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8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3" r:id="rId28"/>
    <p:sldId id="314" r:id="rId29"/>
    <p:sldId id="316" r:id="rId30"/>
    <p:sldId id="317" r:id="rId31"/>
    <p:sldId id="318" r:id="rId32"/>
    <p:sldId id="319" r:id="rId33"/>
    <p:sldId id="322" r:id="rId34"/>
    <p:sldId id="320" r:id="rId35"/>
    <p:sldId id="321" r:id="rId36"/>
    <p:sldId id="324" r:id="rId37"/>
    <p:sldId id="326" r:id="rId38"/>
    <p:sldId id="327" r:id="rId39"/>
    <p:sldId id="328" r:id="rId40"/>
    <p:sldId id="333" r:id="rId41"/>
    <p:sldId id="332" r:id="rId42"/>
    <p:sldId id="334" r:id="rId43"/>
    <p:sldId id="287" r:id="rId4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1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2D19"/>
    <a:srgbClr val="443531"/>
    <a:srgbClr val="7A000C"/>
    <a:srgbClr val="4041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CD78FC-B959-8E43-B03B-9A93464A68F8}" v="149" dt="2021-03-25T23:28:00.1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22"/>
    <p:restoredTop sz="94608"/>
  </p:normalViewPr>
  <p:slideViewPr>
    <p:cSldViewPr snapToGrid="0" snapToObjects="1">
      <p:cViewPr varScale="1">
        <p:scale>
          <a:sx n="99" d="100"/>
          <a:sy n="99" d="100"/>
        </p:scale>
        <p:origin x="7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7BCD78FC-B959-8E43-B03B-9A93464A68F8}"/>
    <pc:docChg chg="undo custSel addSld delSld modSld sldOrd">
      <pc:chgData name="marcos aurelio gularte de castro" userId="67f50566e2aee3b4" providerId="LiveId" clId="{7BCD78FC-B959-8E43-B03B-9A93464A68F8}" dt="2021-03-26T01:21:57.985" v="516"/>
      <pc:docMkLst>
        <pc:docMk/>
      </pc:docMkLst>
      <pc:sldChg chg="modTransition">
        <pc:chgData name="marcos aurelio gularte de castro" userId="67f50566e2aee3b4" providerId="LiveId" clId="{7BCD78FC-B959-8E43-B03B-9A93464A68F8}" dt="2021-03-26T01:21:57.985" v="516"/>
        <pc:sldMkLst>
          <pc:docMk/>
          <pc:sldMk cId="602760062" sldId="256"/>
        </pc:sldMkLst>
      </pc:sldChg>
      <pc:sldChg chg="modTransition">
        <pc:chgData name="marcos aurelio gularte de castro" userId="67f50566e2aee3b4" providerId="LiveId" clId="{7BCD78FC-B959-8E43-B03B-9A93464A68F8}" dt="2021-03-26T01:21:57.985" v="516"/>
        <pc:sldMkLst>
          <pc:docMk/>
          <pc:sldMk cId="79226725" sldId="258"/>
        </pc:sldMkLst>
      </pc:sldChg>
      <pc:sldChg chg="modTransition">
        <pc:chgData name="marcos aurelio gularte de castro" userId="67f50566e2aee3b4" providerId="LiveId" clId="{7BCD78FC-B959-8E43-B03B-9A93464A68F8}" dt="2021-03-26T01:21:57.985" v="516"/>
        <pc:sldMkLst>
          <pc:docMk/>
          <pc:sldMk cId="1516349365" sldId="287"/>
        </pc:sldMkLst>
      </pc:sldChg>
      <pc:sldChg chg="modTransition">
        <pc:chgData name="marcos aurelio gularte de castro" userId="67f50566e2aee3b4" providerId="LiveId" clId="{7BCD78FC-B959-8E43-B03B-9A93464A68F8}" dt="2021-03-26T01:21:57.985" v="516"/>
        <pc:sldMkLst>
          <pc:docMk/>
          <pc:sldMk cId="8642941" sldId="288"/>
        </pc:sldMkLst>
      </pc:sldChg>
      <pc:sldChg chg="addSp delSp modSp modTransition">
        <pc:chgData name="marcos aurelio gularte de castro" userId="67f50566e2aee3b4" providerId="LiveId" clId="{7BCD78FC-B959-8E43-B03B-9A93464A68F8}" dt="2021-03-26T01:21:57.985" v="516"/>
        <pc:sldMkLst>
          <pc:docMk/>
          <pc:sldMk cId="2239070720" sldId="289"/>
        </pc:sldMkLst>
        <pc:spChg chg="del">
          <ac:chgData name="marcos aurelio gularte de castro" userId="67f50566e2aee3b4" providerId="LiveId" clId="{7BCD78FC-B959-8E43-B03B-9A93464A68F8}" dt="2021-03-25T20:02:55.557" v="197"/>
          <ac:spMkLst>
            <pc:docMk/>
            <pc:sldMk cId="2239070720" sldId="289"/>
            <ac:spMk id="2" creationId="{63DEA631-D3D5-B94C-8737-653B2CD4E616}"/>
          </ac:spMkLst>
        </pc:spChg>
        <pc:picChg chg="add mod">
          <ac:chgData name="marcos aurelio gularte de castro" userId="67f50566e2aee3b4" providerId="LiveId" clId="{7BCD78FC-B959-8E43-B03B-9A93464A68F8}" dt="2021-03-25T20:02:55.557" v="197"/>
          <ac:picMkLst>
            <pc:docMk/>
            <pc:sldMk cId="2239070720" sldId="289"/>
            <ac:picMk id="4" creationId="{13F1A0FC-794C-CF47-A995-CCEE00C8908F}"/>
          </ac:picMkLst>
        </pc:picChg>
        <pc:picChg chg="add del">
          <ac:chgData name="marcos aurelio gularte de castro" userId="67f50566e2aee3b4" providerId="LiveId" clId="{7BCD78FC-B959-8E43-B03B-9A93464A68F8}" dt="2021-03-25T20:03:03.181" v="199"/>
          <ac:picMkLst>
            <pc:docMk/>
            <pc:sldMk cId="2239070720" sldId="289"/>
            <ac:picMk id="5" creationId="{95844503-44D4-E44C-B24E-0399B2F18915}"/>
          </ac:picMkLst>
        </pc:picChg>
      </pc:sldChg>
      <pc:sldChg chg="addSp delSp modSp mod modTransition">
        <pc:chgData name="marcos aurelio gularte de castro" userId="67f50566e2aee3b4" providerId="LiveId" clId="{7BCD78FC-B959-8E43-B03B-9A93464A68F8}" dt="2021-03-26T01:21:57.985" v="516"/>
        <pc:sldMkLst>
          <pc:docMk/>
          <pc:sldMk cId="3633718015" sldId="290"/>
        </pc:sldMkLst>
        <pc:spChg chg="mod">
          <ac:chgData name="marcos aurelio gularte de castro" userId="67f50566e2aee3b4" providerId="LiveId" clId="{7BCD78FC-B959-8E43-B03B-9A93464A68F8}" dt="2021-03-25T20:04:21.013" v="205" actId="1076"/>
          <ac:spMkLst>
            <pc:docMk/>
            <pc:sldMk cId="3633718015" sldId="290"/>
            <ac:spMk id="3" creationId="{AFFF1365-EE06-4044-9A81-69BA7A7B6D94}"/>
          </ac:spMkLst>
        </pc:spChg>
        <pc:spChg chg="del">
          <ac:chgData name="marcos aurelio gularte de castro" userId="67f50566e2aee3b4" providerId="LiveId" clId="{7BCD78FC-B959-8E43-B03B-9A93464A68F8}" dt="2021-03-25T20:04:11.945" v="203"/>
          <ac:spMkLst>
            <pc:docMk/>
            <pc:sldMk cId="3633718015" sldId="290"/>
            <ac:spMk id="4" creationId="{CBDE3353-B1FC-9142-9D90-E57EFBC36E2A}"/>
          </ac:spMkLst>
        </pc:spChg>
        <pc:spChg chg="add del mod">
          <ac:chgData name="marcos aurelio gularte de castro" userId="67f50566e2aee3b4" providerId="LiveId" clId="{7BCD78FC-B959-8E43-B03B-9A93464A68F8}" dt="2021-03-25T20:04:31.514" v="207"/>
          <ac:spMkLst>
            <pc:docMk/>
            <pc:sldMk cId="3633718015" sldId="290"/>
            <ac:spMk id="6" creationId="{5F8422AE-346A-5745-8DFB-7C8B8D925F49}"/>
          </ac:spMkLst>
        </pc:spChg>
        <pc:spChg chg="add del mod">
          <ac:chgData name="marcos aurelio gularte de castro" userId="67f50566e2aee3b4" providerId="LiveId" clId="{7BCD78FC-B959-8E43-B03B-9A93464A68F8}" dt="2021-03-25T20:04:51.292" v="209"/>
          <ac:spMkLst>
            <pc:docMk/>
            <pc:sldMk cId="3633718015" sldId="290"/>
            <ac:spMk id="9" creationId="{698AF479-E4E9-6C4B-B486-921012D50F06}"/>
          </ac:spMkLst>
        </pc:spChg>
        <pc:spChg chg="add del mod">
          <ac:chgData name="marcos aurelio gularte de castro" userId="67f50566e2aee3b4" providerId="LiveId" clId="{7BCD78FC-B959-8E43-B03B-9A93464A68F8}" dt="2021-03-25T20:05:05.643" v="211"/>
          <ac:spMkLst>
            <pc:docMk/>
            <pc:sldMk cId="3633718015" sldId="290"/>
            <ac:spMk id="12" creationId="{674504B4-AB96-D648-8178-1790D3C8F8E6}"/>
          </ac:spMkLst>
        </pc:spChg>
        <pc:spChg chg="add del mod">
          <ac:chgData name="marcos aurelio gularte de castro" userId="67f50566e2aee3b4" providerId="LiveId" clId="{7BCD78FC-B959-8E43-B03B-9A93464A68F8}" dt="2021-03-25T20:05:45.552" v="214"/>
          <ac:spMkLst>
            <pc:docMk/>
            <pc:sldMk cId="3633718015" sldId="290"/>
            <ac:spMk id="15" creationId="{694B566D-16B2-FA46-8AB2-3661AEE3E984}"/>
          </ac:spMkLst>
        </pc:spChg>
        <pc:picChg chg="add del mod">
          <ac:chgData name="marcos aurelio gularte de castro" userId="67f50566e2aee3b4" providerId="LiveId" clId="{7BCD78FC-B959-8E43-B03B-9A93464A68F8}" dt="2021-03-25T20:04:26.786" v="206" actId="478"/>
          <ac:picMkLst>
            <pc:docMk/>
            <pc:sldMk cId="3633718015" sldId="290"/>
            <ac:picMk id="2" creationId="{BF1B3BCD-BD3F-0B4A-8537-337FB6C02408}"/>
          </ac:picMkLst>
        </pc:picChg>
        <pc:picChg chg="add del mod">
          <ac:chgData name="marcos aurelio gularte de castro" userId="67f50566e2aee3b4" providerId="LiveId" clId="{7BCD78FC-B959-8E43-B03B-9A93464A68F8}" dt="2021-03-25T20:04:36.799" v="208" actId="478"/>
          <ac:picMkLst>
            <pc:docMk/>
            <pc:sldMk cId="3633718015" sldId="290"/>
            <ac:picMk id="7" creationId="{FDEC56D5-7DEB-6A45-906E-8023CFC29A67}"/>
          </ac:picMkLst>
        </pc:picChg>
        <pc:picChg chg="add del mod">
          <ac:chgData name="marcos aurelio gularte de castro" userId="67f50566e2aee3b4" providerId="LiveId" clId="{7BCD78FC-B959-8E43-B03B-9A93464A68F8}" dt="2021-03-25T20:04:55.104" v="210" actId="478"/>
          <ac:picMkLst>
            <pc:docMk/>
            <pc:sldMk cId="3633718015" sldId="290"/>
            <ac:picMk id="10" creationId="{6D485718-9CF1-1E44-9672-359932D97EA7}"/>
          </ac:picMkLst>
        </pc:picChg>
        <pc:picChg chg="add del mod">
          <ac:chgData name="marcos aurelio gularte de castro" userId="67f50566e2aee3b4" providerId="LiveId" clId="{7BCD78FC-B959-8E43-B03B-9A93464A68F8}" dt="2021-03-25T20:05:42.201" v="213" actId="478"/>
          <ac:picMkLst>
            <pc:docMk/>
            <pc:sldMk cId="3633718015" sldId="290"/>
            <ac:picMk id="13" creationId="{E7F3752D-1CC3-3340-B6E1-9FE587ED26B9}"/>
          </ac:picMkLst>
        </pc:picChg>
        <pc:picChg chg="add mod">
          <ac:chgData name="marcos aurelio gularte de castro" userId="67f50566e2aee3b4" providerId="LiveId" clId="{7BCD78FC-B959-8E43-B03B-9A93464A68F8}" dt="2021-03-25T20:05:53.145" v="215" actId="167"/>
          <ac:picMkLst>
            <pc:docMk/>
            <pc:sldMk cId="3633718015" sldId="290"/>
            <ac:picMk id="16" creationId="{25EB4788-1D03-9A4A-B64C-B59FE7258155}"/>
          </ac:picMkLst>
        </pc:picChg>
      </pc:sldChg>
      <pc:sldChg chg="addSp delSp modSp mod modTransition">
        <pc:chgData name="marcos aurelio gularte de castro" userId="67f50566e2aee3b4" providerId="LiveId" clId="{7BCD78FC-B959-8E43-B03B-9A93464A68F8}" dt="2021-03-26T01:21:57.985" v="516"/>
        <pc:sldMkLst>
          <pc:docMk/>
          <pc:sldMk cId="2349964641" sldId="291"/>
        </pc:sldMkLst>
        <pc:spChg chg="del">
          <ac:chgData name="marcos aurelio gularte de castro" userId="67f50566e2aee3b4" providerId="LiveId" clId="{7BCD78FC-B959-8E43-B03B-9A93464A68F8}" dt="2021-03-25T20:06:28.412" v="216"/>
          <ac:spMkLst>
            <pc:docMk/>
            <pc:sldMk cId="2349964641" sldId="291"/>
            <ac:spMk id="2" creationId="{91642B69-529D-DD47-B2F7-B0664E080421}"/>
          </ac:spMkLst>
        </pc:spChg>
        <pc:spChg chg="mod">
          <ac:chgData name="marcos aurelio gularte de castro" userId="67f50566e2aee3b4" providerId="LiveId" clId="{7BCD78FC-B959-8E43-B03B-9A93464A68F8}" dt="2021-03-25T20:06:33.957" v="217" actId="1076"/>
          <ac:spMkLst>
            <pc:docMk/>
            <pc:sldMk cId="2349964641" sldId="291"/>
            <ac:spMk id="3" creationId="{F47717A5-5374-2C4A-A3A3-01603CA8FF5F}"/>
          </ac:spMkLst>
        </pc:spChg>
        <pc:picChg chg="add mod">
          <ac:chgData name="marcos aurelio gularte de castro" userId="67f50566e2aee3b4" providerId="LiveId" clId="{7BCD78FC-B959-8E43-B03B-9A93464A68F8}" dt="2021-03-25T20:06:28.412" v="216"/>
          <ac:picMkLst>
            <pc:docMk/>
            <pc:sldMk cId="2349964641" sldId="291"/>
            <ac:picMk id="4" creationId="{A033117E-8533-2A4B-BF57-FB11DDCFC13E}"/>
          </ac:picMkLst>
        </pc:picChg>
      </pc:sldChg>
      <pc:sldChg chg="addSp delSp modSp mod modTransition">
        <pc:chgData name="marcos aurelio gularte de castro" userId="67f50566e2aee3b4" providerId="LiveId" clId="{7BCD78FC-B959-8E43-B03B-9A93464A68F8}" dt="2021-03-26T01:21:57.985" v="516"/>
        <pc:sldMkLst>
          <pc:docMk/>
          <pc:sldMk cId="1243468724" sldId="292"/>
        </pc:sldMkLst>
        <pc:spChg chg="del">
          <ac:chgData name="marcos aurelio gularte de castro" userId="67f50566e2aee3b4" providerId="LiveId" clId="{7BCD78FC-B959-8E43-B03B-9A93464A68F8}" dt="2021-03-25T20:08:54.797" v="218" actId="931"/>
          <ac:spMkLst>
            <pc:docMk/>
            <pc:sldMk cId="1243468724" sldId="292"/>
            <ac:spMk id="2" creationId="{BA82E2E3-F2EF-0B45-A8A2-05183196FE0B}"/>
          </ac:spMkLst>
        </pc:spChg>
        <pc:spChg chg="add del mod">
          <ac:chgData name="marcos aurelio gularte de castro" userId="67f50566e2aee3b4" providerId="LiveId" clId="{7BCD78FC-B959-8E43-B03B-9A93464A68F8}" dt="2021-03-25T20:11:55.880" v="219" actId="478"/>
          <ac:spMkLst>
            <pc:docMk/>
            <pc:sldMk cId="1243468724" sldId="292"/>
            <ac:spMk id="6" creationId="{3CC62BD6-F1D0-D847-9A82-C7324AC753D7}"/>
          </ac:spMkLst>
        </pc:spChg>
        <pc:picChg chg="add mod">
          <ac:chgData name="marcos aurelio gularte de castro" userId="67f50566e2aee3b4" providerId="LiveId" clId="{7BCD78FC-B959-8E43-B03B-9A93464A68F8}" dt="2021-03-25T20:08:54.797" v="218" actId="931"/>
          <ac:picMkLst>
            <pc:docMk/>
            <pc:sldMk cId="1243468724" sldId="292"/>
            <ac:picMk id="5" creationId="{E181E3F2-CB31-9844-8596-4DDAE216E9EF}"/>
          </ac:picMkLst>
        </pc:picChg>
      </pc:sldChg>
      <pc:sldChg chg="addSp delSp modSp mod modTransition">
        <pc:chgData name="marcos aurelio gularte de castro" userId="67f50566e2aee3b4" providerId="LiveId" clId="{7BCD78FC-B959-8E43-B03B-9A93464A68F8}" dt="2021-03-26T01:21:57.985" v="516"/>
        <pc:sldMkLst>
          <pc:docMk/>
          <pc:sldMk cId="708336342" sldId="293"/>
        </pc:sldMkLst>
        <pc:spChg chg="del">
          <ac:chgData name="marcos aurelio gularte de castro" userId="67f50566e2aee3b4" providerId="LiveId" clId="{7BCD78FC-B959-8E43-B03B-9A93464A68F8}" dt="2021-03-25T20:12:42.374" v="220"/>
          <ac:spMkLst>
            <pc:docMk/>
            <pc:sldMk cId="708336342" sldId="293"/>
            <ac:spMk id="4" creationId="{AF026FBA-359D-A542-8231-06488041643D}"/>
          </ac:spMkLst>
        </pc:spChg>
        <pc:spChg chg="add del mod">
          <ac:chgData name="marcos aurelio gularte de castro" userId="67f50566e2aee3b4" providerId="LiveId" clId="{7BCD78FC-B959-8E43-B03B-9A93464A68F8}" dt="2021-03-25T20:12:57.794" v="222"/>
          <ac:spMkLst>
            <pc:docMk/>
            <pc:sldMk cId="708336342" sldId="293"/>
            <ac:spMk id="6" creationId="{6E6CEC41-F95E-EC4D-A6BD-348099DB2040}"/>
          </ac:spMkLst>
        </pc:spChg>
        <pc:picChg chg="add del mod">
          <ac:chgData name="marcos aurelio gularte de castro" userId="67f50566e2aee3b4" providerId="LiveId" clId="{7BCD78FC-B959-8E43-B03B-9A93464A68F8}" dt="2021-03-25T20:12:46.255" v="221" actId="478"/>
          <ac:picMkLst>
            <pc:docMk/>
            <pc:sldMk cId="708336342" sldId="293"/>
            <ac:picMk id="2" creationId="{CF40936E-D334-0B4A-9D6F-C18E2D65039B}"/>
          </ac:picMkLst>
        </pc:picChg>
        <pc:picChg chg="add mod">
          <ac:chgData name="marcos aurelio gularte de castro" userId="67f50566e2aee3b4" providerId="LiveId" clId="{7BCD78FC-B959-8E43-B03B-9A93464A68F8}" dt="2021-03-25T20:13:11.562" v="223" actId="167"/>
          <ac:picMkLst>
            <pc:docMk/>
            <pc:sldMk cId="708336342" sldId="293"/>
            <ac:picMk id="7" creationId="{8B231F79-0140-2743-A8BB-E3CD50D2034E}"/>
          </ac:picMkLst>
        </pc:picChg>
      </pc:sldChg>
      <pc:sldChg chg="addSp delSp modSp modTransition">
        <pc:chgData name="marcos aurelio gularte de castro" userId="67f50566e2aee3b4" providerId="LiveId" clId="{7BCD78FC-B959-8E43-B03B-9A93464A68F8}" dt="2021-03-26T01:21:57.985" v="516"/>
        <pc:sldMkLst>
          <pc:docMk/>
          <pc:sldMk cId="1955901046" sldId="294"/>
        </pc:sldMkLst>
        <pc:spChg chg="del">
          <ac:chgData name="marcos aurelio gularte de castro" userId="67f50566e2aee3b4" providerId="LiveId" clId="{7BCD78FC-B959-8E43-B03B-9A93464A68F8}" dt="2021-03-25T20:14:43.111" v="224"/>
          <ac:spMkLst>
            <pc:docMk/>
            <pc:sldMk cId="1955901046" sldId="294"/>
            <ac:spMk id="2" creationId="{B3AA15BF-0758-D642-8712-0ACB1F9DB7F1}"/>
          </ac:spMkLst>
        </pc:spChg>
        <pc:picChg chg="add mod">
          <ac:chgData name="marcos aurelio gularte de castro" userId="67f50566e2aee3b4" providerId="LiveId" clId="{7BCD78FC-B959-8E43-B03B-9A93464A68F8}" dt="2021-03-25T20:14:43.111" v="224"/>
          <ac:picMkLst>
            <pc:docMk/>
            <pc:sldMk cId="1955901046" sldId="294"/>
            <ac:picMk id="4" creationId="{5DEBD5D4-0FAF-014C-A3A2-9B468DA5411D}"/>
          </ac:picMkLst>
        </pc:picChg>
      </pc:sldChg>
      <pc:sldChg chg="addSp delSp modSp modTransition">
        <pc:chgData name="marcos aurelio gularte de castro" userId="67f50566e2aee3b4" providerId="LiveId" clId="{7BCD78FC-B959-8E43-B03B-9A93464A68F8}" dt="2021-03-26T01:21:57.985" v="516"/>
        <pc:sldMkLst>
          <pc:docMk/>
          <pc:sldMk cId="1186552659" sldId="295"/>
        </pc:sldMkLst>
        <pc:spChg chg="del">
          <ac:chgData name="marcos aurelio gularte de castro" userId="67f50566e2aee3b4" providerId="LiveId" clId="{7BCD78FC-B959-8E43-B03B-9A93464A68F8}" dt="2021-03-25T20:18:44.336" v="225"/>
          <ac:spMkLst>
            <pc:docMk/>
            <pc:sldMk cId="1186552659" sldId="295"/>
            <ac:spMk id="2" creationId="{EBB00F53-A76F-674F-8A71-A814DB28D2B6}"/>
          </ac:spMkLst>
        </pc:spChg>
        <pc:picChg chg="add mod">
          <ac:chgData name="marcos aurelio gularte de castro" userId="67f50566e2aee3b4" providerId="LiveId" clId="{7BCD78FC-B959-8E43-B03B-9A93464A68F8}" dt="2021-03-25T20:18:44.336" v="225"/>
          <ac:picMkLst>
            <pc:docMk/>
            <pc:sldMk cId="1186552659" sldId="295"/>
            <ac:picMk id="4" creationId="{8613E118-C806-1241-A5B5-011BA75DE8D1}"/>
          </ac:picMkLst>
        </pc:picChg>
      </pc:sldChg>
      <pc:sldChg chg="addSp delSp modSp mod modTransition">
        <pc:chgData name="marcos aurelio gularte de castro" userId="67f50566e2aee3b4" providerId="LiveId" clId="{7BCD78FC-B959-8E43-B03B-9A93464A68F8}" dt="2021-03-26T01:21:57.985" v="516"/>
        <pc:sldMkLst>
          <pc:docMk/>
          <pc:sldMk cId="3109373380" sldId="296"/>
        </pc:sldMkLst>
        <pc:spChg chg="mod">
          <ac:chgData name="marcos aurelio gularte de castro" userId="67f50566e2aee3b4" providerId="LiveId" clId="{7BCD78FC-B959-8E43-B03B-9A93464A68F8}" dt="2021-03-25T20:20:31.499" v="235" actId="120"/>
          <ac:spMkLst>
            <pc:docMk/>
            <pc:sldMk cId="3109373380" sldId="296"/>
            <ac:spMk id="3" creationId="{414889A7-5260-8041-9792-6E29DF1D9544}"/>
          </ac:spMkLst>
        </pc:spChg>
        <pc:spChg chg="del">
          <ac:chgData name="marcos aurelio gularte de castro" userId="67f50566e2aee3b4" providerId="LiveId" clId="{7BCD78FC-B959-8E43-B03B-9A93464A68F8}" dt="2021-03-25T20:20:00.312" v="229"/>
          <ac:spMkLst>
            <pc:docMk/>
            <pc:sldMk cId="3109373380" sldId="296"/>
            <ac:spMk id="4" creationId="{71B5D040-2C41-6A4F-A168-207A6F40E523}"/>
          </ac:spMkLst>
        </pc:spChg>
        <pc:picChg chg="add mod">
          <ac:chgData name="marcos aurelio gularte de castro" userId="67f50566e2aee3b4" providerId="LiveId" clId="{7BCD78FC-B959-8E43-B03B-9A93464A68F8}" dt="2021-03-25T20:20:04.771" v="231" actId="1076"/>
          <ac:picMkLst>
            <pc:docMk/>
            <pc:sldMk cId="3109373380" sldId="296"/>
            <ac:picMk id="2" creationId="{CBB70A44-D91C-EF4B-BBE6-CF56B8C2B747}"/>
          </ac:picMkLst>
        </pc:picChg>
      </pc:sldChg>
      <pc:sldChg chg="addSp delSp modSp mod modTransition">
        <pc:chgData name="marcos aurelio gularte de castro" userId="67f50566e2aee3b4" providerId="LiveId" clId="{7BCD78FC-B959-8E43-B03B-9A93464A68F8}" dt="2021-03-26T01:21:57.985" v="516"/>
        <pc:sldMkLst>
          <pc:docMk/>
          <pc:sldMk cId="3781598269" sldId="297"/>
        </pc:sldMkLst>
        <pc:spChg chg="mod">
          <ac:chgData name="marcos aurelio gularte de castro" userId="67f50566e2aee3b4" providerId="LiveId" clId="{7BCD78FC-B959-8E43-B03B-9A93464A68F8}" dt="2021-03-25T20:26:48.501" v="252" actId="27636"/>
          <ac:spMkLst>
            <pc:docMk/>
            <pc:sldMk cId="3781598269" sldId="297"/>
            <ac:spMk id="3" creationId="{25900573-2831-154F-B5C8-2AE5D57A04EC}"/>
          </ac:spMkLst>
        </pc:spChg>
        <pc:spChg chg="del">
          <ac:chgData name="marcos aurelio gularte de castro" userId="67f50566e2aee3b4" providerId="LiveId" clId="{7BCD78FC-B959-8E43-B03B-9A93464A68F8}" dt="2021-03-25T20:22:09.439" v="236" actId="931"/>
          <ac:spMkLst>
            <pc:docMk/>
            <pc:sldMk cId="3781598269" sldId="297"/>
            <ac:spMk id="4" creationId="{53FF481A-26A7-AE43-82D3-C0B32DB96999}"/>
          </ac:spMkLst>
        </pc:spChg>
        <pc:spChg chg="add del mod">
          <ac:chgData name="marcos aurelio gularte de castro" userId="67f50566e2aee3b4" providerId="LiveId" clId="{7BCD78FC-B959-8E43-B03B-9A93464A68F8}" dt="2021-03-25T20:26:29.555" v="247" actId="931"/>
          <ac:spMkLst>
            <pc:docMk/>
            <pc:sldMk cId="3781598269" sldId="297"/>
            <ac:spMk id="7" creationId="{17CBA1E9-E7B9-EB43-8279-107F256B4112}"/>
          </ac:spMkLst>
        </pc:spChg>
        <pc:picChg chg="add del mod">
          <ac:chgData name="marcos aurelio gularte de castro" userId="67f50566e2aee3b4" providerId="LiveId" clId="{7BCD78FC-B959-8E43-B03B-9A93464A68F8}" dt="2021-03-25T20:26:18.516" v="246" actId="478"/>
          <ac:picMkLst>
            <pc:docMk/>
            <pc:sldMk cId="3781598269" sldId="297"/>
            <ac:picMk id="5" creationId="{BB9526AB-4ACC-3540-94D7-953E510E1CAB}"/>
          </ac:picMkLst>
        </pc:picChg>
        <pc:picChg chg="add mod">
          <ac:chgData name="marcos aurelio gularte de castro" userId="67f50566e2aee3b4" providerId="LiveId" clId="{7BCD78FC-B959-8E43-B03B-9A93464A68F8}" dt="2021-03-25T20:26:32.585" v="248" actId="167"/>
          <ac:picMkLst>
            <pc:docMk/>
            <pc:sldMk cId="3781598269" sldId="297"/>
            <ac:picMk id="9" creationId="{9B3EF05C-FAF2-1B4F-A804-20BF5CEAC406}"/>
          </ac:picMkLst>
        </pc:picChg>
      </pc:sldChg>
      <pc:sldChg chg="addSp delSp modSp mod modTransition">
        <pc:chgData name="marcos aurelio gularte de castro" userId="67f50566e2aee3b4" providerId="LiveId" clId="{7BCD78FC-B959-8E43-B03B-9A93464A68F8}" dt="2021-03-26T01:21:57.985" v="516"/>
        <pc:sldMkLst>
          <pc:docMk/>
          <pc:sldMk cId="3084142466" sldId="298"/>
        </pc:sldMkLst>
        <pc:spChg chg="mod">
          <ac:chgData name="marcos aurelio gularte de castro" userId="67f50566e2aee3b4" providerId="LiveId" clId="{7BCD78FC-B959-8E43-B03B-9A93464A68F8}" dt="2021-03-25T20:25:39.729" v="243" actId="1076"/>
          <ac:spMkLst>
            <pc:docMk/>
            <pc:sldMk cId="3084142466" sldId="298"/>
            <ac:spMk id="4" creationId="{2552C2F0-161E-5845-B4E3-FD215CDC4853}"/>
          </ac:spMkLst>
        </pc:spChg>
        <pc:spChg chg="del">
          <ac:chgData name="marcos aurelio gularte de castro" userId="67f50566e2aee3b4" providerId="LiveId" clId="{7BCD78FC-B959-8E43-B03B-9A93464A68F8}" dt="2021-03-25T20:25:02.338" v="237" actId="931"/>
          <ac:spMkLst>
            <pc:docMk/>
            <pc:sldMk cId="3084142466" sldId="298"/>
            <ac:spMk id="5" creationId="{83050EBA-38DF-BE44-A10D-7CE1BE3AC52E}"/>
          </ac:spMkLst>
        </pc:spChg>
        <pc:spChg chg="add del mod">
          <ac:chgData name="marcos aurelio gularte de castro" userId="67f50566e2aee3b4" providerId="LiveId" clId="{7BCD78FC-B959-8E43-B03B-9A93464A68F8}" dt="2021-03-25T20:25:13.874" v="239" actId="931"/>
          <ac:spMkLst>
            <pc:docMk/>
            <pc:sldMk cId="3084142466" sldId="298"/>
            <ac:spMk id="7" creationId="{FCB290A7-FF30-4A48-BAE4-95119E5CD426}"/>
          </ac:spMkLst>
        </pc:spChg>
        <pc:spChg chg="add del mod">
          <ac:chgData name="marcos aurelio gularte de castro" userId="67f50566e2aee3b4" providerId="LiveId" clId="{7BCD78FC-B959-8E43-B03B-9A93464A68F8}" dt="2021-03-25T20:27:11.172" v="254" actId="931"/>
          <ac:spMkLst>
            <pc:docMk/>
            <pc:sldMk cId="3084142466" sldId="298"/>
            <ac:spMk id="11" creationId="{8C87087E-EEC7-6847-8E60-A64289154471}"/>
          </ac:spMkLst>
        </pc:spChg>
        <pc:picChg chg="add del mod">
          <ac:chgData name="marcos aurelio gularte de castro" userId="67f50566e2aee3b4" providerId="LiveId" clId="{7BCD78FC-B959-8E43-B03B-9A93464A68F8}" dt="2021-03-25T20:25:05.820" v="238" actId="478"/>
          <ac:picMkLst>
            <pc:docMk/>
            <pc:sldMk cId="3084142466" sldId="298"/>
            <ac:picMk id="3" creationId="{1037ADDF-6ECE-F246-B320-37430E713170}"/>
          </ac:picMkLst>
        </pc:picChg>
        <pc:picChg chg="add del mod modCrop">
          <ac:chgData name="marcos aurelio gularte de castro" userId="67f50566e2aee3b4" providerId="LiveId" clId="{7BCD78FC-B959-8E43-B03B-9A93464A68F8}" dt="2021-03-25T20:27:05.149" v="253" actId="478"/>
          <ac:picMkLst>
            <pc:docMk/>
            <pc:sldMk cId="3084142466" sldId="298"/>
            <ac:picMk id="9" creationId="{4DF5D1A0-1243-8043-ABE6-54EAD36F6D7C}"/>
          </ac:picMkLst>
        </pc:picChg>
        <pc:picChg chg="add mod">
          <ac:chgData name="marcos aurelio gularte de castro" userId="67f50566e2aee3b4" providerId="LiveId" clId="{7BCD78FC-B959-8E43-B03B-9A93464A68F8}" dt="2021-03-25T20:27:13.366" v="255" actId="167"/>
          <ac:picMkLst>
            <pc:docMk/>
            <pc:sldMk cId="3084142466" sldId="298"/>
            <ac:picMk id="13" creationId="{7A61A106-E3EA-6441-A05E-8FB632626FAD}"/>
          </ac:picMkLst>
        </pc:picChg>
      </pc:sldChg>
      <pc:sldChg chg="addSp delSp modSp mod modTransition">
        <pc:chgData name="marcos aurelio gularte de castro" userId="67f50566e2aee3b4" providerId="LiveId" clId="{7BCD78FC-B959-8E43-B03B-9A93464A68F8}" dt="2021-03-26T01:21:57.985" v="516"/>
        <pc:sldMkLst>
          <pc:docMk/>
          <pc:sldMk cId="796085310" sldId="299"/>
        </pc:sldMkLst>
        <pc:spChg chg="del">
          <ac:chgData name="marcos aurelio gularte de castro" userId="67f50566e2aee3b4" providerId="LiveId" clId="{7BCD78FC-B959-8E43-B03B-9A93464A68F8}" dt="2021-03-25T20:41:29.592" v="256"/>
          <ac:spMkLst>
            <pc:docMk/>
            <pc:sldMk cId="796085310" sldId="299"/>
            <ac:spMk id="2" creationId="{D808AFF5-A687-554F-9501-54A811B26FEC}"/>
          </ac:spMkLst>
        </pc:spChg>
        <pc:spChg chg="mod">
          <ac:chgData name="marcos aurelio gularte de castro" userId="67f50566e2aee3b4" providerId="LiveId" clId="{7BCD78FC-B959-8E43-B03B-9A93464A68F8}" dt="2021-03-25T20:41:52.059" v="257" actId="1076"/>
          <ac:spMkLst>
            <pc:docMk/>
            <pc:sldMk cId="796085310" sldId="299"/>
            <ac:spMk id="3" creationId="{07E6CDE2-F02D-F341-AA13-37B45646CDEB}"/>
          </ac:spMkLst>
        </pc:spChg>
        <pc:picChg chg="add mod">
          <ac:chgData name="marcos aurelio gularte de castro" userId="67f50566e2aee3b4" providerId="LiveId" clId="{7BCD78FC-B959-8E43-B03B-9A93464A68F8}" dt="2021-03-25T20:41:29.592" v="256"/>
          <ac:picMkLst>
            <pc:docMk/>
            <pc:sldMk cId="796085310" sldId="299"/>
            <ac:picMk id="4" creationId="{F2D4F779-A46E-0141-AE8A-14677274C4EE}"/>
          </ac:picMkLst>
        </pc:picChg>
      </pc:sldChg>
      <pc:sldChg chg="addSp delSp modSp mod modTransition">
        <pc:chgData name="marcos aurelio gularte de castro" userId="67f50566e2aee3b4" providerId="LiveId" clId="{7BCD78FC-B959-8E43-B03B-9A93464A68F8}" dt="2021-03-26T01:21:57.985" v="516"/>
        <pc:sldMkLst>
          <pc:docMk/>
          <pc:sldMk cId="2681900909" sldId="300"/>
        </pc:sldMkLst>
        <pc:spChg chg="del">
          <ac:chgData name="marcos aurelio gularte de castro" userId="67f50566e2aee3b4" providerId="LiveId" clId="{7BCD78FC-B959-8E43-B03B-9A93464A68F8}" dt="2021-03-25T20:45:20.918" v="259"/>
          <ac:spMkLst>
            <pc:docMk/>
            <pc:sldMk cId="2681900909" sldId="300"/>
            <ac:spMk id="2" creationId="{982ED1DA-29FA-D84E-9F06-6A2A42ED92F2}"/>
          </ac:spMkLst>
        </pc:spChg>
        <pc:spChg chg="mod">
          <ac:chgData name="marcos aurelio gularte de castro" userId="67f50566e2aee3b4" providerId="LiveId" clId="{7BCD78FC-B959-8E43-B03B-9A93464A68F8}" dt="2021-03-25T20:44:56.697" v="258" actId="1076"/>
          <ac:spMkLst>
            <pc:docMk/>
            <pc:sldMk cId="2681900909" sldId="300"/>
            <ac:spMk id="3" creationId="{04B1818F-B1CA-E643-A62C-8A276056681E}"/>
          </ac:spMkLst>
        </pc:spChg>
        <pc:spChg chg="add del mod">
          <ac:chgData name="marcos aurelio gularte de castro" userId="67f50566e2aee3b4" providerId="LiveId" clId="{7BCD78FC-B959-8E43-B03B-9A93464A68F8}" dt="2021-03-25T20:47:56.275" v="263" actId="931"/>
          <ac:spMkLst>
            <pc:docMk/>
            <pc:sldMk cId="2681900909" sldId="300"/>
            <ac:spMk id="6" creationId="{B05DDB6C-7A59-724B-A1A2-3ED587D4A9DF}"/>
          </ac:spMkLst>
        </pc:spChg>
        <pc:picChg chg="add del mod">
          <ac:chgData name="marcos aurelio gularte de castro" userId="67f50566e2aee3b4" providerId="LiveId" clId="{7BCD78FC-B959-8E43-B03B-9A93464A68F8}" dt="2021-03-25T20:45:29.954" v="260" actId="478"/>
          <ac:picMkLst>
            <pc:docMk/>
            <pc:sldMk cId="2681900909" sldId="300"/>
            <ac:picMk id="4" creationId="{D8B5F6C8-F821-A44D-8C30-A0BE2AE47B42}"/>
          </ac:picMkLst>
        </pc:picChg>
        <pc:picChg chg="add mod">
          <ac:chgData name="marcos aurelio gularte de castro" userId="67f50566e2aee3b4" providerId="LiveId" clId="{7BCD78FC-B959-8E43-B03B-9A93464A68F8}" dt="2021-03-25T20:48:11.777" v="266" actId="1076"/>
          <ac:picMkLst>
            <pc:docMk/>
            <pc:sldMk cId="2681900909" sldId="300"/>
            <ac:picMk id="8" creationId="{99C511EA-888A-9D43-8F91-3F83AD3B4A58}"/>
          </ac:picMkLst>
        </pc:picChg>
      </pc:sldChg>
      <pc:sldChg chg="addSp delSp modSp mod modTransition modClrScheme chgLayout">
        <pc:chgData name="marcos aurelio gularte de castro" userId="67f50566e2aee3b4" providerId="LiveId" clId="{7BCD78FC-B959-8E43-B03B-9A93464A68F8}" dt="2021-03-26T01:21:57.985" v="516"/>
        <pc:sldMkLst>
          <pc:docMk/>
          <pc:sldMk cId="3356712856" sldId="301"/>
        </pc:sldMkLst>
        <pc:spChg chg="del">
          <ac:chgData name="marcos aurelio gularte de castro" userId="67f50566e2aee3b4" providerId="LiveId" clId="{7BCD78FC-B959-8E43-B03B-9A93464A68F8}" dt="2021-03-25T20:46:08.154" v="261"/>
          <ac:spMkLst>
            <pc:docMk/>
            <pc:sldMk cId="3356712856" sldId="301"/>
            <ac:spMk id="2" creationId="{A05A72C1-8AD3-3F46-8EA6-FF1BE39C85AB}"/>
          </ac:spMkLst>
        </pc:spChg>
        <pc:spChg chg="mod ord">
          <ac:chgData name="marcos aurelio gularte de castro" userId="67f50566e2aee3b4" providerId="LiveId" clId="{7BCD78FC-B959-8E43-B03B-9A93464A68F8}" dt="2021-03-25T20:56:50.418" v="276" actId="27636"/>
          <ac:spMkLst>
            <pc:docMk/>
            <pc:sldMk cId="3356712856" sldId="301"/>
            <ac:spMk id="3" creationId="{F53E94FD-C486-3A47-80D6-3467E815F36E}"/>
          </ac:spMkLst>
        </pc:spChg>
        <pc:spChg chg="add del mod">
          <ac:chgData name="marcos aurelio gularte de castro" userId="67f50566e2aee3b4" providerId="LiveId" clId="{7BCD78FC-B959-8E43-B03B-9A93464A68F8}" dt="2021-03-25T20:54:08.582" v="268"/>
          <ac:spMkLst>
            <pc:docMk/>
            <pc:sldMk cId="3356712856" sldId="301"/>
            <ac:spMk id="6" creationId="{03123EC8-599D-0941-B236-CC6401998847}"/>
          </ac:spMkLst>
        </pc:spChg>
        <pc:spChg chg="add del mod">
          <ac:chgData name="marcos aurelio gularte de castro" userId="67f50566e2aee3b4" providerId="LiveId" clId="{7BCD78FC-B959-8E43-B03B-9A93464A68F8}" dt="2021-03-25T20:56:15.241" v="270" actId="931"/>
          <ac:spMkLst>
            <pc:docMk/>
            <pc:sldMk cId="3356712856" sldId="301"/>
            <ac:spMk id="9" creationId="{77504660-F65A-0144-AA22-B54CC03760E7}"/>
          </ac:spMkLst>
        </pc:spChg>
        <pc:picChg chg="add del mod">
          <ac:chgData name="marcos aurelio gularte de castro" userId="67f50566e2aee3b4" providerId="LiveId" clId="{7BCD78FC-B959-8E43-B03B-9A93464A68F8}" dt="2021-03-25T20:46:18.176" v="262" actId="478"/>
          <ac:picMkLst>
            <pc:docMk/>
            <pc:sldMk cId="3356712856" sldId="301"/>
            <ac:picMk id="4" creationId="{EA0F1841-D5C1-1C47-B2CE-D32FE76C1173}"/>
          </ac:picMkLst>
        </pc:picChg>
        <pc:picChg chg="add del mod">
          <ac:chgData name="marcos aurelio gularte de castro" userId="67f50566e2aee3b4" providerId="LiveId" clId="{7BCD78FC-B959-8E43-B03B-9A93464A68F8}" dt="2021-03-25T20:56:07.750" v="269" actId="478"/>
          <ac:picMkLst>
            <pc:docMk/>
            <pc:sldMk cId="3356712856" sldId="301"/>
            <ac:picMk id="7" creationId="{D97B4D67-B0AF-5F44-90DD-898C03317C3D}"/>
          </ac:picMkLst>
        </pc:picChg>
        <pc:picChg chg="add mod ord modCrop">
          <ac:chgData name="marcos aurelio gularte de castro" userId="67f50566e2aee3b4" providerId="LiveId" clId="{7BCD78FC-B959-8E43-B03B-9A93464A68F8}" dt="2021-03-25T20:56:42.040" v="272" actId="700"/>
          <ac:picMkLst>
            <pc:docMk/>
            <pc:sldMk cId="3356712856" sldId="301"/>
            <ac:picMk id="11" creationId="{0C08A701-F035-5340-91A1-B97948C39294}"/>
          </ac:picMkLst>
        </pc:picChg>
      </pc:sldChg>
      <pc:sldChg chg="addSp delSp modSp mod modTransition">
        <pc:chgData name="marcos aurelio gularte de castro" userId="67f50566e2aee3b4" providerId="LiveId" clId="{7BCD78FC-B959-8E43-B03B-9A93464A68F8}" dt="2021-03-26T01:21:57.985" v="516"/>
        <pc:sldMkLst>
          <pc:docMk/>
          <pc:sldMk cId="1160910000" sldId="302"/>
        </pc:sldMkLst>
        <pc:spChg chg="del">
          <ac:chgData name="marcos aurelio gularte de castro" userId="67f50566e2aee3b4" providerId="LiveId" clId="{7BCD78FC-B959-8E43-B03B-9A93464A68F8}" dt="2021-03-25T20:57:08.535" v="277"/>
          <ac:spMkLst>
            <pc:docMk/>
            <pc:sldMk cId="1160910000" sldId="302"/>
            <ac:spMk id="2" creationId="{8E4A8213-3528-9541-A305-A48F5E721360}"/>
          </ac:spMkLst>
        </pc:spChg>
        <pc:spChg chg="add del mod">
          <ac:chgData name="marcos aurelio gularte de castro" userId="67f50566e2aee3b4" providerId="LiveId" clId="{7BCD78FC-B959-8E43-B03B-9A93464A68F8}" dt="2021-03-25T20:57:54.849" v="279"/>
          <ac:spMkLst>
            <pc:docMk/>
            <pc:sldMk cId="1160910000" sldId="302"/>
            <ac:spMk id="6" creationId="{0B5CEBB3-F58B-1546-8AA0-23D4C5352F0D}"/>
          </ac:spMkLst>
        </pc:spChg>
        <pc:spChg chg="add del mod">
          <ac:chgData name="marcos aurelio gularte de castro" userId="67f50566e2aee3b4" providerId="LiveId" clId="{7BCD78FC-B959-8E43-B03B-9A93464A68F8}" dt="2021-03-25T21:00:20.095" v="282" actId="931"/>
          <ac:spMkLst>
            <pc:docMk/>
            <pc:sldMk cId="1160910000" sldId="302"/>
            <ac:spMk id="9" creationId="{D3437D65-D98A-064C-A23F-5E1BD2A42DED}"/>
          </ac:spMkLst>
        </pc:spChg>
        <pc:picChg chg="add del mod">
          <ac:chgData name="marcos aurelio gularte de castro" userId="67f50566e2aee3b4" providerId="LiveId" clId="{7BCD78FC-B959-8E43-B03B-9A93464A68F8}" dt="2021-03-25T20:57:51.400" v="278" actId="478"/>
          <ac:picMkLst>
            <pc:docMk/>
            <pc:sldMk cId="1160910000" sldId="302"/>
            <ac:picMk id="4" creationId="{83C41410-ACB1-7D48-B704-AB9D5DA44109}"/>
          </ac:picMkLst>
        </pc:picChg>
        <pc:picChg chg="add del mod">
          <ac:chgData name="marcos aurelio gularte de castro" userId="67f50566e2aee3b4" providerId="LiveId" clId="{7BCD78FC-B959-8E43-B03B-9A93464A68F8}" dt="2021-03-25T20:58:26.399" v="281" actId="478"/>
          <ac:picMkLst>
            <pc:docMk/>
            <pc:sldMk cId="1160910000" sldId="302"/>
            <ac:picMk id="7" creationId="{D448474F-12D6-C145-98B4-46DBB2B14347}"/>
          </ac:picMkLst>
        </pc:picChg>
        <pc:picChg chg="add mod">
          <ac:chgData name="marcos aurelio gularte de castro" userId="67f50566e2aee3b4" providerId="LiveId" clId="{7BCD78FC-B959-8E43-B03B-9A93464A68F8}" dt="2021-03-25T21:00:22.963" v="283" actId="167"/>
          <ac:picMkLst>
            <pc:docMk/>
            <pc:sldMk cId="1160910000" sldId="302"/>
            <ac:picMk id="11" creationId="{F24AFCF7-F84E-EF45-9966-1BAB0920DF20}"/>
          </ac:picMkLst>
        </pc:picChg>
      </pc:sldChg>
      <pc:sldChg chg="addSp delSp modSp modTransition">
        <pc:chgData name="marcos aurelio gularte de castro" userId="67f50566e2aee3b4" providerId="LiveId" clId="{7BCD78FC-B959-8E43-B03B-9A93464A68F8}" dt="2021-03-26T01:21:57.985" v="516"/>
        <pc:sldMkLst>
          <pc:docMk/>
          <pc:sldMk cId="2161966357" sldId="303"/>
        </pc:sldMkLst>
        <pc:spChg chg="del">
          <ac:chgData name="marcos aurelio gularte de castro" userId="67f50566e2aee3b4" providerId="LiveId" clId="{7BCD78FC-B959-8E43-B03B-9A93464A68F8}" dt="2021-03-25T21:02:57.812" v="284" actId="931"/>
          <ac:spMkLst>
            <pc:docMk/>
            <pc:sldMk cId="2161966357" sldId="303"/>
            <ac:spMk id="4" creationId="{CDC0D5B8-93DD-CD41-96BC-C2138D810EAB}"/>
          </ac:spMkLst>
        </pc:spChg>
        <pc:picChg chg="add mod">
          <ac:chgData name="marcos aurelio gularte de castro" userId="67f50566e2aee3b4" providerId="LiveId" clId="{7BCD78FC-B959-8E43-B03B-9A93464A68F8}" dt="2021-03-25T21:02:57.812" v="284" actId="931"/>
          <ac:picMkLst>
            <pc:docMk/>
            <pc:sldMk cId="2161966357" sldId="303"/>
            <ac:picMk id="5" creationId="{7DE59E36-3214-2D4F-8A82-8E1D9CB06824}"/>
          </ac:picMkLst>
        </pc:picChg>
      </pc:sldChg>
      <pc:sldChg chg="addSp delSp modSp mod modTransition">
        <pc:chgData name="marcos aurelio gularte de castro" userId="67f50566e2aee3b4" providerId="LiveId" clId="{7BCD78FC-B959-8E43-B03B-9A93464A68F8}" dt="2021-03-26T01:21:57.985" v="516"/>
        <pc:sldMkLst>
          <pc:docMk/>
          <pc:sldMk cId="828533049" sldId="304"/>
        </pc:sldMkLst>
        <pc:spChg chg="del">
          <ac:chgData name="marcos aurelio gularte de castro" userId="67f50566e2aee3b4" providerId="LiveId" clId="{7BCD78FC-B959-8E43-B03B-9A93464A68F8}" dt="2021-03-25T21:03:21.703" v="285"/>
          <ac:spMkLst>
            <pc:docMk/>
            <pc:sldMk cId="828533049" sldId="304"/>
            <ac:spMk id="2" creationId="{B49D2DD7-5DF0-3240-BB41-C24D17B9EC8A}"/>
          </ac:spMkLst>
        </pc:spChg>
        <pc:spChg chg="mod">
          <ac:chgData name="marcos aurelio gularte de castro" userId="67f50566e2aee3b4" providerId="LiveId" clId="{7BCD78FC-B959-8E43-B03B-9A93464A68F8}" dt="2021-03-25T21:44:47.610" v="313" actId="1076"/>
          <ac:spMkLst>
            <pc:docMk/>
            <pc:sldMk cId="828533049" sldId="304"/>
            <ac:spMk id="3" creationId="{71F82DE4-80DB-594A-A49F-EA0109C67307}"/>
          </ac:spMkLst>
        </pc:spChg>
        <pc:spChg chg="add del mod">
          <ac:chgData name="marcos aurelio gularte de castro" userId="67f50566e2aee3b4" providerId="LiveId" clId="{7BCD78FC-B959-8E43-B03B-9A93464A68F8}" dt="2021-03-25T21:44:31.223" v="311"/>
          <ac:spMkLst>
            <pc:docMk/>
            <pc:sldMk cId="828533049" sldId="304"/>
            <ac:spMk id="5" creationId="{F915786E-EF90-B546-AC60-DFE7517502AA}"/>
          </ac:spMkLst>
        </pc:spChg>
        <pc:picChg chg="add del mod">
          <ac:chgData name="marcos aurelio gularte de castro" userId="67f50566e2aee3b4" providerId="LiveId" clId="{7BCD78FC-B959-8E43-B03B-9A93464A68F8}" dt="2021-03-25T21:44:04.156" v="310" actId="478"/>
          <ac:picMkLst>
            <pc:docMk/>
            <pc:sldMk cId="828533049" sldId="304"/>
            <ac:picMk id="4" creationId="{1D5B7527-AE34-0B4A-8143-97B2EBE9DDB1}"/>
          </ac:picMkLst>
        </pc:picChg>
        <pc:picChg chg="add mod">
          <ac:chgData name="marcos aurelio gularte de castro" userId="67f50566e2aee3b4" providerId="LiveId" clId="{7BCD78FC-B959-8E43-B03B-9A93464A68F8}" dt="2021-03-25T21:44:36.230" v="312" actId="167"/>
          <ac:picMkLst>
            <pc:docMk/>
            <pc:sldMk cId="828533049" sldId="304"/>
            <ac:picMk id="6" creationId="{52E09A79-0354-9A4E-9E3D-065E263C76B7}"/>
          </ac:picMkLst>
        </pc:picChg>
      </pc:sldChg>
      <pc:sldChg chg="addSp delSp modSp mod modTransition modClrScheme chgLayout">
        <pc:chgData name="marcos aurelio gularte de castro" userId="67f50566e2aee3b4" providerId="LiveId" clId="{7BCD78FC-B959-8E43-B03B-9A93464A68F8}" dt="2021-03-26T01:21:57.985" v="516"/>
        <pc:sldMkLst>
          <pc:docMk/>
          <pc:sldMk cId="4107931567" sldId="305"/>
        </pc:sldMkLst>
        <pc:spChg chg="add del mod ord">
          <ac:chgData name="marcos aurelio gularte de castro" userId="67f50566e2aee3b4" providerId="LiveId" clId="{7BCD78FC-B959-8E43-B03B-9A93464A68F8}" dt="2021-03-25T21:10:28.217" v="286"/>
          <ac:spMkLst>
            <pc:docMk/>
            <pc:sldMk cId="4107931567" sldId="305"/>
            <ac:spMk id="2" creationId="{4C620600-7DEC-5A48-AF35-6D0FABD4CA1E}"/>
          </ac:spMkLst>
        </pc:spChg>
        <pc:spChg chg="mod ord">
          <ac:chgData name="marcos aurelio gularte de castro" userId="67f50566e2aee3b4" providerId="LiveId" clId="{7BCD78FC-B959-8E43-B03B-9A93464A68F8}" dt="2021-03-25T21:19:08.705" v="290" actId="27636"/>
          <ac:spMkLst>
            <pc:docMk/>
            <pc:sldMk cId="4107931567" sldId="305"/>
            <ac:spMk id="3" creationId="{7D144D65-9F39-4742-80C8-B3C01AC72066}"/>
          </ac:spMkLst>
        </pc:spChg>
        <pc:spChg chg="del mod ord">
          <ac:chgData name="marcos aurelio gularte de castro" userId="67f50566e2aee3b4" providerId="LiveId" clId="{7BCD78FC-B959-8E43-B03B-9A93464A68F8}" dt="2021-03-23T01:20:22.895" v="0" actId="700"/>
          <ac:spMkLst>
            <pc:docMk/>
            <pc:sldMk cId="4107931567" sldId="305"/>
            <ac:spMk id="4" creationId="{43A8349A-650A-684D-9421-A16D688297F1}"/>
          </ac:spMkLst>
        </pc:spChg>
        <pc:picChg chg="add mod ord modCrop">
          <ac:chgData name="marcos aurelio gularte de castro" userId="67f50566e2aee3b4" providerId="LiveId" clId="{7BCD78FC-B959-8E43-B03B-9A93464A68F8}" dt="2021-03-25T21:19:08.699" v="289" actId="700"/>
          <ac:picMkLst>
            <pc:docMk/>
            <pc:sldMk cId="4107931567" sldId="305"/>
            <ac:picMk id="5" creationId="{5396F4C8-DC77-E846-BC02-DFC134701BDE}"/>
          </ac:picMkLst>
        </pc:picChg>
      </pc:sldChg>
      <pc:sldChg chg="addSp delSp modSp mod modTransition modClrScheme chgLayout">
        <pc:chgData name="marcos aurelio gularte de castro" userId="67f50566e2aee3b4" providerId="LiveId" clId="{7BCD78FC-B959-8E43-B03B-9A93464A68F8}" dt="2021-03-26T01:21:57.985" v="516"/>
        <pc:sldMkLst>
          <pc:docMk/>
          <pc:sldMk cId="317050639" sldId="306"/>
        </pc:sldMkLst>
        <pc:spChg chg="add del mod ord">
          <ac:chgData name="marcos aurelio gularte de castro" userId="67f50566e2aee3b4" providerId="LiveId" clId="{7BCD78FC-B959-8E43-B03B-9A93464A68F8}" dt="2021-03-25T21:41:07.758" v="291"/>
          <ac:spMkLst>
            <pc:docMk/>
            <pc:sldMk cId="317050639" sldId="306"/>
            <ac:spMk id="2" creationId="{2B7EAFFC-60AB-1040-9C30-EDB5F8A7E100}"/>
          </ac:spMkLst>
        </pc:spChg>
        <pc:spChg chg="mod ord">
          <ac:chgData name="marcos aurelio gularte de castro" userId="67f50566e2aee3b4" providerId="LiveId" clId="{7BCD78FC-B959-8E43-B03B-9A93464A68F8}" dt="2021-03-25T21:41:58.463" v="302" actId="692"/>
          <ac:spMkLst>
            <pc:docMk/>
            <pc:sldMk cId="317050639" sldId="306"/>
            <ac:spMk id="3" creationId="{6024C03D-62F8-7842-91AC-EB505357758B}"/>
          </ac:spMkLst>
        </pc:spChg>
        <pc:spChg chg="del mod ord">
          <ac:chgData name="marcos aurelio gularte de castro" userId="67f50566e2aee3b4" providerId="LiveId" clId="{7BCD78FC-B959-8E43-B03B-9A93464A68F8}" dt="2021-03-23T01:20:56.914" v="26" actId="700"/>
          <ac:spMkLst>
            <pc:docMk/>
            <pc:sldMk cId="317050639" sldId="306"/>
            <ac:spMk id="8" creationId="{2E92A0DF-FAEA-D44D-AAC9-9C1443EA1333}"/>
          </ac:spMkLst>
        </pc:spChg>
        <pc:picChg chg="add mod ord modCrop">
          <ac:chgData name="marcos aurelio gularte de castro" userId="67f50566e2aee3b4" providerId="LiveId" clId="{7BCD78FC-B959-8E43-B03B-9A93464A68F8}" dt="2021-03-25T21:41:29.548" v="292" actId="700"/>
          <ac:picMkLst>
            <pc:docMk/>
            <pc:sldMk cId="317050639" sldId="306"/>
            <ac:picMk id="5" creationId="{D6CD84E9-37AC-B443-B213-A4574EAC4D45}"/>
          </ac:picMkLst>
        </pc:picChg>
      </pc:sldChg>
      <pc:sldChg chg="addSp delSp modSp mod modTransition modClrScheme chgLayout">
        <pc:chgData name="marcos aurelio gularte de castro" userId="67f50566e2aee3b4" providerId="LiveId" clId="{7BCD78FC-B959-8E43-B03B-9A93464A68F8}" dt="2021-03-26T01:21:57.985" v="516"/>
        <pc:sldMkLst>
          <pc:docMk/>
          <pc:sldMk cId="2686760132" sldId="307"/>
        </pc:sldMkLst>
        <pc:spChg chg="del">
          <ac:chgData name="marcos aurelio gularte de castro" userId="67f50566e2aee3b4" providerId="LiveId" clId="{7BCD78FC-B959-8E43-B03B-9A93464A68F8}" dt="2021-03-25T21:43:46.467" v="309"/>
          <ac:spMkLst>
            <pc:docMk/>
            <pc:sldMk cId="2686760132" sldId="307"/>
            <ac:spMk id="2" creationId="{9949F763-8854-2F4C-98DB-18FE30F71AA1}"/>
          </ac:spMkLst>
        </pc:spChg>
        <pc:spChg chg="mod ord">
          <ac:chgData name="marcos aurelio gularte de castro" userId="67f50566e2aee3b4" providerId="LiveId" clId="{7BCD78FC-B959-8E43-B03B-9A93464A68F8}" dt="2021-03-25T21:47:29.648" v="319" actId="700"/>
          <ac:spMkLst>
            <pc:docMk/>
            <pc:sldMk cId="2686760132" sldId="307"/>
            <ac:spMk id="3" creationId="{0CD3B169-9377-7146-ABF5-3227656EED7D}"/>
          </ac:spMkLst>
        </pc:spChg>
        <pc:spChg chg="add del mod">
          <ac:chgData name="marcos aurelio gularte de castro" userId="67f50566e2aee3b4" providerId="LiveId" clId="{7BCD78FC-B959-8E43-B03B-9A93464A68F8}" dt="2021-03-25T21:45:29.327" v="315"/>
          <ac:spMkLst>
            <pc:docMk/>
            <pc:sldMk cId="2686760132" sldId="307"/>
            <ac:spMk id="6" creationId="{D2E22EE4-A9D8-6D46-817D-F685ADF49916}"/>
          </ac:spMkLst>
        </pc:spChg>
        <pc:picChg chg="add del mod">
          <ac:chgData name="marcos aurelio gularte de castro" userId="67f50566e2aee3b4" providerId="LiveId" clId="{7BCD78FC-B959-8E43-B03B-9A93464A68F8}" dt="2021-03-25T21:45:27.256" v="314" actId="478"/>
          <ac:picMkLst>
            <pc:docMk/>
            <pc:sldMk cId="2686760132" sldId="307"/>
            <ac:picMk id="4" creationId="{39470511-28C6-B54D-8031-7C9DF57AE2C0}"/>
          </ac:picMkLst>
        </pc:picChg>
        <pc:picChg chg="add mod ord modCrop">
          <ac:chgData name="marcos aurelio gularte de castro" userId="67f50566e2aee3b4" providerId="LiveId" clId="{7BCD78FC-B959-8E43-B03B-9A93464A68F8}" dt="2021-03-25T21:47:29.648" v="319" actId="700"/>
          <ac:picMkLst>
            <pc:docMk/>
            <pc:sldMk cId="2686760132" sldId="307"/>
            <ac:picMk id="7" creationId="{9487FD1E-1327-3E42-A3AB-656B5050E84B}"/>
          </ac:picMkLst>
        </pc:picChg>
      </pc:sldChg>
      <pc:sldChg chg="addSp delSp modSp mod modTransition">
        <pc:chgData name="marcos aurelio gularte de castro" userId="67f50566e2aee3b4" providerId="LiveId" clId="{7BCD78FC-B959-8E43-B03B-9A93464A68F8}" dt="2021-03-26T01:21:57.985" v="516"/>
        <pc:sldMkLst>
          <pc:docMk/>
          <pc:sldMk cId="14016120" sldId="308"/>
        </pc:sldMkLst>
        <pc:spChg chg="del">
          <ac:chgData name="marcos aurelio gularte de castro" userId="67f50566e2aee3b4" providerId="LiveId" clId="{7BCD78FC-B959-8E43-B03B-9A93464A68F8}" dt="2021-03-25T21:52:07.755" v="320" actId="931"/>
          <ac:spMkLst>
            <pc:docMk/>
            <pc:sldMk cId="14016120" sldId="308"/>
            <ac:spMk id="2" creationId="{562E4A48-445C-784C-AE86-DADEF7E2C822}"/>
          </ac:spMkLst>
        </pc:spChg>
        <pc:spChg chg="mod">
          <ac:chgData name="marcos aurelio gularte de castro" userId="67f50566e2aee3b4" providerId="LiveId" clId="{7BCD78FC-B959-8E43-B03B-9A93464A68F8}" dt="2021-03-25T21:56:26.801" v="342" actId="1076"/>
          <ac:spMkLst>
            <pc:docMk/>
            <pc:sldMk cId="14016120" sldId="308"/>
            <ac:spMk id="3" creationId="{CD059C71-B367-0543-8C6E-2B4EE7A8ABD3}"/>
          </ac:spMkLst>
        </pc:spChg>
        <pc:spChg chg="add del mod">
          <ac:chgData name="marcos aurelio gularte de castro" userId="67f50566e2aee3b4" providerId="LiveId" clId="{7BCD78FC-B959-8E43-B03B-9A93464A68F8}" dt="2021-03-25T21:56:04.691" v="338"/>
          <ac:spMkLst>
            <pc:docMk/>
            <pc:sldMk cId="14016120" sldId="308"/>
            <ac:spMk id="7" creationId="{CECB0135-14E9-9746-BA12-B8516CB3A4A3}"/>
          </ac:spMkLst>
        </pc:spChg>
        <pc:spChg chg="add del mod">
          <ac:chgData name="marcos aurelio gularte de castro" userId="67f50566e2aee3b4" providerId="LiveId" clId="{7BCD78FC-B959-8E43-B03B-9A93464A68F8}" dt="2021-03-25T21:56:38.497" v="344"/>
          <ac:spMkLst>
            <pc:docMk/>
            <pc:sldMk cId="14016120" sldId="308"/>
            <ac:spMk id="9" creationId="{FBA1A2FA-4C3F-7A47-BCFD-8844AB6AF00B}"/>
          </ac:spMkLst>
        </pc:spChg>
        <pc:picChg chg="add del mod">
          <ac:chgData name="marcos aurelio gularte de castro" userId="67f50566e2aee3b4" providerId="LiveId" clId="{7BCD78FC-B959-8E43-B03B-9A93464A68F8}" dt="2021-03-25T21:55:32.386" v="337" actId="478"/>
          <ac:picMkLst>
            <pc:docMk/>
            <pc:sldMk cId="14016120" sldId="308"/>
            <ac:picMk id="5" creationId="{E5A5D08C-BBCD-3A46-9DC8-09E0CC2AF8F2}"/>
          </ac:picMkLst>
        </pc:picChg>
        <pc:picChg chg="add mod modCrop">
          <ac:chgData name="marcos aurelio gularte de castro" userId="67f50566e2aee3b4" providerId="LiveId" clId="{7BCD78FC-B959-8E43-B03B-9A93464A68F8}" dt="2021-03-25T21:56:21.650" v="340" actId="18131"/>
          <ac:picMkLst>
            <pc:docMk/>
            <pc:sldMk cId="14016120" sldId="308"/>
            <ac:picMk id="8" creationId="{634DABDF-FFA9-B541-AD17-3A3517F0C616}"/>
          </ac:picMkLst>
        </pc:picChg>
      </pc:sldChg>
      <pc:sldChg chg="addSp delSp modSp mod modTransition modClrScheme chgLayout">
        <pc:chgData name="marcos aurelio gularte de castro" userId="67f50566e2aee3b4" providerId="LiveId" clId="{7BCD78FC-B959-8E43-B03B-9A93464A68F8}" dt="2021-03-26T01:21:57.985" v="516"/>
        <pc:sldMkLst>
          <pc:docMk/>
          <pc:sldMk cId="1001537074" sldId="309"/>
        </pc:sldMkLst>
        <pc:spChg chg="del mod ord">
          <ac:chgData name="marcos aurelio gularte de castro" userId="67f50566e2aee3b4" providerId="LiveId" clId="{7BCD78FC-B959-8E43-B03B-9A93464A68F8}" dt="2021-03-23T01:30:39.186" v="36" actId="700"/>
          <ac:spMkLst>
            <pc:docMk/>
            <pc:sldMk cId="1001537074" sldId="309"/>
            <ac:spMk id="2" creationId="{E0BC7642-5911-C547-96E6-E9694C934AFC}"/>
          </ac:spMkLst>
        </pc:spChg>
        <pc:spChg chg="del">
          <ac:chgData name="marcos aurelio gularte de castro" userId="67f50566e2aee3b4" providerId="LiveId" clId="{7BCD78FC-B959-8E43-B03B-9A93464A68F8}" dt="2021-03-23T01:30:39.186" v="36" actId="700"/>
          <ac:spMkLst>
            <pc:docMk/>
            <pc:sldMk cId="1001537074" sldId="309"/>
            <ac:spMk id="3" creationId="{4C514956-3B14-BC4E-9F9A-CE494200F1D6}"/>
          </ac:spMkLst>
        </pc:spChg>
        <pc:spChg chg="add mod ord">
          <ac:chgData name="marcos aurelio gularte de castro" userId="67f50566e2aee3b4" providerId="LiveId" clId="{7BCD78FC-B959-8E43-B03B-9A93464A68F8}" dt="2021-03-25T21:54:59.720" v="336" actId="1076"/>
          <ac:spMkLst>
            <pc:docMk/>
            <pc:sldMk cId="1001537074" sldId="309"/>
            <ac:spMk id="4" creationId="{321220C8-5EED-FE40-9437-834E13C5A5B2}"/>
          </ac:spMkLst>
        </pc:spChg>
        <pc:spChg chg="add del mod ord">
          <ac:chgData name="marcos aurelio gularte de castro" userId="67f50566e2aee3b4" providerId="LiveId" clId="{7BCD78FC-B959-8E43-B03B-9A93464A68F8}" dt="2021-03-25T21:53:33.575" v="322" actId="931"/>
          <ac:spMkLst>
            <pc:docMk/>
            <pc:sldMk cId="1001537074" sldId="309"/>
            <ac:spMk id="5" creationId="{D9976888-CF2F-0240-9196-BE148F5354FA}"/>
          </ac:spMkLst>
        </pc:spChg>
        <pc:spChg chg="add del mod">
          <ac:chgData name="marcos aurelio gularte de castro" userId="67f50566e2aee3b4" providerId="LiveId" clId="{7BCD78FC-B959-8E43-B03B-9A93464A68F8}" dt="2021-03-25T21:54:47.069" v="334" actId="931"/>
          <ac:spMkLst>
            <pc:docMk/>
            <pc:sldMk cId="1001537074" sldId="309"/>
            <ac:spMk id="7" creationId="{2426D9B9-F204-F74F-BCE7-E55C3F59FC1A}"/>
          </ac:spMkLst>
        </pc:spChg>
        <pc:picChg chg="add del mod">
          <ac:chgData name="marcos aurelio gularte de castro" userId="67f50566e2aee3b4" providerId="LiveId" clId="{7BCD78FC-B959-8E43-B03B-9A93464A68F8}" dt="2021-03-25T21:54:35.732" v="333" actId="478"/>
          <ac:picMkLst>
            <pc:docMk/>
            <pc:sldMk cId="1001537074" sldId="309"/>
            <ac:picMk id="3" creationId="{C4CC2A1E-7102-AC44-8A18-02FF625B3E71}"/>
          </ac:picMkLst>
        </pc:picChg>
        <pc:picChg chg="add mod">
          <ac:chgData name="marcos aurelio gularte de castro" userId="67f50566e2aee3b4" providerId="LiveId" clId="{7BCD78FC-B959-8E43-B03B-9A93464A68F8}" dt="2021-03-25T21:54:53.037" v="335" actId="167"/>
          <ac:picMkLst>
            <pc:docMk/>
            <pc:sldMk cId="1001537074" sldId="309"/>
            <ac:picMk id="9" creationId="{E6FC7059-BF0D-4742-8DE1-F32C96391276}"/>
          </ac:picMkLst>
        </pc:picChg>
      </pc:sldChg>
      <pc:sldChg chg="addSp delSp modSp mod modTransition modClrScheme chgLayout">
        <pc:chgData name="marcos aurelio gularte de castro" userId="67f50566e2aee3b4" providerId="LiveId" clId="{7BCD78FC-B959-8E43-B03B-9A93464A68F8}" dt="2021-03-26T01:21:57.985" v="516"/>
        <pc:sldMkLst>
          <pc:docMk/>
          <pc:sldMk cId="1144512745" sldId="310"/>
        </pc:sldMkLst>
        <pc:spChg chg="del mod ord">
          <ac:chgData name="marcos aurelio gularte de castro" userId="67f50566e2aee3b4" providerId="LiveId" clId="{7BCD78FC-B959-8E43-B03B-9A93464A68F8}" dt="2021-03-23T01:31:02.777" v="40" actId="700"/>
          <ac:spMkLst>
            <pc:docMk/>
            <pc:sldMk cId="1144512745" sldId="310"/>
            <ac:spMk id="2" creationId="{7F69A1C4-1647-404A-A998-1B4742A15A73}"/>
          </ac:spMkLst>
        </pc:spChg>
        <pc:spChg chg="mod ord">
          <ac:chgData name="marcos aurelio gularte de castro" userId="67f50566e2aee3b4" providerId="LiveId" clId="{7BCD78FC-B959-8E43-B03B-9A93464A68F8}" dt="2021-03-23T01:31:09.087" v="42" actId="20577"/>
          <ac:spMkLst>
            <pc:docMk/>
            <pc:sldMk cId="1144512745" sldId="310"/>
            <ac:spMk id="3" creationId="{3217D68B-1704-E34E-8F8D-D757DF2FFE21}"/>
          </ac:spMkLst>
        </pc:spChg>
        <pc:spChg chg="add del mod ord">
          <ac:chgData name="marcos aurelio gularte de castro" userId="67f50566e2aee3b4" providerId="LiveId" clId="{7BCD78FC-B959-8E43-B03B-9A93464A68F8}" dt="2021-03-25T21:57:40.127" v="345"/>
          <ac:spMkLst>
            <pc:docMk/>
            <pc:sldMk cId="1144512745" sldId="310"/>
            <ac:spMk id="4" creationId="{C445EA01-5AA4-9344-980B-38A3F911CB52}"/>
          </ac:spMkLst>
        </pc:spChg>
        <pc:picChg chg="add mod">
          <ac:chgData name="marcos aurelio gularte de castro" userId="67f50566e2aee3b4" providerId="LiveId" clId="{7BCD78FC-B959-8E43-B03B-9A93464A68F8}" dt="2021-03-25T21:57:40.127" v="345"/>
          <ac:picMkLst>
            <pc:docMk/>
            <pc:sldMk cId="1144512745" sldId="310"/>
            <ac:picMk id="2" creationId="{2B9635C0-2C5E-B64F-8D23-3491AD8D964E}"/>
          </ac:picMkLst>
        </pc:picChg>
      </pc:sldChg>
      <pc:sldChg chg="addSp delSp modSp mod modTransition">
        <pc:chgData name="marcos aurelio gularte de castro" userId="67f50566e2aee3b4" providerId="LiveId" clId="{7BCD78FC-B959-8E43-B03B-9A93464A68F8}" dt="2021-03-26T01:21:57.985" v="516"/>
        <pc:sldMkLst>
          <pc:docMk/>
          <pc:sldMk cId="3198629502" sldId="311"/>
        </pc:sldMkLst>
        <pc:spChg chg="del">
          <ac:chgData name="marcos aurelio gularte de castro" userId="67f50566e2aee3b4" providerId="LiveId" clId="{7BCD78FC-B959-8E43-B03B-9A93464A68F8}" dt="2021-03-25T21:59:22.441" v="346" actId="931"/>
          <ac:spMkLst>
            <pc:docMk/>
            <pc:sldMk cId="3198629502" sldId="311"/>
            <ac:spMk id="2" creationId="{CEAA3477-2B29-DC4D-B8BC-0BFBAEAF6254}"/>
          </ac:spMkLst>
        </pc:spChg>
        <pc:spChg chg="mod">
          <ac:chgData name="marcos aurelio gularte de castro" userId="67f50566e2aee3b4" providerId="LiveId" clId="{7BCD78FC-B959-8E43-B03B-9A93464A68F8}" dt="2021-03-23T02:54:29.133" v="53" actId="20577"/>
          <ac:spMkLst>
            <pc:docMk/>
            <pc:sldMk cId="3198629502" sldId="311"/>
            <ac:spMk id="3" creationId="{62A1F0BE-E401-6243-92FF-52F4BD0D31E5}"/>
          </ac:spMkLst>
        </pc:spChg>
        <pc:picChg chg="add mod">
          <ac:chgData name="marcos aurelio gularte de castro" userId="67f50566e2aee3b4" providerId="LiveId" clId="{7BCD78FC-B959-8E43-B03B-9A93464A68F8}" dt="2021-03-25T21:59:22.441" v="346" actId="931"/>
          <ac:picMkLst>
            <pc:docMk/>
            <pc:sldMk cId="3198629502" sldId="311"/>
            <ac:picMk id="5" creationId="{2932CB23-F007-3241-A65A-BABC009D1144}"/>
          </ac:picMkLst>
        </pc:picChg>
      </pc:sldChg>
      <pc:sldChg chg="modSp del mod">
        <pc:chgData name="marcos aurelio gularte de castro" userId="67f50566e2aee3b4" providerId="LiveId" clId="{7BCD78FC-B959-8E43-B03B-9A93464A68F8}" dt="2021-03-25T21:59:33.342" v="347" actId="2696"/>
        <pc:sldMkLst>
          <pc:docMk/>
          <pc:sldMk cId="2056481545" sldId="312"/>
        </pc:sldMkLst>
        <pc:spChg chg="mod">
          <ac:chgData name="marcos aurelio gularte de castro" userId="67f50566e2aee3b4" providerId="LiveId" clId="{7BCD78FC-B959-8E43-B03B-9A93464A68F8}" dt="2021-03-23T02:55:15.010" v="59" actId="20577"/>
          <ac:spMkLst>
            <pc:docMk/>
            <pc:sldMk cId="2056481545" sldId="312"/>
            <ac:spMk id="3" creationId="{4E3B4688-2DC6-8A4B-9CA7-1F096A82477B}"/>
          </ac:spMkLst>
        </pc:spChg>
      </pc:sldChg>
      <pc:sldChg chg="addSp delSp modSp mod modTransition">
        <pc:chgData name="marcos aurelio gularte de castro" userId="67f50566e2aee3b4" providerId="LiveId" clId="{7BCD78FC-B959-8E43-B03B-9A93464A68F8}" dt="2021-03-26T01:21:57.985" v="516"/>
        <pc:sldMkLst>
          <pc:docMk/>
          <pc:sldMk cId="2064306665" sldId="313"/>
        </pc:sldMkLst>
        <pc:spChg chg="del">
          <ac:chgData name="marcos aurelio gularte de castro" userId="67f50566e2aee3b4" providerId="LiveId" clId="{7BCD78FC-B959-8E43-B03B-9A93464A68F8}" dt="2021-03-25T22:00:04.443" v="348" actId="931"/>
          <ac:spMkLst>
            <pc:docMk/>
            <pc:sldMk cId="2064306665" sldId="313"/>
            <ac:spMk id="2" creationId="{29527C3D-F0A4-6246-9D6B-9400ED1B6DBE}"/>
          </ac:spMkLst>
        </pc:spChg>
        <pc:spChg chg="mod">
          <ac:chgData name="marcos aurelio gularte de castro" userId="67f50566e2aee3b4" providerId="LiveId" clId="{7BCD78FC-B959-8E43-B03B-9A93464A68F8}" dt="2021-03-25T22:00:10.633" v="349" actId="1076"/>
          <ac:spMkLst>
            <pc:docMk/>
            <pc:sldMk cId="2064306665" sldId="313"/>
            <ac:spMk id="3" creationId="{DCCF3CF2-0701-D249-A6DA-1F73AD322258}"/>
          </ac:spMkLst>
        </pc:spChg>
        <pc:picChg chg="add mod">
          <ac:chgData name="marcos aurelio gularte de castro" userId="67f50566e2aee3b4" providerId="LiveId" clId="{7BCD78FC-B959-8E43-B03B-9A93464A68F8}" dt="2021-03-25T22:00:04.443" v="348" actId="931"/>
          <ac:picMkLst>
            <pc:docMk/>
            <pc:sldMk cId="2064306665" sldId="313"/>
            <ac:picMk id="5" creationId="{3AE574F1-8D19-E142-9638-2F1FD3015CDB}"/>
          </ac:picMkLst>
        </pc:picChg>
      </pc:sldChg>
      <pc:sldChg chg="addSp delSp modSp mod modTransition modClrScheme chgLayout">
        <pc:chgData name="marcos aurelio gularte de castro" userId="67f50566e2aee3b4" providerId="LiveId" clId="{7BCD78FC-B959-8E43-B03B-9A93464A68F8}" dt="2021-03-26T01:21:57.985" v="516"/>
        <pc:sldMkLst>
          <pc:docMk/>
          <pc:sldMk cId="3393062512" sldId="314"/>
        </pc:sldMkLst>
        <pc:spChg chg="del">
          <ac:chgData name="marcos aurelio gularte de castro" userId="67f50566e2aee3b4" providerId="LiveId" clId="{7BCD78FC-B959-8E43-B03B-9A93464A68F8}" dt="2021-03-25T22:00:56.769" v="350"/>
          <ac:spMkLst>
            <pc:docMk/>
            <pc:sldMk cId="3393062512" sldId="314"/>
            <ac:spMk id="2" creationId="{B10C94BD-C954-0447-B560-C51E8D6F0341}"/>
          </ac:spMkLst>
        </pc:spChg>
        <pc:spChg chg="mod ord">
          <ac:chgData name="marcos aurelio gularte de castro" userId="67f50566e2aee3b4" providerId="LiveId" clId="{7BCD78FC-B959-8E43-B03B-9A93464A68F8}" dt="2021-03-25T22:02:17.847" v="360" actId="14100"/>
          <ac:spMkLst>
            <pc:docMk/>
            <pc:sldMk cId="3393062512" sldId="314"/>
            <ac:spMk id="3" creationId="{FBD85750-2B9C-D24D-943B-16E76E4ACE92}"/>
          </ac:spMkLst>
        </pc:spChg>
        <pc:spChg chg="add del mod">
          <ac:chgData name="marcos aurelio gularte de castro" userId="67f50566e2aee3b4" providerId="LiveId" clId="{7BCD78FC-B959-8E43-B03B-9A93464A68F8}" dt="2021-03-25T22:01:47.656" v="355"/>
          <ac:spMkLst>
            <pc:docMk/>
            <pc:sldMk cId="3393062512" sldId="314"/>
            <ac:spMk id="6" creationId="{CB07BA24-C3B5-C449-8608-D49CE71CBEF7}"/>
          </ac:spMkLst>
        </pc:spChg>
        <pc:picChg chg="add del mod ord modCrop">
          <ac:chgData name="marcos aurelio gularte de castro" userId="67f50566e2aee3b4" providerId="LiveId" clId="{7BCD78FC-B959-8E43-B03B-9A93464A68F8}" dt="2021-03-25T22:01:45.702" v="354" actId="478"/>
          <ac:picMkLst>
            <pc:docMk/>
            <pc:sldMk cId="3393062512" sldId="314"/>
            <ac:picMk id="4" creationId="{4A5207D1-E13B-224D-9607-63CEE9A9EC83}"/>
          </ac:picMkLst>
        </pc:picChg>
        <pc:picChg chg="add mod ord modCrop">
          <ac:chgData name="marcos aurelio gularte de castro" userId="67f50566e2aee3b4" providerId="LiveId" clId="{7BCD78FC-B959-8E43-B03B-9A93464A68F8}" dt="2021-03-25T22:02:10.799" v="359" actId="14100"/>
          <ac:picMkLst>
            <pc:docMk/>
            <pc:sldMk cId="3393062512" sldId="314"/>
            <ac:picMk id="7" creationId="{1A25F457-2FE1-2845-9F15-66DC287A7B47}"/>
          </ac:picMkLst>
        </pc:picChg>
      </pc:sldChg>
      <pc:sldChg chg="modSp del mod">
        <pc:chgData name="marcos aurelio gularte de castro" userId="67f50566e2aee3b4" providerId="LiveId" clId="{7BCD78FC-B959-8E43-B03B-9A93464A68F8}" dt="2021-03-25T22:03:37.464" v="361" actId="2696"/>
        <pc:sldMkLst>
          <pc:docMk/>
          <pc:sldMk cId="3380505741" sldId="315"/>
        </pc:sldMkLst>
        <pc:spChg chg="mod">
          <ac:chgData name="marcos aurelio gularte de castro" userId="67f50566e2aee3b4" providerId="LiveId" clId="{7BCD78FC-B959-8E43-B03B-9A93464A68F8}" dt="2021-03-23T02:57:18.369" v="67" actId="20577"/>
          <ac:spMkLst>
            <pc:docMk/>
            <pc:sldMk cId="3380505741" sldId="315"/>
            <ac:spMk id="3" creationId="{26883EA1-062F-4248-BDC9-1498A6A5946A}"/>
          </ac:spMkLst>
        </pc:spChg>
      </pc:sldChg>
      <pc:sldChg chg="addSp delSp modSp mod modTransition">
        <pc:chgData name="marcos aurelio gularte de castro" userId="67f50566e2aee3b4" providerId="LiveId" clId="{7BCD78FC-B959-8E43-B03B-9A93464A68F8}" dt="2021-03-26T01:21:57.985" v="516"/>
        <pc:sldMkLst>
          <pc:docMk/>
          <pc:sldMk cId="2711184345" sldId="316"/>
        </pc:sldMkLst>
        <pc:spChg chg="del">
          <ac:chgData name="marcos aurelio gularte de castro" userId="67f50566e2aee3b4" providerId="LiveId" clId="{7BCD78FC-B959-8E43-B03B-9A93464A68F8}" dt="2021-03-25T22:04:27.937" v="362"/>
          <ac:spMkLst>
            <pc:docMk/>
            <pc:sldMk cId="2711184345" sldId="316"/>
            <ac:spMk id="2" creationId="{CCDC420C-2DDA-EF49-80D2-E30D306DF4C0}"/>
          </ac:spMkLst>
        </pc:spChg>
        <pc:spChg chg="mod">
          <ac:chgData name="marcos aurelio gularte de castro" userId="67f50566e2aee3b4" providerId="LiveId" clId="{7BCD78FC-B959-8E43-B03B-9A93464A68F8}" dt="2021-03-23T03:00:16.885" v="69" actId="20577"/>
          <ac:spMkLst>
            <pc:docMk/>
            <pc:sldMk cId="2711184345" sldId="316"/>
            <ac:spMk id="3" creationId="{52D555AC-85A0-834C-A1EE-ACBDE447FC8D}"/>
          </ac:spMkLst>
        </pc:spChg>
        <pc:picChg chg="add mod">
          <ac:chgData name="marcos aurelio gularte de castro" userId="67f50566e2aee3b4" providerId="LiveId" clId="{7BCD78FC-B959-8E43-B03B-9A93464A68F8}" dt="2021-03-25T22:04:27.937" v="362"/>
          <ac:picMkLst>
            <pc:docMk/>
            <pc:sldMk cId="2711184345" sldId="316"/>
            <ac:picMk id="4" creationId="{2184DB1C-1853-7947-AA7C-C9E7F9E94889}"/>
          </ac:picMkLst>
        </pc:picChg>
        <pc:picChg chg="add del">
          <ac:chgData name="marcos aurelio gularte de castro" userId="67f50566e2aee3b4" providerId="LiveId" clId="{7BCD78FC-B959-8E43-B03B-9A93464A68F8}" dt="2021-03-25T22:05:20.372" v="364" actId="478"/>
          <ac:picMkLst>
            <pc:docMk/>
            <pc:sldMk cId="2711184345" sldId="316"/>
            <ac:picMk id="5" creationId="{53836B70-2DC2-9742-83DA-E6975C6E6EC2}"/>
          </ac:picMkLst>
        </pc:picChg>
      </pc:sldChg>
      <pc:sldChg chg="addSp delSp modSp mod modTransition">
        <pc:chgData name="marcos aurelio gularte de castro" userId="67f50566e2aee3b4" providerId="LiveId" clId="{7BCD78FC-B959-8E43-B03B-9A93464A68F8}" dt="2021-03-26T01:21:57.985" v="516"/>
        <pc:sldMkLst>
          <pc:docMk/>
          <pc:sldMk cId="2080390822" sldId="317"/>
        </pc:sldMkLst>
        <pc:spChg chg="del">
          <ac:chgData name="marcos aurelio gularte de castro" userId="67f50566e2aee3b4" providerId="LiveId" clId="{7BCD78FC-B959-8E43-B03B-9A93464A68F8}" dt="2021-03-25T22:06:49.625" v="365" actId="931"/>
          <ac:spMkLst>
            <pc:docMk/>
            <pc:sldMk cId="2080390822" sldId="317"/>
            <ac:spMk id="2" creationId="{2D03FE28-F3A6-8644-B542-07C3FCBC1A20}"/>
          </ac:spMkLst>
        </pc:spChg>
        <pc:spChg chg="mod">
          <ac:chgData name="marcos aurelio gularte de castro" userId="67f50566e2aee3b4" providerId="LiveId" clId="{7BCD78FC-B959-8E43-B03B-9A93464A68F8}" dt="2021-03-23T03:02:06.952" v="82" actId="20577"/>
          <ac:spMkLst>
            <pc:docMk/>
            <pc:sldMk cId="2080390822" sldId="317"/>
            <ac:spMk id="3" creationId="{6876F5D0-6FD0-7C4B-86B4-4ECED99BA2BA}"/>
          </ac:spMkLst>
        </pc:spChg>
        <pc:picChg chg="add mod">
          <ac:chgData name="marcos aurelio gularte de castro" userId="67f50566e2aee3b4" providerId="LiveId" clId="{7BCD78FC-B959-8E43-B03B-9A93464A68F8}" dt="2021-03-25T22:06:49.625" v="365" actId="931"/>
          <ac:picMkLst>
            <pc:docMk/>
            <pc:sldMk cId="2080390822" sldId="317"/>
            <ac:picMk id="5" creationId="{89367DFD-46C7-F040-A988-6C68FD3D9021}"/>
          </ac:picMkLst>
        </pc:picChg>
      </pc:sldChg>
      <pc:sldChg chg="addSp delSp modSp mod modTransition modClrScheme chgLayout">
        <pc:chgData name="marcos aurelio gularte de castro" userId="67f50566e2aee3b4" providerId="LiveId" clId="{7BCD78FC-B959-8E43-B03B-9A93464A68F8}" dt="2021-03-26T01:21:57.985" v="516"/>
        <pc:sldMkLst>
          <pc:docMk/>
          <pc:sldMk cId="382208498" sldId="318"/>
        </pc:sldMkLst>
        <pc:spChg chg="del mod ord">
          <ac:chgData name="marcos aurelio gularte de castro" userId="67f50566e2aee3b4" providerId="LiveId" clId="{7BCD78FC-B959-8E43-B03B-9A93464A68F8}" dt="2021-03-23T03:06:06.175" v="83" actId="700"/>
          <ac:spMkLst>
            <pc:docMk/>
            <pc:sldMk cId="382208498" sldId="318"/>
            <ac:spMk id="2" creationId="{28DA4152-BB9D-4E41-91AF-C8E3E06BA6CD}"/>
          </ac:spMkLst>
        </pc:spChg>
        <pc:spChg chg="del">
          <ac:chgData name="marcos aurelio gularte de castro" userId="67f50566e2aee3b4" providerId="LiveId" clId="{7BCD78FC-B959-8E43-B03B-9A93464A68F8}" dt="2021-03-23T03:06:06.175" v="83" actId="700"/>
          <ac:spMkLst>
            <pc:docMk/>
            <pc:sldMk cId="382208498" sldId="318"/>
            <ac:spMk id="3" creationId="{B0DEADA9-F893-3647-BC39-204BF6F8F9C6}"/>
          </ac:spMkLst>
        </pc:spChg>
        <pc:spChg chg="add mod ord">
          <ac:chgData name="marcos aurelio gularte de castro" userId="67f50566e2aee3b4" providerId="LiveId" clId="{7BCD78FC-B959-8E43-B03B-9A93464A68F8}" dt="2021-03-25T22:55:44.303" v="422" actId="207"/>
          <ac:spMkLst>
            <pc:docMk/>
            <pc:sldMk cId="382208498" sldId="318"/>
            <ac:spMk id="4" creationId="{0521E751-E3E0-774A-9D71-96B1080977B6}"/>
          </ac:spMkLst>
        </pc:spChg>
        <pc:spChg chg="add del mod ord">
          <ac:chgData name="marcos aurelio gularte de castro" userId="67f50566e2aee3b4" providerId="LiveId" clId="{7BCD78FC-B959-8E43-B03B-9A93464A68F8}" dt="2021-03-25T22:54:00.765" v="366" actId="931"/>
          <ac:spMkLst>
            <pc:docMk/>
            <pc:sldMk cId="382208498" sldId="318"/>
            <ac:spMk id="5" creationId="{47D211A2-38E6-F64E-A78C-04B2E1C1612C}"/>
          </ac:spMkLst>
        </pc:spChg>
        <pc:picChg chg="add mod">
          <ac:chgData name="marcos aurelio gularte de castro" userId="67f50566e2aee3b4" providerId="LiveId" clId="{7BCD78FC-B959-8E43-B03B-9A93464A68F8}" dt="2021-03-25T22:54:00.765" v="366" actId="931"/>
          <ac:picMkLst>
            <pc:docMk/>
            <pc:sldMk cId="382208498" sldId="318"/>
            <ac:picMk id="3" creationId="{D31EA69B-22E3-0C4F-A924-87184A7A65C4}"/>
          </ac:picMkLst>
        </pc:picChg>
      </pc:sldChg>
      <pc:sldChg chg="addSp delSp modSp mod modTransition modClrScheme chgLayout">
        <pc:chgData name="marcos aurelio gularte de castro" userId="67f50566e2aee3b4" providerId="LiveId" clId="{7BCD78FC-B959-8E43-B03B-9A93464A68F8}" dt="2021-03-26T01:21:57.985" v="516"/>
        <pc:sldMkLst>
          <pc:docMk/>
          <pc:sldMk cId="4264994990" sldId="319"/>
        </pc:sldMkLst>
        <pc:spChg chg="del mod ord">
          <ac:chgData name="marcos aurelio gularte de castro" userId="67f50566e2aee3b4" providerId="LiveId" clId="{7BCD78FC-B959-8E43-B03B-9A93464A68F8}" dt="2021-03-23T03:07:13.120" v="92" actId="700"/>
          <ac:spMkLst>
            <pc:docMk/>
            <pc:sldMk cId="4264994990" sldId="319"/>
            <ac:spMk id="2" creationId="{8FBD9340-0543-5348-BD95-A8A83042C3F3}"/>
          </ac:spMkLst>
        </pc:spChg>
        <pc:spChg chg="mod ord">
          <ac:chgData name="marcos aurelio gularte de castro" userId="67f50566e2aee3b4" providerId="LiveId" clId="{7BCD78FC-B959-8E43-B03B-9A93464A68F8}" dt="2021-03-23T03:07:13.120" v="92" actId="700"/>
          <ac:spMkLst>
            <pc:docMk/>
            <pc:sldMk cId="4264994990" sldId="319"/>
            <ac:spMk id="3" creationId="{1E49F4A2-54C1-0341-B41E-8215AE6D0701}"/>
          </ac:spMkLst>
        </pc:spChg>
        <pc:spChg chg="add del mod ord">
          <ac:chgData name="marcos aurelio gularte de castro" userId="67f50566e2aee3b4" providerId="LiveId" clId="{7BCD78FC-B959-8E43-B03B-9A93464A68F8}" dt="2021-03-25T22:58:00.861" v="423" actId="931"/>
          <ac:spMkLst>
            <pc:docMk/>
            <pc:sldMk cId="4264994990" sldId="319"/>
            <ac:spMk id="4" creationId="{2BFFB039-54D2-0C45-A87E-BBF0494B4E18}"/>
          </ac:spMkLst>
        </pc:spChg>
        <pc:spChg chg="add del mod">
          <ac:chgData name="marcos aurelio gularte de castro" userId="67f50566e2aee3b4" providerId="LiveId" clId="{7BCD78FC-B959-8E43-B03B-9A93464A68F8}" dt="2021-03-25T22:58:08.793" v="424" actId="478"/>
          <ac:spMkLst>
            <pc:docMk/>
            <pc:sldMk cId="4264994990" sldId="319"/>
            <ac:spMk id="6" creationId="{4FFC743F-F4F8-2A48-BAB8-0E783DC9DB6A}"/>
          </ac:spMkLst>
        </pc:spChg>
        <pc:picChg chg="add mod">
          <ac:chgData name="marcos aurelio gularte de castro" userId="67f50566e2aee3b4" providerId="LiveId" clId="{7BCD78FC-B959-8E43-B03B-9A93464A68F8}" dt="2021-03-25T22:58:00.861" v="423" actId="931"/>
          <ac:picMkLst>
            <pc:docMk/>
            <pc:sldMk cId="4264994990" sldId="319"/>
            <ac:picMk id="5" creationId="{35B00D25-BBC7-D844-847D-43BFC07B0098}"/>
          </ac:picMkLst>
        </pc:picChg>
      </pc:sldChg>
      <pc:sldChg chg="addSp delSp modSp new mod modTransition">
        <pc:chgData name="marcos aurelio gularte de castro" userId="67f50566e2aee3b4" providerId="LiveId" clId="{7BCD78FC-B959-8E43-B03B-9A93464A68F8}" dt="2021-03-26T01:21:57.985" v="516"/>
        <pc:sldMkLst>
          <pc:docMk/>
          <pc:sldMk cId="1911229863" sldId="320"/>
        </pc:sldMkLst>
        <pc:spChg chg="del">
          <ac:chgData name="marcos aurelio gularte de castro" userId="67f50566e2aee3b4" providerId="LiveId" clId="{7BCD78FC-B959-8E43-B03B-9A93464A68F8}" dt="2021-03-25T23:01:08.965" v="430" actId="931"/>
          <ac:spMkLst>
            <pc:docMk/>
            <pc:sldMk cId="1911229863" sldId="320"/>
            <ac:spMk id="2" creationId="{9B80D19A-C8B1-7D48-821B-F9485541F5FC}"/>
          </ac:spMkLst>
        </pc:spChg>
        <pc:spChg chg="mod">
          <ac:chgData name="marcos aurelio gularte de castro" userId="67f50566e2aee3b4" providerId="LiveId" clId="{7BCD78FC-B959-8E43-B03B-9A93464A68F8}" dt="2021-03-23T03:20:41.366" v="135" actId="20577"/>
          <ac:spMkLst>
            <pc:docMk/>
            <pc:sldMk cId="1911229863" sldId="320"/>
            <ac:spMk id="3" creationId="{12F82D3A-A8DF-4143-89DB-B4742EA71528}"/>
          </ac:spMkLst>
        </pc:spChg>
        <pc:picChg chg="add mod modCrop">
          <ac:chgData name="marcos aurelio gularte de castro" userId="67f50566e2aee3b4" providerId="LiveId" clId="{7BCD78FC-B959-8E43-B03B-9A93464A68F8}" dt="2021-03-25T23:02:23.284" v="431" actId="18131"/>
          <ac:picMkLst>
            <pc:docMk/>
            <pc:sldMk cId="1911229863" sldId="320"/>
            <ac:picMk id="5" creationId="{AFBA78B4-D029-D849-A5DD-EAE204EED634}"/>
          </ac:picMkLst>
        </pc:picChg>
      </pc:sldChg>
      <pc:sldChg chg="addSp delSp modSp new mod modTransition modClrScheme chgLayout">
        <pc:chgData name="marcos aurelio gularte de castro" userId="67f50566e2aee3b4" providerId="LiveId" clId="{7BCD78FC-B959-8E43-B03B-9A93464A68F8}" dt="2021-03-26T01:21:57.985" v="516"/>
        <pc:sldMkLst>
          <pc:docMk/>
          <pc:sldMk cId="259115074" sldId="321"/>
        </pc:sldMkLst>
        <pc:spChg chg="add del mod ord">
          <ac:chgData name="marcos aurelio gularte de castro" userId="67f50566e2aee3b4" providerId="LiveId" clId="{7BCD78FC-B959-8E43-B03B-9A93464A68F8}" dt="2021-03-25T23:05:46.006" v="437" actId="931"/>
          <ac:spMkLst>
            <pc:docMk/>
            <pc:sldMk cId="259115074" sldId="321"/>
            <ac:spMk id="2" creationId="{10399BF0-7204-0847-BED8-E7CBEE13931F}"/>
          </ac:spMkLst>
        </pc:spChg>
        <pc:spChg chg="del mod ord">
          <ac:chgData name="marcos aurelio gularte de castro" userId="67f50566e2aee3b4" providerId="LiveId" clId="{7BCD78FC-B959-8E43-B03B-9A93464A68F8}" dt="2021-03-23T03:33:19.150" v="138" actId="700"/>
          <ac:spMkLst>
            <pc:docMk/>
            <pc:sldMk cId="259115074" sldId="321"/>
            <ac:spMk id="2" creationId="{E52A291A-DCBA-4443-9B5C-60ACD2322699}"/>
          </ac:spMkLst>
        </pc:spChg>
        <pc:spChg chg="mod ord">
          <ac:chgData name="marcos aurelio gularte de castro" userId="67f50566e2aee3b4" providerId="LiveId" clId="{7BCD78FC-B959-8E43-B03B-9A93464A68F8}" dt="2021-03-25T23:03:55.725" v="436" actId="700"/>
          <ac:spMkLst>
            <pc:docMk/>
            <pc:sldMk cId="259115074" sldId="321"/>
            <ac:spMk id="3" creationId="{FDFCB3AB-2721-9A49-AF1E-1BE58487DC15}"/>
          </ac:spMkLst>
        </pc:spChg>
        <pc:spChg chg="add del mod ord">
          <ac:chgData name="marcos aurelio gularte de castro" userId="67f50566e2aee3b4" providerId="LiveId" clId="{7BCD78FC-B959-8E43-B03B-9A93464A68F8}" dt="2021-03-25T23:03:55.725" v="436" actId="700"/>
          <ac:spMkLst>
            <pc:docMk/>
            <pc:sldMk cId="259115074" sldId="321"/>
            <ac:spMk id="4" creationId="{EDCB2AF5-4941-E745-AECB-201068B4FBA7}"/>
          </ac:spMkLst>
        </pc:spChg>
        <pc:picChg chg="add mod">
          <ac:chgData name="marcos aurelio gularte de castro" userId="67f50566e2aee3b4" providerId="LiveId" clId="{7BCD78FC-B959-8E43-B03B-9A93464A68F8}" dt="2021-03-25T23:05:46.006" v="437" actId="931"/>
          <ac:picMkLst>
            <pc:docMk/>
            <pc:sldMk cId="259115074" sldId="321"/>
            <ac:picMk id="6" creationId="{FDEB5B79-4ED4-A94C-9120-190E7804348A}"/>
          </ac:picMkLst>
        </pc:picChg>
      </pc:sldChg>
      <pc:sldChg chg="addSp delSp modSp new mod ord modTransition modClrScheme chgLayout">
        <pc:chgData name="marcos aurelio gularte de castro" userId="67f50566e2aee3b4" providerId="LiveId" clId="{7BCD78FC-B959-8E43-B03B-9A93464A68F8}" dt="2021-03-26T01:21:57.985" v="516"/>
        <pc:sldMkLst>
          <pc:docMk/>
          <pc:sldMk cId="3932339060" sldId="322"/>
        </pc:sldMkLst>
        <pc:spChg chg="del">
          <ac:chgData name="marcos aurelio gularte de castro" userId="67f50566e2aee3b4" providerId="LiveId" clId="{7BCD78FC-B959-8E43-B03B-9A93464A68F8}" dt="2021-03-25T23:00:04.306" v="425" actId="931"/>
          <ac:spMkLst>
            <pc:docMk/>
            <pc:sldMk cId="3932339060" sldId="322"/>
            <ac:spMk id="2" creationId="{755BFCFE-AC2B-E04F-A3F2-CE7770BD786C}"/>
          </ac:spMkLst>
        </pc:spChg>
        <pc:spChg chg="mod ord">
          <ac:chgData name="marcos aurelio gularte de castro" userId="67f50566e2aee3b4" providerId="LiveId" clId="{7BCD78FC-B959-8E43-B03B-9A93464A68F8}" dt="2021-03-25T23:00:15.222" v="429" actId="700"/>
          <ac:spMkLst>
            <pc:docMk/>
            <pc:sldMk cId="3932339060" sldId="322"/>
            <ac:spMk id="3" creationId="{C899F784-52EF-0046-870B-919E721D67FB}"/>
          </ac:spMkLst>
        </pc:spChg>
        <pc:picChg chg="add mod ord modCrop">
          <ac:chgData name="marcos aurelio gularte de castro" userId="67f50566e2aee3b4" providerId="LiveId" clId="{7BCD78FC-B959-8E43-B03B-9A93464A68F8}" dt="2021-03-25T23:00:15.222" v="429" actId="700"/>
          <ac:picMkLst>
            <pc:docMk/>
            <pc:sldMk cId="3932339060" sldId="322"/>
            <ac:picMk id="5" creationId="{6DD4BBEF-8312-1D43-A19F-5091057C02CF}"/>
          </ac:picMkLst>
        </pc:picChg>
      </pc:sldChg>
      <pc:sldChg chg="modSp new del mod">
        <pc:chgData name="marcos aurelio gularte de castro" userId="67f50566e2aee3b4" providerId="LiveId" clId="{7BCD78FC-B959-8E43-B03B-9A93464A68F8}" dt="2021-03-25T23:07:43.646" v="438" actId="2696"/>
        <pc:sldMkLst>
          <pc:docMk/>
          <pc:sldMk cId="1895101945" sldId="323"/>
        </pc:sldMkLst>
        <pc:spChg chg="mod">
          <ac:chgData name="marcos aurelio gularte de castro" userId="67f50566e2aee3b4" providerId="LiveId" clId="{7BCD78FC-B959-8E43-B03B-9A93464A68F8}" dt="2021-03-23T03:35:07.807" v="143" actId="20577"/>
          <ac:spMkLst>
            <pc:docMk/>
            <pc:sldMk cId="1895101945" sldId="323"/>
            <ac:spMk id="3" creationId="{A7A91FF4-94EC-C24D-A661-9CA8FED80850}"/>
          </ac:spMkLst>
        </pc:spChg>
      </pc:sldChg>
      <pc:sldChg chg="addSp delSp modSp new mod modTransition">
        <pc:chgData name="marcos aurelio gularte de castro" userId="67f50566e2aee3b4" providerId="LiveId" clId="{7BCD78FC-B959-8E43-B03B-9A93464A68F8}" dt="2021-03-26T01:21:57.985" v="516"/>
        <pc:sldMkLst>
          <pc:docMk/>
          <pc:sldMk cId="2241137359" sldId="324"/>
        </pc:sldMkLst>
        <pc:spChg chg="del">
          <ac:chgData name="marcos aurelio gularte de castro" userId="67f50566e2aee3b4" providerId="LiveId" clId="{7BCD78FC-B959-8E43-B03B-9A93464A68F8}" dt="2021-03-25T23:08:40.351" v="440" actId="931"/>
          <ac:spMkLst>
            <pc:docMk/>
            <pc:sldMk cId="2241137359" sldId="324"/>
            <ac:spMk id="2" creationId="{21A2BFAA-8D69-5149-A9BB-465A6A191ECE}"/>
          </ac:spMkLst>
        </pc:spChg>
        <pc:spChg chg="mod">
          <ac:chgData name="marcos aurelio gularte de castro" userId="67f50566e2aee3b4" providerId="LiveId" clId="{7BCD78FC-B959-8E43-B03B-9A93464A68F8}" dt="2021-03-25T23:09:04.208" v="446" actId="403"/>
          <ac:spMkLst>
            <pc:docMk/>
            <pc:sldMk cId="2241137359" sldId="324"/>
            <ac:spMk id="3" creationId="{8CB9F59E-493F-744E-B44E-B2B43ED7DE57}"/>
          </ac:spMkLst>
        </pc:spChg>
        <pc:picChg chg="add mod">
          <ac:chgData name="marcos aurelio gularte de castro" userId="67f50566e2aee3b4" providerId="LiveId" clId="{7BCD78FC-B959-8E43-B03B-9A93464A68F8}" dt="2021-03-25T23:08:40.351" v="440" actId="931"/>
          <ac:picMkLst>
            <pc:docMk/>
            <pc:sldMk cId="2241137359" sldId="324"/>
            <ac:picMk id="5" creationId="{AA2D3D66-531F-BD4E-BD9B-E17BA5F0CBFD}"/>
          </ac:picMkLst>
        </pc:picChg>
      </pc:sldChg>
      <pc:sldChg chg="modSp new del mod">
        <pc:chgData name="marcos aurelio gularte de castro" userId="67f50566e2aee3b4" providerId="LiveId" clId="{7BCD78FC-B959-8E43-B03B-9A93464A68F8}" dt="2021-03-25T23:10:39.589" v="447" actId="2696"/>
        <pc:sldMkLst>
          <pc:docMk/>
          <pc:sldMk cId="393628443" sldId="325"/>
        </pc:sldMkLst>
        <pc:spChg chg="mod">
          <ac:chgData name="marcos aurelio gularte de castro" userId="67f50566e2aee3b4" providerId="LiveId" clId="{7BCD78FC-B959-8E43-B03B-9A93464A68F8}" dt="2021-03-23T03:45:40.614" v="153" actId="27636"/>
          <ac:spMkLst>
            <pc:docMk/>
            <pc:sldMk cId="393628443" sldId="325"/>
            <ac:spMk id="3" creationId="{76A6CE13-3013-E94D-BF2C-553C72F68F28}"/>
          </ac:spMkLst>
        </pc:spChg>
      </pc:sldChg>
      <pc:sldChg chg="addSp delSp modSp new mod modTransition modClrScheme chgLayout">
        <pc:chgData name="marcos aurelio gularte de castro" userId="67f50566e2aee3b4" providerId="LiveId" clId="{7BCD78FC-B959-8E43-B03B-9A93464A68F8}" dt="2021-03-26T01:21:57.985" v="516"/>
        <pc:sldMkLst>
          <pc:docMk/>
          <pc:sldMk cId="1983108400" sldId="326"/>
        </pc:sldMkLst>
        <pc:spChg chg="del">
          <ac:chgData name="marcos aurelio gularte de castro" userId="67f50566e2aee3b4" providerId="LiveId" clId="{7BCD78FC-B959-8E43-B03B-9A93464A68F8}" dt="2021-03-25T23:10:49.967" v="448" actId="931"/>
          <ac:spMkLst>
            <pc:docMk/>
            <pc:sldMk cId="1983108400" sldId="326"/>
            <ac:spMk id="2" creationId="{561EBC3B-83DE-4F46-9176-87F7186CB6A0}"/>
          </ac:spMkLst>
        </pc:spChg>
        <pc:spChg chg="mod ord">
          <ac:chgData name="marcos aurelio gularte de castro" userId="67f50566e2aee3b4" providerId="LiveId" clId="{7BCD78FC-B959-8E43-B03B-9A93464A68F8}" dt="2021-03-25T23:11:01.164" v="450" actId="1076"/>
          <ac:spMkLst>
            <pc:docMk/>
            <pc:sldMk cId="1983108400" sldId="326"/>
            <ac:spMk id="3" creationId="{6DF4A85D-6D7C-9648-874E-ABD9838EE71C}"/>
          </ac:spMkLst>
        </pc:spChg>
        <pc:picChg chg="add mod ord modCrop">
          <ac:chgData name="marcos aurelio gularte de castro" userId="67f50566e2aee3b4" providerId="LiveId" clId="{7BCD78FC-B959-8E43-B03B-9A93464A68F8}" dt="2021-03-25T23:10:55.713" v="449" actId="700"/>
          <ac:picMkLst>
            <pc:docMk/>
            <pc:sldMk cId="1983108400" sldId="326"/>
            <ac:picMk id="5" creationId="{8EA6CCB4-64B1-A243-8BC7-EB63248D034F}"/>
          </ac:picMkLst>
        </pc:picChg>
      </pc:sldChg>
      <pc:sldChg chg="addSp delSp modSp new mod modTransition modClrScheme chgLayout">
        <pc:chgData name="marcos aurelio gularte de castro" userId="67f50566e2aee3b4" providerId="LiveId" clId="{7BCD78FC-B959-8E43-B03B-9A93464A68F8}" dt="2021-03-26T01:21:57.985" v="516"/>
        <pc:sldMkLst>
          <pc:docMk/>
          <pc:sldMk cId="650358842" sldId="327"/>
        </pc:sldMkLst>
        <pc:spChg chg="del">
          <ac:chgData name="marcos aurelio gularte de castro" userId="67f50566e2aee3b4" providerId="LiveId" clId="{7BCD78FC-B959-8E43-B03B-9A93464A68F8}" dt="2021-03-25T23:11:23.182" v="451" actId="931"/>
          <ac:spMkLst>
            <pc:docMk/>
            <pc:sldMk cId="650358842" sldId="327"/>
            <ac:spMk id="2" creationId="{CF060749-B669-AC48-B53A-6802F24EE0DE}"/>
          </ac:spMkLst>
        </pc:spChg>
        <pc:spChg chg="mod ord">
          <ac:chgData name="marcos aurelio gularte de castro" userId="67f50566e2aee3b4" providerId="LiveId" clId="{7BCD78FC-B959-8E43-B03B-9A93464A68F8}" dt="2021-03-25T23:17:27.842" v="452" actId="700"/>
          <ac:spMkLst>
            <pc:docMk/>
            <pc:sldMk cId="650358842" sldId="327"/>
            <ac:spMk id="3" creationId="{011D0FE1-41BF-7845-982D-9DA782E317BD}"/>
          </ac:spMkLst>
        </pc:spChg>
        <pc:picChg chg="add mod ord modCrop">
          <ac:chgData name="marcos aurelio gularte de castro" userId="67f50566e2aee3b4" providerId="LiveId" clId="{7BCD78FC-B959-8E43-B03B-9A93464A68F8}" dt="2021-03-25T23:17:27.842" v="452" actId="700"/>
          <ac:picMkLst>
            <pc:docMk/>
            <pc:sldMk cId="650358842" sldId="327"/>
            <ac:picMk id="5" creationId="{A613ECA7-233F-1A4C-8F5A-60C4E1A76DD4}"/>
          </ac:picMkLst>
        </pc:picChg>
      </pc:sldChg>
      <pc:sldChg chg="addSp delSp modSp new mod modTransition modClrScheme chgLayout">
        <pc:chgData name="marcos aurelio gularte de castro" userId="67f50566e2aee3b4" providerId="LiveId" clId="{7BCD78FC-B959-8E43-B03B-9A93464A68F8}" dt="2021-03-26T01:21:57.985" v="516"/>
        <pc:sldMkLst>
          <pc:docMk/>
          <pc:sldMk cId="2817728733" sldId="328"/>
        </pc:sldMkLst>
        <pc:spChg chg="del">
          <ac:chgData name="marcos aurelio gularte de castro" userId="67f50566e2aee3b4" providerId="LiveId" clId="{7BCD78FC-B959-8E43-B03B-9A93464A68F8}" dt="2021-03-25T23:17:39.396" v="453" actId="931"/>
          <ac:spMkLst>
            <pc:docMk/>
            <pc:sldMk cId="2817728733" sldId="328"/>
            <ac:spMk id="2" creationId="{42C4034E-5648-7346-91C5-5D94FB250ED3}"/>
          </ac:spMkLst>
        </pc:spChg>
        <pc:spChg chg="mod ord">
          <ac:chgData name="marcos aurelio gularte de castro" userId="67f50566e2aee3b4" providerId="LiveId" clId="{7BCD78FC-B959-8E43-B03B-9A93464A68F8}" dt="2021-03-25T23:17:45.088" v="454" actId="700"/>
          <ac:spMkLst>
            <pc:docMk/>
            <pc:sldMk cId="2817728733" sldId="328"/>
            <ac:spMk id="3" creationId="{A8424512-880E-A64C-A5A2-188BE257BEE7}"/>
          </ac:spMkLst>
        </pc:spChg>
        <pc:picChg chg="add mod ord modCrop">
          <ac:chgData name="marcos aurelio gularte de castro" userId="67f50566e2aee3b4" providerId="LiveId" clId="{7BCD78FC-B959-8E43-B03B-9A93464A68F8}" dt="2021-03-25T23:17:45.088" v="454" actId="700"/>
          <ac:picMkLst>
            <pc:docMk/>
            <pc:sldMk cId="2817728733" sldId="328"/>
            <ac:picMk id="5" creationId="{CC66F3E4-CA81-D347-BEA3-CDAF267A4B48}"/>
          </ac:picMkLst>
        </pc:picChg>
      </pc:sldChg>
      <pc:sldChg chg="modSp new del mod">
        <pc:chgData name="marcos aurelio gularte de castro" userId="67f50566e2aee3b4" providerId="LiveId" clId="{7BCD78FC-B959-8E43-B03B-9A93464A68F8}" dt="2021-03-25T23:18:15.236" v="455" actId="2696"/>
        <pc:sldMkLst>
          <pc:docMk/>
          <pc:sldMk cId="3023147574" sldId="329"/>
        </pc:sldMkLst>
        <pc:spChg chg="mod">
          <ac:chgData name="marcos aurelio gularte de castro" userId="67f50566e2aee3b4" providerId="LiveId" clId="{7BCD78FC-B959-8E43-B03B-9A93464A68F8}" dt="2021-03-23T03:48:47.424" v="169" actId="20577"/>
          <ac:spMkLst>
            <pc:docMk/>
            <pc:sldMk cId="3023147574" sldId="329"/>
            <ac:spMk id="3" creationId="{02297CF8-1C43-1249-9B52-6311E1DE0A52}"/>
          </ac:spMkLst>
        </pc:spChg>
      </pc:sldChg>
      <pc:sldChg chg="modSp new del">
        <pc:chgData name="marcos aurelio gularte de castro" userId="67f50566e2aee3b4" providerId="LiveId" clId="{7BCD78FC-B959-8E43-B03B-9A93464A68F8}" dt="2021-03-25T23:18:15.236" v="455" actId="2696"/>
        <pc:sldMkLst>
          <pc:docMk/>
          <pc:sldMk cId="3586211848" sldId="330"/>
        </pc:sldMkLst>
        <pc:spChg chg="mod">
          <ac:chgData name="marcos aurelio gularte de castro" userId="67f50566e2aee3b4" providerId="LiveId" clId="{7BCD78FC-B959-8E43-B03B-9A93464A68F8}" dt="2021-03-23T03:54:07.675" v="170"/>
          <ac:spMkLst>
            <pc:docMk/>
            <pc:sldMk cId="3586211848" sldId="330"/>
            <ac:spMk id="3" creationId="{477294A4-685A-C147-8A8C-21C2CDDA33A6}"/>
          </ac:spMkLst>
        </pc:spChg>
      </pc:sldChg>
      <pc:sldChg chg="modSp new del mod">
        <pc:chgData name="marcos aurelio gularte de castro" userId="67f50566e2aee3b4" providerId="LiveId" clId="{7BCD78FC-B959-8E43-B03B-9A93464A68F8}" dt="2021-03-25T23:18:15.236" v="455" actId="2696"/>
        <pc:sldMkLst>
          <pc:docMk/>
          <pc:sldMk cId="1799893347" sldId="331"/>
        </pc:sldMkLst>
        <pc:spChg chg="mod">
          <ac:chgData name="marcos aurelio gularte de castro" userId="67f50566e2aee3b4" providerId="LiveId" clId="{7BCD78FC-B959-8E43-B03B-9A93464A68F8}" dt="2021-03-23T03:54:29.145" v="174" actId="27636"/>
          <ac:spMkLst>
            <pc:docMk/>
            <pc:sldMk cId="1799893347" sldId="331"/>
            <ac:spMk id="3" creationId="{2A7D4F0E-4AEE-4B41-A630-B73131F4FFB1}"/>
          </ac:spMkLst>
        </pc:spChg>
      </pc:sldChg>
      <pc:sldChg chg="addSp delSp modSp new mod modTransition modClrScheme chgLayout">
        <pc:chgData name="marcos aurelio gularte de castro" userId="67f50566e2aee3b4" providerId="LiveId" clId="{7BCD78FC-B959-8E43-B03B-9A93464A68F8}" dt="2021-03-26T01:21:57.985" v="516"/>
        <pc:sldMkLst>
          <pc:docMk/>
          <pc:sldMk cId="2878105409" sldId="332"/>
        </pc:sldMkLst>
        <pc:spChg chg="del mod ord">
          <ac:chgData name="marcos aurelio gularte de castro" userId="67f50566e2aee3b4" providerId="LiveId" clId="{7BCD78FC-B959-8E43-B03B-9A93464A68F8}" dt="2021-03-25T23:20:16.271" v="462" actId="700"/>
          <ac:spMkLst>
            <pc:docMk/>
            <pc:sldMk cId="2878105409" sldId="332"/>
            <ac:spMk id="2" creationId="{08C7782B-BE70-6543-BB5A-B8A9ECACAF2C}"/>
          </ac:spMkLst>
        </pc:spChg>
        <pc:spChg chg="mod ord">
          <ac:chgData name="marcos aurelio gularte de castro" userId="67f50566e2aee3b4" providerId="LiveId" clId="{7BCD78FC-B959-8E43-B03B-9A93464A68F8}" dt="2021-03-25T23:20:16.271" v="462" actId="700"/>
          <ac:spMkLst>
            <pc:docMk/>
            <pc:sldMk cId="2878105409" sldId="332"/>
            <ac:spMk id="3" creationId="{96ECDFEA-BFBD-7042-A715-D9CAE20812D9}"/>
          </ac:spMkLst>
        </pc:spChg>
        <pc:spChg chg="add del mod ord">
          <ac:chgData name="marcos aurelio gularte de castro" userId="67f50566e2aee3b4" providerId="LiveId" clId="{7BCD78FC-B959-8E43-B03B-9A93464A68F8}" dt="2021-03-25T23:20:37.936" v="463" actId="931"/>
          <ac:spMkLst>
            <pc:docMk/>
            <pc:sldMk cId="2878105409" sldId="332"/>
            <ac:spMk id="4" creationId="{48E26002-7900-C344-95C4-13098341F389}"/>
          </ac:spMkLst>
        </pc:spChg>
        <pc:spChg chg="add del mod">
          <ac:chgData name="marcos aurelio gularte de castro" userId="67f50566e2aee3b4" providerId="LiveId" clId="{7BCD78FC-B959-8E43-B03B-9A93464A68F8}" dt="2021-03-25T23:26:41.059" v="511" actId="931"/>
          <ac:spMkLst>
            <pc:docMk/>
            <pc:sldMk cId="2878105409" sldId="332"/>
            <ac:spMk id="8" creationId="{FCB3B7AD-6C59-DA48-B78B-2F3EAA82FA8A}"/>
          </ac:spMkLst>
        </pc:spChg>
        <pc:picChg chg="add del mod modCrop">
          <ac:chgData name="marcos aurelio gularte de castro" userId="67f50566e2aee3b4" providerId="LiveId" clId="{7BCD78FC-B959-8E43-B03B-9A93464A68F8}" dt="2021-03-25T23:26:18.817" v="510" actId="478"/>
          <ac:picMkLst>
            <pc:docMk/>
            <pc:sldMk cId="2878105409" sldId="332"/>
            <ac:picMk id="6" creationId="{5D4FF20E-5130-BC44-AAD2-48464A7A1B5D}"/>
          </ac:picMkLst>
        </pc:picChg>
        <pc:picChg chg="add mod">
          <ac:chgData name="marcos aurelio gularte de castro" userId="67f50566e2aee3b4" providerId="LiveId" clId="{7BCD78FC-B959-8E43-B03B-9A93464A68F8}" dt="2021-03-25T23:28:00.112" v="513" actId="18331"/>
          <ac:picMkLst>
            <pc:docMk/>
            <pc:sldMk cId="2878105409" sldId="332"/>
            <ac:picMk id="10" creationId="{1A6BB172-852F-6C4B-812E-D1E65478E50A}"/>
          </ac:picMkLst>
        </pc:picChg>
      </pc:sldChg>
      <pc:sldChg chg="addSp delSp modSp new mod modTransition modClrScheme chgLayout">
        <pc:chgData name="marcos aurelio gularte de castro" userId="67f50566e2aee3b4" providerId="LiveId" clId="{7BCD78FC-B959-8E43-B03B-9A93464A68F8}" dt="2021-03-26T01:21:57.985" v="516"/>
        <pc:sldMkLst>
          <pc:docMk/>
          <pc:sldMk cId="2298655516" sldId="333"/>
        </pc:sldMkLst>
        <pc:spChg chg="del mod ord">
          <ac:chgData name="marcos aurelio gularte de castro" userId="67f50566e2aee3b4" providerId="LiveId" clId="{7BCD78FC-B959-8E43-B03B-9A93464A68F8}" dt="2021-03-25T23:18:20.301" v="456" actId="700"/>
          <ac:spMkLst>
            <pc:docMk/>
            <pc:sldMk cId="2298655516" sldId="333"/>
            <ac:spMk id="2" creationId="{E553D868-8E78-6441-BBE6-DA8FA4285BB7}"/>
          </ac:spMkLst>
        </pc:spChg>
        <pc:spChg chg="mod ord">
          <ac:chgData name="marcos aurelio gularte de castro" userId="67f50566e2aee3b4" providerId="LiveId" clId="{7BCD78FC-B959-8E43-B03B-9A93464A68F8}" dt="2021-03-25T23:20:04.483" v="461" actId="1076"/>
          <ac:spMkLst>
            <pc:docMk/>
            <pc:sldMk cId="2298655516" sldId="333"/>
            <ac:spMk id="3" creationId="{5555400B-66E3-9B4A-8CF8-B1041CD12432}"/>
          </ac:spMkLst>
        </pc:spChg>
        <pc:spChg chg="add del mod ord">
          <ac:chgData name="marcos aurelio gularte de castro" userId="67f50566e2aee3b4" providerId="LiveId" clId="{7BCD78FC-B959-8E43-B03B-9A93464A68F8}" dt="2021-03-25T23:18:37.379" v="457" actId="931"/>
          <ac:spMkLst>
            <pc:docMk/>
            <pc:sldMk cId="2298655516" sldId="333"/>
            <ac:spMk id="4" creationId="{97C4C43C-AB04-054A-8844-AAE6934E9FA0}"/>
          </ac:spMkLst>
        </pc:spChg>
        <pc:picChg chg="add mod ord modCrop">
          <ac:chgData name="marcos aurelio gularte de castro" userId="67f50566e2aee3b4" providerId="LiveId" clId="{7BCD78FC-B959-8E43-B03B-9A93464A68F8}" dt="2021-03-25T23:18:50.553" v="458" actId="700"/>
          <ac:picMkLst>
            <pc:docMk/>
            <pc:sldMk cId="2298655516" sldId="333"/>
            <ac:picMk id="6" creationId="{1DE25846-26EA-B64D-86DF-96BFC38157BF}"/>
          </ac:picMkLst>
        </pc:picChg>
      </pc:sldChg>
      <pc:sldChg chg="addSp delSp modSp new mod modTransition setBg">
        <pc:chgData name="marcos aurelio gularte de castro" userId="67f50566e2aee3b4" providerId="LiveId" clId="{7BCD78FC-B959-8E43-B03B-9A93464A68F8}" dt="2021-03-26T01:21:57.985" v="516"/>
        <pc:sldMkLst>
          <pc:docMk/>
          <pc:sldMk cId="2818279902" sldId="334"/>
        </pc:sldMkLst>
        <pc:spChg chg="del">
          <ac:chgData name="marcos aurelio gularte de castro" userId="67f50566e2aee3b4" providerId="LiveId" clId="{7BCD78FC-B959-8E43-B03B-9A93464A68F8}" dt="2021-03-25T23:21:26.965" v="467" actId="931"/>
          <ac:spMkLst>
            <pc:docMk/>
            <pc:sldMk cId="2818279902" sldId="334"/>
            <ac:spMk id="2" creationId="{8232E3CE-07FC-4440-A351-B49171AE65CA}"/>
          </ac:spMkLst>
        </pc:spChg>
        <pc:spChg chg="mod">
          <ac:chgData name="marcos aurelio gularte de castro" userId="67f50566e2aee3b4" providerId="LiveId" clId="{7BCD78FC-B959-8E43-B03B-9A93464A68F8}" dt="2021-03-25T23:26:15.094" v="509" actId="20577"/>
          <ac:spMkLst>
            <pc:docMk/>
            <pc:sldMk cId="2818279902" sldId="334"/>
            <ac:spMk id="3" creationId="{140607E3-9494-B94C-9958-DAD2F372771F}"/>
          </ac:spMkLst>
        </pc:spChg>
        <pc:spChg chg="add del mod">
          <ac:chgData name="marcos aurelio gularte de castro" userId="67f50566e2aee3b4" providerId="LiveId" clId="{7BCD78FC-B959-8E43-B03B-9A93464A68F8}" dt="2021-03-25T23:22:28.270" v="471" actId="931"/>
          <ac:spMkLst>
            <pc:docMk/>
            <pc:sldMk cId="2818279902" sldId="334"/>
            <ac:spMk id="7" creationId="{D7D82BCC-A33F-5242-813A-518FE6EF76CF}"/>
          </ac:spMkLst>
        </pc:spChg>
        <pc:picChg chg="add del mod">
          <ac:chgData name="marcos aurelio gularte de castro" userId="67f50566e2aee3b4" providerId="LiveId" clId="{7BCD78FC-B959-8E43-B03B-9A93464A68F8}" dt="2021-03-25T23:22:07.696" v="470" actId="478"/>
          <ac:picMkLst>
            <pc:docMk/>
            <pc:sldMk cId="2818279902" sldId="334"/>
            <ac:picMk id="5" creationId="{03E9CFFF-956A-9245-BB7A-44B0D8C8D480}"/>
          </ac:picMkLst>
        </pc:picChg>
        <pc:picChg chg="add mod">
          <ac:chgData name="marcos aurelio gularte de castro" userId="67f50566e2aee3b4" providerId="LiveId" clId="{7BCD78FC-B959-8E43-B03B-9A93464A68F8}" dt="2021-03-25T23:25:45.980" v="505" actId="1076"/>
          <ac:picMkLst>
            <pc:docMk/>
            <pc:sldMk cId="2818279902" sldId="334"/>
            <ac:picMk id="9" creationId="{385FDBDA-7830-FD46-8613-5EF3FCFCD86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17A74-D888-5749-89BC-1967FB668C55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0BAA7-871F-D943-9563-8AC0333698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561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BAA7-871F-D943-9563-8AC0333698C2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3453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D5997E39-20C1-EC48-886C-A4A66784BD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6265" y="4682286"/>
            <a:ext cx="5202767" cy="182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7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-209550"/>
            <a:ext cx="6096000" cy="7067549"/>
          </a:xfrm>
          <a:prstGeom prst="triangle">
            <a:avLst>
              <a:gd name="adj" fmla="val 0"/>
            </a:avLst>
          </a:prstGeom>
          <a:solidFill>
            <a:schemeClr val="tx1">
              <a:alpha val="83000"/>
            </a:schemeClr>
          </a:solidFill>
        </p:spPr>
        <p:txBody>
          <a:bodyPr lIns="288000" anchor="ctr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26824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8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987828"/>
            <a:ext cx="4273827" cy="3359426"/>
          </a:xfrm>
          <a:prstGeom prst="rect">
            <a:avLst/>
          </a:prstGeom>
          <a:solidFill>
            <a:schemeClr val="tx1">
              <a:alpha val="83000"/>
            </a:schemeClr>
          </a:solidFill>
        </p:spPr>
        <p:txBody>
          <a:bodyPr lIns="288000"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75277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94880" y="5985165"/>
            <a:ext cx="11002241" cy="872835"/>
          </a:xfrm>
          <a:prstGeom prst="round2SameRect">
            <a:avLst>
              <a:gd name="adj1" fmla="val 38525"/>
              <a:gd name="adj2" fmla="val 0"/>
            </a:avLst>
          </a:prstGeom>
          <a:solidFill>
            <a:schemeClr val="tx1">
              <a:alpha val="83000"/>
            </a:schemeClr>
          </a:solidFill>
        </p:spPr>
        <p:txBody>
          <a:bodyPr lIns="108000" anchor="ctr">
            <a:noAutofit/>
          </a:bodyPr>
          <a:lstStyle>
            <a:lvl1pPr marL="0" indent="0" algn="ctr">
              <a:buNone/>
              <a:defRPr sz="48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Frase efeito</a:t>
            </a:r>
          </a:p>
        </p:txBody>
      </p:sp>
    </p:spTree>
    <p:extLst>
      <p:ext uri="{BB962C8B-B14F-4D97-AF65-F5344CB8AC3E}">
        <p14:creationId xmlns:p14="http://schemas.microsoft.com/office/powerpoint/2010/main" val="3873205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A87829-36D7-B646-837C-25FC531339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3048" y="483935"/>
            <a:ext cx="3125166" cy="3268257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46779" y="2693521"/>
            <a:ext cx="3932237" cy="3811588"/>
          </a:xfrm>
          <a:prstGeom prst="ellipse">
            <a:avLst/>
          </a:prstGeom>
          <a:solidFill>
            <a:schemeClr val="tx1">
              <a:alpha val="83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045112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5650" y="1820918"/>
            <a:ext cx="4497148" cy="4359166"/>
          </a:xfrm>
          <a:prstGeom prst="ellipse">
            <a:avLst/>
          </a:prstGeom>
          <a:noFill/>
          <a:ln w="34925">
            <a:solidFill>
              <a:schemeClr val="bg1">
                <a:alpha val="98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274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53" presetClass="entr" presetSubtype="16" repeatCount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2">
            <a:extLst>
              <a:ext uri="{FF2B5EF4-FFF2-40B4-BE49-F238E27FC236}">
                <a16:creationId xmlns:a16="http://schemas.microsoft.com/office/drawing/2014/main" id="{0C044ECF-107C-144B-A05E-0516AB319E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AC93F3-4D38-BB4F-BBA1-E94D9D22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76" y="1613486"/>
            <a:ext cx="7277434" cy="47151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199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BBFE2-C456-7940-AF0B-FDF33639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BCD629-5B5E-3D42-8D87-8B1941098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971579D-0CD3-724D-9123-C44C1A02E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5A7628-3A08-F746-8A12-5CA33A72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1D2420-61D0-BB4F-97F3-BE08D4E3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E6DFA3B-1463-5A4F-A68C-E3F69F5C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344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AC958-7DA4-B64B-9F10-FF45084F8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031409-D238-7D42-8539-E97DAC01E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A533990-483C-FC42-A6C6-15C6E3BBE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B78E612-9CC2-A248-8CD1-C7BA84B771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CAF5192-3D0D-7644-B8F3-E20079F16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A7FCD16-E63C-E345-95D1-351751EE7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D62C4DE-C5EB-9841-843E-55F37A4A6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4AA3B-7461-3648-B0E0-DC8647C2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182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D22B8-50F1-DE4D-8B2C-16E4CBC5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A1C6CB8-53C7-544C-9971-C9C72F767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D196510-75F7-9C45-AE33-3587E0445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C5DBCA7-7D86-D743-AB83-D248DE2EC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479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A1C4B24-B69F-AE4A-BD93-09EDB7BB9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06B1601-48C8-4540-92FB-4C63FC8D7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85D198A-9D2F-E64D-BAA5-B37042DC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1461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11938A-2402-8A40-AB86-C65AB2BD51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6846" y="3839216"/>
            <a:ext cx="6802582" cy="2597727"/>
          </a:xfrm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txBody>
          <a:bodyPr anchor="t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12">
            <a:extLst>
              <a:ext uri="{FF2B5EF4-FFF2-40B4-BE49-F238E27FC236}">
                <a16:creationId xmlns:a16="http://schemas.microsoft.com/office/drawing/2014/main" id="{891DD956-F31E-6F42-9C22-63E6BF6C7479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420013" y="1128461"/>
            <a:ext cx="2196248" cy="2128863"/>
          </a:xfrm>
          <a:custGeom>
            <a:avLst/>
            <a:gdLst>
              <a:gd name="connsiteX0" fmla="*/ 2470240 w 4940478"/>
              <a:gd name="connsiteY0" fmla="*/ 488653 h 4788894"/>
              <a:gd name="connsiteX1" fmla="*/ 4436359 w 4940478"/>
              <a:gd name="connsiteY1" fmla="*/ 2394447 h 4788894"/>
              <a:gd name="connsiteX2" fmla="*/ 2470240 w 4940478"/>
              <a:gd name="connsiteY2" fmla="*/ 4300241 h 4788894"/>
              <a:gd name="connsiteX3" fmla="*/ 504121 w 4940478"/>
              <a:gd name="connsiteY3" fmla="*/ 2394447 h 4788894"/>
              <a:gd name="connsiteX4" fmla="*/ 2470240 w 4940478"/>
              <a:gd name="connsiteY4" fmla="*/ 488653 h 4788894"/>
              <a:gd name="connsiteX5" fmla="*/ 2470239 w 4940478"/>
              <a:gd name="connsiteY5" fmla="*/ 111581 h 4788894"/>
              <a:gd name="connsiteX6" fmla="*/ 111581 w 4940478"/>
              <a:gd name="connsiteY6" fmla="*/ 2394447 h 4788894"/>
              <a:gd name="connsiteX7" fmla="*/ 2470239 w 4940478"/>
              <a:gd name="connsiteY7" fmla="*/ 4677313 h 4788894"/>
              <a:gd name="connsiteX8" fmla="*/ 4828897 w 4940478"/>
              <a:gd name="connsiteY8" fmla="*/ 2394447 h 4788894"/>
              <a:gd name="connsiteX9" fmla="*/ 2470239 w 4940478"/>
              <a:gd name="connsiteY9" fmla="*/ 111581 h 4788894"/>
              <a:gd name="connsiteX10" fmla="*/ 2470239 w 4940478"/>
              <a:gd name="connsiteY10" fmla="*/ 0 h 4788894"/>
              <a:gd name="connsiteX11" fmla="*/ 4940478 w 4940478"/>
              <a:gd name="connsiteY11" fmla="*/ 2394447 h 4788894"/>
              <a:gd name="connsiteX12" fmla="*/ 2470239 w 4940478"/>
              <a:gd name="connsiteY12" fmla="*/ 4788894 h 4788894"/>
              <a:gd name="connsiteX13" fmla="*/ 0 w 4940478"/>
              <a:gd name="connsiteY13" fmla="*/ 2394447 h 4788894"/>
              <a:gd name="connsiteX14" fmla="*/ 2470239 w 4940478"/>
              <a:gd name="connsiteY14" fmla="*/ 0 h 478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40478" h="4788894">
                <a:moveTo>
                  <a:pt x="2470240" y="488653"/>
                </a:moveTo>
                <a:cubicBezTo>
                  <a:pt x="3556098" y="488653"/>
                  <a:pt x="4436359" y="1341906"/>
                  <a:pt x="4436359" y="2394447"/>
                </a:cubicBezTo>
                <a:cubicBezTo>
                  <a:pt x="4436359" y="3446988"/>
                  <a:pt x="3556098" y="4300241"/>
                  <a:pt x="2470240" y="4300241"/>
                </a:cubicBezTo>
                <a:cubicBezTo>
                  <a:pt x="1384382" y="4300241"/>
                  <a:pt x="504121" y="3446988"/>
                  <a:pt x="504121" y="2394447"/>
                </a:cubicBezTo>
                <a:cubicBezTo>
                  <a:pt x="504121" y="1341906"/>
                  <a:pt x="1384382" y="488653"/>
                  <a:pt x="2470240" y="488653"/>
                </a:cubicBezTo>
                <a:close/>
                <a:moveTo>
                  <a:pt x="2470239" y="111581"/>
                </a:moveTo>
                <a:cubicBezTo>
                  <a:pt x="1167588" y="111581"/>
                  <a:pt x="111581" y="1133655"/>
                  <a:pt x="111581" y="2394447"/>
                </a:cubicBezTo>
                <a:cubicBezTo>
                  <a:pt x="111581" y="3655239"/>
                  <a:pt x="1167588" y="4677313"/>
                  <a:pt x="2470239" y="4677313"/>
                </a:cubicBezTo>
                <a:cubicBezTo>
                  <a:pt x="3772890" y="4677313"/>
                  <a:pt x="4828897" y="3655239"/>
                  <a:pt x="4828897" y="2394447"/>
                </a:cubicBezTo>
                <a:cubicBezTo>
                  <a:pt x="4828897" y="1133655"/>
                  <a:pt x="3772890" y="111581"/>
                  <a:pt x="2470239" y="111581"/>
                </a:cubicBezTo>
                <a:close/>
                <a:moveTo>
                  <a:pt x="2470239" y="0"/>
                </a:moveTo>
                <a:cubicBezTo>
                  <a:pt x="3834514" y="0"/>
                  <a:pt x="4940478" y="1072030"/>
                  <a:pt x="4940478" y="2394447"/>
                </a:cubicBezTo>
                <a:cubicBezTo>
                  <a:pt x="4940478" y="3716864"/>
                  <a:pt x="3834514" y="4788894"/>
                  <a:pt x="2470239" y="4788894"/>
                </a:cubicBezTo>
                <a:cubicBezTo>
                  <a:pt x="1105964" y="4788894"/>
                  <a:pt x="0" y="3716864"/>
                  <a:pt x="0" y="2394447"/>
                </a:cubicBezTo>
                <a:cubicBezTo>
                  <a:pt x="0" y="1072030"/>
                  <a:pt x="1105964" y="0"/>
                  <a:pt x="2470239" y="0"/>
                </a:cubicBezTo>
                <a:close/>
              </a:path>
            </a:pathLst>
          </a:custGeom>
          <a:solidFill>
            <a:srgbClr val="FFFF00"/>
          </a:solidFill>
        </p:spPr>
        <p:txBody>
          <a:bodyPr wrap="square" lIns="360000" tIns="360000" rIns="360000" bIns="360000" anchor="ctr">
            <a:noAutofit/>
          </a:bodyPr>
          <a:lstStyle>
            <a:lvl1pPr marL="0" indent="0" algn="ctr">
              <a:buNone/>
              <a:defRPr sz="8800" b="1" spc="-600" baseline="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71362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026653-99D5-104B-B0AF-70F1392B3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04687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C4F4D1-6F82-5341-B5AA-01D1947D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9E915A-A339-1446-ADA8-E54FDB519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3036B5-29DF-CD49-B838-DE045C00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259E3A-891A-EB4B-AF3B-E0B52211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949172-6BB4-8D42-B4AA-DCBB2144D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867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9A4B57-15DF-4B47-9E0C-DF99FF3F9E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3696" y="597824"/>
            <a:ext cx="6806225" cy="5585791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i="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Citação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816524" y="6283366"/>
            <a:ext cx="2144885" cy="350803"/>
          </a:xfrm>
          <a:prstGeom prst="bracketPair">
            <a:avLst>
              <a:gd name="adj" fmla="val 0"/>
            </a:avLst>
          </a:prstGeom>
          <a:noFill/>
          <a:ln w="31750">
            <a:solidFill>
              <a:schemeClr val="tx1"/>
            </a:solidFill>
          </a:ln>
        </p:spPr>
        <p:txBody>
          <a:bodyPr rIns="3600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40708DA2-F4BA-724E-BDB5-CAC858551CA9}"/>
              </a:ext>
            </a:extLst>
          </p:cNvPr>
          <p:cNvSpPr/>
          <p:nvPr userDrawn="1"/>
        </p:nvSpPr>
        <p:spPr>
          <a:xfrm>
            <a:off x="365759" y="940802"/>
            <a:ext cx="8078993" cy="5585791"/>
          </a:xfrm>
          <a:custGeom>
            <a:avLst/>
            <a:gdLst>
              <a:gd name="connsiteX0" fmla="*/ 0 w 8050696"/>
              <a:gd name="connsiteY0" fmla="*/ 0 h 5585791"/>
              <a:gd name="connsiteX1" fmla="*/ 0 w 8050696"/>
              <a:gd name="connsiteY1" fmla="*/ 5585791 h 5585791"/>
              <a:gd name="connsiteX2" fmla="*/ 8050696 w 8050696"/>
              <a:gd name="connsiteY2" fmla="*/ 5585791 h 558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50696" h="5585791">
                <a:moveTo>
                  <a:pt x="0" y="0"/>
                </a:moveTo>
                <a:lnTo>
                  <a:pt x="0" y="5585791"/>
                </a:lnTo>
                <a:lnTo>
                  <a:pt x="8050696" y="5585791"/>
                </a:lnTo>
              </a:path>
            </a:pathLst>
          </a:custGeom>
          <a:noFill/>
          <a:ln w="38100">
            <a:solidFill>
              <a:schemeClr val="tx1"/>
            </a:solidFill>
            <a:headEnd type="none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161791" y="597824"/>
            <a:ext cx="407937" cy="342978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EC4C27EC-BA52-194A-BA30-81D57B30B7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97906" y="1210997"/>
            <a:ext cx="3874546" cy="387454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7" name="Pizza 16">
            <a:extLst>
              <a:ext uri="{FF2B5EF4-FFF2-40B4-BE49-F238E27FC236}">
                <a16:creationId xmlns:a16="http://schemas.microsoft.com/office/drawing/2014/main" id="{B8007E70-7DF6-A449-84F7-283A898DB4D1}"/>
              </a:ext>
            </a:extLst>
          </p:cNvPr>
          <p:cNvSpPr/>
          <p:nvPr userDrawn="1"/>
        </p:nvSpPr>
        <p:spPr>
          <a:xfrm rot="170169">
            <a:off x="7895015" y="871843"/>
            <a:ext cx="4258084" cy="4597189"/>
          </a:xfrm>
          <a:custGeom>
            <a:avLst/>
            <a:gdLst>
              <a:gd name="connsiteX0" fmla="*/ 467776 w 4596862"/>
              <a:gd name="connsiteY0" fmla="*/ 908652 h 4596862"/>
              <a:gd name="connsiteX1" fmla="*/ 3085570 w 4596862"/>
              <a:gd name="connsiteY1" fmla="*/ 138987 h 4596862"/>
              <a:gd name="connsiteX2" fmla="*/ 4594020 w 4596862"/>
              <a:gd name="connsiteY2" fmla="*/ 2412708 h 4596862"/>
              <a:gd name="connsiteX3" fmla="*/ 2867211 w 4596862"/>
              <a:gd name="connsiteY3" fmla="*/ 4525374 h 4596862"/>
              <a:gd name="connsiteX4" fmla="*/ 338800 w 4596862"/>
              <a:gd name="connsiteY4" fmla="*/ 3499526 h 4596862"/>
              <a:gd name="connsiteX5" fmla="*/ 2298431 w 4596862"/>
              <a:gd name="connsiteY5" fmla="*/ 2298431 h 4596862"/>
              <a:gd name="connsiteX6" fmla="*/ 467776 w 4596862"/>
              <a:gd name="connsiteY6" fmla="*/ 908652 h 4596862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390025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605178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0" fmla="*/ 128976 w 4258084"/>
              <a:gd name="connsiteY0" fmla="*/ 908806 h 4597189"/>
              <a:gd name="connsiteX1" fmla="*/ 2746770 w 4258084"/>
              <a:gd name="connsiteY1" fmla="*/ 139141 h 4597189"/>
              <a:gd name="connsiteX2" fmla="*/ 4255220 w 4258084"/>
              <a:gd name="connsiteY2" fmla="*/ 2412862 h 4597189"/>
              <a:gd name="connsiteX3" fmla="*/ 2528411 w 4258084"/>
              <a:gd name="connsiteY3" fmla="*/ 4525528 h 4597189"/>
              <a:gd name="connsiteX4" fmla="*/ 0 w 4258084"/>
              <a:gd name="connsiteY4" fmla="*/ 3499680 h 459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84" h="4597189">
                <a:moveTo>
                  <a:pt x="128976" y="908806"/>
                </a:moveTo>
                <a:cubicBezTo>
                  <a:pt x="738427" y="106021"/>
                  <a:pt x="1799803" y="-206038"/>
                  <a:pt x="2746770" y="139141"/>
                </a:cubicBezTo>
                <a:cubicBezTo>
                  <a:pt x="3693737" y="484319"/>
                  <a:pt x="4305333" y="1406192"/>
                  <a:pt x="4255220" y="2412862"/>
                </a:cubicBezTo>
                <a:cubicBezTo>
                  <a:pt x="4205107" y="3419531"/>
                  <a:pt x="3504978" y="4276105"/>
                  <a:pt x="2528411" y="4525528"/>
                </a:cubicBezTo>
                <a:cubicBezTo>
                  <a:pt x="1551844" y="4774951"/>
                  <a:pt x="526708" y="4359024"/>
                  <a:pt x="0" y="349968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0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4" grpId="0" animBg="1"/>
      <p:bldP spid="16" grpId="0" animBg="1"/>
      <p:bldP spid="1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9A4B57-15DF-4B47-9E0C-DF99FF3F9E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4047" y="860118"/>
            <a:ext cx="6804212" cy="5137763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i="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Citação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136064" y="6270508"/>
            <a:ext cx="2548296" cy="350803"/>
          </a:xfrm>
          <a:prstGeom prst="bracketPair">
            <a:avLst>
              <a:gd name="adj" fmla="val 0"/>
            </a:avLst>
          </a:prstGeom>
          <a:noFill/>
          <a:ln w="31750">
            <a:solidFill>
              <a:schemeClr val="tx1"/>
            </a:solidFill>
          </a:ln>
        </p:spPr>
        <p:txBody>
          <a:bodyPr rIns="3600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40708DA2-F4BA-724E-BDB5-CAC858551CA9}"/>
              </a:ext>
            </a:extLst>
          </p:cNvPr>
          <p:cNvSpPr/>
          <p:nvPr userDrawn="1"/>
        </p:nvSpPr>
        <p:spPr>
          <a:xfrm>
            <a:off x="4461178" y="860119"/>
            <a:ext cx="4494563" cy="5585791"/>
          </a:xfrm>
          <a:custGeom>
            <a:avLst/>
            <a:gdLst>
              <a:gd name="connsiteX0" fmla="*/ 0 w 8050696"/>
              <a:gd name="connsiteY0" fmla="*/ 0 h 5585791"/>
              <a:gd name="connsiteX1" fmla="*/ 0 w 8050696"/>
              <a:gd name="connsiteY1" fmla="*/ 5585791 h 5585791"/>
              <a:gd name="connsiteX2" fmla="*/ 8050696 w 8050696"/>
              <a:gd name="connsiteY2" fmla="*/ 5585791 h 558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50696" h="5585791">
                <a:moveTo>
                  <a:pt x="0" y="0"/>
                </a:moveTo>
                <a:lnTo>
                  <a:pt x="0" y="5585791"/>
                </a:lnTo>
                <a:lnTo>
                  <a:pt x="8050696" y="5585791"/>
                </a:lnTo>
              </a:path>
            </a:pathLst>
          </a:custGeom>
          <a:noFill/>
          <a:ln w="38100">
            <a:solidFill>
              <a:schemeClr val="tx1"/>
            </a:solidFill>
            <a:headEnd type="none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4257209" y="479629"/>
            <a:ext cx="407937" cy="342978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EC4C27EC-BA52-194A-BA30-81D57B30B7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0072" y="1545338"/>
            <a:ext cx="3677408" cy="367740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7" name="Pizza 16">
            <a:extLst>
              <a:ext uri="{FF2B5EF4-FFF2-40B4-BE49-F238E27FC236}">
                <a16:creationId xmlns:a16="http://schemas.microsoft.com/office/drawing/2014/main" id="{B8007E70-7DF6-A449-84F7-283A898DB4D1}"/>
              </a:ext>
            </a:extLst>
          </p:cNvPr>
          <p:cNvSpPr/>
          <p:nvPr userDrawn="1"/>
        </p:nvSpPr>
        <p:spPr>
          <a:xfrm>
            <a:off x="239425" y="1202401"/>
            <a:ext cx="4041431" cy="4363282"/>
          </a:xfrm>
          <a:custGeom>
            <a:avLst/>
            <a:gdLst>
              <a:gd name="connsiteX0" fmla="*/ 467776 w 4596862"/>
              <a:gd name="connsiteY0" fmla="*/ 908652 h 4596862"/>
              <a:gd name="connsiteX1" fmla="*/ 3085570 w 4596862"/>
              <a:gd name="connsiteY1" fmla="*/ 138987 h 4596862"/>
              <a:gd name="connsiteX2" fmla="*/ 4594020 w 4596862"/>
              <a:gd name="connsiteY2" fmla="*/ 2412708 h 4596862"/>
              <a:gd name="connsiteX3" fmla="*/ 2867211 w 4596862"/>
              <a:gd name="connsiteY3" fmla="*/ 4525374 h 4596862"/>
              <a:gd name="connsiteX4" fmla="*/ 338800 w 4596862"/>
              <a:gd name="connsiteY4" fmla="*/ 3499526 h 4596862"/>
              <a:gd name="connsiteX5" fmla="*/ 2298431 w 4596862"/>
              <a:gd name="connsiteY5" fmla="*/ 2298431 h 4596862"/>
              <a:gd name="connsiteX6" fmla="*/ 467776 w 4596862"/>
              <a:gd name="connsiteY6" fmla="*/ 908652 h 4596862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390025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605178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0" fmla="*/ 128976 w 4258084"/>
              <a:gd name="connsiteY0" fmla="*/ 908806 h 4597189"/>
              <a:gd name="connsiteX1" fmla="*/ 2746770 w 4258084"/>
              <a:gd name="connsiteY1" fmla="*/ 139141 h 4597189"/>
              <a:gd name="connsiteX2" fmla="*/ 4255220 w 4258084"/>
              <a:gd name="connsiteY2" fmla="*/ 2412862 h 4597189"/>
              <a:gd name="connsiteX3" fmla="*/ 2528411 w 4258084"/>
              <a:gd name="connsiteY3" fmla="*/ 4525528 h 4597189"/>
              <a:gd name="connsiteX4" fmla="*/ 0 w 4258084"/>
              <a:gd name="connsiteY4" fmla="*/ 3499680 h 459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84" h="4597189">
                <a:moveTo>
                  <a:pt x="128976" y="908806"/>
                </a:moveTo>
                <a:cubicBezTo>
                  <a:pt x="738427" y="106021"/>
                  <a:pt x="1799803" y="-206038"/>
                  <a:pt x="2746770" y="139141"/>
                </a:cubicBezTo>
                <a:cubicBezTo>
                  <a:pt x="3693737" y="484319"/>
                  <a:pt x="4305333" y="1406192"/>
                  <a:pt x="4255220" y="2412862"/>
                </a:cubicBezTo>
                <a:cubicBezTo>
                  <a:pt x="4205107" y="3419531"/>
                  <a:pt x="3504978" y="4276105"/>
                  <a:pt x="2528411" y="4525528"/>
                </a:cubicBezTo>
                <a:cubicBezTo>
                  <a:pt x="1551844" y="4774951"/>
                  <a:pt x="526708" y="4359024"/>
                  <a:pt x="0" y="349968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50000">
                          <p:val>
                            <p:strVal val="#ppt_x+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10"/>
                          </p:val>
                        </p:tav>
                        <p:tav tm="50000">
                          <p:val>
                            <p:strVal val="#ppt_h+.01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/10"/>
                          </p:val>
                        </p:tav>
                        <p:tav tm="50000">
                          <p:val>
                            <p:strVal val="#ppt_w+.01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Effect transition="in" filter="fade">
                      <p:cBhvr>
                        <p:cTn dur="500" tmFilter="0,0; .5, 1; 1, 1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 animBg="1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4" grpId="0" animBg="1"/>
      <p:bldP spid="16" grpId="0" animBg="1"/>
      <p:bldP spid="1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606EEF22-5233-5B45-A3B3-11188DF339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00100" y="6031571"/>
            <a:ext cx="5600700" cy="46447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0">
            <a:noFill/>
          </a:ln>
        </p:spPr>
        <p:txBody>
          <a:bodyPr rIns="36000" anchor="t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0" y="6301143"/>
            <a:ext cx="552450" cy="464479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FF06D54-50E0-414E-BFFC-40B6AA1D42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1283716"/>
            <a:ext cx="5600700" cy="4591050"/>
          </a:xfrm>
          <a:solidFill>
            <a:schemeClr val="bg1">
              <a:alpha val="54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600" i="1"/>
            </a:lvl1pPr>
          </a:lstStyle>
          <a:p>
            <a:pPr lvl="0"/>
            <a:r>
              <a:rPr lang="pt-BR" dirty="0"/>
              <a:t>Citação</a:t>
            </a:r>
          </a:p>
        </p:txBody>
      </p:sp>
    </p:spTree>
    <p:extLst>
      <p:ext uri="{BB962C8B-B14F-4D97-AF65-F5344CB8AC3E}">
        <p14:creationId xmlns:p14="http://schemas.microsoft.com/office/powerpoint/2010/main" val="417204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7" grpId="0" animBg="1">
        <p:tmplLst>
          <p:tmpl>
            <p:tnLst>
              <p:par>
                <p:cTn presetID="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606EEF22-5233-5B45-A3B3-11188DF339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snip2Diag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0" y="6301143"/>
            <a:ext cx="552450" cy="464479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FF06D54-50E0-414E-BFFC-40B6AA1D42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6534150" cy="6858000"/>
          </a:xfrm>
          <a:prstGeom prst="snip2DiagRect">
            <a:avLst/>
          </a:prstGeom>
          <a:solidFill>
            <a:schemeClr val="tx1">
              <a:alpha val="63000"/>
            </a:schemeClr>
          </a:solidFill>
        </p:spPr>
        <p:txBody>
          <a:bodyPr lIns="216000" tIns="216000" rIns="216000" bIns="216000" anchor="ctr">
            <a:normAutofit/>
          </a:bodyPr>
          <a:lstStyle>
            <a:lvl1pPr marL="0" indent="0" algn="ctr">
              <a:buNone/>
              <a:defRPr sz="3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Citação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91075" y="6068903"/>
            <a:ext cx="2609850" cy="46447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1750">
            <a:noFill/>
          </a:ln>
        </p:spPr>
        <p:txBody>
          <a:bodyPr rIns="3600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394990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50" decel="100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50" accel="100000" fill="hold">
                          <p:stCondLst>
                            <p:cond delay="450"/>
                          </p:stCondLst>
                        </p:cTn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50" decel="100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50" accel="100000" fill="hold">
                          <p:stCondLst>
                            <p:cond delay="450"/>
                          </p:stCondLst>
                        </p:cTn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1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88AEF6B7-BF7F-BD47-8D50-27835CCB4E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927874" y="1122362"/>
            <a:ext cx="4940478" cy="4788894"/>
          </a:xfrm>
          <a:custGeom>
            <a:avLst/>
            <a:gdLst>
              <a:gd name="connsiteX0" fmla="*/ 2470240 w 4940478"/>
              <a:gd name="connsiteY0" fmla="*/ 488653 h 4788894"/>
              <a:gd name="connsiteX1" fmla="*/ 4436359 w 4940478"/>
              <a:gd name="connsiteY1" fmla="*/ 2394447 h 4788894"/>
              <a:gd name="connsiteX2" fmla="*/ 2470240 w 4940478"/>
              <a:gd name="connsiteY2" fmla="*/ 4300241 h 4788894"/>
              <a:gd name="connsiteX3" fmla="*/ 504121 w 4940478"/>
              <a:gd name="connsiteY3" fmla="*/ 2394447 h 4788894"/>
              <a:gd name="connsiteX4" fmla="*/ 2470240 w 4940478"/>
              <a:gd name="connsiteY4" fmla="*/ 488653 h 4788894"/>
              <a:gd name="connsiteX5" fmla="*/ 2470239 w 4940478"/>
              <a:gd name="connsiteY5" fmla="*/ 111581 h 4788894"/>
              <a:gd name="connsiteX6" fmla="*/ 111581 w 4940478"/>
              <a:gd name="connsiteY6" fmla="*/ 2394447 h 4788894"/>
              <a:gd name="connsiteX7" fmla="*/ 2470239 w 4940478"/>
              <a:gd name="connsiteY7" fmla="*/ 4677313 h 4788894"/>
              <a:gd name="connsiteX8" fmla="*/ 4828897 w 4940478"/>
              <a:gd name="connsiteY8" fmla="*/ 2394447 h 4788894"/>
              <a:gd name="connsiteX9" fmla="*/ 2470239 w 4940478"/>
              <a:gd name="connsiteY9" fmla="*/ 111581 h 4788894"/>
              <a:gd name="connsiteX10" fmla="*/ 2470239 w 4940478"/>
              <a:gd name="connsiteY10" fmla="*/ 0 h 4788894"/>
              <a:gd name="connsiteX11" fmla="*/ 4940478 w 4940478"/>
              <a:gd name="connsiteY11" fmla="*/ 2394447 h 4788894"/>
              <a:gd name="connsiteX12" fmla="*/ 2470239 w 4940478"/>
              <a:gd name="connsiteY12" fmla="*/ 4788894 h 4788894"/>
              <a:gd name="connsiteX13" fmla="*/ 0 w 4940478"/>
              <a:gd name="connsiteY13" fmla="*/ 2394447 h 4788894"/>
              <a:gd name="connsiteX14" fmla="*/ 2470239 w 4940478"/>
              <a:gd name="connsiteY14" fmla="*/ 0 h 478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40478" h="4788894">
                <a:moveTo>
                  <a:pt x="2470240" y="488653"/>
                </a:moveTo>
                <a:cubicBezTo>
                  <a:pt x="3556098" y="488653"/>
                  <a:pt x="4436359" y="1341906"/>
                  <a:pt x="4436359" y="2394447"/>
                </a:cubicBezTo>
                <a:cubicBezTo>
                  <a:pt x="4436359" y="3446988"/>
                  <a:pt x="3556098" y="4300241"/>
                  <a:pt x="2470240" y="4300241"/>
                </a:cubicBezTo>
                <a:cubicBezTo>
                  <a:pt x="1384382" y="4300241"/>
                  <a:pt x="504121" y="3446988"/>
                  <a:pt x="504121" y="2394447"/>
                </a:cubicBezTo>
                <a:cubicBezTo>
                  <a:pt x="504121" y="1341906"/>
                  <a:pt x="1384382" y="488653"/>
                  <a:pt x="2470240" y="488653"/>
                </a:cubicBezTo>
                <a:close/>
                <a:moveTo>
                  <a:pt x="2470239" y="111581"/>
                </a:moveTo>
                <a:cubicBezTo>
                  <a:pt x="1167588" y="111581"/>
                  <a:pt x="111581" y="1133655"/>
                  <a:pt x="111581" y="2394447"/>
                </a:cubicBezTo>
                <a:cubicBezTo>
                  <a:pt x="111581" y="3655239"/>
                  <a:pt x="1167588" y="4677313"/>
                  <a:pt x="2470239" y="4677313"/>
                </a:cubicBezTo>
                <a:cubicBezTo>
                  <a:pt x="3772890" y="4677313"/>
                  <a:pt x="4828897" y="3655239"/>
                  <a:pt x="4828897" y="2394447"/>
                </a:cubicBezTo>
                <a:cubicBezTo>
                  <a:pt x="4828897" y="1133655"/>
                  <a:pt x="3772890" y="111581"/>
                  <a:pt x="2470239" y="111581"/>
                </a:cubicBezTo>
                <a:close/>
                <a:moveTo>
                  <a:pt x="2470239" y="0"/>
                </a:moveTo>
                <a:cubicBezTo>
                  <a:pt x="3834514" y="0"/>
                  <a:pt x="4940478" y="1072030"/>
                  <a:pt x="4940478" y="2394447"/>
                </a:cubicBezTo>
                <a:cubicBezTo>
                  <a:pt x="4940478" y="3716864"/>
                  <a:pt x="3834514" y="4788894"/>
                  <a:pt x="2470239" y="4788894"/>
                </a:cubicBezTo>
                <a:cubicBezTo>
                  <a:pt x="1105964" y="4788894"/>
                  <a:pt x="0" y="3716864"/>
                  <a:pt x="0" y="2394447"/>
                </a:cubicBezTo>
                <a:cubicBezTo>
                  <a:pt x="0" y="1072030"/>
                  <a:pt x="1105964" y="0"/>
                  <a:pt x="2470239" y="0"/>
                </a:cubicBezTo>
                <a:close/>
              </a:path>
            </a:pathLst>
          </a:custGeom>
          <a:solidFill>
            <a:schemeClr val="tx1">
              <a:alpha val="83000"/>
            </a:schemeClr>
          </a:solidFill>
        </p:spPr>
        <p:txBody>
          <a:bodyPr wrap="square" lIns="720000" tIns="108000" rIns="720000" bIns="108000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09659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TO 1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88AEF6B7-BF7F-BD47-8D50-27835CCB4E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49274" y="1249362"/>
            <a:ext cx="4940478" cy="4788894"/>
          </a:xfrm>
          <a:prstGeom prst="ellipse">
            <a:avLst/>
          </a:prstGeom>
          <a:solidFill>
            <a:schemeClr val="bg1">
              <a:alpha val="75000"/>
            </a:schemeClr>
          </a:solidFill>
        </p:spPr>
        <p:txBody>
          <a:bodyPr wrap="square" lIns="216000" tIns="216000" rIns="216000" bIns="216000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1821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94B2BD6-9220-9941-B3B0-6D6016DED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E8A2BB-36D9-C64B-B720-3E3260DD3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1F088F-01BF-9D4B-8D39-AA71B799B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5283-6519-3542-93A1-E8A4CDADEFB1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0CC49C-3C44-3F4B-A718-DF07F2685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15EDBC-11D4-8B4C-AA78-8D74FFF85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2EDD6342-8750-3547-8486-260C92591C9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594925" y="17789"/>
            <a:ext cx="581309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5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6" r:id="rId4"/>
    <p:sldLayoutId id="2147483666" r:id="rId5"/>
    <p:sldLayoutId id="2147483667" r:id="rId6"/>
    <p:sldLayoutId id="2147483668" r:id="rId7"/>
    <p:sldLayoutId id="2147483661" r:id="rId8"/>
    <p:sldLayoutId id="2147483669" r:id="rId9"/>
    <p:sldLayoutId id="2147483664" r:id="rId10"/>
    <p:sldLayoutId id="2147483670" r:id="rId11"/>
    <p:sldLayoutId id="2147483665" r:id="rId12"/>
    <p:sldLayoutId id="2147483662" r:id="rId13"/>
    <p:sldLayoutId id="2147483663" r:id="rId14"/>
    <p:sldLayoutId id="2147483651" r:id="rId15"/>
    <p:sldLayoutId id="2147483652" r:id="rId16"/>
    <p:sldLayoutId id="2147483653" r:id="rId17"/>
    <p:sldLayoutId id="2147483654" r:id="rId18"/>
    <p:sldLayoutId id="2147483655" r:id="rId19"/>
    <p:sldLayoutId id="214748365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Rockwell" panose="02060603020205020403" pitchFamily="18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Fig_leaf.jpg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lamb-sheep-animal-sch%C3%A4fchen-cute-437761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alacio_da_Alvorada_Exterior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760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8613E118-C806-1241-A5B5-011BA75DE8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37B6F46-A0F0-B444-807B-38F3F466D7F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Estamos falando da maior de todas as festas que já ocorreram neste planeta.</a:t>
            </a:r>
          </a:p>
        </p:txBody>
      </p:sp>
    </p:spTree>
    <p:extLst>
      <p:ext uri="{BB962C8B-B14F-4D97-AF65-F5344CB8AC3E}">
        <p14:creationId xmlns:p14="http://schemas.microsoft.com/office/powerpoint/2010/main" val="1186552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">
            <a:extLst>
              <a:ext uri="{FF2B5EF4-FFF2-40B4-BE49-F238E27FC236}">
                <a16:creationId xmlns:a16="http://schemas.microsoft.com/office/drawing/2014/main" id="{CBB70A44-D91C-EF4B-BBE6-CF56B8C2B7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4889A7-5260-8041-9792-6E29DF1D9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694265"/>
            <a:ext cx="11446933" cy="1520321"/>
          </a:xfrm>
          <a:noFill/>
        </p:spPr>
        <p:txBody>
          <a:bodyPr/>
          <a:lstStyle/>
          <a:p>
            <a:pPr algn="l"/>
            <a:r>
              <a:rPr lang="pt-BR" dirty="0"/>
              <a:t>Esta festa ocorrerá no céu e será a maior de todas as festas que já ocorreram no universo inteiro.</a:t>
            </a:r>
          </a:p>
        </p:txBody>
      </p:sp>
    </p:spTree>
    <p:extLst>
      <p:ext uri="{BB962C8B-B14F-4D97-AF65-F5344CB8AC3E}">
        <p14:creationId xmlns:p14="http://schemas.microsoft.com/office/powerpoint/2010/main" val="310937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9B3EF05C-FAF2-1B4F-A804-20BF5CEAC4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5900573-2831-154F-B5C8-2AE5D57A0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150533"/>
            <a:ext cx="7366000" cy="4707466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Está festa acontecerá quando Jesus cumprir a sua promessa de retornar a este mundo e buscar o seu povo.</a:t>
            </a:r>
          </a:p>
        </p:txBody>
      </p:sp>
    </p:spTree>
    <p:extLst>
      <p:ext uri="{BB962C8B-B14F-4D97-AF65-F5344CB8AC3E}">
        <p14:creationId xmlns:p14="http://schemas.microsoft.com/office/powerpoint/2010/main" val="3781598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7A61A106-E3EA-6441-A05E-8FB632626F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552C2F0-161E-5845-B4E3-FD215CDC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09" y="4842934"/>
            <a:ext cx="7959224" cy="1824344"/>
          </a:xfrm>
        </p:spPr>
        <p:txBody>
          <a:bodyPr>
            <a:normAutofit fontScale="90000"/>
          </a:bodyPr>
          <a:lstStyle/>
          <a:p>
            <a:r>
              <a:rPr lang="pt-BR" dirty="0"/>
              <a:t>Condições para estar nesta festa</a:t>
            </a:r>
          </a:p>
        </p:txBody>
      </p:sp>
    </p:spTree>
    <p:extLst>
      <p:ext uri="{BB962C8B-B14F-4D97-AF65-F5344CB8AC3E}">
        <p14:creationId xmlns:p14="http://schemas.microsoft.com/office/powerpoint/2010/main" val="3084142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F2D4F779-A46E-0141-AE8A-14677274C4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7E6CDE2-F02D-F341-AA13-37B45646CDEB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029474" y="1034552"/>
            <a:ext cx="4940478" cy="4788894"/>
          </a:xfrm>
        </p:spPr>
        <p:txBody>
          <a:bodyPr/>
          <a:lstStyle/>
          <a:p>
            <a:r>
              <a:rPr lang="pt-BR" dirty="0"/>
              <a:t>Estar nesta festa significa estar salvo.</a:t>
            </a:r>
          </a:p>
        </p:txBody>
      </p:sp>
    </p:spTree>
    <p:extLst>
      <p:ext uri="{BB962C8B-B14F-4D97-AF65-F5344CB8AC3E}">
        <p14:creationId xmlns:p14="http://schemas.microsoft.com/office/powerpoint/2010/main" val="79608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99C511EA-888A-9D43-8F91-3F83AD3B4A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4B1818F-B1CA-E643-A62C-8A276056681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73074" y="1034552"/>
            <a:ext cx="4940478" cy="4788894"/>
          </a:xfrm>
        </p:spPr>
        <p:txBody>
          <a:bodyPr/>
          <a:lstStyle/>
          <a:p>
            <a:r>
              <a:rPr lang="pt-BR" dirty="0"/>
              <a:t>afinal quantos querem ser salvos?</a:t>
            </a:r>
          </a:p>
        </p:txBody>
      </p:sp>
    </p:spTree>
    <p:extLst>
      <p:ext uri="{BB962C8B-B14F-4D97-AF65-F5344CB8AC3E}">
        <p14:creationId xmlns:p14="http://schemas.microsoft.com/office/powerpoint/2010/main" val="268190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0C08A701-F035-5340-91A1-B97948C392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53E94FD-C486-3A47-80D6-3467E815F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3083442"/>
            <a:ext cx="6783572" cy="3774557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Quantos querem participar dessa maravilhosa festa?</a:t>
            </a:r>
          </a:p>
        </p:txBody>
      </p:sp>
    </p:spTree>
    <p:extLst>
      <p:ext uri="{BB962C8B-B14F-4D97-AF65-F5344CB8AC3E}">
        <p14:creationId xmlns:p14="http://schemas.microsoft.com/office/powerpoint/2010/main" val="3356712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F24AFCF7-F84E-EF45-9966-1BAB0920DF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66E1E1-BAEB-A14A-AE46-45E4337494E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Oque devo fazer para estar na festa das bodas do Cordeiro?</a:t>
            </a:r>
          </a:p>
        </p:txBody>
      </p:sp>
    </p:spTree>
    <p:extLst>
      <p:ext uri="{BB962C8B-B14F-4D97-AF65-F5344CB8AC3E}">
        <p14:creationId xmlns:p14="http://schemas.microsoft.com/office/powerpoint/2010/main" val="1160910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DE59E36-3214-2D4F-8A82-8E1D9CB0682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F4F3EB4-93E9-C44C-A6F2-AB4F35BC5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parábola das Bodas</a:t>
            </a:r>
          </a:p>
        </p:txBody>
      </p:sp>
    </p:spTree>
    <p:extLst>
      <p:ext uri="{BB962C8B-B14F-4D97-AF65-F5344CB8AC3E}">
        <p14:creationId xmlns:p14="http://schemas.microsoft.com/office/powerpoint/2010/main" val="2161966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52E09A79-0354-9A4E-9E3D-065E263C76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1F82DE4-80DB-594A-A49F-EA0109C6730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0008" y="1034552"/>
            <a:ext cx="4940478" cy="4788894"/>
          </a:xfrm>
        </p:spPr>
        <p:txBody>
          <a:bodyPr/>
          <a:lstStyle/>
          <a:p>
            <a:r>
              <a:rPr lang="pt-BR"/>
              <a:t>O </a:t>
            </a:r>
            <a:r>
              <a:rPr lang="pt-BR" dirty="0"/>
              <a:t>convite do casamento vinha com a roupa para ser usada na festa.</a:t>
            </a:r>
          </a:p>
        </p:txBody>
      </p:sp>
    </p:spTree>
    <p:extLst>
      <p:ext uri="{BB962C8B-B14F-4D97-AF65-F5344CB8AC3E}">
        <p14:creationId xmlns:p14="http://schemas.microsoft.com/office/powerpoint/2010/main" val="82853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6D629E-683B-6646-9C84-D09BE3017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6846" y="3839216"/>
            <a:ext cx="6802582" cy="2597727"/>
          </a:xfrm>
        </p:spPr>
        <p:txBody>
          <a:bodyPr>
            <a:normAutofit fontScale="90000"/>
          </a:bodyPr>
          <a:lstStyle/>
          <a:p>
            <a:r>
              <a:rPr lang="pt-BR" dirty="0"/>
              <a:t>O </a:t>
            </a:r>
            <a:r>
              <a:rPr lang="pt-BR" dirty="0" err="1"/>
              <a:t>antídoto</a:t>
            </a:r>
            <a:r>
              <a:rPr lang="pt-BR" dirty="0"/>
              <a:t> contra a </a:t>
            </a:r>
            <a:r>
              <a:rPr lang="pt-BR" dirty="0" err="1"/>
              <a:t>Solidão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C62BDE5-2FF2-0544-A1DA-6F803EBEBE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sz="8800" dirty="0"/>
              <a:t>01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22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396F4C8-DC77-E846-BC02-DFC134701BD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D144D65-9F39-4742-80C8-B3C01AC72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Estranhas desculpas </a:t>
            </a:r>
          </a:p>
        </p:txBody>
      </p:sp>
    </p:spTree>
    <p:extLst>
      <p:ext uri="{BB962C8B-B14F-4D97-AF65-F5344CB8AC3E}">
        <p14:creationId xmlns:p14="http://schemas.microsoft.com/office/powerpoint/2010/main" val="4107931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6CD84E9-37AC-B443-B213-A4574EAC4D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24C03D-62F8-7842-91AC-EB50535775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27509" y="1383036"/>
            <a:ext cx="4497148" cy="4359166"/>
          </a:xfrm>
          <a:ln>
            <a:solidFill>
              <a:schemeClr val="tx1">
                <a:alpha val="98000"/>
              </a:schemeClr>
            </a:solidFill>
          </a:ln>
        </p:spPr>
        <p:txBody>
          <a:bodyPr>
            <a:normAutofit/>
          </a:bodyPr>
          <a:lstStyle/>
          <a:p>
            <a:r>
              <a:rPr lang="pt-BR" sz="4400" dirty="0">
                <a:solidFill>
                  <a:schemeClr val="tx1"/>
                </a:solidFill>
              </a:rPr>
              <a:t>Novos convidados</a:t>
            </a:r>
          </a:p>
        </p:txBody>
      </p:sp>
    </p:spTree>
    <p:extLst>
      <p:ext uri="{BB962C8B-B14F-4D97-AF65-F5344CB8AC3E}">
        <p14:creationId xmlns:p14="http://schemas.microsoft.com/office/powerpoint/2010/main" val="317050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9487FD1E-1327-3E42-A3AB-656B5050E8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CD3B169-9377-7146-ABF5-3227656EE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Sem a roupa da festa. </a:t>
            </a:r>
          </a:p>
        </p:txBody>
      </p:sp>
    </p:spTree>
    <p:extLst>
      <p:ext uri="{BB962C8B-B14F-4D97-AF65-F5344CB8AC3E}">
        <p14:creationId xmlns:p14="http://schemas.microsoft.com/office/powerpoint/2010/main" val="2686760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634DABDF-FFA9-B541-AD17-3A3517F0C61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D059C71-B367-0543-8C6E-2B4EE7A8ABD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51522" y="1034552"/>
            <a:ext cx="4940478" cy="4788894"/>
          </a:xfrm>
        </p:spPr>
        <p:txBody>
          <a:bodyPr/>
          <a:lstStyle/>
          <a:p>
            <a:r>
              <a:rPr lang="pt-BR" dirty="0"/>
              <a:t>Necessitamos estar vestidos com a roupa do casamento do Cordeiro.</a:t>
            </a:r>
          </a:p>
        </p:txBody>
      </p:sp>
    </p:spTree>
    <p:extLst>
      <p:ext uri="{BB962C8B-B14F-4D97-AF65-F5344CB8AC3E}">
        <p14:creationId xmlns:p14="http://schemas.microsoft.com/office/powerpoint/2010/main" val="1401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E6FC7059-BF0D-4742-8DE1-F32C9639127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21220C8-5EED-FE40-9437-834E13C5A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26266"/>
            <a:ext cx="4656667" cy="2472268"/>
          </a:xfrm>
        </p:spPr>
        <p:txBody>
          <a:bodyPr>
            <a:normAutofit fontScale="90000"/>
          </a:bodyPr>
          <a:lstStyle/>
          <a:p>
            <a:r>
              <a:rPr lang="pt-BR" dirty="0"/>
              <a:t>A justiça e a graça de Jesus</a:t>
            </a:r>
          </a:p>
        </p:txBody>
      </p:sp>
    </p:spTree>
    <p:extLst>
      <p:ext uri="{BB962C8B-B14F-4D97-AF65-F5344CB8AC3E}">
        <p14:creationId xmlns:p14="http://schemas.microsoft.com/office/powerpoint/2010/main" val="1001537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">
            <a:extLst>
              <a:ext uri="{FF2B5EF4-FFF2-40B4-BE49-F238E27FC236}">
                <a16:creationId xmlns:a16="http://schemas.microsoft.com/office/drawing/2014/main" id="{2B9635C0-2C5E-B64F-8D23-3491AD8D964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217D68B-1704-E34E-8F8D-D757DF2FF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0942" y="5985165"/>
            <a:ext cx="11002241" cy="872835"/>
          </a:xfrm>
        </p:spPr>
        <p:txBody>
          <a:bodyPr/>
          <a:lstStyle/>
          <a:p>
            <a:r>
              <a:rPr lang="pt-BR" dirty="0"/>
              <a:t> Mas o que será essa roupa? </a:t>
            </a:r>
          </a:p>
        </p:txBody>
      </p:sp>
    </p:spTree>
    <p:extLst>
      <p:ext uri="{BB962C8B-B14F-4D97-AF65-F5344CB8AC3E}">
        <p14:creationId xmlns:p14="http://schemas.microsoft.com/office/powerpoint/2010/main" val="1144512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932CB23-F007-3241-A65A-BABC009D11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2A1F0BE-E401-6243-92FF-52F4BD0D31E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É a graça e a justiça de </a:t>
            </a:r>
            <a:r>
              <a:rPr lang="pt-BR" dirty="0" err="1"/>
              <a:t>dEle.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8629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AE574F1-8D19-E142-9638-2F1FD3015CD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CF3CF2-0701-D249-A6DA-1F73AD32225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4351" y="849988"/>
            <a:ext cx="4940478" cy="4788894"/>
          </a:xfrm>
        </p:spPr>
        <p:txBody>
          <a:bodyPr/>
          <a:lstStyle/>
          <a:p>
            <a:r>
              <a:rPr lang="pt-BR" dirty="0"/>
              <a:t>Ele se doou, Ele se entregou e não há nada que você possa fazer para ser salvo. </a:t>
            </a:r>
          </a:p>
        </p:txBody>
      </p:sp>
    </p:spTree>
    <p:extLst>
      <p:ext uri="{BB962C8B-B14F-4D97-AF65-F5344CB8AC3E}">
        <p14:creationId xmlns:p14="http://schemas.microsoft.com/office/powerpoint/2010/main" val="206430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A25F457-2FE1-2845-9F15-66DC287A7B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BD85750-2B9C-D24D-943B-16E76E4AC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233464"/>
            <a:ext cx="6770451" cy="6624535"/>
          </a:xfrm>
        </p:spPr>
        <p:txBody>
          <a:bodyPr/>
          <a:lstStyle/>
          <a:p>
            <a:r>
              <a:rPr lang="pt-BR" dirty="0"/>
              <a:t>Uma passagem aérea para Paris por apenas </a:t>
            </a:r>
            <a:r>
              <a:rPr lang="pt-BR" dirty="0" err="1"/>
              <a:t>R</a:t>
            </a:r>
            <a:r>
              <a:rPr lang="pt-BR" dirty="0"/>
              <a:t>$ 1,00. </a:t>
            </a:r>
          </a:p>
        </p:txBody>
      </p:sp>
    </p:spTree>
    <p:extLst>
      <p:ext uri="{BB962C8B-B14F-4D97-AF65-F5344CB8AC3E}">
        <p14:creationId xmlns:p14="http://schemas.microsoft.com/office/powerpoint/2010/main" val="339306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2184DB1C-1853-7947-AA7C-C9E7F9E948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2D555AC-85A0-834C-A1EE-ACBDE447FC8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Mas como de graça, eu não tenho que realizar alguma obra? </a:t>
            </a:r>
          </a:p>
        </p:txBody>
      </p:sp>
    </p:spTree>
    <p:extLst>
      <p:ext uri="{BB962C8B-B14F-4D97-AF65-F5344CB8AC3E}">
        <p14:creationId xmlns:p14="http://schemas.microsoft.com/office/powerpoint/2010/main" val="271118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6A72C8A-04CC-4C4A-B684-8B0554E1C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Então o anjo me disse: Escreva: "Bem-aventurados aqueles que são chamados à ceia das bodas do Cordeiro".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E11F31F-B234-A54E-8645-9F860F671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Apocalipse 19:9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547CE0E1-8CBA-F74F-99A9-39E7BCB5A3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42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9367DFD-46C7-F040-A988-6C68FD3D902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76F5D0-6FD0-7C4B-86B4-4ECED99BA2B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Jesus pagou o alto preço.</a:t>
            </a:r>
          </a:p>
        </p:txBody>
      </p:sp>
    </p:spTree>
    <p:extLst>
      <p:ext uri="{BB962C8B-B14F-4D97-AF65-F5344CB8AC3E}">
        <p14:creationId xmlns:p14="http://schemas.microsoft.com/office/powerpoint/2010/main" val="2080390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D31EA69B-22E3-0C4F-A924-87184A7A65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521E751-E3E0-774A-9D71-96B108097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4010" y="1197158"/>
            <a:ext cx="4522573" cy="4463682"/>
          </a:xfrm>
          <a:prstGeom prst="ellipse">
            <a:avLst/>
          </a:prstGeom>
          <a:solidFill>
            <a:schemeClr val="bg1">
              <a:alpha val="63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pt-BR" sz="4400" dirty="0"/>
              <a:t>O exemplo do Éden</a:t>
            </a:r>
          </a:p>
        </p:txBody>
      </p:sp>
    </p:spTree>
    <p:extLst>
      <p:ext uri="{BB962C8B-B14F-4D97-AF65-F5344CB8AC3E}">
        <p14:creationId xmlns:p14="http://schemas.microsoft.com/office/powerpoint/2010/main" val="382208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File:Fig leaf.jpg - Wikipedia">
            <a:extLst>
              <a:ext uri="{FF2B5EF4-FFF2-40B4-BE49-F238E27FC236}">
                <a16:creationId xmlns:a16="http://schemas.microsoft.com/office/drawing/2014/main" id="{35B00D25-BBC7-D844-847D-43BFC07B009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E49F4A2-54C1-0341-B41E-8215AE6D0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folhas de figueira</a:t>
            </a:r>
          </a:p>
        </p:txBody>
      </p:sp>
    </p:spTree>
    <p:extLst>
      <p:ext uri="{BB962C8B-B14F-4D97-AF65-F5344CB8AC3E}">
        <p14:creationId xmlns:p14="http://schemas.microsoft.com/office/powerpoint/2010/main" val="426499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DD4BBEF-8312-1D43-A19F-5091057C02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899F784-52EF-0046-870B-919E721D67F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“Eis o Cordeiro de Deus que tira o pecado do mundo”.</a:t>
            </a:r>
          </a:p>
        </p:txBody>
      </p:sp>
    </p:spTree>
    <p:extLst>
      <p:ext uri="{BB962C8B-B14F-4D97-AF65-F5344CB8AC3E}">
        <p14:creationId xmlns:p14="http://schemas.microsoft.com/office/powerpoint/2010/main" val="3932339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Lamb Sheep Animal · Free photo on Pixabay">
            <a:extLst>
              <a:ext uri="{FF2B5EF4-FFF2-40B4-BE49-F238E27FC236}">
                <a16:creationId xmlns:a16="http://schemas.microsoft.com/office/drawing/2014/main" id="{AFBA78B4-D029-D849-A5DD-EAE204EED63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2F82D3A-A8DF-4143-89DB-B4742EA715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Deus fez roupas de peles de cordeiro para eles.</a:t>
            </a:r>
          </a:p>
        </p:txBody>
      </p:sp>
    </p:spTree>
    <p:extLst>
      <p:ext uri="{BB962C8B-B14F-4D97-AF65-F5344CB8AC3E}">
        <p14:creationId xmlns:p14="http://schemas.microsoft.com/office/powerpoint/2010/main" val="191122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FDEB5B79-4ED4-A94C-9120-190E7804348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DFCB3AB-2721-9A49-AF1E-1BE58487DC1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>
            <a:normAutofit/>
          </a:bodyPr>
          <a:lstStyle/>
          <a:p>
            <a:r>
              <a:rPr lang="pt-BR" dirty="0"/>
              <a:t>alguém naquele momento morreria no lugar deles </a:t>
            </a:r>
          </a:p>
        </p:txBody>
      </p:sp>
    </p:spTree>
    <p:extLst>
      <p:ext uri="{BB962C8B-B14F-4D97-AF65-F5344CB8AC3E}">
        <p14:creationId xmlns:p14="http://schemas.microsoft.com/office/powerpoint/2010/main" val="259115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A2D3D66-531F-BD4E-BD9B-E17BA5F0CB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CB9F59E-493F-744E-B44E-B2B43ED7D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6562" y="1749286"/>
            <a:ext cx="4273827" cy="3359426"/>
          </a:xfrm>
          <a:noFill/>
        </p:spPr>
        <p:txBody>
          <a:bodyPr>
            <a:normAutofit/>
          </a:bodyPr>
          <a:lstStyle/>
          <a:p>
            <a:r>
              <a:rPr lang="pt-BR" sz="4400" dirty="0">
                <a:solidFill>
                  <a:schemeClr val="tx1"/>
                </a:solidFill>
              </a:rPr>
              <a:t>VESTIRMOS AS VESTES DO CORDEIRO </a:t>
            </a:r>
          </a:p>
        </p:txBody>
      </p:sp>
    </p:spTree>
    <p:extLst>
      <p:ext uri="{BB962C8B-B14F-4D97-AF65-F5344CB8AC3E}">
        <p14:creationId xmlns:p14="http://schemas.microsoft.com/office/powerpoint/2010/main" val="2241137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EA6CCB4-64B1-A243-8BC7-EB63248D034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F4A85D-6D7C-9648-874E-ABD9838EE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95877" y="1249416"/>
            <a:ext cx="4497148" cy="4359166"/>
          </a:xfrm>
        </p:spPr>
        <p:txBody>
          <a:bodyPr/>
          <a:lstStyle/>
          <a:p>
            <a:r>
              <a:rPr lang="pt-BR" dirty="0"/>
              <a:t>O que seria necessário então para obtermos a vida eterna? </a:t>
            </a:r>
          </a:p>
        </p:txBody>
      </p:sp>
    </p:spTree>
    <p:extLst>
      <p:ext uri="{BB962C8B-B14F-4D97-AF65-F5344CB8AC3E}">
        <p14:creationId xmlns:p14="http://schemas.microsoft.com/office/powerpoint/2010/main" val="1983108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613ECA7-233F-1A4C-8F5A-60C4E1A76DD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1D0FE1-41BF-7845-982D-9DA782E317B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e o que eu tenho que fazer? </a:t>
            </a:r>
          </a:p>
        </p:txBody>
      </p:sp>
    </p:spTree>
    <p:extLst>
      <p:ext uri="{BB962C8B-B14F-4D97-AF65-F5344CB8AC3E}">
        <p14:creationId xmlns:p14="http://schemas.microsoft.com/office/powerpoint/2010/main" val="65035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C66F3E4-CA81-D347-BEA3-CDAF267A4B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8424512-880E-A64C-A5A2-188BE257BEE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A resposta é simples, aceitar; somente aceitar.</a:t>
            </a:r>
          </a:p>
        </p:txBody>
      </p:sp>
    </p:spTree>
    <p:extLst>
      <p:ext uri="{BB962C8B-B14F-4D97-AF65-F5344CB8AC3E}">
        <p14:creationId xmlns:p14="http://schemas.microsoft.com/office/powerpoint/2010/main" val="2817728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13F1A0FC-794C-CF47-A995-CCEE00C890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C5EB28B-9758-6B45-80D7-91DDDD4563C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 </a:t>
            </a:r>
          </a:p>
          <a:p>
            <a:r>
              <a:rPr lang="pt-BR" dirty="0"/>
              <a:t>Imagine que o seu melhor amigo ou amiga, vai dar uma festa.</a:t>
            </a:r>
          </a:p>
        </p:txBody>
      </p:sp>
    </p:spTree>
    <p:extLst>
      <p:ext uri="{BB962C8B-B14F-4D97-AF65-F5344CB8AC3E}">
        <p14:creationId xmlns:p14="http://schemas.microsoft.com/office/powerpoint/2010/main" val="2239070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1DE25846-26EA-B64D-86DF-96BFC38157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555400B-66E3-9B4A-8CF8-B1041CD124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879" y="5972807"/>
            <a:ext cx="11002241" cy="872835"/>
          </a:xfrm>
        </p:spPr>
        <p:txBody>
          <a:bodyPr/>
          <a:lstStyle/>
          <a:p>
            <a:r>
              <a:rPr lang="pt-BR" sz="4000" dirty="0"/>
              <a:t>Aceite a Sua graça e a sua justiça</a:t>
            </a:r>
          </a:p>
        </p:txBody>
      </p:sp>
    </p:spTree>
    <p:extLst>
      <p:ext uri="{BB962C8B-B14F-4D97-AF65-F5344CB8AC3E}">
        <p14:creationId xmlns:p14="http://schemas.microsoft.com/office/powerpoint/2010/main" val="229865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1A6BB172-852F-6C4B-812E-D1E65478E5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ECDFEA-BFBD-7042-A715-D9CAE2081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pois não é você que muda por suas próprias forças, mas é Jesus que muda.</a:t>
            </a:r>
          </a:p>
        </p:txBody>
      </p:sp>
    </p:spTree>
    <p:extLst>
      <p:ext uri="{BB962C8B-B14F-4D97-AF65-F5344CB8AC3E}">
        <p14:creationId xmlns:p14="http://schemas.microsoft.com/office/powerpoint/2010/main" val="2878105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385FDBDA-7830-FD46-8613-5EF3FCFCD86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40607E3-9494-B94C-9958-DAD2F37277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34143" y="3100384"/>
            <a:ext cx="3980807" cy="1885952"/>
          </a:xfrm>
          <a:prstGeom prst="bevel">
            <a:avLst>
              <a:gd name="adj" fmla="val 4546"/>
            </a:avLst>
          </a:prstGeom>
          <a:blipFill>
            <a:blip r:embed="rId4"/>
            <a:tile tx="0" ty="0" sx="100000" sy="100000" flip="none" algn="tl"/>
          </a:blipFill>
        </p:spPr>
        <p:txBody>
          <a:bodyPr>
            <a:normAutofit fontScale="85000" lnSpcReduction="10000"/>
          </a:bodyPr>
          <a:lstStyle/>
          <a:p>
            <a:r>
              <a:rPr lang="pt-BR" dirty="0"/>
              <a:t>VOCÊ TEM O DESEJO DE ACEITAR AS VESTES DO CORDEIRO?</a:t>
            </a:r>
          </a:p>
        </p:txBody>
      </p:sp>
    </p:spTree>
    <p:extLst>
      <p:ext uri="{BB962C8B-B14F-4D97-AF65-F5344CB8AC3E}">
        <p14:creationId xmlns:p14="http://schemas.microsoft.com/office/powerpoint/2010/main" val="2818279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34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ço Reservado para Imagem 15">
            <a:extLst>
              <a:ext uri="{FF2B5EF4-FFF2-40B4-BE49-F238E27FC236}">
                <a16:creationId xmlns:a16="http://schemas.microsoft.com/office/drawing/2014/main" id="{25EB4788-1D03-9A4A-B64C-B59FE72581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FF1365-EE06-4044-9A81-69BA7A7B6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4588933"/>
            <a:ext cx="7636934" cy="1689653"/>
          </a:xfrm>
        </p:spPr>
        <p:txBody>
          <a:bodyPr>
            <a:normAutofit/>
          </a:bodyPr>
          <a:lstStyle/>
          <a:p>
            <a:r>
              <a:rPr lang="pt-BR" dirty="0"/>
              <a:t>A festa acontece, mas resumindo a história, você não é convidado.</a:t>
            </a:r>
          </a:p>
        </p:txBody>
      </p:sp>
    </p:spTree>
    <p:extLst>
      <p:ext uri="{BB962C8B-B14F-4D97-AF65-F5344CB8AC3E}">
        <p14:creationId xmlns:p14="http://schemas.microsoft.com/office/powerpoint/2010/main" val="3633718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A033117E-8533-2A4B-BF57-FB11DDCFC1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7717A5-5374-2C4A-A3A3-01603CA8FF5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54541" y="1325562"/>
            <a:ext cx="4940478" cy="4788894"/>
          </a:xfrm>
        </p:spPr>
        <p:txBody>
          <a:bodyPr/>
          <a:lstStyle/>
          <a:p>
            <a:r>
              <a:rPr lang="pt-BR" dirty="0"/>
              <a:t>Como você se sentiria?</a:t>
            </a:r>
          </a:p>
        </p:txBody>
      </p:sp>
    </p:spTree>
    <p:extLst>
      <p:ext uri="{BB962C8B-B14F-4D97-AF65-F5344CB8AC3E}">
        <p14:creationId xmlns:p14="http://schemas.microsoft.com/office/powerpoint/2010/main" val="234996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File:Palacio da Alvorada Exterior.JPG - Wikimedia Commons">
            <a:extLst>
              <a:ext uri="{FF2B5EF4-FFF2-40B4-BE49-F238E27FC236}">
                <a16:creationId xmlns:a16="http://schemas.microsoft.com/office/drawing/2014/main" id="{E181E3F2-CB31-9844-8596-4DDAE216E9E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32CE70E-185B-C740-91A8-A078C4DE37E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Imagine que o presidente da República federativa do Brasil vai dar uma festa.</a:t>
            </a:r>
          </a:p>
        </p:txBody>
      </p:sp>
    </p:spTree>
    <p:extLst>
      <p:ext uri="{BB962C8B-B14F-4D97-AF65-F5344CB8AC3E}">
        <p14:creationId xmlns:p14="http://schemas.microsoft.com/office/powerpoint/2010/main" val="124346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8B231F79-0140-2743-A8BB-E3CD50D2034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9DECF23-AF8F-DB40-9196-CB838472B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você chega em sua casa e ao abrir a caixa de correios se depara com o convite da festa do Presidente da República.</a:t>
            </a:r>
          </a:p>
        </p:txBody>
      </p:sp>
    </p:spTree>
    <p:extLst>
      <p:ext uri="{BB962C8B-B14F-4D97-AF65-F5344CB8AC3E}">
        <p14:creationId xmlns:p14="http://schemas.microsoft.com/office/powerpoint/2010/main" val="708336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5DEBD5D4-0FAF-014C-A3A2-9B468DA5411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595D10-26E0-0740-B6B3-92B06A8C144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Como você ficaria ao receber um convite desses?</a:t>
            </a:r>
          </a:p>
        </p:txBody>
      </p:sp>
    </p:spTree>
    <p:extLst>
      <p:ext uri="{BB962C8B-B14F-4D97-AF65-F5344CB8AC3E}">
        <p14:creationId xmlns:p14="http://schemas.microsoft.com/office/powerpoint/2010/main" val="195590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Integração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wrap="square" rtlCol="0" anchor="ctr">
        <a:noAutofit/>
      </a:bodyPr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17B6AAF-BA50-C641-B293-E5EFF26F3C2D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421</Words>
  <Application>Microsoft Macintosh PowerPoint</Application>
  <PresentationFormat>Widescreen</PresentationFormat>
  <Paragraphs>45</Paragraphs>
  <Slides>43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7" baseType="lpstr">
      <vt:lpstr>Arial</vt:lpstr>
      <vt:lpstr>Calibri</vt:lpstr>
      <vt:lpstr>Rockwell</vt:lpstr>
      <vt:lpstr>Tema do Office</vt:lpstr>
      <vt:lpstr>Apresentação do PowerPoint</vt:lpstr>
      <vt:lpstr>O antídoto contra a Solidão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Condições para estar nesta festa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justiça e a graça de Jesus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exemplo do Éden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DOMINGOS ESPECIAIS</dc:subject>
  <dc:creator>4TONS - Pr. Marcelo Augusto de Carvalho</dc:creator>
  <cp:keywords>www.4tons.com.br</cp:keywords>
  <dc:description>COMÉRCIO PROIBIDO. USO PESSOAL</dc:description>
  <cp:lastModifiedBy>marcos aurelio gularte de castro</cp:lastModifiedBy>
  <cp:revision>7</cp:revision>
  <dcterms:created xsi:type="dcterms:W3CDTF">2021-03-19T18:01:26Z</dcterms:created>
  <dcterms:modified xsi:type="dcterms:W3CDTF">2021-03-26T01:22:11Z</dcterms:modified>
  <cp:category>EVANGELISMO</cp:category>
</cp:coreProperties>
</file>