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8" r:id="rId3"/>
    <p:sldId id="289" r:id="rId4"/>
    <p:sldId id="288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10" r:id="rId24"/>
    <p:sldId id="308" r:id="rId25"/>
    <p:sldId id="311" r:id="rId26"/>
    <p:sldId id="309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3" r:id="rId36"/>
    <p:sldId id="320" r:id="rId37"/>
    <p:sldId id="321" r:id="rId38"/>
    <p:sldId id="322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287" r:id="rId4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1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2D19"/>
    <a:srgbClr val="443531"/>
    <a:srgbClr val="7A000C"/>
    <a:srgbClr val="40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0B522E-636F-8043-83FA-212666B8A381}" v="50" dt="2021-03-26T13:18:29.4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08"/>
  </p:normalViewPr>
  <p:slideViewPr>
    <p:cSldViewPr snapToGrid="0" snapToObjects="1">
      <p:cViewPr varScale="1">
        <p:scale>
          <a:sx n="99" d="100"/>
          <a:sy n="99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17A74-D888-5749-89BC-1967FB668C55}" type="datetimeFigureOut">
              <a:rPr lang="pt-BR" smtClean="0"/>
              <a:t>26/03/2021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BAA7-871F-D943-9563-8AC0333698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5616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5997E39-20C1-EC48-886C-A4A66784B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6265" y="4682286"/>
            <a:ext cx="5202767" cy="18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-209550"/>
            <a:ext cx="6096000" cy="7067549"/>
          </a:xfrm>
          <a:prstGeom prst="triangle">
            <a:avLst>
              <a:gd name="adj" fmla="val 0"/>
            </a:avLst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2682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8" presetClass="entr" presetSubtype="1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strips(downLeft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987828"/>
            <a:ext cx="4273827" cy="3359426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lIns="288000"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7527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2119" y="2131262"/>
            <a:ext cx="4213412" cy="3408925"/>
          </a:xfrm>
          <a:prstGeom prst="rect">
            <a:avLst/>
          </a:prstGeom>
          <a:noFill/>
        </p:spPr>
        <p:txBody>
          <a:bodyPr lIns="288000" anchor="ctr"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3715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880" y="5985165"/>
            <a:ext cx="11002241" cy="872835"/>
          </a:xfrm>
          <a:prstGeom prst="round2SameRect">
            <a:avLst>
              <a:gd name="adj1" fmla="val 38525"/>
              <a:gd name="adj2" fmla="val 0"/>
            </a:avLst>
          </a:prstGeom>
          <a:solidFill>
            <a:schemeClr val="tx1">
              <a:alpha val="83000"/>
            </a:schemeClr>
          </a:solidFill>
        </p:spPr>
        <p:txBody>
          <a:bodyPr lIns="108000" anchor="ctr">
            <a:noAutofit/>
          </a:bodyPr>
          <a:lstStyle>
            <a:lvl1pPr marL="0" indent="0" algn="ctr">
              <a:buNone/>
              <a:defRPr sz="48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Frase efeito</a:t>
            </a:r>
          </a:p>
        </p:txBody>
      </p:sp>
    </p:spTree>
    <p:extLst>
      <p:ext uri="{BB962C8B-B14F-4D97-AF65-F5344CB8AC3E}">
        <p14:creationId xmlns:p14="http://schemas.microsoft.com/office/powerpoint/2010/main" val="3873205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A87829-36D7-B646-837C-25FC53133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3048" y="483935"/>
            <a:ext cx="3125166" cy="3268257"/>
          </a:xfrm>
          <a:prstGeom prst="ellipse">
            <a:avLst/>
          </a:prstGeo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779" y="2693521"/>
            <a:ext cx="3932237" cy="3811588"/>
          </a:xfrm>
          <a:prstGeom prst="ellipse">
            <a:avLst/>
          </a:prstGeom>
          <a:solidFill>
            <a:schemeClr val="tx1">
              <a:alpha val="83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04511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5650" y="1820918"/>
            <a:ext cx="4497148" cy="4359166"/>
          </a:xfrm>
          <a:prstGeom prst="ellipse">
            <a:avLst/>
          </a:prstGeom>
          <a:noFill/>
          <a:ln w="34925">
            <a:solidFill>
              <a:schemeClr val="bg1">
                <a:alpha val="98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32743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53" presetClass="entr" presetSubtype="16" repeatCount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7277434" cy="471512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199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0C044ECF-107C-144B-A05E-0516AB319E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1AC93F3-4D38-BB4F-BBA1-E94D9D22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213412"/>
            <a:ext cx="12192001" cy="2644589"/>
          </a:xfrm>
          <a:gradFill>
            <a:gsLst>
              <a:gs pos="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 bIns="14400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41080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BBBFE2-C456-7940-AF0B-FDF33639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CD629-5B5E-3D42-8D87-8B1941098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71579D-0CD3-724D-9123-C44C1A02E6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5A7628-3A08-F746-8A12-5CA33A72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26/03/2021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31D2420-61D0-BB4F-97F3-BE08D4E3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E6DFA3B-1463-5A4F-A68C-E3F69F5CD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344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AC958-7DA4-B64B-9F10-FF45084F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031409-D238-7D42-8539-E97DAC01E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533990-483C-FC42-A6C6-15C6E3BBE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B78E612-9CC2-A248-8CD1-C7BA84B77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CAF5192-3D0D-7644-B8F3-E20079F160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7FCD16-E63C-E345-95D1-351751E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26/03/2021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62C4DE-C5EB-9841-843E-55F37A4A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4AA3B-7461-3648-B0E0-DC8647C2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18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1938A-2402-8A40-AB86-C65AB2BD51C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6846" y="3839216"/>
            <a:ext cx="6802582" cy="2597727"/>
          </a:xfrm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</p:spPr>
        <p:txBody>
          <a:bodyPr anchor="t"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12">
            <a:extLst>
              <a:ext uri="{FF2B5EF4-FFF2-40B4-BE49-F238E27FC236}">
                <a16:creationId xmlns:a16="http://schemas.microsoft.com/office/drawing/2014/main" id="{891DD956-F31E-6F42-9C22-63E6BF6C747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7420013" y="1128461"/>
            <a:ext cx="2196248" cy="2128863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rgbClr val="FFFF00"/>
          </a:solidFill>
        </p:spPr>
        <p:txBody>
          <a:bodyPr wrap="square" lIns="360000" tIns="360000" rIns="360000" bIns="360000" anchor="ctr">
            <a:noAutofit/>
          </a:bodyPr>
          <a:lstStyle>
            <a:lvl1pPr marL="0" indent="0" algn="ctr">
              <a:buNone/>
              <a:defRPr sz="8800" b="1" spc="-600" baseline="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1362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D22B8-50F1-DE4D-8B2C-16E4CBC59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1C6CB8-53C7-544C-9971-C9C72F76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26/03/2021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D196510-75F7-9C45-AE33-3587E0445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5DBCA7-7D86-D743-AB83-D248DE2E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2479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A1C4B24-B69F-AE4A-BD93-09EDB7BB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26/03/2021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06B1601-48C8-4540-92FB-4C63FC8D7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5D198A-9D2F-E64D-BAA5-B37042DC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4613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026653-99D5-104B-B0AF-70F1392B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E430947-CEFE-F547-979F-4ACA43347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46874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C4F4D1-6F82-5341-B5AA-01D1947D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B9E915A-A339-1446-ADA8-E54FDB519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3036B5-29DF-CD49-B838-DE045C00B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D5283-6519-3542-93A1-E8A4CDADEFB1}" type="datetimeFigureOut">
              <a:rPr lang="pt-BR" smtClean="0"/>
              <a:t>26/03/2021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259E3A-891A-EB4B-AF3B-E0B52211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949172-6BB4-8D42-B4AA-DCBB2144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6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73696" y="597824"/>
            <a:ext cx="6806225" cy="558579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816524" y="6283366"/>
            <a:ext cx="2144885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365759" y="940802"/>
            <a:ext cx="807899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161791" y="597824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97906" y="1210997"/>
            <a:ext cx="3874546" cy="387454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 rot="170169">
            <a:off x="7895015" y="871843"/>
            <a:ext cx="4258084" cy="4597189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0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>
        <p:tmplLst>
          <p:tmpl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A4B57-15DF-4B47-9E0C-DF99FF3F9EC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14047" y="860118"/>
            <a:ext cx="6804212" cy="5137763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2800" i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136064" y="6270508"/>
            <a:ext cx="2548296" cy="350803"/>
          </a:xfrm>
          <a:prstGeom prst="bracketPair">
            <a:avLst>
              <a:gd name="adj" fmla="val 0"/>
            </a:avLst>
          </a:prstGeom>
          <a:noFill/>
          <a:ln w="31750">
            <a:solidFill>
              <a:schemeClr val="tx1"/>
            </a:solidFill>
          </a:ln>
        </p:spPr>
        <p:txBody>
          <a:bodyPr rIns="3600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40708DA2-F4BA-724E-BDB5-CAC858551CA9}"/>
              </a:ext>
            </a:extLst>
          </p:cNvPr>
          <p:cNvSpPr/>
          <p:nvPr userDrawn="1"/>
        </p:nvSpPr>
        <p:spPr>
          <a:xfrm>
            <a:off x="4461178" y="860119"/>
            <a:ext cx="4494563" cy="5585791"/>
          </a:xfrm>
          <a:custGeom>
            <a:avLst/>
            <a:gdLst>
              <a:gd name="connsiteX0" fmla="*/ 0 w 8050696"/>
              <a:gd name="connsiteY0" fmla="*/ 0 h 5585791"/>
              <a:gd name="connsiteX1" fmla="*/ 0 w 8050696"/>
              <a:gd name="connsiteY1" fmla="*/ 5585791 h 5585791"/>
              <a:gd name="connsiteX2" fmla="*/ 8050696 w 8050696"/>
              <a:gd name="connsiteY2" fmla="*/ 5585791 h 558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50696" h="5585791">
                <a:moveTo>
                  <a:pt x="0" y="0"/>
                </a:moveTo>
                <a:lnTo>
                  <a:pt x="0" y="5585791"/>
                </a:lnTo>
                <a:lnTo>
                  <a:pt x="8050696" y="5585791"/>
                </a:lnTo>
              </a:path>
            </a:pathLst>
          </a:custGeom>
          <a:noFill/>
          <a:ln w="38100">
            <a:solidFill>
              <a:schemeClr val="tx1"/>
            </a:solidFill>
            <a:headEnd type="none" w="lg" len="lg"/>
            <a:tailEnd type="oval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4257209" y="479629"/>
            <a:ext cx="407937" cy="342978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EC4C27EC-BA52-194A-BA30-81D57B30B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0072" y="1545338"/>
            <a:ext cx="3677408" cy="367740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7" name="Pizza 16">
            <a:extLst>
              <a:ext uri="{FF2B5EF4-FFF2-40B4-BE49-F238E27FC236}">
                <a16:creationId xmlns:a16="http://schemas.microsoft.com/office/drawing/2014/main" id="{B8007E70-7DF6-A449-84F7-283A898DB4D1}"/>
              </a:ext>
            </a:extLst>
          </p:cNvPr>
          <p:cNvSpPr/>
          <p:nvPr userDrawn="1"/>
        </p:nvSpPr>
        <p:spPr>
          <a:xfrm>
            <a:off x="239425" y="1202401"/>
            <a:ext cx="4041431" cy="4363282"/>
          </a:xfrm>
          <a:custGeom>
            <a:avLst/>
            <a:gdLst>
              <a:gd name="connsiteX0" fmla="*/ 467776 w 4596862"/>
              <a:gd name="connsiteY0" fmla="*/ 908652 h 4596862"/>
              <a:gd name="connsiteX1" fmla="*/ 3085570 w 4596862"/>
              <a:gd name="connsiteY1" fmla="*/ 138987 h 4596862"/>
              <a:gd name="connsiteX2" fmla="*/ 4594020 w 4596862"/>
              <a:gd name="connsiteY2" fmla="*/ 2412708 h 4596862"/>
              <a:gd name="connsiteX3" fmla="*/ 2867211 w 4596862"/>
              <a:gd name="connsiteY3" fmla="*/ 4525374 h 4596862"/>
              <a:gd name="connsiteX4" fmla="*/ 338800 w 4596862"/>
              <a:gd name="connsiteY4" fmla="*/ 3499526 h 4596862"/>
              <a:gd name="connsiteX5" fmla="*/ 2298431 w 4596862"/>
              <a:gd name="connsiteY5" fmla="*/ 2298431 h 4596862"/>
              <a:gd name="connsiteX6" fmla="*/ 467776 w 4596862"/>
              <a:gd name="connsiteY6" fmla="*/ 908652 h 4596862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390025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6" fmla="*/ 2051071 w 4258084"/>
              <a:gd name="connsiteY6" fmla="*/ 2605178 h 4597189"/>
              <a:gd name="connsiteX0" fmla="*/ 1959631 w 4258084"/>
              <a:gd name="connsiteY0" fmla="*/ 2298585 h 4597189"/>
              <a:gd name="connsiteX1" fmla="*/ 128976 w 4258084"/>
              <a:gd name="connsiteY1" fmla="*/ 908806 h 4597189"/>
              <a:gd name="connsiteX2" fmla="*/ 2746770 w 4258084"/>
              <a:gd name="connsiteY2" fmla="*/ 139141 h 4597189"/>
              <a:gd name="connsiteX3" fmla="*/ 4255220 w 4258084"/>
              <a:gd name="connsiteY3" fmla="*/ 2412862 h 4597189"/>
              <a:gd name="connsiteX4" fmla="*/ 2528411 w 4258084"/>
              <a:gd name="connsiteY4" fmla="*/ 4525528 h 4597189"/>
              <a:gd name="connsiteX5" fmla="*/ 0 w 4258084"/>
              <a:gd name="connsiteY5" fmla="*/ 3499680 h 4597189"/>
              <a:gd name="connsiteX0" fmla="*/ 128976 w 4258084"/>
              <a:gd name="connsiteY0" fmla="*/ 908806 h 4597189"/>
              <a:gd name="connsiteX1" fmla="*/ 2746770 w 4258084"/>
              <a:gd name="connsiteY1" fmla="*/ 139141 h 4597189"/>
              <a:gd name="connsiteX2" fmla="*/ 4255220 w 4258084"/>
              <a:gd name="connsiteY2" fmla="*/ 2412862 h 4597189"/>
              <a:gd name="connsiteX3" fmla="*/ 2528411 w 4258084"/>
              <a:gd name="connsiteY3" fmla="*/ 4525528 h 4597189"/>
              <a:gd name="connsiteX4" fmla="*/ 0 w 4258084"/>
              <a:gd name="connsiteY4" fmla="*/ 3499680 h 45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084" h="4597189">
                <a:moveTo>
                  <a:pt x="128976" y="908806"/>
                </a:moveTo>
                <a:cubicBezTo>
                  <a:pt x="738427" y="106021"/>
                  <a:pt x="1799803" y="-206038"/>
                  <a:pt x="2746770" y="139141"/>
                </a:cubicBezTo>
                <a:cubicBezTo>
                  <a:pt x="3693737" y="484319"/>
                  <a:pt x="4305333" y="1406192"/>
                  <a:pt x="4255220" y="2412862"/>
                </a:cubicBezTo>
                <a:cubicBezTo>
                  <a:pt x="4205107" y="3419531"/>
                  <a:pt x="3504978" y="4276105"/>
                  <a:pt x="2528411" y="4525528"/>
                </a:cubicBezTo>
                <a:cubicBezTo>
                  <a:pt x="1551844" y="4774951"/>
                  <a:pt x="526708" y="4359024"/>
                  <a:pt x="0" y="34996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4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50000">
                          <p:val>
                            <p:strVal val="#ppt_x+.1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/10"/>
                          </p:val>
                        </p:tav>
                        <p:tav tm="50000">
                          <p:val>
                            <p:strVal val="#ppt_h+.01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/10"/>
                          </p:val>
                        </p:tav>
                        <p:tav tm="50000">
                          <p:val>
                            <p:strVal val="#ppt_w+.01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Effect transition="in" filter="fade">
                      <p:cBhvr>
                        <p:cTn dur="500" tmFilter="0,0; .5, 1; 1, 1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4" grpId="0" animBg="1"/>
      <p:bldP spid="16" grpId="0" animBg="1"/>
      <p:bldP spid="17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00100" y="6031571"/>
            <a:ext cx="5600700" cy="464479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1283716"/>
            <a:ext cx="5600700" cy="4591050"/>
          </a:xfrm>
          <a:solidFill>
            <a:schemeClr val="bg1">
              <a:alpha val="54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600" i="1"/>
            </a:lvl1pPr>
          </a:lstStyle>
          <a:p>
            <a:pPr lvl="0"/>
            <a:r>
              <a:rPr lang="pt-BR" dirty="0"/>
              <a:t>Citação</a:t>
            </a:r>
          </a:p>
        </p:txBody>
      </p:sp>
    </p:spTree>
    <p:extLst>
      <p:ext uri="{BB962C8B-B14F-4D97-AF65-F5344CB8AC3E}">
        <p14:creationId xmlns:p14="http://schemas.microsoft.com/office/powerpoint/2010/main" val="41720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animBg="1"/>
      <p:bldP spid="7" grpId="0" animBg="1">
        <p:tmplLst>
          <p:tmpl>
            <p:tnLst>
              <p:par>
                <p:cTn presetID="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606EEF22-5233-5B45-A3B3-11188DF339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2Diag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14" name="Gráfico 9">
            <a:extLst>
              <a:ext uri="{FF2B5EF4-FFF2-40B4-BE49-F238E27FC236}">
                <a16:creationId xmlns:a16="http://schemas.microsoft.com/office/drawing/2014/main" id="{256D141E-FB47-0E43-9BF8-93C282DE7144}"/>
              </a:ext>
            </a:extLst>
          </p:cNvPr>
          <p:cNvSpPr/>
          <p:nvPr/>
        </p:nvSpPr>
        <p:spPr>
          <a:xfrm>
            <a:off x="0" y="6301143"/>
            <a:ext cx="552450" cy="464479"/>
          </a:xfrm>
          <a:custGeom>
            <a:avLst/>
            <a:gdLst>
              <a:gd name="connsiteX0" fmla="*/ 234409 w 579670"/>
              <a:gd name="connsiteY0" fmla="*/ 0 h 487365"/>
              <a:gd name="connsiteX1" fmla="*/ 258508 w 579670"/>
              <a:gd name="connsiteY1" fmla="*/ 44770 h 487365"/>
              <a:gd name="connsiteX2" fmla="*/ 137140 w 579670"/>
              <a:gd name="connsiteY2" fmla="*/ 140289 h 487365"/>
              <a:gd name="connsiteX3" fmla="*/ 97853 w 579670"/>
              <a:gd name="connsiteY3" fmla="*/ 223704 h 487365"/>
              <a:gd name="connsiteX4" fmla="*/ 119761 w 579670"/>
              <a:gd name="connsiteY4" fmla="*/ 246454 h 487365"/>
              <a:gd name="connsiteX5" fmla="*/ 138163 w 579670"/>
              <a:gd name="connsiteY5" fmla="*/ 244995 h 487365"/>
              <a:gd name="connsiteX6" fmla="*/ 160070 w 579670"/>
              <a:gd name="connsiteY6" fmla="*/ 243537 h 487365"/>
              <a:gd name="connsiteX7" fmla="*/ 245655 w 579670"/>
              <a:gd name="connsiteY7" fmla="*/ 278537 h 487365"/>
              <a:gd name="connsiteX8" fmla="*/ 280415 w 579670"/>
              <a:gd name="connsiteY8" fmla="*/ 365014 h 487365"/>
              <a:gd name="connsiteX9" fmla="*/ 245217 w 579670"/>
              <a:gd name="connsiteY9" fmla="*/ 452221 h 487365"/>
              <a:gd name="connsiteX10" fmla="*/ 156127 w 579670"/>
              <a:gd name="connsiteY10" fmla="*/ 487220 h 487365"/>
              <a:gd name="connsiteX11" fmla="*/ 45421 w 579670"/>
              <a:gd name="connsiteY11" fmla="*/ 435888 h 487365"/>
              <a:gd name="connsiteX12" fmla="*/ 0 w 579670"/>
              <a:gd name="connsiteY12" fmla="*/ 304203 h 487365"/>
              <a:gd name="connsiteX13" fmla="*/ 59004 w 579670"/>
              <a:gd name="connsiteY13" fmla="*/ 140143 h 487365"/>
              <a:gd name="connsiteX14" fmla="*/ 234409 w 579670"/>
              <a:gd name="connsiteY14" fmla="*/ 0 h 487365"/>
              <a:gd name="connsiteX15" fmla="*/ 533811 w 579670"/>
              <a:gd name="connsiteY15" fmla="*/ 729 h 487365"/>
              <a:gd name="connsiteX16" fmla="*/ 557909 w 579670"/>
              <a:gd name="connsiteY16" fmla="*/ 44770 h 487365"/>
              <a:gd name="connsiteX17" fmla="*/ 435958 w 579670"/>
              <a:gd name="connsiteY17" fmla="*/ 140727 h 487365"/>
              <a:gd name="connsiteX18" fmla="*/ 397255 w 579670"/>
              <a:gd name="connsiteY18" fmla="*/ 223850 h 487365"/>
              <a:gd name="connsiteX19" fmla="*/ 419308 w 579670"/>
              <a:gd name="connsiteY19" fmla="*/ 246600 h 487365"/>
              <a:gd name="connsiteX20" fmla="*/ 437710 w 579670"/>
              <a:gd name="connsiteY20" fmla="*/ 245141 h 487365"/>
              <a:gd name="connsiteX21" fmla="*/ 459034 w 579670"/>
              <a:gd name="connsiteY21" fmla="*/ 243683 h 487365"/>
              <a:gd name="connsiteX22" fmla="*/ 544911 w 579670"/>
              <a:gd name="connsiteY22" fmla="*/ 278682 h 487365"/>
              <a:gd name="connsiteX23" fmla="*/ 579670 w 579670"/>
              <a:gd name="connsiteY23" fmla="*/ 365160 h 487365"/>
              <a:gd name="connsiteX24" fmla="*/ 544911 w 579670"/>
              <a:gd name="connsiteY24" fmla="*/ 452658 h 487365"/>
              <a:gd name="connsiteX25" fmla="*/ 456113 w 579670"/>
              <a:gd name="connsiteY25" fmla="*/ 487366 h 487365"/>
              <a:gd name="connsiteX26" fmla="*/ 344677 w 579670"/>
              <a:gd name="connsiteY26" fmla="*/ 436034 h 487365"/>
              <a:gd name="connsiteX27" fmla="*/ 299255 w 579670"/>
              <a:gd name="connsiteY27" fmla="*/ 304349 h 487365"/>
              <a:gd name="connsiteX28" fmla="*/ 358259 w 579670"/>
              <a:gd name="connsiteY28" fmla="*/ 140581 h 487365"/>
              <a:gd name="connsiteX29" fmla="*/ 533811 w 579670"/>
              <a:gd name="connsiteY29" fmla="*/ 729 h 48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79670" h="487365">
                <a:moveTo>
                  <a:pt x="234409" y="0"/>
                </a:moveTo>
                <a:lnTo>
                  <a:pt x="258508" y="44770"/>
                </a:lnTo>
                <a:cubicBezTo>
                  <a:pt x="203739" y="75103"/>
                  <a:pt x="163283" y="106894"/>
                  <a:pt x="137140" y="140289"/>
                </a:cubicBezTo>
                <a:cubicBezTo>
                  <a:pt x="110998" y="173684"/>
                  <a:pt x="97853" y="201538"/>
                  <a:pt x="97853" y="223704"/>
                </a:cubicBezTo>
                <a:cubicBezTo>
                  <a:pt x="97853" y="238871"/>
                  <a:pt x="105156" y="246454"/>
                  <a:pt x="119761" y="246454"/>
                </a:cubicBezTo>
                <a:lnTo>
                  <a:pt x="138163" y="244995"/>
                </a:lnTo>
                <a:lnTo>
                  <a:pt x="160070" y="243537"/>
                </a:lnTo>
                <a:cubicBezTo>
                  <a:pt x="194100" y="243537"/>
                  <a:pt x="222579" y="255204"/>
                  <a:pt x="245655" y="278537"/>
                </a:cubicBezTo>
                <a:cubicBezTo>
                  <a:pt x="268731" y="301869"/>
                  <a:pt x="280415" y="330744"/>
                  <a:pt x="280415" y="365014"/>
                </a:cubicBezTo>
                <a:cubicBezTo>
                  <a:pt x="280415" y="399722"/>
                  <a:pt x="268731" y="428888"/>
                  <a:pt x="245217" y="452221"/>
                </a:cubicBezTo>
                <a:cubicBezTo>
                  <a:pt x="221849" y="475554"/>
                  <a:pt x="192055" y="487220"/>
                  <a:pt x="156127" y="487220"/>
                </a:cubicBezTo>
                <a:cubicBezTo>
                  <a:pt x="112604" y="487220"/>
                  <a:pt x="75654" y="470158"/>
                  <a:pt x="45421" y="435888"/>
                </a:cubicBezTo>
                <a:cubicBezTo>
                  <a:pt x="15043" y="401763"/>
                  <a:pt x="0" y="357868"/>
                  <a:pt x="0" y="304203"/>
                </a:cubicBezTo>
                <a:cubicBezTo>
                  <a:pt x="0" y="249079"/>
                  <a:pt x="19717" y="194392"/>
                  <a:pt x="59004" y="140143"/>
                </a:cubicBezTo>
                <a:cubicBezTo>
                  <a:pt x="98291" y="85603"/>
                  <a:pt x="156857" y="38937"/>
                  <a:pt x="234409" y="0"/>
                </a:cubicBezTo>
                <a:close/>
                <a:moveTo>
                  <a:pt x="533811" y="729"/>
                </a:moveTo>
                <a:lnTo>
                  <a:pt x="557909" y="44770"/>
                </a:lnTo>
                <a:cubicBezTo>
                  <a:pt x="502410" y="75540"/>
                  <a:pt x="461808" y="107477"/>
                  <a:pt x="435958" y="140727"/>
                </a:cubicBezTo>
                <a:cubicBezTo>
                  <a:pt x="410107" y="173830"/>
                  <a:pt x="397255" y="201538"/>
                  <a:pt x="397255" y="223850"/>
                </a:cubicBezTo>
                <a:cubicBezTo>
                  <a:pt x="397255" y="239016"/>
                  <a:pt x="404557" y="246600"/>
                  <a:pt x="419308" y="246600"/>
                </a:cubicBezTo>
                <a:lnTo>
                  <a:pt x="437710" y="245141"/>
                </a:lnTo>
                <a:lnTo>
                  <a:pt x="459034" y="243683"/>
                </a:lnTo>
                <a:cubicBezTo>
                  <a:pt x="493063" y="243683"/>
                  <a:pt x="521835" y="255349"/>
                  <a:pt x="544911" y="278682"/>
                </a:cubicBezTo>
                <a:cubicBezTo>
                  <a:pt x="567986" y="302015"/>
                  <a:pt x="579670" y="330890"/>
                  <a:pt x="579670" y="365160"/>
                </a:cubicBezTo>
                <a:cubicBezTo>
                  <a:pt x="579670" y="400451"/>
                  <a:pt x="567986" y="429617"/>
                  <a:pt x="544911" y="452658"/>
                </a:cubicBezTo>
                <a:cubicBezTo>
                  <a:pt x="521689" y="475700"/>
                  <a:pt x="492187" y="487366"/>
                  <a:pt x="456113" y="487366"/>
                </a:cubicBezTo>
                <a:cubicBezTo>
                  <a:pt x="412152" y="487366"/>
                  <a:pt x="374909" y="470304"/>
                  <a:pt x="344677" y="436034"/>
                </a:cubicBezTo>
                <a:cubicBezTo>
                  <a:pt x="314299" y="401909"/>
                  <a:pt x="299255" y="358014"/>
                  <a:pt x="299255" y="304349"/>
                </a:cubicBezTo>
                <a:cubicBezTo>
                  <a:pt x="299255" y="249808"/>
                  <a:pt x="318972" y="195121"/>
                  <a:pt x="358259" y="140581"/>
                </a:cubicBezTo>
                <a:cubicBezTo>
                  <a:pt x="397547" y="86040"/>
                  <a:pt x="456113" y="39083"/>
                  <a:pt x="533811" y="729"/>
                </a:cubicBezTo>
                <a:close/>
              </a:path>
            </a:pathLst>
          </a:custGeom>
          <a:solidFill>
            <a:srgbClr val="000000"/>
          </a:solidFill>
          <a:ln w="1459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6FF06D54-50E0-414E-BFFC-40B6AA1D42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6534150" cy="6858000"/>
          </a:xfrm>
          <a:prstGeom prst="snip2DiagRect">
            <a:avLst/>
          </a:prstGeom>
          <a:solidFill>
            <a:schemeClr val="tx1">
              <a:alpha val="63000"/>
            </a:schemeClr>
          </a:solidFill>
        </p:spPr>
        <p:txBody>
          <a:bodyPr lIns="216000" tIns="216000" rIns="216000" bIns="216000" anchor="ctr">
            <a:normAutofit/>
          </a:bodyPr>
          <a:lstStyle>
            <a:lvl1pPr marL="0" indent="0" algn="ctr">
              <a:buNone/>
              <a:defRPr sz="36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Citação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3EF6615-BE7F-7746-9A36-BC17C16EEB3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791075" y="6068903"/>
            <a:ext cx="2609850" cy="46447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1750">
            <a:noFill/>
          </a:ln>
        </p:spPr>
        <p:txBody>
          <a:bodyPr rIns="3600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autor</a:t>
            </a:r>
          </a:p>
        </p:txBody>
      </p:sp>
    </p:spTree>
    <p:extLst>
      <p:ext uri="{BB962C8B-B14F-4D97-AF65-F5344CB8AC3E}">
        <p14:creationId xmlns:p14="http://schemas.microsoft.com/office/powerpoint/2010/main" val="394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 animBg="1">
        <p:tmplLst>
          <p:tmpl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50" decel="100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50" accel="100000" fill="hold">
                          <p:stCondLst>
                            <p:cond delay="450"/>
                          </p:stCondLst>
                        </p:cTn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27874" y="1122362"/>
            <a:ext cx="4940478" cy="4788894"/>
          </a:xfrm>
          <a:custGeom>
            <a:avLst/>
            <a:gdLst>
              <a:gd name="connsiteX0" fmla="*/ 2470240 w 4940478"/>
              <a:gd name="connsiteY0" fmla="*/ 488653 h 4788894"/>
              <a:gd name="connsiteX1" fmla="*/ 4436359 w 4940478"/>
              <a:gd name="connsiteY1" fmla="*/ 2394447 h 4788894"/>
              <a:gd name="connsiteX2" fmla="*/ 2470240 w 4940478"/>
              <a:gd name="connsiteY2" fmla="*/ 4300241 h 4788894"/>
              <a:gd name="connsiteX3" fmla="*/ 504121 w 4940478"/>
              <a:gd name="connsiteY3" fmla="*/ 2394447 h 4788894"/>
              <a:gd name="connsiteX4" fmla="*/ 2470240 w 4940478"/>
              <a:gd name="connsiteY4" fmla="*/ 488653 h 4788894"/>
              <a:gd name="connsiteX5" fmla="*/ 2470239 w 4940478"/>
              <a:gd name="connsiteY5" fmla="*/ 111581 h 4788894"/>
              <a:gd name="connsiteX6" fmla="*/ 111581 w 4940478"/>
              <a:gd name="connsiteY6" fmla="*/ 2394447 h 4788894"/>
              <a:gd name="connsiteX7" fmla="*/ 2470239 w 4940478"/>
              <a:gd name="connsiteY7" fmla="*/ 4677313 h 4788894"/>
              <a:gd name="connsiteX8" fmla="*/ 4828897 w 4940478"/>
              <a:gd name="connsiteY8" fmla="*/ 2394447 h 4788894"/>
              <a:gd name="connsiteX9" fmla="*/ 2470239 w 4940478"/>
              <a:gd name="connsiteY9" fmla="*/ 111581 h 4788894"/>
              <a:gd name="connsiteX10" fmla="*/ 2470239 w 4940478"/>
              <a:gd name="connsiteY10" fmla="*/ 0 h 4788894"/>
              <a:gd name="connsiteX11" fmla="*/ 4940478 w 4940478"/>
              <a:gd name="connsiteY11" fmla="*/ 2394447 h 4788894"/>
              <a:gd name="connsiteX12" fmla="*/ 2470239 w 4940478"/>
              <a:gd name="connsiteY12" fmla="*/ 4788894 h 4788894"/>
              <a:gd name="connsiteX13" fmla="*/ 0 w 4940478"/>
              <a:gd name="connsiteY13" fmla="*/ 2394447 h 4788894"/>
              <a:gd name="connsiteX14" fmla="*/ 2470239 w 4940478"/>
              <a:gd name="connsiteY14" fmla="*/ 0 h 478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940478" h="4788894">
                <a:moveTo>
                  <a:pt x="2470240" y="488653"/>
                </a:moveTo>
                <a:cubicBezTo>
                  <a:pt x="3556098" y="488653"/>
                  <a:pt x="4436359" y="1341906"/>
                  <a:pt x="4436359" y="2394447"/>
                </a:cubicBezTo>
                <a:cubicBezTo>
                  <a:pt x="4436359" y="3446988"/>
                  <a:pt x="3556098" y="4300241"/>
                  <a:pt x="2470240" y="4300241"/>
                </a:cubicBezTo>
                <a:cubicBezTo>
                  <a:pt x="1384382" y="4300241"/>
                  <a:pt x="504121" y="3446988"/>
                  <a:pt x="504121" y="2394447"/>
                </a:cubicBezTo>
                <a:cubicBezTo>
                  <a:pt x="504121" y="1341906"/>
                  <a:pt x="1384382" y="488653"/>
                  <a:pt x="2470240" y="488653"/>
                </a:cubicBezTo>
                <a:close/>
                <a:moveTo>
                  <a:pt x="2470239" y="111581"/>
                </a:moveTo>
                <a:cubicBezTo>
                  <a:pt x="1167588" y="111581"/>
                  <a:pt x="111581" y="1133655"/>
                  <a:pt x="111581" y="2394447"/>
                </a:cubicBezTo>
                <a:cubicBezTo>
                  <a:pt x="111581" y="3655239"/>
                  <a:pt x="1167588" y="4677313"/>
                  <a:pt x="2470239" y="4677313"/>
                </a:cubicBezTo>
                <a:cubicBezTo>
                  <a:pt x="3772890" y="4677313"/>
                  <a:pt x="4828897" y="3655239"/>
                  <a:pt x="4828897" y="2394447"/>
                </a:cubicBezTo>
                <a:cubicBezTo>
                  <a:pt x="4828897" y="1133655"/>
                  <a:pt x="3772890" y="111581"/>
                  <a:pt x="2470239" y="111581"/>
                </a:cubicBezTo>
                <a:close/>
                <a:moveTo>
                  <a:pt x="2470239" y="0"/>
                </a:moveTo>
                <a:cubicBezTo>
                  <a:pt x="3834514" y="0"/>
                  <a:pt x="4940478" y="1072030"/>
                  <a:pt x="4940478" y="2394447"/>
                </a:cubicBezTo>
                <a:cubicBezTo>
                  <a:pt x="4940478" y="3716864"/>
                  <a:pt x="3834514" y="4788894"/>
                  <a:pt x="2470239" y="4788894"/>
                </a:cubicBezTo>
                <a:cubicBezTo>
                  <a:pt x="1105964" y="4788894"/>
                  <a:pt x="0" y="3716864"/>
                  <a:pt x="0" y="2394447"/>
                </a:cubicBezTo>
                <a:cubicBezTo>
                  <a:pt x="0" y="1072030"/>
                  <a:pt x="1105964" y="0"/>
                  <a:pt x="2470239" y="0"/>
                </a:cubicBezTo>
                <a:close/>
              </a:path>
            </a:pathLst>
          </a:custGeom>
          <a:solidFill>
            <a:schemeClr val="tx1">
              <a:alpha val="83000"/>
            </a:schemeClr>
          </a:solidFill>
        </p:spPr>
        <p:txBody>
          <a:bodyPr wrap="square" lIns="720000" tIns="108000" rIns="720000" bIns="108000" anchor="ctr">
            <a:no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09659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TO 1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9A5E615-7906-0943-A1FA-893314AAF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1Rect">
            <a:avLst>
              <a:gd name="adj" fmla="val 15747"/>
            </a:avLst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8AEF6B7-BF7F-BD47-8D50-27835CCB4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349274" y="1249362"/>
            <a:ext cx="4940478" cy="4788894"/>
          </a:xfrm>
          <a:prstGeom prst="ellipse">
            <a:avLst/>
          </a:prstGeom>
          <a:solidFill>
            <a:schemeClr val="bg1">
              <a:alpha val="75000"/>
            </a:schemeClr>
          </a:solidFill>
        </p:spPr>
        <p:txBody>
          <a:bodyPr wrap="square" lIns="216000" tIns="216000" rIns="216000" bIns="216000" anchor="ctr">
            <a:no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41821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4B2BD6-9220-9941-B3B0-6D6016DE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E8A2BB-36D9-C64B-B720-3E3260DD3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1F088F-01BF-9D4B-8D39-AA71B799B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D5283-6519-3542-93A1-E8A4CDADEFB1}" type="datetimeFigureOut">
              <a:rPr lang="pt-BR" smtClean="0"/>
              <a:t>26/03/2021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0CC49C-3C44-3F4B-A718-DF07F268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15EDBC-11D4-8B4C-AA78-8D74FFF8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E83B-D807-F84D-ABB8-C6BEAF601E9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EDD6342-8750-3547-8486-260C92591C9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594925" y="17789"/>
            <a:ext cx="581309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5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6" r:id="rId4"/>
    <p:sldLayoutId id="2147483666" r:id="rId5"/>
    <p:sldLayoutId id="2147483667" r:id="rId6"/>
    <p:sldLayoutId id="2147483668" r:id="rId7"/>
    <p:sldLayoutId id="2147483661" r:id="rId8"/>
    <p:sldLayoutId id="2147483669" r:id="rId9"/>
    <p:sldLayoutId id="2147483664" r:id="rId10"/>
    <p:sldLayoutId id="2147483670" r:id="rId11"/>
    <p:sldLayoutId id="2147483672" r:id="rId12"/>
    <p:sldLayoutId id="2147483665" r:id="rId13"/>
    <p:sldLayoutId id="2147483662" r:id="rId14"/>
    <p:sldLayoutId id="2147483663" r:id="rId15"/>
    <p:sldLayoutId id="2147483651" r:id="rId16"/>
    <p:sldLayoutId id="2147483671" r:id="rId17"/>
    <p:sldLayoutId id="2147483652" r:id="rId18"/>
    <p:sldLayoutId id="2147483653" r:id="rId19"/>
    <p:sldLayoutId id="2147483654" r:id="rId20"/>
    <p:sldLayoutId id="2147483655" r:id="rId21"/>
    <p:sldLayoutId id="214748365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Rockwell" panose="02060603020205020403" pitchFamily="18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276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3BF5937-0EDD-1A42-9293-8F7F9ADDA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“</a:t>
            </a:r>
            <a:r>
              <a:rPr lang="pt-BR" sz="4000" b="1" dirty="0">
                <a:solidFill>
                  <a:srgbClr val="FF0000"/>
                </a:solidFill>
              </a:rPr>
              <a:t>Todos</a:t>
            </a:r>
            <a:r>
              <a:rPr lang="pt-BR" sz="4000" dirty="0"/>
              <a:t> pecaram e carecem da glória de Deus” 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33754856-6C6E-A944-90AF-3423F991A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Romanos 2:23 </a:t>
            </a: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DCB4926-9E6F-F748-BE0F-84E5A50831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898783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0E6B7502-6D25-2242-B692-0A870288F8C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18DD22-C990-0B48-A23A-14E1227C5B1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Ele sempre está buscando os Seus filhos. </a:t>
            </a:r>
          </a:p>
        </p:txBody>
      </p:sp>
    </p:spTree>
    <p:extLst>
      <p:ext uri="{BB962C8B-B14F-4D97-AF65-F5344CB8AC3E}">
        <p14:creationId xmlns:p14="http://schemas.microsoft.com/office/powerpoint/2010/main" val="774741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86E9CB7-81A5-EE4F-8F02-359DF23CDA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6EBDA9DA-264B-F041-AD1B-B7E06BE63A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“Eis que estou à porta e bato; se alguém ouvir a minha voz e abrir a porta, entrarei em sua casa e cearei com ele, e ele, comigo”.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52B8643-9208-FC4A-AE89-41E8CA4B3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Apocalipse 3:20</a:t>
            </a:r>
          </a:p>
        </p:txBody>
      </p:sp>
    </p:spTree>
    <p:extLst>
      <p:ext uri="{BB962C8B-B14F-4D97-AF65-F5344CB8AC3E}">
        <p14:creationId xmlns:p14="http://schemas.microsoft.com/office/powerpoint/2010/main" val="1020991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FFF35376-2FC6-4A41-B277-2B167054CBE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617F9D1-9D59-F749-AAF4-77E35801C46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Ele bate à porta do nosso coração. </a:t>
            </a:r>
          </a:p>
        </p:txBody>
      </p:sp>
    </p:spTree>
    <p:extLst>
      <p:ext uri="{BB962C8B-B14F-4D97-AF65-F5344CB8AC3E}">
        <p14:creationId xmlns:p14="http://schemas.microsoft.com/office/powerpoint/2010/main" val="195909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69DFB9B7-9FFA-5E4E-B90B-67CA7A32484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13EAB5-AE22-1E4D-845F-A2A4B38BA7A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Ele quer mostrar o plano que tem para a tua vida.</a:t>
            </a:r>
          </a:p>
        </p:txBody>
      </p:sp>
    </p:spTree>
    <p:extLst>
      <p:ext uri="{BB962C8B-B14F-4D97-AF65-F5344CB8AC3E}">
        <p14:creationId xmlns:p14="http://schemas.microsoft.com/office/powerpoint/2010/main" val="2487413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5891A3F0-DAC1-A54C-BD70-144C9DE945A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89A579-3428-1E43-8F41-5764A786E63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Às vezes, achamos que nada vai mudar </a:t>
            </a:r>
          </a:p>
        </p:txBody>
      </p:sp>
    </p:spTree>
    <p:extLst>
      <p:ext uri="{BB962C8B-B14F-4D97-AF65-F5344CB8AC3E}">
        <p14:creationId xmlns:p14="http://schemas.microsoft.com/office/powerpoint/2010/main" val="6217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82D8FD24-F8AC-3D46-946C-C0E882124B4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ACE239-5303-D147-80B3-9781EF3100C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Por que hoje não pode ser o dia da virada na sua vida? </a:t>
            </a:r>
          </a:p>
        </p:txBody>
      </p:sp>
    </p:spTree>
    <p:extLst>
      <p:ext uri="{BB962C8B-B14F-4D97-AF65-F5344CB8AC3E}">
        <p14:creationId xmlns:p14="http://schemas.microsoft.com/office/powerpoint/2010/main" val="60856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01B1C667-1404-4941-907B-EC27F0ACAC5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C5A3F6-D519-F146-A327-A014549A555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Deus tem algo para você. </a:t>
            </a:r>
          </a:p>
        </p:txBody>
      </p:sp>
    </p:spTree>
    <p:extLst>
      <p:ext uri="{BB962C8B-B14F-4D97-AF65-F5344CB8AC3E}">
        <p14:creationId xmlns:p14="http://schemas.microsoft.com/office/powerpoint/2010/main" val="95517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DCD74C52-B255-CA4B-8197-29045BD3118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796367A-0F6A-834D-A27F-A7E3ECAC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4353059"/>
            <a:ext cx="7394700" cy="1975552"/>
          </a:xfrm>
        </p:spPr>
        <p:txBody>
          <a:bodyPr/>
          <a:lstStyle/>
          <a:p>
            <a:r>
              <a:rPr lang="pt-BR" dirty="0"/>
              <a:t>JESUS TEM ALGO A NOS OFERECER</a:t>
            </a:r>
          </a:p>
        </p:txBody>
      </p:sp>
    </p:spTree>
    <p:extLst>
      <p:ext uri="{BB962C8B-B14F-4D97-AF65-F5344CB8AC3E}">
        <p14:creationId xmlns:p14="http://schemas.microsoft.com/office/powerpoint/2010/main" val="375562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52DD14F9-97CB-4848-95FA-B88890F8AF3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35C0D5-4867-8045-95C9-6D52F28CCCC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Os preconceitos impedem que o coração se abra. </a:t>
            </a:r>
          </a:p>
        </p:txBody>
      </p:sp>
    </p:spTree>
    <p:extLst>
      <p:ext uri="{BB962C8B-B14F-4D97-AF65-F5344CB8AC3E}">
        <p14:creationId xmlns:p14="http://schemas.microsoft.com/office/powerpoint/2010/main" val="181514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D629E-683B-6646-9C84-D09BE3017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6846" y="3839216"/>
            <a:ext cx="6802582" cy="2597727"/>
          </a:xfrm>
        </p:spPr>
        <p:txBody>
          <a:bodyPr>
            <a:normAutofit fontScale="90000"/>
          </a:bodyPr>
          <a:lstStyle/>
          <a:p>
            <a:r>
              <a:rPr lang="pt-BR" dirty="0"/>
              <a:t>O Antídoto para quem se sente perdido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62BDE5-2FF2-0544-A1DA-6F803EBEBE9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sz="8800" dirty="0"/>
              <a:t>02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22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C3B2B9DE-D093-F743-89C9-449185A286F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FB4B8D-6BC8-6F4C-9C19-D259C526A891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Permita que Ele se apresente para você. </a:t>
            </a:r>
          </a:p>
        </p:txBody>
      </p:sp>
    </p:spTree>
    <p:extLst>
      <p:ext uri="{BB962C8B-B14F-4D97-AF65-F5344CB8AC3E}">
        <p14:creationId xmlns:p14="http://schemas.microsoft.com/office/powerpoint/2010/main" val="328090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C6F8E959-AB01-174A-B4F5-4D957CE097C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53E15B-AEA2-3A4E-B268-BC54AECF3B0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Ele lhe pediu água a ela. </a:t>
            </a:r>
          </a:p>
        </p:txBody>
      </p:sp>
    </p:spTree>
    <p:extLst>
      <p:ext uri="{BB962C8B-B14F-4D97-AF65-F5344CB8AC3E}">
        <p14:creationId xmlns:p14="http://schemas.microsoft.com/office/powerpoint/2010/main" val="39506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307F2401-7480-3340-8594-F16308DFF40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878228D-833B-7442-8734-F2BA147A4364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A água simboliza as nossas limitações. </a:t>
            </a:r>
          </a:p>
        </p:txBody>
      </p:sp>
    </p:spTree>
    <p:extLst>
      <p:ext uri="{BB962C8B-B14F-4D97-AF65-F5344CB8AC3E}">
        <p14:creationId xmlns:p14="http://schemas.microsoft.com/office/powerpoint/2010/main" val="3799474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BB12C4AE-D55D-4F4F-B788-D937220284A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48DA69-7213-F24B-95B2-4F06216AB26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Existem pessoas que parecem ter tudo, mas não são felizes. </a:t>
            </a:r>
          </a:p>
        </p:txBody>
      </p:sp>
    </p:spTree>
    <p:extLst>
      <p:ext uri="{BB962C8B-B14F-4D97-AF65-F5344CB8AC3E}">
        <p14:creationId xmlns:p14="http://schemas.microsoft.com/office/powerpoint/2010/main" val="37298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1E77A737-5AE5-4945-9A6F-BF8A2D1E9FB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FF8062-386F-2147-BCFF-A205BFE03FB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Sempre queremos mais e parece que nunca estamos saciados. </a:t>
            </a:r>
          </a:p>
        </p:txBody>
      </p:sp>
    </p:spTree>
    <p:extLst>
      <p:ext uri="{BB962C8B-B14F-4D97-AF65-F5344CB8AC3E}">
        <p14:creationId xmlns:p14="http://schemas.microsoft.com/office/powerpoint/2010/main" val="243672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512DB653-A125-D346-8643-56A5672C033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66269C-84FF-004C-8C18-4255ED7FC2E3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 outros que estão afundados em problemas e não veem a solução. </a:t>
            </a:r>
          </a:p>
        </p:txBody>
      </p:sp>
    </p:spTree>
    <p:extLst>
      <p:ext uri="{BB962C8B-B14F-4D97-AF65-F5344CB8AC3E}">
        <p14:creationId xmlns:p14="http://schemas.microsoft.com/office/powerpoint/2010/main" val="97782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F825E063-C4F8-9449-B799-85AF4BA9615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B50FC04-F132-D34E-9828-B39059B1C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Romanos 6: 23 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0132234-3620-4A4F-AAC8-7E90D13B7D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“Porque o salário do pecado é a morte, mas o dom gratuito de Deus é a vida eterna em Cristo Jesus, nosso Senhor”.</a:t>
            </a:r>
          </a:p>
        </p:txBody>
      </p:sp>
    </p:spTree>
    <p:extLst>
      <p:ext uri="{BB962C8B-B14F-4D97-AF65-F5344CB8AC3E}">
        <p14:creationId xmlns:p14="http://schemas.microsoft.com/office/powerpoint/2010/main" val="235625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5999324C-6672-3041-AE39-D25ACAB199D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95F93-765F-9B4A-BA31-5560267691D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Cristo oferece água que sacia!</a:t>
            </a:r>
          </a:p>
        </p:txBody>
      </p:sp>
    </p:spTree>
    <p:extLst>
      <p:ext uri="{BB962C8B-B14F-4D97-AF65-F5344CB8AC3E}">
        <p14:creationId xmlns:p14="http://schemas.microsoft.com/office/powerpoint/2010/main" val="86161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92844E2B-041E-AE44-BEE2-A25D951D32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3F29B83-1545-D74D-A98F-7E9FCB3B26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“aquele, porém, que beber da água que eu lhe der nunca mais terá sede; pelo contrário, a água que eu lhe der será nele uma fonte a jorrar para a vida eterna” .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A6C1E8-FF12-D448-AC2B-38B80BAE9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João 4:14 </a:t>
            </a:r>
          </a:p>
        </p:txBody>
      </p:sp>
    </p:spTree>
    <p:extLst>
      <p:ext uri="{BB962C8B-B14F-4D97-AF65-F5344CB8AC3E}">
        <p14:creationId xmlns:p14="http://schemas.microsoft.com/office/powerpoint/2010/main" val="247946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01A11797-B47D-0145-9250-6ED1876319C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E0AC89-729C-4A49-9FBE-8FEE93FED69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o Senhor nos oferece a Salvação.</a:t>
            </a:r>
          </a:p>
        </p:txBody>
      </p:sp>
    </p:spTree>
    <p:extLst>
      <p:ext uri="{BB962C8B-B14F-4D97-AF65-F5344CB8AC3E}">
        <p14:creationId xmlns:p14="http://schemas.microsoft.com/office/powerpoint/2010/main" val="166251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A1FC39AD-EAE1-7D47-875B-C549F9098914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2A9948-B92E-DC43-A698-160C670261D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João 4: 5 – 10 </a:t>
            </a:r>
          </a:p>
        </p:txBody>
      </p:sp>
    </p:spTree>
    <p:extLst>
      <p:ext uri="{BB962C8B-B14F-4D97-AF65-F5344CB8AC3E}">
        <p14:creationId xmlns:p14="http://schemas.microsoft.com/office/powerpoint/2010/main" val="262487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463A08B9-2C76-B844-8AE4-43F03A716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887D9-2A51-4448-A5EF-9F52A1152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Efésios 2:8-10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B4D6EB8-043E-8E46-B2F2-3F67D7D107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“Porque pela graça sois salvos, mediante a fé; e isto não vem de vós; é dom de Deus; não de obras, para que ninguém se glorie. Pois somos feitura dele, criados em Cristo Jesus para boas obras, as quais Deus de antemão preparou para que andássemos nelas”. </a:t>
            </a:r>
          </a:p>
        </p:txBody>
      </p:sp>
    </p:spTree>
    <p:extLst>
      <p:ext uri="{BB962C8B-B14F-4D97-AF65-F5344CB8AC3E}">
        <p14:creationId xmlns:p14="http://schemas.microsoft.com/office/powerpoint/2010/main" val="222444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518605DE-1C29-4B4A-9DAC-3D66640B5CA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84DB967-6C92-6E43-B072-759F96EA188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Você aceita a salvação?</a:t>
            </a:r>
          </a:p>
        </p:txBody>
      </p:sp>
    </p:spTree>
    <p:extLst>
      <p:ext uri="{BB962C8B-B14F-4D97-AF65-F5344CB8AC3E}">
        <p14:creationId xmlns:p14="http://schemas.microsoft.com/office/powerpoint/2010/main" val="349272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3BE7379A-6342-A545-9553-8EB99C25605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EF12111-198B-734C-B3EF-6AB14BCB284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Quer que Jesus perdoe os seus pecados e mude a sua história?</a:t>
            </a:r>
          </a:p>
        </p:txBody>
      </p:sp>
    </p:spTree>
    <p:extLst>
      <p:ext uri="{BB962C8B-B14F-4D97-AF65-F5344CB8AC3E}">
        <p14:creationId xmlns:p14="http://schemas.microsoft.com/office/powerpoint/2010/main" val="359996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C71DBF3F-3871-7747-809C-1097DEC8479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093AA67-E9ED-5B43-9820-98A18CAD744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Hoje eu e você temos esta oportunidade.</a:t>
            </a:r>
          </a:p>
        </p:txBody>
      </p:sp>
    </p:spTree>
    <p:extLst>
      <p:ext uri="{BB962C8B-B14F-4D97-AF65-F5344CB8AC3E}">
        <p14:creationId xmlns:p14="http://schemas.microsoft.com/office/powerpoint/2010/main" val="313442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E079F727-B5EA-B444-B9E5-4B5835A33FC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06DB931-4612-6E46-9CDA-D399863C4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JESUS TRANSFORMA A NOSSA VIDA</a:t>
            </a:r>
          </a:p>
        </p:txBody>
      </p:sp>
    </p:spTree>
    <p:extLst>
      <p:ext uri="{BB962C8B-B14F-4D97-AF65-F5344CB8AC3E}">
        <p14:creationId xmlns:p14="http://schemas.microsoft.com/office/powerpoint/2010/main" val="912987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8167B2D4-B834-4D4D-8EDE-520EDE85287D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6ABB6D-FABB-1449-B5B1-F515880F95F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Ela era uma pessoa que vivia em adultério.</a:t>
            </a:r>
          </a:p>
        </p:txBody>
      </p:sp>
    </p:spTree>
    <p:extLst>
      <p:ext uri="{BB962C8B-B14F-4D97-AF65-F5344CB8AC3E}">
        <p14:creationId xmlns:p14="http://schemas.microsoft.com/office/powerpoint/2010/main" val="193688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43B605B7-001E-DF4A-BF0B-C91B93E0729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E0746A6-5ADC-6243-A86A-1BD8E006FD26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O pecado é algo tão cruel que ele vai destruindo a vida das pessoas.</a:t>
            </a:r>
          </a:p>
        </p:txBody>
      </p:sp>
    </p:spTree>
    <p:extLst>
      <p:ext uri="{BB962C8B-B14F-4D97-AF65-F5344CB8AC3E}">
        <p14:creationId xmlns:p14="http://schemas.microsoft.com/office/powerpoint/2010/main" val="274533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64A82DFB-EC42-1346-BF21-26AB82DF682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EC3479-8DB7-3E44-AE8A-5893064F5AC7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Jesus precisa fazer uma obra no seu viver.</a:t>
            </a:r>
          </a:p>
        </p:txBody>
      </p:sp>
    </p:spTree>
    <p:extLst>
      <p:ext uri="{BB962C8B-B14F-4D97-AF65-F5344CB8AC3E}">
        <p14:creationId xmlns:p14="http://schemas.microsoft.com/office/powerpoint/2010/main" val="324598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88D72012-C228-EC46-A430-D9F31F2306F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DAAE13-5DD5-0340-AC8A-0A9130DEDE48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Ele estava transformando a vida dela.</a:t>
            </a:r>
          </a:p>
        </p:txBody>
      </p:sp>
    </p:spTree>
    <p:extLst>
      <p:ext uri="{BB962C8B-B14F-4D97-AF65-F5344CB8AC3E}">
        <p14:creationId xmlns:p14="http://schemas.microsoft.com/office/powerpoint/2010/main" val="3991335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F79B5C5F-A045-F744-87C8-935AC62C34BB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7FC2014-8063-A346-BD81-85BDD269451A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O Senhor quer atuar na nossa vida.</a:t>
            </a:r>
          </a:p>
        </p:txBody>
      </p:sp>
    </p:spTree>
    <p:extLst>
      <p:ext uri="{BB962C8B-B14F-4D97-AF65-F5344CB8AC3E}">
        <p14:creationId xmlns:p14="http://schemas.microsoft.com/office/powerpoint/2010/main" val="129559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784F2B00-E3EF-B949-B951-0C3B91D33DF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7B64F7-F35A-C747-AA5B-BF396E5DB07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Jesus saiu da Judeia e se dirigiu para o norte da Galileia. </a:t>
            </a:r>
          </a:p>
        </p:txBody>
      </p:sp>
    </p:spTree>
    <p:extLst>
      <p:ext uri="{BB962C8B-B14F-4D97-AF65-F5344CB8AC3E}">
        <p14:creationId xmlns:p14="http://schemas.microsoft.com/office/powerpoint/2010/main" val="14250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C33205BE-991C-4A4F-A37B-3DB3E5D4945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C80D07-0D08-0740-BEE3-C12F8440E79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Ele quer mudar o que precisa ser mudado!</a:t>
            </a:r>
          </a:p>
        </p:txBody>
      </p:sp>
    </p:spTree>
    <p:extLst>
      <p:ext uri="{BB962C8B-B14F-4D97-AF65-F5344CB8AC3E}">
        <p14:creationId xmlns:p14="http://schemas.microsoft.com/office/powerpoint/2010/main" val="1228784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28F5778F-6D66-5847-97E8-3E45B441F683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B66E446-E483-0C43-A6A4-CBC02DBCE21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Quer perdoar o que precisa ser perdoado!</a:t>
            </a:r>
          </a:p>
        </p:txBody>
      </p:sp>
    </p:spTree>
    <p:extLst>
      <p:ext uri="{BB962C8B-B14F-4D97-AF65-F5344CB8AC3E}">
        <p14:creationId xmlns:p14="http://schemas.microsoft.com/office/powerpoint/2010/main" val="893151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75B8CF8C-2297-EE4B-9D06-2B8CAE6FBC0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FFBD9F-FA52-A84A-B3F0-9327F3FC67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Quer arrumar o que foi estragado!</a:t>
            </a:r>
          </a:p>
        </p:txBody>
      </p:sp>
    </p:spTree>
    <p:extLst>
      <p:ext uri="{BB962C8B-B14F-4D97-AF65-F5344CB8AC3E}">
        <p14:creationId xmlns:p14="http://schemas.microsoft.com/office/powerpoint/2010/main" val="421731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0C3F1ACA-DD46-E54C-AEFC-2ECBC35238B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723F41-BA7F-8C47-B085-4B1478D93522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Quer consertar o que foi quebrado!</a:t>
            </a:r>
          </a:p>
        </p:txBody>
      </p:sp>
    </p:spTree>
    <p:extLst>
      <p:ext uri="{BB962C8B-B14F-4D97-AF65-F5344CB8AC3E}">
        <p14:creationId xmlns:p14="http://schemas.microsoft.com/office/powerpoint/2010/main" val="1863814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B4BC5E13-A58D-C84E-A9A0-CDBDC7AD03F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84C4AC-A7DD-2B4E-AE2B-FD3A00390BFB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Ele está batendo à porta do nosso coração</a:t>
            </a:r>
          </a:p>
        </p:txBody>
      </p:sp>
    </p:spTree>
    <p:extLst>
      <p:ext uri="{BB962C8B-B14F-4D97-AF65-F5344CB8AC3E}">
        <p14:creationId xmlns:p14="http://schemas.microsoft.com/office/powerpoint/2010/main" val="11878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E09B18CA-7324-AF4D-9222-C383AAA24C1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B302F5-11A8-0042-91E9-0431A1DAC6EE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e nós precisamos abrir a porta.</a:t>
            </a:r>
          </a:p>
        </p:txBody>
      </p:sp>
    </p:spTree>
    <p:extLst>
      <p:ext uri="{BB962C8B-B14F-4D97-AF65-F5344CB8AC3E}">
        <p14:creationId xmlns:p14="http://schemas.microsoft.com/office/powerpoint/2010/main" val="4138144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DBD0F6F2-19F6-584D-8714-0D348F8A6A6A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100602-B0BF-5B41-AF4C-7F2051DAFF3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Aceita você hoje que Jesus entre em sua vida e faça de você uma fonte a jorrar bênçãos?</a:t>
            </a:r>
          </a:p>
        </p:txBody>
      </p:sp>
    </p:spTree>
    <p:extLst>
      <p:ext uri="{BB962C8B-B14F-4D97-AF65-F5344CB8AC3E}">
        <p14:creationId xmlns:p14="http://schemas.microsoft.com/office/powerpoint/2010/main" val="336842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34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2B7A4C3E-F28E-7C4C-9029-D361E905DE2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074C5B1-912F-2B4A-9756-5730C6D9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6" y="1613486"/>
            <a:ext cx="8927286" cy="4715125"/>
          </a:xfrm>
        </p:spPr>
        <p:txBody>
          <a:bodyPr/>
          <a:lstStyle/>
          <a:p>
            <a:r>
              <a:rPr lang="pt-BR" dirty="0"/>
              <a:t>JESUS SABE ONDE ESTAMOS E VAI NOS ENCONTRAR.</a:t>
            </a:r>
          </a:p>
        </p:txBody>
      </p:sp>
    </p:spTree>
    <p:extLst>
      <p:ext uri="{BB962C8B-B14F-4D97-AF65-F5344CB8AC3E}">
        <p14:creationId xmlns:p14="http://schemas.microsoft.com/office/powerpoint/2010/main" val="2845614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9C16A1D2-1778-EA49-89C0-F7E4E20870A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3676CF-02C5-FD43-857C-E32D14EED0C5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Com certeza Jesus não estava li por acaso.</a:t>
            </a:r>
          </a:p>
        </p:txBody>
      </p:sp>
    </p:spTree>
    <p:extLst>
      <p:ext uri="{BB962C8B-B14F-4D97-AF65-F5344CB8AC3E}">
        <p14:creationId xmlns:p14="http://schemas.microsoft.com/office/powerpoint/2010/main" val="1058683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Imagem 4">
            <a:extLst>
              <a:ext uri="{FF2B5EF4-FFF2-40B4-BE49-F238E27FC236}">
                <a16:creationId xmlns:a16="http://schemas.microsoft.com/office/drawing/2014/main" id="{1E650B08-9C2F-4B4A-8908-0187B1C489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214327F-31F6-8D49-B9CB-9795F407E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Mateus 18:11 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EA357C6-0A39-F942-9D46-1073D47136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“Porque o Filho do homem veio salvar o que estava perdido” </a:t>
            </a:r>
          </a:p>
        </p:txBody>
      </p:sp>
    </p:spTree>
    <p:extLst>
      <p:ext uri="{BB962C8B-B14F-4D97-AF65-F5344CB8AC3E}">
        <p14:creationId xmlns:p14="http://schemas.microsoft.com/office/powerpoint/2010/main" val="66146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FDB5F116-0223-8844-9093-09E68FA0646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6A88E00-8C12-2443-ABF6-9C49C6DB6120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A obra de Jesus é salvar cada um dos Seus filhos </a:t>
            </a:r>
          </a:p>
        </p:txBody>
      </p:sp>
    </p:spTree>
    <p:extLst>
      <p:ext uri="{BB962C8B-B14F-4D97-AF65-F5344CB8AC3E}">
        <p14:creationId xmlns:p14="http://schemas.microsoft.com/office/powerpoint/2010/main" val="124183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3953EF55-CBF2-034F-89CC-D45BF0D7089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235FD9D-B723-074B-97A9-E0DB2674807D}"/>
              </a:ext>
            </a:extLst>
          </p:cNvPr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r>
              <a:rPr lang="pt-BR" dirty="0"/>
              <a:t>Você consegue ver que precisa </a:t>
            </a:r>
            <a:r>
              <a:rPr lang="pt-BR" dirty="0" err="1"/>
              <a:t>dEle</a:t>
            </a:r>
            <a:r>
              <a:rPr lang="pt-BR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76027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Integração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wrap="square" rtlCol="0" anchor="ctr"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17B6AAF-BA50-C641-B293-E5EFF26F3C2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1827</TotalTime>
  <Words>542</Words>
  <Application>Microsoft Macintosh PowerPoint</Application>
  <PresentationFormat>Widescreen</PresentationFormat>
  <Paragraphs>52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1" baseType="lpstr">
      <vt:lpstr>Arial</vt:lpstr>
      <vt:lpstr>Calibri</vt:lpstr>
      <vt:lpstr>Rockwell</vt:lpstr>
      <vt:lpstr>Tema do Office</vt:lpstr>
      <vt:lpstr>Apresentação do PowerPoint</vt:lpstr>
      <vt:lpstr>O Antídoto para quem se sente perdido </vt:lpstr>
      <vt:lpstr>Apresentação do PowerPoint</vt:lpstr>
      <vt:lpstr>Apresentação do PowerPoint</vt:lpstr>
      <vt:lpstr>JESUS SABE ONDE ESTAMOS E VAI NOS ENCONTRAR.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JESUS TEM ALGO A NOS OFERECER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JESUS TRANSFORMA A NOSSA VIDA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DOMINGOS ESPECIAIS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8</cp:revision>
  <dcterms:created xsi:type="dcterms:W3CDTF">2021-03-19T18:01:26Z</dcterms:created>
  <dcterms:modified xsi:type="dcterms:W3CDTF">2021-03-26T13:19:02Z</dcterms:modified>
  <cp:category>EVANGELISMO</cp:category>
</cp:coreProperties>
</file>