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8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6" r:id="rId35"/>
    <p:sldId id="323" r:id="rId36"/>
    <p:sldId id="324" r:id="rId37"/>
    <p:sldId id="325" r:id="rId38"/>
    <p:sldId id="327" r:id="rId39"/>
    <p:sldId id="328" r:id="rId40"/>
    <p:sldId id="329" r:id="rId41"/>
    <p:sldId id="330" r:id="rId42"/>
    <p:sldId id="331" r:id="rId43"/>
    <p:sldId id="333" r:id="rId44"/>
    <p:sldId id="332" r:id="rId45"/>
    <p:sldId id="334" r:id="rId46"/>
    <p:sldId id="335" r:id="rId47"/>
    <p:sldId id="336" r:id="rId48"/>
    <p:sldId id="337" r:id="rId49"/>
    <p:sldId id="338" r:id="rId50"/>
    <p:sldId id="339" r:id="rId51"/>
    <p:sldId id="341" r:id="rId52"/>
    <p:sldId id="340" r:id="rId53"/>
    <p:sldId id="287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60381-46EA-5442-A263-2A2A00B4F41E}" v="154" dt="2021-03-29T01:05:20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7"/>
    <p:restoredTop sz="94608"/>
  </p:normalViewPr>
  <p:slideViewPr>
    <p:cSldViewPr snapToGrid="0" snapToObjects="1">
      <p:cViewPr>
        <p:scale>
          <a:sx n="60" d="100"/>
          <a:sy n="60" d="100"/>
        </p:scale>
        <p:origin x="608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0BAA7-871F-D943-9563-8AC0333698C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81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2119" y="2131262"/>
            <a:ext cx="4213412" cy="3408925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37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13412"/>
            <a:ext cx="12192001" cy="2644589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bIns="14400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080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28/03/2021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72" r:id="rId12"/>
    <p:sldLayoutId id="2147483665" r:id="rId13"/>
    <p:sldLayoutId id="2147483662" r:id="rId14"/>
    <p:sldLayoutId id="2147483663" r:id="rId15"/>
    <p:sldLayoutId id="2147483651" r:id="rId16"/>
    <p:sldLayoutId id="2147483671" r:id="rId17"/>
    <p:sldLayoutId id="2147483652" r:id="rId18"/>
    <p:sldLayoutId id="2147483653" r:id="rId19"/>
    <p:sldLayoutId id="2147483654" r:id="rId20"/>
    <p:sldLayoutId id="2147483655" r:id="rId21"/>
    <p:sldLayoutId id="214748365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man_currency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plica_of_ancient_coin_02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statera,_teradracma_y_dracmas_de_Alejandro_Magno._Museo_de_Prehistoria_de_Valencia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t-br/foto/pescaria-corda-isca-gancho-3099227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FDC19B3-8AD9-364E-B129-E0BAF5BB03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679F7E-3F4C-4C4C-B3DC-C39165FA2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923314" cy="7067549"/>
          </a:xfrm>
        </p:spPr>
        <p:txBody>
          <a:bodyPr>
            <a:normAutofit/>
          </a:bodyPr>
          <a:lstStyle/>
          <a:p>
            <a:r>
              <a:rPr lang="pt-BR" dirty="0"/>
              <a:t>Uma moeda especial de Tiro era usada para o pagamento desse imposto. </a:t>
            </a:r>
          </a:p>
        </p:txBody>
      </p:sp>
    </p:spTree>
    <p:extLst>
      <p:ext uri="{BB962C8B-B14F-4D97-AF65-F5344CB8AC3E}">
        <p14:creationId xmlns:p14="http://schemas.microsoft.com/office/powerpoint/2010/main" val="186422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40F9825-CAF1-0649-9BEE-1AA9961E02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C468AF2-BE87-DE42-BC01-B1968D3C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5673224" cy="2491983"/>
          </a:xfrm>
        </p:spPr>
        <p:txBody>
          <a:bodyPr/>
          <a:lstStyle/>
          <a:p>
            <a:r>
              <a:rPr lang="pt-BR" dirty="0"/>
              <a:t>A Pergunta </a:t>
            </a:r>
          </a:p>
        </p:txBody>
      </p:sp>
    </p:spTree>
    <p:extLst>
      <p:ext uri="{BB962C8B-B14F-4D97-AF65-F5344CB8AC3E}">
        <p14:creationId xmlns:p14="http://schemas.microsoft.com/office/powerpoint/2010/main" val="38265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8D50A02-20A4-D04D-A77B-54FBC0F258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CFC0662-6C53-374E-ABED-FBBB9ED8C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4706" y="2579131"/>
            <a:ext cx="4581147" cy="3765685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Essa não era uma pergunta tão simples de ser respondida, porque certamente a pergunta era uma sentença de morte para Jesus. </a:t>
            </a:r>
          </a:p>
        </p:txBody>
      </p:sp>
    </p:spTree>
    <p:extLst>
      <p:ext uri="{BB962C8B-B14F-4D97-AF65-F5344CB8AC3E}">
        <p14:creationId xmlns:p14="http://schemas.microsoft.com/office/powerpoint/2010/main" val="117888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3350C91-BC4C-394D-B944-C8C6C346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“Esse tributo não era uma taxa civil, mas uma contribuição religiosa, exigida de todo judeu, anualmente, para manutenção do templo. A recusa de pagar o tributo seria considerada como deslealdade ao templo — segundo o conceito dos rabis, um gravíssimo pecado. A atitude do Salvador para com as leis dos rabis, e Suas positivas reprovações aos defensores da tradição, proporcionaram pretexto para a acusação de estar Ele procurando deitar por terra o serviço do templo. Agora, os inimigos viram um ensejo de lançar descrédito sobre Ele. No coletor dos tributos, encontraram um ponto aliado”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2A89CEF-C3C9-DA43-88D8-CDDB3DEF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DTN, 304 </a:t>
            </a:r>
          </a:p>
        </p:txBody>
      </p:sp>
      <p:pic>
        <p:nvPicPr>
          <p:cNvPr id="35" name="Espaço Reservado para Imagem 34" descr="Roman currency - Wikipedia">
            <a:extLst>
              <a:ext uri="{FF2B5EF4-FFF2-40B4-BE49-F238E27FC236}">
                <a16:creationId xmlns:a16="http://schemas.microsoft.com/office/drawing/2014/main" id="{A8A41649-F3BC-7F4B-A792-7C89657C30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089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A0BEE0A6-F504-D441-8FC5-A72CCB202D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E9BDFE-F988-1442-AFCF-7B989BB1C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665306"/>
            <a:ext cx="6419461" cy="1577686"/>
          </a:xfrm>
        </p:spPr>
        <p:txBody>
          <a:bodyPr>
            <a:normAutofit/>
          </a:bodyPr>
          <a:lstStyle/>
          <a:p>
            <a:r>
              <a:rPr lang="pt-BR" sz="4400" dirty="0"/>
              <a:t>Pedro respondeu precipitadamente</a:t>
            </a:r>
          </a:p>
        </p:txBody>
      </p:sp>
    </p:spTree>
    <p:extLst>
      <p:ext uri="{BB962C8B-B14F-4D97-AF65-F5344CB8AC3E}">
        <p14:creationId xmlns:p14="http://schemas.microsoft.com/office/powerpoint/2010/main" val="344757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58A560-74C9-8348-AEF0-8129C55F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821" y="643944"/>
            <a:ext cx="6787166" cy="5486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“Havia algumas classes de pessoas consideradas isentas do pagamento do tributo. No tempo de Moisés, quando os levitas foram separados para o serviço do santuário, não lhes foi dada herança entre o povo. O Senhor disse: “Levi com seus irmãos não têm parte na herança; o Senhor é a sua herança”(Deuteronômio 10:9). Nos dias de Cristo, os sacerdotes e os levitas eram ainda tidos como, especialmente, consagrados ao templo não lhes sendo exigida a contribuição anual para a manutenção. Também os profetas estavam isentos desse pagamento, requeriam tributo de Jesus, os rabis punham à margem Seus direitos como profeta e mestre e </a:t>
            </a:r>
            <a:r>
              <a:rPr lang="pt-BR" dirty="0" err="1"/>
              <a:t>tratavam-nO</a:t>
            </a:r>
            <a:r>
              <a:rPr lang="pt-BR" dirty="0"/>
              <a:t> como uma pessoa comum. A recusa de Sua parte, de pagar o tributo, seria apresentada como deslealdade ao templo; ao passo que, por outro lado, o pagamento seria tomado como justificação de O rejeitarem como profeta” 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8D71B378-43BB-C246-83BC-3F4BCFE0D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DTN, 304 </a:t>
            </a:r>
          </a:p>
        </p:txBody>
      </p:sp>
      <p:pic>
        <p:nvPicPr>
          <p:cNvPr id="14" name="Espaço Reservado para Imagem 13" descr="File:Replica of ancient coin 02.jpg - Wikimedia Commons">
            <a:extLst>
              <a:ext uri="{FF2B5EF4-FFF2-40B4-BE49-F238E27FC236}">
                <a16:creationId xmlns:a16="http://schemas.microsoft.com/office/drawing/2014/main" id="{54F0534B-55D2-A846-A1CC-BB62AFAD9B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38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2464588-4887-584E-9141-B833A1E942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B045051-776C-414C-9C3D-080FA25D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600" dirty="0"/>
              <a:t>A Resposta</a:t>
            </a:r>
          </a:p>
        </p:txBody>
      </p:sp>
    </p:spTree>
    <p:extLst>
      <p:ext uri="{BB962C8B-B14F-4D97-AF65-F5344CB8AC3E}">
        <p14:creationId xmlns:p14="http://schemas.microsoft.com/office/powerpoint/2010/main" val="220687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BCB7EC6-A284-9648-8BB5-A848E8131C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E1FE8F-78EF-D347-9DFA-0A6E0DD4D5B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Jesus tocou no assunto. </a:t>
            </a:r>
          </a:p>
        </p:txBody>
      </p:sp>
    </p:spTree>
    <p:extLst>
      <p:ext uri="{BB962C8B-B14F-4D97-AF65-F5344CB8AC3E}">
        <p14:creationId xmlns:p14="http://schemas.microsoft.com/office/powerpoint/2010/main" val="84843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F88EC9E-0493-0243-BAF7-CDCF7AB4F7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39332B-F1DD-1E44-884A-06815F6F380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0" y="879766"/>
            <a:ext cx="4940478" cy="4788894"/>
          </a:xfrm>
        </p:spPr>
        <p:txBody>
          <a:bodyPr/>
          <a:lstStyle/>
          <a:p>
            <a:r>
              <a:rPr lang="pt-BR" dirty="0"/>
              <a:t>Jesus usou uma analogia.</a:t>
            </a:r>
          </a:p>
        </p:txBody>
      </p:sp>
    </p:spTree>
    <p:extLst>
      <p:ext uri="{BB962C8B-B14F-4D97-AF65-F5344CB8AC3E}">
        <p14:creationId xmlns:p14="http://schemas.microsoft.com/office/powerpoint/2010/main" val="261892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24AC895-6474-7D49-8E0C-A1131C43B7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9CC2ED-725E-6941-AC2C-B5779A9D96C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0380" y="1034552"/>
            <a:ext cx="4940478" cy="4788894"/>
          </a:xfrm>
        </p:spPr>
        <p:txBody>
          <a:bodyPr/>
          <a:lstStyle/>
          <a:p>
            <a:r>
              <a:rPr lang="pt-BR" sz="4400" dirty="0"/>
              <a:t>Estranhos ou filhos?</a:t>
            </a:r>
          </a:p>
        </p:txBody>
      </p:sp>
    </p:spTree>
    <p:extLst>
      <p:ext uri="{BB962C8B-B14F-4D97-AF65-F5344CB8AC3E}">
        <p14:creationId xmlns:p14="http://schemas.microsoft.com/office/powerpoint/2010/main" val="153870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846" y="3839216"/>
            <a:ext cx="6802582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Antídoto contra o Egoísmo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A1E8B8E-93CB-9040-909C-DE0787732C4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88CA6A-BC55-C541-B619-711F15584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Na condição de Filho de Deus, Jesus não teria de pagar impostos ao templo de Deus.</a:t>
            </a:r>
          </a:p>
        </p:txBody>
      </p:sp>
    </p:spTree>
    <p:extLst>
      <p:ext uri="{BB962C8B-B14F-4D97-AF65-F5344CB8AC3E}">
        <p14:creationId xmlns:p14="http://schemas.microsoft.com/office/powerpoint/2010/main" val="89026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95079D2-BE69-4E42-8679-F0C817B35D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037AEE-2E57-5D43-ADE4-B089BB309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384" y="675686"/>
            <a:ext cx="4842404" cy="5258583"/>
          </a:xfrm>
        </p:spPr>
        <p:txBody>
          <a:bodyPr>
            <a:normAutofit/>
          </a:bodyPr>
          <a:lstStyle/>
          <a:p>
            <a:r>
              <a:rPr lang="pt-BR" dirty="0"/>
              <a:t>O Rei de todo o universo, não devia impostos ou tributos ou qualquer outra coisa a ninguém. </a:t>
            </a:r>
          </a:p>
        </p:txBody>
      </p:sp>
    </p:spTree>
    <p:extLst>
      <p:ext uri="{BB962C8B-B14F-4D97-AF65-F5344CB8AC3E}">
        <p14:creationId xmlns:p14="http://schemas.microsoft.com/office/powerpoint/2010/main" val="143254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5100E69-8DB5-1A4C-B73B-0A7E8BB8C0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C34FA91-7DF4-1E44-8AE0-615691250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124131"/>
            <a:ext cx="12191999" cy="2687530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pt-BR" dirty="0"/>
              <a:t>Mas por causa da resposta comprometedora de Pedro aos publicanos, Ele agora seria obrigado a pagar o imposto. </a:t>
            </a:r>
          </a:p>
        </p:txBody>
      </p:sp>
    </p:spTree>
    <p:extLst>
      <p:ext uri="{BB962C8B-B14F-4D97-AF65-F5344CB8AC3E}">
        <p14:creationId xmlns:p14="http://schemas.microsoft.com/office/powerpoint/2010/main" val="2130776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409F7F7E-5DFB-D948-A780-E237F2F777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59" b="4759"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E09140-1F01-E24B-A4E7-BCB6363C237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625761" y="375913"/>
            <a:ext cx="4940478" cy="4788894"/>
          </a:xfrm>
        </p:spPr>
        <p:txBody>
          <a:bodyPr/>
          <a:lstStyle/>
          <a:p>
            <a:r>
              <a:rPr lang="pt-BR" dirty="0"/>
              <a:t>Esse não era o único problema em uma situação mais complexa. </a:t>
            </a:r>
          </a:p>
        </p:txBody>
      </p:sp>
    </p:spTree>
    <p:extLst>
      <p:ext uri="{BB962C8B-B14F-4D97-AF65-F5344CB8AC3E}">
        <p14:creationId xmlns:p14="http://schemas.microsoft.com/office/powerpoint/2010/main" val="401508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78F0DC91-BCB9-C54A-B55E-CD81D59682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449E963A-2436-6246-A0FB-4B016AD7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806890"/>
            <a:ext cx="12192001" cy="3051111"/>
          </a:xfrm>
        </p:spPr>
        <p:txBody>
          <a:bodyPr/>
          <a:lstStyle/>
          <a:p>
            <a:r>
              <a:rPr lang="pt-BR" dirty="0"/>
              <a:t>O Milagre</a:t>
            </a:r>
          </a:p>
        </p:txBody>
      </p:sp>
    </p:spTree>
    <p:extLst>
      <p:ext uri="{BB962C8B-B14F-4D97-AF65-F5344CB8AC3E}">
        <p14:creationId xmlns:p14="http://schemas.microsoft.com/office/powerpoint/2010/main" val="159827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 descr="File:Estatera, teradracma y dracmas de Alejandro Magno ...">
            <a:extLst>
              <a:ext uri="{FF2B5EF4-FFF2-40B4-BE49-F238E27FC236}">
                <a16:creationId xmlns:a16="http://schemas.microsoft.com/office/drawing/2014/main" id="{2B0FED75-633A-134C-A7DD-3B3B4783FB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33FA2E-7E91-BB40-BDD3-567B1E58B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3065" y="1362269"/>
            <a:ext cx="4735971" cy="4590661"/>
          </a:xfrm>
        </p:spPr>
        <p:txBody>
          <a:bodyPr>
            <a:normAutofit/>
          </a:bodyPr>
          <a:lstStyle/>
          <a:p>
            <a:r>
              <a:rPr lang="pt-BR" sz="5400" dirty="0"/>
              <a:t>UM ESTÁTER</a:t>
            </a:r>
          </a:p>
        </p:txBody>
      </p:sp>
    </p:spTree>
    <p:extLst>
      <p:ext uri="{BB962C8B-B14F-4D97-AF65-F5344CB8AC3E}">
        <p14:creationId xmlns:p14="http://schemas.microsoft.com/office/powerpoint/2010/main" val="373240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01B783-6379-F048-B234-3382C38F1E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A4846E-6087-2848-A79F-631474F7CE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6952" y="1212980"/>
            <a:ext cx="3536117" cy="2216020"/>
          </a:xfrm>
        </p:spPr>
        <p:txBody>
          <a:bodyPr>
            <a:normAutofit/>
          </a:bodyPr>
          <a:lstStyle/>
          <a:p>
            <a:r>
              <a:rPr lang="pt-BR" sz="3200" b="1" dirty="0"/>
              <a:t>CUIDADO COM AS RESPOSTAS</a:t>
            </a:r>
          </a:p>
        </p:txBody>
      </p:sp>
    </p:spTree>
    <p:extLst>
      <p:ext uri="{BB962C8B-B14F-4D97-AF65-F5344CB8AC3E}">
        <p14:creationId xmlns:p14="http://schemas.microsoft.com/office/powerpoint/2010/main" val="407379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056D7FE-A64F-3B4F-8C83-E097D694678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D1577B-2FAE-8041-8261-A7FA789FA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179" y="1235523"/>
            <a:ext cx="5700821" cy="2422077"/>
          </a:xfrm>
        </p:spPr>
        <p:txBody>
          <a:bodyPr>
            <a:normAutofit lnSpcReduction="10000"/>
          </a:bodyPr>
          <a:lstStyle/>
          <a:p>
            <a:r>
              <a:rPr lang="pt-BR" sz="5400" dirty="0"/>
              <a:t>Pensar antes de responder a uma pergunta. </a:t>
            </a:r>
          </a:p>
        </p:txBody>
      </p:sp>
    </p:spTree>
    <p:extLst>
      <p:ext uri="{BB962C8B-B14F-4D97-AF65-F5344CB8AC3E}">
        <p14:creationId xmlns:p14="http://schemas.microsoft.com/office/powerpoint/2010/main" val="20438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30A8052-A24C-3243-A5C3-2A9557D229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C4797F-D232-6D43-A1C7-346B48BF3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4292082"/>
            <a:ext cx="12192000" cy="2565918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bIns="216000" anchor="b">
            <a:normAutofit/>
          </a:bodyPr>
          <a:lstStyle/>
          <a:p>
            <a:r>
              <a:rPr lang="pt-BR" sz="4000" dirty="0"/>
              <a:t>Muitos conflitos são criados nos relacionamentos por darmos respostas apressadas. </a:t>
            </a:r>
          </a:p>
        </p:txBody>
      </p:sp>
    </p:spTree>
    <p:extLst>
      <p:ext uri="{BB962C8B-B14F-4D97-AF65-F5344CB8AC3E}">
        <p14:creationId xmlns:p14="http://schemas.microsoft.com/office/powerpoint/2010/main" val="9447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FAEC20B-92C8-464F-97F3-D002AED43B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A39A36-9101-0148-9A55-80339D66E30D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484635" y="780449"/>
            <a:ext cx="5464769" cy="5297099"/>
          </a:xfrm>
        </p:spPr>
        <p:txBody>
          <a:bodyPr>
            <a:normAutofit/>
          </a:bodyPr>
          <a:lstStyle/>
          <a:p>
            <a:r>
              <a:rPr lang="pt-BR" dirty="0"/>
              <a:t>Fidelidade com os compromissos diante dos homens</a:t>
            </a:r>
          </a:p>
        </p:txBody>
      </p:sp>
    </p:spTree>
    <p:extLst>
      <p:ext uri="{BB962C8B-B14F-4D97-AF65-F5344CB8AC3E}">
        <p14:creationId xmlns:p14="http://schemas.microsoft.com/office/powerpoint/2010/main" val="97444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A1B4890C-E144-2F4A-B348-1A0FCE4433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1FFDDB2F-8E47-734A-B8B2-7E8952D859C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Mateus 17:24-27</a:t>
            </a:r>
          </a:p>
        </p:txBody>
      </p:sp>
    </p:spTree>
    <p:extLst>
      <p:ext uri="{BB962C8B-B14F-4D97-AF65-F5344CB8AC3E}">
        <p14:creationId xmlns:p14="http://schemas.microsoft.com/office/powerpoint/2010/main" val="18732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728DB91-B673-9141-964A-D1A4560A5D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67C2F4-C115-9148-848B-5DB2A9DCC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Fazer compromissos é muito fácil, mas cumpri-los, essa sim é uma tarefa difícil. </a:t>
            </a:r>
          </a:p>
        </p:txBody>
      </p:sp>
    </p:spTree>
    <p:extLst>
      <p:ext uri="{BB962C8B-B14F-4D97-AF65-F5344CB8AC3E}">
        <p14:creationId xmlns:p14="http://schemas.microsoft.com/office/powerpoint/2010/main" val="339092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B43607B-C656-8B4F-B5F9-932567F99C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E9E3EB1-BE46-D049-8B95-E08311A71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percentual de endividados no país fechou 2020 em 66,5%. </a:t>
            </a:r>
          </a:p>
        </p:txBody>
      </p:sp>
    </p:spTree>
    <p:extLst>
      <p:ext uri="{BB962C8B-B14F-4D97-AF65-F5344CB8AC3E}">
        <p14:creationId xmlns:p14="http://schemas.microsoft.com/office/powerpoint/2010/main" val="112281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B457830C-9AF1-2545-BFD6-343B6CCF23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1BC7C9C-F3AC-1745-BBF2-184A269B82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“Não te deves permitir tornar-te financeiramente embaraçado, pois o fato de estares em débito enfraquece tua fé e tende a desencorajar-te; e o só pensamento da dívida te deixa quase desvairado. Necessitas eliminar tuas despesas e procurar suprir esta deficiência em teu caráter. Podes e deves fazer determinados esforços para colocar sob controle tua disposição de gastar além de teus rendimentos”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A1E5E0-07A2-7542-919B-AC5E1FB65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pt-BR" dirty="0"/>
              <a:t>Carta 48, 1888 </a:t>
            </a:r>
          </a:p>
        </p:txBody>
      </p:sp>
    </p:spTree>
    <p:extLst>
      <p:ext uri="{BB962C8B-B14F-4D97-AF65-F5344CB8AC3E}">
        <p14:creationId xmlns:p14="http://schemas.microsoft.com/office/powerpoint/2010/main" val="148494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31BC00B-72CC-1643-BF8B-85BEDEA427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B34CD-600B-A343-A8E8-F8E32107D9E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625761" y="1034552"/>
            <a:ext cx="4940478" cy="4788894"/>
          </a:xfrm>
        </p:spPr>
        <p:txBody>
          <a:bodyPr/>
          <a:lstStyle/>
          <a:p>
            <a:r>
              <a:rPr lang="pt-BR" dirty="0"/>
              <a:t>Ao deixarmos de cumprir com nossa palavra, estamos atrapalhando a Pregação do Evangelho.</a:t>
            </a:r>
          </a:p>
        </p:txBody>
      </p:sp>
    </p:spTree>
    <p:extLst>
      <p:ext uri="{BB962C8B-B14F-4D97-AF65-F5344CB8AC3E}">
        <p14:creationId xmlns:p14="http://schemas.microsoft.com/office/powerpoint/2010/main" val="3319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C312DB6-ED13-D94D-BC98-590A873037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34795B6-FD95-6141-BBF7-B43FA73E093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288833" y="1024870"/>
            <a:ext cx="5560858" cy="5390239"/>
          </a:xfrm>
        </p:spPr>
        <p:txBody>
          <a:bodyPr/>
          <a:lstStyle/>
          <a:p>
            <a:r>
              <a:rPr lang="pt-BR" dirty="0"/>
              <a:t>Ao longo da nossa vida firmamos muitos compromissos com o Senhor </a:t>
            </a:r>
          </a:p>
        </p:txBody>
      </p:sp>
    </p:spTree>
    <p:extLst>
      <p:ext uri="{BB962C8B-B14F-4D97-AF65-F5344CB8AC3E}">
        <p14:creationId xmlns:p14="http://schemas.microsoft.com/office/powerpoint/2010/main" val="389205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43A62F5-BE4C-2446-BB0D-C55F4B4691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527BB3-379D-5A4C-A6A5-2BDEF25ADDC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968342" y="1435974"/>
            <a:ext cx="3628903" cy="3517561"/>
          </a:xfrm>
        </p:spPr>
        <p:txBody>
          <a:bodyPr/>
          <a:lstStyle/>
          <a:p>
            <a:r>
              <a:rPr lang="pt-BR" dirty="0"/>
              <a:t>Roubará o homem a Deus? </a:t>
            </a:r>
          </a:p>
        </p:txBody>
      </p:sp>
    </p:spTree>
    <p:extLst>
      <p:ext uri="{BB962C8B-B14F-4D97-AF65-F5344CB8AC3E}">
        <p14:creationId xmlns:p14="http://schemas.microsoft.com/office/powerpoint/2010/main" val="80081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325F9F-94E2-4943-90C7-0658A3D62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“Roubará o homem a Deus? Todavia, vós me roubais e dizeis: Em que te roubamos? Nos dízimos e nas ofertas.</a:t>
            </a:r>
          </a:p>
          <a:p>
            <a:pPr lvl="0"/>
            <a:r>
              <a:rPr lang="pt-BR" dirty="0"/>
              <a:t>Com maldição sois amaldiçoados, porque a mim me roubais, vós, a nação toda. Trazei todos os dízimos à casa do Tesouro para que haja mantimento na minha casa; e provai-me nisto, diz o Senhor dos Exércitos, se eu não vos abrir as janelas do céu e não derramar sobre vós bênção sem medida.”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3F951C0-740F-E045-8F8E-65AAC44AF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Malaquias 3:8-10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A3F83CB9-3D4F-5F47-86BD-F9CF3AFD88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06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53444AF-3E0D-EE47-B68A-F11232CBA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27436E-1F63-CE47-BE4C-3E24CC070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4492689"/>
            <a:ext cx="12192001" cy="1918254"/>
          </a:xfrm>
        </p:spPr>
        <p:txBody>
          <a:bodyPr>
            <a:normAutofit/>
          </a:bodyPr>
          <a:lstStyle/>
          <a:p>
            <a:r>
              <a:rPr lang="pt-BR" dirty="0"/>
              <a:t>A teologia do dízimo está conectada a essência de que Deus deve ser sempre reconhecido como o Criador do Céu e da Terra.</a:t>
            </a:r>
          </a:p>
        </p:txBody>
      </p:sp>
    </p:spTree>
    <p:extLst>
      <p:ext uri="{BB962C8B-B14F-4D97-AF65-F5344CB8AC3E}">
        <p14:creationId xmlns:p14="http://schemas.microsoft.com/office/powerpoint/2010/main" val="180282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A1C57A1C-6F70-9445-AA21-F7EAD96B67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99E4730-F8C6-C34D-BA77-32159341DA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6956854" cy="68580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pt-BR" dirty="0"/>
              <a:t>“O dinheiro não nos pertence. Não nos pertencem casas e terras, quadros e mobiliários, vestidos e luxos. Somos peregrinos, somos forasteiros, e temos apenas asseguradas as coisas necessárias à saúde e à vida. […] Nossas bênçãos temporais nos são dadas em confiança, a fim de se provar se as riquezas eternas nos podem ser confiadas. Se somos achados fiéis a Deus, então receberemos aquilo que deve ser nosso: glória, honra e imortalidade”.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9328D-3956-374B-B6D7-7C91758A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6362" y="6143043"/>
            <a:ext cx="5081974" cy="464479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Ellen White, </a:t>
            </a:r>
            <a:r>
              <a:rPr lang="pt-BR" i="1" dirty="0"/>
              <a:t>A Caminho do L</a:t>
            </a:r>
            <a:r>
              <a:rPr lang="pt-BR" dirty="0"/>
              <a:t>ar –MM-2017, 206.</a:t>
            </a:r>
          </a:p>
        </p:txBody>
      </p:sp>
    </p:spTree>
    <p:extLst>
      <p:ext uri="{BB962C8B-B14F-4D97-AF65-F5344CB8AC3E}">
        <p14:creationId xmlns:p14="http://schemas.microsoft.com/office/powerpoint/2010/main" val="111867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D94C6E1-900E-3B4B-AA58-9AB9AC5F74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6BDBD50-F378-E842-96C9-6DD9743D9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532253"/>
            <a:ext cx="6096000" cy="2658816"/>
          </a:xfrm>
        </p:spPr>
        <p:txBody>
          <a:bodyPr>
            <a:normAutofit/>
          </a:bodyPr>
          <a:lstStyle/>
          <a:p>
            <a:r>
              <a:rPr lang="pt-BR" dirty="0"/>
              <a:t>Devemos cumprir fielmente com os compromissos financeiros e como demonstração do senhorio de Cristo em nossa vida.</a:t>
            </a:r>
          </a:p>
        </p:txBody>
      </p:sp>
    </p:spTree>
    <p:extLst>
      <p:ext uri="{BB962C8B-B14F-4D97-AF65-F5344CB8AC3E}">
        <p14:creationId xmlns:p14="http://schemas.microsoft.com/office/powerpoint/2010/main" val="6591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F0582F3-4C0E-0349-9F55-80E2CB5E51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0C3637E-E7F7-104A-A8E5-634B0BD0488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35 milagres que Jesus realizou foram relatados.</a:t>
            </a:r>
          </a:p>
        </p:txBody>
      </p:sp>
    </p:spTree>
    <p:extLst>
      <p:ext uri="{BB962C8B-B14F-4D97-AF65-F5344CB8AC3E}">
        <p14:creationId xmlns:p14="http://schemas.microsoft.com/office/powerpoint/2010/main" val="1418710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C61319F-491D-3A43-A61E-0B781A2C61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536830-8D01-3740-81B5-E936D5252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7708" y="850535"/>
            <a:ext cx="4497148" cy="4359166"/>
          </a:xfrm>
        </p:spPr>
        <p:txBody>
          <a:bodyPr/>
          <a:lstStyle/>
          <a:p>
            <a:r>
              <a:rPr lang="pt-BR" dirty="0"/>
              <a:t>Deus está no controle de todas as coisas.</a:t>
            </a:r>
          </a:p>
        </p:txBody>
      </p:sp>
    </p:spTree>
    <p:extLst>
      <p:ext uri="{BB962C8B-B14F-4D97-AF65-F5344CB8AC3E}">
        <p14:creationId xmlns:p14="http://schemas.microsoft.com/office/powerpoint/2010/main" val="406755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471B7A10-02FD-484C-B95B-B68B47CF1D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8AC609-2208-A345-8CA1-923503FBC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Onde está o milagre dessa narrativa?</a:t>
            </a:r>
          </a:p>
        </p:txBody>
      </p:sp>
    </p:spTree>
    <p:extLst>
      <p:ext uri="{BB962C8B-B14F-4D97-AF65-F5344CB8AC3E}">
        <p14:creationId xmlns:p14="http://schemas.microsoft.com/office/powerpoint/2010/main" val="412383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A1AF8573-37E9-484F-A519-709E39980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4C6AAE-41C8-0641-A141-C373AAB02F9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8991" y="1034552"/>
            <a:ext cx="4940478" cy="4788894"/>
          </a:xfrm>
        </p:spPr>
        <p:txBody>
          <a:bodyPr/>
          <a:lstStyle/>
          <a:p>
            <a:r>
              <a:rPr lang="pt-BR" dirty="0"/>
              <a:t>Na junção de todas as coisas: na pesca, na moeda e no valor.</a:t>
            </a:r>
          </a:p>
        </p:txBody>
      </p:sp>
    </p:spTree>
    <p:extLst>
      <p:ext uri="{BB962C8B-B14F-4D97-AF65-F5344CB8AC3E}">
        <p14:creationId xmlns:p14="http://schemas.microsoft.com/office/powerpoint/2010/main" val="110351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A99AE56-398E-7541-905E-77BE824E23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DF4AA7-354D-7E43-A03F-A0A70BA7A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0527" y="1123556"/>
            <a:ext cx="4213412" cy="3408925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Para que o milagre aconteça é necessário a participação humana e a divina.</a:t>
            </a:r>
          </a:p>
        </p:txBody>
      </p:sp>
    </p:spTree>
    <p:extLst>
      <p:ext uri="{BB962C8B-B14F-4D97-AF65-F5344CB8AC3E}">
        <p14:creationId xmlns:p14="http://schemas.microsoft.com/office/powerpoint/2010/main" val="319302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0DEF177-B1C0-1449-8089-0D04233716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70EE544-1DE5-A54B-85F1-5160E4C43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3209730"/>
            <a:ext cx="7240555" cy="2137523"/>
          </a:xfrm>
        </p:spPr>
        <p:txBody>
          <a:bodyPr/>
          <a:lstStyle/>
          <a:p>
            <a:r>
              <a:rPr lang="pt-BR" dirty="0"/>
              <a:t>Para que Deus realize um milagre em nossa vida é necessário Ele assumir o controle da nossa existência.</a:t>
            </a:r>
          </a:p>
        </p:txBody>
      </p:sp>
    </p:spTree>
    <p:extLst>
      <p:ext uri="{BB962C8B-B14F-4D97-AF65-F5344CB8AC3E}">
        <p14:creationId xmlns:p14="http://schemas.microsoft.com/office/powerpoint/2010/main" val="82758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C8E679E-49E4-3848-968A-6F8807365E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4371F1A-0E96-A24B-8FA8-1ED6739EC4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0100" y="1283716"/>
            <a:ext cx="4406382" cy="4202684"/>
          </a:xfrm>
        </p:spPr>
        <p:txBody>
          <a:bodyPr/>
          <a:lstStyle/>
          <a:p>
            <a:r>
              <a:rPr lang="pt-BR" dirty="0"/>
              <a:t>“Já não sou eu quem vive, mas Cristo vive em mim.”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30CEB3-A71A-7841-9DB0-2019058F5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2532" y="5342044"/>
            <a:ext cx="3230724" cy="464479"/>
          </a:xfrm>
          <a:solidFill>
            <a:schemeClr val="accent4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/>
              <a:t>Gálatas 2:20</a:t>
            </a:r>
          </a:p>
        </p:txBody>
      </p:sp>
    </p:spTree>
    <p:extLst>
      <p:ext uri="{BB962C8B-B14F-4D97-AF65-F5344CB8AC3E}">
        <p14:creationId xmlns:p14="http://schemas.microsoft.com/office/powerpoint/2010/main" val="83061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820B648B-FF21-2B4A-BE19-099F26D042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6C11E1-9493-4943-B711-9A57258B8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417" y="827700"/>
            <a:ext cx="5563971" cy="5202599"/>
          </a:xfrm>
        </p:spPr>
        <p:txBody>
          <a:bodyPr>
            <a:normAutofit/>
          </a:bodyPr>
          <a:lstStyle/>
          <a:p>
            <a:r>
              <a:rPr lang="pt-BR" dirty="0"/>
              <a:t>Quando depositamos a nossa vida nas mãos do Senhor, certamente Ele proverá não o que queremos, mas do que precisamos.</a:t>
            </a:r>
          </a:p>
        </p:txBody>
      </p:sp>
    </p:spTree>
    <p:extLst>
      <p:ext uri="{BB962C8B-B14F-4D97-AF65-F5344CB8AC3E}">
        <p14:creationId xmlns:p14="http://schemas.microsoft.com/office/powerpoint/2010/main" val="135222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F95D965-F660-EE46-B936-7C8C58BBC7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3FF136-2B19-4C40-9EEC-13A260631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3540" y="1142217"/>
            <a:ext cx="4213412" cy="340892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Não somos proprietários, mas mordomos do Senhor</a:t>
            </a:r>
          </a:p>
        </p:txBody>
      </p:sp>
    </p:spTree>
    <p:extLst>
      <p:ext uri="{BB962C8B-B14F-4D97-AF65-F5344CB8AC3E}">
        <p14:creationId xmlns:p14="http://schemas.microsoft.com/office/powerpoint/2010/main" val="35494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6541E23-6872-FC41-9141-2B03E8EA61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D22540-187A-BC4C-81B2-82392D9C8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776" y="1724537"/>
            <a:ext cx="4213412" cy="3408925"/>
          </a:xfrm>
        </p:spPr>
        <p:txBody>
          <a:bodyPr/>
          <a:lstStyle/>
          <a:p>
            <a:pPr lvl="0"/>
            <a:r>
              <a:rPr lang="pt-BR" dirty="0">
                <a:solidFill>
                  <a:schemeClr val="bg1"/>
                </a:solidFill>
              </a:rPr>
              <a:t>Permita que o Senhor assuma o controle da sua vida em as todas as áreas. </a:t>
            </a:r>
          </a:p>
        </p:txBody>
      </p:sp>
    </p:spTree>
    <p:extLst>
      <p:ext uri="{BB962C8B-B14F-4D97-AF65-F5344CB8AC3E}">
        <p14:creationId xmlns:p14="http://schemas.microsoft.com/office/powerpoint/2010/main" val="153714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440D76A6-FA60-224C-B476-0829D3D8AA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D020EB-8C41-7A4B-8A20-0D8A55BA2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2509284"/>
            <a:ext cx="8739963" cy="4348715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Quer você tomar a decisão de ser fiel a Deus nos dízimos reconhecendo que Ele é seu criador?</a:t>
            </a:r>
          </a:p>
        </p:txBody>
      </p:sp>
    </p:spTree>
    <p:extLst>
      <p:ext uri="{BB962C8B-B14F-4D97-AF65-F5344CB8AC3E}">
        <p14:creationId xmlns:p14="http://schemas.microsoft.com/office/powerpoint/2010/main" val="40598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Foto profissional gratuita de anzol, corda, gancho">
            <a:extLst>
              <a:ext uri="{FF2B5EF4-FFF2-40B4-BE49-F238E27FC236}">
                <a16:creationId xmlns:a16="http://schemas.microsoft.com/office/drawing/2014/main" id="{BD2BE6C4-2EED-444A-A011-9C207989FC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A0E3E78-6A4E-EF4D-A308-23A50CD1B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Esse milagre, que será nosso objeto de estudo, é especial por conter elementos únicos.</a:t>
            </a:r>
          </a:p>
        </p:txBody>
      </p:sp>
    </p:spTree>
    <p:extLst>
      <p:ext uri="{BB962C8B-B14F-4D97-AF65-F5344CB8AC3E}">
        <p14:creationId xmlns:p14="http://schemas.microsoft.com/office/powerpoint/2010/main" val="30764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80A110D-1121-7B4D-9067-A1E5443495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39A4BA-D9CA-6849-9B5F-87B6F10DE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12242" y="1730166"/>
            <a:ext cx="6974958" cy="3397668"/>
          </a:xfrm>
        </p:spPr>
        <p:txBody>
          <a:bodyPr>
            <a:normAutofit/>
          </a:bodyPr>
          <a:lstStyle/>
          <a:p>
            <a:r>
              <a:rPr lang="pt-BR" dirty="0"/>
              <a:t>Quer você tomar a decisão de ser fiel a Deus nas ofertas reconhecendo que Ele é seu Salvador?</a:t>
            </a:r>
          </a:p>
        </p:txBody>
      </p:sp>
    </p:spTree>
    <p:extLst>
      <p:ext uri="{BB962C8B-B14F-4D97-AF65-F5344CB8AC3E}">
        <p14:creationId xmlns:p14="http://schemas.microsoft.com/office/powerpoint/2010/main" val="18482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B0C91D0-C58D-C543-9858-E382246F18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D9B5255-8F30-3D48-BAA4-39E6FDC4F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3868" y="621438"/>
            <a:ext cx="4213412" cy="3408925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Quer você, neste dia, aceitar as promessas de Deus?</a:t>
            </a:r>
          </a:p>
        </p:txBody>
      </p:sp>
    </p:spTree>
    <p:extLst>
      <p:ext uri="{BB962C8B-B14F-4D97-AF65-F5344CB8AC3E}">
        <p14:creationId xmlns:p14="http://schemas.microsoft.com/office/powerpoint/2010/main" val="344570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C49A7B1-FB8A-7D48-9643-497D806D82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084592-D591-AC4A-9819-21EBE3707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644" y="961681"/>
            <a:ext cx="5762011" cy="5290263"/>
          </a:xfrm>
        </p:spPr>
        <p:txBody>
          <a:bodyPr>
            <a:normAutofit/>
          </a:bodyPr>
          <a:lstStyle/>
          <a:p>
            <a:pPr lvl="0"/>
            <a:r>
              <a:rPr lang="pt-BR" dirty="0">
                <a:solidFill>
                  <a:schemeClr val="bg1"/>
                </a:solidFill>
              </a:rPr>
              <a:t>Neste momento, você pode decidir escolher a bênção de ter um verdadeiro encontro com Jesus e receber a salvação!</a:t>
            </a:r>
          </a:p>
        </p:txBody>
      </p:sp>
    </p:spTree>
    <p:extLst>
      <p:ext uri="{BB962C8B-B14F-4D97-AF65-F5344CB8AC3E}">
        <p14:creationId xmlns:p14="http://schemas.microsoft.com/office/powerpoint/2010/main" val="216230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162FA872-D24F-1C44-B827-F166768949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B82E18-1F25-874C-9DC5-40875D9E3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Esse  milagre é diferente porque o sobrenatural está na junção das partes.</a:t>
            </a:r>
          </a:p>
        </p:txBody>
      </p:sp>
    </p:spTree>
    <p:extLst>
      <p:ext uri="{BB962C8B-B14F-4D97-AF65-F5344CB8AC3E}">
        <p14:creationId xmlns:p14="http://schemas.microsoft.com/office/powerpoint/2010/main" val="228730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7A86F9F-2FED-FA4F-B39B-4032C18E05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24BA52-3CB1-3546-85E2-C5F0814856F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Onde ficava Cafarnaum?</a:t>
            </a:r>
          </a:p>
        </p:txBody>
      </p:sp>
    </p:spTree>
    <p:extLst>
      <p:ext uri="{BB962C8B-B14F-4D97-AF65-F5344CB8AC3E}">
        <p14:creationId xmlns:p14="http://schemas.microsoft.com/office/powerpoint/2010/main" val="38633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3CE1B20-80F3-AA48-9DC5-8DED4FCB84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455596-7217-C54A-89A2-32B30A417F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37307" y="2238407"/>
            <a:ext cx="4274895" cy="4143732"/>
          </a:xfrm>
        </p:spPr>
        <p:txBody>
          <a:bodyPr/>
          <a:lstStyle/>
          <a:p>
            <a:r>
              <a:rPr lang="pt-BR" dirty="0"/>
              <a:t>Em Cafarnaum, Jesus realizou muitos de seus milagres. </a:t>
            </a:r>
          </a:p>
        </p:txBody>
      </p:sp>
    </p:spTree>
    <p:extLst>
      <p:ext uri="{BB962C8B-B14F-4D97-AF65-F5344CB8AC3E}">
        <p14:creationId xmlns:p14="http://schemas.microsoft.com/office/powerpoint/2010/main" val="105755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3F230FE-3998-3647-8A4B-08DF67B2C6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96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95207B-7098-C148-97FE-B2B9D51A6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7160" y="495972"/>
            <a:ext cx="4497148" cy="4359166"/>
          </a:xfrm>
        </p:spPr>
        <p:txBody>
          <a:bodyPr>
            <a:normAutofit/>
          </a:bodyPr>
          <a:lstStyle/>
          <a:p>
            <a:r>
              <a:rPr lang="pt-BR" sz="3600" dirty="0"/>
              <a:t>O Imposto</a:t>
            </a:r>
          </a:p>
        </p:txBody>
      </p:sp>
    </p:spTree>
    <p:extLst>
      <p:ext uri="{BB962C8B-B14F-4D97-AF65-F5344CB8AC3E}">
        <p14:creationId xmlns:p14="http://schemas.microsoft.com/office/powerpoint/2010/main" val="313494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1059</Words>
  <Application>Microsoft Macintosh PowerPoint</Application>
  <PresentationFormat>Widescreen</PresentationFormat>
  <Paragraphs>60</Paragraphs>
  <Slides>53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7" baseType="lpstr">
      <vt:lpstr>Arial</vt:lpstr>
      <vt:lpstr>Calibri</vt:lpstr>
      <vt:lpstr>Rockwell</vt:lpstr>
      <vt:lpstr>Tema do Office</vt:lpstr>
      <vt:lpstr>Apresentação do PowerPoint</vt:lpstr>
      <vt:lpstr>O Antídoto contra o Egoísmo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Pergunta </vt:lpstr>
      <vt:lpstr>Apresentação do PowerPoint</vt:lpstr>
      <vt:lpstr>Apresentação do PowerPoint</vt:lpstr>
      <vt:lpstr>Apresentação do PowerPoint</vt:lpstr>
      <vt:lpstr>Apresentação do PowerPoint</vt:lpstr>
      <vt:lpstr>A Resposta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Milagre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9</cp:revision>
  <dcterms:created xsi:type="dcterms:W3CDTF">2021-03-19T18:01:26Z</dcterms:created>
  <dcterms:modified xsi:type="dcterms:W3CDTF">2021-03-29T01:05:29Z</dcterms:modified>
  <cp:category>EVANGELISMO</cp:category>
</cp:coreProperties>
</file>