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8" r:id="rId3"/>
    <p:sldId id="257" r:id="rId4"/>
    <p:sldId id="259" r:id="rId5"/>
    <p:sldId id="288" r:id="rId6"/>
    <p:sldId id="260" r:id="rId7"/>
    <p:sldId id="267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8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90" r:id="rId27"/>
    <p:sldId id="279" r:id="rId28"/>
    <p:sldId id="280" r:id="rId29"/>
    <p:sldId id="281" r:id="rId30"/>
    <p:sldId id="291" r:id="rId31"/>
    <p:sldId id="283" r:id="rId32"/>
    <p:sldId id="282" r:id="rId33"/>
    <p:sldId id="292" r:id="rId34"/>
    <p:sldId id="284" r:id="rId35"/>
    <p:sldId id="293" r:id="rId36"/>
    <p:sldId id="285" r:id="rId37"/>
    <p:sldId id="286" r:id="rId38"/>
    <p:sldId id="287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1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00C"/>
    <a:srgbClr val="4041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AFCE4B-4398-B941-A61A-1A50B09C6BC6}" v="491" dt="2021-03-22T18:30:13.1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31"/>
    <p:restoredTop sz="94608"/>
  </p:normalViewPr>
  <p:slideViewPr>
    <p:cSldViewPr snapToGrid="0" snapToObjects="1">
      <p:cViewPr varScale="1">
        <p:scale>
          <a:sx n="81" d="100"/>
          <a:sy n="81" d="100"/>
        </p:scale>
        <p:origin x="200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28AFCE4B-4398-B941-A61A-1A50B09C6BC6}"/>
    <pc:docChg chg="undo custSel addSld delSld modSld sldOrd modMainMaster">
      <pc:chgData name="marcos aurelio gularte de castro" userId="67f50566e2aee3b4" providerId="LiveId" clId="{28AFCE4B-4398-B941-A61A-1A50B09C6BC6}" dt="2021-03-22T18:31:06.784" v="1683" actId="20577"/>
      <pc:docMkLst>
        <pc:docMk/>
      </pc:docMkLst>
      <pc:sldChg chg="modTransition">
        <pc:chgData name="marcos aurelio gularte de castro" userId="67f50566e2aee3b4" providerId="LiveId" clId="{28AFCE4B-4398-B941-A61A-1A50B09C6BC6}" dt="2021-03-22T01:44:30.893" v="924"/>
        <pc:sldMkLst>
          <pc:docMk/>
          <pc:sldMk cId="602760062" sldId="256"/>
        </pc:sldMkLst>
      </pc:sldChg>
      <pc:sldChg chg="addSp delSp modSp mod modTransition modClrScheme modAnim chgLayout">
        <pc:chgData name="marcos aurelio gularte de castro" userId="67f50566e2aee3b4" providerId="LiveId" clId="{28AFCE4B-4398-B941-A61A-1A50B09C6BC6}" dt="2021-03-22T01:45:07.138" v="926"/>
        <pc:sldMkLst>
          <pc:docMk/>
          <pc:sldMk cId="2762889148" sldId="257"/>
        </pc:sldMkLst>
        <pc:spChg chg="del">
          <ac:chgData name="marcos aurelio gularte de castro" userId="67f50566e2aee3b4" providerId="LiveId" clId="{28AFCE4B-4398-B941-A61A-1A50B09C6BC6}" dt="2021-03-19T21:26:49.979" v="839" actId="931"/>
          <ac:spMkLst>
            <pc:docMk/>
            <pc:sldMk cId="2762889148" sldId="257"/>
            <ac:spMk id="4" creationId="{B8F0BB5D-F4B4-364E-830C-5A68EDF89F28}"/>
          </ac:spMkLst>
        </pc:spChg>
        <pc:spChg chg="mod ord">
          <ac:chgData name="marcos aurelio gularte de castro" userId="67f50566e2aee3b4" providerId="LiveId" clId="{28AFCE4B-4398-B941-A61A-1A50B09C6BC6}" dt="2021-03-19T21:27:04.296" v="841" actId="1076"/>
          <ac:spMkLst>
            <pc:docMk/>
            <pc:sldMk cId="2762889148" sldId="257"/>
            <ac:spMk id="5" creationId="{99912BFA-AAA7-A140-A8C4-053C88F0102C}"/>
          </ac:spMkLst>
        </pc:spChg>
        <pc:picChg chg="add mod ord modCrop">
          <ac:chgData name="marcos aurelio gularte de castro" userId="67f50566e2aee3b4" providerId="LiveId" clId="{28AFCE4B-4398-B941-A61A-1A50B09C6BC6}" dt="2021-03-19T21:26:59.359" v="840" actId="700"/>
          <ac:picMkLst>
            <pc:docMk/>
            <pc:sldMk cId="2762889148" sldId="257"/>
            <ac:picMk id="7" creationId="{830502D6-2833-AE40-A5ED-F4F83381DA15}"/>
          </ac:picMkLst>
        </pc:picChg>
      </pc:sldChg>
      <pc:sldChg chg="addSp delSp modSp new mod modTransition modAnim chgLayout">
        <pc:chgData name="marcos aurelio gularte de castro" userId="67f50566e2aee3b4" providerId="LiveId" clId="{28AFCE4B-4398-B941-A61A-1A50B09C6BC6}" dt="2021-03-22T18:16:22.062" v="1677" actId="403"/>
        <pc:sldMkLst>
          <pc:docMk/>
          <pc:sldMk cId="79226725" sldId="258"/>
        </pc:sldMkLst>
        <pc:spChg chg="mod ord">
          <ac:chgData name="marcos aurelio gularte de castro" userId="67f50566e2aee3b4" providerId="LiveId" clId="{28AFCE4B-4398-B941-A61A-1A50B09C6BC6}" dt="2021-03-22T14:37:03.486" v="1505" actId="6264"/>
          <ac:spMkLst>
            <pc:docMk/>
            <pc:sldMk cId="79226725" sldId="258"/>
            <ac:spMk id="2" creationId="{5A6D629E-683B-6646-9C84-D09BE3017378}"/>
          </ac:spMkLst>
        </pc:spChg>
        <pc:spChg chg="add del mod">
          <ac:chgData name="marcos aurelio gularte de castro" userId="67f50566e2aee3b4" providerId="LiveId" clId="{28AFCE4B-4398-B941-A61A-1A50B09C6BC6}" dt="2021-03-22T14:37:03.486" v="1505" actId="6264"/>
          <ac:spMkLst>
            <pc:docMk/>
            <pc:sldMk cId="79226725" sldId="258"/>
            <ac:spMk id="3" creationId="{5B96ADBF-FE73-D142-A72E-37C70BAE74B2}"/>
          </ac:spMkLst>
        </pc:spChg>
        <pc:spChg chg="del">
          <ac:chgData name="marcos aurelio gularte de castro" userId="67f50566e2aee3b4" providerId="LiveId" clId="{28AFCE4B-4398-B941-A61A-1A50B09C6BC6}" dt="2021-03-19T19:45:56.464" v="55" actId="6264"/>
          <ac:spMkLst>
            <pc:docMk/>
            <pc:sldMk cId="79226725" sldId="258"/>
            <ac:spMk id="3" creationId="{6D974860-9EED-DF41-95F6-4142A7887B47}"/>
          </ac:spMkLst>
        </pc:spChg>
        <pc:spChg chg="add del mod">
          <ac:chgData name="marcos aurelio gularte de castro" userId="67f50566e2aee3b4" providerId="LiveId" clId="{28AFCE4B-4398-B941-A61A-1A50B09C6BC6}" dt="2021-03-19T19:45:56.464" v="55" actId="6264"/>
          <ac:spMkLst>
            <pc:docMk/>
            <pc:sldMk cId="79226725" sldId="258"/>
            <ac:spMk id="4" creationId="{30D0AB62-9B8D-7E49-84FA-00240C3E4D7B}"/>
          </ac:spMkLst>
        </pc:spChg>
        <pc:spChg chg="add mod ord">
          <ac:chgData name="marcos aurelio gularte de castro" userId="67f50566e2aee3b4" providerId="LiveId" clId="{28AFCE4B-4398-B941-A61A-1A50B09C6BC6}" dt="2021-03-22T18:16:22.062" v="1677" actId="403"/>
          <ac:spMkLst>
            <pc:docMk/>
            <pc:sldMk cId="79226725" sldId="258"/>
            <ac:spMk id="4" creationId="{DC62BDE5-2FF2-0544-A1DA-6F803EBEBE9A}"/>
          </ac:spMkLst>
        </pc:spChg>
        <pc:spChg chg="add del mod">
          <ac:chgData name="marcos aurelio gularte de castro" userId="67f50566e2aee3b4" providerId="LiveId" clId="{28AFCE4B-4398-B941-A61A-1A50B09C6BC6}" dt="2021-03-19T19:46:00.572" v="57" actId="478"/>
          <ac:spMkLst>
            <pc:docMk/>
            <pc:sldMk cId="79226725" sldId="258"/>
            <ac:spMk id="5" creationId="{B2384BD8-2465-3C42-9822-8D649A2279C0}"/>
          </ac:spMkLst>
        </pc:spChg>
        <pc:spChg chg="add del mod">
          <ac:chgData name="marcos aurelio gularte de castro" userId="67f50566e2aee3b4" providerId="LiveId" clId="{28AFCE4B-4398-B941-A61A-1A50B09C6BC6}" dt="2021-03-19T19:46:49.593" v="65" actId="6264"/>
          <ac:spMkLst>
            <pc:docMk/>
            <pc:sldMk cId="79226725" sldId="258"/>
            <ac:spMk id="6" creationId="{268BE3B3-A212-8D41-A4D9-2439BCEE389F}"/>
          </ac:spMkLst>
        </pc:spChg>
      </pc:sldChg>
      <pc:sldChg chg="addSp delSp modSp new mod modTransition modClrScheme modAnim chgLayout">
        <pc:chgData name="marcos aurelio gularte de castro" userId="67f50566e2aee3b4" providerId="LiveId" clId="{28AFCE4B-4398-B941-A61A-1A50B09C6BC6}" dt="2021-03-22T18:31:06.784" v="1683" actId="20577"/>
        <pc:sldMkLst>
          <pc:docMk/>
          <pc:sldMk cId="1149674881" sldId="259"/>
        </pc:sldMkLst>
        <pc:spChg chg="del mod ord">
          <ac:chgData name="marcos aurelio gularte de castro" userId="67f50566e2aee3b4" providerId="LiveId" clId="{28AFCE4B-4398-B941-A61A-1A50B09C6BC6}" dt="2021-03-19T21:21:31.415" v="775" actId="700"/>
          <ac:spMkLst>
            <pc:docMk/>
            <pc:sldMk cId="1149674881" sldId="259"/>
            <ac:spMk id="2" creationId="{B1E773DC-B049-B141-9EE4-ACD4054A5288}"/>
          </ac:spMkLst>
        </pc:spChg>
        <pc:spChg chg="mod ord">
          <ac:chgData name="marcos aurelio gularte de castro" userId="67f50566e2aee3b4" providerId="LiveId" clId="{28AFCE4B-4398-B941-A61A-1A50B09C6BC6}" dt="2021-03-22T18:31:06.784" v="1683" actId="20577"/>
          <ac:spMkLst>
            <pc:docMk/>
            <pc:sldMk cId="1149674881" sldId="259"/>
            <ac:spMk id="3" creationId="{D603BA1F-C422-724A-8E37-897774247D0B}"/>
          </ac:spMkLst>
        </pc:spChg>
        <pc:spChg chg="add del mod ord">
          <ac:chgData name="marcos aurelio gularte de castro" userId="67f50566e2aee3b4" providerId="LiveId" clId="{28AFCE4B-4398-B941-A61A-1A50B09C6BC6}" dt="2021-03-22T01:32:27.488" v="846" actId="931"/>
          <ac:spMkLst>
            <pc:docMk/>
            <pc:sldMk cId="1149674881" sldId="259"/>
            <ac:spMk id="4" creationId="{FA99A3EF-8C5B-424D-80A3-72FE0762E25B}"/>
          </ac:spMkLst>
        </pc:spChg>
        <pc:picChg chg="add mod">
          <ac:chgData name="marcos aurelio gularte de castro" userId="67f50566e2aee3b4" providerId="LiveId" clId="{28AFCE4B-4398-B941-A61A-1A50B09C6BC6}" dt="2021-03-22T18:30:13.135" v="1682" actId="18331"/>
          <ac:picMkLst>
            <pc:docMk/>
            <pc:sldMk cId="1149674881" sldId="259"/>
            <ac:picMk id="5" creationId="{AD7D7D7B-5274-9649-BFD2-6F4ED7A3AE76}"/>
          </ac:picMkLst>
        </pc:picChg>
      </pc:sldChg>
      <pc:sldChg chg="add del">
        <pc:chgData name="marcos aurelio gularte de castro" userId="67f50566e2aee3b4" providerId="LiveId" clId="{28AFCE4B-4398-B941-A61A-1A50B09C6BC6}" dt="2021-03-19T19:48:23.312" v="83" actId="2890"/>
        <pc:sldMkLst>
          <pc:docMk/>
          <pc:sldMk cId="3197636115" sldId="259"/>
        </pc:sldMkLst>
      </pc:sldChg>
      <pc:sldChg chg="addSp delSp modSp new mod modTransition modClrScheme modAnim chgLayout">
        <pc:chgData name="marcos aurelio gularte de castro" userId="67f50566e2aee3b4" providerId="LiveId" clId="{28AFCE4B-4398-B941-A61A-1A50B09C6BC6}" dt="2021-03-22T01:54:29.402" v="1029"/>
        <pc:sldMkLst>
          <pc:docMk/>
          <pc:sldMk cId="3640690351" sldId="260"/>
        </pc:sldMkLst>
        <pc:spChg chg="del mod ord">
          <ac:chgData name="marcos aurelio gularte de castro" userId="67f50566e2aee3b4" providerId="LiveId" clId="{28AFCE4B-4398-B941-A61A-1A50B09C6BC6}" dt="2021-03-19T19:50:10.402" v="98" actId="700"/>
          <ac:spMkLst>
            <pc:docMk/>
            <pc:sldMk cId="3640690351" sldId="260"/>
            <ac:spMk id="2" creationId="{6D96A779-ED3C-B34C-9520-AF96EB1E1514}"/>
          </ac:spMkLst>
        </pc:spChg>
        <pc:spChg chg="del mod ord">
          <ac:chgData name="marcos aurelio gularte de castro" userId="67f50566e2aee3b4" providerId="LiveId" clId="{28AFCE4B-4398-B941-A61A-1A50B09C6BC6}" dt="2021-03-19T19:50:10.402" v="98" actId="700"/>
          <ac:spMkLst>
            <pc:docMk/>
            <pc:sldMk cId="3640690351" sldId="260"/>
            <ac:spMk id="3" creationId="{7BC9053B-FBD6-C94A-84C3-961260A501B9}"/>
          </ac:spMkLst>
        </pc:spChg>
        <pc:spChg chg="add mod ord">
          <ac:chgData name="marcos aurelio gularte de castro" userId="67f50566e2aee3b4" providerId="LiveId" clId="{28AFCE4B-4398-B941-A61A-1A50B09C6BC6}" dt="2021-03-19T20:07:04.553" v="293" actId="6264"/>
          <ac:spMkLst>
            <pc:docMk/>
            <pc:sldMk cId="3640690351" sldId="260"/>
            <ac:spMk id="4" creationId="{F1307B2E-A753-954A-92CD-6807169A6693}"/>
          </ac:spMkLst>
        </pc:spChg>
        <pc:spChg chg="add mod ord">
          <ac:chgData name="marcos aurelio gularte de castro" userId="67f50566e2aee3b4" providerId="LiveId" clId="{28AFCE4B-4398-B941-A61A-1A50B09C6BC6}" dt="2021-03-19T20:07:04.553" v="293" actId="6264"/>
          <ac:spMkLst>
            <pc:docMk/>
            <pc:sldMk cId="3640690351" sldId="260"/>
            <ac:spMk id="5" creationId="{8C0BD02D-3962-9E48-A3F6-51B47AFF201E}"/>
          </ac:spMkLst>
        </pc:spChg>
        <pc:spChg chg="add del mod">
          <ac:chgData name="marcos aurelio gularte de castro" userId="67f50566e2aee3b4" providerId="LiveId" clId="{28AFCE4B-4398-B941-A61A-1A50B09C6BC6}" dt="2021-03-19T19:51:17.936" v="108" actId="478"/>
          <ac:spMkLst>
            <pc:docMk/>
            <pc:sldMk cId="3640690351" sldId="260"/>
            <ac:spMk id="6" creationId="{CF049DED-C4F2-D04A-937E-116B8CB99D96}"/>
          </ac:spMkLst>
        </pc:spChg>
        <pc:spChg chg="add del mod">
          <ac:chgData name="marcos aurelio gularte de castro" userId="67f50566e2aee3b4" providerId="LiveId" clId="{28AFCE4B-4398-B941-A61A-1A50B09C6BC6}" dt="2021-03-19T19:53:52.256" v="141" actId="6264"/>
          <ac:spMkLst>
            <pc:docMk/>
            <pc:sldMk cId="3640690351" sldId="260"/>
            <ac:spMk id="7" creationId="{991338E7-E31B-2D4E-A7D4-619A4233B677}"/>
          </ac:spMkLst>
        </pc:spChg>
        <pc:spChg chg="add del mod">
          <ac:chgData name="marcos aurelio gularte de castro" userId="67f50566e2aee3b4" providerId="LiveId" clId="{28AFCE4B-4398-B941-A61A-1A50B09C6BC6}" dt="2021-03-19T19:53:52.256" v="141" actId="6264"/>
          <ac:spMkLst>
            <pc:docMk/>
            <pc:sldMk cId="3640690351" sldId="260"/>
            <ac:spMk id="8" creationId="{5EF1B688-33EA-ED4A-9E15-EC495D7F9810}"/>
          </ac:spMkLst>
        </pc:spChg>
        <pc:spChg chg="add del mod">
          <ac:chgData name="marcos aurelio gularte de castro" userId="67f50566e2aee3b4" providerId="LiveId" clId="{28AFCE4B-4398-B941-A61A-1A50B09C6BC6}" dt="2021-03-19T19:53:59.304" v="143" actId="6264"/>
          <ac:spMkLst>
            <pc:docMk/>
            <pc:sldMk cId="3640690351" sldId="260"/>
            <ac:spMk id="9" creationId="{9FFF302F-1531-AB49-A044-F55B3E57A60F}"/>
          </ac:spMkLst>
        </pc:spChg>
        <pc:spChg chg="add del mod">
          <ac:chgData name="marcos aurelio gularte de castro" userId="67f50566e2aee3b4" providerId="LiveId" clId="{28AFCE4B-4398-B941-A61A-1A50B09C6BC6}" dt="2021-03-19T19:53:59.304" v="143" actId="6264"/>
          <ac:spMkLst>
            <pc:docMk/>
            <pc:sldMk cId="3640690351" sldId="260"/>
            <ac:spMk id="10" creationId="{768AE6CE-9522-A04D-AE57-80C87CF373A9}"/>
          </ac:spMkLst>
        </pc:spChg>
        <pc:spChg chg="add del mod">
          <ac:chgData name="marcos aurelio gularte de castro" userId="67f50566e2aee3b4" providerId="LiveId" clId="{28AFCE4B-4398-B941-A61A-1A50B09C6BC6}" dt="2021-03-19T19:54:48.823" v="151" actId="6264"/>
          <ac:spMkLst>
            <pc:docMk/>
            <pc:sldMk cId="3640690351" sldId="260"/>
            <ac:spMk id="11" creationId="{35EEA529-96E9-F143-944F-F963619E71D4}"/>
          </ac:spMkLst>
        </pc:spChg>
        <pc:spChg chg="add del mod">
          <ac:chgData name="marcos aurelio gularte de castro" userId="67f50566e2aee3b4" providerId="LiveId" clId="{28AFCE4B-4398-B941-A61A-1A50B09C6BC6}" dt="2021-03-19T19:54:48.823" v="151" actId="6264"/>
          <ac:spMkLst>
            <pc:docMk/>
            <pc:sldMk cId="3640690351" sldId="260"/>
            <ac:spMk id="12" creationId="{4E64A0B4-8E8B-5F4E-8353-62A0ECA3CFC2}"/>
          </ac:spMkLst>
        </pc:spChg>
        <pc:spChg chg="add del mod">
          <ac:chgData name="marcos aurelio gularte de castro" userId="67f50566e2aee3b4" providerId="LiveId" clId="{28AFCE4B-4398-B941-A61A-1A50B09C6BC6}" dt="2021-03-19T19:57:53.564" v="191" actId="6264"/>
          <ac:spMkLst>
            <pc:docMk/>
            <pc:sldMk cId="3640690351" sldId="260"/>
            <ac:spMk id="13" creationId="{05524FB3-A942-8C44-AAEF-07664BA5E265}"/>
          </ac:spMkLst>
        </pc:spChg>
        <pc:spChg chg="add del mod">
          <ac:chgData name="marcos aurelio gularte de castro" userId="67f50566e2aee3b4" providerId="LiveId" clId="{28AFCE4B-4398-B941-A61A-1A50B09C6BC6}" dt="2021-03-19T19:57:53.564" v="191" actId="6264"/>
          <ac:spMkLst>
            <pc:docMk/>
            <pc:sldMk cId="3640690351" sldId="260"/>
            <ac:spMk id="14" creationId="{ABFC3A1F-56FE-2843-B565-1031766D4B24}"/>
          </ac:spMkLst>
        </pc:spChg>
        <pc:spChg chg="add del mod ord">
          <ac:chgData name="marcos aurelio gularte de castro" userId="67f50566e2aee3b4" providerId="LiveId" clId="{28AFCE4B-4398-B941-A61A-1A50B09C6BC6}" dt="2021-03-19T19:59:02.286" v="193" actId="931"/>
          <ac:spMkLst>
            <pc:docMk/>
            <pc:sldMk cId="3640690351" sldId="260"/>
            <ac:spMk id="15" creationId="{DAA7F752-46BF-2741-9655-780A3B7C7A03}"/>
          </ac:spMkLst>
        </pc:spChg>
        <pc:spChg chg="add del mod">
          <ac:chgData name="marcos aurelio gularte de castro" userId="67f50566e2aee3b4" providerId="LiveId" clId="{28AFCE4B-4398-B941-A61A-1A50B09C6BC6}" dt="2021-03-19T19:59:13.737" v="194" actId="478"/>
          <ac:spMkLst>
            <pc:docMk/>
            <pc:sldMk cId="3640690351" sldId="260"/>
            <ac:spMk id="18" creationId="{1A7861FC-2943-9E40-ABB3-5B11DB90BA8E}"/>
          </ac:spMkLst>
        </pc:spChg>
        <pc:spChg chg="add del mod">
          <ac:chgData name="marcos aurelio gularte de castro" userId="67f50566e2aee3b4" providerId="LiveId" clId="{28AFCE4B-4398-B941-A61A-1A50B09C6BC6}" dt="2021-03-19T19:59:25.876" v="196" actId="931"/>
          <ac:spMkLst>
            <pc:docMk/>
            <pc:sldMk cId="3640690351" sldId="260"/>
            <ac:spMk id="20" creationId="{4181DAB9-C0D8-C84B-BB58-23F599A321FF}"/>
          </ac:spMkLst>
        </pc:spChg>
        <pc:spChg chg="add del mod">
          <ac:chgData name="marcos aurelio gularte de castro" userId="67f50566e2aee3b4" providerId="LiveId" clId="{28AFCE4B-4398-B941-A61A-1A50B09C6BC6}" dt="2021-03-19T20:00:43.469" v="208" actId="931"/>
          <ac:spMkLst>
            <pc:docMk/>
            <pc:sldMk cId="3640690351" sldId="260"/>
            <ac:spMk id="24" creationId="{49DAD794-8E1C-CD41-950A-1C7316DC86FD}"/>
          </ac:spMkLst>
        </pc:spChg>
        <pc:spChg chg="add del mod">
          <ac:chgData name="marcos aurelio gularte de castro" userId="67f50566e2aee3b4" providerId="LiveId" clId="{28AFCE4B-4398-B941-A61A-1A50B09C6BC6}" dt="2021-03-19T20:01:01.075" v="210" actId="478"/>
          <ac:spMkLst>
            <pc:docMk/>
            <pc:sldMk cId="3640690351" sldId="260"/>
            <ac:spMk id="29" creationId="{E97D6154-A102-7449-B52B-D36CB560D765}"/>
          </ac:spMkLst>
        </pc:spChg>
        <pc:spChg chg="add del mod">
          <ac:chgData name="marcos aurelio gularte de castro" userId="67f50566e2aee3b4" providerId="LiveId" clId="{28AFCE4B-4398-B941-A61A-1A50B09C6BC6}" dt="2021-03-19T20:02:03.895" v="236" actId="6264"/>
          <ac:spMkLst>
            <pc:docMk/>
            <pc:sldMk cId="3640690351" sldId="260"/>
            <ac:spMk id="30" creationId="{5C716D02-4FEA-CF41-983D-D5D6F2DD7932}"/>
          </ac:spMkLst>
        </pc:spChg>
        <pc:spChg chg="add del mod">
          <ac:chgData name="marcos aurelio gularte de castro" userId="67f50566e2aee3b4" providerId="LiveId" clId="{28AFCE4B-4398-B941-A61A-1A50B09C6BC6}" dt="2021-03-19T20:02:03.895" v="236" actId="6264"/>
          <ac:spMkLst>
            <pc:docMk/>
            <pc:sldMk cId="3640690351" sldId="260"/>
            <ac:spMk id="31" creationId="{86D29EAD-6DAB-AF4E-B600-5CEBB2E77D32}"/>
          </ac:spMkLst>
        </pc:spChg>
        <pc:spChg chg="add del mod">
          <ac:chgData name="marcos aurelio gularte de castro" userId="67f50566e2aee3b4" providerId="LiveId" clId="{28AFCE4B-4398-B941-A61A-1A50B09C6BC6}" dt="2021-03-19T20:02:03.895" v="236" actId="6264"/>
          <ac:spMkLst>
            <pc:docMk/>
            <pc:sldMk cId="3640690351" sldId="260"/>
            <ac:spMk id="32" creationId="{E482D60B-026B-6044-8C7E-BF869A5501EE}"/>
          </ac:spMkLst>
        </pc:spChg>
        <pc:spChg chg="add del mod">
          <ac:chgData name="marcos aurelio gularte de castro" userId="67f50566e2aee3b4" providerId="LiveId" clId="{28AFCE4B-4398-B941-A61A-1A50B09C6BC6}" dt="2021-03-19T20:05:57.397" v="268" actId="6264"/>
          <ac:spMkLst>
            <pc:docMk/>
            <pc:sldMk cId="3640690351" sldId="260"/>
            <ac:spMk id="33" creationId="{CF955FA1-97F7-B44A-B89C-580183F703B4}"/>
          </ac:spMkLst>
        </pc:spChg>
        <pc:spChg chg="add del mod">
          <ac:chgData name="marcos aurelio gularte de castro" userId="67f50566e2aee3b4" providerId="LiveId" clId="{28AFCE4B-4398-B941-A61A-1A50B09C6BC6}" dt="2021-03-19T20:05:57.397" v="268" actId="6264"/>
          <ac:spMkLst>
            <pc:docMk/>
            <pc:sldMk cId="3640690351" sldId="260"/>
            <ac:spMk id="34" creationId="{9768675B-F12A-2248-B699-0ED7B1C7BADB}"/>
          </ac:spMkLst>
        </pc:spChg>
        <pc:spChg chg="add del mod">
          <ac:chgData name="marcos aurelio gularte de castro" userId="67f50566e2aee3b4" providerId="LiveId" clId="{28AFCE4B-4398-B941-A61A-1A50B09C6BC6}" dt="2021-03-19T20:05:57.397" v="268" actId="6264"/>
          <ac:spMkLst>
            <pc:docMk/>
            <pc:sldMk cId="3640690351" sldId="260"/>
            <ac:spMk id="35" creationId="{CD095632-6A8A-BE43-9620-D33EEC3A8079}"/>
          </ac:spMkLst>
        </pc:spChg>
        <pc:spChg chg="add del mod">
          <ac:chgData name="marcos aurelio gularte de castro" userId="67f50566e2aee3b4" providerId="LiveId" clId="{28AFCE4B-4398-B941-A61A-1A50B09C6BC6}" dt="2021-03-19T20:07:04.553" v="293" actId="6264"/>
          <ac:spMkLst>
            <pc:docMk/>
            <pc:sldMk cId="3640690351" sldId="260"/>
            <ac:spMk id="36" creationId="{F780E2E1-E749-5E4E-A785-28A602F531EB}"/>
          </ac:spMkLst>
        </pc:spChg>
        <pc:spChg chg="add del mod">
          <ac:chgData name="marcos aurelio gularte de castro" userId="67f50566e2aee3b4" providerId="LiveId" clId="{28AFCE4B-4398-B941-A61A-1A50B09C6BC6}" dt="2021-03-19T20:07:04.553" v="293" actId="6264"/>
          <ac:spMkLst>
            <pc:docMk/>
            <pc:sldMk cId="3640690351" sldId="260"/>
            <ac:spMk id="37" creationId="{66B545F1-A46F-1042-B737-37DE913DD050}"/>
          </ac:spMkLst>
        </pc:spChg>
        <pc:spChg chg="add del mod">
          <ac:chgData name="marcos aurelio gularte de castro" userId="67f50566e2aee3b4" providerId="LiveId" clId="{28AFCE4B-4398-B941-A61A-1A50B09C6BC6}" dt="2021-03-19T20:07:04.553" v="293" actId="6264"/>
          <ac:spMkLst>
            <pc:docMk/>
            <pc:sldMk cId="3640690351" sldId="260"/>
            <ac:spMk id="38" creationId="{09A2EB92-A3AA-9148-9082-AC550CD87678}"/>
          </ac:spMkLst>
        </pc:spChg>
        <pc:picChg chg="add del mod">
          <ac:chgData name="marcos aurelio gularte de castro" userId="67f50566e2aee3b4" providerId="LiveId" clId="{28AFCE4B-4398-B941-A61A-1A50B09C6BC6}" dt="2021-03-19T19:59:17.825" v="195" actId="478"/>
          <ac:picMkLst>
            <pc:docMk/>
            <pc:sldMk cId="3640690351" sldId="260"/>
            <ac:picMk id="17" creationId="{6C763678-FA4F-7C4F-89A3-590DDA926ACF}"/>
          </ac:picMkLst>
        </pc:picChg>
        <pc:picChg chg="add del mod">
          <ac:chgData name="marcos aurelio gularte de castro" userId="67f50566e2aee3b4" providerId="LiveId" clId="{28AFCE4B-4398-B941-A61A-1A50B09C6BC6}" dt="2021-03-19T19:59:40.566" v="197" actId="478"/>
          <ac:picMkLst>
            <pc:docMk/>
            <pc:sldMk cId="3640690351" sldId="260"/>
            <ac:picMk id="22" creationId="{F750B8FE-4432-ED4B-96DD-A6C32E9123ED}"/>
          </ac:picMkLst>
        </pc:picChg>
        <pc:picChg chg="add del mod">
          <ac:chgData name="marcos aurelio gularte de castro" userId="67f50566e2aee3b4" providerId="LiveId" clId="{28AFCE4B-4398-B941-A61A-1A50B09C6BC6}" dt="2021-03-19T20:00:06.926" v="201" actId="931"/>
          <ac:picMkLst>
            <pc:docMk/>
            <pc:sldMk cId="3640690351" sldId="260"/>
            <ac:picMk id="26" creationId="{BF3D4A10-E21A-F04C-9087-CE089B60ABEA}"/>
          </ac:picMkLst>
        </pc:picChg>
        <pc:picChg chg="add mod ord modCrop">
          <ac:chgData name="marcos aurelio gularte de castro" userId="67f50566e2aee3b4" providerId="LiveId" clId="{28AFCE4B-4398-B941-A61A-1A50B09C6BC6}" dt="2021-03-19T20:07:04.553" v="293" actId="6264"/>
          <ac:picMkLst>
            <pc:docMk/>
            <pc:sldMk cId="3640690351" sldId="260"/>
            <ac:picMk id="28" creationId="{89A726B3-BA33-FB44-BB81-02744C83A2B4}"/>
          </ac:picMkLst>
        </pc:picChg>
      </pc:sldChg>
      <pc:sldChg chg="addSp delSp modSp new mod modTransition modClrScheme modAnim chgLayout">
        <pc:chgData name="marcos aurelio gularte de castro" userId="67f50566e2aee3b4" providerId="LiveId" clId="{28AFCE4B-4398-B941-A61A-1A50B09C6BC6}" dt="2021-03-22T01:44:30.893" v="924"/>
        <pc:sldMkLst>
          <pc:docMk/>
          <pc:sldMk cId="4060165817" sldId="261"/>
        </pc:sldMkLst>
        <pc:spChg chg="del mod ord">
          <ac:chgData name="marcos aurelio gularte de castro" userId="67f50566e2aee3b4" providerId="LiveId" clId="{28AFCE4B-4398-B941-A61A-1A50B09C6BC6}" dt="2021-03-19T20:02:43.523" v="238" actId="700"/>
          <ac:spMkLst>
            <pc:docMk/>
            <pc:sldMk cId="4060165817" sldId="261"/>
            <ac:spMk id="2" creationId="{85B1AC56-1FED-2E45-9C5E-EAF166C59EAF}"/>
          </ac:spMkLst>
        </pc:spChg>
        <pc:spChg chg="del mod ord">
          <ac:chgData name="marcos aurelio gularte de castro" userId="67f50566e2aee3b4" providerId="LiveId" clId="{28AFCE4B-4398-B941-A61A-1A50B09C6BC6}" dt="2021-03-19T20:02:43.523" v="238" actId="700"/>
          <ac:spMkLst>
            <pc:docMk/>
            <pc:sldMk cId="4060165817" sldId="261"/>
            <ac:spMk id="3" creationId="{74E93C12-E243-494F-A17E-128F648C5034}"/>
          </ac:spMkLst>
        </pc:spChg>
        <pc:spChg chg="add mod ord">
          <ac:chgData name="marcos aurelio gularte de castro" userId="67f50566e2aee3b4" providerId="LiveId" clId="{28AFCE4B-4398-B941-A61A-1A50B09C6BC6}" dt="2021-03-19T20:11:00.899" v="332" actId="700"/>
          <ac:spMkLst>
            <pc:docMk/>
            <pc:sldMk cId="4060165817" sldId="261"/>
            <ac:spMk id="4" creationId="{30B50EB2-3D5F-4545-9E79-18AAB402992A}"/>
          </ac:spMkLst>
        </pc:spChg>
        <pc:spChg chg="add mod ord">
          <ac:chgData name="marcos aurelio gularte de castro" userId="67f50566e2aee3b4" providerId="LiveId" clId="{28AFCE4B-4398-B941-A61A-1A50B09C6BC6}" dt="2021-03-19T20:11:00.899" v="332" actId="700"/>
          <ac:spMkLst>
            <pc:docMk/>
            <pc:sldMk cId="4060165817" sldId="261"/>
            <ac:spMk id="5" creationId="{CA288801-7489-4D4F-A043-223222C62BE3}"/>
          </ac:spMkLst>
        </pc:spChg>
        <pc:spChg chg="add del mod ord">
          <ac:chgData name="marcos aurelio gularte de castro" userId="67f50566e2aee3b4" providerId="LiveId" clId="{28AFCE4B-4398-B941-A61A-1A50B09C6BC6}" dt="2021-03-19T20:03:42.556" v="242" actId="931"/>
          <ac:spMkLst>
            <pc:docMk/>
            <pc:sldMk cId="4060165817" sldId="261"/>
            <ac:spMk id="6" creationId="{94EF90D7-C36A-BA4E-9CE4-0485DA44FCAE}"/>
          </ac:spMkLst>
        </pc:spChg>
        <pc:spChg chg="add del mod">
          <ac:chgData name="marcos aurelio gularte de castro" userId="67f50566e2aee3b4" providerId="LiveId" clId="{28AFCE4B-4398-B941-A61A-1A50B09C6BC6}" dt="2021-03-19T20:05:58.392" v="270" actId="6264"/>
          <ac:spMkLst>
            <pc:docMk/>
            <pc:sldMk cId="4060165817" sldId="261"/>
            <ac:spMk id="9" creationId="{2E821E29-403B-A84D-9B3A-14D1BFFC0144}"/>
          </ac:spMkLst>
        </pc:spChg>
        <pc:spChg chg="add del mod">
          <ac:chgData name="marcos aurelio gularte de castro" userId="67f50566e2aee3b4" providerId="LiveId" clId="{28AFCE4B-4398-B941-A61A-1A50B09C6BC6}" dt="2021-03-19T20:05:58.392" v="270" actId="6264"/>
          <ac:spMkLst>
            <pc:docMk/>
            <pc:sldMk cId="4060165817" sldId="261"/>
            <ac:spMk id="10" creationId="{84B7B375-FEBC-6F4C-8D13-85DDE97F83E4}"/>
          </ac:spMkLst>
        </pc:spChg>
        <pc:spChg chg="add del mod">
          <ac:chgData name="marcos aurelio gularte de castro" userId="67f50566e2aee3b4" providerId="LiveId" clId="{28AFCE4B-4398-B941-A61A-1A50B09C6BC6}" dt="2021-03-19T20:05:58.392" v="270" actId="6264"/>
          <ac:spMkLst>
            <pc:docMk/>
            <pc:sldMk cId="4060165817" sldId="261"/>
            <ac:spMk id="11" creationId="{0B971E7F-45CE-6F43-AF46-E88D42E8A414}"/>
          </ac:spMkLst>
        </pc:spChg>
        <pc:spChg chg="add del mod">
          <ac:chgData name="marcos aurelio gularte de castro" userId="67f50566e2aee3b4" providerId="LiveId" clId="{28AFCE4B-4398-B941-A61A-1A50B09C6BC6}" dt="2021-03-19T20:05:57.885" v="269" actId="478"/>
          <ac:spMkLst>
            <pc:docMk/>
            <pc:sldMk cId="4060165817" sldId="261"/>
            <ac:spMk id="13" creationId="{CC543931-0D09-7747-90E0-0A3EE4072045}"/>
          </ac:spMkLst>
        </pc:spChg>
        <pc:spChg chg="add del mod">
          <ac:chgData name="marcos aurelio gularte de castro" userId="67f50566e2aee3b4" providerId="LiveId" clId="{28AFCE4B-4398-B941-A61A-1A50B09C6BC6}" dt="2021-03-19T20:07:23.929" v="295" actId="931"/>
          <ac:spMkLst>
            <pc:docMk/>
            <pc:sldMk cId="4060165817" sldId="261"/>
            <ac:spMk id="15" creationId="{58D24BAC-95A2-5D48-BC94-89CAED0894E9}"/>
          </ac:spMkLst>
        </pc:spChg>
        <pc:picChg chg="add del mod ord modCrop">
          <ac:chgData name="marcos aurelio gularte de castro" userId="67f50566e2aee3b4" providerId="LiveId" clId="{28AFCE4B-4398-B941-A61A-1A50B09C6BC6}" dt="2021-03-19T20:07:15.433" v="294" actId="478"/>
          <ac:picMkLst>
            <pc:docMk/>
            <pc:sldMk cId="4060165817" sldId="261"/>
            <ac:picMk id="8" creationId="{D959A8B6-0BCE-3446-9586-5C88CBDE672E}"/>
          </ac:picMkLst>
        </pc:picChg>
        <pc:picChg chg="add mod ord modCrop">
          <ac:chgData name="marcos aurelio gularte de castro" userId="67f50566e2aee3b4" providerId="LiveId" clId="{28AFCE4B-4398-B941-A61A-1A50B09C6BC6}" dt="2021-03-19T20:11:00.899" v="332" actId="700"/>
          <ac:picMkLst>
            <pc:docMk/>
            <pc:sldMk cId="4060165817" sldId="261"/>
            <ac:picMk id="17" creationId="{1F60931C-28DA-B447-8775-FCC2FDFD8F69}"/>
          </ac:picMkLst>
        </pc:picChg>
      </pc:sldChg>
      <pc:sldChg chg="addSp delSp modSp new mod modTransition modAnim chgLayout">
        <pc:chgData name="marcos aurelio gularte de castro" userId="67f50566e2aee3b4" providerId="LiveId" clId="{28AFCE4B-4398-B941-A61A-1A50B09C6BC6}" dt="2021-03-22T13:29:53.904" v="1223" actId="1076"/>
        <pc:sldMkLst>
          <pc:docMk/>
          <pc:sldMk cId="449764312" sldId="262"/>
        </pc:sldMkLst>
        <pc:spChg chg="add del">
          <ac:chgData name="marcos aurelio gularte de castro" userId="67f50566e2aee3b4" providerId="LiveId" clId="{28AFCE4B-4398-B941-A61A-1A50B09C6BC6}" dt="2021-03-22T13:29:22.423" v="1220" actId="6264"/>
          <ac:spMkLst>
            <pc:docMk/>
            <pc:sldMk cId="449764312" sldId="262"/>
            <ac:spMk id="2" creationId="{2E826531-4AAB-1941-B960-D7B96CF552B4}"/>
          </ac:spMkLst>
        </pc:spChg>
        <pc:spChg chg="mod ord">
          <ac:chgData name="marcos aurelio gularte de castro" userId="67f50566e2aee3b4" providerId="LiveId" clId="{28AFCE4B-4398-B941-A61A-1A50B09C6BC6}" dt="2021-03-22T13:29:53.904" v="1223" actId="1076"/>
          <ac:spMkLst>
            <pc:docMk/>
            <pc:sldMk cId="449764312" sldId="262"/>
            <ac:spMk id="3" creationId="{292BAC42-B042-1049-9EE7-E1152ED0E9EF}"/>
          </ac:spMkLst>
        </pc:spChg>
        <pc:spChg chg="add del mod ord">
          <ac:chgData name="marcos aurelio gularte de castro" userId="67f50566e2aee3b4" providerId="LiveId" clId="{28AFCE4B-4398-B941-A61A-1A50B09C6BC6}" dt="2021-03-22T13:22:31.994" v="1072" actId="6264"/>
          <ac:spMkLst>
            <pc:docMk/>
            <pc:sldMk cId="449764312" sldId="262"/>
            <ac:spMk id="4" creationId="{7BACE5B8-2B0F-3247-928E-E86441144B9C}"/>
          </ac:spMkLst>
        </pc:spChg>
        <pc:spChg chg="add del mod">
          <ac:chgData name="marcos aurelio gularte de castro" userId="67f50566e2aee3b4" providerId="LiveId" clId="{28AFCE4B-4398-B941-A61A-1A50B09C6BC6}" dt="2021-03-22T13:27:37.473" v="1115" actId="6264"/>
          <ac:spMkLst>
            <pc:docMk/>
            <pc:sldMk cId="449764312" sldId="262"/>
            <ac:spMk id="5" creationId="{F18A1BEB-8C22-924C-A838-1601220B6F97}"/>
          </ac:spMkLst>
        </pc:spChg>
        <pc:spChg chg="add del mod ord">
          <ac:chgData name="marcos aurelio gularte de castro" userId="67f50566e2aee3b4" providerId="LiveId" clId="{28AFCE4B-4398-B941-A61A-1A50B09C6BC6}" dt="2021-03-22T13:27:37.473" v="1115" actId="6264"/>
          <ac:spMkLst>
            <pc:docMk/>
            <pc:sldMk cId="449764312" sldId="262"/>
            <ac:spMk id="6" creationId="{4C15A46E-BDDD-C640-887E-559AB35EC082}"/>
          </ac:spMkLst>
        </pc:spChg>
        <pc:spChg chg="add del mod">
          <ac:chgData name="marcos aurelio gularte de castro" userId="67f50566e2aee3b4" providerId="LiveId" clId="{28AFCE4B-4398-B941-A61A-1A50B09C6BC6}" dt="2021-03-22T13:29:22.423" v="1220" actId="6264"/>
          <ac:spMkLst>
            <pc:docMk/>
            <pc:sldMk cId="449764312" sldId="262"/>
            <ac:spMk id="7" creationId="{51595670-4257-DB4A-A32F-0FF3995DDC42}"/>
          </ac:spMkLst>
        </pc:spChg>
        <pc:spChg chg="add del mod ord">
          <ac:chgData name="marcos aurelio gularte de castro" userId="67f50566e2aee3b4" providerId="LiveId" clId="{28AFCE4B-4398-B941-A61A-1A50B09C6BC6}" dt="2021-03-22T13:29:41.593" v="1221" actId="931"/>
          <ac:spMkLst>
            <pc:docMk/>
            <pc:sldMk cId="449764312" sldId="262"/>
            <ac:spMk id="8" creationId="{4C097AE3-B6AD-834F-B59C-5F60F9108E4B}"/>
          </ac:spMkLst>
        </pc:spChg>
        <pc:picChg chg="add mod">
          <ac:chgData name="marcos aurelio gularte de castro" userId="67f50566e2aee3b4" providerId="LiveId" clId="{28AFCE4B-4398-B941-A61A-1A50B09C6BC6}" dt="2021-03-22T13:29:41.593" v="1221" actId="931"/>
          <ac:picMkLst>
            <pc:docMk/>
            <pc:sldMk cId="449764312" sldId="262"/>
            <ac:picMk id="10" creationId="{96FB6F16-6DD8-5C44-AC08-A1272B7C473C}"/>
          </ac:picMkLst>
        </pc:picChg>
      </pc:sldChg>
      <pc:sldChg chg="addSp delSp modSp new mod modTransition modClrScheme modAnim chgLayout">
        <pc:chgData name="marcos aurelio gularte de castro" userId="67f50566e2aee3b4" providerId="LiveId" clId="{28AFCE4B-4398-B941-A61A-1A50B09C6BC6}" dt="2021-03-22T01:58:02.526" v="1055"/>
        <pc:sldMkLst>
          <pc:docMk/>
          <pc:sldMk cId="4204849171" sldId="263"/>
        </pc:sldMkLst>
        <pc:spChg chg="del mod ord">
          <ac:chgData name="marcos aurelio gularte de castro" userId="67f50566e2aee3b4" providerId="LiveId" clId="{28AFCE4B-4398-B941-A61A-1A50B09C6BC6}" dt="2021-03-19T20:08:10.751" v="298" actId="700"/>
          <ac:spMkLst>
            <pc:docMk/>
            <pc:sldMk cId="4204849171" sldId="263"/>
            <ac:spMk id="2" creationId="{2C304EAE-10D6-0D4A-9720-54E83E0BBF90}"/>
          </ac:spMkLst>
        </pc:spChg>
        <pc:spChg chg="del mod ord">
          <ac:chgData name="marcos aurelio gularte de castro" userId="67f50566e2aee3b4" providerId="LiveId" clId="{28AFCE4B-4398-B941-A61A-1A50B09C6BC6}" dt="2021-03-19T20:08:10.751" v="298" actId="700"/>
          <ac:spMkLst>
            <pc:docMk/>
            <pc:sldMk cId="4204849171" sldId="263"/>
            <ac:spMk id="3" creationId="{1BA17DA9-D35A-5D43-B2F9-A15F6D3C85BA}"/>
          </ac:spMkLst>
        </pc:spChg>
        <pc:spChg chg="add mod ord">
          <ac:chgData name="marcos aurelio gularte de castro" userId="67f50566e2aee3b4" providerId="LiveId" clId="{28AFCE4B-4398-B941-A61A-1A50B09C6BC6}" dt="2021-03-19T21:23:03.566" v="792" actId="14100"/>
          <ac:spMkLst>
            <pc:docMk/>
            <pc:sldMk cId="4204849171" sldId="263"/>
            <ac:spMk id="4" creationId="{3BE0D5AB-BAFE-5543-986D-6B8D9CD6D0A9}"/>
          </ac:spMkLst>
        </pc:spChg>
        <pc:spChg chg="add mod ord">
          <ac:chgData name="marcos aurelio gularte de castro" userId="67f50566e2aee3b4" providerId="LiveId" clId="{28AFCE4B-4398-B941-A61A-1A50B09C6BC6}" dt="2021-03-19T21:23:22.961" v="796" actId="207"/>
          <ac:spMkLst>
            <pc:docMk/>
            <pc:sldMk cId="4204849171" sldId="263"/>
            <ac:spMk id="5" creationId="{1F5F17A5-C689-904F-BB36-BB733364468F}"/>
          </ac:spMkLst>
        </pc:spChg>
        <pc:spChg chg="add del mod ord">
          <ac:chgData name="marcos aurelio gularte de castro" userId="67f50566e2aee3b4" providerId="LiveId" clId="{28AFCE4B-4398-B941-A61A-1A50B09C6BC6}" dt="2021-03-19T20:08:34.084" v="302" actId="931"/>
          <ac:spMkLst>
            <pc:docMk/>
            <pc:sldMk cId="4204849171" sldId="263"/>
            <ac:spMk id="6" creationId="{898FAF69-8510-1E41-BB0E-469D12F22AE1}"/>
          </ac:spMkLst>
        </pc:spChg>
        <pc:picChg chg="add mod ord modCrop">
          <ac:chgData name="marcos aurelio gularte de castro" userId="67f50566e2aee3b4" providerId="LiveId" clId="{28AFCE4B-4398-B941-A61A-1A50B09C6BC6}" dt="2021-03-19T21:22:36.177" v="787" actId="18131"/>
          <ac:picMkLst>
            <pc:docMk/>
            <pc:sldMk cId="4204849171" sldId="263"/>
            <ac:picMk id="8" creationId="{A21F4A36-7D25-E741-A920-660697681037}"/>
          </ac:picMkLst>
        </pc:picChg>
      </pc:sldChg>
      <pc:sldChg chg="addSp delSp modSp new mod modTransition modClrScheme modAnim chgLayout">
        <pc:chgData name="marcos aurelio gularte de castro" userId="67f50566e2aee3b4" providerId="LiveId" clId="{28AFCE4B-4398-B941-A61A-1A50B09C6BC6}" dt="2021-03-22T01:54:29.402" v="1029"/>
        <pc:sldMkLst>
          <pc:docMk/>
          <pc:sldMk cId="282871922" sldId="264"/>
        </pc:sldMkLst>
        <pc:spChg chg="del mod ord">
          <ac:chgData name="marcos aurelio gularte de castro" userId="67f50566e2aee3b4" providerId="LiveId" clId="{28AFCE4B-4398-B941-A61A-1A50B09C6BC6}" dt="2021-03-19T20:11:26.678" v="333" actId="700"/>
          <ac:spMkLst>
            <pc:docMk/>
            <pc:sldMk cId="282871922" sldId="264"/>
            <ac:spMk id="2" creationId="{E0808EE0-2C97-6346-8CA9-41FB419A370C}"/>
          </ac:spMkLst>
        </pc:spChg>
        <pc:spChg chg="del mod ord">
          <ac:chgData name="marcos aurelio gularte de castro" userId="67f50566e2aee3b4" providerId="LiveId" clId="{28AFCE4B-4398-B941-A61A-1A50B09C6BC6}" dt="2021-03-19T20:11:26.678" v="333" actId="700"/>
          <ac:spMkLst>
            <pc:docMk/>
            <pc:sldMk cId="282871922" sldId="264"/>
            <ac:spMk id="3" creationId="{AB89E772-5A77-E244-92CC-BE4C0A4AE6A5}"/>
          </ac:spMkLst>
        </pc:spChg>
        <pc:spChg chg="add mod ord">
          <ac:chgData name="marcos aurelio gularte de castro" userId="67f50566e2aee3b4" providerId="LiveId" clId="{28AFCE4B-4398-B941-A61A-1A50B09C6BC6}" dt="2021-03-19T20:11:41.429" v="340" actId="27636"/>
          <ac:spMkLst>
            <pc:docMk/>
            <pc:sldMk cId="282871922" sldId="264"/>
            <ac:spMk id="4" creationId="{A3F18030-1BE2-8748-A736-38027A2DFC41}"/>
          </ac:spMkLst>
        </pc:spChg>
        <pc:spChg chg="add mod ord">
          <ac:chgData name="marcos aurelio gularte de castro" userId="67f50566e2aee3b4" providerId="LiveId" clId="{28AFCE4B-4398-B941-A61A-1A50B09C6BC6}" dt="2021-03-19T20:12:13.288" v="346" actId="27636"/>
          <ac:spMkLst>
            <pc:docMk/>
            <pc:sldMk cId="282871922" sldId="264"/>
            <ac:spMk id="5" creationId="{5E82383D-4AAE-8745-9698-8D5A678A454A}"/>
          </ac:spMkLst>
        </pc:spChg>
        <pc:spChg chg="add del mod ord">
          <ac:chgData name="marcos aurelio gularte de castro" userId="67f50566e2aee3b4" providerId="LiveId" clId="{28AFCE4B-4398-B941-A61A-1A50B09C6BC6}" dt="2021-03-19T20:11:49.298" v="341" actId="931"/>
          <ac:spMkLst>
            <pc:docMk/>
            <pc:sldMk cId="282871922" sldId="264"/>
            <ac:spMk id="6" creationId="{B4F0B5A7-8C8A-2145-B494-59CD0382BB98}"/>
          </ac:spMkLst>
        </pc:spChg>
        <pc:picChg chg="add mod">
          <ac:chgData name="marcos aurelio gularte de castro" userId="67f50566e2aee3b4" providerId="LiveId" clId="{28AFCE4B-4398-B941-A61A-1A50B09C6BC6}" dt="2021-03-19T20:11:49.298" v="341" actId="931"/>
          <ac:picMkLst>
            <pc:docMk/>
            <pc:sldMk cId="282871922" sldId="264"/>
            <ac:picMk id="8" creationId="{AB04C101-F98D-8B4B-99BC-AC45A50CA1B3}"/>
          </ac:picMkLst>
        </pc:picChg>
      </pc:sldChg>
      <pc:sldChg chg="addSp delSp modSp new mod modTransition modAnim chgLayout">
        <pc:chgData name="marcos aurelio gularte de castro" userId="67f50566e2aee3b4" providerId="LiveId" clId="{28AFCE4B-4398-B941-A61A-1A50B09C6BC6}" dt="2021-03-22T13:31:14.487" v="1232" actId="1076"/>
        <pc:sldMkLst>
          <pc:docMk/>
          <pc:sldMk cId="2169551080" sldId="265"/>
        </pc:sldMkLst>
        <pc:spChg chg="del">
          <ac:chgData name="marcos aurelio gularte de castro" userId="67f50566e2aee3b4" providerId="LiveId" clId="{28AFCE4B-4398-B941-A61A-1A50B09C6BC6}" dt="2021-03-22T13:30:14.450" v="1224" actId="6264"/>
          <ac:spMkLst>
            <pc:docMk/>
            <pc:sldMk cId="2169551080" sldId="265"/>
            <ac:spMk id="2" creationId="{77BD5768-58AE-0443-B8E6-29FBC931AD76}"/>
          </ac:spMkLst>
        </pc:spChg>
        <pc:spChg chg="mod ord">
          <ac:chgData name="marcos aurelio gularte de castro" userId="67f50566e2aee3b4" providerId="LiveId" clId="{28AFCE4B-4398-B941-A61A-1A50B09C6BC6}" dt="2021-03-22T13:31:14.487" v="1232" actId="1076"/>
          <ac:spMkLst>
            <pc:docMk/>
            <pc:sldMk cId="2169551080" sldId="265"/>
            <ac:spMk id="3" creationId="{7C4E08BE-CDA0-8245-90C7-42B3BBED5E84}"/>
          </ac:spMkLst>
        </pc:spChg>
        <pc:spChg chg="add del mod">
          <ac:chgData name="marcos aurelio gularte de castro" userId="67f50566e2aee3b4" providerId="LiveId" clId="{28AFCE4B-4398-B941-A61A-1A50B09C6BC6}" dt="2021-03-22T13:30:14.450" v="1224" actId="6264"/>
          <ac:spMkLst>
            <pc:docMk/>
            <pc:sldMk cId="2169551080" sldId="265"/>
            <ac:spMk id="4" creationId="{038DA4D7-9915-D740-891E-E0D83C21ADB0}"/>
          </ac:spMkLst>
        </pc:spChg>
        <pc:spChg chg="add del mod ord">
          <ac:chgData name="marcos aurelio gularte de castro" userId="67f50566e2aee3b4" providerId="LiveId" clId="{28AFCE4B-4398-B941-A61A-1A50B09C6BC6}" dt="2021-03-22T13:31:05.960" v="1229" actId="931"/>
          <ac:spMkLst>
            <pc:docMk/>
            <pc:sldMk cId="2169551080" sldId="265"/>
            <ac:spMk id="5" creationId="{68FA3B6D-7AF3-C24C-93F9-26505179502A}"/>
          </ac:spMkLst>
        </pc:spChg>
        <pc:picChg chg="add mod">
          <ac:chgData name="marcos aurelio gularte de castro" userId="67f50566e2aee3b4" providerId="LiveId" clId="{28AFCE4B-4398-B941-A61A-1A50B09C6BC6}" dt="2021-03-22T13:31:11.543" v="1231" actId="1076"/>
          <ac:picMkLst>
            <pc:docMk/>
            <pc:sldMk cId="2169551080" sldId="265"/>
            <ac:picMk id="7" creationId="{12C084B4-6CB3-C943-AC05-F9F815CE51E3}"/>
          </ac:picMkLst>
        </pc:picChg>
      </pc:sldChg>
      <pc:sldChg chg="addSp delSp modSp new mod modTransition modClrScheme modAnim chgLayout">
        <pc:chgData name="marcos aurelio gularte de castro" userId="67f50566e2aee3b4" providerId="LiveId" clId="{28AFCE4B-4398-B941-A61A-1A50B09C6BC6}" dt="2021-03-22T13:32:22.572" v="1235" actId="207"/>
        <pc:sldMkLst>
          <pc:docMk/>
          <pc:sldMk cId="3491786436" sldId="266"/>
        </pc:sldMkLst>
        <pc:spChg chg="del mod ord">
          <ac:chgData name="marcos aurelio gularte de castro" userId="67f50566e2aee3b4" providerId="LiveId" clId="{28AFCE4B-4398-B941-A61A-1A50B09C6BC6}" dt="2021-03-19T20:14:30.660" v="349" actId="700"/>
          <ac:spMkLst>
            <pc:docMk/>
            <pc:sldMk cId="3491786436" sldId="266"/>
            <ac:spMk id="2" creationId="{0BFA6C89-2CD1-A74F-AAE6-D2AA8DBB14D9}"/>
          </ac:spMkLst>
        </pc:spChg>
        <pc:spChg chg="del mod ord">
          <ac:chgData name="marcos aurelio gularte de castro" userId="67f50566e2aee3b4" providerId="LiveId" clId="{28AFCE4B-4398-B941-A61A-1A50B09C6BC6}" dt="2021-03-19T20:48:17.837" v="364" actId="6264"/>
          <ac:spMkLst>
            <pc:docMk/>
            <pc:sldMk cId="3491786436" sldId="266"/>
            <ac:spMk id="3" creationId="{A977A124-68C5-E846-A985-28FCBFB29E6B}"/>
          </ac:spMkLst>
        </pc:spChg>
        <pc:spChg chg="add del mod ord">
          <ac:chgData name="marcos aurelio gularte de castro" userId="67f50566e2aee3b4" providerId="LiveId" clId="{28AFCE4B-4398-B941-A61A-1A50B09C6BC6}" dt="2021-03-19T20:47:18.334" v="352" actId="700"/>
          <ac:spMkLst>
            <pc:docMk/>
            <pc:sldMk cId="3491786436" sldId="266"/>
            <ac:spMk id="4" creationId="{73110F42-569C-8D45-A399-16C1630F28A8}"/>
          </ac:spMkLst>
        </pc:spChg>
        <pc:spChg chg="add del mod">
          <ac:chgData name="marcos aurelio gularte de castro" userId="67f50566e2aee3b4" providerId="LiveId" clId="{28AFCE4B-4398-B941-A61A-1A50B09C6BC6}" dt="2021-03-19T20:47:29.257" v="357"/>
          <ac:spMkLst>
            <pc:docMk/>
            <pc:sldMk cId="3491786436" sldId="266"/>
            <ac:spMk id="5" creationId="{E2A1E6CA-A563-204E-84A2-A8C5A89EFCD1}"/>
          </ac:spMkLst>
        </pc:spChg>
        <pc:spChg chg="add mod ord">
          <ac:chgData name="marcos aurelio gularte de castro" userId="67f50566e2aee3b4" providerId="LiveId" clId="{28AFCE4B-4398-B941-A61A-1A50B09C6BC6}" dt="2021-03-22T13:32:22.572" v="1235" actId="207"/>
          <ac:spMkLst>
            <pc:docMk/>
            <pc:sldMk cId="3491786436" sldId="266"/>
            <ac:spMk id="6" creationId="{6DB4DC7B-0A2D-9B47-962E-5587DAB01FE2}"/>
          </ac:spMkLst>
        </pc:spChg>
        <pc:spChg chg="add del mod">
          <ac:chgData name="marcos aurelio gularte de castro" userId="67f50566e2aee3b4" providerId="LiveId" clId="{28AFCE4B-4398-B941-A61A-1A50B09C6BC6}" dt="2021-03-19T20:48:17.837" v="364" actId="6264"/>
          <ac:spMkLst>
            <pc:docMk/>
            <pc:sldMk cId="3491786436" sldId="266"/>
            <ac:spMk id="7" creationId="{55605448-0C16-FE4E-A1AB-F91C591B8C4F}"/>
          </ac:spMkLst>
        </pc:spChg>
        <pc:spChg chg="add del mod ord">
          <ac:chgData name="marcos aurelio gularte de castro" userId="67f50566e2aee3b4" providerId="LiveId" clId="{28AFCE4B-4398-B941-A61A-1A50B09C6BC6}" dt="2021-03-22T13:32:13.798" v="1233" actId="931"/>
          <ac:spMkLst>
            <pc:docMk/>
            <pc:sldMk cId="3491786436" sldId="266"/>
            <ac:spMk id="8" creationId="{928C46A5-B22D-3648-B330-CCFB15F17067}"/>
          </ac:spMkLst>
        </pc:spChg>
        <pc:spChg chg="add del mod ord">
          <ac:chgData name="marcos aurelio gularte de castro" userId="67f50566e2aee3b4" providerId="LiveId" clId="{28AFCE4B-4398-B941-A61A-1A50B09C6BC6}" dt="2021-03-19T20:54:31.548" v="368" actId="700"/>
          <ac:spMkLst>
            <pc:docMk/>
            <pc:sldMk cId="3491786436" sldId="266"/>
            <ac:spMk id="9" creationId="{BCC27EAA-4952-A944-B228-C092D2101E9D}"/>
          </ac:spMkLst>
        </pc:spChg>
        <pc:spChg chg="add del mod ord">
          <ac:chgData name="marcos aurelio gularte de castro" userId="67f50566e2aee3b4" providerId="LiveId" clId="{28AFCE4B-4398-B941-A61A-1A50B09C6BC6}" dt="2021-03-19T20:54:31.548" v="368" actId="700"/>
          <ac:spMkLst>
            <pc:docMk/>
            <pc:sldMk cId="3491786436" sldId="266"/>
            <ac:spMk id="10" creationId="{A9A8BAEB-62E5-CB4D-A414-D4B336510650}"/>
          </ac:spMkLst>
        </pc:spChg>
        <pc:spChg chg="add del mod ord">
          <ac:chgData name="marcos aurelio gularte de castro" userId="67f50566e2aee3b4" providerId="LiveId" clId="{28AFCE4B-4398-B941-A61A-1A50B09C6BC6}" dt="2021-03-19T20:54:31.548" v="368" actId="700"/>
          <ac:spMkLst>
            <pc:docMk/>
            <pc:sldMk cId="3491786436" sldId="266"/>
            <ac:spMk id="11" creationId="{3A3013FE-B6DF-224B-8C2B-B68720B99FD4}"/>
          </ac:spMkLst>
        </pc:spChg>
        <pc:picChg chg="add mod">
          <ac:chgData name="marcos aurelio gularte de castro" userId="67f50566e2aee3b4" providerId="LiveId" clId="{28AFCE4B-4398-B941-A61A-1A50B09C6BC6}" dt="2021-03-22T13:32:13.798" v="1233" actId="931"/>
          <ac:picMkLst>
            <pc:docMk/>
            <pc:sldMk cId="3491786436" sldId="266"/>
            <ac:picMk id="3" creationId="{F0C14591-CFDA-9048-B6D2-CF9A40FBFF9D}"/>
          </ac:picMkLst>
        </pc:picChg>
      </pc:sldChg>
      <pc:sldChg chg="addSp delSp modSp new mod modTransition modAnim">
        <pc:chgData name="marcos aurelio gularte de castro" userId="67f50566e2aee3b4" providerId="LiveId" clId="{28AFCE4B-4398-B941-A61A-1A50B09C6BC6}" dt="2021-03-22T01:44:30.893" v="924"/>
        <pc:sldMkLst>
          <pc:docMk/>
          <pc:sldMk cId="3540136251" sldId="267"/>
        </pc:sldMkLst>
        <pc:spChg chg="del">
          <ac:chgData name="marcos aurelio gularte de castro" userId="67f50566e2aee3b4" providerId="LiveId" clId="{28AFCE4B-4398-B941-A61A-1A50B09C6BC6}" dt="2021-03-22T01:32:52.633" v="847" actId="931"/>
          <ac:spMkLst>
            <pc:docMk/>
            <pc:sldMk cId="3540136251" sldId="267"/>
            <ac:spMk id="2" creationId="{D9E31188-BB49-C94A-9049-3E441866788A}"/>
          </ac:spMkLst>
        </pc:spChg>
        <pc:spChg chg="mod">
          <ac:chgData name="marcos aurelio gularte de castro" userId="67f50566e2aee3b4" providerId="LiveId" clId="{28AFCE4B-4398-B941-A61A-1A50B09C6BC6}" dt="2021-03-22T01:33:10.126" v="854" actId="1076"/>
          <ac:spMkLst>
            <pc:docMk/>
            <pc:sldMk cId="3540136251" sldId="267"/>
            <ac:spMk id="3" creationId="{FC97B8B3-C6A5-014D-978D-EE0A168B7A3D}"/>
          </ac:spMkLst>
        </pc:spChg>
        <pc:picChg chg="add mod">
          <ac:chgData name="marcos aurelio gularte de castro" userId="67f50566e2aee3b4" providerId="LiveId" clId="{28AFCE4B-4398-B941-A61A-1A50B09C6BC6}" dt="2021-03-22T01:32:52.633" v="847" actId="931"/>
          <ac:picMkLst>
            <pc:docMk/>
            <pc:sldMk cId="3540136251" sldId="267"/>
            <ac:picMk id="5" creationId="{E61E275D-20D7-E340-888D-C78FF322A098}"/>
          </ac:picMkLst>
        </pc:picChg>
      </pc:sldChg>
      <pc:sldChg chg="addSp delSp modSp new mod modTransition modClrScheme modAnim chgLayout">
        <pc:chgData name="marcos aurelio gularte de castro" userId="67f50566e2aee3b4" providerId="LiveId" clId="{28AFCE4B-4398-B941-A61A-1A50B09C6BC6}" dt="2021-03-22T13:34:08.153" v="1258"/>
        <pc:sldMkLst>
          <pc:docMk/>
          <pc:sldMk cId="2923635871" sldId="268"/>
        </pc:sldMkLst>
        <pc:spChg chg="del mod ord">
          <ac:chgData name="marcos aurelio gularte de castro" userId="67f50566e2aee3b4" providerId="LiveId" clId="{28AFCE4B-4398-B941-A61A-1A50B09C6BC6}" dt="2021-03-19T20:54:37.018" v="370" actId="700"/>
          <ac:spMkLst>
            <pc:docMk/>
            <pc:sldMk cId="2923635871" sldId="268"/>
            <ac:spMk id="2" creationId="{4294B377-6F3B-E64A-BA9F-65286B897B78}"/>
          </ac:spMkLst>
        </pc:spChg>
        <pc:spChg chg="add del mod">
          <ac:chgData name="marcos aurelio gularte de castro" userId="67f50566e2aee3b4" providerId="LiveId" clId="{28AFCE4B-4398-B941-A61A-1A50B09C6BC6}" dt="2021-03-22T13:33:07.660" v="1242"/>
          <ac:spMkLst>
            <pc:docMk/>
            <pc:sldMk cId="2923635871" sldId="268"/>
            <ac:spMk id="2" creationId="{B89A3AB1-5494-E74F-8DF1-E9981D6758C3}"/>
          </ac:spMkLst>
        </pc:spChg>
        <pc:spChg chg="del">
          <ac:chgData name="marcos aurelio gularte de castro" userId="67f50566e2aee3b4" providerId="LiveId" clId="{28AFCE4B-4398-B941-A61A-1A50B09C6BC6}" dt="2021-03-19T20:54:37.018" v="370" actId="700"/>
          <ac:spMkLst>
            <pc:docMk/>
            <pc:sldMk cId="2923635871" sldId="268"/>
            <ac:spMk id="3" creationId="{395372CD-8066-8242-9097-030DCD0F660B}"/>
          </ac:spMkLst>
        </pc:spChg>
        <pc:spChg chg="add del mod">
          <ac:chgData name="marcos aurelio gularte de castro" userId="67f50566e2aee3b4" providerId="LiveId" clId="{28AFCE4B-4398-B941-A61A-1A50B09C6BC6}" dt="2021-03-22T13:34:08.153" v="1258"/>
          <ac:spMkLst>
            <pc:docMk/>
            <pc:sldMk cId="2923635871" sldId="268"/>
            <ac:spMk id="3" creationId="{DDA76406-91BD-A84D-BA62-AC75AF5A7C82}"/>
          </ac:spMkLst>
        </pc:spChg>
        <pc:spChg chg="add del mod">
          <ac:chgData name="marcos aurelio gularte de castro" userId="67f50566e2aee3b4" providerId="LiveId" clId="{28AFCE4B-4398-B941-A61A-1A50B09C6BC6}" dt="2021-03-22T13:34:07.821" v="1256"/>
          <ac:spMkLst>
            <pc:docMk/>
            <pc:sldMk cId="2923635871" sldId="268"/>
            <ac:spMk id="4" creationId="{0CD47FFF-84A7-814E-9B96-AF015F99F438}"/>
          </ac:spMkLst>
        </pc:spChg>
        <pc:spChg chg="add del mod ord">
          <ac:chgData name="marcos aurelio gularte de castro" userId="67f50566e2aee3b4" providerId="LiveId" clId="{28AFCE4B-4398-B941-A61A-1A50B09C6BC6}" dt="2021-03-19T20:59:22.538" v="483" actId="700"/>
          <ac:spMkLst>
            <pc:docMk/>
            <pc:sldMk cId="2923635871" sldId="268"/>
            <ac:spMk id="4" creationId="{199CEFF8-624A-FF4F-BF08-986C810B8DF4}"/>
          </ac:spMkLst>
        </pc:spChg>
        <pc:spChg chg="add del mod ord">
          <ac:chgData name="marcos aurelio gularte de castro" userId="67f50566e2aee3b4" providerId="LiveId" clId="{28AFCE4B-4398-B941-A61A-1A50B09C6BC6}" dt="2021-03-19T20:59:22.538" v="483" actId="700"/>
          <ac:spMkLst>
            <pc:docMk/>
            <pc:sldMk cId="2923635871" sldId="268"/>
            <ac:spMk id="5" creationId="{F8AD7750-04FC-384A-9750-6ED85C85F2FE}"/>
          </ac:spMkLst>
        </pc:spChg>
        <pc:spChg chg="add del mod ord">
          <ac:chgData name="marcos aurelio gularte de castro" userId="67f50566e2aee3b4" providerId="LiveId" clId="{28AFCE4B-4398-B941-A61A-1A50B09C6BC6}" dt="2021-03-19T20:59:22.538" v="483" actId="700"/>
          <ac:spMkLst>
            <pc:docMk/>
            <pc:sldMk cId="2923635871" sldId="268"/>
            <ac:spMk id="6" creationId="{830ED4C4-2BF1-F845-A991-26EC235FD6B1}"/>
          </ac:spMkLst>
        </pc:spChg>
        <pc:spChg chg="add del mod ord">
          <ac:chgData name="marcos aurelio gularte de castro" userId="67f50566e2aee3b4" providerId="LiveId" clId="{28AFCE4B-4398-B941-A61A-1A50B09C6BC6}" dt="2021-03-19T21:00:54.646" v="515" actId="6264"/>
          <ac:spMkLst>
            <pc:docMk/>
            <pc:sldMk cId="2923635871" sldId="268"/>
            <ac:spMk id="7" creationId="{AF90C8D0-AD23-B440-B187-AE9368A389EA}"/>
          </ac:spMkLst>
        </pc:spChg>
        <pc:spChg chg="add del mod ord">
          <ac:chgData name="marcos aurelio gularte de castro" userId="67f50566e2aee3b4" providerId="LiveId" clId="{28AFCE4B-4398-B941-A61A-1A50B09C6BC6}" dt="2021-03-19T21:00:54.646" v="515" actId="6264"/>
          <ac:spMkLst>
            <pc:docMk/>
            <pc:sldMk cId="2923635871" sldId="268"/>
            <ac:spMk id="8" creationId="{1DAE1F8D-942A-E542-A777-D4523712528E}"/>
          </ac:spMkLst>
        </pc:spChg>
        <pc:spChg chg="add del mod ord">
          <ac:chgData name="marcos aurelio gularte de castro" userId="67f50566e2aee3b4" providerId="LiveId" clId="{28AFCE4B-4398-B941-A61A-1A50B09C6BC6}" dt="2021-03-19T21:00:54.646" v="515" actId="6264"/>
          <ac:spMkLst>
            <pc:docMk/>
            <pc:sldMk cId="2923635871" sldId="268"/>
            <ac:spMk id="9" creationId="{9CB8E907-4885-BF47-8302-34DAC8ED9B12}"/>
          </ac:spMkLst>
        </pc:spChg>
        <pc:spChg chg="add del mod ord">
          <ac:chgData name="marcos aurelio gularte de castro" userId="67f50566e2aee3b4" providerId="LiveId" clId="{28AFCE4B-4398-B941-A61A-1A50B09C6BC6}" dt="2021-03-19T21:01:50.694" v="520" actId="6264"/>
          <ac:spMkLst>
            <pc:docMk/>
            <pc:sldMk cId="2923635871" sldId="268"/>
            <ac:spMk id="10" creationId="{43678F46-2F0C-7745-BF66-ACD90A53465E}"/>
          </ac:spMkLst>
        </pc:spChg>
        <pc:spChg chg="add del mod ord">
          <ac:chgData name="marcos aurelio gularte de castro" userId="67f50566e2aee3b4" providerId="LiveId" clId="{28AFCE4B-4398-B941-A61A-1A50B09C6BC6}" dt="2021-03-19T21:01:41.786" v="519" actId="931"/>
          <ac:spMkLst>
            <pc:docMk/>
            <pc:sldMk cId="2923635871" sldId="268"/>
            <ac:spMk id="11" creationId="{37C0A172-8449-5B41-B8AF-E033859994F4}"/>
          </ac:spMkLst>
        </pc:spChg>
        <pc:spChg chg="add mod ord">
          <ac:chgData name="marcos aurelio gularte de castro" userId="67f50566e2aee3b4" providerId="LiveId" clId="{28AFCE4B-4398-B941-A61A-1A50B09C6BC6}" dt="2021-03-22T13:33:14.298" v="1244" actId="1076"/>
          <ac:spMkLst>
            <pc:docMk/>
            <pc:sldMk cId="2923635871" sldId="268"/>
            <ac:spMk id="12" creationId="{9816E0C8-D977-7A44-9477-C6CFE40AD514}"/>
          </ac:spMkLst>
        </pc:spChg>
        <pc:spChg chg="add del mod">
          <ac:chgData name="marcos aurelio gularte de castro" userId="67f50566e2aee3b4" providerId="LiveId" clId="{28AFCE4B-4398-B941-A61A-1A50B09C6BC6}" dt="2021-03-19T21:01:50.694" v="520" actId="6264"/>
          <ac:spMkLst>
            <pc:docMk/>
            <pc:sldMk cId="2923635871" sldId="268"/>
            <ac:spMk id="15" creationId="{45EBB0B7-012E-0E4A-92A2-FCAAD6B2F115}"/>
          </ac:spMkLst>
        </pc:spChg>
        <pc:spChg chg="add del mod">
          <ac:chgData name="marcos aurelio gularte de castro" userId="67f50566e2aee3b4" providerId="LiveId" clId="{28AFCE4B-4398-B941-A61A-1A50B09C6BC6}" dt="2021-03-19T21:01:50.694" v="520" actId="6264"/>
          <ac:spMkLst>
            <pc:docMk/>
            <pc:sldMk cId="2923635871" sldId="268"/>
            <ac:spMk id="16" creationId="{D6157976-6CF4-9446-9E7C-BAD482BBC1C5}"/>
          </ac:spMkLst>
        </pc:spChg>
        <pc:spChg chg="add mod ord">
          <ac:chgData name="marcos aurelio gularte de castro" userId="67f50566e2aee3b4" providerId="LiveId" clId="{28AFCE4B-4398-B941-A61A-1A50B09C6BC6}" dt="2021-03-22T13:34:02.571" v="1253" actId="207"/>
          <ac:spMkLst>
            <pc:docMk/>
            <pc:sldMk cId="2923635871" sldId="268"/>
            <ac:spMk id="17" creationId="{E2D9F465-1B32-964D-8B3A-ACB5EC7E12DF}"/>
          </ac:spMkLst>
        </pc:spChg>
        <pc:spChg chg="add del mod">
          <ac:chgData name="marcos aurelio gularte de castro" userId="67f50566e2aee3b4" providerId="LiveId" clId="{28AFCE4B-4398-B941-A61A-1A50B09C6BC6}" dt="2021-03-19T21:02:07.605" v="523" actId="6264"/>
          <ac:spMkLst>
            <pc:docMk/>
            <pc:sldMk cId="2923635871" sldId="268"/>
            <ac:spMk id="18" creationId="{103F7E25-0B6F-D344-BDF2-82A42F7D4752}"/>
          </ac:spMkLst>
        </pc:spChg>
        <pc:spChg chg="add del mod">
          <ac:chgData name="marcos aurelio gularte de castro" userId="67f50566e2aee3b4" providerId="LiveId" clId="{28AFCE4B-4398-B941-A61A-1A50B09C6BC6}" dt="2021-03-19T21:02:07.605" v="523" actId="6264"/>
          <ac:spMkLst>
            <pc:docMk/>
            <pc:sldMk cId="2923635871" sldId="268"/>
            <ac:spMk id="19" creationId="{DFE601FF-D2EE-DF45-A120-E526434A00FC}"/>
          </ac:spMkLst>
        </pc:spChg>
        <pc:spChg chg="add del mod">
          <ac:chgData name="marcos aurelio gularte de castro" userId="67f50566e2aee3b4" providerId="LiveId" clId="{28AFCE4B-4398-B941-A61A-1A50B09C6BC6}" dt="2021-03-19T21:02:07.605" v="523" actId="6264"/>
          <ac:spMkLst>
            <pc:docMk/>
            <pc:sldMk cId="2923635871" sldId="268"/>
            <ac:spMk id="20" creationId="{9B7C49F8-59BE-7243-BE30-E58C2973B2E2}"/>
          </ac:spMkLst>
        </pc:spChg>
        <pc:spChg chg="add del mod">
          <ac:chgData name="marcos aurelio gularte de castro" userId="67f50566e2aee3b4" providerId="LiveId" clId="{28AFCE4B-4398-B941-A61A-1A50B09C6BC6}" dt="2021-03-19T21:03:00.040" v="549" actId="931"/>
          <ac:spMkLst>
            <pc:docMk/>
            <pc:sldMk cId="2923635871" sldId="268"/>
            <ac:spMk id="22" creationId="{ACF92D51-6EA2-4B41-B062-A5D30564B070}"/>
          </ac:spMkLst>
        </pc:spChg>
        <pc:picChg chg="add del mod ord modCrop">
          <ac:chgData name="marcos aurelio gularte de castro" userId="67f50566e2aee3b4" providerId="LiveId" clId="{28AFCE4B-4398-B941-A61A-1A50B09C6BC6}" dt="2021-03-19T21:02:55.484" v="548" actId="478"/>
          <ac:picMkLst>
            <pc:docMk/>
            <pc:sldMk cId="2923635871" sldId="268"/>
            <ac:picMk id="14" creationId="{F1B7D5AA-E556-8249-8436-3614866EC1E9}"/>
          </ac:picMkLst>
        </pc:picChg>
        <pc:picChg chg="add mod modCrop">
          <ac:chgData name="marcos aurelio gularte de castro" userId="67f50566e2aee3b4" providerId="LiveId" clId="{28AFCE4B-4398-B941-A61A-1A50B09C6BC6}" dt="2021-03-22T13:32:59.887" v="1238" actId="18131"/>
          <ac:picMkLst>
            <pc:docMk/>
            <pc:sldMk cId="2923635871" sldId="268"/>
            <ac:picMk id="24" creationId="{C58010C0-4041-A74F-84FE-9DE4F8877AD1}"/>
          </ac:picMkLst>
        </pc:picChg>
      </pc:sldChg>
      <pc:sldChg chg="addSp delSp modSp new mod modTransition modClrScheme modAnim chgLayout">
        <pc:chgData name="marcos aurelio gularte de castro" userId="67f50566e2aee3b4" providerId="LiveId" clId="{28AFCE4B-4398-B941-A61A-1A50B09C6BC6}" dt="2021-03-22T13:35:00.737" v="1269"/>
        <pc:sldMkLst>
          <pc:docMk/>
          <pc:sldMk cId="1759744896" sldId="269"/>
        </pc:sldMkLst>
        <pc:spChg chg="del">
          <ac:chgData name="marcos aurelio gularte de castro" userId="67f50566e2aee3b4" providerId="LiveId" clId="{28AFCE4B-4398-B941-A61A-1A50B09C6BC6}" dt="2021-03-19T21:04:29.763" v="566" actId="6264"/>
          <ac:spMkLst>
            <pc:docMk/>
            <pc:sldMk cId="1759744896" sldId="269"/>
            <ac:spMk id="2" creationId="{16B561F3-D38F-A948-9983-B526EA12F5BA}"/>
          </ac:spMkLst>
        </pc:spChg>
        <pc:spChg chg="mod ord">
          <ac:chgData name="marcos aurelio gularte de castro" userId="67f50566e2aee3b4" providerId="LiveId" clId="{28AFCE4B-4398-B941-A61A-1A50B09C6BC6}" dt="2021-03-19T21:12:50.325" v="699" actId="6264"/>
          <ac:spMkLst>
            <pc:docMk/>
            <pc:sldMk cId="1759744896" sldId="269"/>
            <ac:spMk id="3" creationId="{EAE658BC-EB3D-EC46-9472-7AFC41EAD4E0}"/>
          </ac:spMkLst>
        </pc:spChg>
        <pc:spChg chg="mod ord">
          <ac:chgData name="marcos aurelio gularte de castro" userId="67f50566e2aee3b4" providerId="LiveId" clId="{28AFCE4B-4398-B941-A61A-1A50B09C6BC6}" dt="2021-03-19T21:12:50.325" v="699" actId="6264"/>
          <ac:spMkLst>
            <pc:docMk/>
            <pc:sldMk cId="1759744896" sldId="269"/>
            <ac:spMk id="4" creationId="{7759FB3B-41A6-8945-98D2-A80F94833846}"/>
          </ac:spMkLst>
        </pc:spChg>
        <pc:spChg chg="add del mod">
          <ac:chgData name="marcos aurelio gularte de castro" userId="67f50566e2aee3b4" providerId="LiveId" clId="{28AFCE4B-4398-B941-A61A-1A50B09C6BC6}" dt="2021-03-19T21:04:29.763" v="566" actId="6264"/>
          <ac:spMkLst>
            <pc:docMk/>
            <pc:sldMk cId="1759744896" sldId="269"/>
            <ac:spMk id="5" creationId="{1F85BB1C-F701-3B46-9FD0-D9C08A4CD02E}"/>
          </ac:spMkLst>
        </pc:spChg>
        <pc:spChg chg="add del mod">
          <ac:chgData name="marcos aurelio gularte de castro" userId="67f50566e2aee3b4" providerId="LiveId" clId="{28AFCE4B-4398-B941-A61A-1A50B09C6BC6}" dt="2021-03-19T21:04:29.763" v="566" actId="6264"/>
          <ac:spMkLst>
            <pc:docMk/>
            <pc:sldMk cId="1759744896" sldId="269"/>
            <ac:spMk id="6" creationId="{61F9345F-9F4C-DB4C-98C3-59EC3BFA497C}"/>
          </ac:spMkLst>
        </pc:spChg>
        <pc:spChg chg="add del mod ord">
          <ac:chgData name="marcos aurelio gularte de castro" userId="67f50566e2aee3b4" providerId="LiveId" clId="{28AFCE4B-4398-B941-A61A-1A50B09C6BC6}" dt="2021-03-19T21:09:50.626" v="652" actId="700"/>
          <ac:spMkLst>
            <pc:docMk/>
            <pc:sldMk cId="1759744896" sldId="269"/>
            <ac:spMk id="7" creationId="{C6C9C537-788A-2C41-A2CA-03F647DA4D6F}"/>
          </ac:spMkLst>
        </pc:spChg>
        <pc:spChg chg="add del mod ord">
          <ac:chgData name="marcos aurelio gularte de castro" userId="67f50566e2aee3b4" providerId="LiveId" clId="{28AFCE4B-4398-B941-A61A-1A50B09C6BC6}" dt="2021-03-19T21:11:17.801" v="684" actId="6264"/>
          <ac:spMkLst>
            <pc:docMk/>
            <pc:sldMk cId="1759744896" sldId="269"/>
            <ac:spMk id="8" creationId="{7050B4E3-EE54-194E-A508-22DC2F5962F6}"/>
          </ac:spMkLst>
        </pc:spChg>
        <pc:spChg chg="add del mod">
          <ac:chgData name="marcos aurelio gularte de castro" userId="67f50566e2aee3b4" providerId="LiveId" clId="{28AFCE4B-4398-B941-A61A-1A50B09C6BC6}" dt="2021-03-19T21:11:17.801" v="684" actId="6264"/>
          <ac:spMkLst>
            <pc:docMk/>
            <pc:sldMk cId="1759744896" sldId="269"/>
            <ac:spMk id="9" creationId="{D46103E4-BCBB-4343-8761-8838B24A24AE}"/>
          </ac:spMkLst>
        </pc:spChg>
        <pc:spChg chg="add del mod">
          <ac:chgData name="marcos aurelio gularte de castro" userId="67f50566e2aee3b4" providerId="LiveId" clId="{28AFCE4B-4398-B941-A61A-1A50B09C6BC6}" dt="2021-03-19T21:11:17.801" v="684" actId="6264"/>
          <ac:spMkLst>
            <pc:docMk/>
            <pc:sldMk cId="1759744896" sldId="269"/>
            <ac:spMk id="10" creationId="{13E234E6-16E8-A74D-96A0-55405D17BBF7}"/>
          </ac:spMkLst>
        </pc:spChg>
        <pc:spChg chg="add del mod ord">
          <ac:chgData name="marcos aurelio gularte de castro" userId="67f50566e2aee3b4" providerId="LiveId" clId="{28AFCE4B-4398-B941-A61A-1A50B09C6BC6}" dt="2021-03-19T21:11:48.717" v="686" actId="931"/>
          <ac:spMkLst>
            <pc:docMk/>
            <pc:sldMk cId="1759744896" sldId="269"/>
            <ac:spMk id="11" creationId="{1C14D7CE-0B7B-2047-A16A-B0E7978B74B8}"/>
          </ac:spMkLst>
        </pc:spChg>
        <pc:spChg chg="add del mod">
          <ac:chgData name="marcos aurelio gularte de castro" userId="67f50566e2aee3b4" providerId="LiveId" clId="{28AFCE4B-4398-B941-A61A-1A50B09C6BC6}" dt="2021-03-19T21:12:50.325" v="699" actId="6264"/>
          <ac:spMkLst>
            <pc:docMk/>
            <pc:sldMk cId="1759744896" sldId="269"/>
            <ac:spMk id="14" creationId="{1D858D23-1D66-CE4B-B350-23027307020A}"/>
          </ac:spMkLst>
        </pc:spChg>
        <pc:spChg chg="add del mod">
          <ac:chgData name="marcos aurelio gularte de castro" userId="67f50566e2aee3b4" providerId="LiveId" clId="{28AFCE4B-4398-B941-A61A-1A50B09C6BC6}" dt="2021-03-19T21:12:50.325" v="699" actId="6264"/>
          <ac:spMkLst>
            <pc:docMk/>
            <pc:sldMk cId="1759744896" sldId="269"/>
            <ac:spMk id="15" creationId="{1B589FCF-F158-F145-B7AC-1B3A59DEC8A0}"/>
          </ac:spMkLst>
        </pc:spChg>
        <pc:spChg chg="add del mod">
          <ac:chgData name="marcos aurelio gularte de castro" userId="67f50566e2aee3b4" providerId="LiveId" clId="{28AFCE4B-4398-B941-A61A-1A50B09C6BC6}" dt="2021-03-19T21:12:50.325" v="699" actId="6264"/>
          <ac:spMkLst>
            <pc:docMk/>
            <pc:sldMk cId="1759744896" sldId="269"/>
            <ac:spMk id="16" creationId="{FD1205AB-A22D-974C-9339-21C3DE9D0508}"/>
          </ac:spMkLst>
        </pc:spChg>
        <pc:picChg chg="add mod ord modCrop">
          <ac:chgData name="marcos aurelio gularte de castro" userId="67f50566e2aee3b4" providerId="LiveId" clId="{28AFCE4B-4398-B941-A61A-1A50B09C6BC6}" dt="2021-03-19T21:12:50.325" v="699" actId="6264"/>
          <ac:picMkLst>
            <pc:docMk/>
            <pc:sldMk cId="1759744896" sldId="269"/>
            <ac:picMk id="13" creationId="{9B502446-B163-6240-88D5-575FB468DD28}"/>
          </ac:picMkLst>
        </pc:picChg>
      </pc:sldChg>
      <pc:sldChg chg="addSp delSp modSp new mod modTransition modAnim chgLayout">
        <pc:chgData name="marcos aurelio gularte de castro" userId="67f50566e2aee3b4" providerId="LiveId" clId="{28AFCE4B-4398-B941-A61A-1A50B09C6BC6}" dt="2021-03-22T13:37:23.118" v="1275" actId="1076"/>
        <pc:sldMkLst>
          <pc:docMk/>
          <pc:sldMk cId="2396977896" sldId="270"/>
        </pc:sldMkLst>
        <pc:spChg chg="del">
          <ac:chgData name="marcos aurelio gularte de castro" userId="67f50566e2aee3b4" providerId="LiveId" clId="{28AFCE4B-4398-B941-A61A-1A50B09C6BC6}" dt="2021-03-22T13:35:23.024" v="1270" actId="6264"/>
          <ac:spMkLst>
            <pc:docMk/>
            <pc:sldMk cId="2396977896" sldId="270"/>
            <ac:spMk id="2" creationId="{1DA7A8C1-C346-314F-B6DF-616C05F99702}"/>
          </ac:spMkLst>
        </pc:spChg>
        <pc:spChg chg="mod ord">
          <ac:chgData name="marcos aurelio gularte de castro" userId="67f50566e2aee3b4" providerId="LiveId" clId="{28AFCE4B-4398-B941-A61A-1A50B09C6BC6}" dt="2021-03-22T13:37:23.118" v="1275" actId="1076"/>
          <ac:spMkLst>
            <pc:docMk/>
            <pc:sldMk cId="2396977896" sldId="270"/>
            <ac:spMk id="3" creationId="{2484A4A3-2B90-614A-B70C-76A74E777E74}"/>
          </ac:spMkLst>
        </pc:spChg>
        <pc:spChg chg="add del mod">
          <ac:chgData name="marcos aurelio gularte de castro" userId="67f50566e2aee3b4" providerId="LiveId" clId="{28AFCE4B-4398-B941-A61A-1A50B09C6BC6}" dt="2021-03-22T13:35:23.024" v="1270" actId="6264"/>
          <ac:spMkLst>
            <pc:docMk/>
            <pc:sldMk cId="2396977896" sldId="270"/>
            <ac:spMk id="4" creationId="{FE02A07C-8BC6-DB46-B138-5015B3ACA627}"/>
          </ac:spMkLst>
        </pc:spChg>
        <pc:spChg chg="add del mod ord">
          <ac:chgData name="marcos aurelio gularte de castro" userId="67f50566e2aee3b4" providerId="LiveId" clId="{28AFCE4B-4398-B941-A61A-1A50B09C6BC6}" dt="2021-03-22T13:37:00.414" v="1271" actId="931"/>
          <ac:spMkLst>
            <pc:docMk/>
            <pc:sldMk cId="2396977896" sldId="270"/>
            <ac:spMk id="5" creationId="{8113618B-C170-1541-8F2D-FF218DF79938}"/>
          </ac:spMkLst>
        </pc:spChg>
        <pc:picChg chg="add mod">
          <ac:chgData name="marcos aurelio gularte de castro" userId="67f50566e2aee3b4" providerId="LiveId" clId="{28AFCE4B-4398-B941-A61A-1A50B09C6BC6}" dt="2021-03-22T13:37:00.414" v="1271" actId="931"/>
          <ac:picMkLst>
            <pc:docMk/>
            <pc:sldMk cId="2396977896" sldId="270"/>
            <ac:picMk id="7" creationId="{B333C125-45A4-A542-A567-92CB5A76E568}"/>
          </ac:picMkLst>
        </pc:picChg>
      </pc:sldChg>
      <pc:sldChg chg="addSp delSp modSp new mod modTransition modAnim chgLayout">
        <pc:chgData name="marcos aurelio gularte de castro" userId="67f50566e2aee3b4" providerId="LiveId" clId="{28AFCE4B-4398-B941-A61A-1A50B09C6BC6}" dt="2021-03-22T13:38:49.709" v="1278" actId="1076"/>
        <pc:sldMkLst>
          <pc:docMk/>
          <pc:sldMk cId="1370009961" sldId="271"/>
        </pc:sldMkLst>
        <pc:spChg chg="add del mod">
          <ac:chgData name="marcos aurelio gularte de castro" userId="67f50566e2aee3b4" providerId="LiveId" clId="{28AFCE4B-4398-B941-A61A-1A50B09C6BC6}" dt="2021-03-22T13:37:39.608" v="1276" actId="6264"/>
          <ac:spMkLst>
            <pc:docMk/>
            <pc:sldMk cId="1370009961" sldId="271"/>
            <ac:spMk id="2" creationId="{2287CB4F-995B-4246-863B-7F58849419AD}"/>
          </ac:spMkLst>
        </pc:spChg>
        <pc:spChg chg="del">
          <ac:chgData name="marcos aurelio gularte de castro" userId="67f50566e2aee3b4" providerId="LiveId" clId="{28AFCE4B-4398-B941-A61A-1A50B09C6BC6}" dt="2021-03-19T21:24:57.343" v="810" actId="6264"/>
          <ac:spMkLst>
            <pc:docMk/>
            <pc:sldMk cId="1370009961" sldId="271"/>
            <ac:spMk id="2" creationId="{270C90B8-41C2-9D44-A13F-D2EA33BC89C5}"/>
          </ac:spMkLst>
        </pc:spChg>
        <pc:spChg chg="mod ord">
          <ac:chgData name="marcos aurelio gularte de castro" userId="67f50566e2aee3b4" providerId="LiveId" clId="{28AFCE4B-4398-B941-A61A-1A50B09C6BC6}" dt="2021-03-22T13:38:49.709" v="1278" actId="1076"/>
          <ac:spMkLst>
            <pc:docMk/>
            <pc:sldMk cId="1370009961" sldId="271"/>
            <ac:spMk id="3" creationId="{5A625617-42F8-D14A-A68B-6DB344A370D6}"/>
          </ac:spMkLst>
        </pc:spChg>
        <pc:spChg chg="add del mod ord">
          <ac:chgData name="marcos aurelio gularte de castro" userId="67f50566e2aee3b4" providerId="LiveId" clId="{28AFCE4B-4398-B941-A61A-1A50B09C6BC6}" dt="2021-03-22T13:38:45.865" v="1277" actId="931"/>
          <ac:spMkLst>
            <pc:docMk/>
            <pc:sldMk cId="1370009961" sldId="271"/>
            <ac:spMk id="4" creationId="{1A6E7559-0A15-5947-8303-A729453029A1}"/>
          </ac:spMkLst>
        </pc:spChg>
        <pc:spChg chg="add del mod">
          <ac:chgData name="marcos aurelio gularte de castro" userId="67f50566e2aee3b4" providerId="LiveId" clId="{28AFCE4B-4398-B941-A61A-1A50B09C6BC6}" dt="2021-03-19T21:24:57.343" v="810" actId="6264"/>
          <ac:spMkLst>
            <pc:docMk/>
            <pc:sldMk cId="1370009961" sldId="271"/>
            <ac:spMk id="4" creationId="{2C7CBEDA-F193-B947-A9E6-64B79899BC62}"/>
          </ac:spMkLst>
        </pc:spChg>
        <pc:spChg chg="add del mod ord">
          <ac:chgData name="marcos aurelio gularte de castro" userId="67f50566e2aee3b4" providerId="LiveId" clId="{28AFCE4B-4398-B941-A61A-1A50B09C6BC6}" dt="2021-03-22T13:37:39.608" v="1276" actId="6264"/>
          <ac:spMkLst>
            <pc:docMk/>
            <pc:sldMk cId="1370009961" sldId="271"/>
            <ac:spMk id="5" creationId="{FBEC63BA-C6C8-2945-AD5A-4AFB7C9A889A}"/>
          </ac:spMkLst>
        </pc:spChg>
        <pc:picChg chg="add mod">
          <ac:chgData name="marcos aurelio gularte de castro" userId="67f50566e2aee3b4" providerId="LiveId" clId="{28AFCE4B-4398-B941-A61A-1A50B09C6BC6}" dt="2021-03-22T13:38:45.865" v="1277" actId="931"/>
          <ac:picMkLst>
            <pc:docMk/>
            <pc:sldMk cId="1370009961" sldId="271"/>
            <ac:picMk id="7" creationId="{A226C9E6-50DE-184D-B402-3285CB7AF154}"/>
          </ac:picMkLst>
        </pc:picChg>
      </pc:sldChg>
      <pc:sldChg chg="addSp delSp modSp new mod modTransition modClrScheme modAnim chgLayout">
        <pc:chgData name="marcos aurelio gularte de castro" userId="67f50566e2aee3b4" providerId="LiveId" clId="{28AFCE4B-4398-B941-A61A-1A50B09C6BC6}" dt="2021-03-22T13:40:48.475" v="1302" actId="20577"/>
        <pc:sldMkLst>
          <pc:docMk/>
          <pc:sldMk cId="2022965868" sldId="272"/>
        </pc:sldMkLst>
        <pc:spChg chg="del mod ord">
          <ac:chgData name="marcos aurelio gularte de castro" userId="67f50566e2aee3b4" providerId="LiveId" clId="{28AFCE4B-4398-B941-A61A-1A50B09C6BC6}" dt="2021-03-19T21:15:49.481" v="720" actId="700"/>
          <ac:spMkLst>
            <pc:docMk/>
            <pc:sldMk cId="2022965868" sldId="272"/>
            <ac:spMk id="2" creationId="{C4FF1BC8-42A1-0542-A5C3-145A7556876D}"/>
          </ac:spMkLst>
        </pc:spChg>
        <pc:spChg chg="del">
          <ac:chgData name="marcos aurelio gularte de castro" userId="67f50566e2aee3b4" providerId="LiveId" clId="{28AFCE4B-4398-B941-A61A-1A50B09C6BC6}" dt="2021-03-19T21:15:49.481" v="720" actId="700"/>
          <ac:spMkLst>
            <pc:docMk/>
            <pc:sldMk cId="2022965868" sldId="272"/>
            <ac:spMk id="3" creationId="{24C1EE1F-EAC0-6F4C-A83F-3C7C06713F4E}"/>
          </ac:spMkLst>
        </pc:spChg>
        <pc:spChg chg="add mod ord">
          <ac:chgData name="marcos aurelio gularte de castro" userId="67f50566e2aee3b4" providerId="LiveId" clId="{28AFCE4B-4398-B941-A61A-1A50B09C6BC6}" dt="2021-03-22T13:40:48.475" v="1302" actId="20577"/>
          <ac:spMkLst>
            <pc:docMk/>
            <pc:sldMk cId="2022965868" sldId="272"/>
            <ac:spMk id="4" creationId="{B6C67A5D-9DE4-BE46-8625-19F8DE792ED6}"/>
          </ac:spMkLst>
        </pc:spChg>
        <pc:spChg chg="add del mod ord">
          <ac:chgData name="marcos aurelio gularte de castro" userId="67f50566e2aee3b4" providerId="LiveId" clId="{28AFCE4B-4398-B941-A61A-1A50B09C6BC6}" dt="2021-03-22T13:39:09.179" v="1279" actId="931"/>
          <ac:spMkLst>
            <pc:docMk/>
            <pc:sldMk cId="2022965868" sldId="272"/>
            <ac:spMk id="5" creationId="{AA7F38AF-579C-B545-A5FB-3FB7766CA223}"/>
          </ac:spMkLst>
        </pc:spChg>
        <pc:picChg chg="add mod">
          <ac:chgData name="marcos aurelio gularte de castro" userId="67f50566e2aee3b4" providerId="LiveId" clId="{28AFCE4B-4398-B941-A61A-1A50B09C6BC6}" dt="2021-03-22T13:39:09.179" v="1279" actId="931"/>
          <ac:picMkLst>
            <pc:docMk/>
            <pc:sldMk cId="2022965868" sldId="272"/>
            <ac:picMk id="3" creationId="{ECED7333-D4DC-6349-80DB-B3B4C0AA64FD}"/>
          </ac:picMkLst>
        </pc:picChg>
      </pc:sldChg>
      <pc:sldChg chg="addSp delSp modSp new mod modTransition modClrScheme modAnim chgLayout">
        <pc:chgData name="marcos aurelio gularte de castro" userId="67f50566e2aee3b4" providerId="LiveId" clId="{28AFCE4B-4398-B941-A61A-1A50B09C6BC6}" dt="2021-03-22T13:42:14.704" v="1317" actId="478"/>
        <pc:sldMkLst>
          <pc:docMk/>
          <pc:sldMk cId="2925465611" sldId="273"/>
        </pc:sldMkLst>
        <pc:spChg chg="del mod ord">
          <ac:chgData name="marcos aurelio gularte de castro" userId="67f50566e2aee3b4" providerId="LiveId" clId="{28AFCE4B-4398-B941-A61A-1A50B09C6BC6}" dt="2021-03-19T21:16:06.431" v="722" actId="700"/>
          <ac:spMkLst>
            <pc:docMk/>
            <pc:sldMk cId="2925465611" sldId="273"/>
            <ac:spMk id="2" creationId="{D4591272-3DB3-7140-BE6A-900864DAE2E2}"/>
          </ac:spMkLst>
        </pc:spChg>
        <pc:spChg chg="del mod ord">
          <ac:chgData name="marcos aurelio gularte de castro" userId="67f50566e2aee3b4" providerId="LiveId" clId="{28AFCE4B-4398-B941-A61A-1A50B09C6BC6}" dt="2021-03-19T21:16:06.431" v="722" actId="700"/>
          <ac:spMkLst>
            <pc:docMk/>
            <pc:sldMk cId="2925465611" sldId="273"/>
            <ac:spMk id="3" creationId="{514D946B-4ABD-A741-829B-199E9F01EBF2}"/>
          </ac:spMkLst>
        </pc:spChg>
        <pc:spChg chg="add mod ord">
          <ac:chgData name="marcos aurelio gularte de castro" userId="67f50566e2aee3b4" providerId="LiveId" clId="{28AFCE4B-4398-B941-A61A-1A50B09C6BC6}" dt="2021-03-22T13:42:10.260" v="1315" actId="207"/>
          <ac:spMkLst>
            <pc:docMk/>
            <pc:sldMk cId="2925465611" sldId="273"/>
            <ac:spMk id="4" creationId="{4892D555-5365-C84D-A5A9-A19CF424277F}"/>
          </ac:spMkLst>
        </pc:spChg>
        <pc:spChg chg="add del mod">
          <ac:chgData name="marcos aurelio gularte de castro" userId="67f50566e2aee3b4" providerId="LiveId" clId="{28AFCE4B-4398-B941-A61A-1A50B09C6BC6}" dt="2021-03-22T13:42:14.704" v="1317" actId="478"/>
          <ac:spMkLst>
            <pc:docMk/>
            <pc:sldMk cId="2925465611" sldId="273"/>
            <ac:spMk id="5" creationId="{8EA9A3E1-2256-AB4E-8A0E-200CE306CFE0}"/>
          </ac:spMkLst>
        </pc:spChg>
        <pc:spChg chg="add del mod ord">
          <ac:chgData name="marcos aurelio gularte de castro" userId="67f50566e2aee3b4" providerId="LiveId" clId="{28AFCE4B-4398-B941-A61A-1A50B09C6BC6}" dt="2021-03-19T21:16:20.683" v="726" actId="6264"/>
          <ac:spMkLst>
            <pc:docMk/>
            <pc:sldMk cId="2925465611" sldId="273"/>
            <ac:spMk id="5" creationId="{DF5DCE7F-ADC6-6F46-A151-E95B401914C5}"/>
          </ac:spMkLst>
        </pc:spChg>
        <pc:spChg chg="add mod ord">
          <ac:chgData name="marcos aurelio gularte de castro" userId="67f50566e2aee3b4" providerId="LiveId" clId="{28AFCE4B-4398-B941-A61A-1A50B09C6BC6}" dt="2021-03-22T13:42:00.939" v="1311" actId="207"/>
          <ac:spMkLst>
            <pc:docMk/>
            <pc:sldMk cId="2925465611" sldId="273"/>
            <ac:spMk id="6" creationId="{A87DE37A-25C9-C44D-8780-7DDBE5573F15}"/>
          </ac:spMkLst>
        </pc:spChg>
        <pc:spChg chg="add del mod">
          <ac:chgData name="marcos aurelio gularte de castro" userId="67f50566e2aee3b4" providerId="LiveId" clId="{28AFCE4B-4398-B941-A61A-1A50B09C6BC6}" dt="2021-03-19T21:16:20.683" v="726" actId="6264"/>
          <ac:spMkLst>
            <pc:docMk/>
            <pc:sldMk cId="2925465611" sldId="273"/>
            <ac:spMk id="7" creationId="{030F02C1-7D79-A14C-A4F6-AC92D8ABD452}"/>
          </ac:spMkLst>
        </pc:spChg>
        <pc:spChg chg="add del mod">
          <ac:chgData name="marcos aurelio gularte de castro" userId="67f50566e2aee3b4" providerId="LiveId" clId="{28AFCE4B-4398-B941-A61A-1A50B09C6BC6}" dt="2021-03-19T21:16:20.683" v="726" actId="6264"/>
          <ac:spMkLst>
            <pc:docMk/>
            <pc:sldMk cId="2925465611" sldId="273"/>
            <ac:spMk id="8" creationId="{6B3C13C0-3BAE-9644-8567-4EE46A950515}"/>
          </ac:spMkLst>
        </pc:spChg>
        <pc:spChg chg="add del mod ord">
          <ac:chgData name="marcos aurelio gularte de castro" userId="67f50566e2aee3b4" providerId="LiveId" clId="{28AFCE4B-4398-B941-A61A-1A50B09C6BC6}" dt="2021-03-22T13:41:24.465" v="1304" actId="931"/>
          <ac:spMkLst>
            <pc:docMk/>
            <pc:sldMk cId="2925465611" sldId="273"/>
            <ac:spMk id="9" creationId="{552A3A10-5670-4145-B4FA-EC21EA9153BC}"/>
          </ac:spMkLst>
        </pc:spChg>
        <pc:picChg chg="add mod ord modCrop">
          <ac:chgData name="marcos aurelio gularte de castro" userId="67f50566e2aee3b4" providerId="LiveId" clId="{28AFCE4B-4398-B941-A61A-1A50B09C6BC6}" dt="2021-03-22T13:41:54.725" v="1309" actId="18131"/>
          <ac:picMkLst>
            <pc:docMk/>
            <pc:sldMk cId="2925465611" sldId="273"/>
            <ac:picMk id="3" creationId="{5C99AF78-65EE-0444-81F6-4C0AB0D9A5D6}"/>
          </ac:picMkLst>
        </pc:picChg>
      </pc:sldChg>
      <pc:sldChg chg="addSp delSp modSp new mod modTransition modClrScheme modAnim chgLayout">
        <pc:chgData name="marcos aurelio gularte de castro" userId="67f50566e2aee3b4" providerId="LiveId" clId="{28AFCE4B-4398-B941-A61A-1A50B09C6BC6}" dt="2021-03-22T13:42:47.730" v="1319" actId="931"/>
        <pc:sldMkLst>
          <pc:docMk/>
          <pc:sldMk cId="2840064872" sldId="274"/>
        </pc:sldMkLst>
        <pc:spChg chg="del mod ord">
          <ac:chgData name="marcos aurelio gularte de castro" userId="67f50566e2aee3b4" providerId="LiveId" clId="{28AFCE4B-4398-B941-A61A-1A50B09C6BC6}" dt="2021-03-22T13:42:25.538" v="1318" actId="700"/>
          <ac:spMkLst>
            <pc:docMk/>
            <pc:sldMk cId="2840064872" sldId="274"/>
            <ac:spMk id="2" creationId="{56D47FF1-D723-1D43-A769-AC27C2212BD6}"/>
          </ac:spMkLst>
        </pc:spChg>
        <pc:spChg chg="mod ord">
          <ac:chgData name="marcos aurelio gularte de castro" userId="67f50566e2aee3b4" providerId="LiveId" clId="{28AFCE4B-4398-B941-A61A-1A50B09C6BC6}" dt="2021-03-22T13:42:25.538" v="1318" actId="700"/>
          <ac:spMkLst>
            <pc:docMk/>
            <pc:sldMk cId="2840064872" sldId="274"/>
            <ac:spMk id="3" creationId="{C53C1B70-A674-9F4F-A0C4-8A91E836D7C4}"/>
          </ac:spMkLst>
        </pc:spChg>
        <pc:spChg chg="add del mod ord">
          <ac:chgData name="marcos aurelio gularte de castro" userId="67f50566e2aee3b4" providerId="LiveId" clId="{28AFCE4B-4398-B941-A61A-1A50B09C6BC6}" dt="2021-03-22T13:42:47.730" v="1319" actId="931"/>
          <ac:spMkLst>
            <pc:docMk/>
            <pc:sldMk cId="2840064872" sldId="274"/>
            <ac:spMk id="4" creationId="{013DA210-8966-DD4D-83C2-D091615B12D3}"/>
          </ac:spMkLst>
        </pc:spChg>
        <pc:picChg chg="add mod">
          <ac:chgData name="marcos aurelio gularte de castro" userId="67f50566e2aee3b4" providerId="LiveId" clId="{28AFCE4B-4398-B941-A61A-1A50B09C6BC6}" dt="2021-03-22T13:42:47.730" v="1319" actId="931"/>
          <ac:picMkLst>
            <pc:docMk/>
            <pc:sldMk cId="2840064872" sldId="274"/>
            <ac:picMk id="6" creationId="{584346BD-99E4-6341-A94E-BFFD751AC555}"/>
          </ac:picMkLst>
        </pc:picChg>
      </pc:sldChg>
      <pc:sldChg chg="addSp delSp modSp new mod modTransition modClrScheme modAnim chgLayout">
        <pc:chgData name="marcos aurelio gularte de castro" userId="67f50566e2aee3b4" providerId="LiveId" clId="{28AFCE4B-4398-B941-A61A-1A50B09C6BC6}" dt="2021-03-22T14:12:34.452" v="1320" actId="931"/>
        <pc:sldMkLst>
          <pc:docMk/>
          <pc:sldMk cId="4118223482" sldId="275"/>
        </pc:sldMkLst>
        <pc:spChg chg="del mod ord">
          <ac:chgData name="marcos aurelio gularte de castro" userId="67f50566e2aee3b4" providerId="LiveId" clId="{28AFCE4B-4398-B941-A61A-1A50B09C6BC6}" dt="2021-03-19T21:23:50.367" v="799" actId="700"/>
          <ac:spMkLst>
            <pc:docMk/>
            <pc:sldMk cId="4118223482" sldId="275"/>
            <ac:spMk id="2" creationId="{16B731B3-C999-A64E-A94E-B4D836DA8026}"/>
          </ac:spMkLst>
        </pc:spChg>
        <pc:spChg chg="mod ord">
          <ac:chgData name="marcos aurelio gularte de castro" userId="67f50566e2aee3b4" providerId="LiveId" clId="{28AFCE4B-4398-B941-A61A-1A50B09C6BC6}" dt="2021-03-19T21:23:50.367" v="799" actId="700"/>
          <ac:spMkLst>
            <pc:docMk/>
            <pc:sldMk cId="4118223482" sldId="275"/>
            <ac:spMk id="3" creationId="{0F4E058D-011E-B044-BB9A-97C49CFE2584}"/>
          </ac:spMkLst>
        </pc:spChg>
        <pc:spChg chg="add del mod ord">
          <ac:chgData name="marcos aurelio gularte de castro" userId="67f50566e2aee3b4" providerId="LiveId" clId="{28AFCE4B-4398-B941-A61A-1A50B09C6BC6}" dt="2021-03-22T14:12:34.452" v="1320" actId="931"/>
          <ac:spMkLst>
            <pc:docMk/>
            <pc:sldMk cId="4118223482" sldId="275"/>
            <ac:spMk id="4" creationId="{B9008FB1-57CB-B84F-957C-0CF899E63236}"/>
          </ac:spMkLst>
        </pc:spChg>
        <pc:picChg chg="add mod">
          <ac:chgData name="marcos aurelio gularte de castro" userId="67f50566e2aee3b4" providerId="LiveId" clId="{28AFCE4B-4398-B941-A61A-1A50B09C6BC6}" dt="2021-03-22T14:12:34.452" v="1320" actId="931"/>
          <ac:picMkLst>
            <pc:docMk/>
            <pc:sldMk cId="4118223482" sldId="275"/>
            <ac:picMk id="5" creationId="{6E545C77-362B-B84E-B388-3EF0D14F660E}"/>
          </ac:picMkLst>
        </pc:picChg>
      </pc:sldChg>
      <pc:sldChg chg="addSp delSp modSp new mod modTransition modAnim chgLayout">
        <pc:chgData name="marcos aurelio gularte de castro" userId="67f50566e2aee3b4" providerId="LiveId" clId="{28AFCE4B-4398-B941-A61A-1A50B09C6BC6}" dt="2021-03-22T14:12:54.097" v="1322" actId="931"/>
        <pc:sldMkLst>
          <pc:docMk/>
          <pc:sldMk cId="4197747454" sldId="276"/>
        </pc:sldMkLst>
        <pc:spChg chg="del">
          <ac:chgData name="marcos aurelio gularte de castro" userId="67f50566e2aee3b4" providerId="LiveId" clId="{28AFCE4B-4398-B941-A61A-1A50B09C6BC6}" dt="2021-03-22T14:12:43.253" v="1321" actId="6264"/>
          <ac:spMkLst>
            <pc:docMk/>
            <pc:sldMk cId="4197747454" sldId="276"/>
            <ac:spMk id="2" creationId="{3DBDB9DB-20A8-D442-ACE0-5BC959477F76}"/>
          </ac:spMkLst>
        </pc:spChg>
        <pc:spChg chg="mod ord">
          <ac:chgData name="marcos aurelio gularte de castro" userId="67f50566e2aee3b4" providerId="LiveId" clId="{28AFCE4B-4398-B941-A61A-1A50B09C6BC6}" dt="2021-03-22T14:12:43.253" v="1321" actId="6264"/>
          <ac:spMkLst>
            <pc:docMk/>
            <pc:sldMk cId="4197747454" sldId="276"/>
            <ac:spMk id="3" creationId="{D3804180-3EAD-A74C-84E9-118D435CB067}"/>
          </ac:spMkLst>
        </pc:spChg>
        <pc:spChg chg="add del mod">
          <ac:chgData name="marcos aurelio gularte de castro" userId="67f50566e2aee3b4" providerId="LiveId" clId="{28AFCE4B-4398-B941-A61A-1A50B09C6BC6}" dt="2021-03-22T14:12:43.253" v="1321" actId="6264"/>
          <ac:spMkLst>
            <pc:docMk/>
            <pc:sldMk cId="4197747454" sldId="276"/>
            <ac:spMk id="4" creationId="{11904059-A5D1-7C46-A819-119C22AEFA41}"/>
          </ac:spMkLst>
        </pc:spChg>
        <pc:spChg chg="add del mod ord">
          <ac:chgData name="marcos aurelio gularte de castro" userId="67f50566e2aee3b4" providerId="LiveId" clId="{28AFCE4B-4398-B941-A61A-1A50B09C6BC6}" dt="2021-03-22T14:12:54.097" v="1322" actId="931"/>
          <ac:spMkLst>
            <pc:docMk/>
            <pc:sldMk cId="4197747454" sldId="276"/>
            <ac:spMk id="5" creationId="{12866800-F24D-534A-9372-BFF9F3AC8A7B}"/>
          </ac:spMkLst>
        </pc:spChg>
        <pc:picChg chg="add mod">
          <ac:chgData name="marcos aurelio gularte de castro" userId="67f50566e2aee3b4" providerId="LiveId" clId="{28AFCE4B-4398-B941-A61A-1A50B09C6BC6}" dt="2021-03-22T14:12:54.097" v="1322" actId="931"/>
          <ac:picMkLst>
            <pc:docMk/>
            <pc:sldMk cId="4197747454" sldId="276"/>
            <ac:picMk id="7" creationId="{C469136A-AFC6-A948-B3CA-E40CF6F732E1}"/>
          </ac:picMkLst>
        </pc:picChg>
      </pc:sldChg>
      <pc:sldChg chg="addSp delSp modSp new mod modTransition modClrScheme modAnim chgLayout">
        <pc:chgData name="marcos aurelio gularte de castro" userId="67f50566e2aee3b4" providerId="LiveId" clId="{28AFCE4B-4398-B941-A61A-1A50B09C6BC6}" dt="2021-03-22T14:13:26.493" v="1327" actId="14100"/>
        <pc:sldMkLst>
          <pc:docMk/>
          <pc:sldMk cId="1164582830" sldId="277"/>
        </pc:sldMkLst>
        <pc:spChg chg="del mod ord">
          <ac:chgData name="marcos aurelio gularte de castro" userId="67f50566e2aee3b4" providerId="LiveId" clId="{28AFCE4B-4398-B941-A61A-1A50B09C6BC6}" dt="2021-03-19T21:17:36.244" v="738" actId="700"/>
          <ac:spMkLst>
            <pc:docMk/>
            <pc:sldMk cId="1164582830" sldId="277"/>
            <ac:spMk id="2" creationId="{67FCEB60-AF7A-9444-A809-C1A03BC7BF48}"/>
          </ac:spMkLst>
        </pc:spChg>
        <pc:spChg chg="del mod">
          <ac:chgData name="marcos aurelio gularte de castro" userId="67f50566e2aee3b4" providerId="LiveId" clId="{28AFCE4B-4398-B941-A61A-1A50B09C6BC6}" dt="2021-03-19T21:17:36.244" v="738" actId="700"/>
          <ac:spMkLst>
            <pc:docMk/>
            <pc:sldMk cId="1164582830" sldId="277"/>
            <ac:spMk id="3" creationId="{EA7C1E76-C02C-D24B-A988-BEB5E16065FE}"/>
          </ac:spMkLst>
        </pc:spChg>
        <pc:spChg chg="add mod ord">
          <ac:chgData name="marcos aurelio gularte de castro" userId="67f50566e2aee3b4" providerId="LiveId" clId="{28AFCE4B-4398-B941-A61A-1A50B09C6BC6}" dt="2021-03-22T14:13:26.493" v="1327" actId="14100"/>
          <ac:spMkLst>
            <pc:docMk/>
            <pc:sldMk cId="1164582830" sldId="277"/>
            <ac:spMk id="4" creationId="{CB62834E-FFFE-554D-8D1C-563CB00B5E56}"/>
          </ac:spMkLst>
        </pc:spChg>
        <pc:spChg chg="add del mod ord">
          <ac:chgData name="marcos aurelio gularte de castro" userId="67f50566e2aee3b4" providerId="LiveId" clId="{28AFCE4B-4398-B941-A61A-1A50B09C6BC6}" dt="2021-03-22T14:13:15.897" v="1323" actId="931"/>
          <ac:spMkLst>
            <pc:docMk/>
            <pc:sldMk cId="1164582830" sldId="277"/>
            <ac:spMk id="5" creationId="{D88C39D3-BBC5-A641-ACD1-3AB708403B48}"/>
          </ac:spMkLst>
        </pc:spChg>
        <pc:picChg chg="add mod">
          <ac:chgData name="marcos aurelio gularte de castro" userId="67f50566e2aee3b4" providerId="LiveId" clId="{28AFCE4B-4398-B941-A61A-1A50B09C6BC6}" dt="2021-03-22T14:13:15.897" v="1323" actId="931"/>
          <ac:picMkLst>
            <pc:docMk/>
            <pc:sldMk cId="1164582830" sldId="277"/>
            <ac:picMk id="3" creationId="{D561F364-2E88-C345-B89F-5D33BB983FF2}"/>
          </ac:picMkLst>
        </pc:picChg>
      </pc:sldChg>
      <pc:sldChg chg="addSp delSp modSp new mod modTransition modClrScheme modAnim chgLayout">
        <pc:chgData name="marcos aurelio gularte de castro" userId="67f50566e2aee3b4" providerId="LiveId" clId="{28AFCE4B-4398-B941-A61A-1A50B09C6BC6}" dt="2021-03-22T18:00:31.441" v="1575" actId="20577"/>
        <pc:sldMkLst>
          <pc:docMk/>
          <pc:sldMk cId="3022086882" sldId="278"/>
        </pc:sldMkLst>
        <pc:spChg chg="del">
          <ac:chgData name="marcos aurelio gularte de castro" userId="67f50566e2aee3b4" providerId="LiveId" clId="{28AFCE4B-4398-B941-A61A-1A50B09C6BC6}" dt="2021-03-22T14:13:31.875" v="1328" actId="6264"/>
          <ac:spMkLst>
            <pc:docMk/>
            <pc:sldMk cId="3022086882" sldId="278"/>
            <ac:spMk id="2" creationId="{CEDEF79B-7611-2740-91D0-4C9F22D7FB62}"/>
          </ac:spMkLst>
        </pc:spChg>
        <pc:spChg chg="mod ord">
          <ac:chgData name="marcos aurelio gularte de castro" userId="67f50566e2aee3b4" providerId="LiveId" clId="{28AFCE4B-4398-B941-A61A-1A50B09C6BC6}" dt="2021-03-22T18:00:31.441" v="1575" actId="20577"/>
          <ac:spMkLst>
            <pc:docMk/>
            <pc:sldMk cId="3022086882" sldId="278"/>
            <ac:spMk id="3" creationId="{FC18255A-C73B-D245-BCC1-BDA6895445C1}"/>
          </ac:spMkLst>
        </pc:spChg>
        <pc:spChg chg="add del mod">
          <ac:chgData name="marcos aurelio gularte de castro" userId="67f50566e2aee3b4" providerId="LiveId" clId="{28AFCE4B-4398-B941-A61A-1A50B09C6BC6}" dt="2021-03-22T14:13:31.875" v="1328" actId="6264"/>
          <ac:spMkLst>
            <pc:docMk/>
            <pc:sldMk cId="3022086882" sldId="278"/>
            <ac:spMk id="4" creationId="{F20BAE23-7604-DC48-89F8-740B39C9EC5B}"/>
          </ac:spMkLst>
        </pc:spChg>
        <pc:spChg chg="add del mod ord">
          <ac:chgData name="marcos aurelio gularte de castro" userId="67f50566e2aee3b4" providerId="LiveId" clId="{28AFCE4B-4398-B941-A61A-1A50B09C6BC6}" dt="2021-03-22T14:14:28.344" v="1342" actId="700"/>
          <ac:spMkLst>
            <pc:docMk/>
            <pc:sldMk cId="3022086882" sldId="278"/>
            <ac:spMk id="5" creationId="{A9741EB0-6086-3447-AE09-7D909A63CC68}"/>
          </ac:spMkLst>
        </pc:spChg>
        <pc:spChg chg="add del mod ord">
          <ac:chgData name="marcos aurelio gularte de castro" userId="67f50566e2aee3b4" providerId="LiveId" clId="{28AFCE4B-4398-B941-A61A-1A50B09C6BC6}" dt="2021-03-22T14:15:07.602" v="1386" actId="931"/>
          <ac:spMkLst>
            <pc:docMk/>
            <pc:sldMk cId="3022086882" sldId="278"/>
            <ac:spMk id="6" creationId="{E8994D07-43F4-7D45-B2DC-47C570361C59}"/>
          </ac:spMkLst>
        </pc:spChg>
        <pc:picChg chg="add mod">
          <ac:chgData name="marcos aurelio gularte de castro" userId="67f50566e2aee3b4" providerId="LiveId" clId="{28AFCE4B-4398-B941-A61A-1A50B09C6BC6}" dt="2021-03-22T14:15:07.602" v="1386" actId="931"/>
          <ac:picMkLst>
            <pc:docMk/>
            <pc:sldMk cId="3022086882" sldId="278"/>
            <ac:picMk id="8" creationId="{47D5C837-4E1B-A143-8A57-3885C9B321FE}"/>
          </ac:picMkLst>
        </pc:picChg>
      </pc:sldChg>
      <pc:sldChg chg="addSp delSp modSp new mod modTransition modClrScheme modAnim addCm delCm chgLayout">
        <pc:chgData name="marcos aurelio gularte de castro" userId="67f50566e2aee3b4" providerId="LiveId" clId="{28AFCE4B-4398-B941-A61A-1A50B09C6BC6}" dt="2021-03-22T14:17:59.602" v="1433" actId="1076"/>
        <pc:sldMkLst>
          <pc:docMk/>
          <pc:sldMk cId="3121913257" sldId="279"/>
        </pc:sldMkLst>
        <pc:spChg chg="del mod ord">
          <ac:chgData name="marcos aurelio gularte de castro" userId="67f50566e2aee3b4" providerId="LiveId" clId="{28AFCE4B-4398-B941-A61A-1A50B09C6BC6}" dt="2021-03-19T21:18:17.493" v="742" actId="700"/>
          <ac:spMkLst>
            <pc:docMk/>
            <pc:sldMk cId="3121913257" sldId="279"/>
            <ac:spMk id="2" creationId="{A00CC708-F254-F34F-AF0E-E12AFCEE2B41}"/>
          </ac:spMkLst>
        </pc:spChg>
        <pc:spChg chg="del mod ord">
          <ac:chgData name="marcos aurelio gularte de castro" userId="67f50566e2aee3b4" providerId="LiveId" clId="{28AFCE4B-4398-B941-A61A-1A50B09C6BC6}" dt="2021-03-19T21:18:17.493" v="742" actId="700"/>
          <ac:spMkLst>
            <pc:docMk/>
            <pc:sldMk cId="3121913257" sldId="279"/>
            <ac:spMk id="3" creationId="{FD412637-5218-8E4A-AF47-2427D5D46888}"/>
          </ac:spMkLst>
        </pc:spChg>
        <pc:spChg chg="add mod ord">
          <ac:chgData name="marcos aurelio gularte de castro" userId="67f50566e2aee3b4" providerId="LiveId" clId="{28AFCE4B-4398-B941-A61A-1A50B09C6BC6}" dt="2021-03-22T14:17:59.602" v="1433" actId="1076"/>
          <ac:spMkLst>
            <pc:docMk/>
            <pc:sldMk cId="3121913257" sldId="279"/>
            <ac:spMk id="4" creationId="{6D5A01BC-43B5-2A48-82F4-20FE276678A4}"/>
          </ac:spMkLst>
        </pc:spChg>
        <pc:spChg chg="add del mod ord">
          <ac:chgData name="marcos aurelio gularte de castro" userId="67f50566e2aee3b4" providerId="LiveId" clId="{28AFCE4B-4398-B941-A61A-1A50B09C6BC6}" dt="2021-03-19T21:18:29.131" v="746" actId="6264"/>
          <ac:spMkLst>
            <pc:docMk/>
            <pc:sldMk cId="3121913257" sldId="279"/>
            <ac:spMk id="5" creationId="{22A8890C-A0F6-0249-942B-88C0B9908E33}"/>
          </ac:spMkLst>
        </pc:spChg>
        <pc:spChg chg="add mod ord">
          <ac:chgData name="marcos aurelio gularte de castro" userId="67f50566e2aee3b4" providerId="LiveId" clId="{28AFCE4B-4398-B941-A61A-1A50B09C6BC6}" dt="2021-03-22T14:17:55.666" v="1432" actId="1076"/>
          <ac:spMkLst>
            <pc:docMk/>
            <pc:sldMk cId="3121913257" sldId="279"/>
            <ac:spMk id="6" creationId="{7968B1BC-2414-1C4B-B488-1B955005EC6B}"/>
          </ac:spMkLst>
        </pc:spChg>
        <pc:spChg chg="add del mod">
          <ac:chgData name="marcos aurelio gularte de castro" userId="67f50566e2aee3b4" providerId="LiveId" clId="{28AFCE4B-4398-B941-A61A-1A50B09C6BC6}" dt="2021-03-19T21:18:29.131" v="746" actId="6264"/>
          <ac:spMkLst>
            <pc:docMk/>
            <pc:sldMk cId="3121913257" sldId="279"/>
            <ac:spMk id="7" creationId="{5FC637F8-A3E0-C84E-8B31-7B47949E8656}"/>
          </ac:spMkLst>
        </pc:spChg>
        <pc:spChg chg="add del mod">
          <ac:chgData name="marcos aurelio gularte de castro" userId="67f50566e2aee3b4" providerId="LiveId" clId="{28AFCE4B-4398-B941-A61A-1A50B09C6BC6}" dt="2021-03-22T14:16:48.658" v="1405" actId="931"/>
          <ac:spMkLst>
            <pc:docMk/>
            <pc:sldMk cId="3121913257" sldId="279"/>
            <ac:spMk id="7" creationId="{985F1568-70CF-6344-8218-D85CC07B2651}"/>
          </ac:spMkLst>
        </pc:spChg>
        <pc:spChg chg="add del mod">
          <ac:chgData name="marcos aurelio gularte de castro" userId="67f50566e2aee3b4" providerId="LiveId" clId="{28AFCE4B-4398-B941-A61A-1A50B09C6BC6}" dt="2021-03-19T21:18:29.131" v="746" actId="6264"/>
          <ac:spMkLst>
            <pc:docMk/>
            <pc:sldMk cId="3121913257" sldId="279"/>
            <ac:spMk id="8" creationId="{35F96791-CAE1-5041-8BB0-236AC2832B50}"/>
          </ac:spMkLst>
        </pc:spChg>
        <pc:spChg chg="add del mod ord">
          <ac:chgData name="marcos aurelio gularte de castro" userId="67f50566e2aee3b4" providerId="LiveId" clId="{28AFCE4B-4398-B941-A61A-1A50B09C6BC6}" dt="2021-03-22T14:15:34.555" v="1390" actId="931"/>
          <ac:spMkLst>
            <pc:docMk/>
            <pc:sldMk cId="3121913257" sldId="279"/>
            <ac:spMk id="9" creationId="{D677CA99-92BA-6948-A983-AA54A4244637}"/>
          </ac:spMkLst>
        </pc:spChg>
        <pc:spChg chg="add del mod">
          <ac:chgData name="marcos aurelio gularte de castro" userId="67f50566e2aee3b4" providerId="LiveId" clId="{28AFCE4B-4398-B941-A61A-1A50B09C6BC6}" dt="2021-03-22T14:16:59.924" v="1407" actId="6264"/>
          <ac:spMkLst>
            <pc:docMk/>
            <pc:sldMk cId="3121913257" sldId="279"/>
            <ac:spMk id="11" creationId="{D653CE96-60B0-CD43-A0AC-F942CC08A5EF}"/>
          </ac:spMkLst>
        </pc:spChg>
        <pc:spChg chg="add del mod">
          <ac:chgData name="marcos aurelio gularte de castro" userId="67f50566e2aee3b4" providerId="LiveId" clId="{28AFCE4B-4398-B941-A61A-1A50B09C6BC6}" dt="2021-03-22T14:16:59.924" v="1407" actId="6264"/>
          <ac:spMkLst>
            <pc:docMk/>
            <pc:sldMk cId="3121913257" sldId="279"/>
            <ac:spMk id="12" creationId="{E8EBA2D4-20AA-4345-B1F2-9ADB7A2C33D6}"/>
          </ac:spMkLst>
        </pc:spChg>
        <pc:spChg chg="add del mod">
          <ac:chgData name="marcos aurelio gularte de castro" userId="67f50566e2aee3b4" providerId="LiveId" clId="{28AFCE4B-4398-B941-A61A-1A50B09C6BC6}" dt="2021-03-22T14:16:59.924" v="1407" actId="6264"/>
          <ac:spMkLst>
            <pc:docMk/>
            <pc:sldMk cId="3121913257" sldId="279"/>
            <ac:spMk id="13" creationId="{2DDD7B31-3156-984B-9108-3FC66F5D7681}"/>
          </ac:spMkLst>
        </pc:spChg>
        <pc:spChg chg="add del mod">
          <ac:chgData name="marcos aurelio gularte de castro" userId="67f50566e2aee3b4" providerId="LiveId" clId="{28AFCE4B-4398-B941-A61A-1A50B09C6BC6}" dt="2021-03-22T14:17:00.446" v="1408" actId="6264"/>
          <ac:spMkLst>
            <pc:docMk/>
            <pc:sldMk cId="3121913257" sldId="279"/>
            <ac:spMk id="14" creationId="{DC2F3906-CA61-B749-BB2C-996C4DBFB261}"/>
          </ac:spMkLst>
        </pc:spChg>
        <pc:spChg chg="add del mod">
          <ac:chgData name="marcos aurelio gularte de castro" userId="67f50566e2aee3b4" providerId="LiveId" clId="{28AFCE4B-4398-B941-A61A-1A50B09C6BC6}" dt="2021-03-22T14:17:00.446" v="1408" actId="6264"/>
          <ac:spMkLst>
            <pc:docMk/>
            <pc:sldMk cId="3121913257" sldId="279"/>
            <ac:spMk id="15" creationId="{9627F035-00CE-004D-9E77-3BCB33A95511}"/>
          </ac:spMkLst>
        </pc:spChg>
        <pc:spChg chg="add del mod">
          <ac:chgData name="marcos aurelio gularte de castro" userId="67f50566e2aee3b4" providerId="LiveId" clId="{28AFCE4B-4398-B941-A61A-1A50B09C6BC6}" dt="2021-03-22T14:17:00.446" v="1408" actId="6264"/>
          <ac:spMkLst>
            <pc:docMk/>
            <pc:sldMk cId="3121913257" sldId="279"/>
            <ac:spMk id="16" creationId="{B6898DAA-6501-0F4B-B101-7A167DB6CCF2}"/>
          </ac:spMkLst>
        </pc:spChg>
        <pc:spChg chg="add del mod">
          <ac:chgData name="marcos aurelio gularte de castro" userId="67f50566e2aee3b4" providerId="LiveId" clId="{28AFCE4B-4398-B941-A61A-1A50B09C6BC6}" dt="2021-03-22T14:17:03.519" v="1409" actId="6264"/>
          <ac:spMkLst>
            <pc:docMk/>
            <pc:sldMk cId="3121913257" sldId="279"/>
            <ac:spMk id="17" creationId="{0501DC3B-AF24-2547-907B-F112380602D9}"/>
          </ac:spMkLst>
        </pc:spChg>
        <pc:spChg chg="add del mod">
          <ac:chgData name="marcos aurelio gularte de castro" userId="67f50566e2aee3b4" providerId="LiveId" clId="{28AFCE4B-4398-B941-A61A-1A50B09C6BC6}" dt="2021-03-22T14:17:03.519" v="1409" actId="6264"/>
          <ac:spMkLst>
            <pc:docMk/>
            <pc:sldMk cId="3121913257" sldId="279"/>
            <ac:spMk id="18" creationId="{3BDB91BB-9B0C-1C47-A4B1-178E24C7C286}"/>
          </ac:spMkLst>
        </pc:spChg>
        <pc:spChg chg="add del mod">
          <ac:chgData name="marcos aurelio gularte de castro" userId="67f50566e2aee3b4" providerId="LiveId" clId="{28AFCE4B-4398-B941-A61A-1A50B09C6BC6}" dt="2021-03-22T14:17:03.519" v="1409" actId="6264"/>
          <ac:spMkLst>
            <pc:docMk/>
            <pc:sldMk cId="3121913257" sldId="279"/>
            <ac:spMk id="19" creationId="{ED1F7360-854E-F54C-B2AD-4F7A6A8B71A5}"/>
          </ac:spMkLst>
        </pc:spChg>
        <pc:picChg chg="add del mod modCrop">
          <ac:chgData name="marcos aurelio gularte de castro" userId="67f50566e2aee3b4" providerId="LiveId" clId="{28AFCE4B-4398-B941-A61A-1A50B09C6BC6}" dt="2021-03-22T14:16:38.884" v="1404" actId="478"/>
          <ac:picMkLst>
            <pc:docMk/>
            <pc:sldMk cId="3121913257" sldId="279"/>
            <ac:picMk id="3" creationId="{433E4578-BBEA-284B-9249-6BCB759B6007}"/>
          </ac:picMkLst>
        </pc:picChg>
        <pc:picChg chg="add mod ord modCrop">
          <ac:chgData name="marcos aurelio gularte de castro" userId="67f50566e2aee3b4" providerId="LiveId" clId="{28AFCE4B-4398-B941-A61A-1A50B09C6BC6}" dt="2021-03-22T14:17:03.519" v="1409" actId="6264"/>
          <ac:picMkLst>
            <pc:docMk/>
            <pc:sldMk cId="3121913257" sldId="279"/>
            <ac:picMk id="10" creationId="{C98C0318-FB8C-E04B-890B-092480D679B8}"/>
          </ac:picMkLst>
        </pc:picChg>
      </pc:sldChg>
      <pc:sldChg chg="addSp delSp modSp new mod modTransition modClrScheme modAnim chgLayout">
        <pc:chgData name="marcos aurelio gularte de castro" userId="67f50566e2aee3b4" providerId="LiveId" clId="{28AFCE4B-4398-B941-A61A-1A50B09C6BC6}" dt="2021-03-22T14:19:35.448" v="1449" actId="1076"/>
        <pc:sldMkLst>
          <pc:docMk/>
          <pc:sldMk cId="2630718523" sldId="280"/>
        </pc:sldMkLst>
        <pc:spChg chg="del mod ord">
          <ac:chgData name="marcos aurelio gularte de castro" userId="67f50566e2aee3b4" providerId="LiveId" clId="{28AFCE4B-4398-B941-A61A-1A50B09C6BC6}" dt="2021-03-19T21:18:40.032" v="748" actId="700"/>
          <ac:spMkLst>
            <pc:docMk/>
            <pc:sldMk cId="2630718523" sldId="280"/>
            <ac:spMk id="2" creationId="{C524DC08-456B-894B-8A82-0AD07BF36110}"/>
          </ac:spMkLst>
        </pc:spChg>
        <pc:spChg chg="del mod ord">
          <ac:chgData name="marcos aurelio gularte de castro" userId="67f50566e2aee3b4" providerId="LiveId" clId="{28AFCE4B-4398-B941-A61A-1A50B09C6BC6}" dt="2021-03-19T21:18:40.032" v="748" actId="700"/>
          <ac:spMkLst>
            <pc:docMk/>
            <pc:sldMk cId="2630718523" sldId="280"/>
            <ac:spMk id="3" creationId="{B8474B1A-3B75-DA4D-87EE-C9DC8470D127}"/>
          </ac:spMkLst>
        </pc:spChg>
        <pc:spChg chg="del mod ord">
          <ac:chgData name="marcos aurelio gularte de castro" userId="67f50566e2aee3b4" providerId="LiveId" clId="{28AFCE4B-4398-B941-A61A-1A50B09C6BC6}" dt="2021-03-19T21:18:40.032" v="748" actId="700"/>
          <ac:spMkLst>
            <pc:docMk/>
            <pc:sldMk cId="2630718523" sldId="280"/>
            <ac:spMk id="4" creationId="{87C3E9F3-104C-724D-B06E-F5B16BE6375E}"/>
          </ac:spMkLst>
        </pc:spChg>
        <pc:spChg chg="add mod ord">
          <ac:chgData name="marcos aurelio gularte de castro" userId="67f50566e2aee3b4" providerId="LiveId" clId="{28AFCE4B-4398-B941-A61A-1A50B09C6BC6}" dt="2021-03-22T14:19:35.448" v="1449" actId="1076"/>
          <ac:spMkLst>
            <pc:docMk/>
            <pc:sldMk cId="2630718523" sldId="280"/>
            <ac:spMk id="5" creationId="{17FE8603-90EF-1440-BC68-91C942D613D6}"/>
          </ac:spMkLst>
        </pc:spChg>
        <pc:spChg chg="add del mod">
          <ac:chgData name="marcos aurelio gularte de castro" userId="67f50566e2aee3b4" providerId="LiveId" clId="{28AFCE4B-4398-B941-A61A-1A50B09C6BC6}" dt="2021-03-22T14:18:49.626" v="1438" actId="931"/>
          <ac:spMkLst>
            <pc:docMk/>
            <pc:sldMk cId="2630718523" sldId="280"/>
            <ac:spMk id="6" creationId="{7B357CC2-64E1-CC4B-BABF-ED1CEC981985}"/>
          </ac:spMkLst>
        </pc:spChg>
        <pc:spChg chg="add del mod ord">
          <ac:chgData name="marcos aurelio gularte de castro" userId="67f50566e2aee3b4" providerId="LiveId" clId="{28AFCE4B-4398-B941-A61A-1A50B09C6BC6}" dt="2021-03-19T21:18:50.863" v="753" actId="6264"/>
          <ac:spMkLst>
            <pc:docMk/>
            <pc:sldMk cId="2630718523" sldId="280"/>
            <ac:spMk id="6" creationId="{C610DF4A-A9E9-C54D-8EF7-F5BF57C9F817}"/>
          </ac:spMkLst>
        </pc:spChg>
        <pc:spChg chg="add mod ord">
          <ac:chgData name="marcos aurelio gularte de castro" userId="67f50566e2aee3b4" providerId="LiveId" clId="{28AFCE4B-4398-B941-A61A-1A50B09C6BC6}" dt="2021-03-22T14:19:32.861" v="1448" actId="27636"/>
          <ac:spMkLst>
            <pc:docMk/>
            <pc:sldMk cId="2630718523" sldId="280"/>
            <ac:spMk id="7" creationId="{75D6408A-6F72-CB42-B246-CD8B4FD0FDBA}"/>
          </ac:spMkLst>
        </pc:spChg>
        <pc:spChg chg="add del mod">
          <ac:chgData name="marcos aurelio gularte de castro" userId="67f50566e2aee3b4" providerId="LiveId" clId="{28AFCE4B-4398-B941-A61A-1A50B09C6BC6}" dt="2021-03-19T21:18:50.863" v="753" actId="6264"/>
          <ac:spMkLst>
            <pc:docMk/>
            <pc:sldMk cId="2630718523" sldId="280"/>
            <ac:spMk id="8" creationId="{1029A6AA-74B0-A74A-8687-80C0EA07F026}"/>
          </ac:spMkLst>
        </pc:spChg>
        <pc:spChg chg="add del mod">
          <ac:chgData name="marcos aurelio gularte de castro" userId="67f50566e2aee3b4" providerId="LiveId" clId="{28AFCE4B-4398-B941-A61A-1A50B09C6BC6}" dt="2021-03-19T21:18:50.863" v="753" actId="6264"/>
          <ac:spMkLst>
            <pc:docMk/>
            <pc:sldMk cId="2630718523" sldId="280"/>
            <ac:spMk id="9" creationId="{E9F75AD1-C721-DF42-8FAC-8360C728F1FD}"/>
          </ac:spMkLst>
        </pc:spChg>
        <pc:spChg chg="add del mod ord">
          <ac:chgData name="marcos aurelio gularte de castro" userId="67f50566e2aee3b4" providerId="LiveId" clId="{28AFCE4B-4398-B941-A61A-1A50B09C6BC6}" dt="2021-03-22T14:18:24.424" v="1434" actId="931"/>
          <ac:spMkLst>
            <pc:docMk/>
            <pc:sldMk cId="2630718523" sldId="280"/>
            <ac:spMk id="10" creationId="{77D91F1C-A738-5345-BB7B-9D802F0C666A}"/>
          </ac:spMkLst>
        </pc:spChg>
        <pc:picChg chg="add del mod">
          <ac:chgData name="marcos aurelio gularte de castro" userId="67f50566e2aee3b4" providerId="LiveId" clId="{28AFCE4B-4398-B941-A61A-1A50B09C6BC6}" dt="2021-03-22T14:18:34.083" v="1437" actId="478"/>
          <ac:picMkLst>
            <pc:docMk/>
            <pc:sldMk cId="2630718523" sldId="280"/>
            <ac:picMk id="3" creationId="{F746260D-DB32-2A4E-B0BF-DF58447FE0ED}"/>
          </ac:picMkLst>
        </pc:picChg>
        <pc:picChg chg="add del mod">
          <ac:chgData name="marcos aurelio gularte de castro" userId="67f50566e2aee3b4" providerId="LiveId" clId="{28AFCE4B-4398-B941-A61A-1A50B09C6BC6}" dt="2021-03-22T14:18:31.305" v="1436" actId="478"/>
          <ac:picMkLst>
            <pc:docMk/>
            <pc:sldMk cId="2630718523" sldId="280"/>
            <ac:picMk id="8" creationId="{912090E6-D49B-434D-BACA-E11C56F8A3FA}"/>
          </ac:picMkLst>
        </pc:picChg>
        <pc:picChg chg="add mod ord modCrop">
          <ac:chgData name="marcos aurelio gularte de castro" userId="67f50566e2aee3b4" providerId="LiveId" clId="{28AFCE4B-4398-B941-A61A-1A50B09C6BC6}" dt="2021-03-22T14:19:08.644" v="1440" actId="700"/>
          <ac:picMkLst>
            <pc:docMk/>
            <pc:sldMk cId="2630718523" sldId="280"/>
            <ac:picMk id="11" creationId="{812A04F1-9C81-2942-8FDF-417A7C2908AE}"/>
          </ac:picMkLst>
        </pc:picChg>
      </pc:sldChg>
      <pc:sldChg chg="addSp delSp modSp new mod modTransition modClrScheme modAnim chgLayout">
        <pc:chgData name="marcos aurelio gularte de castro" userId="67f50566e2aee3b4" providerId="LiveId" clId="{28AFCE4B-4398-B941-A61A-1A50B09C6BC6}" dt="2021-03-22T14:21:48.517" v="1450" actId="931"/>
        <pc:sldMkLst>
          <pc:docMk/>
          <pc:sldMk cId="273962701" sldId="281"/>
        </pc:sldMkLst>
        <pc:spChg chg="del mod ord">
          <ac:chgData name="marcos aurelio gularte de castro" userId="67f50566e2aee3b4" providerId="LiveId" clId="{28AFCE4B-4398-B941-A61A-1A50B09C6BC6}" dt="2021-03-19T21:19:10.404" v="755" actId="700"/>
          <ac:spMkLst>
            <pc:docMk/>
            <pc:sldMk cId="273962701" sldId="281"/>
            <ac:spMk id="2" creationId="{A972A84E-ECFE-FF47-975A-5E4F8B6D39B2}"/>
          </ac:spMkLst>
        </pc:spChg>
        <pc:spChg chg="del">
          <ac:chgData name="marcos aurelio gularte de castro" userId="67f50566e2aee3b4" providerId="LiveId" clId="{28AFCE4B-4398-B941-A61A-1A50B09C6BC6}" dt="2021-03-19T21:19:10.404" v="755" actId="700"/>
          <ac:spMkLst>
            <pc:docMk/>
            <pc:sldMk cId="273962701" sldId="281"/>
            <ac:spMk id="3" creationId="{A423E996-B2A3-884B-AFEE-60DA44D84239}"/>
          </ac:spMkLst>
        </pc:spChg>
        <pc:spChg chg="del mod ord">
          <ac:chgData name="marcos aurelio gularte de castro" userId="67f50566e2aee3b4" providerId="LiveId" clId="{28AFCE4B-4398-B941-A61A-1A50B09C6BC6}" dt="2021-03-19T21:19:10.404" v="755" actId="700"/>
          <ac:spMkLst>
            <pc:docMk/>
            <pc:sldMk cId="273962701" sldId="281"/>
            <ac:spMk id="4" creationId="{54C1AABD-95AA-404D-B417-D04A86675944}"/>
          </ac:spMkLst>
        </pc:spChg>
        <pc:spChg chg="add del mod ord">
          <ac:chgData name="marcos aurelio gularte de castro" userId="67f50566e2aee3b4" providerId="LiveId" clId="{28AFCE4B-4398-B941-A61A-1A50B09C6BC6}" dt="2021-03-19T21:24:38.136" v="807" actId="700"/>
          <ac:spMkLst>
            <pc:docMk/>
            <pc:sldMk cId="273962701" sldId="281"/>
            <ac:spMk id="5" creationId="{353A1CC0-14CD-B544-A498-FDDCADB604EE}"/>
          </ac:spMkLst>
        </pc:spChg>
        <pc:spChg chg="add mod ord">
          <ac:chgData name="marcos aurelio gularte de castro" userId="67f50566e2aee3b4" providerId="LiveId" clId="{28AFCE4B-4398-B941-A61A-1A50B09C6BC6}" dt="2021-03-19T21:24:38.136" v="807" actId="700"/>
          <ac:spMkLst>
            <pc:docMk/>
            <pc:sldMk cId="273962701" sldId="281"/>
            <ac:spMk id="6" creationId="{1ACF2DCE-175B-3E4B-A007-61EC4ED1DC4E}"/>
          </ac:spMkLst>
        </pc:spChg>
        <pc:spChg chg="add del mod ord">
          <ac:chgData name="marcos aurelio gularte de castro" userId="67f50566e2aee3b4" providerId="LiveId" clId="{28AFCE4B-4398-B941-A61A-1A50B09C6BC6}" dt="2021-03-22T14:21:48.517" v="1450" actId="931"/>
          <ac:spMkLst>
            <pc:docMk/>
            <pc:sldMk cId="273962701" sldId="281"/>
            <ac:spMk id="7" creationId="{9657E7F2-C04F-6743-A1CB-3459A68D2589}"/>
          </ac:spMkLst>
        </pc:spChg>
        <pc:picChg chg="add mod">
          <ac:chgData name="marcos aurelio gularte de castro" userId="67f50566e2aee3b4" providerId="LiveId" clId="{28AFCE4B-4398-B941-A61A-1A50B09C6BC6}" dt="2021-03-22T14:21:48.517" v="1450" actId="931"/>
          <ac:picMkLst>
            <pc:docMk/>
            <pc:sldMk cId="273962701" sldId="281"/>
            <ac:picMk id="3" creationId="{08F7E2F9-0BA5-014F-928F-3DF55D0A2528}"/>
          </ac:picMkLst>
        </pc:picChg>
      </pc:sldChg>
      <pc:sldChg chg="addSp delSp modSp new mod modTransition modClrScheme chgLayout">
        <pc:chgData name="marcos aurelio gularte de castro" userId="67f50566e2aee3b4" providerId="LiveId" clId="{28AFCE4B-4398-B941-A61A-1A50B09C6BC6}" dt="2021-03-22T14:23:50.535" v="1455" actId="207"/>
        <pc:sldMkLst>
          <pc:docMk/>
          <pc:sldMk cId="1459522077" sldId="282"/>
        </pc:sldMkLst>
        <pc:spChg chg="del mod ord">
          <ac:chgData name="marcos aurelio gularte de castro" userId="67f50566e2aee3b4" providerId="LiveId" clId="{28AFCE4B-4398-B941-A61A-1A50B09C6BC6}" dt="2021-03-19T21:24:01.578" v="800" actId="700"/>
          <ac:spMkLst>
            <pc:docMk/>
            <pc:sldMk cId="1459522077" sldId="282"/>
            <ac:spMk id="2" creationId="{285D429B-BC1A-5248-9EEE-2353A61CF1A9}"/>
          </ac:spMkLst>
        </pc:spChg>
        <pc:spChg chg="mod ord">
          <ac:chgData name="marcos aurelio gularte de castro" userId="67f50566e2aee3b4" providerId="LiveId" clId="{28AFCE4B-4398-B941-A61A-1A50B09C6BC6}" dt="2021-03-22T14:23:50.535" v="1455" actId="207"/>
          <ac:spMkLst>
            <pc:docMk/>
            <pc:sldMk cId="1459522077" sldId="282"/>
            <ac:spMk id="3" creationId="{9ED3454F-DCA1-114A-93A3-BADC7BF4C058}"/>
          </ac:spMkLst>
        </pc:spChg>
        <pc:spChg chg="add del mod ord">
          <ac:chgData name="marcos aurelio gularte de castro" userId="67f50566e2aee3b4" providerId="LiveId" clId="{28AFCE4B-4398-B941-A61A-1A50B09C6BC6}" dt="2021-03-19T21:24:25.901" v="806" actId="6264"/>
          <ac:spMkLst>
            <pc:docMk/>
            <pc:sldMk cId="1459522077" sldId="282"/>
            <ac:spMk id="4" creationId="{6CE0942A-9745-2749-B5D7-FC95AA1FA389}"/>
          </ac:spMkLst>
        </pc:spChg>
        <pc:spChg chg="add del mod">
          <ac:chgData name="marcos aurelio gularte de castro" userId="67f50566e2aee3b4" providerId="LiveId" clId="{28AFCE4B-4398-B941-A61A-1A50B09C6BC6}" dt="2021-03-19T21:24:25.901" v="806" actId="6264"/>
          <ac:spMkLst>
            <pc:docMk/>
            <pc:sldMk cId="1459522077" sldId="282"/>
            <ac:spMk id="5" creationId="{73115FD5-E93F-644C-923E-C39B46368786}"/>
          </ac:spMkLst>
        </pc:spChg>
        <pc:spChg chg="add del mod ord">
          <ac:chgData name="marcos aurelio gularte de castro" userId="67f50566e2aee3b4" providerId="LiveId" clId="{28AFCE4B-4398-B941-A61A-1A50B09C6BC6}" dt="2021-03-22T14:22:56.897" v="1453" actId="931"/>
          <ac:spMkLst>
            <pc:docMk/>
            <pc:sldMk cId="1459522077" sldId="282"/>
            <ac:spMk id="6" creationId="{FC72CA6D-04FA-3A41-8A49-6CB6211E5DD2}"/>
          </ac:spMkLst>
        </pc:spChg>
        <pc:picChg chg="add mod">
          <ac:chgData name="marcos aurelio gularte de castro" userId="67f50566e2aee3b4" providerId="LiveId" clId="{28AFCE4B-4398-B941-A61A-1A50B09C6BC6}" dt="2021-03-22T14:22:56.897" v="1453" actId="931"/>
          <ac:picMkLst>
            <pc:docMk/>
            <pc:sldMk cId="1459522077" sldId="282"/>
            <ac:picMk id="4" creationId="{A7B2CC73-818C-D548-A682-852B03C9DA61}"/>
          </ac:picMkLst>
        </pc:picChg>
      </pc:sldChg>
      <pc:sldChg chg="addSp delSp modSp new mod ord modTransition modAnim chgLayout">
        <pc:chgData name="marcos aurelio gularte de castro" userId="67f50566e2aee3b4" providerId="LiveId" clId="{28AFCE4B-4398-B941-A61A-1A50B09C6BC6}" dt="2021-03-22T14:22:12.669" v="1452" actId="931"/>
        <pc:sldMkLst>
          <pc:docMk/>
          <pc:sldMk cId="510603370" sldId="283"/>
        </pc:sldMkLst>
        <pc:spChg chg="del">
          <ac:chgData name="marcos aurelio gularte de castro" userId="67f50566e2aee3b4" providerId="LiveId" clId="{28AFCE4B-4398-B941-A61A-1A50B09C6BC6}" dt="2021-03-22T14:21:55.968" v="1451" actId="6264"/>
          <ac:spMkLst>
            <pc:docMk/>
            <pc:sldMk cId="510603370" sldId="283"/>
            <ac:spMk id="2" creationId="{D9B500EA-87CF-5044-95CA-07D20BC2A17D}"/>
          </ac:spMkLst>
        </pc:spChg>
        <pc:spChg chg="mod ord">
          <ac:chgData name="marcos aurelio gularte de castro" userId="67f50566e2aee3b4" providerId="LiveId" clId="{28AFCE4B-4398-B941-A61A-1A50B09C6BC6}" dt="2021-03-22T14:21:55.968" v="1451" actId="6264"/>
          <ac:spMkLst>
            <pc:docMk/>
            <pc:sldMk cId="510603370" sldId="283"/>
            <ac:spMk id="3" creationId="{E392DCB4-5F7B-C247-AE3B-A12D8F6558DE}"/>
          </ac:spMkLst>
        </pc:spChg>
        <pc:spChg chg="add del mod">
          <ac:chgData name="marcos aurelio gularte de castro" userId="67f50566e2aee3b4" providerId="LiveId" clId="{28AFCE4B-4398-B941-A61A-1A50B09C6BC6}" dt="2021-03-22T14:21:55.968" v="1451" actId="6264"/>
          <ac:spMkLst>
            <pc:docMk/>
            <pc:sldMk cId="510603370" sldId="283"/>
            <ac:spMk id="4" creationId="{6F672877-A671-F54B-9D7A-2F5710CEE57B}"/>
          </ac:spMkLst>
        </pc:spChg>
        <pc:spChg chg="add del mod ord">
          <ac:chgData name="marcos aurelio gularte de castro" userId="67f50566e2aee3b4" providerId="LiveId" clId="{28AFCE4B-4398-B941-A61A-1A50B09C6BC6}" dt="2021-03-22T14:22:12.669" v="1452" actId="931"/>
          <ac:spMkLst>
            <pc:docMk/>
            <pc:sldMk cId="510603370" sldId="283"/>
            <ac:spMk id="5" creationId="{6894858D-DD1A-0846-ABA7-E8F18F01E8C8}"/>
          </ac:spMkLst>
        </pc:spChg>
        <pc:picChg chg="add mod">
          <ac:chgData name="marcos aurelio gularte de castro" userId="67f50566e2aee3b4" providerId="LiveId" clId="{28AFCE4B-4398-B941-A61A-1A50B09C6BC6}" dt="2021-03-22T14:22:12.669" v="1452" actId="931"/>
          <ac:picMkLst>
            <pc:docMk/>
            <pc:sldMk cId="510603370" sldId="283"/>
            <ac:picMk id="7" creationId="{B04666A5-2D0D-7C47-AC4A-56AA3CDBF205}"/>
          </ac:picMkLst>
        </pc:picChg>
      </pc:sldChg>
      <pc:sldChg chg="addSp delSp modSp new mod modTransition modClrScheme chgLayout">
        <pc:chgData name="marcos aurelio gularte de castro" userId="67f50566e2aee3b4" providerId="LiveId" clId="{28AFCE4B-4398-B941-A61A-1A50B09C6BC6}" dt="2021-03-22T14:27:04.181" v="1479" actId="18331"/>
        <pc:sldMkLst>
          <pc:docMk/>
          <pc:sldMk cId="3900203448" sldId="284"/>
        </pc:sldMkLst>
        <pc:spChg chg="del mod ord">
          <ac:chgData name="marcos aurelio gularte de castro" userId="67f50566e2aee3b4" providerId="LiveId" clId="{28AFCE4B-4398-B941-A61A-1A50B09C6BC6}" dt="2021-03-19T21:25:15.957" v="812" actId="700"/>
          <ac:spMkLst>
            <pc:docMk/>
            <pc:sldMk cId="3900203448" sldId="284"/>
            <ac:spMk id="2" creationId="{08E340AF-1E00-3D4C-AEE0-C56A5559F180}"/>
          </ac:spMkLst>
        </pc:spChg>
        <pc:spChg chg="mod ord">
          <ac:chgData name="marcos aurelio gularte de castro" userId="67f50566e2aee3b4" providerId="LiveId" clId="{28AFCE4B-4398-B941-A61A-1A50B09C6BC6}" dt="2021-03-22T14:24:01.797" v="1457" actId="207"/>
          <ac:spMkLst>
            <pc:docMk/>
            <pc:sldMk cId="3900203448" sldId="284"/>
            <ac:spMk id="3" creationId="{D18A9287-6D74-A642-AC45-9753924F8D20}"/>
          </ac:spMkLst>
        </pc:spChg>
        <pc:spChg chg="add del mod ord">
          <ac:chgData name="marcos aurelio gularte de castro" userId="67f50566e2aee3b4" providerId="LiveId" clId="{28AFCE4B-4398-B941-A61A-1A50B09C6BC6}" dt="2021-03-22T14:23:37.472" v="1454" actId="931"/>
          <ac:spMkLst>
            <pc:docMk/>
            <pc:sldMk cId="3900203448" sldId="284"/>
            <ac:spMk id="4" creationId="{769F45E1-5F15-6246-B162-3930C7713085}"/>
          </ac:spMkLst>
        </pc:spChg>
        <pc:picChg chg="add mod">
          <ac:chgData name="marcos aurelio gularte de castro" userId="67f50566e2aee3b4" providerId="LiveId" clId="{28AFCE4B-4398-B941-A61A-1A50B09C6BC6}" dt="2021-03-22T14:27:04.181" v="1479" actId="18331"/>
          <ac:picMkLst>
            <pc:docMk/>
            <pc:sldMk cId="3900203448" sldId="284"/>
            <ac:picMk id="5" creationId="{C8B763E1-C973-F049-B290-768D9349BFEC}"/>
          </ac:picMkLst>
        </pc:picChg>
      </pc:sldChg>
      <pc:sldChg chg="addSp delSp modSp new mod modTransition modClrScheme modAnim chgLayout">
        <pc:chgData name="marcos aurelio gularte de castro" userId="67f50566e2aee3b4" providerId="LiveId" clId="{28AFCE4B-4398-B941-A61A-1A50B09C6BC6}" dt="2021-03-22T14:25:03.652" v="1461" actId="167"/>
        <pc:sldMkLst>
          <pc:docMk/>
          <pc:sldMk cId="2296755274" sldId="285"/>
        </pc:sldMkLst>
        <pc:spChg chg="del mod ord">
          <ac:chgData name="marcos aurelio gularte de castro" userId="67f50566e2aee3b4" providerId="LiveId" clId="{28AFCE4B-4398-B941-A61A-1A50B09C6BC6}" dt="2021-03-19T21:25:09.061" v="811" actId="700"/>
          <ac:spMkLst>
            <pc:docMk/>
            <pc:sldMk cId="2296755274" sldId="285"/>
            <ac:spMk id="2" creationId="{04274386-D1A7-3A47-B526-FC6B8EB3D9A6}"/>
          </ac:spMkLst>
        </pc:spChg>
        <pc:spChg chg="mod ord">
          <ac:chgData name="marcos aurelio gularte de castro" userId="67f50566e2aee3b4" providerId="LiveId" clId="{28AFCE4B-4398-B941-A61A-1A50B09C6BC6}" dt="2021-03-19T21:25:09.061" v="811" actId="700"/>
          <ac:spMkLst>
            <pc:docMk/>
            <pc:sldMk cId="2296755274" sldId="285"/>
            <ac:spMk id="3" creationId="{1A645539-587A-E442-8B40-2C687D2BBE1D}"/>
          </ac:spMkLst>
        </pc:spChg>
        <pc:spChg chg="add del mod ord">
          <ac:chgData name="marcos aurelio gularte de castro" userId="67f50566e2aee3b4" providerId="LiveId" clId="{28AFCE4B-4398-B941-A61A-1A50B09C6BC6}" dt="2021-03-22T14:24:37.008" v="1458" actId="931"/>
          <ac:spMkLst>
            <pc:docMk/>
            <pc:sldMk cId="2296755274" sldId="285"/>
            <ac:spMk id="4" creationId="{2AF10106-6B06-F74C-BE17-78D95AF2C9BA}"/>
          </ac:spMkLst>
        </pc:spChg>
        <pc:spChg chg="add del mod">
          <ac:chgData name="marcos aurelio gularte de castro" userId="67f50566e2aee3b4" providerId="LiveId" clId="{28AFCE4B-4398-B941-A61A-1A50B09C6BC6}" dt="2021-03-22T14:25:01.765" v="1460" actId="931"/>
          <ac:spMkLst>
            <pc:docMk/>
            <pc:sldMk cId="2296755274" sldId="285"/>
            <ac:spMk id="7" creationId="{A1F0F217-91D1-2F4E-B082-03C067C4623F}"/>
          </ac:spMkLst>
        </pc:spChg>
        <pc:picChg chg="add del mod">
          <ac:chgData name="marcos aurelio gularte de castro" userId="67f50566e2aee3b4" providerId="LiveId" clId="{28AFCE4B-4398-B941-A61A-1A50B09C6BC6}" dt="2021-03-22T14:24:41.193" v="1459" actId="478"/>
          <ac:picMkLst>
            <pc:docMk/>
            <pc:sldMk cId="2296755274" sldId="285"/>
            <ac:picMk id="5" creationId="{E2F7254C-3209-4E45-9276-41C669A848E1}"/>
          </ac:picMkLst>
        </pc:picChg>
        <pc:picChg chg="add mod">
          <ac:chgData name="marcos aurelio gularte de castro" userId="67f50566e2aee3b4" providerId="LiveId" clId="{28AFCE4B-4398-B941-A61A-1A50B09C6BC6}" dt="2021-03-22T14:25:03.652" v="1461" actId="167"/>
          <ac:picMkLst>
            <pc:docMk/>
            <pc:sldMk cId="2296755274" sldId="285"/>
            <ac:picMk id="9" creationId="{633E795F-B72F-C34A-A04B-50DCD52C9BDF}"/>
          </ac:picMkLst>
        </pc:picChg>
      </pc:sldChg>
      <pc:sldChg chg="addSp delSp modSp new mod modTransition modClrScheme modAnim chgLayout">
        <pc:chgData name="marcos aurelio gularte de castro" userId="67f50566e2aee3b4" providerId="LiveId" clId="{28AFCE4B-4398-B941-A61A-1A50B09C6BC6}" dt="2021-03-22T14:26:19.355" v="1478" actId="1076"/>
        <pc:sldMkLst>
          <pc:docMk/>
          <pc:sldMk cId="2698795925" sldId="286"/>
        </pc:sldMkLst>
        <pc:spChg chg="del">
          <ac:chgData name="marcos aurelio gularte de castro" userId="67f50566e2aee3b4" providerId="LiveId" clId="{28AFCE4B-4398-B941-A61A-1A50B09C6BC6}" dt="2021-03-22T14:25:09.527" v="1462" actId="6264"/>
          <ac:spMkLst>
            <pc:docMk/>
            <pc:sldMk cId="2698795925" sldId="286"/>
            <ac:spMk id="2" creationId="{16F3650E-EE50-8740-A5E9-194179782948}"/>
          </ac:spMkLst>
        </pc:spChg>
        <pc:spChg chg="mod ord">
          <ac:chgData name="marcos aurelio gularte de castro" userId="67f50566e2aee3b4" providerId="LiveId" clId="{28AFCE4B-4398-B941-A61A-1A50B09C6BC6}" dt="2021-03-22T14:26:19.355" v="1478" actId="1076"/>
          <ac:spMkLst>
            <pc:docMk/>
            <pc:sldMk cId="2698795925" sldId="286"/>
            <ac:spMk id="3" creationId="{EACAFF7E-5028-7A43-9971-A5F623E4700F}"/>
          </ac:spMkLst>
        </pc:spChg>
        <pc:spChg chg="add del mod">
          <ac:chgData name="marcos aurelio gularte de castro" userId="67f50566e2aee3b4" providerId="LiveId" clId="{28AFCE4B-4398-B941-A61A-1A50B09C6BC6}" dt="2021-03-22T14:25:09.527" v="1462" actId="6264"/>
          <ac:spMkLst>
            <pc:docMk/>
            <pc:sldMk cId="2698795925" sldId="286"/>
            <ac:spMk id="4" creationId="{47D4120D-8C9C-8044-90D6-160976ECB162}"/>
          </ac:spMkLst>
        </pc:spChg>
        <pc:spChg chg="add del mod ord">
          <ac:chgData name="marcos aurelio gularte de castro" userId="67f50566e2aee3b4" providerId="LiveId" clId="{28AFCE4B-4398-B941-A61A-1A50B09C6BC6}" dt="2021-03-22T14:25:32.585" v="1464" actId="931"/>
          <ac:spMkLst>
            <pc:docMk/>
            <pc:sldMk cId="2698795925" sldId="286"/>
            <ac:spMk id="5" creationId="{C7BCCF45-07B3-6440-80B5-99553269F70C}"/>
          </ac:spMkLst>
        </pc:spChg>
        <pc:picChg chg="add mod ord modCrop">
          <ac:chgData name="marcos aurelio gularte de castro" userId="67f50566e2aee3b4" providerId="LiveId" clId="{28AFCE4B-4398-B941-A61A-1A50B09C6BC6}" dt="2021-03-22T14:26:16.139" v="1477" actId="1076"/>
          <ac:picMkLst>
            <pc:docMk/>
            <pc:sldMk cId="2698795925" sldId="286"/>
            <ac:picMk id="7" creationId="{47605BC7-ACA4-B34B-978B-0E49029CE4EB}"/>
          </ac:picMkLst>
        </pc:picChg>
      </pc:sldChg>
      <pc:sldChg chg="new modTransition">
        <pc:chgData name="marcos aurelio gularte de castro" userId="67f50566e2aee3b4" providerId="LiveId" clId="{28AFCE4B-4398-B941-A61A-1A50B09C6BC6}" dt="2021-03-22T01:44:30.893" v="924"/>
        <pc:sldMkLst>
          <pc:docMk/>
          <pc:sldMk cId="1516349365" sldId="287"/>
        </pc:sldMkLst>
      </pc:sldChg>
      <pc:sldChg chg="new del">
        <pc:chgData name="marcos aurelio gularte de castro" userId="67f50566e2aee3b4" providerId="LiveId" clId="{28AFCE4B-4398-B941-A61A-1A50B09C6BC6}" dt="2021-03-22T14:15:54.456" v="1396" actId="680"/>
        <pc:sldMkLst>
          <pc:docMk/>
          <pc:sldMk cId="230376785" sldId="288"/>
        </pc:sldMkLst>
      </pc:sldChg>
      <pc:sldChg chg="addSp delSp modSp new mod modClrScheme chgLayout">
        <pc:chgData name="marcos aurelio gularte de castro" userId="67f50566e2aee3b4" providerId="LiveId" clId="{28AFCE4B-4398-B941-A61A-1A50B09C6BC6}" dt="2021-03-22T14:40:20.397" v="1558" actId="931"/>
        <pc:sldMkLst>
          <pc:docMk/>
          <pc:sldMk cId="1946735419" sldId="288"/>
        </pc:sldMkLst>
        <pc:spChg chg="del mod ord">
          <ac:chgData name="marcos aurelio gularte de castro" userId="67f50566e2aee3b4" providerId="LiveId" clId="{28AFCE4B-4398-B941-A61A-1A50B09C6BC6}" dt="2021-03-22T14:40:03.797" v="1556" actId="700"/>
          <ac:spMkLst>
            <pc:docMk/>
            <pc:sldMk cId="1946735419" sldId="288"/>
            <ac:spMk id="2" creationId="{516B328C-2B66-6E43-9A9E-17F2FA952810}"/>
          </ac:spMkLst>
        </pc:spChg>
        <pc:spChg chg="mod ord">
          <ac:chgData name="marcos aurelio gularte de castro" userId="67f50566e2aee3b4" providerId="LiveId" clId="{28AFCE4B-4398-B941-A61A-1A50B09C6BC6}" dt="2021-03-22T14:40:07.041" v="1557" actId="20577"/>
          <ac:spMkLst>
            <pc:docMk/>
            <pc:sldMk cId="1946735419" sldId="288"/>
            <ac:spMk id="3" creationId="{D7568DA1-C57C-934B-B6C0-3559DCE237E3}"/>
          </ac:spMkLst>
        </pc:spChg>
        <pc:spChg chg="add del mod ord">
          <ac:chgData name="marcos aurelio gularte de castro" userId="67f50566e2aee3b4" providerId="LiveId" clId="{28AFCE4B-4398-B941-A61A-1A50B09C6BC6}" dt="2021-03-22T14:40:20.397" v="1558" actId="931"/>
          <ac:spMkLst>
            <pc:docMk/>
            <pc:sldMk cId="1946735419" sldId="288"/>
            <ac:spMk id="4" creationId="{001840A4-3FCC-EC4E-B963-06E66BEE698E}"/>
          </ac:spMkLst>
        </pc:spChg>
        <pc:picChg chg="add mod">
          <ac:chgData name="marcos aurelio gularte de castro" userId="67f50566e2aee3b4" providerId="LiveId" clId="{28AFCE4B-4398-B941-A61A-1A50B09C6BC6}" dt="2021-03-22T14:40:20.397" v="1558" actId="931"/>
          <ac:picMkLst>
            <pc:docMk/>
            <pc:sldMk cId="1946735419" sldId="288"/>
            <ac:picMk id="6" creationId="{B5D13663-DB93-B54D-9A38-BA43F472BACC}"/>
          </ac:picMkLst>
        </pc:picChg>
      </pc:sldChg>
      <pc:sldChg chg="addSp delSp modSp new mod modClrScheme chgLayout">
        <pc:chgData name="marcos aurelio gularte de castro" userId="67f50566e2aee3b4" providerId="LiveId" clId="{28AFCE4B-4398-B941-A61A-1A50B09C6BC6}" dt="2021-03-22T17:57:20.328" v="1573" actId="692"/>
        <pc:sldMkLst>
          <pc:docMk/>
          <pc:sldMk cId="91931579" sldId="289"/>
        </pc:sldMkLst>
        <pc:spChg chg="del mod ord">
          <ac:chgData name="marcos aurelio gularte de castro" userId="67f50566e2aee3b4" providerId="LiveId" clId="{28AFCE4B-4398-B941-A61A-1A50B09C6BC6}" dt="2021-03-22T16:21:33.962" v="1560" actId="700"/>
          <ac:spMkLst>
            <pc:docMk/>
            <pc:sldMk cId="91931579" sldId="289"/>
            <ac:spMk id="2" creationId="{C8D4D4F1-80EB-4A44-B5C2-C3D7BE0AB97F}"/>
          </ac:spMkLst>
        </pc:spChg>
        <pc:spChg chg="del mod ord">
          <ac:chgData name="marcos aurelio gularte de castro" userId="67f50566e2aee3b4" providerId="LiveId" clId="{28AFCE4B-4398-B941-A61A-1A50B09C6BC6}" dt="2021-03-22T16:21:33.962" v="1560" actId="700"/>
          <ac:spMkLst>
            <pc:docMk/>
            <pc:sldMk cId="91931579" sldId="289"/>
            <ac:spMk id="3" creationId="{1045F35F-BE0B-384D-A649-4113881D52DC}"/>
          </ac:spMkLst>
        </pc:spChg>
        <pc:spChg chg="add del mod ord">
          <ac:chgData name="marcos aurelio gularte de castro" userId="67f50566e2aee3b4" providerId="LiveId" clId="{28AFCE4B-4398-B941-A61A-1A50B09C6BC6}" dt="2021-03-22T17:24:53.869" v="1562" actId="931"/>
          <ac:spMkLst>
            <pc:docMk/>
            <pc:sldMk cId="91931579" sldId="289"/>
            <ac:spMk id="4" creationId="{A72BD222-A8DB-2642-A085-17F0117FE1D0}"/>
          </ac:spMkLst>
        </pc:spChg>
        <pc:spChg chg="add mod ord">
          <ac:chgData name="marcos aurelio gularte de castro" userId="67f50566e2aee3b4" providerId="LiveId" clId="{28AFCE4B-4398-B941-A61A-1A50B09C6BC6}" dt="2021-03-22T17:57:20.328" v="1573" actId="692"/>
          <ac:spMkLst>
            <pc:docMk/>
            <pc:sldMk cId="91931579" sldId="289"/>
            <ac:spMk id="5" creationId="{F3D3A406-B62B-7E43-92F6-33BEA9F73A66}"/>
          </ac:spMkLst>
        </pc:spChg>
        <pc:spChg chg="add del mod">
          <ac:chgData name="marcos aurelio gularte de castro" userId="67f50566e2aee3b4" providerId="LiveId" clId="{28AFCE4B-4398-B941-A61A-1A50B09C6BC6}" dt="2021-03-22T17:56:44.589" v="1564" actId="931"/>
          <ac:spMkLst>
            <pc:docMk/>
            <pc:sldMk cId="91931579" sldId="289"/>
            <ac:spMk id="9" creationId="{E4274BB7-6B84-4344-B458-64DF9FA509D1}"/>
          </ac:spMkLst>
        </pc:spChg>
        <pc:picChg chg="add del mod">
          <ac:chgData name="marcos aurelio gularte de castro" userId="67f50566e2aee3b4" providerId="LiveId" clId="{28AFCE4B-4398-B941-A61A-1A50B09C6BC6}" dt="2021-03-22T17:56:36.777" v="1563" actId="478"/>
          <ac:picMkLst>
            <pc:docMk/>
            <pc:sldMk cId="91931579" sldId="289"/>
            <ac:picMk id="7" creationId="{D5F72872-32A6-CE42-97D0-0B6E8E005B2C}"/>
          </ac:picMkLst>
        </pc:picChg>
        <pc:picChg chg="add mod">
          <ac:chgData name="marcos aurelio gularte de castro" userId="67f50566e2aee3b4" providerId="LiveId" clId="{28AFCE4B-4398-B941-A61A-1A50B09C6BC6}" dt="2021-03-22T17:56:47.706" v="1565" actId="167"/>
          <ac:picMkLst>
            <pc:docMk/>
            <pc:sldMk cId="91931579" sldId="289"/>
            <ac:picMk id="11" creationId="{BDA4C899-8978-7C40-8700-F3F90A7B26A0}"/>
          </ac:picMkLst>
        </pc:picChg>
      </pc:sldChg>
      <pc:sldChg chg="addSp delSp modSp new mod">
        <pc:chgData name="marcos aurelio gularte de castro" userId="67f50566e2aee3b4" providerId="LiveId" clId="{28AFCE4B-4398-B941-A61A-1A50B09C6BC6}" dt="2021-03-22T18:01:44.392" v="1581" actId="931"/>
        <pc:sldMkLst>
          <pc:docMk/>
          <pc:sldMk cId="3865660395" sldId="290"/>
        </pc:sldMkLst>
        <pc:spChg chg="del">
          <ac:chgData name="marcos aurelio gularte de castro" userId="67f50566e2aee3b4" providerId="LiveId" clId="{28AFCE4B-4398-B941-A61A-1A50B09C6BC6}" dt="2021-03-22T18:01:44.392" v="1581" actId="931"/>
          <ac:spMkLst>
            <pc:docMk/>
            <pc:sldMk cId="3865660395" sldId="290"/>
            <ac:spMk id="2" creationId="{5DC19D01-CE5F-A645-A288-8AD32375EC34}"/>
          </ac:spMkLst>
        </pc:spChg>
        <pc:spChg chg="mod">
          <ac:chgData name="marcos aurelio gularte de castro" userId="67f50566e2aee3b4" providerId="LiveId" clId="{28AFCE4B-4398-B941-A61A-1A50B09C6BC6}" dt="2021-03-22T18:01:15.683" v="1580" actId="27636"/>
          <ac:spMkLst>
            <pc:docMk/>
            <pc:sldMk cId="3865660395" sldId="290"/>
            <ac:spMk id="3" creationId="{97120BB3-F2F7-D14C-9527-F49A483AB6E6}"/>
          </ac:spMkLst>
        </pc:spChg>
        <pc:picChg chg="add mod">
          <ac:chgData name="marcos aurelio gularte de castro" userId="67f50566e2aee3b4" providerId="LiveId" clId="{28AFCE4B-4398-B941-A61A-1A50B09C6BC6}" dt="2021-03-22T18:01:44.392" v="1581" actId="931"/>
          <ac:picMkLst>
            <pc:docMk/>
            <pc:sldMk cId="3865660395" sldId="290"/>
            <ac:picMk id="5" creationId="{790D4E94-0624-EC4F-8928-59D555781AFF}"/>
          </ac:picMkLst>
        </pc:picChg>
      </pc:sldChg>
      <pc:sldChg chg="addSp delSp modSp new mod modClrScheme chgLayout">
        <pc:chgData name="marcos aurelio gularte de castro" userId="67f50566e2aee3b4" providerId="LiveId" clId="{28AFCE4B-4398-B941-A61A-1A50B09C6BC6}" dt="2021-03-22T18:04:28.597" v="1629"/>
        <pc:sldMkLst>
          <pc:docMk/>
          <pc:sldMk cId="4218117284" sldId="291"/>
        </pc:sldMkLst>
        <pc:spChg chg="del mod ord">
          <ac:chgData name="marcos aurelio gularte de castro" userId="67f50566e2aee3b4" providerId="LiveId" clId="{28AFCE4B-4398-B941-A61A-1A50B09C6BC6}" dt="2021-03-22T18:03:12.815" v="1585" actId="700"/>
          <ac:spMkLst>
            <pc:docMk/>
            <pc:sldMk cId="4218117284" sldId="291"/>
            <ac:spMk id="2" creationId="{C9A3ED5E-0787-9941-A8FE-62007158513B}"/>
          </ac:spMkLst>
        </pc:spChg>
        <pc:spChg chg="mod ord">
          <ac:chgData name="marcos aurelio gularte de castro" userId="67f50566e2aee3b4" providerId="LiveId" clId="{28AFCE4B-4398-B941-A61A-1A50B09C6BC6}" dt="2021-03-22T18:04:20.069" v="1626" actId="207"/>
          <ac:spMkLst>
            <pc:docMk/>
            <pc:sldMk cId="4218117284" sldId="291"/>
            <ac:spMk id="3" creationId="{ABA1429F-90C7-F744-A788-E6D33055B243}"/>
          </ac:spMkLst>
        </pc:spChg>
        <pc:spChg chg="add del mod ord">
          <ac:chgData name="marcos aurelio gularte de castro" userId="67f50566e2aee3b4" providerId="LiveId" clId="{28AFCE4B-4398-B941-A61A-1A50B09C6BC6}" dt="2021-03-22T18:03:51.986" v="1586" actId="931"/>
          <ac:spMkLst>
            <pc:docMk/>
            <pc:sldMk cId="4218117284" sldId="291"/>
            <ac:spMk id="4" creationId="{44FD895A-23AC-6F46-BF28-A1093659B0CE}"/>
          </ac:spMkLst>
        </pc:spChg>
        <pc:spChg chg="add del mod">
          <ac:chgData name="marcos aurelio gularte de castro" userId="67f50566e2aee3b4" providerId="LiveId" clId="{28AFCE4B-4398-B941-A61A-1A50B09C6BC6}" dt="2021-03-22T18:04:28.597" v="1629"/>
          <ac:spMkLst>
            <pc:docMk/>
            <pc:sldMk cId="4218117284" sldId="291"/>
            <ac:spMk id="7" creationId="{4F990806-7E20-7549-9F56-40A69343B845}"/>
          </ac:spMkLst>
        </pc:spChg>
        <pc:picChg chg="add mod ord modCrop">
          <ac:chgData name="marcos aurelio gularte de castro" userId="67f50566e2aee3b4" providerId="LiveId" clId="{28AFCE4B-4398-B941-A61A-1A50B09C6BC6}" dt="2021-03-22T18:04:09.660" v="1590" actId="1076"/>
          <ac:picMkLst>
            <pc:docMk/>
            <pc:sldMk cId="4218117284" sldId="291"/>
            <ac:picMk id="6" creationId="{E43A620C-857E-E342-8451-CCD39D2CF67F}"/>
          </ac:picMkLst>
        </pc:picChg>
      </pc:sldChg>
      <pc:sldChg chg="addSp delSp modSp new mod modClrScheme chgLayout">
        <pc:chgData name="marcos aurelio gularte de castro" userId="67f50566e2aee3b4" providerId="LiveId" clId="{28AFCE4B-4398-B941-A61A-1A50B09C6BC6}" dt="2021-03-22T18:05:32.662" v="1634" actId="931"/>
        <pc:sldMkLst>
          <pc:docMk/>
          <pc:sldMk cId="2744080114" sldId="292"/>
        </pc:sldMkLst>
        <pc:spChg chg="del mod ord">
          <ac:chgData name="marcos aurelio gularte de castro" userId="67f50566e2aee3b4" providerId="LiveId" clId="{28AFCE4B-4398-B941-A61A-1A50B09C6BC6}" dt="2021-03-22T18:05:17.213" v="1631" actId="700"/>
          <ac:spMkLst>
            <pc:docMk/>
            <pc:sldMk cId="2744080114" sldId="292"/>
            <ac:spMk id="2" creationId="{2730471D-27AF-634F-A99F-4D2BA0CAF13A}"/>
          </ac:spMkLst>
        </pc:spChg>
        <pc:spChg chg="del mod ord">
          <ac:chgData name="marcos aurelio gularte de castro" userId="67f50566e2aee3b4" providerId="LiveId" clId="{28AFCE4B-4398-B941-A61A-1A50B09C6BC6}" dt="2021-03-22T18:05:17.213" v="1631" actId="700"/>
          <ac:spMkLst>
            <pc:docMk/>
            <pc:sldMk cId="2744080114" sldId="292"/>
            <ac:spMk id="3" creationId="{493E4426-0FC2-6245-A1E6-0D22F370D721}"/>
          </ac:spMkLst>
        </pc:spChg>
        <pc:spChg chg="add del mod ord">
          <ac:chgData name="marcos aurelio gularte de castro" userId="67f50566e2aee3b4" providerId="LiveId" clId="{28AFCE4B-4398-B941-A61A-1A50B09C6BC6}" dt="2021-03-22T18:05:32.662" v="1634" actId="931"/>
          <ac:spMkLst>
            <pc:docMk/>
            <pc:sldMk cId="2744080114" sldId="292"/>
            <ac:spMk id="4" creationId="{1E5838CD-4B7C-284A-BBE5-8A2795230435}"/>
          </ac:spMkLst>
        </pc:spChg>
        <pc:spChg chg="add mod ord">
          <ac:chgData name="marcos aurelio gularte de castro" userId="67f50566e2aee3b4" providerId="LiveId" clId="{28AFCE4B-4398-B941-A61A-1A50B09C6BC6}" dt="2021-03-22T18:05:22.914" v="1633" actId="20577"/>
          <ac:spMkLst>
            <pc:docMk/>
            <pc:sldMk cId="2744080114" sldId="292"/>
            <ac:spMk id="5" creationId="{589D74CD-A319-8D40-9747-712FF14469FD}"/>
          </ac:spMkLst>
        </pc:spChg>
        <pc:picChg chg="add mod">
          <ac:chgData name="marcos aurelio gularte de castro" userId="67f50566e2aee3b4" providerId="LiveId" clId="{28AFCE4B-4398-B941-A61A-1A50B09C6BC6}" dt="2021-03-22T18:05:32.662" v="1634" actId="931"/>
          <ac:picMkLst>
            <pc:docMk/>
            <pc:sldMk cId="2744080114" sldId="292"/>
            <ac:picMk id="7" creationId="{BAAED669-71DC-0A43-9CC2-7F89EB6FF3D0}"/>
          </ac:picMkLst>
        </pc:picChg>
      </pc:sldChg>
      <pc:sldChg chg="addSp delSp modSp new mod modClrScheme modAnim chgLayout">
        <pc:chgData name="marcos aurelio gularte de castro" userId="67f50566e2aee3b4" providerId="LiveId" clId="{28AFCE4B-4398-B941-A61A-1A50B09C6BC6}" dt="2021-03-22T18:14:36.875" v="1656" actId="931"/>
        <pc:sldMkLst>
          <pc:docMk/>
          <pc:sldMk cId="265089064" sldId="293"/>
        </pc:sldMkLst>
        <pc:spChg chg="del mod ord">
          <ac:chgData name="marcos aurelio gularte de castro" userId="67f50566e2aee3b4" providerId="LiveId" clId="{28AFCE4B-4398-B941-A61A-1A50B09C6BC6}" dt="2021-03-22T18:12:02.251" v="1636" actId="700"/>
          <ac:spMkLst>
            <pc:docMk/>
            <pc:sldMk cId="265089064" sldId="293"/>
            <ac:spMk id="2" creationId="{6A7C87AC-EDF7-CE48-8A5E-9CD8F46F6FC8}"/>
          </ac:spMkLst>
        </pc:spChg>
        <pc:spChg chg="del mod ord">
          <ac:chgData name="marcos aurelio gularte de castro" userId="67f50566e2aee3b4" providerId="LiveId" clId="{28AFCE4B-4398-B941-A61A-1A50B09C6BC6}" dt="2021-03-22T18:12:02.251" v="1636" actId="700"/>
          <ac:spMkLst>
            <pc:docMk/>
            <pc:sldMk cId="265089064" sldId="293"/>
            <ac:spMk id="3" creationId="{59DC9217-5723-A941-8BDC-94123D53CF5C}"/>
          </ac:spMkLst>
        </pc:spChg>
        <pc:spChg chg="add del mod ord">
          <ac:chgData name="marcos aurelio gularte de castro" userId="67f50566e2aee3b4" providerId="LiveId" clId="{28AFCE4B-4398-B941-A61A-1A50B09C6BC6}" dt="2021-03-22T18:12:10.657" v="1638" actId="700"/>
          <ac:spMkLst>
            <pc:docMk/>
            <pc:sldMk cId="265089064" sldId="293"/>
            <ac:spMk id="4" creationId="{C8D73878-82F8-F74A-AEEB-E31080F499B5}"/>
          </ac:spMkLst>
        </pc:spChg>
        <pc:spChg chg="add mod ord">
          <ac:chgData name="marcos aurelio gularte de castro" userId="67f50566e2aee3b4" providerId="LiveId" clId="{28AFCE4B-4398-B941-A61A-1A50B09C6BC6}" dt="2021-03-22T18:13:51.097" v="1655" actId="6264"/>
          <ac:spMkLst>
            <pc:docMk/>
            <pc:sldMk cId="265089064" sldId="293"/>
            <ac:spMk id="5" creationId="{976C19F4-ED4D-1045-830F-C658A2B89CC4}"/>
          </ac:spMkLst>
        </pc:spChg>
        <pc:spChg chg="add del mod ord">
          <ac:chgData name="marcos aurelio gularte de castro" userId="67f50566e2aee3b4" providerId="LiveId" clId="{28AFCE4B-4398-B941-A61A-1A50B09C6BC6}" dt="2021-03-22T18:13:17.482" v="1647" actId="700"/>
          <ac:spMkLst>
            <pc:docMk/>
            <pc:sldMk cId="265089064" sldId="293"/>
            <ac:spMk id="6" creationId="{89C47157-7ADC-3948-A487-A2DA6A02B4B4}"/>
          </ac:spMkLst>
        </pc:spChg>
        <pc:spChg chg="add del mod ord">
          <ac:chgData name="marcos aurelio gularte de castro" userId="67f50566e2aee3b4" providerId="LiveId" clId="{28AFCE4B-4398-B941-A61A-1A50B09C6BC6}" dt="2021-03-22T18:13:51.097" v="1655" actId="6264"/>
          <ac:spMkLst>
            <pc:docMk/>
            <pc:sldMk cId="265089064" sldId="293"/>
            <ac:spMk id="7" creationId="{FB38406D-79A7-DF4B-B1DA-8A6038770344}"/>
          </ac:spMkLst>
        </pc:spChg>
        <pc:spChg chg="add del mod">
          <ac:chgData name="marcos aurelio gularte de castro" userId="67f50566e2aee3b4" providerId="LiveId" clId="{28AFCE4B-4398-B941-A61A-1A50B09C6BC6}" dt="2021-03-22T18:13:51.097" v="1655" actId="6264"/>
          <ac:spMkLst>
            <pc:docMk/>
            <pc:sldMk cId="265089064" sldId="293"/>
            <ac:spMk id="8" creationId="{FDEC1E61-0D84-6048-861C-DAAF66199151}"/>
          </ac:spMkLst>
        </pc:spChg>
        <pc:spChg chg="add del mod ord">
          <ac:chgData name="marcos aurelio gularte de castro" userId="67f50566e2aee3b4" providerId="LiveId" clId="{28AFCE4B-4398-B941-A61A-1A50B09C6BC6}" dt="2021-03-22T18:14:36.875" v="1656" actId="931"/>
          <ac:spMkLst>
            <pc:docMk/>
            <pc:sldMk cId="265089064" sldId="293"/>
            <ac:spMk id="9" creationId="{B09B1D12-CEBE-024C-8D5A-45F1FDC60967}"/>
          </ac:spMkLst>
        </pc:spChg>
        <pc:picChg chg="add mod">
          <ac:chgData name="marcos aurelio gularte de castro" userId="67f50566e2aee3b4" providerId="LiveId" clId="{28AFCE4B-4398-B941-A61A-1A50B09C6BC6}" dt="2021-03-22T18:14:36.875" v="1656" actId="931"/>
          <ac:picMkLst>
            <pc:docMk/>
            <pc:sldMk cId="265089064" sldId="293"/>
            <ac:picMk id="11" creationId="{8E544B74-F2A9-E445-B03C-5FFD46EF85C4}"/>
          </ac:picMkLst>
        </pc:picChg>
      </pc:sldChg>
      <pc:sldMasterChg chg="modSp addSldLayout modSldLayout sldLayoutOrd">
        <pc:chgData name="marcos aurelio gularte de castro" userId="67f50566e2aee3b4" providerId="LiveId" clId="{28AFCE4B-4398-B941-A61A-1A50B09C6BC6}" dt="2021-03-22T18:16:29.225" v="1681" actId="403"/>
        <pc:sldMasterMkLst>
          <pc:docMk/>
          <pc:sldMasterMk cId="3484450623" sldId="2147483648"/>
        </pc:sldMasterMkLst>
        <pc:spChg chg="mod">
          <ac:chgData name="marcos aurelio gularte de castro" userId="67f50566e2aee3b4" providerId="LiveId" clId="{28AFCE4B-4398-B941-A61A-1A50B09C6BC6}" dt="2021-03-19T19:54:20.595" v="146" actId="948"/>
          <ac:spMkLst>
            <pc:docMk/>
            <pc:sldMasterMk cId="3484450623" sldId="2147483648"/>
            <ac:spMk id="3" creationId="{F0E8A2BB-36D9-C64B-B720-3E3260DD35C6}"/>
          </ac:spMkLst>
        </pc:spChg>
        <pc:sldLayoutChg chg="addSp delSp modSp mod setBg modAnim">
          <pc:chgData name="marcos aurelio gularte de castro" userId="67f50566e2aee3b4" providerId="LiveId" clId="{28AFCE4B-4398-B941-A61A-1A50B09C6BC6}" dt="2021-03-22T18:16:29.225" v="1681" actId="403"/>
          <pc:sldLayoutMkLst>
            <pc:docMk/>
            <pc:sldMasterMk cId="3484450623" sldId="2147483648"/>
            <pc:sldLayoutMk cId="3713623847" sldId="2147483649"/>
          </pc:sldLayoutMkLst>
          <pc:spChg chg="mod">
            <ac:chgData name="marcos aurelio gularte de castro" userId="67f50566e2aee3b4" providerId="LiveId" clId="{28AFCE4B-4398-B941-A61A-1A50B09C6BC6}" dt="2021-03-22T14:38:40.336" v="1553" actId="14861"/>
            <ac:spMkLst>
              <pc:docMk/>
              <pc:sldMasterMk cId="3484450623" sldId="2147483648"/>
              <pc:sldLayoutMk cId="3713623847" sldId="2147483649"/>
              <ac:spMk id="2" creationId="{0311938A-2402-8A40-AB86-C65AB2BD51CA}"/>
            </ac:spMkLst>
          </pc:spChg>
          <pc:spChg chg="add mod">
            <ac:chgData name="marcos aurelio gularte de castro" userId="67f50566e2aee3b4" providerId="LiveId" clId="{28AFCE4B-4398-B941-A61A-1A50B09C6BC6}" dt="2021-03-22T18:16:29.225" v="1681" actId="403"/>
            <ac:spMkLst>
              <pc:docMk/>
              <pc:sldMasterMk cId="3484450623" sldId="2147483648"/>
              <pc:sldLayoutMk cId="3713623847" sldId="2147483649"/>
              <ac:spMk id="3" creationId="{891DD956-F31E-6F42-9C22-63E6BF6C7479}"/>
            </ac:spMkLst>
          </pc:spChg>
          <pc:spChg chg="del">
            <ac:chgData name="marcos aurelio gularte de castro" userId="67f50566e2aee3b4" providerId="LiveId" clId="{28AFCE4B-4398-B941-A61A-1A50B09C6BC6}" dt="2021-03-19T19:45:01.659" v="44" actId="478"/>
            <ac:spMkLst>
              <pc:docMk/>
              <pc:sldMasterMk cId="3484450623" sldId="2147483648"/>
              <pc:sldLayoutMk cId="3713623847" sldId="2147483649"/>
              <ac:spMk id="3" creationId="{ADFA1635-00E2-1849-AC92-9674288072A2}"/>
            </ac:spMkLst>
          </pc:spChg>
          <pc:spChg chg="del">
            <ac:chgData name="marcos aurelio gularte de castro" userId="67f50566e2aee3b4" providerId="LiveId" clId="{28AFCE4B-4398-B941-A61A-1A50B09C6BC6}" dt="2021-03-19T19:45:03.569" v="45" actId="478"/>
            <ac:spMkLst>
              <pc:docMk/>
              <pc:sldMasterMk cId="3484450623" sldId="2147483648"/>
              <pc:sldLayoutMk cId="3713623847" sldId="2147483649"/>
              <ac:spMk id="4" creationId="{84261379-CEE3-BF4B-AAA5-ACF8EEB0F3DA}"/>
            </ac:spMkLst>
          </pc:spChg>
          <pc:spChg chg="del">
            <ac:chgData name="marcos aurelio gularte de castro" userId="67f50566e2aee3b4" providerId="LiveId" clId="{28AFCE4B-4398-B941-A61A-1A50B09C6BC6}" dt="2021-03-19T19:45:03.569" v="45" actId="478"/>
            <ac:spMkLst>
              <pc:docMk/>
              <pc:sldMasterMk cId="3484450623" sldId="2147483648"/>
              <pc:sldLayoutMk cId="3713623847" sldId="2147483649"/>
              <ac:spMk id="5" creationId="{70C2109D-9811-E04C-9E71-45FC843AEE5C}"/>
            </ac:spMkLst>
          </pc:spChg>
          <pc:spChg chg="del">
            <ac:chgData name="marcos aurelio gularte de castro" userId="67f50566e2aee3b4" providerId="LiveId" clId="{28AFCE4B-4398-B941-A61A-1A50B09C6BC6}" dt="2021-03-19T19:45:03.569" v="45" actId="478"/>
            <ac:spMkLst>
              <pc:docMk/>
              <pc:sldMasterMk cId="3484450623" sldId="2147483648"/>
              <pc:sldLayoutMk cId="3713623847" sldId="2147483649"/>
              <ac:spMk id="6" creationId="{A880E765-ACC6-C848-9768-C6DDE1A16046}"/>
            </ac:spMkLst>
          </pc:spChg>
        </pc:sldLayoutChg>
        <pc:sldLayoutChg chg="addSp delSp modSp mod modAnim">
          <pc:chgData name="marcos aurelio gularte de castro" userId="67f50566e2aee3b4" providerId="LiveId" clId="{28AFCE4B-4398-B941-A61A-1A50B09C6BC6}" dt="2021-03-22T01:34:22.964" v="864"/>
          <pc:sldLayoutMkLst>
            <pc:docMk/>
            <pc:sldMasterMk cId="3484450623" sldId="2147483648"/>
            <pc:sldLayoutMk cId="1419918996" sldId="2147483651"/>
          </pc:sldLayoutMkLst>
          <pc:spChg chg="mod">
            <ac:chgData name="marcos aurelio gularte de castro" userId="67f50566e2aee3b4" providerId="LiveId" clId="{28AFCE4B-4398-B941-A61A-1A50B09C6BC6}" dt="2021-03-19T20:48:05.457" v="363" actId="1076"/>
            <ac:spMkLst>
              <pc:docMk/>
              <pc:sldMasterMk cId="3484450623" sldId="2147483648"/>
              <pc:sldLayoutMk cId="1419918996" sldId="2147483651"/>
              <ac:spMk id="2" creationId="{91AC93F3-4D38-BB4F-BBA1-E94D9D2284AE}"/>
            </ac:spMkLst>
          </pc:spChg>
          <pc:spChg chg="del">
            <ac:chgData name="marcos aurelio gularte de castro" userId="67f50566e2aee3b4" providerId="LiveId" clId="{28AFCE4B-4398-B941-A61A-1A50B09C6BC6}" dt="2021-03-19T20:47:46.240" v="358" actId="478"/>
            <ac:spMkLst>
              <pc:docMk/>
              <pc:sldMasterMk cId="3484450623" sldId="2147483648"/>
              <pc:sldLayoutMk cId="1419918996" sldId="2147483651"/>
              <ac:spMk id="3" creationId="{7D81D8A2-02A2-6747-8E96-D5965BDEDBF3}"/>
            </ac:spMkLst>
          </pc:spChg>
          <pc:spChg chg="del">
            <ac:chgData name="marcos aurelio gularte de castro" userId="67f50566e2aee3b4" providerId="LiveId" clId="{28AFCE4B-4398-B941-A61A-1A50B09C6BC6}" dt="2021-03-19T20:47:47.902" v="359" actId="478"/>
            <ac:spMkLst>
              <pc:docMk/>
              <pc:sldMasterMk cId="3484450623" sldId="2147483648"/>
              <pc:sldLayoutMk cId="1419918996" sldId="2147483651"/>
              <ac:spMk id="4" creationId="{2C72F4A6-BA1E-A34A-89C9-798708CA0E4A}"/>
            </ac:spMkLst>
          </pc:spChg>
          <pc:spChg chg="del">
            <ac:chgData name="marcos aurelio gularte de castro" userId="67f50566e2aee3b4" providerId="LiveId" clId="{28AFCE4B-4398-B941-A61A-1A50B09C6BC6}" dt="2021-03-19T20:47:47.902" v="359" actId="478"/>
            <ac:spMkLst>
              <pc:docMk/>
              <pc:sldMasterMk cId="3484450623" sldId="2147483648"/>
              <pc:sldLayoutMk cId="1419918996" sldId="2147483651"/>
              <ac:spMk id="5" creationId="{153903F4-02C0-DD41-9572-F2665154BA82}"/>
            </ac:spMkLst>
          </pc:spChg>
          <pc:spChg chg="del">
            <ac:chgData name="marcos aurelio gularte de castro" userId="67f50566e2aee3b4" providerId="LiveId" clId="{28AFCE4B-4398-B941-A61A-1A50B09C6BC6}" dt="2021-03-19T20:47:47.902" v="359" actId="478"/>
            <ac:spMkLst>
              <pc:docMk/>
              <pc:sldMasterMk cId="3484450623" sldId="2147483648"/>
              <pc:sldLayoutMk cId="1419918996" sldId="2147483651"/>
              <ac:spMk id="6" creationId="{E9DD7CA8-F038-5847-9736-8A48AF7F383B}"/>
            </ac:spMkLst>
          </pc:spChg>
          <pc:spChg chg="add mod">
            <ac:chgData name="marcos aurelio gularte de castro" userId="67f50566e2aee3b4" providerId="LiveId" clId="{28AFCE4B-4398-B941-A61A-1A50B09C6BC6}" dt="2021-03-22T01:33:22.879" v="855" actId="167"/>
            <ac:spMkLst>
              <pc:docMk/>
              <pc:sldMasterMk cId="3484450623" sldId="2147483648"/>
              <pc:sldLayoutMk cId="1419918996" sldId="2147483651"/>
              <ac:spMk id="7" creationId="{0C044ECF-107C-144B-A05E-0516AB319EBF}"/>
            </ac:spMkLst>
          </pc:spChg>
        </pc:sldLayoutChg>
        <pc:sldLayoutChg chg="addSp delSp modSp mod ord modAnim">
          <pc:chgData name="marcos aurelio gularte de castro" userId="67f50566e2aee3b4" providerId="LiveId" clId="{28AFCE4B-4398-B941-A61A-1A50B09C6BC6}" dt="2021-03-22T01:54:33.208" v="1032"/>
          <pc:sldLayoutMkLst>
            <pc:docMk/>
            <pc:sldMasterMk cId="3484450623" sldId="2147483648"/>
            <pc:sldLayoutMk cId="1157808479" sldId="2147483656"/>
          </pc:sldLayoutMkLst>
          <pc:spChg chg="add del mod">
            <ac:chgData name="marcos aurelio gularte de castro" userId="67f50566e2aee3b4" providerId="LiveId" clId="{28AFCE4B-4398-B941-A61A-1A50B09C6BC6}" dt="2021-03-22T01:54:33.208" v="1032"/>
            <ac:spMkLst>
              <pc:docMk/>
              <pc:sldMasterMk cId="3484450623" sldId="2147483648"/>
              <pc:sldLayoutMk cId="1157808479" sldId="2147483656"/>
              <ac:spMk id="2" creationId="{CB677A70-CF9D-CA49-8651-B136156EDF0E}"/>
            </ac:spMkLst>
          </pc:spChg>
          <pc:spChg chg="mod">
            <ac:chgData name="marcos aurelio gularte de castro" userId="67f50566e2aee3b4" providerId="LiveId" clId="{28AFCE4B-4398-B941-A61A-1A50B09C6BC6}" dt="2021-03-19T20:05:59.242" v="272" actId="14100"/>
            <ac:spMkLst>
              <pc:docMk/>
              <pc:sldMasterMk cId="3484450623" sldId="2147483648"/>
              <pc:sldLayoutMk cId="1157808479" sldId="2147483656"/>
              <ac:spMk id="3" creationId="{FA9A4B57-15DF-4B47-9E0C-DF99FF3F9EC0}"/>
            </ac:spMkLst>
          </pc:spChg>
          <pc:spChg chg="mod">
            <ac:chgData name="marcos aurelio gularte de castro" userId="67f50566e2aee3b4" providerId="LiveId" clId="{28AFCE4B-4398-B941-A61A-1A50B09C6BC6}" dt="2021-03-19T20:01:57.213" v="235" actId="1038"/>
            <ac:spMkLst>
              <pc:docMk/>
              <pc:sldMasterMk cId="3484450623" sldId="2147483648"/>
              <pc:sldLayoutMk cId="1157808479" sldId="2147483656"/>
              <ac:spMk id="4" creationId="{13EF6615-BE7F-7746-9A36-BC17C16EEB38}"/>
            </ac:spMkLst>
          </pc:spChg>
          <pc:spChg chg="mod">
            <ac:chgData name="marcos aurelio gularte de castro" userId="67f50566e2aee3b4" providerId="LiveId" clId="{28AFCE4B-4398-B941-A61A-1A50B09C6BC6}" dt="2021-03-19T20:01:41.547" v="218" actId="14100"/>
            <ac:spMkLst>
              <pc:docMk/>
              <pc:sldMasterMk cId="3484450623" sldId="2147483648"/>
              <pc:sldLayoutMk cId="1157808479" sldId="2147483656"/>
              <ac:spMk id="8" creationId="{40708DA2-F4BA-724E-BDB5-CAC858551CA9}"/>
            </ac:spMkLst>
          </pc:spChg>
          <pc:spChg chg="mod">
            <ac:chgData name="marcos aurelio gularte de castro" userId="67f50566e2aee3b4" providerId="LiveId" clId="{28AFCE4B-4398-B941-A61A-1A50B09C6BC6}" dt="2021-03-19T19:57:24.193" v="182" actId="1076"/>
            <ac:spMkLst>
              <pc:docMk/>
              <pc:sldMasterMk cId="3484450623" sldId="2147483648"/>
              <pc:sldLayoutMk cId="1157808479" sldId="2147483656"/>
              <ac:spMk id="14" creationId="{256D141E-FB47-0E43-9BF8-93C282DE7144}"/>
            </ac:spMkLst>
          </pc:spChg>
          <pc:spChg chg="add del">
            <ac:chgData name="marcos aurelio gularte de castro" userId="67f50566e2aee3b4" providerId="LiveId" clId="{28AFCE4B-4398-B941-A61A-1A50B09C6BC6}" dt="2021-03-19T19:56:46.092" v="173" actId="11529"/>
            <ac:spMkLst>
              <pc:docMk/>
              <pc:sldMasterMk cId="3484450623" sldId="2147483648"/>
              <pc:sldLayoutMk cId="1157808479" sldId="2147483656"/>
              <ac:spMk id="15" creationId="{73D2B6F5-F210-1A4F-B5B5-DEB0FE583B2A}"/>
            </ac:spMkLst>
          </pc:spChg>
          <pc:spChg chg="add mod">
            <ac:chgData name="marcos aurelio gularte de castro" userId="67f50566e2aee3b4" providerId="LiveId" clId="{28AFCE4B-4398-B941-A61A-1A50B09C6BC6}" dt="2021-03-22T01:52:52.522" v="1013" actId="552"/>
            <ac:spMkLst>
              <pc:docMk/>
              <pc:sldMasterMk cId="3484450623" sldId="2147483648"/>
              <pc:sldLayoutMk cId="1157808479" sldId="2147483656"/>
              <ac:spMk id="16" creationId="{EC4C27EC-BA52-194A-BA30-81D57B30B714}"/>
            </ac:spMkLst>
          </pc:spChg>
          <pc:spChg chg="add del mod">
            <ac:chgData name="marcos aurelio gularte de castro" userId="67f50566e2aee3b4" providerId="LiveId" clId="{28AFCE4B-4398-B941-A61A-1A50B09C6BC6}" dt="2021-03-22T01:53:10.322" v="1017" actId="1076"/>
            <ac:spMkLst>
              <pc:docMk/>
              <pc:sldMasterMk cId="3484450623" sldId="2147483648"/>
              <pc:sldLayoutMk cId="1157808479" sldId="2147483656"/>
              <ac:spMk id="17" creationId="{B8007E70-7DF6-A449-84F7-283A898DB4D1}"/>
            </ac:spMkLst>
          </pc:spChg>
          <pc:picChg chg="del mod">
            <ac:chgData name="marcos aurelio gularte de castro" userId="67f50566e2aee3b4" providerId="LiveId" clId="{28AFCE4B-4398-B941-A61A-1A50B09C6BC6}" dt="2021-03-19T19:52:32.476" v="128" actId="27803"/>
            <ac:picMkLst>
              <pc:docMk/>
              <pc:sldMasterMk cId="3484450623" sldId="2147483648"/>
              <pc:sldLayoutMk cId="1157808479" sldId="2147483656"/>
              <ac:picMk id="10" creationId="{256D141E-FB47-0E43-9BF8-93C282DE7144}"/>
            </ac:picMkLst>
          </pc:picChg>
        </pc:sldLayoutChg>
        <pc:sldLayoutChg chg="addSp delSp modSp mod ord setBg modAnim">
          <pc:chgData name="marcos aurelio gularte de castro" userId="67f50566e2aee3b4" providerId="LiveId" clId="{28AFCE4B-4398-B941-A61A-1A50B09C6BC6}" dt="2021-03-22T13:29:16.174" v="1219"/>
          <pc:sldLayoutMkLst>
            <pc:docMk/>
            <pc:sldMasterMk cId="3484450623" sldId="2147483648"/>
            <pc:sldLayoutMk cId="3096594558" sldId="2147483661"/>
          </pc:sldLayoutMkLst>
          <pc:spChg chg="add del mod">
            <ac:chgData name="marcos aurelio gularte de castro" userId="67f50566e2aee3b4" providerId="LiveId" clId="{28AFCE4B-4398-B941-A61A-1A50B09C6BC6}" dt="2021-03-22T13:24:09.524" v="1089"/>
            <ac:spMkLst>
              <pc:docMk/>
              <pc:sldMasterMk cId="3484450623" sldId="2147483648"/>
              <pc:sldLayoutMk cId="3096594558" sldId="2147483661"/>
              <ac:spMk id="2" creationId="{A90EBF1F-449D-BD40-9729-414DF9D955D0}"/>
            </ac:spMkLst>
          </pc:spChg>
          <pc:spChg chg="mod">
            <ac:chgData name="marcos aurelio gularte de castro" userId="67f50566e2aee3b4" providerId="LiveId" clId="{28AFCE4B-4398-B941-A61A-1A50B09C6BC6}" dt="2021-03-22T13:25:50.545" v="1094" actId="20577"/>
            <ac:spMkLst>
              <pc:docMk/>
              <pc:sldMasterMk cId="3484450623" sldId="2147483648"/>
              <pc:sldLayoutMk cId="3096594558" sldId="2147483661"/>
              <ac:spMk id="3" creationId="{29A5E615-7906-0943-A1FA-893314AAF867}"/>
            </ac:spMkLst>
          </pc:spChg>
          <pc:spChg chg="add del mod">
            <ac:chgData name="marcos aurelio gularte de castro" userId="67f50566e2aee3b4" providerId="LiveId" clId="{28AFCE4B-4398-B941-A61A-1A50B09C6BC6}" dt="2021-03-22T13:27:52.813" v="1119"/>
            <ac:spMkLst>
              <pc:docMk/>
              <pc:sldMasterMk cId="3484450623" sldId="2147483648"/>
              <pc:sldLayoutMk cId="3096594558" sldId="2147483661"/>
              <ac:spMk id="4" creationId="{0E430947-CEFE-F547-979F-4ACA43347314}"/>
            </ac:spMkLst>
          </pc:spChg>
          <pc:spChg chg="mod">
            <ac:chgData name="marcos aurelio gularte de castro" userId="67f50566e2aee3b4" providerId="LiveId" clId="{28AFCE4B-4398-B941-A61A-1A50B09C6BC6}" dt="2021-03-22T13:22:32.652" v="1074"/>
            <ac:spMkLst>
              <pc:docMk/>
              <pc:sldMasterMk cId="3484450623" sldId="2147483648"/>
              <pc:sldLayoutMk cId="3096594558" sldId="2147483661"/>
              <ac:spMk id="5" creationId="{9BAC319F-6960-5C45-B1AD-DFB36F436592}"/>
            </ac:spMkLst>
          </pc:spChg>
          <pc:spChg chg="add del mod">
            <ac:chgData name="marcos aurelio gularte de castro" userId="67f50566e2aee3b4" providerId="LiveId" clId="{28AFCE4B-4398-B941-A61A-1A50B09C6BC6}" dt="2021-03-22T13:22:51.325" v="1076" actId="478"/>
            <ac:spMkLst>
              <pc:docMk/>
              <pc:sldMasterMk cId="3484450623" sldId="2147483648"/>
              <pc:sldLayoutMk cId="3096594558" sldId="2147483661"/>
              <ac:spMk id="6" creationId="{0BD2D459-C5B3-E548-B31D-C8510B0500DE}"/>
            </ac:spMkLst>
          </pc:spChg>
          <pc:spChg chg="add del mod">
            <ac:chgData name="marcos aurelio gularte de castro" userId="67f50566e2aee3b4" providerId="LiveId" clId="{28AFCE4B-4398-B941-A61A-1A50B09C6BC6}" dt="2021-03-22T13:24:09.524" v="1089"/>
            <ac:spMkLst>
              <pc:docMk/>
              <pc:sldMasterMk cId="3484450623" sldId="2147483648"/>
              <pc:sldLayoutMk cId="3096594558" sldId="2147483661"/>
              <ac:spMk id="7" creationId="{6BC09BC8-E789-924D-90E3-A48974A259B7}"/>
            </ac:spMkLst>
          </pc:spChg>
          <pc:spChg chg="add del mod">
            <ac:chgData name="marcos aurelio gularte de castro" userId="67f50566e2aee3b4" providerId="LiveId" clId="{28AFCE4B-4398-B941-A61A-1A50B09C6BC6}" dt="2021-03-22T13:24:02.939" v="1088" actId="478"/>
            <ac:spMkLst>
              <pc:docMk/>
              <pc:sldMasterMk cId="3484450623" sldId="2147483648"/>
              <pc:sldLayoutMk cId="3096594558" sldId="2147483661"/>
              <ac:spMk id="8" creationId="{BA4C7540-1C47-BF43-8608-3050DC18EE62}"/>
            </ac:spMkLst>
          </pc:spChg>
          <pc:spChg chg="del mod">
            <ac:chgData name="marcos aurelio gularte de castro" userId="67f50566e2aee3b4" providerId="LiveId" clId="{28AFCE4B-4398-B941-A61A-1A50B09C6BC6}" dt="2021-03-22T13:25:51.983" v="1095" actId="478"/>
            <ac:spMkLst>
              <pc:docMk/>
              <pc:sldMasterMk cId="3484450623" sldId="2147483648"/>
              <pc:sldLayoutMk cId="3096594558" sldId="2147483661"/>
              <ac:spMk id="9" creationId="{4A6CDC73-A01E-2C41-BDAA-55FADE1A7551}"/>
            </ac:spMkLst>
          </pc:spChg>
          <pc:spChg chg="add del mod">
            <ac:chgData name="marcos aurelio gularte de castro" userId="67f50566e2aee3b4" providerId="LiveId" clId="{28AFCE4B-4398-B941-A61A-1A50B09C6BC6}" dt="2021-03-22T13:27:52.813" v="1119"/>
            <ac:spMkLst>
              <pc:docMk/>
              <pc:sldMasterMk cId="3484450623" sldId="2147483648"/>
              <pc:sldLayoutMk cId="3096594558" sldId="2147483661"/>
              <ac:spMk id="10" creationId="{9B1C7D5F-E450-9642-BA81-B39EF4A895BA}"/>
            </ac:spMkLst>
          </pc:spChg>
          <pc:spChg chg="mod">
            <ac:chgData name="marcos aurelio gularte de castro" userId="67f50566e2aee3b4" providerId="LiveId" clId="{28AFCE4B-4398-B941-A61A-1A50B09C6BC6}" dt="2021-03-22T13:26:39.746" v="1102"/>
            <ac:spMkLst>
              <pc:docMk/>
              <pc:sldMasterMk cId="3484450623" sldId="2147483648"/>
              <pc:sldLayoutMk cId="3096594558" sldId="2147483661"/>
              <ac:spMk id="11" creationId="{DEA7BD63-E0EF-EB4D-AFAA-B66C78BDDA96}"/>
            </ac:spMkLst>
          </pc:spChg>
          <pc:spChg chg="mod">
            <ac:chgData name="marcos aurelio gularte de castro" userId="67f50566e2aee3b4" providerId="LiveId" clId="{28AFCE4B-4398-B941-A61A-1A50B09C6BC6}" dt="2021-03-22T13:27:38.306" v="1117"/>
            <ac:spMkLst>
              <pc:docMk/>
              <pc:sldMasterMk cId="3484450623" sldId="2147483648"/>
              <pc:sldLayoutMk cId="3096594558" sldId="2147483661"/>
              <ac:spMk id="12" creationId="{48708529-B802-D147-92EC-BAF3B76FEAF1}"/>
            </ac:spMkLst>
          </pc:spChg>
          <pc:spChg chg="mod">
            <ac:chgData name="marcos aurelio gularte de castro" userId="67f50566e2aee3b4" providerId="LiveId" clId="{28AFCE4B-4398-B941-A61A-1A50B09C6BC6}" dt="2021-03-22T13:28:57.804" v="1211" actId="3064"/>
            <ac:spMkLst>
              <pc:docMk/>
              <pc:sldMasterMk cId="3484450623" sldId="2147483648"/>
              <pc:sldLayoutMk cId="3096594558" sldId="2147483661"/>
              <ac:spMk id="13" creationId="{88AEF6B7-BF7F-BD47-8D50-27835CCB4E9A}"/>
            </ac:spMkLst>
          </pc:spChg>
        </pc:sldLayoutChg>
        <pc:sldLayoutChg chg="ord">
          <pc:chgData name="marcos aurelio gularte de castro" userId="67f50566e2aee3b4" providerId="LiveId" clId="{28AFCE4B-4398-B941-A61A-1A50B09C6BC6}" dt="2021-03-19T19:50:44.729" v="102" actId="20578"/>
          <pc:sldLayoutMkLst>
            <pc:docMk/>
            <pc:sldMasterMk cId="3484450623" sldId="2147483648"/>
            <pc:sldLayoutMk cId="2045112149" sldId="2147483662"/>
          </pc:sldLayoutMkLst>
        </pc:sldLayoutChg>
        <pc:sldLayoutChg chg="ord modAnim">
          <pc:chgData name="marcos aurelio gularte de castro" userId="67f50566e2aee3b4" providerId="LiveId" clId="{28AFCE4B-4398-B941-A61A-1A50B09C6BC6}" dt="2021-03-22T01:45:07.138" v="926"/>
          <pc:sldLayoutMkLst>
            <pc:docMk/>
            <pc:sldMasterMk cId="3484450623" sldId="2147483648"/>
            <pc:sldLayoutMk cId="2327435848" sldId="2147483663"/>
          </pc:sldLayoutMkLst>
        </pc:sldLayoutChg>
        <pc:sldLayoutChg chg="modSp add mod ord modTransition modAnim">
          <pc:chgData name="marcos aurelio gularte de castro" userId="67f50566e2aee3b4" providerId="LiveId" clId="{28AFCE4B-4398-B941-A61A-1A50B09C6BC6}" dt="2021-03-22T01:46:40.058" v="939"/>
          <pc:sldLayoutMkLst>
            <pc:docMk/>
            <pc:sldMasterMk cId="3484450623" sldId="2147483648"/>
            <pc:sldLayoutMk cId="4268241425" sldId="2147483664"/>
          </pc:sldLayoutMkLst>
          <pc:spChg chg="mod">
            <ac:chgData name="marcos aurelio gularte de castro" userId="67f50566e2aee3b4" providerId="LiveId" clId="{28AFCE4B-4398-B941-A61A-1A50B09C6BC6}" dt="2021-03-19T21:26:07.818" v="837" actId="403"/>
            <ac:spMkLst>
              <pc:docMk/>
              <pc:sldMasterMk cId="3484450623" sldId="2147483648"/>
              <pc:sldLayoutMk cId="4268241425" sldId="2147483664"/>
              <ac:spMk id="4" creationId="{0E430947-CEFE-F547-979F-4ACA43347314}"/>
            </ac:spMkLst>
          </pc:spChg>
        </pc:sldLayoutChg>
        <pc:sldLayoutChg chg="addSp delSp modSp add mod ord modTransition">
          <pc:chgData name="marcos aurelio gularte de castro" userId="67f50566e2aee3b4" providerId="LiveId" clId="{28AFCE4B-4398-B941-A61A-1A50B09C6BC6}" dt="2021-03-19T21:25:32.802" v="832" actId="403"/>
          <pc:sldLayoutMkLst>
            <pc:docMk/>
            <pc:sldMasterMk cId="3484450623" sldId="2147483648"/>
            <pc:sldLayoutMk cId="3873205693" sldId="2147483665"/>
          </pc:sldLayoutMkLst>
          <pc:spChg chg="add del mod">
            <ac:chgData name="marcos aurelio gularte de castro" userId="67f50566e2aee3b4" providerId="LiveId" clId="{28AFCE4B-4398-B941-A61A-1A50B09C6BC6}" dt="2021-03-19T19:40:37.730" v="40" actId="478"/>
            <ac:spMkLst>
              <pc:docMk/>
              <pc:sldMasterMk cId="3484450623" sldId="2147483648"/>
              <pc:sldLayoutMk cId="3873205693" sldId="2147483665"/>
              <ac:spMk id="2" creationId="{3C542C49-38FE-1046-AD13-03EB890A823B}"/>
            </ac:spMkLst>
          </pc:spChg>
          <pc:spChg chg="mod">
            <ac:chgData name="marcos aurelio gularte de castro" userId="67f50566e2aee3b4" providerId="LiveId" clId="{28AFCE4B-4398-B941-A61A-1A50B09C6BC6}" dt="2021-03-19T21:25:32.802" v="832" actId="403"/>
            <ac:spMkLst>
              <pc:docMk/>
              <pc:sldMasterMk cId="3484450623" sldId="2147483648"/>
              <pc:sldLayoutMk cId="3873205693" sldId="2147483665"/>
              <ac:spMk id="4" creationId="{0E430947-CEFE-F547-979F-4ACA43347314}"/>
            </ac:spMkLst>
          </pc:spChg>
        </pc:sldLayoutChg>
        <pc:sldLayoutChg chg="addSp delSp modSp add mod modTransition modAnim">
          <pc:chgData name="marcos aurelio gularte de castro" userId="67f50566e2aee3b4" providerId="LiveId" clId="{28AFCE4B-4398-B941-A61A-1A50B09C6BC6}" dt="2021-03-22T01:42:31.654" v="915"/>
          <pc:sldLayoutMkLst>
            <pc:docMk/>
            <pc:sldMasterMk cId="3484450623" sldId="2147483648"/>
            <pc:sldLayoutMk cId="268444986" sldId="2147483666"/>
          </pc:sldLayoutMkLst>
          <pc:spChg chg="add del mod">
            <ac:chgData name="marcos aurelio gularte de castro" userId="67f50566e2aee3b4" providerId="LiveId" clId="{28AFCE4B-4398-B941-A61A-1A50B09C6BC6}" dt="2021-03-22T01:40:04.496" v="907" actId="478"/>
            <ac:spMkLst>
              <pc:docMk/>
              <pc:sldMasterMk cId="3484450623" sldId="2147483648"/>
              <pc:sldLayoutMk cId="268444986" sldId="2147483666"/>
              <ac:spMk id="2" creationId="{22CA2817-7D17-C146-90F0-4CBDB26B6469}"/>
            </ac:spMkLst>
          </pc:spChg>
          <pc:spChg chg="add del mod">
            <ac:chgData name="marcos aurelio gularte de castro" userId="67f50566e2aee3b4" providerId="LiveId" clId="{28AFCE4B-4398-B941-A61A-1A50B09C6BC6}" dt="2021-03-19T20:10:25.427" v="328"/>
            <ac:spMkLst>
              <pc:docMk/>
              <pc:sldMasterMk cId="3484450623" sldId="2147483648"/>
              <pc:sldLayoutMk cId="268444986" sldId="2147483666"/>
              <ac:spMk id="2" creationId="{B1453D33-B935-F947-AC0F-12E89055320B}"/>
            </ac:spMkLst>
          </pc:spChg>
          <pc:spChg chg="mod">
            <ac:chgData name="marcos aurelio gularte de castro" userId="67f50566e2aee3b4" providerId="LiveId" clId="{28AFCE4B-4398-B941-A61A-1A50B09C6BC6}" dt="2021-03-22T01:39:52.955" v="906" actId="167"/>
            <ac:spMkLst>
              <pc:docMk/>
              <pc:sldMasterMk cId="3484450623" sldId="2147483648"/>
              <pc:sldLayoutMk cId="268444986" sldId="2147483666"/>
              <ac:spMk id="3" creationId="{FA9A4B57-15DF-4B47-9E0C-DF99FF3F9EC0}"/>
            </ac:spMkLst>
          </pc:spChg>
          <pc:spChg chg="mod">
            <ac:chgData name="marcos aurelio gularte de castro" userId="67f50566e2aee3b4" providerId="LiveId" clId="{28AFCE4B-4398-B941-A61A-1A50B09C6BC6}" dt="2021-03-19T20:10:34.233" v="331" actId="14100"/>
            <ac:spMkLst>
              <pc:docMk/>
              <pc:sldMasterMk cId="3484450623" sldId="2147483648"/>
              <pc:sldLayoutMk cId="268444986" sldId="2147483666"/>
              <ac:spMk id="4" creationId="{13EF6615-BE7F-7746-9A36-BC17C16EEB38}"/>
            </ac:spMkLst>
          </pc:spChg>
          <pc:spChg chg="mod">
            <ac:chgData name="marcos aurelio gularte de castro" userId="67f50566e2aee3b4" providerId="LiveId" clId="{28AFCE4B-4398-B941-A61A-1A50B09C6BC6}" dt="2021-03-19T20:10:24.111" v="326" actId="14100"/>
            <ac:spMkLst>
              <pc:docMk/>
              <pc:sldMasterMk cId="3484450623" sldId="2147483648"/>
              <pc:sldLayoutMk cId="268444986" sldId="2147483666"/>
              <ac:spMk id="8" creationId="{40708DA2-F4BA-724E-BDB5-CAC858551CA9}"/>
            </ac:spMkLst>
          </pc:spChg>
          <pc:spChg chg="mod">
            <ac:chgData name="marcos aurelio gularte de castro" userId="67f50566e2aee3b4" providerId="LiveId" clId="{28AFCE4B-4398-B941-A61A-1A50B09C6BC6}" dt="2021-03-19T20:09:30.876" v="309" actId="1076"/>
            <ac:spMkLst>
              <pc:docMk/>
              <pc:sldMasterMk cId="3484450623" sldId="2147483648"/>
              <pc:sldLayoutMk cId="268444986" sldId="2147483666"/>
              <ac:spMk id="14" creationId="{256D141E-FB47-0E43-9BF8-93C282DE7144}"/>
            </ac:spMkLst>
          </pc:spChg>
          <pc:spChg chg="mod">
            <ac:chgData name="marcos aurelio gularte de castro" userId="67f50566e2aee3b4" providerId="LiveId" clId="{28AFCE4B-4398-B941-A61A-1A50B09C6BC6}" dt="2021-03-19T20:10:14.271" v="323" actId="1037"/>
            <ac:spMkLst>
              <pc:docMk/>
              <pc:sldMasterMk cId="3484450623" sldId="2147483648"/>
              <pc:sldLayoutMk cId="268444986" sldId="2147483666"/>
              <ac:spMk id="16" creationId="{EC4C27EC-BA52-194A-BA30-81D57B30B714}"/>
            </ac:spMkLst>
          </pc:spChg>
          <pc:spChg chg="mod">
            <ac:chgData name="marcos aurelio gularte de castro" userId="67f50566e2aee3b4" providerId="LiveId" clId="{28AFCE4B-4398-B941-A61A-1A50B09C6BC6}" dt="2021-03-19T20:10:14.271" v="323" actId="1037"/>
            <ac:spMkLst>
              <pc:docMk/>
              <pc:sldMasterMk cId="3484450623" sldId="2147483648"/>
              <pc:sldLayoutMk cId="268444986" sldId="2147483666"/>
              <ac:spMk id="17" creationId="{B8007E70-7DF6-A449-84F7-283A898DB4D1}"/>
            </ac:spMkLst>
          </pc:spChg>
        </pc:sldLayoutChg>
        <pc:sldLayoutChg chg="addSp delSp modSp add mod modTransition modAnim">
          <pc:chgData name="marcos aurelio gularte de castro" userId="67f50566e2aee3b4" providerId="LiveId" clId="{28AFCE4B-4398-B941-A61A-1A50B09C6BC6}" dt="2021-03-22T01:58:02.526" v="1055"/>
          <pc:sldLayoutMkLst>
            <pc:docMk/>
            <pc:sldMasterMk cId="3484450623" sldId="2147483648"/>
            <pc:sldLayoutMk cId="4172041372" sldId="2147483667"/>
          </pc:sldLayoutMkLst>
          <pc:spChg chg="add del">
            <ac:chgData name="marcos aurelio gularte de castro" userId="67f50566e2aee3b4" providerId="LiveId" clId="{28AFCE4B-4398-B941-A61A-1A50B09C6BC6}" dt="2021-03-19T20:55:28.095" v="377" actId="11529"/>
            <ac:spMkLst>
              <pc:docMk/>
              <pc:sldMasterMk cId="3484450623" sldId="2147483648"/>
              <pc:sldLayoutMk cId="4172041372" sldId="2147483667"/>
              <ac:spMk id="2" creationId="{8E2BC647-44FE-1642-A8FE-5718695243B9}"/>
            </ac:spMkLst>
          </pc:spChg>
          <pc:spChg chg="del mod">
            <ac:chgData name="marcos aurelio gularte de castro" userId="67f50566e2aee3b4" providerId="LiveId" clId="{28AFCE4B-4398-B941-A61A-1A50B09C6BC6}" dt="2021-03-19T20:59:52.741" v="486" actId="478"/>
            <ac:spMkLst>
              <pc:docMk/>
              <pc:sldMasterMk cId="3484450623" sldId="2147483648"/>
              <pc:sldLayoutMk cId="4172041372" sldId="2147483667"/>
              <ac:spMk id="3" creationId="{FA9A4B57-15DF-4B47-9E0C-DF99FF3F9EC0}"/>
            </ac:spMkLst>
          </pc:spChg>
          <pc:spChg chg="mod">
            <ac:chgData name="marcos aurelio gularte de castro" userId="67f50566e2aee3b4" providerId="LiveId" clId="{28AFCE4B-4398-B941-A61A-1A50B09C6BC6}" dt="2021-03-22T01:57:09.642" v="1050" actId="14100"/>
            <ac:spMkLst>
              <pc:docMk/>
              <pc:sldMasterMk cId="3484450623" sldId="2147483648"/>
              <pc:sldLayoutMk cId="4172041372" sldId="2147483667"/>
              <ac:spMk id="4" creationId="{13EF6615-BE7F-7746-9A36-BC17C16EEB38}"/>
            </ac:spMkLst>
          </pc:spChg>
          <pc:spChg chg="add mod">
            <ac:chgData name="marcos aurelio gularte de castro" userId="67f50566e2aee3b4" providerId="LiveId" clId="{28AFCE4B-4398-B941-A61A-1A50B09C6BC6}" dt="2021-03-19T20:57:44.663" v="413" actId="14100"/>
            <ac:spMkLst>
              <pc:docMk/>
              <pc:sldMasterMk cId="3484450623" sldId="2147483648"/>
              <pc:sldLayoutMk cId="4172041372" sldId="2147483667"/>
              <ac:spMk id="5" creationId="{606EEF22-5233-5B45-A3B3-11188DF3399A}"/>
            </ac:spMkLst>
          </pc:spChg>
          <pc:spChg chg="add del">
            <ac:chgData name="marcos aurelio gularte de castro" userId="67f50566e2aee3b4" providerId="LiveId" clId="{28AFCE4B-4398-B941-A61A-1A50B09C6BC6}" dt="2021-03-19T20:59:58.956" v="487" actId="11529"/>
            <ac:spMkLst>
              <pc:docMk/>
              <pc:sldMasterMk cId="3484450623" sldId="2147483648"/>
              <pc:sldLayoutMk cId="4172041372" sldId="2147483667"/>
              <ac:spMk id="6" creationId="{60E68E67-148A-AF43-9056-BA050136CA29}"/>
            </ac:spMkLst>
          </pc:spChg>
          <pc:spChg chg="add mod">
            <ac:chgData name="marcos aurelio gularte de castro" userId="67f50566e2aee3b4" providerId="LiveId" clId="{28AFCE4B-4398-B941-A61A-1A50B09C6BC6}" dt="2021-03-19T21:02:37.006" v="547" actId="20577"/>
            <ac:spMkLst>
              <pc:docMk/>
              <pc:sldMasterMk cId="3484450623" sldId="2147483648"/>
              <pc:sldLayoutMk cId="4172041372" sldId="2147483667"/>
              <ac:spMk id="7" creationId="{6FF06D54-50E0-414E-BFFC-40B6AA1D42C3}"/>
            </ac:spMkLst>
          </pc:spChg>
          <pc:spChg chg="del">
            <ac:chgData name="marcos aurelio gularte de castro" userId="67f50566e2aee3b4" providerId="LiveId" clId="{28AFCE4B-4398-B941-A61A-1A50B09C6BC6}" dt="2021-03-19T20:55:19.101" v="375" actId="478"/>
            <ac:spMkLst>
              <pc:docMk/>
              <pc:sldMasterMk cId="3484450623" sldId="2147483648"/>
              <pc:sldLayoutMk cId="4172041372" sldId="2147483667"/>
              <ac:spMk id="8" creationId="{40708DA2-F4BA-724E-BDB5-CAC858551CA9}"/>
            </ac:spMkLst>
          </pc:spChg>
          <pc:spChg chg="mod">
            <ac:chgData name="marcos aurelio gularte de castro" userId="67f50566e2aee3b4" providerId="LiveId" clId="{28AFCE4B-4398-B941-A61A-1A50B09C6BC6}" dt="2021-03-19T20:57:51.897" v="415" actId="1076"/>
            <ac:spMkLst>
              <pc:docMk/>
              <pc:sldMasterMk cId="3484450623" sldId="2147483648"/>
              <pc:sldLayoutMk cId="4172041372" sldId="2147483667"/>
              <ac:spMk id="14" creationId="{256D141E-FB47-0E43-9BF8-93C282DE7144}"/>
            </ac:spMkLst>
          </pc:spChg>
          <pc:spChg chg="del">
            <ac:chgData name="marcos aurelio gularte de castro" userId="67f50566e2aee3b4" providerId="LiveId" clId="{28AFCE4B-4398-B941-A61A-1A50B09C6BC6}" dt="2021-03-19T20:55:23.078" v="376" actId="478"/>
            <ac:spMkLst>
              <pc:docMk/>
              <pc:sldMasterMk cId="3484450623" sldId="2147483648"/>
              <pc:sldLayoutMk cId="4172041372" sldId="2147483667"/>
              <ac:spMk id="16" creationId="{EC4C27EC-BA52-194A-BA30-81D57B30B714}"/>
            </ac:spMkLst>
          </pc:spChg>
          <pc:spChg chg="del mod">
            <ac:chgData name="marcos aurelio gularte de castro" userId="67f50566e2aee3b4" providerId="LiveId" clId="{28AFCE4B-4398-B941-A61A-1A50B09C6BC6}" dt="2021-03-19T20:55:16.734" v="374" actId="478"/>
            <ac:spMkLst>
              <pc:docMk/>
              <pc:sldMasterMk cId="3484450623" sldId="2147483648"/>
              <pc:sldLayoutMk cId="4172041372" sldId="2147483667"/>
              <ac:spMk id="17" creationId="{B8007E70-7DF6-A449-84F7-283A898DB4D1}"/>
            </ac:spMkLst>
          </pc:spChg>
        </pc:sldLayoutChg>
        <pc:sldLayoutChg chg="modSp add mod modTransition modAnim">
          <pc:chgData name="marcos aurelio gularte de castro" userId="67f50566e2aee3b4" providerId="LiveId" clId="{28AFCE4B-4398-B941-A61A-1A50B09C6BC6}" dt="2021-03-22T13:35:00.737" v="1269"/>
          <pc:sldLayoutMkLst>
            <pc:docMk/>
            <pc:sldMasterMk cId="3484450623" sldId="2147483648"/>
            <pc:sldLayoutMk cId="3949902687" sldId="2147483668"/>
          </pc:sldLayoutMkLst>
          <pc:spChg chg="mod">
            <ac:chgData name="marcos aurelio gularte de castro" userId="67f50566e2aee3b4" providerId="LiveId" clId="{28AFCE4B-4398-B941-A61A-1A50B09C6BC6}" dt="2021-03-19T21:12:43.511" v="698" actId="1076"/>
            <ac:spMkLst>
              <pc:docMk/>
              <pc:sldMasterMk cId="3484450623" sldId="2147483648"/>
              <pc:sldLayoutMk cId="3949902687" sldId="2147483668"/>
              <ac:spMk id="4" creationId="{13EF6615-BE7F-7746-9A36-BC17C16EEB38}"/>
            </ac:spMkLst>
          </pc:spChg>
          <pc:spChg chg="mod">
            <ac:chgData name="marcos aurelio gularte de castro" userId="67f50566e2aee3b4" providerId="LiveId" clId="{28AFCE4B-4398-B941-A61A-1A50B09C6BC6}" dt="2021-03-19T21:08:52.975" v="612" actId="11530"/>
            <ac:spMkLst>
              <pc:docMk/>
              <pc:sldMasterMk cId="3484450623" sldId="2147483648"/>
              <pc:sldLayoutMk cId="3949902687" sldId="2147483668"/>
              <ac:spMk id="5" creationId="{606EEF22-5233-5B45-A3B3-11188DF3399A}"/>
            </ac:spMkLst>
          </pc:spChg>
          <pc:spChg chg="mod">
            <ac:chgData name="marcos aurelio gularte de castro" userId="67f50566e2aee3b4" providerId="LiveId" clId="{28AFCE4B-4398-B941-A61A-1A50B09C6BC6}" dt="2021-03-19T21:13:00.407" v="709" actId="207"/>
            <ac:spMkLst>
              <pc:docMk/>
              <pc:sldMasterMk cId="3484450623" sldId="2147483648"/>
              <pc:sldLayoutMk cId="3949902687" sldId="2147483668"/>
              <ac:spMk id="7" creationId="{6FF06D54-50E0-414E-BFFC-40B6AA1D42C3}"/>
            </ac:spMkLst>
          </pc:spChg>
          <pc:spChg chg="mod">
            <ac:chgData name="marcos aurelio gularte de castro" userId="67f50566e2aee3b4" providerId="LiveId" clId="{28AFCE4B-4398-B941-A61A-1A50B09C6BC6}" dt="2021-03-19T21:08:40.919" v="594" actId="1076"/>
            <ac:spMkLst>
              <pc:docMk/>
              <pc:sldMasterMk cId="3484450623" sldId="2147483648"/>
              <pc:sldLayoutMk cId="3949902687" sldId="2147483668"/>
              <ac:spMk id="14" creationId="{256D141E-FB47-0E43-9BF8-93C282DE7144}"/>
            </ac:spMkLst>
          </pc:spChg>
        </pc:sldLayoutChg>
        <pc:sldLayoutChg chg="modSp add mod modTransition">
          <pc:chgData name="marcos aurelio gularte de castro" userId="67f50566e2aee3b4" providerId="LiveId" clId="{28AFCE4B-4398-B941-A61A-1A50B09C6BC6}" dt="2021-03-22T14:14:53.521" v="1384"/>
          <pc:sldLayoutMkLst>
            <pc:docMk/>
            <pc:sldMasterMk cId="3484450623" sldId="2147483648"/>
            <pc:sldLayoutMk cId="4182161744" sldId="2147483669"/>
          </pc:sldLayoutMkLst>
          <pc:spChg chg="mod">
            <ac:chgData name="marcos aurelio gularte de castro" userId="67f50566e2aee3b4" providerId="LiveId" clId="{28AFCE4B-4398-B941-A61A-1A50B09C6BC6}" dt="2021-03-22T14:14:53.521" v="1384"/>
            <ac:spMkLst>
              <pc:docMk/>
              <pc:sldMasterMk cId="3484450623" sldId="2147483648"/>
              <pc:sldLayoutMk cId="4182161744" sldId="2147483669"/>
              <ac:spMk id="13" creationId="{88AEF6B7-BF7F-BD47-8D50-27835CCB4E9A}"/>
            </ac:spMkLst>
          </pc:spChg>
        </pc:sldLayoutChg>
        <pc:sldLayoutChg chg="modSp add mod modTransition modAnim">
          <pc:chgData name="marcos aurelio gularte de castro" userId="67f50566e2aee3b4" providerId="LiveId" clId="{28AFCE4B-4398-B941-A61A-1A50B09C6BC6}" dt="2021-03-22T18:13:44.534" v="1654"/>
          <pc:sldLayoutMkLst>
            <pc:docMk/>
            <pc:sldMasterMk cId="3484450623" sldId="2147483648"/>
            <pc:sldLayoutMk cId="1752770902" sldId="2147483670"/>
          </pc:sldLayoutMkLst>
          <pc:spChg chg="mod">
            <ac:chgData name="marcos aurelio gularte de castro" userId="67f50566e2aee3b4" providerId="LiveId" clId="{28AFCE4B-4398-B941-A61A-1A50B09C6BC6}" dt="2021-03-22T18:13:34.125" v="1653" actId="1076"/>
            <ac:spMkLst>
              <pc:docMk/>
              <pc:sldMasterMk cId="3484450623" sldId="2147483648"/>
              <pc:sldLayoutMk cId="1752770902" sldId="2147483670"/>
              <ac:spMk id="4" creationId="{0E430947-CEFE-F547-979F-4ACA43347314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17A74-D888-5749-89BC-1967FB668C55}" type="datetimeFigureOut">
              <a:rPr lang="pt-BR" smtClean="0"/>
              <a:t>22/03/2021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0BAA7-871F-D943-9563-8AC0333698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561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BAA7-871F-D943-9563-8AC0333698C2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3057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D5997E39-20C1-EC48-886C-A4A66784BD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6265" y="4682286"/>
            <a:ext cx="5202767" cy="182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7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-209550"/>
            <a:ext cx="6096000" cy="7067549"/>
          </a:xfrm>
          <a:prstGeom prst="triangle">
            <a:avLst>
              <a:gd name="adj" fmla="val 0"/>
            </a:avLst>
          </a:prstGeom>
          <a:solidFill>
            <a:schemeClr val="tx1">
              <a:alpha val="83000"/>
            </a:schemeClr>
          </a:solidFill>
        </p:spPr>
        <p:txBody>
          <a:bodyPr lIns="288000" anchor="ctr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26824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8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987828"/>
            <a:ext cx="4273827" cy="3359426"/>
          </a:xfrm>
          <a:prstGeom prst="rect">
            <a:avLst/>
          </a:prstGeom>
          <a:solidFill>
            <a:schemeClr val="tx1">
              <a:alpha val="83000"/>
            </a:schemeClr>
          </a:solidFill>
        </p:spPr>
        <p:txBody>
          <a:bodyPr lIns="288000"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75277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94880" y="5985165"/>
            <a:ext cx="11002241" cy="872835"/>
          </a:xfrm>
          <a:prstGeom prst="round2SameRect">
            <a:avLst>
              <a:gd name="adj1" fmla="val 38525"/>
              <a:gd name="adj2" fmla="val 0"/>
            </a:avLst>
          </a:prstGeom>
          <a:solidFill>
            <a:schemeClr val="tx1">
              <a:alpha val="83000"/>
            </a:schemeClr>
          </a:solidFill>
        </p:spPr>
        <p:txBody>
          <a:bodyPr lIns="108000" anchor="ctr">
            <a:noAutofit/>
          </a:bodyPr>
          <a:lstStyle>
            <a:lvl1pPr marL="0" indent="0" algn="ctr">
              <a:buNone/>
              <a:defRPr sz="48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Frase efeito</a:t>
            </a:r>
          </a:p>
        </p:txBody>
      </p:sp>
    </p:spTree>
    <p:extLst>
      <p:ext uri="{BB962C8B-B14F-4D97-AF65-F5344CB8AC3E}">
        <p14:creationId xmlns:p14="http://schemas.microsoft.com/office/powerpoint/2010/main" val="3873205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A87829-36D7-B646-837C-25FC531339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3048" y="483935"/>
            <a:ext cx="3125166" cy="3268257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46779" y="2693521"/>
            <a:ext cx="3932237" cy="3811588"/>
          </a:xfrm>
          <a:prstGeom prst="ellipse">
            <a:avLst/>
          </a:prstGeom>
          <a:solidFill>
            <a:schemeClr val="tx1">
              <a:alpha val="83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045112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5650" y="1820918"/>
            <a:ext cx="4497148" cy="4359166"/>
          </a:xfrm>
          <a:prstGeom prst="ellipse">
            <a:avLst/>
          </a:prstGeom>
          <a:noFill/>
          <a:ln w="34925">
            <a:solidFill>
              <a:schemeClr val="bg1">
                <a:alpha val="98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274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53" presetClass="entr" presetSubtype="16" repeatCount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2">
            <a:extLst>
              <a:ext uri="{FF2B5EF4-FFF2-40B4-BE49-F238E27FC236}">
                <a16:creationId xmlns:a16="http://schemas.microsoft.com/office/drawing/2014/main" id="{0C044ECF-107C-144B-A05E-0516AB319E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AC93F3-4D38-BB4F-BBA1-E94D9D22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76" y="1613486"/>
            <a:ext cx="7277434" cy="47151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199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BBFE2-C456-7940-AF0B-FDF33639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BCD629-5B5E-3D42-8D87-8B1941098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971579D-0CD3-724D-9123-C44C1A02E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5A7628-3A08-F746-8A12-5CA33A72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22/03/2021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1D2420-61D0-BB4F-97F3-BE08D4E3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E6DFA3B-1463-5A4F-A68C-E3F69F5C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344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AC958-7DA4-B64B-9F10-FF45084F8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031409-D238-7D42-8539-E97DAC01E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A533990-483C-FC42-A6C6-15C6E3BBE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B78E612-9CC2-A248-8CD1-C7BA84B771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CAF5192-3D0D-7644-B8F3-E20079F16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A7FCD16-E63C-E345-95D1-351751EE7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22/03/2021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D62C4DE-C5EB-9841-843E-55F37A4A6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4AA3B-7461-3648-B0E0-DC8647C2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182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D22B8-50F1-DE4D-8B2C-16E4CBC5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A1C6CB8-53C7-544C-9971-C9C72F767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22/03/2021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D196510-75F7-9C45-AE33-3587E0445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C5DBCA7-7D86-D743-AB83-D248DE2EC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479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A1C4B24-B69F-AE4A-BD93-09EDB7BB9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22/03/2021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06B1601-48C8-4540-92FB-4C63FC8D7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85D198A-9D2F-E64D-BAA5-B37042DC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1461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11938A-2402-8A40-AB86-C65AB2BD51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6846" y="3839216"/>
            <a:ext cx="6802582" cy="2597727"/>
          </a:xfrm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txBody>
          <a:bodyPr anchor="t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12">
            <a:extLst>
              <a:ext uri="{FF2B5EF4-FFF2-40B4-BE49-F238E27FC236}">
                <a16:creationId xmlns:a16="http://schemas.microsoft.com/office/drawing/2014/main" id="{891DD956-F31E-6F42-9C22-63E6BF6C7479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420013" y="1128461"/>
            <a:ext cx="2196248" cy="2128863"/>
          </a:xfrm>
          <a:custGeom>
            <a:avLst/>
            <a:gdLst>
              <a:gd name="connsiteX0" fmla="*/ 2470240 w 4940478"/>
              <a:gd name="connsiteY0" fmla="*/ 488653 h 4788894"/>
              <a:gd name="connsiteX1" fmla="*/ 4436359 w 4940478"/>
              <a:gd name="connsiteY1" fmla="*/ 2394447 h 4788894"/>
              <a:gd name="connsiteX2" fmla="*/ 2470240 w 4940478"/>
              <a:gd name="connsiteY2" fmla="*/ 4300241 h 4788894"/>
              <a:gd name="connsiteX3" fmla="*/ 504121 w 4940478"/>
              <a:gd name="connsiteY3" fmla="*/ 2394447 h 4788894"/>
              <a:gd name="connsiteX4" fmla="*/ 2470240 w 4940478"/>
              <a:gd name="connsiteY4" fmla="*/ 488653 h 4788894"/>
              <a:gd name="connsiteX5" fmla="*/ 2470239 w 4940478"/>
              <a:gd name="connsiteY5" fmla="*/ 111581 h 4788894"/>
              <a:gd name="connsiteX6" fmla="*/ 111581 w 4940478"/>
              <a:gd name="connsiteY6" fmla="*/ 2394447 h 4788894"/>
              <a:gd name="connsiteX7" fmla="*/ 2470239 w 4940478"/>
              <a:gd name="connsiteY7" fmla="*/ 4677313 h 4788894"/>
              <a:gd name="connsiteX8" fmla="*/ 4828897 w 4940478"/>
              <a:gd name="connsiteY8" fmla="*/ 2394447 h 4788894"/>
              <a:gd name="connsiteX9" fmla="*/ 2470239 w 4940478"/>
              <a:gd name="connsiteY9" fmla="*/ 111581 h 4788894"/>
              <a:gd name="connsiteX10" fmla="*/ 2470239 w 4940478"/>
              <a:gd name="connsiteY10" fmla="*/ 0 h 4788894"/>
              <a:gd name="connsiteX11" fmla="*/ 4940478 w 4940478"/>
              <a:gd name="connsiteY11" fmla="*/ 2394447 h 4788894"/>
              <a:gd name="connsiteX12" fmla="*/ 2470239 w 4940478"/>
              <a:gd name="connsiteY12" fmla="*/ 4788894 h 4788894"/>
              <a:gd name="connsiteX13" fmla="*/ 0 w 4940478"/>
              <a:gd name="connsiteY13" fmla="*/ 2394447 h 4788894"/>
              <a:gd name="connsiteX14" fmla="*/ 2470239 w 4940478"/>
              <a:gd name="connsiteY14" fmla="*/ 0 h 478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40478" h="4788894">
                <a:moveTo>
                  <a:pt x="2470240" y="488653"/>
                </a:moveTo>
                <a:cubicBezTo>
                  <a:pt x="3556098" y="488653"/>
                  <a:pt x="4436359" y="1341906"/>
                  <a:pt x="4436359" y="2394447"/>
                </a:cubicBezTo>
                <a:cubicBezTo>
                  <a:pt x="4436359" y="3446988"/>
                  <a:pt x="3556098" y="4300241"/>
                  <a:pt x="2470240" y="4300241"/>
                </a:cubicBezTo>
                <a:cubicBezTo>
                  <a:pt x="1384382" y="4300241"/>
                  <a:pt x="504121" y="3446988"/>
                  <a:pt x="504121" y="2394447"/>
                </a:cubicBezTo>
                <a:cubicBezTo>
                  <a:pt x="504121" y="1341906"/>
                  <a:pt x="1384382" y="488653"/>
                  <a:pt x="2470240" y="488653"/>
                </a:cubicBezTo>
                <a:close/>
                <a:moveTo>
                  <a:pt x="2470239" y="111581"/>
                </a:moveTo>
                <a:cubicBezTo>
                  <a:pt x="1167588" y="111581"/>
                  <a:pt x="111581" y="1133655"/>
                  <a:pt x="111581" y="2394447"/>
                </a:cubicBezTo>
                <a:cubicBezTo>
                  <a:pt x="111581" y="3655239"/>
                  <a:pt x="1167588" y="4677313"/>
                  <a:pt x="2470239" y="4677313"/>
                </a:cubicBezTo>
                <a:cubicBezTo>
                  <a:pt x="3772890" y="4677313"/>
                  <a:pt x="4828897" y="3655239"/>
                  <a:pt x="4828897" y="2394447"/>
                </a:cubicBezTo>
                <a:cubicBezTo>
                  <a:pt x="4828897" y="1133655"/>
                  <a:pt x="3772890" y="111581"/>
                  <a:pt x="2470239" y="111581"/>
                </a:cubicBezTo>
                <a:close/>
                <a:moveTo>
                  <a:pt x="2470239" y="0"/>
                </a:moveTo>
                <a:cubicBezTo>
                  <a:pt x="3834514" y="0"/>
                  <a:pt x="4940478" y="1072030"/>
                  <a:pt x="4940478" y="2394447"/>
                </a:cubicBezTo>
                <a:cubicBezTo>
                  <a:pt x="4940478" y="3716864"/>
                  <a:pt x="3834514" y="4788894"/>
                  <a:pt x="2470239" y="4788894"/>
                </a:cubicBezTo>
                <a:cubicBezTo>
                  <a:pt x="1105964" y="4788894"/>
                  <a:pt x="0" y="3716864"/>
                  <a:pt x="0" y="2394447"/>
                </a:cubicBezTo>
                <a:cubicBezTo>
                  <a:pt x="0" y="1072030"/>
                  <a:pt x="1105964" y="0"/>
                  <a:pt x="2470239" y="0"/>
                </a:cubicBezTo>
                <a:close/>
              </a:path>
            </a:pathLst>
          </a:custGeom>
          <a:solidFill>
            <a:srgbClr val="FFFF00"/>
          </a:solidFill>
        </p:spPr>
        <p:txBody>
          <a:bodyPr wrap="square" lIns="360000" tIns="360000" rIns="360000" bIns="360000" anchor="ctr">
            <a:noAutofit/>
          </a:bodyPr>
          <a:lstStyle>
            <a:lvl1pPr marL="0" indent="0" algn="ctr">
              <a:buNone/>
              <a:defRPr sz="8800" b="1" spc="-600" baseline="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71362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026653-99D5-104B-B0AF-70F1392B3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04687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C4F4D1-6F82-5341-B5AA-01D1947D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9E915A-A339-1446-ADA8-E54FDB519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3036B5-29DF-CD49-B838-DE045C00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22/03/2021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259E3A-891A-EB4B-AF3B-E0B52211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949172-6BB4-8D42-B4AA-DCBB2144D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867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9A4B57-15DF-4B47-9E0C-DF99FF3F9E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3696" y="597824"/>
            <a:ext cx="6806225" cy="5585791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i="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Citação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816524" y="6283366"/>
            <a:ext cx="2144885" cy="350803"/>
          </a:xfrm>
          <a:prstGeom prst="bracketPair">
            <a:avLst>
              <a:gd name="adj" fmla="val 0"/>
            </a:avLst>
          </a:prstGeom>
          <a:noFill/>
          <a:ln w="31750">
            <a:solidFill>
              <a:schemeClr val="tx1"/>
            </a:solidFill>
          </a:ln>
        </p:spPr>
        <p:txBody>
          <a:bodyPr rIns="3600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40708DA2-F4BA-724E-BDB5-CAC858551CA9}"/>
              </a:ext>
            </a:extLst>
          </p:cNvPr>
          <p:cNvSpPr/>
          <p:nvPr userDrawn="1"/>
        </p:nvSpPr>
        <p:spPr>
          <a:xfrm>
            <a:off x="365759" y="940802"/>
            <a:ext cx="8078993" cy="5585791"/>
          </a:xfrm>
          <a:custGeom>
            <a:avLst/>
            <a:gdLst>
              <a:gd name="connsiteX0" fmla="*/ 0 w 8050696"/>
              <a:gd name="connsiteY0" fmla="*/ 0 h 5585791"/>
              <a:gd name="connsiteX1" fmla="*/ 0 w 8050696"/>
              <a:gd name="connsiteY1" fmla="*/ 5585791 h 5585791"/>
              <a:gd name="connsiteX2" fmla="*/ 8050696 w 8050696"/>
              <a:gd name="connsiteY2" fmla="*/ 5585791 h 558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50696" h="5585791">
                <a:moveTo>
                  <a:pt x="0" y="0"/>
                </a:moveTo>
                <a:lnTo>
                  <a:pt x="0" y="5585791"/>
                </a:lnTo>
                <a:lnTo>
                  <a:pt x="8050696" y="5585791"/>
                </a:lnTo>
              </a:path>
            </a:pathLst>
          </a:custGeom>
          <a:noFill/>
          <a:ln w="38100">
            <a:solidFill>
              <a:schemeClr val="tx1"/>
            </a:solidFill>
            <a:headEnd type="none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161791" y="597824"/>
            <a:ext cx="407937" cy="342978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EC4C27EC-BA52-194A-BA30-81D57B30B7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97906" y="1210997"/>
            <a:ext cx="3874546" cy="387454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7" name="Pizza 16">
            <a:extLst>
              <a:ext uri="{FF2B5EF4-FFF2-40B4-BE49-F238E27FC236}">
                <a16:creationId xmlns:a16="http://schemas.microsoft.com/office/drawing/2014/main" id="{B8007E70-7DF6-A449-84F7-283A898DB4D1}"/>
              </a:ext>
            </a:extLst>
          </p:cNvPr>
          <p:cNvSpPr/>
          <p:nvPr userDrawn="1"/>
        </p:nvSpPr>
        <p:spPr>
          <a:xfrm rot="170169">
            <a:off x="7895015" y="871843"/>
            <a:ext cx="4258084" cy="4597189"/>
          </a:xfrm>
          <a:custGeom>
            <a:avLst/>
            <a:gdLst>
              <a:gd name="connsiteX0" fmla="*/ 467776 w 4596862"/>
              <a:gd name="connsiteY0" fmla="*/ 908652 h 4596862"/>
              <a:gd name="connsiteX1" fmla="*/ 3085570 w 4596862"/>
              <a:gd name="connsiteY1" fmla="*/ 138987 h 4596862"/>
              <a:gd name="connsiteX2" fmla="*/ 4594020 w 4596862"/>
              <a:gd name="connsiteY2" fmla="*/ 2412708 h 4596862"/>
              <a:gd name="connsiteX3" fmla="*/ 2867211 w 4596862"/>
              <a:gd name="connsiteY3" fmla="*/ 4525374 h 4596862"/>
              <a:gd name="connsiteX4" fmla="*/ 338800 w 4596862"/>
              <a:gd name="connsiteY4" fmla="*/ 3499526 h 4596862"/>
              <a:gd name="connsiteX5" fmla="*/ 2298431 w 4596862"/>
              <a:gd name="connsiteY5" fmla="*/ 2298431 h 4596862"/>
              <a:gd name="connsiteX6" fmla="*/ 467776 w 4596862"/>
              <a:gd name="connsiteY6" fmla="*/ 908652 h 4596862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390025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605178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0" fmla="*/ 128976 w 4258084"/>
              <a:gd name="connsiteY0" fmla="*/ 908806 h 4597189"/>
              <a:gd name="connsiteX1" fmla="*/ 2746770 w 4258084"/>
              <a:gd name="connsiteY1" fmla="*/ 139141 h 4597189"/>
              <a:gd name="connsiteX2" fmla="*/ 4255220 w 4258084"/>
              <a:gd name="connsiteY2" fmla="*/ 2412862 h 4597189"/>
              <a:gd name="connsiteX3" fmla="*/ 2528411 w 4258084"/>
              <a:gd name="connsiteY3" fmla="*/ 4525528 h 4597189"/>
              <a:gd name="connsiteX4" fmla="*/ 0 w 4258084"/>
              <a:gd name="connsiteY4" fmla="*/ 3499680 h 459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84" h="4597189">
                <a:moveTo>
                  <a:pt x="128976" y="908806"/>
                </a:moveTo>
                <a:cubicBezTo>
                  <a:pt x="738427" y="106021"/>
                  <a:pt x="1799803" y="-206038"/>
                  <a:pt x="2746770" y="139141"/>
                </a:cubicBezTo>
                <a:cubicBezTo>
                  <a:pt x="3693737" y="484319"/>
                  <a:pt x="4305333" y="1406192"/>
                  <a:pt x="4255220" y="2412862"/>
                </a:cubicBezTo>
                <a:cubicBezTo>
                  <a:pt x="4205107" y="3419531"/>
                  <a:pt x="3504978" y="4276105"/>
                  <a:pt x="2528411" y="4525528"/>
                </a:cubicBezTo>
                <a:cubicBezTo>
                  <a:pt x="1551844" y="4774951"/>
                  <a:pt x="526708" y="4359024"/>
                  <a:pt x="0" y="349968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0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4" grpId="0" animBg="1"/>
      <p:bldP spid="16" grpId="0" animBg="1"/>
      <p:bldP spid="1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9A4B57-15DF-4B47-9E0C-DF99FF3F9E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4047" y="860118"/>
            <a:ext cx="6804212" cy="5137763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i="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Citação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136064" y="6270508"/>
            <a:ext cx="2548296" cy="350803"/>
          </a:xfrm>
          <a:prstGeom prst="bracketPair">
            <a:avLst>
              <a:gd name="adj" fmla="val 0"/>
            </a:avLst>
          </a:prstGeom>
          <a:noFill/>
          <a:ln w="31750">
            <a:solidFill>
              <a:schemeClr val="tx1"/>
            </a:solidFill>
          </a:ln>
        </p:spPr>
        <p:txBody>
          <a:bodyPr rIns="3600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40708DA2-F4BA-724E-BDB5-CAC858551CA9}"/>
              </a:ext>
            </a:extLst>
          </p:cNvPr>
          <p:cNvSpPr/>
          <p:nvPr userDrawn="1"/>
        </p:nvSpPr>
        <p:spPr>
          <a:xfrm>
            <a:off x="4461178" y="860119"/>
            <a:ext cx="4494563" cy="5585791"/>
          </a:xfrm>
          <a:custGeom>
            <a:avLst/>
            <a:gdLst>
              <a:gd name="connsiteX0" fmla="*/ 0 w 8050696"/>
              <a:gd name="connsiteY0" fmla="*/ 0 h 5585791"/>
              <a:gd name="connsiteX1" fmla="*/ 0 w 8050696"/>
              <a:gd name="connsiteY1" fmla="*/ 5585791 h 5585791"/>
              <a:gd name="connsiteX2" fmla="*/ 8050696 w 8050696"/>
              <a:gd name="connsiteY2" fmla="*/ 5585791 h 558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50696" h="5585791">
                <a:moveTo>
                  <a:pt x="0" y="0"/>
                </a:moveTo>
                <a:lnTo>
                  <a:pt x="0" y="5585791"/>
                </a:lnTo>
                <a:lnTo>
                  <a:pt x="8050696" y="5585791"/>
                </a:lnTo>
              </a:path>
            </a:pathLst>
          </a:custGeom>
          <a:noFill/>
          <a:ln w="38100">
            <a:solidFill>
              <a:schemeClr val="tx1"/>
            </a:solidFill>
            <a:headEnd type="none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4257209" y="479629"/>
            <a:ext cx="407937" cy="342978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EC4C27EC-BA52-194A-BA30-81D57B30B7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0072" y="1545338"/>
            <a:ext cx="3677408" cy="367740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7" name="Pizza 16">
            <a:extLst>
              <a:ext uri="{FF2B5EF4-FFF2-40B4-BE49-F238E27FC236}">
                <a16:creationId xmlns:a16="http://schemas.microsoft.com/office/drawing/2014/main" id="{B8007E70-7DF6-A449-84F7-283A898DB4D1}"/>
              </a:ext>
            </a:extLst>
          </p:cNvPr>
          <p:cNvSpPr/>
          <p:nvPr userDrawn="1"/>
        </p:nvSpPr>
        <p:spPr>
          <a:xfrm>
            <a:off x="239425" y="1202401"/>
            <a:ext cx="4041431" cy="4363282"/>
          </a:xfrm>
          <a:custGeom>
            <a:avLst/>
            <a:gdLst>
              <a:gd name="connsiteX0" fmla="*/ 467776 w 4596862"/>
              <a:gd name="connsiteY0" fmla="*/ 908652 h 4596862"/>
              <a:gd name="connsiteX1" fmla="*/ 3085570 w 4596862"/>
              <a:gd name="connsiteY1" fmla="*/ 138987 h 4596862"/>
              <a:gd name="connsiteX2" fmla="*/ 4594020 w 4596862"/>
              <a:gd name="connsiteY2" fmla="*/ 2412708 h 4596862"/>
              <a:gd name="connsiteX3" fmla="*/ 2867211 w 4596862"/>
              <a:gd name="connsiteY3" fmla="*/ 4525374 h 4596862"/>
              <a:gd name="connsiteX4" fmla="*/ 338800 w 4596862"/>
              <a:gd name="connsiteY4" fmla="*/ 3499526 h 4596862"/>
              <a:gd name="connsiteX5" fmla="*/ 2298431 w 4596862"/>
              <a:gd name="connsiteY5" fmla="*/ 2298431 h 4596862"/>
              <a:gd name="connsiteX6" fmla="*/ 467776 w 4596862"/>
              <a:gd name="connsiteY6" fmla="*/ 908652 h 4596862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390025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605178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0" fmla="*/ 128976 w 4258084"/>
              <a:gd name="connsiteY0" fmla="*/ 908806 h 4597189"/>
              <a:gd name="connsiteX1" fmla="*/ 2746770 w 4258084"/>
              <a:gd name="connsiteY1" fmla="*/ 139141 h 4597189"/>
              <a:gd name="connsiteX2" fmla="*/ 4255220 w 4258084"/>
              <a:gd name="connsiteY2" fmla="*/ 2412862 h 4597189"/>
              <a:gd name="connsiteX3" fmla="*/ 2528411 w 4258084"/>
              <a:gd name="connsiteY3" fmla="*/ 4525528 h 4597189"/>
              <a:gd name="connsiteX4" fmla="*/ 0 w 4258084"/>
              <a:gd name="connsiteY4" fmla="*/ 3499680 h 459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84" h="4597189">
                <a:moveTo>
                  <a:pt x="128976" y="908806"/>
                </a:moveTo>
                <a:cubicBezTo>
                  <a:pt x="738427" y="106021"/>
                  <a:pt x="1799803" y="-206038"/>
                  <a:pt x="2746770" y="139141"/>
                </a:cubicBezTo>
                <a:cubicBezTo>
                  <a:pt x="3693737" y="484319"/>
                  <a:pt x="4305333" y="1406192"/>
                  <a:pt x="4255220" y="2412862"/>
                </a:cubicBezTo>
                <a:cubicBezTo>
                  <a:pt x="4205107" y="3419531"/>
                  <a:pt x="3504978" y="4276105"/>
                  <a:pt x="2528411" y="4525528"/>
                </a:cubicBezTo>
                <a:cubicBezTo>
                  <a:pt x="1551844" y="4774951"/>
                  <a:pt x="526708" y="4359024"/>
                  <a:pt x="0" y="349968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50000">
                          <p:val>
                            <p:strVal val="#ppt_x+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10"/>
                          </p:val>
                        </p:tav>
                        <p:tav tm="50000">
                          <p:val>
                            <p:strVal val="#ppt_h+.01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/10"/>
                          </p:val>
                        </p:tav>
                        <p:tav tm="50000">
                          <p:val>
                            <p:strVal val="#ppt_w+.01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Effect transition="in" filter="fade">
                      <p:cBhvr>
                        <p:cTn dur="500" tmFilter="0,0; .5, 1; 1, 1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 animBg="1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4" grpId="0" animBg="1"/>
      <p:bldP spid="16" grpId="0" animBg="1"/>
      <p:bldP spid="1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606EEF22-5233-5B45-A3B3-11188DF339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00100" y="6031571"/>
            <a:ext cx="5600700" cy="46447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0">
            <a:noFill/>
          </a:ln>
        </p:spPr>
        <p:txBody>
          <a:bodyPr rIns="36000" anchor="t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0" y="6301143"/>
            <a:ext cx="552450" cy="464479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FF06D54-50E0-414E-BFFC-40B6AA1D42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1283716"/>
            <a:ext cx="5600700" cy="4591050"/>
          </a:xfrm>
          <a:solidFill>
            <a:schemeClr val="bg1">
              <a:alpha val="54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600" i="1"/>
            </a:lvl1pPr>
          </a:lstStyle>
          <a:p>
            <a:pPr lvl="0"/>
            <a:r>
              <a:rPr lang="pt-BR" dirty="0"/>
              <a:t>Citação</a:t>
            </a:r>
          </a:p>
        </p:txBody>
      </p:sp>
    </p:spTree>
    <p:extLst>
      <p:ext uri="{BB962C8B-B14F-4D97-AF65-F5344CB8AC3E}">
        <p14:creationId xmlns:p14="http://schemas.microsoft.com/office/powerpoint/2010/main" val="417204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7" grpId="0" animBg="1">
        <p:tmplLst>
          <p:tmpl>
            <p:tnLst>
              <p:par>
                <p:cTn presetID="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606EEF22-5233-5B45-A3B3-11188DF339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snip2Diag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0" y="6301143"/>
            <a:ext cx="552450" cy="464479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FF06D54-50E0-414E-BFFC-40B6AA1D42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6534150" cy="6858000"/>
          </a:xfrm>
          <a:prstGeom prst="snip2DiagRect">
            <a:avLst/>
          </a:prstGeom>
          <a:solidFill>
            <a:schemeClr val="tx1">
              <a:alpha val="63000"/>
            </a:schemeClr>
          </a:solidFill>
        </p:spPr>
        <p:txBody>
          <a:bodyPr lIns="216000" tIns="216000" rIns="216000" bIns="216000" anchor="ctr">
            <a:normAutofit/>
          </a:bodyPr>
          <a:lstStyle>
            <a:lvl1pPr marL="0" indent="0" algn="ctr">
              <a:buNone/>
              <a:defRPr sz="3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Citação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91075" y="6068903"/>
            <a:ext cx="2609850" cy="46447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1750">
            <a:noFill/>
          </a:ln>
        </p:spPr>
        <p:txBody>
          <a:bodyPr rIns="3600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394990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50" decel="100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50" accel="100000" fill="hold">
                          <p:stCondLst>
                            <p:cond delay="450"/>
                          </p:stCondLst>
                        </p:cTn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50" decel="100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50" accel="100000" fill="hold">
                          <p:stCondLst>
                            <p:cond delay="450"/>
                          </p:stCondLst>
                        </p:cTn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1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88AEF6B7-BF7F-BD47-8D50-27835CCB4E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927874" y="1122362"/>
            <a:ext cx="4940478" cy="4788894"/>
          </a:xfrm>
          <a:custGeom>
            <a:avLst/>
            <a:gdLst>
              <a:gd name="connsiteX0" fmla="*/ 2470240 w 4940478"/>
              <a:gd name="connsiteY0" fmla="*/ 488653 h 4788894"/>
              <a:gd name="connsiteX1" fmla="*/ 4436359 w 4940478"/>
              <a:gd name="connsiteY1" fmla="*/ 2394447 h 4788894"/>
              <a:gd name="connsiteX2" fmla="*/ 2470240 w 4940478"/>
              <a:gd name="connsiteY2" fmla="*/ 4300241 h 4788894"/>
              <a:gd name="connsiteX3" fmla="*/ 504121 w 4940478"/>
              <a:gd name="connsiteY3" fmla="*/ 2394447 h 4788894"/>
              <a:gd name="connsiteX4" fmla="*/ 2470240 w 4940478"/>
              <a:gd name="connsiteY4" fmla="*/ 488653 h 4788894"/>
              <a:gd name="connsiteX5" fmla="*/ 2470239 w 4940478"/>
              <a:gd name="connsiteY5" fmla="*/ 111581 h 4788894"/>
              <a:gd name="connsiteX6" fmla="*/ 111581 w 4940478"/>
              <a:gd name="connsiteY6" fmla="*/ 2394447 h 4788894"/>
              <a:gd name="connsiteX7" fmla="*/ 2470239 w 4940478"/>
              <a:gd name="connsiteY7" fmla="*/ 4677313 h 4788894"/>
              <a:gd name="connsiteX8" fmla="*/ 4828897 w 4940478"/>
              <a:gd name="connsiteY8" fmla="*/ 2394447 h 4788894"/>
              <a:gd name="connsiteX9" fmla="*/ 2470239 w 4940478"/>
              <a:gd name="connsiteY9" fmla="*/ 111581 h 4788894"/>
              <a:gd name="connsiteX10" fmla="*/ 2470239 w 4940478"/>
              <a:gd name="connsiteY10" fmla="*/ 0 h 4788894"/>
              <a:gd name="connsiteX11" fmla="*/ 4940478 w 4940478"/>
              <a:gd name="connsiteY11" fmla="*/ 2394447 h 4788894"/>
              <a:gd name="connsiteX12" fmla="*/ 2470239 w 4940478"/>
              <a:gd name="connsiteY12" fmla="*/ 4788894 h 4788894"/>
              <a:gd name="connsiteX13" fmla="*/ 0 w 4940478"/>
              <a:gd name="connsiteY13" fmla="*/ 2394447 h 4788894"/>
              <a:gd name="connsiteX14" fmla="*/ 2470239 w 4940478"/>
              <a:gd name="connsiteY14" fmla="*/ 0 h 478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40478" h="4788894">
                <a:moveTo>
                  <a:pt x="2470240" y="488653"/>
                </a:moveTo>
                <a:cubicBezTo>
                  <a:pt x="3556098" y="488653"/>
                  <a:pt x="4436359" y="1341906"/>
                  <a:pt x="4436359" y="2394447"/>
                </a:cubicBezTo>
                <a:cubicBezTo>
                  <a:pt x="4436359" y="3446988"/>
                  <a:pt x="3556098" y="4300241"/>
                  <a:pt x="2470240" y="4300241"/>
                </a:cubicBezTo>
                <a:cubicBezTo>
                  <a:pt x="1384382" y="4300241"/>
                  <a:pt x="504121" y="3446988"/>
                  <a:pt x="504121" y="2394447"/>
                </a:cubicBezTo>
                <a:cubicBezTo>
                  <a:pt x="504121" y="1341906"/>
                  <a:pt x="1384382" y="488653"/>
                  <a:pt x="2470240" y="488653"/>
                </a:cubicBezTo>
                <a:close/>
                <a:moveTo>
                  <a:pt x="2470239" y="111581"/>
                </a:moveTo>
                <a:cubicBezTo>
                  <a:pt x="1167588" y="111581"/>
                  <a:pt x="111581" y="1133655"/>
                  <a:pt x="111581" y="2394447"/>
                </a:cubicBezTo>
                <a:cubicBezTo>
                  <a:pt x="111581" y="3655239"/>
                  <a:pt x="1167588" y="4677313"/>
                  <a:pt x="2470239" y="4677313"/>
                </a:cubicBezTo>
                <a:cubicBezTo>
                  <a:pt x="3772890" y="4677313"/>
                  <a:pt x="4828897" y="3655239"/>
                  <a:pt x="4828897" y="2394447"/>
                </a:cubicBezTo>
                <a:cubicBezTo>
                  <a:pt x="4828897" y="1133655"/>
                  <a:pt x="3772890" y="111581"/>
                  <a:pt x="2470239" y="111581"/>
                </a:cubicBezTo>
                <a:close/>
                <a:moveTo>
                  <a:pt x="2470239" y="0"/>
                </a:moveTo>
                <a:cubicBezTo>
                  <a:pt x="3834514" y="0"/>
                  <a:pt x="4940478" y="1072030"/>
                  <a:pt x="4940478" y="2394447"/>
                </a:cubicBezTo>
                <a:cubicBezTo>
                  <a:pt x="4940478" y="3716864"/>
                  <a:pt x="3834514" y="4788894"/>
                  <a:pt x="2470239" y="4788894"/>
                </a:cubicBezTo>
                <a:cubicBezTo>
                  <a:pt x="1105964" y="4788894"/>
                  <a:pt x="0" y="3716864"/>
                  <a:pt x="0" y="2394447"/>
                </a:cubicBezTo>
                <a:cubicBezTo>
                  <a:pt x="0" y="1072030"/>
                  <a:pt x="1105964" y="0"/>
                  <a:pt x="2470239" y="0"/>
                </a:cubicBezTo>
                <a:close/>
              </a:path>
            </a:pathLst>
          </a:custGeom>
          <a:solidFill>
            <a:schemeClr val="tx1">
              <a:alpha val="83000"/>
            </a:schemeClr>
          </a:solidFill>
        </p:spPr>
        <p:txBody>
          <a:bodyPr wrap="square" lIns="720000" tIns="108000" rIns="720000" bIns="108000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09659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TO 1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88AEF6B7-BF7F-BD47-8D50-27835CCB4E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49274" y="1249362"/>
            <a:ext cx="4940478" cy="4788894"/>
          </a:xfrm>
          <a:prstGeom prst="ellipse">
            <a:avLst/>
          </a:prstGeom>
          <a:solidFill>
            <a:schemeClr val="bg1">
              <a:alpha val="75000"/>
            </a:schemeClr>
          </a:solidFill>
        </p:spPr>
        <p:txBody>
          <a:bodyPr wrap="square" lIns="216000" tIns="216000" rIns="216000" bIns="216000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1821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94B2BD6-9220-9941-B3B0-6D6016DED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E8A2BB-36D9-C64B-B720-3E3260DD3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1F088F-01BF-9D4B-8D39-AA71B799B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5283-6519-3542-93A1-E8A4CDADEFB1}" type="datetimeFigureOut">
              <a:rPr lang="pt-BR" smtClean="0"/>
              <a:t>22/03/2021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0CC49C-3C44-3F4B-A718-DF07F2685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15EDBC-11D4-8B4C-AA78-8D74FFF85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2EDD6342-8750-3547-8486-260C92591C9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594925" y="17789"/>
            <a:ext cx="581309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5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6" r:id="rId4"/>
    <p:sldLayoutId id="2147483666" r:id="rId5"/>
    <p:sldLayoutId id="2147483667" r:id="rId6"/>
    <p:sldLayoutId id="2147483668" r:id="rId7"/>
    <p:sldLayoutId id="2147483661" r:id="rId8"/>
    <p:sldLayoutId id="2147483669" r:id="rId9"/>
    <p:sldLayoutId id="2147483664" r:id="rId10"/>
    <p:sldLayoutId id="2147483670" r:id="rId11"/>
    <p:sldLayoutId id="2147483665" r:id="rId12"/>
    <p:sldLayoutId id="2147483662" r:id="rId13"/>
    <p:sldLayoutId id="2147483663" r:id="rId14"/>
    <p:sldLayoutId id="2147483651" r:id="rId15"/>
    <p:sldLayoutId id="2147483652" r:id="rId16"/>
    <p:sldLayoutId id="2147483653" r:id="rId17"/>
    <p:sldLayoutId id="2147483654" r:id="rId18"/>
    <p:sldLayoutId id="2147483655" r:id="rId19"/>
    <p:sldLayoutId id="214748365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Rockwell" panose="02060603020205020403" pitchFamily="18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source.org/wiki/File:Dwight_Lyman_Moody_1900_(Hold_the_Fort!,_Scheips)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76006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A21F4A36-7D25-E741-A920-6606976810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F5F17A5-C689-904F-BB36-BB7333644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6751" y="5393439"/>
            <a:ext cx="4743449" cy="464479"/>
          </a:xfrm>
          <a:solidFill>
            <a:srgbClr val="7A000C"/>
          </a:solidFill>
        </p:spPr>
        <p:txBody>
          <a:bodyPr>
            <a:normAutofit fontScale="92500" lnSpcReduction="20000"/>
          </a:bodyPr>
          <a:lstStyle/>
          <a:p>
            <a:r>
              <a:rPr lang="pt-BR" dirty="0"/>
              <a:t>João 3:16 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BE0D5AB-BAFE-5543-986D-6B8D9CD6D0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6751" y="731266"/>
            <a:ext cx="5143499" cy="4591050"/>
          </a:xfrm>
          <a:noFill/>
        </p:spPr>
        <p:txBody>
          <a:bodyPr/>
          <a:lstStyle/>
          <a:p>
            <a:r>
              <a:rPr lang="pt-BR" dirty="0"/>
              <a:t>Porque Deus amou o mundo de tal maneira que deu o seu Filho unigênito para que todo aquele que nele crê não pereça, mas tenha a vida eterna”.</a:t>
            </a:r>
          </a:p>
        </p:txBody>
      </p:sp>
    </p:spTree>
    <p:extLst>
      <p:ext uri="{BB962C8B-B14F-4D97-AF65-F5344CB8AC3E}">
        <p14:creationId xmlns:p14="http://schemas.microsoft.com/office/powerpoint/2010/main" val="420484917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3F18030-1BE2-8748-A736-38027A2DF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696" y="597824"/>
            <a:ext cx="6878388" cy="568554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"O plano de nossa redenção não foi um pensamento posterior, formulado depois da queda de Adão. Foi a revelação do mistério encoberto desde os tempos eternos. Foi um desdobramento dos princípios que têm sido desde os séculos da eternidade, o fundamento do trono de Deus. Desde o princípio Deus e Cristo sabiam da apostasia de Satanás e da queda do homem mediante o poder enganador do apóstata. Deus não ordenou a existência do pecado. Previu-a, porém, e tomou providências para enfrentar a terrível emergência. Tão grande era Seu amor pelo mundo, que aceitou entregar Seu Filho Unigênito para que todo aquele que </a:t>
            </a:r>
            <a:r>
              <a:rPr lang="pt-BR" dirty="0" err="1"/>
              <a:t>nEle</a:t>
            </a:r>
            <a:r>
              <a:rPr lang="pt-BR" dirty="0"/>
              <a:t> crê não pereça, mas tenha a vida eterna". 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E82383D-4AAE-8745-9698-8D5A678A4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6524" y="6283366"/>
            <a:ext cx="2601780" cy="382129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O Desejado de Todas as Nações, </a:t>
            </a:r>
            <a:r>
              <a:rPr lang="pt-BR" dirty="0" err="1"/>
              <a:t>p</a:t>
            </a:r>
            <a:r>
              <a:rPr lang="pt-BR" dirty="0"/>
              <a:t> 15.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AB04C101-F98D-8B4B-99BC-AC45A50CA1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87192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2C084B4-6CB3-C943-AC05-F9F815CE51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C4E08BE-CDA0-8245-90C7-42B3BBED5E84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155700" y="1034255"/>
            <a:ext cx="4940300" cy="4789487"/>
          </a:xfrm>
        </p:spPr>
        <p:txBody>
          <a:bodyPr/>
          <a:lstStyle/>
          <a:p>
            <a:r>
              <a:rPr lang="pt-BR" dirty="0"/>
              <a:t>Deus sempre </a:t>
            </a:r>
            <a:br>
              <a:rPr lang="pt-BR" dirty="0"/>
            </a:br>
            <a:r>
              <a:rPr lang="pt-BR" dirty="0"/>
              <a:t>tem um plano para salvar você porque </a:t>
            </a:r>
            <a:br>
              <a:rPr lang="pt-BR" dirty="0"/>
            </a:br>
            <a:r>
              <a:rPr lang="pt-BR" dirty="0"/>
              <a:t>Ele o ama. </a:t>
            </a:r>
          </a:p>
        </p:txBody>
      </p:sp>
    </p:spTree>
    <p:extLst>
      <p:ext uri="{BB962C8B-B14F-4D97-AF65-F5344CB8AC3E}">
        <p14:creationId xmlns:p14="http://schemas.microsoft.com/office/powerpoint/2010/main" val="216955108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F0C14591-CFDA-9048-B6D2-CF9A40FBFF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6DB4DC7B-0A2D-9B47-962E-5587DAB0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75" y="1612900"/>
            <a:ext cx="4134735" cy="47164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O pecado nos separa de Deus </a:t>
            </a:r>
          </a:p>
        </p:txBody>
      </p:sp>
    </p:spTree>
    <p:extLst>
      <p:ext uri="{BB962C8B-B14F-4D97-AF65-F5344CB8AC3E}">
        <p14:creationId xmlns:p14="http://schemas.microsoft.com/office/powerpoint/2010/main" val="349178643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Espaço Reservado para Imagem 23">
            <a:extLst>
              <a:ext uri="{FF2B5EF4-FFF2-40B4-BE49-F238E27FC236}">
                <a16:creationId xmlns:a16="http://schemas.microsoft.com/office/drawing/2014/main" id="{C58010C0-4041-A74F-84FE-9DE4F8877A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E2D9F465-1B32-964D-8B3A-ACB5EC7E1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8379" y="4217986"/>
            <a:ext cx="3056467" cy="439209"/>
          </a:xfrm>
          <a:solidFill>
            <a:schemeClr val="accent6">
              <a:lumMod val="75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pt-BR" dirty="0"/>
              <a:t>Romanos 3:23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9816E0C8-D977-7A44-9477-C6CFE40AD5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4533" y="1286934"/>
            <a:ext cx="4224161" cy="3150657"/>
          </a:xfrm>
          <a:noFill/>
        </p:spPr>
        <p:txBody>
          <a:bodyPr/>
          <a:lstStyle/>
          <a:p>
            <a:r>
              <a:rPr lang="pt-BR" dirty="0"/>
              <a:t>“Porque todos pecaram e destituídos estão da glória de Deus”.</a:t>
            </a:r>
          </a:p>
        </p:txBody>
      </p:sp>
    </p:spTree>
    <p:extLst>
      <p:ext uri="{BB962C8B-B14F-4D97-AF65-F5344CB8AC3E}">
        <p14:creationId xmlns:p14="http://schemas.microsoft.com/office/powerpoint/2010/main" val="292363587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B502446-B163-6240-88D5-575FB468DD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759FB3B-41A6-8945-98D2-A80F948338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6534150" cy="6858000"/>
          </a:xfrm>
        </p:spPr>
        <p:txBody>
          <a:bodyPr/>
          <a:lstStyle/>
          <a:p>
            <a:r>
              <a:rPr lang="pt-BR" dirty="0"/>
              <a:t>“Mas as vossas iniquidades fazem separação entre vós e o vosso Deus, e os vossos pecados encobrem o seu rosto de vós, para que vos não ouça”.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E658BC-EB3D-EC46-9472-7AFC41EAD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1075" y="6068903"/>
            <a:ext cx="2609850" cy="464479"/>
          </a:xfrm>
        </p:spPr>
        <p:txBody>
          <a:bodyPr>
            <a:normAutofit/>
          </a:bodyPr>
          <a:lstStyle/>
          <a:p>
            <a:r>
              <a:rPr lang="pt-BR" dirty="0"/>
              <a:t>Isaías 59:2</a:t>
            </a:r>
          </a:p>
        </p:txBody>
      </p:sp>
    </p:spTree>
    <p:extLst>
      <p:ext uri="{BB962C8B-B14F-4D97-AF65-F5344CB8AC3E}">
        <p14:creationId xmlns:p14="http://schemas.microsoft.com/office/powerpoint/2010/main" val="175974489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BDA4C899-8978-7C40-8700-F3F90A7B26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3D3A406-B62B-7E43-92F6-33BEA9F73A66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88422" y="1034552"/>
            <a:ext cx="4940478" cy="4788894"/>
          </a:xfrm>
          <a:noFill/>
          <a:ln w="15875">
            <a:solidFill>
              <a:schemeClr val="tx1"/>
            </a:solidFill>
          </a:ln>
        </p:spPr>
        <p:txBody>
          <a:bodyPr/>
          <a:lstStyle/>
          <a:p>
            <a:r>
              <a:rPr lang="pt-BR" dirty="0"/>
              <a:t>A humanidade decidiu desobedecer a Deus e seguir suas próprias escolhas tendo caído e se separado </a:t>
            </a:r>
            <a:r>
              <a:rPr lang="pt-BR" dirty="0" err="1"/>
              <a:t>dEle.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1931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B333C125-45A4-A542-A567-92CB5A76E56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84A4A3-2B90-614A-B70C-76A74E777E74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73050" y="196055"/>
            <a:ext cx="4940300" cy="4789487"/>
          </a:xfrm>
          <a:solidFill>
            <a:schemeClr val="bg1">
              <a:alpha val="83000"/>
            </a:schemeClr>
          </a:solidFill>
        </p:spPr>
        <p:txBody>
          <a:bodyPr/>
          <a:lstStyle/>
          <a:p>
            <a:r>
              <a:rPr lang="pt-BR" dirty="0">
                <a:solidFill>
                  <a:srgbClr val="404162"/>
                </a:solidFill>
              </a:rPr>
              <a:t>Você tem consciência de que é um pecador?</a:t>
            </a:r>
          </a:p>
        </p:txBody>
      </p:sp>
    </p:spTree>
    <p:extLst>
      <p:ext uri="{BB962C8B-B14F-4D97-AF65-F5344CB8AC3E}">
        <p14:creationId xmlns:p14="http://schemas.microsoft.com/office/powerpoint/2010/main" val="239697789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A226C9E6-50DE-184D-B402-3285CB7AF15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625617-42F8-D14A-A68B-6DB344A370D6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096000" y="1554163"/>
            <a:ext cx="4940300" cy="4789487"/>
          </a:xfrm>
        </p:spPr>
        <p:txBody>
          <a:bodyPr/>
          <a:lstStyle/>
          <a:p>
            <a:r>
              <a:rPr lang="pt-BR" dirty="0"/>
              <a:t>O pecado nos distancia da presença de Deus!</a:t>
            </a:r>
          </a:p>
        </p:txBody>
      </p:sp>
    </p:spTree>
    <p:extLst>
      <p:ext uri="{BB962C8B-B14F-4D97-AF65-F5344CB8AC3E}">
        <p14:creationId xmlns:p14="http://schemas.microsoft.com/office/powerpoint/2010/main" val="137000996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ECED7333-D4DC-6349-80DB-B3B4C0AA64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6C67A5D-9DE4-BE46-8625-19F8DE792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76" y="1803400"/>
            <a:ext cx="5266824" cy="3712411"/>
          </a:xfrm>
        </p:spPr>
        <p:txBody>
          <a:bodyPr/>
          <a:lstStyle/>
          <a:p>
            <a:r>
              <a:rPr lang="pt-BR" dirty="0"/>
              <a:t>O perdão oferecido na </a:t>
            </a:r>
            <a:r>
              <a:rPr lang="pt-BR" dirty="0">
                <a:solidFill>
                  <a:schemeClr val="bg1"/>
                </a:solidFill>
                <a:highlight>
                  <a:srgbClr val="800000"/>
                </a:highlight>
              </a:rPr>
              <a:t>cruz</a:t>
            </a:r>
            <a:r>
              <a:rPr lang="pt-BR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296586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6D629E-683B-6646-9C84-D09BE3017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6846" y="3839216"/>
            <a:ext cx="6802582" cy="2597727"/>
          </a:xfrm>
        </p:spPr>
        <p:txBody>
          <a:bodyPr>
            <a:normAutofit fontScale="90000"/>
          </a:bodyPr>
          <a:lstStyle/>
          <a:p>
            <a:r>
              <a:rPr lang="pt-BR" dirty="0"/>
              <a:t>O antídoto contra o pecado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C62BDE5-2FF2-0544-A1DA-6F803EBEBE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sz="8800" dirty="0"/>
              <a:t>05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22672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5C99AF78-65EE-0444-81F6-4C0AB0D9A5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4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892D555-5365-C84D-A5A9-A19CF4242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8100" y="5450083"/>
            <a:ext cx="4254500" cy="464479"/>
          </a:xfrm>
          <a:solidFill>
            <a:srgbClr val="7A000C"/>
          </a:solidFill>
        </p:spPr>
        <p:txBody>
          <a:bodyPr>
            <a:normAutofit fontScale="92500" lnSpcReduction="20000"/>
          </a:bodyPr>
          <a:lstStyle/>
          <a:p>
            <a:r>
              <a:rPr lang="pt-BR" dirty="0" err="1"/>
              <a:t>I</a:t>
            </a:r>
            <a:r>
              <a:rPr lang="pt-BR" dirty="0"/>
              <a:t> Pedro 2:24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87DE37A-25C9-C44D-8780-7DDBE5573F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100" y="720261"/>
            <a:ext cx="5600700" cy="4591050"/>
          </a:xfrm>
          <a:noFill/>
        </p:spPr>
        <p:txBody>
          <a:bodyPr/>
          <a:lstStyle/>
          <a:p>
            <a:r>
              <a:rPr lang="pt-BR" dirty="0"/>
              <a:t>“Levando ele mesmo, em seu corpo, os nossos pecados sobre o madeiro, para que, mortos para os pecados, pudéssemos viver para a justiça; e pelas suas feridas fostes sarados”.</a:t>
            </a:r>
          </a:p>
        </p:txBody>
      </p:sp>
    </p:spTree>
    <p:extLst>
      <p:ext uri="{BB962C8B-B14F-4D97-AF65-F5344CB8AC3E}">
        <p14:creationId xmlns:p14="http://schemas.microsoft.com/office/powerpoint/2010/main" val="292546561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584346BD-99E4-6341-A94E-BFFD751AC5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3C1B70-A674-9F4F-A0C4-8A91E836D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Somente através de Jesus Cristo podemos romper esta barreira.</a:t>
            </a:r>
          </a:p>
        </p:txBody>
      </p:sp>
    </p:spTree>
    <p:extLst>
      <p:ext uri="{BB962C8B-B14F-4D97-AF65-F5344CB8AC3E}">
        <p14:creationId xmlns:p14="http://schemas.microsoft.com/office/powerpoint/2010/main" val="284006487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E545C77-362B-B84E-B388-3EF0D14F660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F4E058D-011E-B044-BB9A-97C49CFE2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Você reconhece que Jesus morreu por sua vida?</a:t>
            </a:r>
          </a:p>
        </p:txBody>
      </p:sp>
    </p:spTree>
    <p:extLst>
      <p:ext uri="{BB962C8B-B14F-4D97-AF65-F5344CB8AC3E}">
        <p14:creationId xmlns:p14="http://schemas.microsoft.com/office/powerpoint/2010/main" val="411822348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C469136A-AFC6-A948-B3CA-E40CF6F732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804180-3EAD-A74C-84E9-118D435CB06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927850" y="1122363"/>
            <a:ext cx="4940300" cy="4789487"/>
          </a:xfrm>
        </p:spPr>
        <p:txBody>
          <a:bodyPr/>
          <a:lstStyle/>
          <a:p>
            <a:r>
              <a:rPr lang="pt-BR" dirty="0"/>
              <a:t>Jesus morreu por amor a você!</a:t>
            </a:r>
          </a:p>
        </p:txBody>
      </p:sp>
    </p:spTree>
    <p:extLst>
      <p:ext uri="{BB962C8B-B14F-4D97-AF65-F5344CB8AC3E}">
        <p14:creationId xmlns:p14="http://schemas.microsoft.com/office/powerpoint/2010/main" val="419774745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D561F364-2E88-C345-B89F-5D33BB983F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B62834E-FFFE-554D-8D1C-563CB00B5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803400"/>
            <a:ext cx="4343400" cy="4550611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Receber a Cristo como Senhor</a:t>
            </a:r>
          </a:p>
        </p:txBody>
      </p:sp>
    </p:spTree>
    <p:extLst>
      <p:ext uri="{BB962C8B-B14F-4D97-AF65-F5344CB8AC3E}">
        <p14:creationId xmlns:p14="http://schemas.microsoft.com/office/powerpoint/2010/main" val="116458283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47D5C837-4E1B-A143-8A57-3885C9B321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C18255A-C73B-D245-BCC1-BDA6895445C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73074" y="1350962"/>
            <a:ext cx="4940478" cy="4788894"/>
          </a:xfrm>
        </p:spPr>
        <p:txBody>
          <a:bodyPr/>
          <a:lstStyle/>
          <a:p>
            <a:r>
              <a:rPr lang="pt-BR" dirty="0"/>
              <a:t>Render-se aos pés do Salvador é a maior necessidade daquele que quer ter sua vida restaurada!</a:t>
            </a:r>
          </a:p>
        </p:txBody>
      </p:sp>
    </p:spTree>
    <p:extLst>
      <p:ext uri="{BB962C8B-B14F-4D97-AF65-F5344CB8AC3E}">
        <p14:creationId xmlns:p14="http://schemas.microsoft.com/office/powerpoint/2010/main" val="302208688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90D4E94-0624-EC4F-8928-59D555781A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120BB3-F2F7-D14C-9527-F49A483AB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3240157"/>
            <a:ext cx="10217426" cy="3617842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Tudo o que ele precisa fazer agora é seguir confiante </a:t>
            </a:r>
            <a:r>
              <a:rPr lang="pt-BR" dirty="0" err="1"/>
              <a:t>nAquele</a:t>
            </a:r>
            <a:r>
              <a:rPr lang="pt-BR" dirty="0"/>
              <a:t> que lhe concedeu uma nova vida.</a:t>
            </a:r>
          </a:p>
        </p:txBody>
      </p:sp>
    </p:spTree>
    <p:extLst>
      <p:ext uri="{BB962C8B-B14F-4D97-AF65-F5344CB8AC3E}">
        <p14:creationId xmlns:p14="http://schemas.microsoft.com/office/powerpoint/2010/main" val="3865660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C98C0318-FB8C-E04B-890B-092480D679B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7968B1BC-2414-1C4B-B488-1B955005EC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46273" y="1300958"/>
            <a:ext cx="5382492" cy="4468091"/>
          </a:xfrm>
          <a:solidFill>
            <a:schemeClr val="bg1">
              <a:lumMod val="95000"/>
              <a:alpha val="72000"/>
            </a:schemeClr>
          </a:solidFill>
        </p:spPr>
        <p:txBody>
          <a:bodyPr/>
          <a:lstStyle/>
          <a:p>
            <a:r>
              <a:rPr lang="pt-BR" dirty="0"/>
              <a:t>“Mas, a todos quantos o receberam, deu-lhes o poder de serem feitos filhos de Deus, aos que creem no seu nome”.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D5A01BC-43B5-2A48-82F4-20FE27667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07482" y="5557042"/>
            <a:ext cx="2660073" cy="453014"/>
          </a:xfrm>
          <a:solidFill>
            <a:schemeClr val="bg2">
              <a:lumMod val="5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pt-BR" dirty="0"/>
              <a:t>João 1:12</a:t>
            </a:r>
          </a:p>
        </p:txBody>
      </p:sp>
    </p:spTree>
    <p:extLst>
      <p:ext uri="{BB962C8B-B14F-4D97-AF65-F5344CB8AC3E}">
        <p14:creationId xmlns:p14="http://schemas.microsoft.com/office/powerpoint/2010/main" val="312191325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812A04F1-9C81-2942-8FDF-417A7C2908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7FE8603-90EF-1440-BC68-91C942D61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8082" y="5625471"/>
            <a:ext cx="2836717" cy="457113"/>
          </a:xfrm>
          <a:solidFill>
            <a:srgbClr val="7030A0"/>
          </a:solidFill>
        </p:spPr>
        <p:txBody>
          <a:bodyPr>
            <a:normAutofit fontScale="92500" lnSpcReduction="20000"/>
          </a:bodyPr>
          <a:lstStyle/>
          <a:p>
            <a:r>
              <a:rPr lang="pt-BR" dirty="0"/>
              <a:t>Romanos 10:9-10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75D6408A-6F72-CB42-B246-CD8B4FD0FD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7428" y="665018"/>
            <a:ext cx="4998027" cy="4752548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“Se com a tua boca confessares ao Senhor Jesus, e em teu coração creres que Deus o ressuscitou dos mortos, serás salvo. Pois com o coração se crê para a justiça, e com a boca se faz confissão para a salvação.”</a:t>
            </a:r>
          </a:p>
        </p:txBody>
      </p:sp>
    </p:spTree>
    <p:extLst>
      <p:ext uri="{BB962C8B-B14F-4D97-AF65-F5344CB8AC3E}">
        <p14:creationId xmlns:p14="http://schemas.microsoft.com/office/powerpoint/2010/main" val="2630718523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08F7E2F9-0BA5-014F-928F-3DF55D0A252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1ACF2DCE-175B-3E4B-A007-61EC4ED1D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Jesus nos aceitou apesar de nossos pecados e nos perdoou.</a:t>
            </a:r>
          </a:p>
        </p:txBody>
      </p:sp>
    </p:spTree>
    <p:extLst>
      <p:ext uri="{BB962C8B-B14F-4D97-AF65-F5344CB8AC3E}">
        <p14:creationId xmlns:p14="http://schemas.microsoft.com/office/powerpoint/2010/main" val="27396270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830502D6-2833-AE40-A5ED-F4F83381DA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9912BFA-AAA7-A140-A8C4-053C88F01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1700" y="1763768"/>
            <a:ext cx="4497148" cy="4359166"/>
          </a:xfrm>
        </p:spPr>
        <p:txBody>
          <a:bodyPr/>
          <a:lstStyle/>
          <a:p>
            <a:r>
              <a:rPr lang="pt-BR" dirty="0"/>
              <a:t>A escolha de Adão e Eva condenou um planeta inteiro.</a:t>
            </a:r>
          </a:p>
        </p:txBody>
      </p:sp>
    </p:spTree>
    <p:extLst>
      <p:ext uri="{BB962C8B-B14F-4D97-AF65-F5344CB8AC3E}">
        <p14:creationId xmlns:p14="http://schemas.microsoft.com/office/powerpoint/2010/main" val="276288914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E43A620C-857E-E342-8451-CCD39D2CF6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BA1429F-90C7-F744-A788-E6D33055B24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648417" y="1122361"/>
            <a:ext cx="5219935" cy="5059777"/>
          </a:xfrm>
          <a:solidFill>
            <a:schemeClr val="tx1">
              <a:alpha val="74000"/>
            </a:schemeClr>
          </a:solidFill>
        </p:spPr>
        <p:txBody>
          <a:bodyPr/>
          <a:lstStyle/>
          <a:p>
            <a:r>
              <a:rPr lang="pt-BR" dirty="0"/>
              <a:t>Ele morreu de braços abertos para mostrar que deseja nos receber em Seu coração.</a:t>
            </a:r>
          </a:p>
        </p:txBody>
      </p:sp>
    </p:spTree>
    <p:extLst>
      <p:ext uri="{BB962C8B-B14F-4D97-AF65-F5344CB8AC3E}">
        <p14:creationId xmlns:p14="http://schemas.microsoft.com/office/powerpoint/2010/main" val="4218117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B04666A5-2D0D-7C47-AC4A-56AA3CDBF20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92DCB4-5F7B-C247-AE3B-A12D8F6558D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927850" y="1122363"/>
            <a:ext cx="4940300" cy="4789487"/>
          </a:xfrm>
        </p:spPr>
        <p:txBody>
          <a:bodyPr>
            <a:normAutofit/>
          </a:bodyPr>
          <a:lstStyle/>
          <a:p>
            <a:r>
              <a:rPr lang="pt-BR" dirty="0"/>
              <a:t>Precisamos aceitar a Jesus como Senhor e Salvador de nossas vidas.</a:t>
            </a:r>
          </a:p>
        </p:txBody>
      </p:sp>
    </p:spTree>
    <p:extLst>
      <p:ext uri="{BB962C8B-B14F-4D97-AF65-F5344CB8AC3E}">
        <p14:creationId xmlns:p14="http://schemas.microsoft.com/office/powerpoint/2010/main" val="510603370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A7B2CC73-818C-D548-A682-852B03C9DA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ED3454F-DCA1-114A-93A3-BADC7BF4C0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880" y="5985165"/>
            <a:ext cx="11002241" cy="872835"/>
          </a:xfrm>
          <a:solidFill>
            <a:schemeClr val="accent6">
              <a:lumMod val="50000"/>
              <a:alpha val="83000"/>
            </a:schemeClr>
          </a:solidFill>
        </p:spPr>
        <p:txBody>
          <a:bodyPr/>
          <a:lstStyle/>
          <a:p>
            <a:r>
              <a:rPr lang="pt-BR" dirty="0"/>
              <a:t>Jesus está chamando.</a:t>
            </a:r>
          </a:p>
        </p:txBody>
      </p:sp>
    </p:spTree>
    <p:extLst>
      <p:ext uri="{BB962C8B-B14F-4D97-AF65-F5344CB8AC3E}">
        <p14:creationId xmlns:p14="http://schemas.microsoft.com/office/powerpoint/2010/main" val="1459522077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BAAED669-71DC-0A43-9CC2-7F89EB6FF3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89D74CD-A319-8D40-9747-712FF14469F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Receba a Jesus Cristo como Senhor!</a:t>
            </a:r>
          </a:p>
        </p:txBody>
      </p:sp>
    </p:spTree>
    <p:extLst>
      <p:ext uri="{BB962C8B-B14F-4D97-AF65-F5344CB8AC3E}">
        <p14:creationId xmlns:p14="http://schemas.microsoft.com/office/powerpoint/2010/main" val="27440801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8B763E1-C973-F049-B290-768D9349BF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18A9287-6D74-A642-AC45-9753924F8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chemeClr val="tx2">
              <a:lumMod val="50000"/>
              <a:alpha val="83000"/>
            </a:schemeClr>
          </a:solidFill>
        </p:spPr>
        <p:txBody>
          <a:bodyPr/>
          <a:lstStyle/>
          <a:p>
            <a:r>
              <a:rPr lang="pt-BR" dirty="0"/>
              <a:t>O Evangelho é simples.</a:t>
            </a:r>
          </a:p>
        </p:txBody>
      </p:sp>
    </p:spTree>
    <p:extLst>
      <p:ext uri="{BB962C8B-B14F-4D97-AF65-F5344CB8AC3E}">
        <p14:creationId xmlns:p14="http://schemas.microsoft.com/office/powerpoint/2010/main" val="3900203448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8E544B74-F2A9-E445-B03C-5FFD46EF85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76C19F4-ED4D-1045-830F-C658A2B89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987828"/>
            <a:ext cx="4273827" cy="3359426"/>
          </a:xfrm>
        </p:spPr>
        <p:txBody>
          <a:bodyPr>
            <a:normAutofit/>
          </a:bodyPr>
          <a:lstStyle/>
          <a:p>
            <a:r>
              <a:rPr lang="pt-BR" dirty="0"/>
              <a:t>Para falar de Jesus não é preciso de muito mais do que o testemunho de vida e a Palavra de Deus.</a:t>
            </a:r>
          </a:p>
        </p:txBody>
      </p:sp>
    </p:spTree>
    <p:extLst>
      <p:ext uri="{BB962C8B-B14F-4D97-AF65-F5344CB8AC3E}">
        <p14:creationId xmlns:p14="http://schemas.microsoft.com/office/powerpoint/2010/main" val="2650890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633E795F-B72F-C34A-A04B-50DCD52C9B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645539-587A-E442-8B40-2C687D2BB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Você conhece alguém que está desiludido?</a:t>
            </a:r>
          </a:p>
        </p:txBody>
      </p:sp>
    </p:spTree>
    <p:extLst>
      <p:ext uri="{BB962C8B-B14F-4D97-AF65-F5344CB8AC3E}">
        <p14:creationId xmlns:p14="http://schemas.microsoft.com/office/powerpoint/2010/main" val="2296755274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47605BC7-ACA4-B34B-978B-0E49029CE4E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CAFF7E-5028-7A43-9971-A5F623E47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18307" y="2984701"/>
            <a:ext cx="3674308" cy="3561572"/>
          </a:xfrm>
        </p:spPr>
        <p:txBody>
          <a:bodyPr>
            <a:normAutofit lnSpcReduction="10000"/>
          </a:bodyPr>
          <a:lstStyle/>
          <a:p>
            <a:r>
              <a:rPr lang="pt-BR" dirty="0"/>
              <a:t>Apresente o plano de salvação para uma vida!</a:t>
            </a:r>
          </a:p>
        </p:txBody>
      </p:sp>
    </p:spTree>
    <p:extLst>
      <p:ext uri="{BB962C8B-B14F-4D97-AF65-F5344CB8AC3E}">
        <p14:creationId xmlns:p14="http://schemas.microsoft.com/office/powerpoint/2010/main" val="269879592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34936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D7D7D7B-5274-9649-BFD2-6F4ED7A3AE7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03BA1F-C422-724A-8E37-897774247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Deus estava disposto nascer, viver e morrer como homem para que </a:t>
            </a:r>
            <a:r>
              <a:rPr lang="pt-BR"/>
              <a:t>pudesse resgatá-lo.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967488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B5D13663-DB93-B54D-9A38-BA43F472BA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568DA1-C57C-934B-B6C0-3559DCE237E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É muito importante para o cristão entender o plano da salvação.</a:t>
            </a:r>
          </a:p>
        </p:txBody>
      </p:sp>
    </p:spTree>
    <p:extLst>
      <p:ext uri="{BB962C8B-B14F-4D97-AF65-F5344CB8AC3E}">
        <p14:creationId xmlns:p14="http://schemas.microsoft.com/office/powerpoint/2010/main" val="1946735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1307B2E-A753-954A-92CD-6807169A6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696" y="597824"/>
            <a:ext cx="6806225" cy="5585791"/>
          </a:xfrm>
        </p:spPr>
        <p:txBody>
          <a:bodyPr>
            <a:normAutofit lnSpcReduction="10000"/>
          </a:bodyPr>
          <a:lstStyle/>
          <a:p>
            <a:r>
              <a:rPr lang="pt-BR"/>
              <a:t>"Boa coisa é que o homem não possa salvar-se a si mesmo; pois se, por si só, pudesse abrir caminho para o Céu, nunca acabaríamos de ouvir-lhe falar disso. Basta que alguém consiga colocar-se um pouco acima de seus semelhantes e acumular alguns milhares de reais para que se lhe ouça afirmar com orgulho que se fez com esforço próprio. Estou cansado de ouvir tais coisas e alegro-me de que por toda a eternidade nunca ouviremos ninguém no Céu que se possa vangloriar de haver-se aberto para si mesmo o caminho até ali". 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C0BD02D-3962-9E48-A3F6-51B47AFF2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6524" y="6283366"/>
            <a:ext cx="2144885" cy="350803"/>
          </a:xfrm>
        </p:spPr>
        <p:txBody>
          <a:bodyPr>
            <a:normAutofit fontScale="92500"/>
          </a:bodyPr>
          <a:lstStyle/>
          <a:p>
            <a:r>
              <a:rPr lang="pt-BR"/>
              <a:t>Dwight Lyman Moody</a:t>
            </a:r>
            <a:endParaRPr lang="pt-BR" dirty="0"/>
          </a:p>
        </p:txBody>
      </p:sp>
      <p:pic>
        <p:nvPicPr>
          <p:cNvPr id="28" name="Espaço Reservado para Imagem 27" descr="File:Dwight Lyman Moody 1900 (Hold the Fort!, Scheips).jpg ...">
            <a:extLst>
              <a:ext uri="{FF2B5EF4-FFF2-40B4-BE49-F238E27FC236}">
                <a16:creationId xmlns:a16="http://schemas.microsoft.com/office/drawing/2014/main" id="{89A726B3-BA33-FB44-BB81-02744C83A2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7897906" y="1210997"/>
            <a:ext cx="3874546" cy="3874546"/>
          </a:xfrm>
        </p:spPr>
      </p:pic>
    </p:spTree>
    <p:extLst>
      <p:ext uri="{BB962C8B-B14F-4D97-AF65-F5344CB8AC3E}">
        <p14:creationId xmlns:p14="http://schemas.microsoft.com/office/powerpoint/2010/main" val="364069035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61E275D-20D7-E340-888D-C78FF322A09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FC97B8B3-C6A5-014D-978D-EE0A168B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72" y="270458"/>
            <a:ext cx="7277434" cy="2125014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Um plano de vida e paz</a:t>
            </a:r>
          </a:p>
        </p:txBody>
      </p:sp>
    </p:spTree>
    <p:extLst>
      <p:ext uri="{BB962C8B-B14F-4D97-AF65-F5344CB8AC3E}">
        <p14:creationId xmlns:p14="http://schemas.microsoft.com/office/powerpoint/2010/main" val="354013625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0B50EB2-3D5F-4545-9E79-18AAB4029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"Porei inimizade entre ti e a mulher (que enganaste)", disse Ele a Satanás, "entre a tua descendência e o seu descendente. Este te ferirá a cabeça, e tu lhe ferirás o calcanhar." 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A288801-7489-4D4F-A043-223222C62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/>
              <a:t>Gênesis 3:15 </a:t>
            </a:r>
            <a:endParaRPr lang="pt-BR" dirty="0"/>
          </a:p>
        </p:txBody>
      </p:sp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1F60931C-28DA-B447-8775-FCC2FDFD8F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06016581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96FB6F16-6DD8-5C44-AC08-A1272B7C473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2BAC42-B042-1049-9EE7-E1152ED0E9E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39877" y="1377196"/>
            <a:ext cx="4940300" cy="4789487"/>
          </a:xfrm>
        </p:spPr>
        <p:txBody>
          <a:bodyPr/>
          <a:lstStyle/>
          <a:p>
            <a:r>
              <a:rPr lang="pt-BR" dirty="0"/>
              <a:t>O Filho de Deus viria em socorro do homem.</a:t>
            </a:r>
          </a:p>
        </p:txBody>
      </p:sp>
    </p:spTree>
    <p:extLst>
      <p:ext uri="{BB962C8B-B14F-4D97-AF65-F5344CB8AC3E}">
        <p14:creationId xmlns:p14="http://schemas.microsoft.com/office/powerpoint/2010/main" val="44976431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Integração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wrap="square" rtlCol="0" anchor="ctr">
        <a:noAutofit/>
      </a:bodyPr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758</Words>
  <Application>Microsoft Macintosh PowerPoint</Application>
  <PresentationFormat>Widescreen</PresentationFormat>
  <Paragraphs>47</Paragraphs>
  <Slides>38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2" baseType="lpstr">
      <vt:lpstr>Arial</vt:lpstr>
      <vt:lpstr>Calibri</vt:lpstr>
      <vt:lpstr>Rockwell</vt:lpstr>
      <vt:lpstr>Tema do Office</vt:lpstr>
      <vt:lpstr>Apresentação do PowerPoint</vt:lpstr>
      <vt:lpstr>O antídoto contra o pecado</vt:lpstr>
      <vt:lpstr>Apresentação do PowerPoint</vt:lpstr>
      <vt:lpstr>Apresentação do PowerPoint</vt:lpstr>
      <vt:lpstr>Apresentação do PowerPoint</vt:lpstr>
      <vt:lpstr>Apresentação do PowerPoint</vt:lpstr>
      <vt:lpstr>Um plano de vida e paz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pecado nos separa de Deus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perdão oferecido na cruz </vt:lpstr>
      <vt:lpstr>Apresentação do PowerPoint</vt:lpstr>
      <vt:lpstr>Apresentação do PowerPoint</vt:lpstr>
      <vt:lpstr>Apresentação do PowerPoint</vt:lpstr>
      <vt:lpstr>Apresentação do PowerPoint</vt:lpstr>
      <vt:lpstr>Receber a Cristo como Senhor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DOMINGOS ESPECIAIS</dc:subject>
  <dc:creator>4TONS - Pr. Marcelo Augusto de Carvalho</dc:creator>
  <cp:keywords>www.4tons.com.br</cp:keywords>
  <dc:description>COMÉRCIO PROIBIDO. USO PESSOAL</dc:description>
  <cp:lastModifiedBy>marcos aurelio gularte de castro</cp:lastModifiedBy>
  <cp:revision>6</cp:revision>
  <dcterms:created xsi:type="dcterms:W3CDTF">2021-03-19T18:01:26Z</dcterms:created>
  <dcterms:modified xsi:type="dcterms:W3CDTF">2021-03-22T18:31:09Z</dcterms:modified>
  <cp:category>EVANGELISMO</cp:category>
</cp:coreProperties>
</file>