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8" r:id="rId3"/>
    <p:sldId id="342" r:id="rId4"/>
    <p:sldId id="344" r:id="rId5"/>
    <p:sldId id="346" r:id="rId6"/>
    <p:sldId id="347" r:id="rId7"/>
    <p:sldId id="348" r:id="rId8"/>
    <p:sldId id="351" r:id="rId9"/>
    <p:sldId id="352" r:id="rId10"/>
    <p:sldId id="353" r:id="rId11"/>
    <p:sldId id="354" r:id="rId12"/>
    <p:sldId id="355" r:id="rId13"/>
    <p:sldId id="384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6" r:id="rId24"/>
    <p:sldId id="385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6" r:id="rId40"/>
    <p:sldId id="383" r:id="rId41"/>
    <p:sldId id="387" r:id="rId42"/>
    <p:sldId id="388" r:id="rId43"/>
    <p:sldId id="389" r:id="rId44"/>
    <p:sldId id="390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3" r:id="rId66"/>
    <p:sldId id="287" r:id="rId6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6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C98"/>
    <a:srgbClr val="141F2D"/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C2C68-7727-C340-A86C-7F1240172445}" v="330" dt="2021-03-29T15:57:12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62"/>
    <p:restoredTop sz="94608"/>
  </p:normalViewPr>
  <p:slideViewPr>
    <p:cSldViewPr snapToGrid="0" snapToObjects="1">
      <p:cViewPr>
        <p:scale>
          <a:sx n="56" d="100"/>
          <a:sy n="56" d="100"/>
        </p:scale>
        <p:origin x="464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9T12:51:17.819" idx="5">
    <p:pos x="7680" y="432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2119" y="2131262"/>
            <a:ext cx="4213412" cy="3408925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37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13412"/>
            <a:ext cx="12192001" cy="2644589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bIns="14400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080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29/03/2021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72" r:id="rId12"/>
    <p:sldLayoutId id="2147483665" r:id="rId13"/>
    <p:sldLayoutId id="2147483662" r:id="rId14"/>
    <p:sldLayoutId id="2147483663" r:id="rId15"/>
    <p:sldLayoutId id="2147483651" r:id="rId16"/>
    <p:sldLayoutId id="2147483671" r:id="rId17"/>
    <p:sldLayoutId id="2147483652" r:id="rId18"/>
    <p:sldLayoutId id="2147483653" r:id="rId19"/>
    <p:sldLayoutId id="2147483654" r:id="rId20"/>
    <p:sldLayoutId id="2147483655" r:id="rId21"/>
    <p:sldLayoutId id="214748365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mes_Young_Simpson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.xml"/><Relationship Id="rId4" Type="http://schemas.openxmlformats.org/officeDocument/2006/relationships/hyperlink" Target="https://creativecommons.org/licenses/by-sa/3.0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itor107/5638031864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sa/3.0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DE39E6C-091C-774B-B9B8-4E256133D7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1B73F7-E640-1049-868F-E2F25F322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1000" y="1216863"/>
            <a:ext cx="9349999" cy="2382372"/>
          </a:xfrm>
        </p:spPr>
        <p:txBody>
          <a:bodyPr/>
          <a:lstStyle/>
          <a:p>
            <a:r>
              <a:rPr lang="pt-BR" dirty="0"/>
              <a:t>69% creem que os mortos “bons” estão num paraíso, ao lado de Deus. </a:t>
            </a:r>
          </a:p>
        </p:txBody>
      </p:sp>
    </p:spTree>
    <p:extLst>
      <p:ext uri="{BB962C8B-B14F-4D97-AF65-F5344CB8AC3E}">
        <p14:creationId xmlns:p14="http://schemas.microsoft.com/office/powerpoint/2010/main" val="15886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83D3593-8C69-DC4C-A81F-522CC8737F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AB3074-3751-7B4A-9830-42956555C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416" y="1275693"/>
            <a:ext cx="4688349" cy="4306613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51% dos americanos acreditam em espíritos, 27% deles, em reencarnação, e nove em cada dez creem que a alma sobrevive à morte do corpo.</a:t>
            </a:r>
          </a:p>
        </p:txBody>
      </p:sp>
    </p:spTree>
    <p:extLst>
      <p:ext uri="{BB962C8B-B14F-4D97-AF65-F5344CB8AC3E}">
        <p14:creationId xmlns:p14="http://schemas.microsoft.com/office/powerpoint/2010/main" val="395965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01EF9B2-3935-9541-84A0-45BB9C6525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5D321F-B8E8-BA45-9F8B-6111421E3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15999" y="1614791"/>
            <a:ext cx="5010867" cy="4857123"/>
          </a:xfrm>
          <a:solidFill>
            <a:srgbClr val="141F2D">
              <a:alpha val="71000"/>
            </a:srgbClr>
          </a:solidFill>
        </p:spPr>
        <p:txBody>
          <a:bodyPr>
            <a:normAutofit/>
          </a:bodyPr>
          <a:lstStyle/>
          <a:p>
            <a:r>
              <a:rPr lang="pt-BR" sz="3600" dirty="0"/>
              <a:t>Onde podemos aprender a verdade sobre o que acontece quando morremos? </a:t>
            </a:r>
          </a:p>
        </p:txBody>
      </p:sp>
    </p:spTree>
    <p:extLst>
      <p:ext uri="{BB962C8B-B14F-4D97-AF65-F5344CB8AC3E}">
        <p14:creationId xmlns:p14="http://schemas.microsoft.com/office/powerpoint/2010/main" val="310551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28281AF-0A87-2A4B-AE47-7556A6EEA3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DB9DD6-C8CC-464D-96EA-64719802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Na Bíblia</a:t>
            </a:r>
          </a:p>
        </p:txBody>
      </p:sp>
    </p:spTree>
    <p:extLst>
      <p:ext uri="{BB962C8B-B14F-4D97-AF65-F5344CB8AC3E}">
        <p14:creationId xmlns:p14="http://schemas.microsoft.com/office/powerpoint/2010/main" val="112959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3C5445C-67A8-BA43-871C-290754948F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518BF4-60AC-F442-A569-AFBF027F8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“Aqueles que durante toda a vida estiveram escravizados pelo medo da morte”.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85718F-0239-EA49-AB5E-29FDB3C72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Hebreus 2:15</a:t>
            </a:r>
          </a:p>
        </p:txBody>
      </p:sp>
    </p:spTree>
    <p:extLst>
      <p:ext uri="{BB962C8B-B14F-4D97-AF65-F5344CB8AC3E}">
        <p14:creationId xmlns:p14="http://schemas.microsoft.com/office/powerpoint/2010/main" val="304087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AC6F480-7A19-314A-A908-10563CE369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97B029E-521E-C947-81C8-74233F89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5038927"/>
            <a:ext cx="11016952" cy="1484237"/>
          </a:xfrm>
        </p:spPr>
        <p:txBody>
          <a:bodyPr/>
          <a:lstStyle/>
          <a:p>
            <a:pPr algn="ctr"/>
            <a:r>
              <a:rPr lang="pt-BR" dirty="0"/>
              <a:t>DE DEUS PARA DEUS</a:t>
            </a:r>
          </a:p>
        </p:txBody>
      </p:sp>
    </p:spTree>
    <p:extLst>
      <p:ext uri="{BB962C8B-B14F-4D97-AF65-F5344CB8AC3E}">
        <p14:creationId xmlns:p14="http://schemas.microsoft.com/office/powerpoint/2010/main" val="188054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326FD35-8E70-F94F-A062-BD45613BC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0" dirty="0"/>
              <a:t>“Então o Senhor Deus formou o homem [‘adam’, hebraico] do </a:t>
            </a:r>
            <a:r>
              <a:rPr lang="pt-BR" b="1" i="0" dirty="0"/>
              <a:t>PÓ DA TERRA </a:t>
            </a:r>
            <a:r>
              <a:rPr lang="pt-BR" i="0" dirty="0"/>
              <a:t>[‘</a:t>
            </a:r>
            <a:r>
              <a:rPr lang="pt-BR" dirty="0" err="1"/>
              <a:t>adamah</a:t>
            </a:r>
            <a:r>
              <a:rPr lang="pt-BR" i="0" dirty="0"/>
              <a:t>’, hebraico] e soprou em suas narinas O FÔLEGO DE VIDA e o homem se tornou UM SER VIVENTE [‘ALMA’, hebraico]”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70B6E04-56A2-3544-8FD4-EFB9BD3E5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Gênesis 2:7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55A75C68-D8EC-2943-BCCB-103ADAEC6A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36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74A7CFE2-8733-864C-B664-87811821C5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5B23EF-0F39-3A48-B1F7-0590579A30F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515100" y="1034552"/>
            <a:ext cx="5307532" cy="5144686"/>
          </a:xfrm>
        </p:spPr>
        <p:txBody>
          <a:bodyPr/>
          <a:lstStyle/>
          <a:p>
            <a:r>
              <a:rPr lang="pt-BR" sz="4400" dirty="0"/>
              <a:t>O homem se tornou uma alma vivente.</a:t>
            </a:r>
          </a:p>
        </p:txBody>
      </p:sp>
    </p:spTree>
    <p:extLst>
      <p:ext uri="{BB962C8B-B14F-4D97-AF65-F5344CB8AC3E}">
        <p14:creationId xmlns:p14="http://schemas.microsoft.com/office/powerpoint/2010/main" val="268178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7222EC9-4CD4-FD4A-9C40-27B67AEDD5F0}"/>
              </a:ext>
            </a:extLst>
          </p:cNvPr>
          <p:cNvSpPr txBox="1"/>
          <p:nvPr/>
        </p:nvSpPr>
        <p:spPr>
          <a:xfrm>
            <a:off x="700288" y="1345009"/>
            <a:ext cx="2576312" cy="1594622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Pó da Terra</a:t>
            </a:r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5C04ABAB-71DE-2945-9F41-870D5ECF65BA}"/>
              </a:ext>
            </a:extLst>
          </p:cNvPr>
          <p:cNvSpPr/>
          <p:nvPr/>
        </p:nvSpPr>
        <p:spPr>
          <a:xfrm>
            <a:off x="3486150" y="1618768"/>
            <a:ext cx="1047104" cy="1047104"/>
          </a:xfrm>
          <a:prstGeom prst="plus">
            <a:avLst>
              <a:gd name="adj" fmla="val 4038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EF589A-8C64-6548-AF67-3D08ED8F8528}"/>
              </a:ext>
            </a:extLst>
          </p:cNvPr>
          <p:cNvSpPr txBox="1"/>
          <p:nvPr/>
        </p:nvSpPr>
        <p:spPr>
          <a:xfrm>
            <a:off x="4761854" y="1345009"/>
            <a:ext cx="2781946" cy="1594622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Fôlego da vida</a:t>
            </a:r>
          </a:p>
        </p:txBody>
      </p:sp>
      <p:sp>
        <p:nvSpPr>
          <p:cNvPr id="8" name="Igual a 7">
            <a:extLst>
              <a:ext uri="{FF2B5EF4-FFF2-40B4-BE49-F238E27FC236}">
                <a16:creationId xmlns:a16="http://schemas.microsoft.com/office/drawing/2014/main" id="{693F0D77-17E3-C746-A518-CEDE27FEA1D5}"/>
              </a:ext>
            </a:extLst>
          </p:cNvPr>
          <p:cNvSpPr/>
          <p:nvPr/>
        </p:nvSpPr>
        <p:spPr>
          <a:xfrm>
            <a:off x="7772400" y="1618768"/>
            <a:ext cx="1047104" cy="1047104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DC7A2C-6B2E-5A45-AD93-05843764350D}"/>
              </a:ext>
            </a:extLst>
          </p:cNvPr>
          <p:cNvSpPr txBox="1"/>
          <p:nvPr/>
        </p:nvSpPr>
        <p:spPr>
          <a:xfrm>
            <a:off x="8862166" y="1345009"/>
            <a:ext cx="2781946" cy="1594622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Alma vivente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20BFF4-9B96-E441-89E2-5D642B9858AA}"/>
              </a:ext>
            </a:extLst>
          </p:cNvPr>
          <p:cNvSpPr txBox="1"/>
          <p:nvPr/>
        </p:nvSpPr>
        <p:spPr>
          <a:xfrm>
            <a:off x="457200" y="3429000"/>
            <a:ext cx="2971800" cy="159462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Corpo sem vida</a:t>
            </a:r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11AE6EF3-274A-F542-9692-1918C29077E8}"/>
              </a:ext>
            </a:extLst>
          </p:cNvPr>
          <p:cNvSpPr/>
          <p:nvPr/>
        </p:nvSpPr>
        <p:spPr>
          <a:xfrm>
            <a:off x="3562350" y="3702759"/>
            <a:ext cx="1047104" cy="1047104"/>
          </a:xfrm>
          <a:prstGeom prst="plus">
            <a:avLst>
              <a:gd name="adj" fmla="val 4038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93B15B-C7C8-E148-A7B7-C20323C72072}"/>
              </a:ext>
            </a:extLst>
          </p:cNvPr>
          <p:cNvSpPr txBox="1"/>
          <p:nvPr/>
        </p:nvSpPr>
        <p:spPr>
          <a:xfrm>
            <a:off x="4761854" y="3429000"/>
            <a:ext cx="2781946" cy="159462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Fôlego de deus</a:t>
            </a:r>
          </a:p>
        </p:txBody>
      </p:sp>
      <p:sp>
        <p:nvSpPr>
          <p:cNvPr id="13" name="Igual a 12">
            <a:extLst>
              <a:ext uri="{FF2B5EF4-FFF2-40B4-BE49-F238E27FC236}">
                <a16:creationId xmlns:a16="http://schemas.microsoft.com/office/drawing/2014/main" id="{6672F3AB-AE5B-884F-823B-7DBA41096AB3}"/>
              </a:ext>
            </a:extLst>
          </p:cNvPr>
          <p:cNvSpPr/>
          <p:nvPr/>
        </p:nvSpPr>
        <p:spPr>
          <a:xfrm>
            <a:off x="7772400" y="3702759"/>
            <a:ext cx="1047104" cy="1047104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6EAB10-E975-4E47-926F-7C8D9530A089}"/>
              </a:ext>
            </a:extLst>
          </p:cNvPr>
          <p:cNvSpPr txBox="1"/>
          <p:nvPr/>
        </p:nvSpPr>
        <p:spPr>
          <a:xfrm>
            <a:off x="8862166" y="3429000"/>
            <a:ext cx="2781946" cy="159462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UM ser vivente</a:t>
            </a:r>
          </a:p>
        </p:txBody>
      </p:sp>
    </p:spTree>
    <p:extLst>
      <p:ext uri="{BB962C8B-B14F-4D97-AF65-F5344CB8AC3E}">
        <p14:creationId xmlns:p14="http://schemas.microsoft.com/office/powerpoint/2010/main" val="32119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E02D951-40D8-9B4B-932A-293D00F7B3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C8CF722-5DCC-0848-84CA-CEF680DF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96" y="0"/>
            <a:ext cx="7806824" cy="3063240"/>
          </a:xfrm>
        </p:spPr>
        <p:txBody>
          <a:bodyPr/>
          <a:lstStyle/>
          <a:p>
            <a:pPr algn="ctr"/>
            <a:r>
              <a:rPr lang="pt-BR" dirty="0"/>
              <a:t>O QUE ACONTECE DEPOIS QUE UMA PESSOA MORRE?</a:t>
            </a:r>
          </a:p>
        </p:txBody>
      </p:sp>
    </p:spTree>
    <p:extLst>
      <p:ext uri="{BB962C8B-B14F-4D97-AF65-F5344CB8AC3E}">
        <p14:creationId xmlns:p14="http://schemas.microsoft.com/office/powerpoint/2010/main" val="284940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846" y="3839216"/>
            <a:ext cx="6802582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Antídoto contra a Morte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06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619FFD7-4111-4C48-8015-1CF8E2D9A2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B57F55-032F-4142-A299-E61D8B015A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“O pó volte à terra de onde veio, e o espírito [fôlego de vida] volte a Deus, que o deu”.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8B2A80-10FE-3842-B3D0-40E28605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Eclesiastes 12:7 </a:t>
            </a:r>
          </a:p>
        </p:txBody>
      </p:sp>
    </p:spTree>
    <p:extLst>
      <p:ext uri="{BB962C8B-B14F-4D97-AF65-F5344CB8AC3E}">
        <p14:creationId xmlns:p14="http://schemas.microsoft.com/office/powerpoint/2010/main" val="351478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CE05626-BEFC-624C-A20D-F821F32684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6FE8AE-288C-D44D-B00E-07C992740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23534" y="485342"/>
            <a:ext cx="5360446" cy="3408925"/>
          </a:xfrm>
        </p:spPr>
        <p:txBody>
          <a:bodyPr>
            <a:normAutofit/>
          </a:bodyPr>
          <a:lstStyle/>
          <a:p>
            <a:r>
              <a:rPr lang="pt-BR" sz="6000" dirty="0"/>
              <a:t> “</a:t>
            </a:r>
            <a:r>
              <a:rPr lang="pt-BR" sz="6000" b="1" dirty="0"/>
              <a:t>FÔLEGO</a:t>
            </a:r>
            <a:r>
              <a:rPr lang="pt-BR" sz="6000" dirty="0"/>
              <a:t>” E “</a:t>
            </a:r>
            <a:r>
              <a:rPr lang="pt-BR" sz="6000" b="1" dirty="0"/>
              <a:t>ESPÍRITO</a:t>
            </a:r>
            <a:r>
              <a:rPr lang="pt-BR" sz="6000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1032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38E396-F7F0-8C4E-B5B1-A36C23BE0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“Tão certo como eu vivo, diz o Senhor Deus..., todas as almas são minhas; a alma que pecar, essa morrerá”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EDCDD9-E1D7-5A40-80C8-322B1AAC7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Ezequiel 28:3, 4, ARA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7345E5B-AA42-C74C-9657-F0EA36983F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08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5C7FE1D7-74CB-0B40-A59E-A0454E50A5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B16C5F-63F0-E24C-946E-050F0826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alma morre!</a:t>
            </a:r>
          </a:p>
        </p:txBody>
      </p:sp>
    </p:spTree>
    <p:extLst>
      <p:ext uri="{BB962C8B-B14F-4D97-AF65-F5344CB8AC3E}">
        <p14:creationId xmlns:p14="http://schemas.microsoft.com/office/powerpoint/2010/main" val="384277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7222EC9-4CD4-FD4A-9C40-27B67AEDD5F0}"/>
              </a:ext>
            </a:extLst>
          </p:cNvPr>
          <p:cNvSpPr txBox="1"/>
          <p:nvPr/>
        </p:nvSpPr>
        <p:spPr>
          <a:xfrm>
            <a:off x="700288" y="1345009"/>
            <a:ext cx="2576312" cy="159462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Pó da Terra</a:t>
            </a:r>
          </a:p>
        </p:txBody>
      </p:sp>
      <p:sp>
        <p:nvSpPr>
          <p:cNvPr id="5" name="Menos 4">
            <a:extLst>
              <a:ext uri="{FF2B5EF4-FFF2-40B4-BE49-F238E27FC236}">
                <a16:creationId xmlns:a16="http://schemas.microsoft.com/office/drawing/2014/main" id="{5C04ABAB-71DE-2945-9F41-870D5ECF65BA}"/>
              </a:ext>
            </a:extLst>
          </p:cNvPr>
          <p:cNvSpPr/>
          <p:nvPr/>
        </p:nvSpPr>
        <p:spPr>
          <a:xfrm>
            <a:off x="3486150" y="1618768"/>
            <a:ext cx="1047104" cy="1047104"/>
          </a:xfrm>
          <a:prstGeom prst="mathMinus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EF589A-8C64-6548-AF67-3D08ED8F8528}"/>
              </a:ext>
            </a:extLst>
          </p:cNvPr>
          <p:cNvSpPr txBox="1"/>
          <p:nvPr/>
        </p:nvSpPr>
        <p:spPr>
          <a:xfrm>
            <a:off x="4761854" y="1345009"/>
            <a:ext cx="2781946" cy="159462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Fôlego da vida</a:t>
            </a:r>
          </a:p>
        </p:txBody>
      </p:sp>
      <p:sp>
        <p:nvSpPr>
          <p:cNvPr id="8" name="Igual a 7">
            <a:extLst>
              <a:ext uri="{FF2B5EF4-FFF2-40B4-BE49-F238E27FC236}">
                <a16:creationId xmlns:a16="http://schemas.microsoft.com/office/drawing/2014/main" id="{693F0D77-17E3-C746-A518-CEDE27FEA1D5}"/>
              </a:ext>
            </a:extLst>
          </p:cNvPr>
          <p:cNvSpPr/>
          <p:nvPr/>
        </p:nvSpPr>
        <p:spPr>
          <a:xfrm>
            <a:off x="7772400" y="1618768"/>
            <a:ext cx="1047104" cy="1047104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DC7A2C-6B2E-5A45-AD93-05843764350D}"/>
              </a:ext>
            </a:extLst>
          </p:cNvPr>
          <p:cNvSpPr txBox="1"/>
          <p:nvPr/>
        </p:nvSpPr>
        <p:spPr>
          <a:xfrm>
            <a:off x="8862166" y="1345009"/>
            <a:ext cx="2781946" cy="159462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Alma MORTA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20BFF4-9B96-E441-89E2-5D642B9858AA}"/>
              </a:ext>
            </a:extLst>
          </p:cNvPr>
          <p:cNvSpPr txBox="1"/>
          <p:nvPr/>
        </p:nvSpPr>
        <p:spPr>
          <a:xfrm>
            <a:off x="457200" y="3429000"/>
            <a:ext cx="2971800" cy="159462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Corpo sem vida</a:t>
            </a:r>
          </a:p>
        </p:txBody>
      </p:sp>
      <p:sp>
        <p:nvSpPr>
          <p:cNvPr id="11" name="Menos 10">
            <a:extLst>
              <a:ext uri="{FF2B5EF4-FFF2-40B4-BE49-F238E27FC236}">
                <a16:creationId xmlns:a16="http://schemas.microsoft.com/office/drawing/2014/main" id="{11AE6EF3-274A-F542-9692-1918C29077E8}"/>
              </a:ext>
            </a:extLst>
          </p:cNvPr>
          <p:cNvSpPr/>
          <p:nvPr/>
        </p:nvSpPr>
        <p:spPr>
          <a:xfrm>
            <a:off x="3562350" y="3702759"/>
            <a:ext cx="1047104" cy="1047104"/>
          </a:xfrm>
          <a:prstGeom prst="mathMinus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93B15B-C7C8-E148-A7B7-C20323C72072}"/>
              </a:ext>
            </a:extLst>
          </p:cNvPr>
          <p:cNvSpPr txBox="1"/>
          <p:nvPr/>
        </p:nvSpPr>
        <p:spPr>
          <a:xfrm>
            <a:off x="4761854" y="3429000"/>
            <a:ext cx="2781946" cy="159462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Fôlego de deus</a:t>
            </a:r>
          </a:p>
        </p:txBody>
      </p:sp>
      <p:sp>
        <p:nvSpPr>
          <p:cNvPr id="13" name="Igual a 12">
            <a:extLst>
              <a:ext uri="{FF2B5EF4-FFF2-40B4-BE49-F238E27FC236}">
                <a16:creationId xmlns:a16="http://schemas.microsoft.com/office/drawing/2014/main" id="{6672F3AB-AE5B-884F-823B-7DBA41096AB3}"/>
              </a:ext>
            </a:extLst>
          </p:cNvPr>
          <p:cNvSpPr/>
          <p:nvPr/>
        </p:nvSpPr>
        <p:spPr>
          <a:xfrm>
            <a:off x="7772400" y="3702759"/>
            <a:ext cx="1047104" cy="1047104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254000" dist="50800" dir="1620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6EAB10-E975-4E47-926F-7C8D9530A089}"/>
              </a:ext>
            </a:extLst>
          </p:cNvPr>
          <p:cNvSpPr txBox="1"/>
          <p:nvPr/>
        </p:nvSpPr>
        <p:spPr>
          <a:xfrm>
            <a:off x="8862166" y="3429000"/>
            <a:ext cx="2781946" cy="159462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98500" dist="190500" dir="5400000" sx="92000" sy="92000" algn="t" rotWithShape="0">
              <a:prstClr val="black">
                <a:alpha val="46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pt-BR" sz="4000" b="1" cap="all" dirty="0">
                <a:solidFill>
                  <a:schemeClr val="bg1"/>
                </a:solidFill>
              </a:rPr>
              <a:t>UM ser MORTO</a:t>
            </a:r>
          </a:p>
        </p:txBody>
      </p:sp>
    </p:spTree>
    <p:extLst>
      <p:ext uri="{BB962C8B-B14F-4D97-AF65-F5344CB8AC3E}">
        <p14:creationId xmlns:p14="http://schemas.microsoft.com/office/powerpoint/2010/main" val="371941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09E708A-FBC9-454A-81D2-563F45C472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74AA8B-9B12-1A40-A79D-B0F01F7016F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OS MORTOS NÃO ESTÃO CONSCIENTES</a:t>
            </a:r>
          </a:p>
        </p:txBody>
      </p:sp>
    </p:spTree>
    <p:extLst>
      <p:ext uri="{BB962C8B-B14F-4D97-AF65-F5344CB8AC3E}">
        <p14:creationId xmlns:p14="http://schemas.microsoft.com/office/powerpoint/2010/main" val="53841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D8E67A4-4C4E-1F40-9762-7A7F8501E8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18C02D-EBDF-C641-A52A-83550EB7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920" y="594360"/>
            <a:ext cx="5711390" cy="2286000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OS MORTOS SABEM DE ALGUMA COISA?</a:t>
            </a:r>
          </a:p>
        </p:txBody>
      </p:sp>
    </p:spTree>
    <p:extLst>
      <p:ext uri="{BB962C8B-B14F-4D97-AF65-F5344CB8AC3E}">
        <p14:creationId xmlns:p14="http://schemas.microsoft.com/office/powerpoint/2010/main" val="377329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E1150A16-1022-7549-BDCC-6E72D5AEF3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57EABEA-3598-C744-9C60-4D257DB86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86700" y="1133474"/>
            <a:ext cx="3810000" cy="4816351"/>
          </a:xfrm>
        </p:spPr>
        <p:txBody>
          <a:bodyPr>
            <a:normAutofit/>
          </a:bodyPr>
          <a:lstStyle/>
          <a:p>
            <a:r>
              <a:rPr lang="pt-BR" dirty="0"/>
              <a:t>Para eles, o amor, o ódio e a inveja há muito desapareceram…”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CD5299E4-1F96-AE40-8812-5CE9CC2E5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8650" y="5018623"/>
            <a:ext cx="3086100" cy="705903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Eclesiastes 9:6</a:t>
            </a:r>
          </a:p>
        </p:txBody>
      </p:sp>
    </p:spTree>
    <p:extLst>
      <p:ext uri="{BB962C8B-B14F-4D97-AF65-F5344CB8AC3E}">
        <p14:creationId xmlns:p14="http://schemas.microsoft.com/office/powerpoint/2010/main" val="49680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30247AD-3612-3E4A-A029-5C30F01623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71E08C-A65A-3D43-A1B4-7F7176AF0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7440" y="599643"/>
            <a:ext cx="8758071" cy="2120698"/>
          </a:xfrm>
        </p:spPr>
        <p:txBody>
          <a:bodyPr/>
          <a:lstStyle/>
          <a:p>
            <a:r>
              <a:rPr lang="pt-BR" dirty="0"/>
              <a:t>Uma pessoa morta não têm contato algum com os vivos.</a:t>
            </a:r>
          </a:p>
        </p:txBody>
      </p:sp>
    </p:spTree>
    <p:extLst>
      <p:ext uri="{BB962C8B-B14F-4D97-AF65-F5344CB8AC3E}">
        <p14:creationId xmlns:p14="http://schemas.microsoft.com/office/powerpoint/2010/main" val="257370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21B4922-8CC1-A745-9D99-E88C9BBCE1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7A8B58-3AE9-7949-B740-FB442AA0F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“Porque os vivos sabem que morrerão, mas </a:t>
            </a:r>
            <a:r>
              <a:rPr lang="pt-BR" sz="4800" b="1" dirty="0"/>
              <a:t>os mortos nada sabem</a:t>
            </a:r>
            <a:r>
              <a:rPr lang="pt-BR" sz="4800" dirty="0"/>
              <a:t>”.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0CD0DA-E4A3-4A48-8D6F-31E9E3355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Eclesiastes 9:5</a:t>
            </a:r>
          </a:p>
        </p:txBody>
      </p:sp>
    </p:spTree>
    <p:extLst>
      <p:ext uri="{BB962C8B-B14F-4D97-AF65-F5344CB8AC3E}">
        <p14:creationId xmlns:p14="http://schemas.microsoft.com/office/powerpoint/2010/main" val="94569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0EE46C27-CB1F-BB41-BB83-E7E6982ABA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C0CD5CB-4809-CB48-A06D-C62813A657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545" y="819454"/>
            <a:ext cx="4221804" cy="4635027"/>
          </a:xfrm>
        </p:spPr>
        <p:txBody>
          <a:bodyPr/>
          <a:lstStyle/>
          <a:p>
            <a:r>
              <a:rPr lang="pt-BR" dirty="0"/>
              <a:t>“...Eu vim para que tenham vida e a tenham em abundância”.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A9D1CB5-F197-CD40-8ECA-B947A7DCC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8756" y="5184437"/>
            <a:ext cx="2909381" cy="540088"/>
          </a:xfrm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João 10:10 </a:t>
            </a:r>
          </a:p>
        </p:txBody>
      </p:sp>
    </p:spTree>
    <p:extLst>
      <p:ext uri="{BB962C8B-B14F-4D97-AF65-F5344CB8AC3E}">
        <p14:creationId xmlns:p14="http://schemas.microsoft.com/office/powerpoint/2010/main" val="170916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B38C655-CF6F-504F-BC30-8C3A584A17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54FC29-576D-324B-B1A0-7B95DFDB194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51522" y="1899602"/>
            <a:ext cx="4940478" cy="4788894"/>
          </a:xfrm>
        </p:spPr>
        <p:txBody>
          <a:bodyPr/>
          <a:lstStyle/>
          <a:p>
            <a:r>
              <a:rPr lang="pt-BR" dirty="0"/>
              <a:t>Jesus comparou a morte com um sono.</a:t>
            </a:r>
          </a:p>
        </p:txBody>
      </p:sp>
    </p:spTree>
    <p:extLst>
      <p:ext uri="{BB962C8B-B14F-4D97-AF65-F5344CB8AC3E}">
        <p14:creationId xmlns:p14="http://schemas.microsoft.com/office/powerpoint/2010/main" val="24946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3432BD-E61B-9F4D-BAF5-DC4F2C9CD8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25818D-64F9-3D42-8341-F9869505D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9804" y="851103"/>
            <a:ext cx="9032391" cy="2897938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A BÍBLIA CHAMA A MORTE DE “SONO” 54 VEZES.</a:t>
            </a:r>
          </a:p>
        </p:txBody>
      </p:sp>
    </p:spTree>
    <p:extLst>
      <p:ext uri="{BB962C8B-B14F-4D97-AF65-F5344CB8AC3E}">
        <p14:creationId xmlns:p14="http://schemas.microsoft.com/office/powerpoint/2010/main" val="151005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820275-43C2-6B42-9663-9AEA40FB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“Nosso amigo </a:t>
            </a:r>
            <a:r>
              <a:rPr lang="pt-BR" b="1" dirty="0">
                <a:solidFill>
                  <a:srgbClr val="C00000"/>
                </a:solidFill>
              </a:rPr>
              <a:t>Lázaro adormeceu</a:t>
            </a:r>
            <a:r>
              <a:rPr lang="pt-BR" dirty="0"/>
              <a:t>, mas vou até lá para acordá-lo’. Seus discípulos responderam: ‘Senhor, se ele dorme, vai melhorar’. Jesus tinha falado da sua morte, mas os seus discípulos pensaram que ele estava falando simplesmente do sono. Então lhes disse claramente: </a:t>
            </a:r>
            <a:r>
              <a:rPr lang="pt-BR" b="1" dirty="0">
                <a:solidFill>
                  <a:srgbClr val="C00000"/>
                </a:solidFill>
              </a:rPr>
              <a:t>Lázaro morreu</a:t>
            </a:r>
            <a:r>
              <a:rPr lang="pt-BR" dirty="0"/>
              <a:t>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5AFC54-CEBA-0841-9A78-06A0DC02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João 11:11-14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669E21D-15C7-2B45-B28C-224BB2F805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453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6D3E879-CAF1-F149-82C5-ED8AADA09A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04134B-538C-E045-8F61-77EABB800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0591" y="1874520"/>
            <a:ext cx="3935729" cy="4800600"/>
          </a:xfrm>
        </p:spPr>
        <p:txBody>
          <a:bodyPr>
            <a:normAutofit fontScale="92500"/>
          </a:bodyPr>
          <a:lstStyle/>
          <a:p>
            <a:r>
              <a:rPr lang="pt-BR" dirty="0"/>
              <a:t>Nossos amados que já faleceram estão “</a:t>
            </a:r>
            <a:r>
              <a:rPr lang="pt-BR" b="1" dirty="0"/>
              <a:t>dormindo</a:t>
            </a:r>
            <a:r>
              <a:rPr lang="pt-BR" dirty="0"/>
              <a:t>”, descansando em paz na confiança em Jesus.</a:t>
            </a:r>
          </a:p>
        </p:txBody>
      </p:sp>
    </p:spTree>
    <p:extLst>
      <p:ext uri="{BB962C8B-B14F-4D97-AF65-F5344CB8AC3E}">
        <p14:creationId xmlns:p14="http://schemas.microsoft.com/office/powerpoint/2010/main" val="408279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5C8F16E7-76EB-4343-9753-242FA0D45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EC6B39B-AC5F-1A42-8E0F-7625AEEB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56187"/>
            <a:ext cx="5600700" cy="3827194"/>
          </a:xfrm>
        </p:spPr>
        <p:txBody>
          <a:bodyPr/>
          <a:lstStyle/>
          <a:p>
            <a:r>
              <a:rPr lang="pt-BR" dirty="0"/>
              <a:t>O SONO DA MORTE NÃO É O FIM DA HISTÓRIA</a:t>
            </a:r>
          </a:p>
        </p:txBody>
      </p:sp>
    </p:spTree>
    <p:extLst>
      <p:ext uri="{BB962C8B-B14F-4D97-AF65-F5344CB8AC3E}">
        <p14:creationId xmlns:p14="http://schemas.microsoft.com/office/powerpoint/2010/main" val="157262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FE504C0-735C-8147-B7C8-B50BCBCD6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B6370C-8F2D-8D40-B314-7006CE1C3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João 11:25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8A43416-6888-9742-B53E-A7C7F5E9C4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Eu sou a ressurreição e a vida. Aquele que crê em mim, ainda que morra, viverá”.</a:t>
            </a:r>
          </a:p>
        </p:txBody>
      </p:sp>
    </p:spTree>
    <p:extLst>
      <p:ext uri="{BB962C8B-B14F-4D97-AF65-F5344CB8AC3E}">
        <p14:creationId xmlns:p14="http://schemas.microsoft.com/office/powerpoint/2010/main" val="273160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C0BF837-4E74-9C46-B333-9B76EA7B55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535CBB-1A7F-FF4B-A19C-E1C94F79E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340" y="3931920"/>
            <a:ext cx="5661659" cy="2491740"/>
          </a:xfrm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chemeClr val="bg1"/>
                </a:solidFill>
              </a:rPr>
              <a:t>Aqueles que morrem “em Cristo” dormem na sepultura, mas ainda têm um futuro brilhante.</a:t>
            </a:r>
          </a:p>
        </p:txBody>
      </p:sp>
    </p:spTree>
    <p:extLst>
      <p:ext uri="{BB962C8B-B14F-4D97-AF65-F5344CB8AC3E}">
        <p14:creationId xmlns:p14="http://schemas.microsoft.com/office/powerpoint/2010/main" val="237004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8263315-3B39-9D48-B24A-54843C2240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E8CFB5-8044-F743-9A16-CCAF75D53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7795260" cy="7067549"/>
          </a:xfrm>
        </p:spPr>
        <p:txBody>
          <a:bodyPr>
            <a:normAutofit/>
          </a:bodyPr>
          <a:lstStyle/>
          <a:p>
            <a:r>
              <a:rPr lang="pt-BR" dirty="0"/>
              <a:t>Quando Jesus vier, Ele acordará os justos mortos do sono da morte, da mesma forma que fez com Lázaro.</a:t>
            </a:r>
          </a:p>
        </p:txBody>
      </p:sp>
    </p:spTree>
    <p:extLst>
      <p:ext uri="{BB962C8B-B14F-4D97-AF65-F5344CB8AC3E}">
        <p14:creationId xmlns:p14="http://schemas.microsoft.com/office/powerpoint/2010/main" val="156169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FF1691-B3BD-2B43-AF62-FF9D59729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i="0" dirty="0"/>
              <a:t>“Não queremos que vocês sejam ignorantes </a:t>
            </a:r>
            <a:r>
              <a:rPr lang="pt-BR" dirty="0">
                <a:solidFill>
                  <a:srgbClr val="C00000"/>
                </a:solidFill>
              </a:rPr>
              <a:t>quanto aos que dormem, para que não se entristeçam como os outros que não têm esperança</a:t>
            </a:r>
            <a:r>
              <a:rPr lang="pt-BR" i="0" dirty="0"/>
              <a:t>…Pois dada a ordem, com a voz do arcanjo e o ressoar da trombeta de Deus, o próprio Senhor descerá dos céus, e os mortos em Cristo </a:t>
            </a:r>
            <a:r>
              <a:rPr lang="pt-BR" dirty="0">
                <a:solidFill>
                  <a:srgbClr val="C00000"/>
                </a:solidFill>
              </a:rPr>
              <a:t>ressuscitarão primeiro. </a:t>
            </a:r>
            <a:r>
              <a:rPr lang="pt-BR" i="0" dirty="0"/>
              <a:t>Depois nós, </a:t>
            </a:r>
            <a:r>
              <a:rPr lang="pt-BR" dirty="0">
                <a:solidFill>
                  <a:srgbClr val="C00000"/>
                </a:solidFill>
              </a:rPr>
              <a:t>os que estivermos vivos, seremos arrebatados </a:t>
            </a:r>
            <a:r>
              <a:rPr lang="pt-BR" i="0" dirty="0"/>
              <a:t>com eles nas nuvens, para o encontro com o Senhor nos ares. E, assim, estaremos com o Senhor para sempre. </a:t>
            </a:r>
            <a:r>
              <a:rPr lang="pt-BR" b="1" i="0" dirty="0"/>
              <a:t>Consolem-se uns aos outros com essas palavras</a:t>
            </a:r>
            <a:r>
              <a:rPr lang="pt-BR" i="0" dirty="0"/>
              <a:t>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8FC959-EA23-154D-9C02-23EC0A0E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524" y="6183616"/>
            <a:ext cx="2955928" cy="450554"/>
          </a:xfrm>
        </p:spPr>
        <p:txBody>
          <a:bodyPr>
            <a:normAutofit/>
          </a:bodyPr>
          <a:lstStyle/>
          <a:p>
            <a:r>
              <a:rPr lang="pt-BR" dirty="0"/>
              <a:t>1 Tessalonicenses 4:13, 16-18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9532A9B-B436-7E44-9AF3-8C2D232075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215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7403AA6-E978-FC41-9DD6-393B4CB4B5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20F80E-B06A-FA40-867D-1DAE07E06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720261"/>
            <a:ext cx="5600700" cy="4591050"/>
          </a:xfrm>
        </p:spPr>
        <p:txBody>
          <a:bodyPr>
            <a:normAutofit/>
          </a:bodyPr>
          <a:lstStyle/>
          <a:p>
            <a:r>
              <a:rPr lang="pt-BR" sz="4000" dirty="0"/>
              <a:t>Deus “enxugará dos seus olhos toda lágrima. Não haverá mais morte, nem tristeza, nem choro, nem dor”.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AA2C88-5291-EC46-87E0-D301AF81A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0480" y="5079071"/>
            <a:ext cx="2491740" cy="464479"/>
          </a:xfrm>
          <a:solidFill>
            <a:srgbClr val="4C1C98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Apocalipse 21:4</a:t>
            </a:r>
          </a:p>
        </p:txBody>
      </p:sp>
    </p:spTree>
    <p:extLst>
      <p:ext uri="{BB962C8B-B14F-4D97-AF65-F5344CB8AC3E}">
        <p14:creationId xmlns:p14="http://schemas.microsoft.com/office/powerpoint/2010/main" val="194649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D1E676D-ED83-8B49-A37C-1136E2D682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564B58-1908-8F4A-8A4A-07FF43921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587" y="1878343"/>
            <a:ext cx="4213412" cy="340892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“Deus! Por que tiraste a vida do meu filho”? </a:t>
            </a:r>
          </a:p>
        </p:txBody>
      </p:sp>
    </p:spTree>
    <p:extLst>
      <p:ext uri="{BB962C8B-B14F-4D97-AF65-F5344CB8AC3E}">
        <p14:creationId xmlns:p14="http://schemas.microsoft.com/office/powerpoint/2010/main" val="366356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F434BCF-D17D-954B-B86D-2B369BF05A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9E1BA9-969F-6C4D-B127-EDF6DBFA16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61314" y="1785302"/>
            <a:ext cx="4940478" cy="4788894"/>
          </a:xfrm>
        </p:spPr>
        <p:txBody>
          <a:bodyPr/>
          <a:lstStyle/>
          <a:p>
            <a:r>
              <a:rPr lang="pt-BR" dirty="0"/>
              <a:t>Adão e Eva, eles foram criados seres mortais. </a:t>
            </a:r>
          </a:p>
        </p:txBody>
      </p:sp>
    </p:spTree>
    <p:extLst>
      <p:ext uri="{BB962C8B-B14F-4D97-AF65-F5344CB8AC3E}">
        <p14:creationId xmlns:p14="http://schemas.microsoft.com/office/powerpoint/2010/main" val="79037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57CFA88-4ED2-E54E-9DAB-C0EF9BB108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785ACE-1714-774D-90B1-564BD1C268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087894" y="1034552"/>
            <a:ext cx="4940478" cy="4788894"/>
          </a:xfrm>
        </p:spPr>
        <p:txBody>
          <a:bodyPr/>
          <a:lstStyle/>
          <a:p>
            <a:r>
              <a:rPr lang="pt-BR" dirty="0"/>
              <a:t>Pela desobediência, eles ficaram sujeitos à morte. </a:t>
            </a:r>
          </a:p>
        </p:txBody>
      </p:sp>
    </p:spTree>
    <p:extLst>
      <p:ext uri="{BB962C8B-B14F-4D97-AF65-F5344CB8AC3E}">
        <p14:creationId xmlns:p14="http://schemas.microsoft.com/office/powerpoint/2010/main" val="243163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BE2B017-69C6-1645-A151-53B3098BBE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FEDF73-8224-0145-9D9D-6CCE3BEFA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84808"/>
            <a:ext cx="7612380" cy="2309852"/>
          </a:xfrm>
          <a:solidFill>
            <a:schemeClr val="tx2">
              <a:lumMod val="50000"/>
              <a:alpha val="83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O pecado deles infectou a raça humana inteira e como todos pecaram, todos somos mortais, sujeitos à morte </a:t>
            </a:r>
          </a:p>
        </p:txBody>
      </p:sp>
    </p:spTree>
    <p:extLst>
      <p:ext uri="{BB962C8B-B14F-4D97-AF65-F5344CB8AC3E}">
        <p14:creationId xmlns:p14="http://schemas.microsoft.com/office/powerpoint/2010/main" val="363905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15CFE6D-9B92-1349-9356-53A6825ABC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3FA4F3-CD88-1246-A9F4-2B7DA30CC6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75732" y="755490"/>
            <a:ext cx="5516268" cy="5347018"/>
          </a:xfrm>
        </p:spPr>
        <p:txBody>
          <a:bodyPr/>
          <a:lstStyle/>
          <a:p>
            <a:r>
              <a:rPr lang="pt-BR" sz="4000" dirty="0"/>
              <a:t>A Bíblia </a:t>
            </a:r>
            <a:r>
              <a:rPr lang="pt-BR" sz="4000" dirty="0">
                <a:solidFill>
                  <a:srgbClr val="FFFF00"/>
                </a:solidFill>
              </a:rPr>
              <a:t>nenhuma</a:t>
            </a:r>
            <a:r>
              <a:rPr lang="pt-BR" sz="4000" dirty="0"/>
              <a:t> vez descreve a alma como sendo </a:t>
            </a:r>
            <a:r>
              <a:rPr lang="pt-BR" sz="4000" dirty="0">
                <a:solidFill>
                  <a:srgbClr val="FFFF00"/>
                </a:solidFill>
              </a:rPr>
              <a:t>imortal</a:t>
            </a:r>
            <a:r>
              <a:rPr lang="pt-B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378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D11FCFF-F449-0A4D-A7E8-CFE9E3A2F7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45C103-9C3A-1140-A347-ACA969D6E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100" y="6031571"/>
            <a:ext cx="5600700" cy="464479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1 Timóteo 6:15, 16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989DB1A-302A-F042-83B0-EB70A693A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1283716"/>
            <a:ext cx="5600700" cy="4591050"/>
          </a:xfrm>
        </p:spPr>
        <p:txBody>
          <a:bodyPr/>
          <a:lstStyle/>
          <a:p>
            <a:r>
              <a:rPr lang="pt-BR" i="0" dirty="0"/>
              <a:t>“Deus… é… O ÚNICO QUE É IMORTAL”.  </a:t>
            </a:r>
          </a:p>
        </p:txBody>
      </p:sp>
    </p:spTree>
    <p:extLst>
      <p:ext uri="{BB962C8B-B14F-4D97-AF65-F5344CB8AC3E}">
        <p14:creationId xmlns:p14="http://schemas.microsoft.com/office/powerpoint/2010/main" val="15696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130339-E989-334C-9B40-943A1B441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Eis que eu lhes digo um mistério: </a:t>
            </a:r>
            <a:r>
              <a:rPr lang="pt-BR" dirty="0">
                <a:solidFill>
                  <a:srgbClr val="C00000"/>
                </a:solidFill>
              </a:rPr>
              <a:t>Nem todos dormiremos, mas todos seremos transformados</a:t>
            </a:r>
            <a:r>
              <a:rPr lang="pt-BR" dirty="0"/>
              <a:t>, num momento, num abrir e fechar de olhos, ao som da última trombeta.  Pois a trombeta soará, </a:t>
            </a:r>
            <a:r>
              <a:rPr lang="pt-BR" dirty="0">
                <a:solidFill>
                  <a:srgbClr val="C00000"/>
                </a:solidFill>
              </a:rPr>
              <a:t>os mortos ressuscitarão incorruptíveis</a:t>
            </a:r>
            <a:r>
              <a:rPr lang="pt-BR" dirty="0"/>
              <a:t>, e </a:t>
            </a:r>
            <a:r>
              <a:rPr lang="pt-BR" dirty="0">
                <a:solidFill>
                  <a:srgbClr val="C00000"/>
                </a:solidFill>
              </a:rPr>
              <a:t>nós seremos transformados</a:t>
            </a:r>
            <a:r>
              <a:rPr lang="pt-BR" dirty="0"/>
              <a:t>, pois é necessário que aquilo que é corruptível se revista da incorruptibilidade, </a:t>
            </a:r>
            <a:r>
              <a:rPr lang="pt-BR" dirty="0">
                <a:solidFill>
                  <a:srgbClr val="C00000"/>
                </a:solidFill>
              </a:rPr>
              <a:t>e o que é mortal, de imortalidade</a:t>
            </a:r>
            <a:r>
              <a:rPr lang="pt-BR" dirty="0"/>
              <a:t>” 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871ADE-AC87-674C-9221-00CE6D11F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1 Coríntios 15:51-53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BE253E7-87FF-CB4E-AE1B-9C76CA37D5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8"/>
          <a:stretch/>
        </p:blipFill>
        <p:spPr>
          <a:xfrm>
            <a:off x="260072" y="1545338"/>
            <a:ext cx="3677408" cy="3677408"/>
          </a:xfrm>
        </p:spPr>
      </p:pic>
    </p:spTree>
    <p:extLst>
      <p:ext uri="{BB962C8B-B14F-4D97-AF65-F5344CB8AC3E}">
        <p14:creationId xmlns:p14="http://schemas.microsoft.com/office/powerpoint/2010/main" val="335902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4A3B83-5C6D-3446-B87A-847DEF4667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3D9E38-EEDF-EF46-8817-346E26A04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606040"/>
            <a:ext cx="8526780" cy="4251959"/>
          </a:xfrm>
        </p:spPr>
        <p:txBody>
          <a:bodyPr>
            <a:normAutofit/>
          </a:bodyPr>
          <a:lstStyle/>
          <a:p>
            <a:r>
              <a:rPr lang="pt-BR" sz="4000" dirty="0"/>
              <a:t>Nos tornaremos imortais quando Jesus voltar.</a:t>
            </a:r>
          </a:p>
        </p:txBody>
      </p:sp>
    </p:spTree>
    <p:extLst>
      <p:ext uri="{BB962C8B-B14F-4D97-AF65-F5344CB8AC3E}">
        <p14:creationId xmlns:p14="http://schemas.microsoft.com/office/powerpoint/2010/main" val="349004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F5A2848-96B3-4B4C-B3E4-9B2C9A722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“Tornou inoperante a morte e trouxe à luz a vida por meio do evangelho”.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26FA32-9A54-EA4F-B95B-383526A96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2 Timóteo 1:10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13256F6-4F69-9A49-B91C-9064732F1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33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6CB8A23-B5CC-404B-B138-D4FCBDD4C7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DF039F-E3E0-8946-A184-8ED423DC4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6620" y="1310416"/>
            <a:ext cx="4391811" cy="423716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Morte eterna para aqueles que</a:t>
            </a:r>
            <a:r>
              <a:rPr lang="pt-BR" dirty="0">
                <a:solidFill>
                  <a:srgbClr val="FFFF00"/>
                </a:solidFill>
              </a:rPr>
              <a:t> rejeitarem </a:t>
            </a:r>
            <a:r>
              <a:rPr lang="pt-BR" dirty="0">
                <a:solidFill>
                  <a:schemeClr val="bg1"/>
                </a:solidFill>
              </a:rPr>
              <a:t>a Cristo e se </a:t>
            </a:r>
            <a:r>
              <a:rPr lang="pt-BR" dirty="0">
                <a:solidFill>
                  <a:srgbClr val="FFFF00"/>
                </a:solidFill>
              </a:rPr>
              <a:t>apegarem</a:t>
            </a:r>
            <a:r>
              <a:rPr lang="pt-BR" dirty="0">
                <a:solidFill>
                  <a:schemeClr val="bg1"/>
                </a:solidFill>
              </a:rPr>
              <a:t> a seus pecados.</a:t>
            </a:r>
          </a:p>
        </p:txBody>
      </p:sp>
    </p:spTree>
    <p:extLst>
      <p:ext uri="{BB962C8B-B14F-4D97-AF65-F5344CB8AC3E}">
        <p14:creationId xmlns:p14="http://schemas.microsoft.com/office/powerpoint/2010/main" val="422302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666A90-B5A6-1D41-BF41-17ABF7908F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0424AF-C964-714D-9B18-06F945AE3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17320"/>
            <a:ext cx="9075420" cy="5440679"/>
          </a:xfrm>
        </p:spPr>
        <p:txBody>
          <a:bodyPr>
            <a:normAutofit fontScale="92500"/>
          </a:bodyPr>
          <a:lstStyle/>
          <a:p>
            <a:r>
              <a:rPr lang="pt-BR" dirty="0"/>
              <a:t>Dom da imortalidade quando Jesus vier para buscar aqueles que O aceitaram como Senhor e Salvador</a:t>
            </a:r>
          </a:p>
        </p:txBody>
      </p:sp>
    </p:spTree>
    <p:extLst>
      <p:ext uri="{BB962C8B-B14F-4D97-AF65-F5344CB8AC3E}">
        <p14:creationId xmlns:p14="http://schemas.microsoft.com/office/powerpoint/2010/main" val="230429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291313-42B9-6F40-8CD0-675607AC37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0F522B-C9B2-DE40-BCCE-E7D67F2FC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5871" y="1333594"/>
            <a:ext cx="4688349" cy="413335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EXISTE VIDA APÓS A MORTE?</a:t>
            </a:r>
            <a:r>
              <a:rPr lang="pt-BR" sz="5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83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821F48-463D-E146-A313-4EDB4F56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ENFRENTANDO A MORTE?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80B9A339-C7EC-584B-AA0F-9DEE55E9AB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80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EEFB54A-8B0E-9741-BFEF-F98500EFBF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88ACD7-75D3-C640-B427-A2A4A3CF0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tem uma maneira de resolver a dor causada pela morte</a:t>
            </a:r>
          </a:p>
        </p:txBody>
      </p:sp>
    </p:spTree>
    <p:extLst>
      <p:ext uri="{BB962C8B-B14F-4D97-AF65-F5344CB8AC3E}">
        <p14:creationId xmlns:p14="http://schemas.microsoft.com/office/powerpoint/2010/main" val="259662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E5D3C91-F89E-0743-80A2-372F45C0F8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5E28F5-B0A0-0746-8D2B-D5D7C66567F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Deus está planejando algumas reuniões maravilhosas.</a:t>
            </a:r>
          </a:p>
        </p:txBody>
      </p:sp>
    </p:spTree>
    <p:extLst>
      <p:ext uri="{BB962C8B-B14F-4D97-AF65-F5344CB8AC3E}">
        <p14:creationId xmlns:p14="http://schemas.microsoft.com/office/powerpoint/2010/main" val="364997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7D2823F9-31B1-584D-A7E7-0443B7F2E2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4C707B-E565-C045-9FD0-610187DA85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160" y="1133475"/>
            <a:ext cx="5600700" cy="4591050"/>
          </a:xfrm>
          <a:noFill/>
        </p:spPr>
        <p:txBody>
          <a:bodyPr>
            <a:normAutofit/>
          </a:bodyPr>
          <a:lstStyle/>
          <a:p>
            <a:r>
              <a:rPr lang="pt-BR" sz="7200" dirty="0"/>
              <a:t>“A morte foi </a:t>
            </a:r>
            <a:r>
              <a:rPr lang="pt-BR" sz="7200" b="1" dirty="0"/>
              <a:t>destruída</a:t>
            </a:r>
            <a:r>
              <a:rPr lang="pt-BR" sz="7200" dirty="0"/>
              <a:t> pela vitória”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BB9060-6606-0943-B6E0-AE88A488B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5160" y="5486570"/>
            <a:ext cx="3314700" cy="475909"/>
          </a:xfrm>
          <a:solidFill>
            <a:schemeClr val="accent5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1 Coríntios 15:54</a:t>
            </a:r>
          </a:p>
        </p:txBody>
      </p:sp>
    </p:spTree>
    <p:extLst>
      <p:ext uri="{BB962C8B-B14F-4D97-AF65-F5344CB8AC3E}">
        <p14:creationId xmlns:p14="http://schemas.microsoft.com/office/powerpoint/2010/main" val="288803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7C5323C-1611-0748-9EBF-5DBA0717B0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3B31B6-62FF-A340-9C97-9A467B525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022368"/>
            <a:ext cx="8892540" cy="2355572"/>
          </a:xfrm>
        </p:spPr>
        <p:txBody>
          <a:bodyPr>
            <a:normAutofit/>
          </a:bodyPr>
          <a:lstStyle/>
          <a:p>
            <a:r>
              <a:rPr lang="pt-BR" dirty="0"/>
              <a:t>Alguns acham tão dolorosa a separação de seus queridos que morreram que tentam fazer contato com eles por meio de médiuns</a:t>
            </a:r>
          </a:p>
        </p:txBody>
      </p:sp>
    </p:spTree>
    <p:extLst>
      <p:ext uri="{BB962C8B-B14F-4D97-AF65-F5344CB8AC3E}">
        <p14:creationId xmlns:p14="http://schemas.microsoft.com/office/powerpoint/2010/main" val="314328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8A5F111-8E4A-BC4B-9DC3-6BECCD0535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32C9909-150A-E544-9D53-3E9E0A291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chemeClr val="tx1">
              <a:alpha val="83000"/>
            </a:schemeClr>
          </a:solidFill>
        </p:spPr>
        <p:txBody>
          <a:bodyPr/>
          <a:lstStyle/>
          <a:p>
            <a:r>
              <a:rPr lang="pt-BR" dirty="0"/>
              <a:t>“Quando vos disserem: ‘Consultai os necromantes e os adivinhos, que chilreiam e murmuram’, acaso, não consultará o povo ao seu Deus? A favor dos vivos se consultarão os mortos?” 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A40FA9-9512-2340-AD49-CEEF969C4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Isaías 8:19</a:t>
            </a:r>
          </a:p>
        </p:txBody>
      </p:sp>
    </p:spTree>
    <p:extLst>
      <p:ext uri="{BB962C8B-B14F-4D97-AF65-F5344CB8AC3E}">
        <p14:creationId xmlns:p14="http://schemas.microsoft.com/office/powerpoint/2010/main" val="255884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33BF2DF-FE20-5846-9C76-6294F77924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82B567-995F-E249-8B18-A9108AA53F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377940" y="823573"/>
            <a:ext cx="5426912" cy="5260403"/>
          </a:xfrm>
        </p:spPr>
        <p:txBody>
          <a:bodyPr>
            <a:normAutofit fontScale="92500"/>
          </a:bodyPr>
          <a:lstStyle/>
          <a:p>
            <a:r>
              <a:rPr lang="pt-BR" dirty="0"/>
              <a:t>A verdadeira solução para a angústia causada pela separação das pessoas amadas é o conforto que apenas Cristo dá.</a:t>
            </a:r>
          </a:p>
        </p:txBody>
      </p:sp>
    </p:spTree>
    <p:extLst>
      <p:ext uri="{BB962C8B-B14F-4D97-AF65-F5344CB8AC3E}">
        <p14:creationId xmlns:p14="http://schemas.microsoft.com/office/powerpoint/2010/main" val="417658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8B8FECC-9341-8144-B4F8-D8803C201E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40B161E-F641-F84E-9370-E024861D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DESTEMIDO DIANTE DA MORTE</a:t>
            </a:r>
          </a:p>
        </p:txBody>
      </p:sp>
    </p:spTree>
    <p:extLst>
      <p:ext uri="{BB962C8B-B14F-4D97-AF65-F5344CB8AC3E}">
        <p14:creationId xmlns:p14="http://schemas.microsoft.com/office/powerpoint/2010/main" val="7643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1781A9B-1CFF-BE40-8AF5-0036496B4A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75B357-71CB-114D-8B5A-B5D505A2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1259" y="302462"/>
            <a:ext cx="4213412" cy="3408925"/>
          </a:xfrm>
        </p:spPr>
        <p:txBody>
          <a:bodyPr>
            <a:normAutofit/>
          </a:bodyPr>
          <a:lstStyle/>
          <a:p>
            <a:r>
              <a:rPr lang="pt-BR" sz="6000" b="1" dirty="0"/>
              <a:t>A MORTE TERÁ UM FIM.</a:t>
            </a:r>
          </a:p>
        </p:txBody>
      </p:sp>
    </p:spTree>
    <p:extLst>
      <p:ext uri="{BB962C8B-B14F-4D97-AF65-F5344CB8AC3E}">
        <p14:creationId xmlns:p14="http://schemas.microsoft.com/office/powerpoint/2010/main" val="20935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244C318-9749-2849-8515-586A510868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FAF4B2-554E-BD40-BBA2-14F936EB6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6459" y="1948382"/>
            <a:ext cx="4213412" cy="3408925"/>
          </a:xfrm>
        </p:spPr>
        <p:txBody>
          <a:bodyPr/>
          <a:lstStyle/>
          <a:p>
            <a:r>
              <a:rPr lang="pt-BR" dirty="0"/>
              <a:t>VOCÊ NÃO PRECISA TER MEDO DA MORTE.</a:t>
            </a:r>
          </a:p>
        </p:txBody>
      </p:sp>
    </p:spTree>
    <p:extLst>
      <p:ext uri="{BB962C8B-B14F-4D97-AF65-F5344CB8AC3E}">
        <p14:creationId xmlns:p14="http://schemas.microsoft.com/office/powerpoint/2010/main" val="269058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1B5B356-F04F-7D4D-B506-D284BF6FA1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49D09D-45C4-0F4B-8074-F5DB6BCA25D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5789" y="538702"/>
            <a:ext cx="4940478" cy="4788894"/>
          </a:xfrm>
        </p:spPr>
        <p:txBody>
          <a:bodyPr/>
          <a:lstStyle/>
          <a:p>
            <a:r>
              <a:rPr lang="pt-BR" dirty="0"/>
              <a:t>É possível se comunicar com quem já morreu? </a:t>
            </a:r>
          </a:p>
        </p:txBody>
      </p:sp>
    </p:spTree>
    <p:extLst>
      <p:ext uri="{BB962C8B-B14F-4D97-AF65-F5344CB8AC3E}">
        <p14:creationId xmlns:p14="http://schemas.microsoft.com/office/powerpoint/2010/main" val="159208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AB6CC46-9257-1642-BB1A-0736940BA1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4C1763C-65BD-224B-9218-F0757DFF0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“Deixo-lhes a paz; a Minha paz lhes dou… Não se perturbe o seu coração, nem tenham medo.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F3A5B8-6AEC-F942-A757-17D22CBE1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João 14:27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541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James Young Simpson - Wikipedia">
            <a:extLst>
              <a:ext uri="{FF2B5EF4-FFF2-40B4-BE49-F238E27FC236}">
                <a16:creationId xmlns:a16="http://schemas.microsoft.com/office/drawing/2014/main" id="{FBFCE953-A7AE-2F43-A171-5381C73065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2A4974-9559-0248-BA75-56A793E53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Dr. James Simpson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0198C2-55B4-554B-89BB-E67A78FC7D9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James_Young_Simpso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83978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Padrão Comemorativo da Batalha de Montes Claros - Barro Br ...">
            <a:extLst>
              <a:ext uri="{FF2B5EF4-FFF2-40B4-BE49-F238E27FC236}">
                <a16:creationId xmlns:a16="http://schemas.microsoft.com/office/drawing/2014/main" id="{64A69721-4506-924C-ABA8-8EBB926085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25F552-1354-5440-A77F-203A7FF41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2109" y="2497022"/>
            <a:ext cx="3547781" cy="3515158"/>
          </a:xfrm>
        </p:spPr>
        <p:txBody>
          <a:bodyPr>
            <a:normAutofit/>
          </a:bodyPr>
          <a:lstStyle/>
          <a:p>
            <a:r>
              <a:rPr lang="pt-BR" sz="4800" b="1" dirty="0"/>
              <a:t>APESAR DE TUDO, ELE VIVE.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23260F-4B62-6749-ACB0-513F11EAB165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flickr.com/photos/vitor107/5638031864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04637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E1A51AE-7C10-C54B-960F-4379A6F152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96EBBD3-47DC-9E48-89A5-A986FA797C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“Porque Eu vivo, vocês também viverão”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37D780-C88A-E94C-894D-28EE34DD1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075" y="6068903"/>
            <a:ext cx="2318385" cy="514777"/>
          </a:xfrm>
          <a:solidFill>
            <a:schemeClr val="accent6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João 14:19</a:t>
            </a:r>
          </a:p>
        </p:txBody>
      </p:sp>
    </p:spTree>
    <p:extLst>
      <p:ext uri="{BB962C8B-B14F-4D97-AF65-F5344CB8AC3E}">
        <p14:creationId xmlns:p14="http://schemas.microsoft.com/office/powerpoint/2010/main" val="337356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E192B63-98CB-934A-A4EB-CAD9EDA171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50" b="7850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525851-5A4C-FC47-B93E-C4E200BF83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7074" y="1510982"/>
            <a:ext cx="4940478" cy="4788894"/>
          </a:xfrm>
        </p:spPr>
        <p:txBody>
          <a:bodyPr/>
          <a:lstStyle/>
          <a:p>
            <a:r>
              <a:rPr lang="pt-BR" dirty="0"/>
              <a:t>Quando Cristo retornar, Ele nos dará a imortalidade.</a:t>
            </a:r>
          </a:p>
        </p:txBody>
      </p:sp>
    </p:spTree>
    <p:extLst>
      <p:ext uri="{BB962C8B-B14F-4D97-AF65-F5344CB8AC3E}">
        <p14:creationId xmlns:p14="http://schemas.microsoft.com/office/powerpoint/2010/main" val="279646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808C336-5F7F-A94B-AEF2-E8A9E5B219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53EBDC-D90B-944D-B5F9-7170A83D0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318" y="3045662"/>
            <a:ext cx="6748181" cy="3560878"/>
          </a:xfrm>
        </p:spPr>
        <p:txBody>
          <a:bodyPr>
            <a:normAutofit/>
          </a:bodyPr>
          <a:lstStyle/>
          <a:p>
            <a:r>
              <a:rPr lang="pt-BR" sz="4800" dirty="0"/>
              <a:t>Aceite a Jesus como seu Senhor e Salvador, agora mesmo!</a:t>
            </a:r>
          </a:p>
        </p:txBody>
      </p:sp>
    </p:spTree>
    <p:extLst>
      <p:ext uri="{BB962C8B-B14F-4D97-AF65-F5344CB8AC3E}">
        <p14:creationId xmlns:p14="http://schemas.microsoft.com/office/powerpoint/2010/main" val="285477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945E2CC-3BD5-BE48-BEB8-43A043F089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DD030E-EAFC-BB41-9377-8312B726C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591455"/>
            <a:ext cx="8404698" cy="1709109"/>
          </a:xfrm>
        </p:spPr>
        <p:txBody>
          <a:bodyPr>
            <a:normAutofit/>
          </a:bodyPr>
          <a:lstStyle/>
          <a:p>
            <a:r>
              <a:rPr lang="pt-BR" dirty="0"/>
              <a:t>O ser humano se recusa a acreditar na fatalidade que sua tão complexa existência se dissipe como um gás.</a:t>
            </a:r>
          </a:p>
        </p:txBody>
      </p:sp>
    </p:spTree>
    <p:extLst>
      <p:ext uri="{BB962C8B-B14F-4D97-AF65-F5344CB8AC3E}">
        <p14:creationId xmlns:p14="http://schemas.microsoft.com/office/powerpoint/2010/main" val="291743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AB1E19E-5421-0849-A844-23804C41B8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EDA54A-6D04-354F-A2B5-D1D4153294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55522" y="635979"/>
            <a:ext cx="4940478" cy="4788894"/>
          </a:xfrm>
        </p:spPr>
        <p:txBody>
          <a:bodyPr/>
          <a:lstStyle/>
          <a:p>
            <a:r>
              <a:rPr lang="pt-BR" dirty="0"/>
              <a:t>Se Cristo não voltar vamos todos morrer.</a:t>
            </a:r>
          </a:p>
        </p:txBody>
      </p:sp>
    </p:spTree>
    <p:extLst>
      <p:ext uri="{BB962C8B-B14F-4D97-AF65-F5344CB8AC3E}">
        <p14:creationId xmlns:p14="http://schemas.microsoft.com/office/powerpoint/2010/main" val="415125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783E732-2D85-B242-A709-90C2640E6B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767537-F993-A744-9566-41D9133B3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0853" y="4435812"/>
            <a:ext cx="9470293" cy="21653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Oito em cada dez brasileiros acreditam que o espírito da pessoa vai para algum lugar após  a morte</a:t>
            </a:r>
          </a:p>
        </p:txBody>
      </p:sp>
    </p:spTree>
    <p:extLst>
      <p:ext uri="{BB962C8B-B14F-4D97-AF65-F5344CB8AC3E}">
        <p14:creationId xmlns:p14="http://schemas.microsoft.com/office/powerpoint/2010/main" val="343229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1115</Words>
  <Application>Microsoft Macintosh PowerPoint</Application>
  <PresentationFormat>Widescreen</PresentationFormat>
  <Paragraphs>95</Paragraphs>
  <Slides>66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70" baseType="lpstr">
      <vt:lpstr>Arial</vt:lpstr>
      <vt:lpstr>Calibri</vt:lpstr>
      <vt:lpstr>Rockwell</vt:lpstr>
      <vt:lpstr>Tema do Office</vt:lpstr>
      <vt:lpstr>Apresentação do PowerPoint</vt:lpstr>
      <vt:lpstr>O Antídoto contra a Morte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 DEUS PARA DEUS</vt:lpstr>
      <vt:lpstr>Apresentação do PowerPoint</vt:lpstr>
      <vt:lpstr>Apresentação do PowerPoint</vt:lpstr>
      <vt:lpstr>Apresentação do PowerPoint</vt:lpstr>
      <vt:lpstr>O QUE ACONTECE DEPOIS QUE UMA PESSOA MORRE?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MORTOS SABEM DE ALGUMA COISA?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SONO DA MORTE NÃO É O FIM DA HISTÓRIA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ENFRENTANDO A MORTE?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DESTEMIDO DIANTE DA MORTE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9</cp:revision>
  <dcterms:created xsi:type="dcterms:W3CDTF">2021-03-19T18:01:26Z</dcterms:created>
  <dcterms:modified xsi:type="dcterms:W3CDTF">2021-03-29T15:57:17Z</dcterms:modified>
  <cp:category>EVANGELISMO</cp:category>
</cp:coreProperties>
</file>