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58" r:id="rId3"/>
    <p:sldId id="475" r:id="rId4"/>
    <p:sldId id="476" r:id="rId5"/>
    <p:sldId id="477" r:id="rId6"/>
    <p:sldId id="478" r:id="rId7"/>
    <p:sldId id="480" r:id="rId8"/>
    <p:sldId id="481" r:id="rId9"/>
    <p:sldId id="482" r:id="rId10"/>
    <p:sldId id="483" r:id="rId11"/>
    <p:sldId id="484" r:id="rId12"/>
    <p:sldId id="485" r:id="rId13"/>
    <p:sldId id="486" r:id="rId14"/>
    <p:sldId id="487" r:id="rId15"/>
    <p:sldId id="488" r:id="rId16"/>
    <p:sldId id="489" r:id="rId17"/>
    <p:sldId id="490" r:id="rId18"/>
    <p:sldId id="491" r:id="rId19"/>
    <p:sldId id="492" r:id="rId20"/>
    <p:sldId id="493" r:id="rId21"/>
    <p:sldId id="494" r:id="rId22"/>
    <p:sldId id="495" r:id="rId23"/>
    <p:sldId id="496" r:id="rId24"/>
    <p:sldId id="497" r:id="rId25"/>
    <p:sldId id="498" r:id="rId26"/>
    <p:sldId id="499" r:id="rId27"/>
    <p:sldId id="500" r:id="rId28"/>
    <p:sldId id="501" r:id="rId29"/>
    <p:sldId id="502" r:id="rId30"/>
    <p:sldId id="503" r:id="rId31"/>
    <p:sldId id="504" r:id="rId32"/>
    <p:sldId id="505" r:id="rId33"/>
    <p:sldId id="506" r:id="rId34"/>
    <p:sldId id="507" r:id="rId35"/>
    <p:sldId id="508" r:id="rId36"/>
    <p:sldId id="509" r:id="rId37"/>
    <p:sldId id="510" r:id="rId38"/>
    <p:sldId id="511" r:id="rId39"/>
    <p:sldId id="512" r:id="rId40"/>
    <p:sldId id="513" r:id="rId41"/>
    <p:sldId id="514" r:id="rId42"/>
    <p:sldId id="515" r:id="rId43"/>
    <p:sldId id="516" r:id="rId44"/>
    <p:sldId id="517" r:id="rId45"/>
    <p:sldId id="519" r:id="rId46"/>
    <p:sldId id="518" r:id="rId47"/>
    <p:sldId id="520" r:id="rId48"/>
    <p:sldId id="521" r:id="rId49"/>
    <p:sldId id="287" r:id="rId5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8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000C"/>
    <a:srgbClr val="4C1C98"/>
    <a:srgbClr val="141F2D"/>
    <a:srgbClr val="382D19"/>
    <a:srgbClr val="443531"/>
    <a:srgbClr val="4041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EC5C8F-1952-5544-A01C-56C98DF08C4F}" v="188" dt="2021-03-31T04:38:55.311"/>
    <p1510:client id="{8550E8C1-6769-D24A-AB6B-7EDD02F75663}" v="237" dt="2021-03-30T20:18:17.1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622"/>
    <p:restoredTop sz="94608"/>
  </p:normalViewPr>
  <p:slideViewPr>
    <p:cSldViewPr snapToGrid="0" snapToObjects="1">
      <p:cViewPr>
        <p:scale>
          <a:sx n="50" d="100"/>
          <a:sy n="50" d="100"/>
        </p:scale>
        <p:origin x="544" y="1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7EEC5C8F-1952-5544-A01C-56C98DF08C4F}"/>
    <pc:docChg chg="undo custSel addSld delSld modSld sldOrd modMainMaster">
      <pc:chgData name="marcos aurelio gularte de castro" userId="67f50566e2aee3b4" providerId="LiveId" clId="{7EEC5C8F-1952-5544-A01C-56C98DF08C4F}" dt="2021-03-31T04:38:55.311" v="588" actId="18331"/>
      <pc:docMkLst>
        <pc:docMk/>
      </pc:docMkLst>
      <pc:sldChg chg="modTransition">
        <pc:chgData name="marcos aurelio gularte de castro" userId="67f50566e2aee3b4" providerId="LiveId" clId="{7EEC5C8F-1952-5544-A01C-56C98DF08C4F}" dt="2021-03-31T03:58:55.366" v="336"/>
        <pc:sldMkLst>
          <pc:docMk/>
          <pc:sldMk cId="602760062" sldId="256"/>
        </pc:sldMkLst>
      </pc:sldChg>
      <pc:sldChg chg="modSp mod modTransition">
        <pc:chgData name="marcos aurelio gularte de castro" userId="67f50566e2aee3b4" providerId="LiveId" clId="{7EEC5C8F-1952-5544-A01C-56C98DF08C4F}" dt="2021-03-31T03:58:55.366" v="336"/>
        <pc:sldMkLst>
          <pc:docMk/>
          <pc:sldMk cId="79226725" sldId="258"/>
        </pc:sldMkLst>
        <pc:spChg chg="mod">
          <ac:chgData name="marcos aurelio gularte de castro" userId="67f50566e2aee3b4" providerId="LiveId" clId="{7EEC5C8F-1952-5544-A01C-56C98DF08C4F}" dt="2021-03-31T01:42:34.253" v="10"/>
          <ac:spMkLst>
            <pc:docMk/>
            <pc:sldMk cId="79226725" sldId="258"/>
            <ac:spMk id="2" creationId="{5A6D629E-683B-6646-9C84-D09BE3017378}"/>
          </ac:spMkLst>
        </pc:spChg>
        <pc:spChg chg="mod">
          <ac:chgData name="marcos aurelio gularte de castro" userId="67f50566e2aee3b4" providerId="LiveId" clId="{7EEC5C8F-1952-5544-A01C-56C98DF08C4F}" dt="2021-03-31T01:42:23.308" v="9" actId="20577"/>
          <ac:spMkLst>
            <pc:docMk/>
            <pc:sldMk cId="79226725" sldId="258"/>
            <ac:spMk id="4" creationId="{DC62BDE5-2FF2-0544-A1DA-6F803EBEBE9A}"/>
          </ac:spMkLst>
        </pc:spChg>
      </pc:sldChg>
      <pc:sldChg chg="modTransition">
        <pc:chgData name="marcos aurelio gularte de castro" userId="67f50566e2aee3b4" providerId="LiveId" clId="{7EEC5C8F-1952-5544-A01C-56C98DF08C4F}" dt="2021-03-31T03:58:55.366" v="336"/>
        <pc:sldMkLst>
          <pc:docMk/>
          <pc:sldMk cId="1516349365" sldId="287"/>
        </pc:sldMkLst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370574627" sldId="473"/>
        </pc:sldMkLst>
      </pc:sldChg>
      <pc:sldChg chg="addSp delSp modSp mod ord modTransition modClrScheme chgLayout">
        <pc:chgData name="marcos aurelio gularte de castro" userId="67f50566e2aee3b4" providerId="LiveId" clId="{7EEC5C8F-1952-5544-A01C-56C98DF08C4F}" dt="2021-03-31T04:00:38.591" v="339" actId="931"/>
        <pc:sldMkLst>
          <pc:docMk/>
          <pc:sldMk cId="2840418631" sldId="475"/>
        </pc:sldMkLst>
        <pc:spChg chg="add 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2840418631" sldId="475"/>
            <ac:spMk id="3" creationId="{6D56AD2A-D9A7-0C4B-B92D-5B310243D5DF}"/>
          </ac:spMkLst>
        </pc:spChg>
        <pc:spChg chg="del mod">
          <ac:chgData name="marcos aurelio gularte de castro" userId="67f50566e2aee3b4" providerId="LiveId" clId="{7EEC5C8F-1952-5544-A01C-56C98DF08C4F}" dt="2021-03-31T01:42:08.165" v="3" actId="478"/>
          <ac:spMkLst>
            <pc:docMk/>
            <pc:sldMk cId="2840418631" sldId="475"/>
            <ac:spMk id="4" creationId="{E692ECF7-5343-BA49-BC31-730B2F85117A}"/>
          </ac:spMkLst>
        </pc:spChg>
        <pc:spChg chg="add 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2840418631" sldId="475"/>
            <ac:spMk id="6" creationId="{8A3FF61C-2466-9F4F-A4D7-DAB8F34186C2}"/>
          </ac:spMkLst>
        </pc:spChg>
        <pc:spChg chg="add del mod ord">
          <ac:chgData name="marcos aurelio gularte de castro" userId="67f50566e2aee3b4" providerId="LiveId" clId="{7EEC5C8F-1952-5544-A01C-56C98DF08C4F}" dt="2021-03-31T02:51:35.246" v="44" actId="700"/>
          <ac:spMkLst>
            <pc:docMk/>
            <pc:sldMk cId="2840418631" sldId="475"/>
            <ac:spMk id="7" creationId="{22B37D8A-43F0-5541-86FE-4209050260C2}"/>
          </ac:spMkLst>
        </pc:spChg>
        <pc:spChg chg="add del mod ord">
          <ac:chgData name="marcos aurelio gularte de castro" userId="67f50566e2aee3b4" providerId="LiveId" clId="{7EEC5C8F-1952-5544-A01C-56C98DF08C4F}" dt="2021-03-31T02:51:35.246" v="44" actId="700"/>
          <ac:spMkLst>
            <pc:docMk/>
            <pc:sldMk cId="2840418631" sldId="475"/>
            <ac:spMk id="8" creationId="{1E42A2E7-131C-8940-9333-484CEF73B4EC}"/>
          </ac:spMkLst>
        </pc:spChg>
        <pc:spChg chg="add mod ord">
          <ac:chgData name="marcos aurelio gularte de castro" userId="67f50566e2aee3b4" providerId="LiveId" clId="{7EEC5C8F-1952-5544-A01C-56C98DF08C4F}" dt="2021-03-31T04:00:12.867" v="338" actId="20577"/>
          <ac:spMkLst>
            <pc:docMk/>
            <pc:sldMk cId="2840418631" sldId="475"/>
            <ac:spMk id="10" creationId="{771C2EB7-4C24-6445-AFFD-4F6B28BD7A08}"/>
          </ac:spMkLst>
        </pc:spChg>
        <pc:spChg chg="add mod ord">
          <ac:chgData name="marcos aurelio gularte de castro" userId="67f50566e2aee3b4" providerId="LiveId" clId="{7EEC5C8F-1952-5544-A01C-56C98DF08C4F}" dt="2021-03-31T02:53:20.915" v="53"/>
          <ac:spMkLst>
            <pc:docMk/>
            <pc:sldMk cId="2840418631" sldId="475"/>
            <ac:spMk id="11" creationId="{7F7876BC-7836-764C-B716-55832995EF74}"/>
          </ac:spMkLst>
        </pc:spChg>
        <pc:spChg chg="add del mod ord">
          <ac:chgData name="marcos aurelio gularte de castro" userId="67f50566e2aee3b4" providerId="LiveId" clId="{7EEC5C8F-1952-5544-A01C-56C98DF08C4F}" dt="2021-03-31T04:00:38.591" v="339" actId="931"/>
          <ac:spMkLst>
            <pc:docMk/>
            <pc:sldMk cId="2840418631" sldId="475"/>
            <ac:spMk id="12" creationId="{6022A224-137B-9A46-B0E1-F8DB8BD7AAE7}"/>
          </ac:spMkLst>
        </pc:spChg>
        <pc:picChg chg="del">
          <ac:chgData name="marcos aurelio gularte de castro" userId="67f50566e2aee3b4" providerId="LiveId" clId="{7EEC5C8F-1952-5544-A01C-56C98DF08C4F}" dt="2021-03-31T01:42:02.588" v="0" actId="478"/>
          <ac:picMkLst>
            <pc:docMk/>
            <pc:sldMk cId="2840418631" sldId="475"/>
            <ac:picMk id="9" creationId="{84B80A63-33CC-FF4D-9C84-C370C9364E0B}"/>
          </ac:picMkLst>
        </pc:picChg>
        <pc:picChg chg="add mod">
          <ac:chgData name="marcos aurelio gularte de castro" userId="67f50566e2aee3b4" providerId="LiveId" clId="{7EEC5C8F-1952-5544-A01C-56C98DF08C4F}" dt="2021-03-31T04:00:38.591" v="339" actId="931"/>
          <ac:picMkLst>
            <pc:docMk/>
            <pc:sldMk cId="2840418631" sldId="475"/>
            <ac:picMk id="14" creationId="{07FD381C-BE13-CF43-8434-4F437717D59A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3754579024" sldId="476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02:11.409" v="354"/>
        <pc:sldMkLst>
          <pc:docMk/>
          <pc:sldMk cId="3830621399" sldId="476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3830621399" sldId="476"/>
            <ac:spMk id="2" creationId="{522342B0-35B0-8D49-B3B0-295C93A70157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3830621399" sldId="476"/>
            <ac:spMk id="3" creationId="{A446BBA1-8E3F-FA40-B6A9-939BFE10CFE5}"/>
          </ac:spMkLst>
        </pc:spChg>
        <pc:spChg chg="add del mod ord">
          <ac:chgData name="marcos aurelio gularte de castro" userId="67f50566e2aee3b4" providerId="LiveId" clId="{7EEC5C8F-1952-5544-A01C-56C98DF08C4F}" dt="2021-03-31T04:01:32.936" v="340" actId="931"/>
          <ac:spMkLst>
            <pc:docMk/>
            <pc:sldMk cId="3830621399" sldId="476"/>
            <ac:spMk id="4" creationId="{584F97C7-1101-6C43-BAFF-FD44853B7727}"/>
          </ac:spMkLst>
        </pc:spChg>
        <pc:spChg chg="add mod ord">
          <ac:chgData name="marcos aurelio gularte de castro" userId="67f50566e2aee3b4" providerId="LiveId" clId="{7EEC5C8F-1952-5544-A01C-56C98DF08C4F}" dt="2021-03-31T04:02:08.856" v="352" actId="20577"/>
          <ac:spMkLst>
            <pc:docMk/>
            <pc:sldMk cId="3830621399" sldId="476"/>
            <ac:spMk id="5" creationId="{E88A0B17-10B3-3340-A688-9A084BAADF32}"/>
          </ac:spMkLst>
        </pc:spChg>
        <pc:spChg chg="add del mod">
          <ac:chgData name="marcos aurelio gularte de castro" userId="67f50566e2aee3b4" providerId="LiveId" clId="{7EEC5C8F-1952-5544-A01C-56C98DF08C4F}" dt="2021-03-31T04:01:39.985" v="341" actId="478"/>
          <ac:spMkLst>
            <pc:docMk/>
            <pc:sldMk cId="3830621399" sldId="476"/>
            <ac:spMk id="8" creationId="{89188A99-0241-7F4B-AB7F-7D472DC7A174}"/>
          </ac:spMkLst>
        </pc:spChg>
        <pc:spChg chg="add del mod">
          <ac:chgData name="marcos aurelio gularte de castro" userId="67f50566e2aee3b4" providerId="LiveId" clId="{7EEC5C8F-1952-5544-A01C-56C98DF08C4F}" dt="2021-03-31T04:01:43.851" v="342" actId="931"/>
          <ac:spMkLst>
            <pc:docMk/>
            <pc:sldMk cId="3830621399" sldId="476"/>
            <ac:spMk id="10" creationId="{B381CD2F-37E0-D54B-AB9F-170973087F29}"/>
          </ac:spMkLst>
        </pc:spChg>
        <pc:spChg chg="add del mod">
          <ac:chgData name="marcos aurelio gularte de castro" userId="67f50566e2aee3b4" providerId="LiveId" clId="{7EEC5C8F-1952-5544-A01C-56C98DF08C4F}" dt="2021-03-31T04:01:51.111" v="346" actId="478"/>
          <ac:spMkLst>
            <pc:docMk/>
            <pc:sldMk cId="3830621399" sldId="476"/>
            <ac:spMk id="13" creationId="{8DB6485B-B17E-244A-8F57-D7870232D76F}"/>
          </ac:spMkLst>
        </pc:spChg>
        <pc:spChg chg="add del mod">
          <ac:chgData name="marcos aurelio gularte de castro" userId="67f50566e2aee3b4" providerId="LiveId" clId="{7EEC5C8F-1952-5544-A01C-56C98DF08C4F}" dt="2021-03-31T04:02:11.409" v="354"/>
          <ac:spMkLst>
            <pc:docMk/>
            <pc:sldMk cId="3830621399" sldId="476"/>
            <ac:spMk id="14" creationId="{C53615F9-F34B-8941-B2C7-2CF722D5AC2C}"/>
          </ac:spMkLst>
        </pc:spChg>
        <pc:picChg chg="add del mod">
          <ac:chgData name="marcos aurelio gularte de castro" userId="67f50566e2aee3b4" providerId="LiveId" clId="{7EEC5C8F-1952-5544-A01C-56C98DF08C4F}" dt="2021-03-31T04:01:39.985" v="341" actId="478"/>
          <ac:picMkLst>
            <pc:docMk/>
            <pc:sldMk cId="3830621399" sldId="476"/>
            <ac:picMk id="7" creationId="{702B3BFB-29C0-0E41-96AB-7078AFFBC74C}"/>
          </ac:picMkLst>
        </pc:picChg>
        <pc:picChg chg="add mod ord modCrop">
          <ac:chgData name="marcos aurelio gularte de castro" userId="67f50566e2aee3b4" providerId="LiveId" clId="{7EEC5C8F-1952-5544-A01C-56C98DF08C4F}" dt="2021-03-31T04:02:02.983" v="350" actId="700"/>
          <ac:picMkLst>
            <pc:docMk/>
            <pc:sldMk cId="3830621399" sldId="476"/>
            <ac:picMk id="12" creationId="{09FE01C4-73FC-BF4B-B43F-45D46A7B36CE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94410492" sldId="477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02:33.391" v="358" actId="27636"/>
        <pc:sldMkLst>
          <pc:docMk/>
          <pc:sldMk cId="3458153993" sldId="477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3458153993" sldId="477"/>
            <ac:spMk id="2" creationId="{AE9479FE-C399-4A48-B6BD-D32CC94961E0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3458153993" sldId="477"/>
            <ac:spMk id="3" creationId="{AFB2567E-6F00-E740-9EF3-BE6F627B5773}"/>
          </ac:spMkLst>
        </pc:spChg>
        <pc:spChg chg="add del mod ord">
          <ac:chgData name="marcos aurelio gularte de castro" userId="67f50566e2aee3b4" providerId="LiveId" clId="{7EEC5C8F-1952-5544-A01C-56C98DF08C4F}" dt="2021-03-31T04:02:27.318" v="355" actId="931"/>
          <ac:spMkLst>
            <pc:docMk/>
            <pc:sldMk cId="3458153993" sldId="477"/>
            <ac:spMk id="4" creationId="{455AFD1C-8102-374B-AA25-8BA88DEF12B8}"/>
          </ac:spMkLst>
        </pc:spChg>
        <pc:spChg chg="add mod ord">
          <ac:chgData name="marcos aurelio gularte de castro" userId="67f50566e2aee3b4" providerId="LiveId" clId="{7EEC5C8F-1952-5544-A01C-56C98DF08C4F}" dt="2021-03-31T04:02:33.391" v="358" actId="27636"/>
          <ac:spMkLst>
            <pc:docMk/>
            <pc:sldMk cId="3458153993" sldId="477"/>
            <ac:spMk id="5" creationId="{D7540F0A-10B3-E445-B0EA-F92E718A9F78}"/>
          </ac:spMkLst>
        </pc:spChg>
        <pc:picChg chg="add mod">
          <ac:chgData name="marcos aurelio gularte de castro" userId="67f50566e2aee3b4" providerId="LiveId" clId="{7EEC5C8F-1952-5544-A01C-56C98DF08C4F}" dt="2021-03-31T04:02:27.318" v="355" actId="931"/>
          <ac:picMkLst>
            <pc:docMk/>
            <pc:sldMk cId="3458153993" sldId="477"/>
            <ac:picMk id="7" creationId="{8BFEE034-52AF-B04B-9C45-0A527AC1A74F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2326136667" sldId="478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03:09.073" v="365" actId="1076"/>
        <pc:sldMkLst>
          <pc:docMk/>
          <pc:sldMk cId="3914666723" sldId="478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3914666723" sldId="478"/>
            <ac:spMk id="2" creationId="{2E0EB281-7D72-2142-A691-74A7BAB70284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3914666723" sldId="478"/>
            <ac:spMk id="3" creationId="{68BFA795-E4CE-954D-8B5A-AD528E642DAF}"/>
          </ac:spMkLst>
        </pc:spChg>
        <pc:spChg chg="add del mod ord">
          <ac:chgData name="marcos aurelio gularte de castro" userId="67f50566e2aee3b4" providerId="LiveId" clId="{7EEC5C8F-1952-5544-A01C-56C98DF08C4F}" dt="2021-03-31T04:02:57.436" v="360" actId="931"/>
          <ac:spMkLst>
            <pc:docMk/>
            <pc:sldMk cId="3914666723" sldId="478"/>
            <ac:spMk id="4" creationId="{76DD4BE8-25E8-454D-A026-6F0499889636}"/>
          </ac:spMkLst>
        </pc:spChg>
        <pc:spChg chg="add mod ord">
          <ac:chgData name="marcos aurelio gularte de castro" userId="67f50566e2aee3b4" providerId="LiveId" clId="{7EEC5C8F-1952-5544-A01C-56C98DF08C4F}" dt="2021-03-31T04:03:09.073" v="365" actId="1076"/>
          <ac:spMkLst>
            <pc:docMk/>
            <pc:sldMk cId="3914666723" sldId="478"/>
            <ac:spMk id="5" creationId="{F7402E3C-8C9B-EC4C-A0D3-2DCA6E3AC864}"/>
          </ac:spMkLst>
        </pc:spChg>
        <pc:picChg chg="add mod">
          <ac:chgData name="marcos aurelio gularte de castro" userId="67f50566e2aee3b4" providerId="LiveId" clId="{7EEC5C8F-1952-5544-A01C-56C98DF08C4F}" dt="2021-03-31T04:02:57.436" v="360" actId="931"/>
          <ac:picMkLst>
            <pc:docMk/>
            <pc:sldMk cId="3914666723" sldId="478"/>
            <ac:picMk id="7" creationId="{ECEF8173-A181-5B4E-B461-76DABE469210}"/>
          </ac:picMkLst>
        </pc:picChg>
      </pc:sldChg>
      <pc:sldChg chg="addSp delSp modSp new del mod modTransition modClrScheme chgLayout">
        <pc:chgData name="marcos aurelio gularte de castro" userId="67f50566e2aee3b4" providerId="LiveId" clId="{7EEC5C8F-1952-5544-A01C-56C98DF08C4F}" dt="2021-03-31T04:03:16.620" v="366" actId="2696"/>
        <pc:sldMkLst>
          <pc:docMk/>
          <pc:sldMk cId="2337310186" sldId="479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2337310186" sldId="479"/>
            <ac:spMk id="2" creationId="{A689CB6A-061A-A540-BB0F-38948B8FE8ED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2337310186" sldId="479"/>
            <ac:spMk id="3" creationId="{7FA46A37-7F8A-8C4D-85E6-CAB81A38A00D}"/>
          </ac:spMkLst>
        </pc:spChg>
        <pc:spChg chg="add del mod ord">
          <ac:chgData name="marcos aurelio gularte de castro" userId="67f50566e2aee3b4" providerId="LiveId" clId="{7EEC5C8F-1952-5544-A01C-56C98DF08C4F}" dt="2021-03-31T02:56:29.475" v="72" actId="700"/>
          <ac:spMkLst>
            <pc:docMk/>
            <pc:sldMk cId="2337310186" sldId="479"/>
            <ac:spMk id="4" creationId="{4520380D-AB9B-5D47-A15B-7041DD739809}"/>
          </ac:spMkLst>
        </pc:spChg>
        <pc:spChg chg="add del mod ord">
          <ac:chgData name="marcos aurelio gularte de castro" userId="67f50566e2aee3b4" providerId="LiveId" clId="{7EEC5C8F-1952-5544-A01C-56C98DF08C4F}" dt="2021-03-31T02:56:29.475" v="72" actId="700"/>
          <ac:spMkLst>
            <pc:docMk/>
            <pc:sldMk cId="2337310186" sldId="479"/>
            <ac:spMk id="5" creationId="{9137A039-DE3B-6F41-BC0A-5EC217C0CE1A}"/>
          </ac:spMkLst>
        </pc:spChg>
        <pc:spChg chg="add mod ord">
          <ac:chgData name="marcos aurelio gularte de castro" userId="67f50566e2aee3b4" providerId="LiveId" clId="{7EEC5C8F-1952-5544-A01C-56C98DF08C4F}" dt="2021-03-31T02:56:29.475" v="72" actId="700"/>
          <ac:spMkLst>
            <pc:docMk/>
            <pc:sldMk cId="2337310186" sldId="479"/>
            <ac:spMk id="6" creationId="{D19EF387-CAD0-1241-BDF7-14299904A95E}"/>
          </ac:spMkLst>
        </pc:spChg>
        <pc:spChg chg="add mod ord">
          <ac:chgData name="marcos aurelio gularte de castro" userId="67f50566e2aee3b4" providerId="LiveId" clId="{7EEC5C8F-1952-5544-A01C-56C98DF08C4F}" dt="2021-03-31T02:56:31.327" v="73"/>
          <ac:spMkLst>
            <pc:docMk/>
            <pc:sldMk cId="2337310186" sldId="479"/>
            <ac:spMk id="7" creationId="{43B94739-B525-DA40-99FB-0080B0A767F8}"/>
          </ac:spMkLst>
        </pc:spChg>
      </pc:sldChg>
      <pc:sldChg chg="addSp delSp modSp new mod modTransition setBg modClrScheme modAnim chgLayout">
        <pc:chgData name="marcos aurelio gularte de castro" userId="67f50566e2aee3b4" providerId="LiveId" clId="{7EEC5C8F-1952-5544-A01C-56C98DF08C4F}" dt="2021-03-31T04:04:26.350" v="370" actId="478"/>
        <pc:sldMkLst>
          <pc:docMk/>
          <pc:sldMk cId="767210747" sldId="480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767210747" sldId="480"/>
            <ac:spMk id="2" creationId="{7AA2BF6D-5A46-7E4A-A920-00E77FFEE984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767210747" sldId="480"/>
            <ac:spMk id="3" creationId="{549178CA-6B54-0F4F-BA95-B022AB67434A}"/>
          </ac:spMkLst>
        </pc:spChg>
        <pc:spChg chg="add del mod ord">
          <ac:chgData name="marcos aurelio gularte de castro" userId="67f50566e2aee3b4" providerId="LiveId" clId="{7EEC5C8F-1952-5544-A01C-56C98DF08C4F}" dt="2021-03-31T02:56:41.102" v="74" actId="700"/>
          <ac:spMkLst>
            <pc:docMk/>
            <pc:sldMk cId="767210747" sldId="480"/>
            <ac:spMk id="4" creationId="{38CF1B0F-DAD4-B14B-88B0-99158F833D53}"/>
          </ac:spMkLst>
        </pc:spChg>
        <pc:spChg chg="add del mod ord">
          <ac:chgData name="marcos aurelio gularte de castro" userId="67f50566e2aee3b4" providerId="LiveId" clId="{7EEC5C8F-1952-5544-A01C-56C98DF08C4F}" dt="2021-03-31T02:56:41.102" v="74" actId="700"/>
          <ac:spMkLst>
            <pc:docMk/>
            <pc:sldMk cId="767210747" sldId="480"/>
            <ac:spMk id="5" creationId="{60950921-AE0B-B247-9B89-C5C951DFBF9B}"/>
          </ac:spMkLst>
        </pc:spChg>
        <pc:spChg chg="add mod ord">
          <ac:chgData name="marcos aurelio gularte de castro" userId="67f50566e2aee3b4" providerId="LiveId" clId="{7EEC5C8F-1952-5544-A01C-56C98DF08C4F}" dt="2021-03-31T04:04:20.144" v="368" actId="1076"/>
          <ac:spMkLst>
            <pc:docMk/>
            <pc:sldMk cId="767210747" sldId="480"/>
            <ac:spMk id="6" creationId="{1CD61640-8C36-0B4B-8845-EB36E9353D5F}"/>
          </ac:spMkLst>
        </pc:spChg>
        <pc:spChg chg="add del mod ord">
          <ac:chgData name="marcos aurelio gularte de castro" userId="67f50566e2aee3b4" providerId="LiveId" clId="{7EEC5C8F-1952-5544-A01C-56C98DF08C4F}" dt="2021-03-31T04:04:17.021" v="367" actId="931"/>
          <ac:spMkLst>
            <pc:docMk/>
            <pc:sldMk cId="767210747" sldId="480"/>
            <ac:spMk id="7" creationId="{50E054CB-C88A-FF48-8DAF-1A33ACF2A5AD}"/>
          </ac:spMkLst>
        </pc:spChg>
        <pc:spChg chg="add mod ord">
          <ac:chgData name="marcos aurelio gularte de castro" userId="67f50566e2aee3b4" providerId="LiveId" clId="{7EEC5C8F-1952-5544-A01C-56C98DF08C4F}" dt="2021-03-31T04:04:22.638" v="369" actId="1076"/>
          <ac:spMkLst>
            <pc:docMk/>
            <pc:sldMk cId="767210747" sldId="480"/>
            <ac:spMk id="8" creationId="{117A448F-8163-E14A-B257-C6F49605CA87}"/>
          </ac:spMkLst>
        </pc:spChg>
        <pc:spChg chg="add del mod">
          <ac:chgData name="marcos aurelio gularte de castro" userId="67f50566e2aee3b4" providerId="LiveId" clId="{7EEC5C8F-1952-5544-A01C-56C98DF08C4F}" dt="2021-03-31T04:04:26.350" v="370" actId="478"/>
          <ac:spMkLst>
            <pc:docMk/>
            <pc:sldMk cId="767210747" sldId="480"/>
            <ac:spMk id="11" creationId="{CBEFCD91-C76C-2F47-81FA-6C73C6205D79}"/>
          </ac:spMkLst>
        </pc:spChg>
        <pc:picChg chg="add mod">
          <ac:chgData name="marcos aurelio gularte de castro" userId="67f50566e2aee3b4" providerId="LiveId" clId="{7EEC5C8F-1952-5544-A01C-56C98DF08C4F}" dt="2021-03-31T04:04:17.021" v="367" actId="931"/>
          <ac:picMkLst>
            <pc:docMk/>
            <pc:sldMk cId="767210747" sldId="480"/>
            <ac:picMk id="10" creationId="{09AEA49F-A51B-B941-8E7E-143972CEB991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923589483" sldId="480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05:50.491" v="379" actId="1076"/>
        <pc:sldMkLst>
          <pc:docMk/>
          <pc:sldMk cId="514046643" sldId="481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514046643" sldId="481"/>
            <ac:spMk id="2" creationId="{36B4E85A-CEDA-2C42-AE2C-85112D24F4E5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514046643" sldId="481"/>
            <ac:spMk id="3" creationId="{FC57D3BC-8D83-5D42-B094-6701275332C9}"/>
          </ac:spMkLst>
        </pc:spChg>
        <pc:spChg chg="add del mod ord">
          <ac:chgData name="marcos aurelio gularte de castro" userId="67f50566e2aee3b4" providerId="LiveId" clId="{7EEC5C8F-1952-5544-A01C-56C98DF08C4F}" dt="2021-03-31T03:38:13.440" v="149" actId="6264"/>
          <ac:spMkLst>
            <pc:docMk/>
            <pc:sldMk cId="514046643" sldId="481"/>
            <ac:spMk id="4" creationId="{E7C37C4E-A3E2-AF4B-8A49-C4B0DB67DF28}"/>
          </ac:spMkLst>
        </pc:spChg>
        <pc:spChg chg="add mod ord">
          <ac:chgData name="marcos aurelio gularte de castro" userId="67f50566e2aee3b4" providerId="LiveId" clId="{7EEC5C8F-1952-5544-A01C-56C98DF08C4F}" dt="2021-03-31T04:05:50.491" v="379" actId="1076"/>
          <ac:spMkLst>
            <pc:docMk/>
            <pc:sldMk cId="514046643" sldId="481"/>
            <ac:spMk id="5" creationId="{0EDBC326-EA94-084A-B833-670F3364FC34}"/>
          </ac:spMkLst>
        </pc:spChg>
        <pc:spChg chg="add del mod">
          <ac:chgData name="marcos aurelio gularte de castro" userId="67f50566e2aee3b4" providerId="LiveId" clId="{7EEC5C8F-1952-5544-A01C-56C98DF08C4F}" dt="2021-03-31T03:38:13.440" v="149" actId="6264"/>
          <ac:spMkLst>
            <pc:docMk/>
            <pc:sldMk cId="514046643" sldId="481"/>
            <ac:spMk id="6" creationId="{38E40AFA-1CB0-D746-AA34-4F80CD3245F1}"/>
          </ac:spMkLst>
        </pc:spChg>
        <pc:spChg chg="add del mod ord">
          <ac:chgData name="marcos aurelio gularte de castro" userId="67f50566e2aee3b4" providerId="LiveId" clId="{7EEC5C8F-1952-5544-A01C-56C98DF08C4F}" dt="2021-03-31T04:04:47.893" v="371" actId="931"/>
          <ac:spMkLst>
            <pc:docMk/>
            <pc:sldMk cId="514046643" sldId="481"/>
            <ac:spMk id="7" creationId="{8E1DC04E-08B2-5544-BBA8-3AB12863C210}"/>
          </ac:spMkLst>
        </pc:spChg>
        <pc:spChg chg="add del mod">
          <ac:chgData name="marcos aurelio gularte de castro" userId="67f50566e2aee3b4" providerId="LiveId" clId="{7EEC5C8F-1952-5544-A01C-56C98DF08C4F}" dt="2021-03-31T04:05:20.691" v="375" actId="478"/>
          <ac:spMkLst>
            <pc:docMk/>
            <pc:sldMk cId="514046643" sldId="481"/>
            <ac:spMk id="10" creationId="{D966F451-3536-0949-A3DE-2CD2BA6F1939}"/>
          </ac:spMkLst>
        </pc:spChg>
        <pc:spChg chg="add del mod">
          <ac:chgData name="marcos aurelio gularte de castro" userId="67f50566e2aee3b4" providerId="LiveId" clId="{7EEC5C8F-1952-5544-A01C-56C98DF08C4F}" dt="2021-03-31T04:05:26.239" v="376" actId="931"/>
          <ac:spMkLst>
            <pc:docMk/>
            <pc:sldMk cId="514046643" sldId="481"/>
            <ac:spMk id="14" creationId="{048AB5F9-E52A-0347-823C-62118D92568A}"/>
          </ac:spMkLst>
        </pc:spChg>
        <pc:picChg chg="add del mod ord modCrop">
          <ac:chgData name="marcos aurelio gularte de castro" userId="67f50566e2aee3b4" providerId="LiveId" clId="{7EEC5C8F-1952-5544-A01C-56C98DF08C4F}" dt="2021-03-31T04:05:20.691" v="375" actId="478"/>
          <ac:picMkLst>
            <pc:docMk/>
            <pc:sldMk cId="514046643" sldId="481"/>
            <ac:picMk id="9" creationId="{C77D60FE-2BF2-CD4E-8C3F-99A27B341C93}"/>
          </ac:picMkLst>
        </pc:picChg>
        <pc:picChg chg="add del mod">
          <ac:chgData name="marcos aurelio gularte de castro" userId="67f50566e2aee3b4" providerId="LiveId" clId="{7EEC5C8F-1952-5544-A01C-56C98DF08C4F}" dt="2021-03-31T04:05:15.613" v="374" actId="478"/>
          <ac:picMkLst>
            <pc:docMk/>
            <pc:sldMk cId="514046643" sldId="481"/>
            <ac:picMk id="12" creationId="{B0596863-C6F7-1040-81F9-57D6F30CCF16}"/>
          </ac:picMkLst>
        </pc:picChg>
        <pc:picChg chg="add mod modCrop">
          <ac:chgData name="marcos aurelio gularte de castro" userId="67f50566e2aee3b4" providerId="LiveId" clId="{7EEC5C8F-1952-5544-A01C-56C98DF08C4F}" dt="2021-03-31T04:05:47.779" v="378" actId="167"/>
          <ac:picMkLst>
            <pc:docMk/>
            <pc:sldMk cId="514046643" sldId="481"/>
            <ac:picMk id="16" creationId="{1DD1D1CC-5DDB-954E-BD96-9EEF6F1B1CE2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1455241817" sldId="481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07:31.191" v="384" actId="403"/>
        <pc:sldMkLst>
          <pc:docMk/>
          <pc:sldMk cId="326859966" sldId="482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326859966" sldId="482"/>
            <ac:spMk id="2" creationId="{42D2486C-5335-944E-954C-B40DFF1B929F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326859966" sldId="482"/>
            <ac:spMk id="3" creationId="{CCAF4AE4-06B4-CF4A-B169-955651BD924B}"/>
          </ac:spMkLst>
        </pc:spChg>
        <pc:spChg chg="add del mod ord">
          <ac:chgData name="marcos aurelio gularte de castro" userId="67f50566e2aee3b4" providerId="LiveId" clId="{7EEC5C8F-1952-5544-A01C-56C98DF08C4F}" dt="2021-03-31T03:38:37.956" v="154" actId="6264"/>
          <ac:spMkLst>
            <pc:docMk/>
            <pc:sldMk cId="326859966" sldId="482"/>
            <ac:spMk id="4" creationId="{B6A43FC1-8382-064D-A21E-5152830F88D3}"/>
          </ac:spMkLst>
        </pc:spChg>
        <pc:spChg chg="add mod ord">
          <ac:chgData name="marcos aurelio gularte de castro" userId="67f50566e2aee3b4" providerId="LiveId" clId="{7EEC5C8F-1952-5544-A01C-56C98DF08C4F}" dt="2021-03-31T04:07:31.191" v="384" actId="403"/>
          <ac:spMkLst>
            <pc:docMk/>
            <pc:sldMk cId="326859966" sldId="482"/>
            <ac:spMk id="5" creationId="{FC8F3F06-E5D1-8A4C-B4C4-C06EA2AEB9EA}"/>
          </ac:spMkLst>
        </pc:spChg>
        <pc:spChg chg="add del mod">
          <ac:chgData name="marcos aurelio gularte de castro" userId="67f50566e2aee3b4" providerId="LiveId" clId="{7EEC5C8F-1952-5544-A01C-56C98DF08C4F}" dt="2021-03-31T03:38:37.956" v="154" actId="6264"/>
          <ac:spMkLst>
            <pc:docMk/>
            <pc:sldMk cId="326859966" sldId="482"/>
            <ac:spMk id="6" creationId="{8AACE08C-0845-8C4B-B67E-90B1BFC51CCD}"/>
          </ac:spMkLst>
        </pc:spChg>
        <pc:spChg chg="add del mod ord">
          <ac:chgData name="marcos aurelio gularte de castro" userId="67f50566e2aee3b4" providerId="LiveId" clId="{7EEC5C8F-1952-5544-A01C-56C98DF08C4F}" dt="2021-03-31T04:07:22.108" v="380" actId="931"/>
          <ac:spMkLst>
            <pc:docMk/>
            <pc:sldMk cId="326859966" sldId="482"/>
            <ac:spMk id="7" creationId="{A0A72E11-ABB1-2746-8A77-151F8C0A89AA}"/>
          </ac:spMkLst>
        </pc:spChg>
        <pc:picChg chg="add mod ord modCrop">
          <ac:chgData name="marcos aurelio gularte de castro" userId="67f50566e2aee3b4" providerId="LiveId" clId="{7EEC5C8F-1952-5544-A01C-56C98DF08C4F}" dt="2021-03-31T04:07:26.692" v="381" actId="700"/>
          <ac:picMkLst>
            <pc:docMk/>
            <pc:sldMk cId="326859966" sldId="482"/>
            <ac:picMk id="9" creationId="{BC1D5949-740A-3941-982D-4E4F835AA933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3242179285" sldId="482"/>
        </pc:sldMkLst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638843091" sldId="483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07:55.891" v="385" actId="931"/>
        <pc:sldMkLst>
          <pc:docMk/>
          <pc:sldMk cId="3692290084" sldId="483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3692290084" sldId="483"/>
            <ac:spMk id="2" creationId="{9F5B7278-0161-2143-A8AD-010C6ABC5AB9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3692290084" sldId="483"/>
            <ac:spMk id="3" creationId="{CB6213AA-A826-FD49-A5E7-C1210F11D388}"/>
          </ac:spMkLst>
        </pc:spChg>
        <pc:spChg chg="add del mod ord">
          <ac:chgData name="marcos aurelio gularte de castro" userId="67f50566e2aee3b4" providerId="LiveId" clId="{7EEC5C8F-1952-5544-A01C-56C98DF08C4F}" dt="2021-03-31T03:39:00.362" v="157" actId="6264"/>
          <ac:spMkLst>
            <pc:docMk/>
            <pc:sldMk cId="3692290084" sldId="483"/>
            <ac:spMk id="4" creationId="{90296BB8-3C52-3046-9E55-B6A0792A7BEF}"/>
          </ac:spMkLst>
        </pc:spChg>
        <pc:spChg chg="add mod ord">
          <ac:chgData name="marcos aurelio gularte de castro" userId="67f50566e2aee3b4" providerId="LiveId" clId="{7EEC5C8F-1952-5544-A01C-56C98DF08C4F}" dt="2021-03-31T03:39:00.362" v="157" actId="6264"/>
          <ac:spMkLst>
            <pc:docMk/>
            <pc:sldMk cId="3692290084" sldId="483"/>
            <ac:spMk id="5" creationId="{4E58816D-D64E-3344-AD2E-48DDE98BA6F2}"/>
          </ac:spMkLst>
        </pc:spChg>
        <pc:spChg chg="add del mod">
          <ac:chgData name="marcos aurelio gularte de castro" userId="67f50566e2aee3b4" providerId="LiveId" clId="{7EEC5C8F-1952-5544-A01C-56C98DF08C4F}" dt="2021-03-31T03:39:00.362" v="157" actId="6264"/>
          <ac:spMkLst>
            <pc:docMk/>
            <pc:sldMk cId="3692290084" sldId="483"/>
            <ac:spMk id="6" creationId="{92023F0D-EAD4-5E4D-BA63-3FCA2FEBE119}"/>
          </ac:spMkLst>
        </pc:spChg>
        <pc:spChg chg="add del mod ord">
          <ac:chgData name="marcos aurelio gularte de castro" userId="67f50566e2aee3b4" providerId="LiveId" clId="{7EEC5C8F-1952-5544-A01C-56C98DF08C4F}" dt="2021-03-31T04:07:55.891" v="385" actId="931"/>
          <ac:spMkLst>
            <pc:docMk/>
            <pc:sldMk cId="3692290084" sldId="483"/>
            <ac:spMk id="7" creationId="{53AF50E9-0851-614A-B44F-7E36DBFFC982}"/>
          </ac:spMkLst>
        </pc:spChg>
        <pc:picChg chg="add mod">
          <ac:chgData name="marcos aurelio gularte de castro" userId="67f50566e2aee3b4" providerId="LiveId" clId="{7EEC5C8F-1952-5544-A01C-56C98DF08C4F}" dt="2021-03-31T04:07:55.891" v="385" actId="931"/>
          <ac:picMkLst>
            <pc:docMk/>
            <pc:sldMk cId="3692290084" sldId="483"/>
            <ac:picMk id="9" creationId="{7747878C-FB87-3D43-90F6-D34AB7476CF5}"/>
          </ac:picMkLst>
        </pc:picChg>
      </pc:sldChg>
      <pc:sldChg chg="addSp delSp modSp new mod modTransition modClrScheme chgLayout">
        <pc:chgData name="marcos aurelio gularte de castro" userId="67f50566e2aee3b4" providerId="LiveId" clId="{7EEC5C8F-1952-5544-A01C-56C98DF08C4F}" dt="2021-03-31T04:09:43.942" v="394" actId="1076"/>
        <pc:sldMkLst>
          <pc:docMk/>
          <pc:sldMk cId="2844384449" sldId="484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2844384449" sldId="484"/>
            <ac:spMk id="2" creationId="{DA9E6050-FCF6-614F-A209-8B813B771D1B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2844384449" sldId="484"/>
            <ac:spMk id="3" creationId="{A7272D49-25DE-7143-8642-EC7E1DC8DD1E}"/>
          </ac:spMkLst>
        </pc:spChg>
        <pc:spChg chg="add del mod ord">
          <ac:chgData name="marcos aurelio gularte de castro" userId="67f50566e2aee3b4" providerId="LiveId" clId="{7EEC5C8F-1952-5544-A01C-56C98DF08C4F}" dt="2021-03-31T04:08:06.461" v="386" actId="6264"/>
          <ac:spMkLst>
            <pc:docMk/>
            <pc:sldMk cId="2844384449" sldId="484"/>
            <ac:spMk id="4" creationId="{4FEE769A-BE42-1349-9691-E9BA7CC19D05}"/>
          </ac:spMkLst>
        </pc:spChg>
        <pc:spChg chg="add mod ord">
          <ac:chgData name="marcos aurelio gularte de castro" userId="67f50566e2aee3b4" providerId="LiveId" clId="{7EEC5C8F-1952-5544-A01C-56C98DF08C4F}" dt="2021-03-31T04:09:43.942" v="394" actId="1076"/>
          <ac:spMkLst>
            <pc:docMk/>
            <pc:sldMk cId="2844384449" sldId="484"/>
            <ac:spMk id="5" creationId="{D9B0A931-9C77-984D-A144-DFCA18F2614B}"/>
          </ac:spMkLst>
        </pc:spChg>
        <pc:spChg chg="add del mod">
          <ac:chgData name="marcos aurelio gularte de castro" userId="67f50566e2aee3b4" providerId="LiveId" clId="{7EEC5C8F-1952-5544-A01C-56C98DF08C4F}" dt="2021-03-31T04:08:06.461" v="386" actId="6264"/>
          <ac:spMkLst>
            <pc:docMk/>
            <pc:sldMk cId="2844384449" sldId="484"/>
            <ac:spMk id="6" creationId="{B5548172-0F5E-6B46-A8B8-C2C62A084F62}"/>
          </ac:spMkLst>
        </pc:spChg>
        <pc:spChg chg="add del mod ord">
          <ac:chgData name="marcos aurelio gularte de castro" userId="67f50566e2aee3b4" providerId="LiveId" clId="{7EEC5C8F-1952-5544-A01C-56C98DF08C4F}" dt="2021-03-31T04:08:52.405" v="387" actId="931"/>
          <ac:spMkLst>
            <pc:docMk/>
            <pc:sldMk cId="2844384449" sldId="484"/>
            <ac:spMk id="7" creationId="{E25D1DDC-57F4-754B-B00E-8C348AD1131B}"/>
          </ac:spMkLst>
        </pc:spChg>
        <pc:spChg chg="add del mod">
          <ac:chgData name="marcos aurelio gularte de castro" userId="67f50566e2aee3b4" providerId="LiveId" clId="{7EEC5C8F-1952-5544-A01C-56C98DF08C4F}" dt="2021-03-31T04:08:57.425" v="388" actId="478"/>
          <ac:spMkLst>
            <pc:docMk/>
            <pc:sldMk cId="2844384449" sldId="484"/>
            <ac:spMk id="10" creationId="{A25CA39A-3D5A-254F-BE07-F8042DD9D6FC}"/>
          </ac:spMkLst>
        </pc:spChg>
        <pc:spChg chg="add del mod">
          <ac:chgData name="marcos aurelio gularte de castro" userId="67f50566e2aee3b4" providerId="LiveId" clId="{7EEC5C8F-1952-5544-A01C-56C98DF08C4F}" dt="2021-03-31T04:09:38.202" v="392" actId="931"/>
          <ac:spMkLst>
            <pc:docMk/>
            <pc:sldMk cId="2844384449" sldId="484"/>
            <ac:spMk id="12" creationId="{66837635-19E9-094B-96BE-4C5CC89ED29E}"/>
          </ac:spMkLst>
        </pc:spChg>
        <pc:picChg chg="add del mod ord modCrop">
          <ac:chgData name="marcos aurelio gularte de castro" userId="67f50566e2aee3b4" providerId="LiveId" clId="{7EEC5C8F-1952-5544-A01C-56C98DF08C4F}" dt="2021-03-31T04:09:29.410" v="391" actId="478"/>
          <ac:picMkLst>
            <pc:docMk/>
            <pc:sldMk cId="2844384449" sldId="484"/>
            <ac:picMk id="9" creationId="{4DBF27B6-8D2B-9943-B3F6-8E25B8CD1519}"/>
          </ac:picMkLst>
        </pc:picChg>
        <pc:picChg chg="add mod">
          <ac:chgData name="marcos aurelio gularte de castro" userId="67f50566e2aee3b4" providerId="LiveId" clId="{7EEC5C8F-1952-5544-A01C-56C98DF08C4F}" dt="2021-03-31T04:09:41.397" v="393" actId="167"/>
          <ac:picMkLst>
            <pc:docMk/>
            <pc:sldMk cId="2844384449" sldId="484"/>
            <ac:picMk id="14" creationId="{7AAC9341-115E-644F-BDF2-A23D54C3D482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4169887589" sldId="484"/>
        </pc:sldMkLst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820490251" sldId="485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10:09.099" v="397" actId="1076"/>
        <pc:sldMkLst>
          <pc:docMk/>
          <pc:sldMk cId="1243965429" sldId="485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1243965429" sldId="485"/>
            <ac:spMk id="2" creationId="{C3CBB820-1EED-A04B-8F65-A44B5DF81F66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1243965429" sldId="485"/>
            <ac:spMk id="3" creationId="{F362A8E8-8F49-7043-9F7A-F577EDFC7AC4}"/>
          </ac:spMkLst>
        </pc:spChg>
        <pc:spChg chg="add del mod ord">
          <ac:chgData name="marcos aurelio gularte de castro" userId="67f50566e2aee3b4" providerId="LiveId" clId="{7EEC5C8F-1952-5544-A01C-56C98DF08C4F}" dt="2021-03-31T04:10:00.124" v="395" actId="931"/>
          <ac:spMkLst>
            <pc:docMk/>
            <pc:sldMk cId="1243965429" sldId="485"/>
            <ac:spMk id="4" creationId="{BFA7BDB5-FE95-704D-9E21-B95F17A82D1F}"/>
          </ac:spMkLst>
        </pc:spChg>
        <pc:spChg chg="add mod ord">
          <ac:chgData name="marcos aurelio gularte de castro" userId="67f50566e2aee3b4" providerId="LiveId" clId="{7EEC5C8F-1952-5544-A01C-56C98DF08C4F}" dt="2021-03-31T04:10:09.099" v="397" actId="1076"/>
          <ac:spMkLst>
            <pc:docMk/>
            <pc:sldMk cId="1243965429" sldId="485"/>
            <ac:spMk id="5" creationId="{AF475B91-A3C1-5843-959F-ABFD65D70BEE}"/>
          </ac:spMkLst>
        </pc:spChg>
        <pc:picChg chg="add mod ord modCrop">
          <ac:chgData name="marcos aurelio gularte de castro" userId="67f50566e2aee3b4" providerId="LiveId" clId="{7EEC5C8F-1952-5544-A01C-56C98DF08C4F}" dt="2021-03-31T04:10:06.694" v="396" actId="700"/>
          <ac:picMkLst>
            <pc:docMk/>
            <pc:sldMk cId="1243965429" sldId="485"/>
            <ac:picMk id="7" creationId="{84FE8612-BB93-1A4A-9524-69417A663EC0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1524036325" sldId="486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10:33.534" v="399" actId="700"/>
        <pc:sldMkLst>
          <pc:docMk/>
          <pc:sldMk cId="2042459815" sldId="486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2042459815" sldId="486"/>
            <ac:spMk id="2" creationId="{91C42F29-A9C8-D14D-8417-007750057CDD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2042459815" sldId="486"/>
            <ac:spMk id="3" creationId="{516D0C85-F937-6C42-B94E-559FC98E6032}"/>
          </ac:spMkLst>
        </pc:spChg>
        <pc:spChg chg="add del mod ord">
          <ac:chgData name="marcos aurelio gularte de castro" userId="67f50566e2aee3b4" providerId="LiveId" clId="{7EEC5C8F-1952-5544-A01C-56C98DF08C4F}" dt="2021-03-31T04:10:27.004" v="398" actId="931"/>
          <ac:spMkLst>
            <pc:docMk/>
            <pc:sldMk cId="2042459815" sldId="486"/>
            <ac:spMk id="4" creationId="{58C885B9-93F6-EE47-B7CC-2033AD4BFD9E}"/>
          </ac:spMkLst>
        </pc:spChg>
        <pc:spChg chg="add mod ord">
          <ac:chgData name="marcos aurelio gularte de castro" userId="67f50566e2aee3b4" providerId="LiveId" clId="{7EEC5C8F-1952-5544-A01C-56C98DF08C4F}" dt="2021-03-31T04:10:33.534" v="399" actId="700"/>
          <ac:spMkLst>
            <pc:docMk/>
            <pc:sldMk cId="2042459815" sldId="486"/>
            <ac:spMk id="5" creationId="{57EA037B-6281-9B4D-9D32-063639E4651E}"/>
          </ac:spMkLst>
        </pc:spChg>
        <pc:picChg chg="add mod ord modCrop">
          <ac:chgData name="marcos aurelio gularte de castro" userId="67f50566e2aee3b4" providerId="LiveId" clId="{7EEC5C8F-1952-5544-A01C-56C98DF08C4F}" dt="2021-03-31T04:10:33.534" v="399" actId="700"/>
          <ac:picMkLst>
            <pc:docMk/>
            <pc:sldMk cId="2042459815" sldId="486"/>
            <ac:picMk id="7" creationId="{32B71908-2B81-ED47-9D32-83122719BCF8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3577256949" sldId="487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11:07.644" v="402" actId="1076"/>
        <pc:sldMkLst>
          <pc:docMk/>
          <pc:sldMk cId="3698934799" sldId="487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3698934799" sldId="487"/>
            <ac:spMk id="2" creationId="{DA27613C-587F-7D45-A049-6CBFA844EC7D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3698934799" sldId="487"/>
            <ac:spMk id="3" creationId="{E56ED543-2BF4-484B-AF1B-F1394A69E5A6}"/>
          </ac:spMkLst>
        </pc:spChg>
        <pc:spChg chg="add del mod ord">
          <ac:chgData name="marcos aurelio gularte de castro" userId="67f50566e2aee3b4" providerId="LiveId" clId="{7EEC5C8F-1952-5544-A01C-56C98DF08C4F}" dt="2021-03-31T04:10:57.656" v="400" actId="931"/>
          <ac:spMkLst>
            <pc:docMk/>
            <pc:sldMk cId="3698934799" sldId="487"/>
            <ac:spMk id="4" creationId="{0D18C97F-ABF5-0349-9FAC-2965A1BA4823}"/>
          </ac:spMkLst>
        </pc:spChg>
        <pc:spChg chg="add mod ord">
          <ac:chgData name="marcos aurelio gularte de castro" userId="67f50566e2aee3b4" providerId="LiveId" clId="{7EEC5C8F-1952-5544-A01C-56C98DF08C4F}" dt="2021-03-31T04:11:07.644" v="402" actId="1076"/>
          <ac:spMkLst>
            <pc:docMk/>
            <pc:sldMk cId="3698934799" sldId="487"/>
            <ac:spMk id="5" creationId="{F721D772-E531-A143-89C1-AFD137F3D11D}"/>
          </ac:spMkLst>
        </pc:spChg>
        <pc:picChg chg="add mod ord modCrop">
          <ac:chgData name="marcos aurelio gularte de castro" userId="67f50566e2aee3b4" providerId="LiveId" clId="{7EEC5C8F-1952-5544-A01C-56C98DF08C4F}" dt="2021-03-31T04:11:04.259" v="401" actId="700"/>
          <ac:picMkLst>
            <pc:docMk/>
            <pc:sldMk cId="3698934799" sldId="487"/>
            <ac:picMk id="7" creationId="{2DBB1BBF-3157-E443-A908-A1BCB718EBFF}"/>
          </ac:picMkLst>
        </pc:picChg>
      </pc:sldChg>
      <pc:sldChg chg="addSp delSp modSp new mod modTransition modClrScheme chgLayout">
        <pc:chgData name="marcos aurelio gularte de castro" userId="67f50566e2aee3b4" providerId="LiveId" clId="{7EEC5C8F-1952-5544-A01C-56C98DF08C4F}" dt="2021-03-31T04:12:54.131" v="413" actId="27636"/>
        <pc:sldMkLst>
          <pc:docMk/>
          <pc:sldMk cId="1182758623" sldId="488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1182758623" sldId="488"/>
            <ac:spMk id="2" creationId="{9F2C023F-1D4B-5E4C-AB02-8CF5015A32A2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1182758623" sldId="488"/>
            <ac:spMk id="3" creationId="{DAE6996C-719C-1B4C-96AD-744C024BC603}"/>
          </ac:spMkLst>
        </pc:spChg>
        <pc:spChg chg="add del mod ord">
          <ac:chgData name="marcos aurelio gularte de castro" userId="67f50566e2aee3b4" providerId="LiveId" clId="{7EEC5C8F-1952-5544-A01C-56C98DF08C4F}" dt="2021-03-31T03:41:09.430" v="173" actId="700"/>
          <ac:spMkLst>
            <pc:docMk/>
            <pc:sldMk cId="1182758623" sldId="488"/>
            <ac:spMk id="4" creationId="{8E86555F-EB69-7E44-BC37-F80015D81179}"/>
          </ac:spMkLst>
        </pc:spChg>
        <pc:spChg chg="add del mod ord">
          <ac:chgData name="marcos aurelio gularte de castro" userId="67f50566e2aee3b4" providerId="LiveId" clId="{7EEC5C8F-1952-5544-A01C-56C98DF08C4F}" dt="2021-03-31T03:41:09.430" v="173" actId="700"/>
          <ac:spMkLst>
            <pc:docMk/>
            <pc:sldMk cId="1182758623" sldId="488"/>
            <ac:spMk id="5" creationId="{51AF8E58-2BE9-E94E-9F7A-634AC7E54519}"/>
          </ac:spMkLst>
        </pc:spChg>
        <pc:spChg chg="add mod ord">
          <ac:chgData name="marcos aurelio gularte de castro" userId="67f50566e2aee3b4" providerId="LiveId" clId="{7EEC5C8F-1952-5544-A01C-56C98DF08C4F}" dt="2021-03-31T04:12:54.131" v="413" actId="27636"/>
          <ac:spMkLst>
            <pc:docMk/>
            <pc:sldMk cId="1182758623" sldId="488"/>
            <ac:spMk id="6" creationId="{1E439E68-0EA8-E547-9F77-0CD693B8503F}"/>
          </ac:spMkLst>
        </pc:spChg>
        <pc:spChg chg="add mod ord">
          <ac:chgData name="marcos aurelio gularte de castro" userId="67f50566e2aee3b4" providerId="LiveId" clId="{7EEC5C8F-1952-5544-A01C-56C98DF08C4F}" dt="2021-03-31T04:12:54.081" v="412" actId="700"/>
          <ac:spMkLst>
            <pc:docMk/>
            <pc:sldMk cId="1182758623" sldId="488"/>
            <ac:spMk id="7" creationId="{846F1AD9-83C2-2A4B-A915-28346979F374}"/>
          </ac:spMkLst>
        </pc:spChg>
        <pc:spChg chg="add del mod ord">
          <ac:chgData name="marcos aurelio gularte de castro" userId="67f50566e2aee3b4" providerId="LiveId" clId="{7EEC5C8F-1952-5544-A01C-56C98DF08C4F}" dt="2021-03-31T03:41:33.017" v="177" actId="6264"/>
          <ac:spMkLst>
            <pc:docMk/>
            <pc:sldMk cId="1182758623" sldId="488"/>
            <ac:spMk id="8" creationId="{48024125-C57E-3F44-91D9-1FE99B298304}"/>
          </ac:spMkLst>
        </pc:spChg>
        <pc:spChg chg="add del mod">
          <ac:chgData name="marcos aurelio gularte de castro" userId="67f50566e2aee3b4" providerId="LiveId" clId="{7EEC5C8F-1952-5544-A01C-56C98DF08C4F}" dt="2021-03-31T03:41:33.017" v="177" actId="6264"/>
          <ac:spMkLst>
            <pc:docMk/>
            <pc:sldMk cId="1182758623" sldId="488"/>
            <ac:spMk id="9" creationId="{364D0DDA-E6F8-134F-BB28-FC2685487C66}"/>
          </ac:spMkLst>
        </pc:spChg>
        <pc:spChg chg="add del mod">
          <ac:chgData name="marcos aurelio gularte de castro" userId="67f50566e2aee3b4" providerId="LiveId" clId="{7EEC5C8F-1952-5544-A01C-56C98DF08C4F}" dt="2021-03-31T03:41:33.017" v="177" actId="6264"/>
          <ac:spMkLst>
            <pc:docMk/>
            <pc:sldMk cId="1182758623" sldId="488"/>
            <ac:spMk id="10" creationId="{76441FFF-4A7E-5249-AEB8-4DF4CDCD50F6}"/>
          </ac:spMkLst>
        </pc:spChg>
        <pc:spChg chg="add del mod ord">
          <ac:chgData name="marcos aurelio gularte de castro" userId="67f50566e2aee3b4" providerId="LiveId" clId="{7EEC5C8F-1952-5544-A01C-56C98DF08C4F}" dt="2021-03-31T04:11:50.091" v="405" actId="931"/>
          <ac:spMkLst>
            <pc:docMk/>
            <pc:sldMk cId="1182758623" sldId="488"/>
            <ac:spMk id="11" creationId="{7E389C53-58C0-C142-84BE-D82624B0B979}"/>
          </ac:spMkLst>
        </pc:spChg>
        <pc:spChg chg="add del mod">
          <ac:chgData name="marcos aurelio gularte de castro" userId="67f50566e2aee3b4" providerId="LiveId" clId="{7EEC5C8F-1952-5544-A01C-56C98DF08C4F}" dt="2021-03-31T04:11:55.502" v="406" actId="478"/>
          <ac:spMkLst>
            <pc:docMk/>
            <pc:sldMk cId="1182758623" sldId="488"/>
            <ac:spMk id="14" creationId="{1A6851FE-8742-5345-BDEA-C7753819BD72}"/>
          </ac:spMkLst>
        </pc:spChg>
        <pc:picChg chg="add mod ord modCrop">
          <ac:chgData name="marcos aurelio gularte de castro" userId="67f50566e2aee3b4" providerId="LiveId" clId="{7EEC5C8F-1952-5544-A01C-56C98DF08C4F}" dt="2021-03-31T04:12:54.081" v="412" actId="700"/>
          <ac:picMkLst>
            <pc:docMk/>
            <pc:sldMk cId="1182758623" sldId="488"/>
            <ac:picMk id="13" creationId="{1B245969-69C3-0649-99C9-5F40346B1376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3166309440" sldId="488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12:48.359" v="411" actId="1076"/>
        <pc:sldMkLst>
          <pc:docMk/>
          <pc:sldMk cId="1664539987" sldId="489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1664539987" sldId="489"/>
            <ac:spMk id="2" creationId="{139A4867-BAD7-EE4E-AF6B-51DC51AA8C80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1664539987" sldId="489"/>
            <ac:spMk id="3" creationId="{DC8F8688-2CC8-F84C-A181-AEEE82BC217B}"/>
          </ac:spMkLst>
        </pc:spChg>
        <pc:spChg chg="add del mod ord">
          <ac:chgData name="marcos aurelio gularte de castro" userId="67f50566e2aee3b4" providerId="LiveId" clId="{7EEC5C8F-1952-5544-A01C-56C98DF08C4F}" dt="2021-03-31T04:12:37.391" v="407" actId="931"/>
          <ac:spMkLst>
            <pc:docMk/>
            <pc:sldMk cId="1664539987" sldId="489"/>
            <ac:spMk id="4" creationId="{65EEDA05-95B2-C848-B473-1893F3EB2C66}"/>
          </ac:spMkLst>
        </pc:spChg>
        <pc:spChg chg="add mod ord">
          <ac:chgData name="marcos aurelio gularte de castro" userId="67f50566e2aee3b4" providerId="LiveId" clId="{7EEC5C8F-1952-5544-A01C-56C98DF08C4F}" dt="2021-03-31T04:12:48.359" v="411" actId="1076"/>
          <ac:spMkLst>
            <pc:docMk/>
            <pc:sldMk cId="1664539987" sldId="489"/>
            <ac:spMk id="5" creationId="{C12B15DD-C4A5-DB44-AE04-1E0A47FEADF3}"/>
          </ac:spMkLst>
        </pc:spChg>
        <pc:picChg chg="add mod ord modCrop">
          <ac:chgData name="marcos aurelio gularte de castro" userId="67f50566e2aee3b4" providerId="LiveId" clId="{7EEC5C8F-1952-5544-A01C-56C98DF08C4F}" dt="2021-03-31T04:12:44.291" v="409" actId="700"/>
          <ac:picMkLst>
            <pc:docMk/>
            <pc:sldMk cId="1664539987" sldId="489"/>
            <ac:picMk id="7" creationId="{236A29F0-13A7-EA4E-8A65-B53846DFA697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2239184498" sldId="489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14:06.268" v="415" actId="700"/>
        <pc:sldMkLst>
          <pc:docMk/>
          <pc:sldMk cId="53288069" sldId="490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53288069" sldId="490"/>
            <ac:spMk id="2" creationId="{F32BC7B4-0644-7349-86D9-6488C66D8B7E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53288069" sldId="490"/>
            <ac:spMk id="3" creationId="{12A14486-9350-1E42-99E9-BB8067556EF0}"/>
          </ac:spMkLst>
        </pc:spChg>
        <pc:spChg chg="add del mod ord">
          <ac:chgData name="marcos aurelio gularte de castro" userId="67f50566e2aee3b4" providerId="LiveId" clId="{7EEC5C8F-1952-5544-A01C-56C98DF08C4F}" dt="2021-03-31T03:42:19.779" v="187" actId="6264"/>
          <ac:spMkLst>
            <pc:docMk/>
            <pc:sldMk cId="53288069" sldId="490"/>
            <ac:spMk id="4" creationId="{EDCC81BB-0A8C-7D47-A859-1AC8433518A6}"/>
          </ac:spMkLst>
        </pc:spChg>
        <pc:spChg chg="add mod ord">
          <ac:chgData name="marcos aurelio gularte de castro" userId="67f50566e2aee3b4" providerId="LiveId" clId="{7EEC5C8F-1952-5544-A01C-56C98DF08C4F}" dt="2021-03-31T04:14:06.268" v="415" actId="700"/>
          <ac:spMkLst>
            <pc:docMk/>
            <pc:sldMk cId="53288069" sldId="490"/>
            <ac:spMk id="5" creationId="{96BC58B9-B0AD-F443-BB75-7B4B81757BAE}"/>
          </ac:spMkLst>
        </pc:spChg>
        <pc:spChg chg="add del mod">
          <ac:chgData name="marcos aurelio gularte de castro" userId="67f50566e2aee3b4" providerId="LiveId" clId="{7EEC5C8F-1952-5544-A01C-56C98DF08C4F}" dt="2021-03-31T03:42:19.779" v="187" actId="6264"/>
          <ac:spMkLst>
            <pc:docMk/>
            <pc:sldMk cId="53288069" sldId="490"/>
            <ac:spMk id="6" creationId="{49304CE5-F23C-2A49-81C6-4E4DD9101FA6}"/>
          </ac:spMkLst>
        </pc:spChg>
        <pc:spChg chg="add del mod ord">
          <ac:chgData name="marcos aurelio gularte de castro" userId="67f50566e2aee3b4" providerId="LiveId" clId="{7EEC5C8F-1952-5544-A01C-56C98DF08C4F}" dt="2021-03-31T04:13:57.504" v="414"/>
          <ac:spMkLst>
            <pc:docMk/>
            <pc:sldMk cId="53288069" sldId="490"/>
            <ac:spMk id="7" creationId="{45BD7A5E-4411-EC4A-AE13-9A5D52ECD4EB}"/>
          </ac:spMkLst>
        </pc:spChg>
        <pc:picChg chg="add mod ord modCrop">
          <ac:chgData name="marcos aurelio gularte de castro" userId="67f50566e2aee3b4" providerId="LiveId" clId="{7EEC5C8F-1952-5544-A01C-56C98DF08C4F}" dt="2021-03-31T04:14:06.268" v="415" actId="700"/>
          <ac:picMkLst>
            <pc:docMk/>
            <pc:sldMk cId="53288069" sldId="490"/>
            <ac:picMk id="8" creationId="{D1D7D257-ADAF-9D47-8FB7-A37BCCBC0E7E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2985410318" sldId="490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15:11.430" v="424" actId="1076"/>
        <pc:sldMkLst>
          <pc:docMk/>
          <pc:sldMk cId="717912389" sldId="491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717912389" sldId="491"/>
            <ac:spMk id="2" creationId="{4547083F-0656-C54A-A09C-45FDEAAD14CD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717912389" sldId="491"/>
            <ac:spMk id="3" creationId="{56333E75-28BA-FF4E-88EE-D2B1DD674F22}"/>
          </ac:spMkLst>
        </pc:spChg>
        <pc:spChg chg="add del mod ord">
          <ac:chgData name="marcos aurelio gularte de castro" userId="67f50566e2aee3b4" providerId="LiveId" clId="{7EEC5C8F-1952-5544-A01C-56C98DF08C4F}" dt="2021-03-31T03:42:46.919" v="190" actId="6264"/>
          <ac:spMkLst>
            <pc:docMk/>
            <pc:sldMk cId="717912389" sldId="491"/>
            <ac:spMk id="4" creationId="{0F2A89F9-06A5-1E44-86C6-8B5B7BCEB839}"/>
          </ac:spMkLst>
        </pc:spChg>
        <pc:spChg chg="add mod ord">
          <ac:chgData name="marcos aurelio gularte de castro" userId="67f50566e2aee3b4" providerId="LiveId" clId="{7EEC5C8F-1952-5544-A01C-56C98DF08C4F}" dt="2021-03-31T04:15:11.430" v="424" actId="1076"/>
          <ac:spMkLst>
            <pc:docMk/>
            <pc:sldMk cId="717912389" sldId="491"/>
            <ac:spMk id="5" creationId="{3D70AFC8-9C7C-9D47-9AE7-E85FF57E4FCA}"/>
          </ac:spMkLst>
        </pc:spChg>
        <pc:spChg chg="add del mod">
          <ac:chgData name="marcos aurelio gularte de castro" userId="67f50566e2aee3b4" providerId="LiveId" clId="{7EEC5C8F-1952-5544-A01C-56C98DF08C4F}" dt="2021-03-31T03:42:46.919" v="190" actId="6264"/>
          <ac:spMkLst>
            <pc:docMk/>
            <pc:sldMk cId="717912389" sldId="491"/>
            <ac:spMk id="6" creationId="{DEA4F9FB-FCE7-9240-A55C-7DF3ABF326D8}"/>
          </ac:spMkLst>
        </pc:spChg>
        <pc:spChg chg="add del mod ord">
          <ac:chgData name="marcos aurelio gularte de castro" userId="67f50566e2aee3b4" providerId="LiveId" clId="{7EEC5C8F-1952-5544-A01C-56C98DF08C4F}" dt="2021-03-31T04:14:47.457" v="416" actId="931"/>
          <ac:spMkLst>
            <pc:docMk/>
            <pc:sldMk cId="717912389" sldId="491"/>
            <ac:spMk id="7" creationId="{7282D1FB-67E4-3344-8814-70A4FDB183EE}"/>
          </ac:spMkLst>
        </pc:spChg>
        <pc:picChg chg="add mod">
          <ac:chgData name="marcos aurelio gularte de castro" userId="67f50566e2aee3b4" providerId="LiveId" clId="{7EEC5C8F-1952-5544-A01C-56C98DF08C4F}" dt="2021-03-31T04:14:47.457" v="416" actId="931"/>
          <ac:picMkLst>
            <pc:docMk/>
            <pc:sldMk cId="717912389" sldId="491"/>
            <ac:picMk id="9" creationId="{851DE84E-DE95-BF48-807B-E4E3930F7622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3798715661" sldId="491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15:58.037" v="427" actId="1076"/>
        <pc:sldMkLst>
          <pc:docMk/>
          <pc:sldMk cId="2046775119" sldId="492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2046775119" sldId="492"/>
            <ac:spMk id="2" creationId="{065DC1BE-6929-904C-AA4A-2A647C17F5F2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2046775119" sldId="492"/>
            <ac:spMk id="3" creationId="{2FD394EC-F51E-414B-9ABF-D28CDC61391C}"/>
          </ac:spMkLst>
        </pc:spChg>
        <pc:spChg chg="add del mod ord">
          <ac:chgData name="marcos aurelio gularte de castro" userId="67f50566e2aee3b4" providerId="LiveId" clId="{7EEC5C8F-1952-5544-A01C-56C98DF08C4F}" dt="2021-03-31T03:43:02.094" v="191" actId="700"/>
          <ac:spMkLst>
            <pc:docMk/>
            <pc:sldMk cId="2046775119" sldId="492"/>
            <ac:spMk id="4" creationId="{926EF9C1-C23E-DE40-8658-922EC859436D}"/>
          </ac:spMkLst>
        </pc:spChg>
        <pc:spChg chg="add del mod ord">
          <ac:chgData name="marcos aurelio gularte de castro" userId="67f50566e2aee3b4" providerId="LiveId" clId="{7EEC5C8F-1952-5544-A01C-56C98DF08C4F}" dt="2021-03-31T03:43:02.094" v="191" actId="700"/>
          <ac:spMkLst>
            <pc:docMk/>
            <pc:sldMk cId="2046775119" sldId="492"/>
            <ac:spMk id="5" creationId="{BAB451B9-237B-8240-A4D3-1018DF4EA9F0}"/>
          </ac:spMkLst>
        </pc:spChg>
        <pc:spChg chg="add mod ord">
          <ac:chgData name="marcos aurelio gularte de castro" userId="67f50566e2aee3b4" providerId="LiveId" clId="{7EEC5C8F-1952-5544-A01C-56C98DF08C4F}" dt="2021-03-31T04:15:58.037" v="427" actId="1076"/>
          <ac:spMkLst>
            <pc:docMk/>
            <pc:sldMk cId="2046775119" sldId="492"/>
            <ac:spMk id="6" creationId="{88820A0A-2BED-5A4A-9F98-6649AE21F776}"/>
          </ac:spMkLst>
        </pc:spChg>
        <pc:spChg chg="add del mod ord">
          <ac:chgData name="marcos aurelio gularte de castro" userId="67f50566e2aee3b4" providerId="LiveId" clId="{7EEC5C8F-1952-5544-A01C-56C98DF08C4F}" dt="2021-03-31T04:15:47.095" v="425" actId="931"/>
          <ac:spMkLst>
            <pc:docMk/>
            <pc:sldMk cId="2046775119" sldId="492"/>
            <ac:spMk id="7" creationId="{F9C17600-979E-8545-B079-E7564CE5078C}"/>
          </ac:spMkLst>
        </pc:spChg>
        <pc:spChg chg="add mod ord">
          <ac:chgData name="marcos aurelio gularte de castro" userId="67f50566e2aee3b4" providerId="LiveId" clId="{7EEC5C8F-1952-5544-A01C-56C98DF08C4F}" dt="2021-03-31T04:15:54.824" v="426" actId="1076"/>
          <ac:spMkLst>
            <pc:docMk/>
            <pc:sldMk cId="2046775119" sldId="492"/>
            <ac:spMk id="8" creationId="{12B7CDBC-37E4-A44D-A5E0-6942C97A69B1}"/>
          </ac:spMkLst>
        </pc:spChg>
        <pc:spChg chg="add mod">
          <ac:chgData name="marcos aurelio gularte de castro" userId="67f50566e2aee3b4" providerId="LiveId" clId="{7EEC5C8F-1952-5544-A01C-56C98DF08C4F}" dt="2021-03-31T04:15:47.095" v="425" actId="931"/>
          <ac:spMkLst>
            <pc:docMk/>
            <pc:sldMk cId="2046775119" sldId="492"/>
            <ac:spMk id="11" creationId="{AD6A53EA-2678-124B-A7EB-D72C1C2A5274}"/>
          </ac:spMkLst>
        </pc:spChg>
        <pc:picChg chg="add mod">
          <ac:chgData name="marcos aurelio gularte de castro" userId="67f50566e2aee3b4" providerId="LiveId" clId="{7EEC5C8F-1952-5544-A01C-56C98DF08C4F}" dt="2021-03-31T04:15:47.095" v="425" actId="931"/>
          <ac:picMkLst>
            <pc:docMk/>
            <pc:sldMk cId="2046775119" sldId="492"/>
            <ac:picMk id="10" creationId="{E83AA294-261A-F24D-BCF0-99D9FD3DF833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2920116486" sldId="492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18:33.008" v="437" actId="931"/>
        <pc:sldMkLst>
          <pc:docMk/>
          <pc:sldMk cId="1723380826" sldId="493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1723380826" sldId="493"/>
            <ac:spMk id="2" creationId="{E416E689-BA4D-F549-8A25-323A1F3391FE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1723380826" sldId="493"/>
            <ac:spMk id="3" creationId="{85ADD853-14B0-0E49-BB27-BE4DA0EC056B}"/>
          </ac:spMkLst>
        </pc:spChg>
        <pc:spChg chg="add del mod ord">
          <ac:chgData name="marcos aurelio gularte de castro" userId="67f50566e2aee3b4" providerId="LiveId" clId="{7EEC5C8F-1952-5544-A01C-56C98DF08C4F}" dt="2021-03-31T03:43:31.664" v="196" actId="700"/>
          <ac:spMkLst>
            <pc:docMk/>
            <pc:sldMk cId="1723380826" sldId="493"/>
            <ac:spMk id="4" creationId="{F21312F8-71C0-1649-A990-8E4FD2D3327E}"/>
          </ac:spMkLst>
        </pc:spChg>
        <pc:spChg chg="add del mod ord">
          <ac:chgData name="marcos aurelio gularte de castro" userId="67f50566e2aee3b4" providerId="LiveId" clId="{7EEC5C8F-1952-5544-A01C-56C98DF08C4F}" dt="2021-03-31T03:43:31.664" v="196" actId="700"/>
          <ac:spMkLst>
            <pc:docMk/>
            <pc:sldMk cId="1723380826" sldId="493"/>
            <ac:spMk id="5" creationId="{9A2C59D3-3DF4-5A45-AA6A-E2A7BCFE4FFB}"/>
          </ac:spMkLst>
        </pc:spChg>
        <pc:spChg chg="add del mod ord">
          <ac:chgData name="marcos aurelio gularte de castro" userId="67f50566e2aee3b4" providerId="LiveId" clId="{7EEC5C8F-1952-5544-A01C-56C98DF08C4F}" dt="2021-03-31T03:43:35.830" v="197" actId="700"/>
          <ac:spMkLst>
            <pc:docMk/>
            <pc:sldMk cId="1723380826" sldId="493"/>
            <ac:spMk id="6" creationId="{C2CBBFB1-C2BE-E842-992E-687451B8D229}"/>
          </ac:spMkLst>
        </pc:spChg>
        <pc:spChg chg="add del mod ord">
          <ac:chgData name="marcos aurelio gularte de castro" userId="67f50566e2aee3b4" providerId="LiveId" clId="{7EEC5C8F-1952-5544-A01C-56C98DF08C4F}" dt="2021-03-31T03:43:35.830" v="197" actId="700"/>
          <ac:spMkLst>
            <pc:docMk/>
            <pc:sldMk cId="1723380826" sldId="493"/>
            <ac:spMk id="7" creationId="{B1368193-D707-A142-82EC-843589211EAA}"/>
          </ac:spMkLst>
        </pc:spChg>
        <pc:spChg chg="add del mod ord">
          <ac:chgData name="marcos aurelio gularte de castro" userId="67f50566e2aee3b4" providerId="LiveId" clId="{7EEC5C8F-1952-5544-A01C-56C98DF08C4F}" dt="2021-03-31T03:43:35.830" v="197" actId="700"/>
          <ac:spMkLst>
            <pc:docMk/>
            <pc:sldMk cId="1723380826" sldId="493"/>
            <ac:spMk id="8" creationId="{E6BB5EE1-8BC7-AB42-AB30-59A2E50FFF56}"/>
          </ac:spMkLst>
        </pc:spChg>
        <pc:spChg chg="add mod ord">
          <ac:chgData name="marcos aurelio gularte de castro" userId="67f50566e2aee3b4" providerId="LiveId" clId="{7EEC5C8F-1952-5544-A01C-56C98DF08C4F}" dt="2021-03-31T03:43:42.503" v="204" actId="20577"/>
          <ac:spMkLst>
            <pc:docMk/>
            <pc:sldMk cId="1723380826" sldId="493"/>
            <ac:spMk id="9" creationId="{8F13D2CF-41CB-1543-B0DD-35CC66CDFA0D}"/>
          </ac:spMkLst>
        </pc:spChg>
        <pc:spChg chg="add mod ord">
          <ac:chgData name="marcos aurelio gularte de castro" userId="67f50566e2aee3b4" providerId="LiveId" clId="{7EEC5C8F-1952-5544-A01C-56C98DF08C4F}" dt="2021-03-31T03:43:52.496" v="205"/>
          <ac:spMkLst>
            <pc:docMk/>
            <pc:sldMk cId="1723380826" sldId="493"/>
            <ac:spMk id="10" creationId="{344C6D66-D8E6-1948-B106-0999B915CD92}"/>
          </ac:spMkLst>
        </pc:spChg>
        <pc:spChg chg="add del mod ord">
          <ac:chgData name="marcos aurelio gularte de castro" userId="67f50566e2aee3b4" providerId="LiveId" clId="{7EEC5C8F-1952-5544-A01C-56C98DF08C4F}" dt="2021-03-31T04:16:29.943" v="428" actId="931"/>
          <ac:spMkLst>
            <pc:docMk/>
            <pc:sldMk cId="1723380826" sldId="493"/>
            <ac:spMk id="11" creationId="{8A3678E1-E209-A345-A6A3-2F94518C5180}"/>
          </ac:spMkLst>
        </pc:spChg>
        <pc:spChg chg="add del mod">
          <ac:chgData name="marcos aurelio gularte de castro" userId="67f50566e2aee3b4" providerId="LiveId" clId="{7EEC5C8F-1952-5544-A01C-56C98DF08C4F}" dt="2021-03-31T04:16:45.816" v="429" actId="478"/>
          <ac:spMkLst>
            <pc:docMk/>
            <pc:sldMk cId="1723380826" sldId="493"/>
            <ac:spMk id="14" creationId="{0FCB5A58-4426-E04A-B26D-39F5D3DEF80E}"/>
          </ac:spMkLst>
        </pc:spChg>
        <pc:spChg chg="add del mod">
          <ac:chgData name="marcos aurelio gularte de castro" userId="67f50566e2aee3b4" providerId="LiveId" clId="{7EEC5C8F-1952-5544-A01C-56C98DF08C4F}" dt="2021-03-31T04:17:12.892" v="431" actId="478"/>
          <ac:spMkLst>
            <pc:docMk/>
            <pc:sldMk cId="1723380826" sldId="493"/>
            <ac:spMk id="17" creationId="{F1F7B6A2-1797-F74B-AB76-F16DF45685DB}"/>
          </ac:spMkLst>
        </pc:spChg>
        <pc:spChg chg="add del mod">
          <ac:chgData name="marcos aurelio gularte de castro" userId="67f50566e2aee3b4" providerId="LiveId" clId="{7EEC5C8F-1952-5544-A01C-56C98DF08C4F}" dt="2021-03-31T04:17:26.807" v="433" actId="478"/>
          <ac:spMkLst>
            <pc:docMk/>
            <pc:sldMk cId="1723380826" sldId="493"/>
            <ac:spMk id="20" creationId="{A2816A7C-368B-BF4C-AEBE-732E9E9EBCE1}"/>
          </ac:spMkLst>
        </pc:spChg>
        <pc:spChg chg="add del mod">
          <ac:chgData name="marcos aurelio gularte de castro" userId="67f50566e2aee3b4" providerId="LiveId" clId="{7EEC5C8F-1952-5544-A01C-56C98DF08C4F}" dt="2021-03-31T04:18:13.032" v="435" actId="931"/>
          <ac:spMkLst>
            <pc:docMk/>
            <pc:sldMk cId="1723380826" sldId="493"/>
            <ac:spMk id="22" creationId="{4FEDB15E-0C67-F94D-BBA7-B0CE3676E550}"/>
          </ac:spMkLst>
        </pc:spChg>
        <pc:spChg chg="add del mod">
          <ac:chgData name="marcos aurelio gularte de castro" userId="67f50566e2aee3b4" providerId="LiveId" clId="{7EEC5C8F-1952-5544-A01C-56C98DF08C4F}" dt="2021-03-31T04:18:33.008" v="437" actId="931"/>
          <ac:spMkLst>
            <pc:docMk/>
            <pc:sldMk cId="1723380826" sldId="493"/>
            <ac:spMk id="26" creationId="{82376CBC-55A9-2342-A00D-2EF42647BC5F}"/>
          </ac:spMkLst>
        </pc:spChg>
        <pc:picChg chg="add del mod">
          <ac:chgData name="marcos aurelio gularte de castro" userId="67f50566e2aee3b4" providerId="LiveId" clId="{7EEC5C8F-1952-5544-A01C-56C98DF08C4F}" dt="2021-03-31T04:17:34.060" v="434" actId="478"/>
          <ac:picMkLst>
            <pc:docMk/>
            <pc:sldMk cId="1723380826" sldId="493"/>
            <ac:picMk id="13" creationId="{F5490F3F-A119-9D4B-9552-C7DA74A1A11D}"/>
          </ac:picMkLst>
        </pc:picChg>
        <pc:picChg chg="add del mod">
          <ac:chgData name="marcos aurelio gularte de castro" userId="67f50566e2aee3b4" providerId="LiveId" clId="{7EEC5C8F-1952-5544-A01C-56C98DF08C4F}" dt="2021-03-31T04:17:12.892" v="431" actId="478"/>
          <ac:picMkLst>
            <pc:docMk/>
            <pc:sldMk cId="1723380826" sldId="493"/>
            <ac:picMk id="16" creationId="{C04CCE4B-70C8-E545-9682-61FD5ADE03D1}"/>
          </ac:picMkLst>
        </pc:picChg>
        <pc:picChg chg="add del mod">
          <ac:chgData name="marcos aurelio gularte de castro" userId="67f50566e2aee3b4" providerId="LiveId" clId="{7EEC5C8F-1952-5544-A01C-56C98DF08C4F}" dt="2021-03-31T04:17:26.807" v="433" actId="478"/>
          <ac:picMkLst>
            <pc:docMk/>
            <pc:sldMk cId="1723380826" sldId="493"/>
            <ac:picMk id="19" creationId="{09D7E1C3-AAD5-0345-A47D-493F65192E08}"/>
          </ac:picMkLst>
        </pc:picChg>
        <pc:picChg chg="add del mod">
          <ac:chgData name="marcos aurelio gularte de castro" userId="67f50566e2aee3b4" providerId="LiveId" clId="{7EEC5C8F-1952-5544-A01C-56C98DF08C4F}" dt="2021-03-31T04:18:19.560" v="436" actId="478"/>
          <ac:picMkLst>
            <pc:docMk/>
            <pc:sldMk cId="1723380826" sldId="493"/>
            <ac:picMk id="24" creationId="{B240E5D0-FF28-A447-AFD8-9D6A7515E975}"/>
          </ac:picMkLst>
        </pc:picChg>
        <pc:picChg chg="add mod">
          <ac:chgData name="marcos aurelio gularte de castro" userId="67f50566e2aee3b4" providerId="LiveId" clId="{7EEC5C8F-1952-5544-A01C-56C98DF08C4F}" dt="2021-03-31T04:18:33.008" v="437" actId="931"/>
          <ac:picMkLst>
            <pc:docMk/>
            <pc:sldMk cId="1723380826" sldId="493"/>
            <ac:picMk id="28" creationId="{79472A0E-4651-E64B-94D1-9FDC0A059CE5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2144519744" sldId="494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20:25.725" v="446" actId="700"/>
        <pc:sldMkLst>
          <pc:docMk/>
          <pc:sldMk cId="2827708497" sldId="494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2827708497" sldId="494"/>
            <ac:spMk id="2" creationId="{B16EBFE7-E6EF-2943-BF26-7841DE4C3A63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2827708497" sldId="494"/>
            <ac:spMk id="3" creationId="{A16C2AC2-64C1-6146-B0D2-2775D2B8FD7A}"/>
          </ac:spMkLst>
        </pc:spChg>
        <pc:spChg chg="add del mod ord">
          <ac:chgData name="marcos aurelio gularte de castro" userId="67f50566e2aee3b4" providerId="LiveId" clId="{7EEC5C8F-1952-5544-A01C-56C98DF08C4F}" dt="2021-03-31T04:18:55.382" v="438" actId="931"/>
          <ac:spMkLst>
            <pc:docMk/>
            <pc:sldMk cId="2827708497" sldId="494"/>
            <ac:spMk id="4" creationId="{61A9CE84-B297-4846-9B6F-F745DAF85358}"/>
          </ac:spMkLst>
        </pc:spChg>
        <pc:spChg chg="add mod ord">
          <ac:chgData name="marcos aurelio gularte de castro" userId="67f50566e2aee3b4" providerId="LiveId" clId="{7EEC5C8F-1952-5544-A01C-56C98DF08C4F}" dt="2021-03-31T04:20:25.725" v="446" actId="700"/>
          <ac:spMkLst>
            <pc:docMk/>
            <pc:sldMk cId="2827708497" sldId="494"/>
            <ac:spMk id="5" creationId="{A1563CDD-8C01-004C-B68B-E2EE3379FFFE}"/>
          </ac:spMkLst>
        </pc:spChg>
        <pc:spChg chg="add del mod">
          <ac:chgData name="marcos aurelio gularte de castro" userId="67f50566e2aee3b4" providerId="LiveId" clId="{7EEC5C8F-1952-5544-A01C-56C98DF08C4F}" dt="2021-03-31T04:19:53.472" v="440" actId="931"/>
          <ac:spMkLst>
            <pc:docMk/>
            <pc:sldMk cId="2827708497" sldId="494"/>
            <ac:spMk id="9" creationId="{6E85AF5D-7E90-C841-BA13-BC06A21E206A}"/>
          </ac:spMkLst>
        </pc:spChg>
        <pc:spChg chg="add del mod">
          <ac:chgData name="marcos aurelio gularte de castro" userId="67f50566e2aee3b4" providerId="LiveId" clId="{7EEC5C8F-1952-5544-A01C-56C98DF08C4F}" dt="2021-03-31T04:20:04.999" v="442" actId="931"/>
          <ac:spMkLst>
            <pc:docMk/>
            <pc:sldMk cId="2827708497" sldId="494"/>
            <ac:spMk id="13" creationId="{9FAA7B1C-D6C0-4644-B30F-8888089687D5}"/>
          </ac:spMkLst>
        </pc:spChg>
        <pc:spChg chg="add del mod">
          <ac:chgData name="marcos aurelio gularte de castro" userId="67f50566e2aee3b4" providerId="LiveId" clId="{7EEC5C8F-1952-5544-A01C-56C98DF08C4F}" dt="2021-03-31T04:20:16.343" v="444" actId="931"/>
          <ac:spMkLst>
            <pc:docMk/>
            <pc:sldMk cId="2827708497" sldId="494"/>
            <ac:spMk id="17" creationId="{7FEAED87-C9D0-1C4A-A2CC-21F27E60869F}"/>
          </ac:spMkLst>
        </pc:spChg>
        <pc:picChg chg="add del mod">
          <ac:chgData name="marcos aurelio gularte de castro" userId="67f50566e2aee3b4" providerId="LiveId" clId="{7EEC5C8F-1952-5544-A01C-56C98DF08C4F}" dt="2021-03-31T04:18:57.793" v="439" actId="478"/>
          <ac:picMkLst>
            <pc:docMk/>
            <pc:sldMk cId="2827708497" sldId="494"/>
            <ac:picMk id="7" creationId="{ECBDFC23-650E-9D49-BBD8-CE2E649DCDFC}"/>
          </ac:picMkLst>
        </pc:picChg>
        <pc:picChg chg="add del mod">
          <ac:chgData name="marcos aurelio gularte de castro" userId="67f50566e2aee3b4" providerId="LiveId" clId="{7EEC5C8F-1952-5544-A01C-56C98DF08C4F}" dt="2021-03-31T04:19:57.197" v="441" actId="478"/>
          <ac:picMkLst>
            <pc:docMk/>
            <pc:sldMk cId="2827708497" sldId="494"/>
            <ac:picMk id="11" creationId="{E8505FF1-2787-FC44-8ED4-2609FB332BB3}"/>
          </ac:picMkLst>
        </pc:picChg>
        <pc:picChg chg="add del mod">
          <ac:chgData name="marcos aurelio gularte de castro" userId="67f50566e2aee3b4" providerId="LiveId" clId="{7EEC5C8F-1952-5544-A01C-56C98DF08C4F}" dt="2021-03-31T04:20:07.553" v="443" actId="478"/>
          <ac:picMkLst>
            <pc:docMk/>
            <pc:sldMk cId="2827708497" sldId="494"/>
            <ac:picMk id="15" creationId="{B6E079DD-1F10-2946-845B-564F651FD72F}"/>
          </ac:picMkLst>
        </pc:picChg>
        <pc:picChg chg="add mod ord modCrop">
          <ac:chgData name="marcos aurelio gularte de castro" userId="67f50566e2aee3b4" providerId="LiveId" clId="{7EEC5C8F-1952-5544-A01C-56C98DF08C4F}" dt="2021-03-31T04:20:25.725" v="446" actId="700"/>
          <ac:picMkLst>
            <pc:docMk/>
            <pc:sldMk cId="2827708497" sldId="494"/>
            <ac:picMk id="19" creationId="{CADEB02D-BB01-0147-B013-6EAD2A9CBA2B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3571005897" sldId="495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21:02.553" v="448" actId="700"/>
        <pc:sldMkLst>
          <pc:docMk/>
          <pc:sldMk cId="3747596945" sldId="495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3747596945" sldId="495"/>
            <ac:spMk id="2" creationId="{81C8C299-3F94-7547-8866-E98B49FD03C3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3747596945" sldId="495"/>
            <ac:spMk id="3" creationId="{706D3D4A-AD89-4A46-8555-F9704FD4C9B3}"/>
          </ac:spMkLst>
        </pc:spChg>
        <pc:spChg chg="add del mod ord">
          <ac:chgData name="marcos aurelio gularte de castro" userId="67f50566e2aee3b4" providerId="LiveId" clId="{7EEC5C8F-1952-5544-A01C-56C98DF08C4F}" dt="2021-03-31T04:20:57.404" v="447" actId="931"/>
          <ac:spMkLst>
            <pc:docMk/>
            <pc:sldMk cId="3747596945" sldId="495"/>
            <ac:spMk id="4" creationId="{B49838AF-30AE-574F-BAB4-59838448A8A3}"/>
          </ac:spMkLst>
        </pc:spChg>
        <pc:spChg chg="add mod ord">
          <ac:chgData name="marcos aurelio gularte de castro" userId="67f50566e2aee3b4" providerId="LiveId" clId="{7EEC5C8F-1952-5544-A01C-56C98DF08C4F}" dt="2021-03-31T04:21:02.553" v="448" actId="700"/>
          <ac:spMkLst>
            <pc:docMk/>
            <pc:sldMk cId="3747596945" sldId="495"/>
            <ac:spMk id="5" creationId="{C549A89C-BE3F-7B4D-94C8-215956952E07}"/>
          </ac:spMkLst>
        </pc:spChg>
        <pc:picChg chg="add mod ord modCrop">
          <ac:chgData name="marcos aurelio gularte de castro" userId="67f50566e2aee3b4" providerId="LiveId" clId="{7EEC5C8F-1952-5544-A01C-56C98DF08C4F}" dt="2021-03-31T04:21:02.553" v="448" actId="700"/>
          <ac:picMkLst>
            <pc:docMk/>
            <pc:sldMk cId="3747596945" sldId="495"/>
            <ac:picMk id="7" creationId="{A11F6E7E-030D-A448-845F-2C3CEB74941E}"/>
          </ac:picMkLst>
        </pc:picChg>
      </pc:sldChg>
      <pc:sldChg chg="addSp delSp modSp new mod modTransition modClrScheme chgLayout">
        <pc:chgData name="marcos aurelio gularte de castro" userId="67f50566e2aee3b4" providerId="LiveId" clId="{7EEC5C8F-1952-5544-A01C-56C98DF08C4F}" dt="2021-03-31T04:21:26.331" v="451" actId="1076"/>
        <pc:sldMkLst>
          <pc:docMk/>
          <pc:sldMk cId="3196266168" sldId="496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3196266168" sldId="496"/>
            <ac:spMk id="2" creationId="{F3D4602A-108B-C84A-8679-78D93747F36E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3196266168" sldId="496"/>
            <ac:spMk id="3" creationId="{1E304DD5-CBCD-0B46-A342-62E12FAA4C78}"/>
          </ac:spMkLst>
        </pc:spChg>
        <pc:spChg chg="add del mod ord">
          <ac:chgData name="marcos aurelio gularte de castro" userId="67f50566e2aee3b4" providerId="LiveId" clId="{7EEC5C8F-1952-5544-A01C-56C98DF08C4F}" dt="2021-03-31T04:21:17.077" v="449" actId="931"/>
          <ac:spMkLst>
            <pc:docMk/>
            <pc:sldMk cId="3196266168" sldId="496"/>
            <ac:spMk id="4" creationId="{09EB08A7-64B6-3044-8D51-79C8795103B4}"/>
          </ac:spMkLst>
        </pc:spChg>
        <pc:spChg chg="add mod ord">
          <ac:chgData name="marcos aurelio gularte de castro" userId="67f50566e2aee3b4" providerId="LiveId" clId="{7EEC5C8F-1952-5544-A01C-56C98DF08C4F}" dt="2021-03-31T04:21:26.331" v="451" actId="1076"/>
          <ac:spMkLst>
            <pc:docMk/>
            <pc:sldMk cId="3196266168" sldId="496"/>
            <ac:spMk id="5" creationId="{1B213F9D-04C1-6E46-8764-1025A6F02C3A}"/>
          </ac:spMkLst>
        </pc:spChg>
        <pc:picChg chg="add mod ord modCrop">
          <ac:chgData name="marcos aurelio gularte de castro" userId="67f50566e2aee3b4" providerId="LiveId" clId="{7EEC5C8F-1952-5544-A01C-56C98DF08C4F}" dt="2021-03-31T04:21:22.672" v="450" actId="700"/>
          <ac:picMkLst>
            <pc:docMk/>
            <pc:sldMk cId="3196266168" sldId="496"/>
            <ac:picMk id="7" creationId="{8FCDB01A-9653-C049-A4B8-BDB3C9C32101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3199686617" sldId="496"/>
        </pc:sldMkLst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3991634695" sldId="497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22:03.937" v="456" actId="14100"/>
        <pc:sldMkLst>
          <pc:docMk/>
          <pc:sldMk cId="4280188953" sldId="497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4280188953" sldId="497"/>
            <ac:spMk id="2" creationId="{C5539855-B17E-8040-81A5-4CD320B0824E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4280188953" sldId="497"/>
            <ac:spMk id="3" creationId="{61DCE5D0-DDF7-A648-9A82-7499EBFD0804}"/>
          </ac:spMkLst>
        </pc:spChg>
        <pc:spChg chg="add del mod ord">
          <ac:chgData name="marcos aurelio gularte de castro" userId="67f50566e2aee3b4" providerId="LiveId" clId="{7EEC5C8F-1952-5544-A01C-56C98DF08C4F}" dt="2021-03-31T04:21:49.723" v="452" actId="931"/>
          <ac:spMkLst>
            <pc:docMk/>
            <pc:sldMk cId="4280188953" sldId="497"/>
            <ac:spMk id="4" creationId="{872E0BCD-E706-254D-BB3D-230F7638EDC8}"/>
          </ac:spMkLst>
        </pc:spChg>
        <pc:spChg chg="add mod ord">
          <ac:chgData name="marcos aurelio gularte de castro" userId="67f50566e2aee3b4" providerId="LiveId" clId="{7EEC5C8F-1952-5544-A01C-56C98DF08C4F}" dt="2021-03-31T04:22:03.937" v="456" actId="14100"/>
          <ac:spMkLst>
            <pc:docMk/>
            <pc:sldMk cId="4280188953" sldId="497"/>
            <ac:spMk id="5" creationId="{8B464CC1-9558-7849-BDBF-7366DF224DB7}"/>
          </ac:spMkLst>
        </pc:spChg>
        <pc:picChg chg="add mod ord modCrop">
          <ac:chgData name="marcos aurelio gularte de castro" userId="67f50566e2aee3b4" providerId="LiveId" clId="{7EEC5C8F-1952-5544-A01C-56C98DF08C4F}" dt="2021-03-31T04:21:56.911" v="453" actId="700"/>
          <ac:picMkLst>
            <pc:docMk/>
            <pc:sldMk cId="4280188953" sldId="497"/>
            <ac:picMk id="7" creationId="{B4C79F30-1541-8D45-A806-DE54EFDF8EFA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710644743" sldId="498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23:22.044" v="462" actId="1076"/>
        <pc:sldMkLst>
          <pc:docMk/>
          <pc:sldMk cId="1058035185" sldId="498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1058035185" sldId="498"/>
            <ac:spMk id="2" creationId="{B60AA55D-5B86-BB47-AF22-972C273C21D0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1058035185" sldId="498"/>
            <ac:spMk id="3" creationId="{B88F7D45-EA7C-594F-B789-3F6300CCFA54}"/>
          </ac:spMkLst>
        </pc:spChg>
        <pc:spChg chg="add del mod ord">
          <ac:chgData name="marcos aurelio gularte de castro" userId="67f50566e2aee3b4" providerId="LiveId" clId="{7EEC5C8F-1952-5544-A01C-56C98DF08C4F}" dt="2021-03-31T03:45:25.051" v="216" actId="6264"/>
          <ac:spMkLst>
            <pc:docMk/>
            <pc:sldMk cId="1058035185" sldId="498"/>
            <ac:spMk id="4" creationId="{C977AE4A-EE01-F048-8480-063C47E930C9}"/>
          </ac:spMkLst>
        </pc:spChg>
        <pc:spChg chg="add mod ord">
          <ac:chgData name="marcos aurelio gularte de castro" userId="67f50566e2aee3b4" providerId="LiveId" clId="{7EEC5C8F-1952-5544-A01C-56C98DF08C4F}" dt="2021-03-31T04:23:22.044" v="462" actId="1076"/>
          <ac:spMkLst>
            <pc:docMk/>
            <pc:sldMk cId="1058035185" sldId="498"/>
            <ac:spMk id="5" creationId="{3A65BC25-BF39-1D44-A809-955B040CF9B9}"/>
          </ac:spMkLst>
        </pc:spChg>
        <pc:spChg chg="add del mod">
          <ac:chgData name="marcos aurelio gularte de castro" userId="67f50566e2aee3b4" providerId="LiveId" clId="{7EEC5C8F-1952-5544-A01C-56C98DF08C4F}" dt="2021-03-31T03:45:25.051" v="216" actId="6264"/>
          <ac:spMkLst>
            <pc:docMk/>
            <pc:sldMk cId="1058035185" sldId="498"/>
            <ac:spMk id="6" creationId="{C451B566-BC55-FE4F-BB04-4094F0C2D1F4}"/>
          </ac:spMkLst>
        </pc:spChg>
        <pc:spChg chg="add del mod ord">
          <ac:chgData name="marcos aurelio gularte de castro" userId="67f50566e2aee3b4" providerId="LiveId" clId="{7EEC5C8F-1952-5544-A01C-56C98DF08C4F}" dt="2021-03-31T04:22:26.075" v="457" actId="931"/>
          <ac:spMkLst>
            <pc:docMk/>
            <pc:sldMk cId="1058035185" sldId="498"/>
            <ac:spMk id="7" creationId="{1E8F1AF8-46ED-2A48-A7D3-B110D6CC9EFD}"/>
          </ac:spMkLst>
        </pc:spChg>
        <pc:spChg chg="add del mod">
          <ac:chgData name="marcos aurelio gularte de castro" userId="67f50566e2aee3b4" providerId="LiveId" clId="{7EEC5C8F-1952-5544-A01C-56C98DF08C4F}" dt="2021-03-31T04:23:09.995" v="459" actId="931"/>
          <ac:spMkLst>
            <pc:docMk/>
            <pc:sldMk cId="1058035185" sldId="498"/>
            <ac:spMk id="11" creationId="{463F53AD-7354-C044-BFEB-800B20971A64}"/>
          </ac:spMkLst>
        </pc:spChg>
        <pc:picChg chg="add del mod">
          <ac:chgData name="marcos aurelio gularte de castro" userId="67f50566e2aee3b4" providerId="LiveId" clId="{7EEC5C8F-1952-5544-A01C-56C98DF08C4F}" dt="2021-03-31T04:22:30.027" v="458" actId="478"/>
          <ac:picMkLst>
            <pc:docMk/>
            <pc:sldMk cId="1058035185" sldId="498"/>
            <ac:picMk id="9" creationId="{C11D43C4-9F9E-AF43-9F4A-024206631CF0}"/>
          </ac:picMkLst>
        </pc:picChg>
        <pc:picChg chg="add mod ord modCrop">
          <ac:chgData name="marcos aurelio gularte de castro" userId="67f50566e2aee3b4" providerId="LiveId" clId="{7EEC5C8F-1952-5544-A01C-56C98DF08C4F}" dt="2021-03-31T04:23:18.914" v="461" actId="700"/>
          <ac:picMkLst>
            <pc:docMk/>
            <pc:sldMk cId="1058035185" sldId="498"/>
            <ac:picMk id="13" creationId="{335A8221-9504-A64C-B14C-9663A2439880}"/>
          </ac:picMkLst>
        </pc:picChg>
      </pc:sldChg>
      <pc:sldChg chg="addSp delSp modSp new mod modTransition modClrScheme chgLayout">
        <pc:chgData name="marcos aurelio gularte de castro" userId="67f50566e2aee3b4" providerId="LiveId" clId="{7EEC5C8F-1952-5544-A01C-56C98DF08C4F}" dt="2021-03-31T04:24:28.939" v="464" actId="700"/>
        <pc:sldMkLst>
          <pc:docMk/>
          <pc:sldMk cId="1268104232" sldId="499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1268104232" sldId="499"/>
            <ac:spMk id="2" creationId="{AD599900-763C-664A-9804-60433EC3A3C0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1268104232" sldId="499"/>
            <ac:spMk id="3" creationId="{D0FD8FAC-E859-E945-874D-24929016A49E}"/>
          </ac:spMkLst>
        </pc:spChg>
        <pc:spChg chg="add del mod ord">
          <ac:chgData name="marcos aurelio gularte de castro" userId="67f50566e2aee3b4" providerId="LiveId" clId="{7EEC5C8F-1952-5544-A01C-56C98DF08C4F}" dt="2021-03-31T03:46:09.733" v="218" actId="6264"/>
          <ac:spMkLst>
            <pc:docMk/>
            <pc:sldMk cId="1268104232" sldId="499"/>
            <ac:spMk id="4" creationId="{4E374DA0-1C18-024A-A06D-11278A2F45AD}"/>
          </ac:spMkLst>
        </pc:spChg>
        <pc:spChg chg="add mod ord">
          <ac:chgData name="marcos aurelio gularte de castro" userId="67f50566e2aee3b4" providerId="LiveId" clId="{7EEC5C8F-1952-5544-A01C-56C98DF08C4F}" dt="2021-03-31T04:24:28.939" v="464" actId="700"/>
          <ac:spMkLst>
            <pc:docMk/>
            <pc:sldMk cId="1268104232" sldId="499"/>
            <ac:spMk id="5" creationId="{777C5905-331C-CE4D-81F5-1AFD1700D6F6}"/>
          </ac:spMkLst>
        </pc:spChg>
        <pc:spChg chg="add del mod">
          <ac:chgData name="marcos aurelio gularte de castro" userId="67f50566e2aee3b4" providerId="LiveId" clId="{7EEC5C8F-1952-5544-A01C-56C98DF08C4F}" dt="2021-03-31T03:46:09.733" v="218" actId="6264"/>
          <ac:spMkLst>
            <pc:docMk/>
            <pc:sldMk cId="1268104232" sldId="499"/>
            <ac:spMk id="6" creationId="{D6E8F932-51D0-914D-9C54-AB7AD8C74642}"/>
          </ac:spMkLst>
        </pc:spChg>
        <pc:spChg chg="add del mod ord">
          <ac:chgData name="marcos aurelio gularte de castro" userId="67f50566e2aee3b4" providerId="LiveId" clId="{7EEC5C8F-1952-5544-A01C-56C98DF08C4F}" dt="2021-03-31T04:24:22.073" v="463" actId="931"/>
          <ac:spMkLst>
            <pc:docMk/>
            <pc:sldMk cId="1268104232" sldId="499"/>
            <ac:spMk id="7" creationId="{3BDF030B-4FCD-5A47-AAF7-873B69EC654F}"/>
          </ac:spMkLst>
        </pc:spChg>
        <pc:picChg chg="add mod ord modCrop">
          <ac:chgData name="marcos aurelio gularte de castro" userId="67f50566e2aee3b4" providerId="LiveId" clId="{7EEC5C8F-1952-5544-A01C-56C98DF08C4F}" dt="2021-03-31T04:24:28.939" v="464" actId="700"/>
          <ac:picMkLst>
            <pc:docMk/>
            <pc:sldMk cId="1268104232" sldId="499"/>
            <ac:picMk id="9" creationId="{9B58B570-9883-9743-8F6D-60D941B539B9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3701705560" sldId="499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26:18.667" v="476" actId="700"/>
        <pc:sldMkLst>
          <pc:docMk/>
          <pc:sldMk cId="2716503811" sldId="500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2716503811" sldId="500"/>
            <ac:spMk id="2" creationId="{67FEEDA2-D010-A74F-8CC6-D823FEFC1CCC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2716503811" sldId="500"/>
            <ac:spMk id="3" creationId="{B93B3DA9-F7DE-974C-A2C7-FE718F6516E6}"/>
          </ac:spMkLst>
        </pc:spChg>
        <pc:spChg chg="add del mod ord">
          <ac:chgData name="marcos aurelio gularte de castro" userId="67f50566e2aee3b4" providerId="LiveId" clId="{7EEC5C8F-1952-5544-A01C-56C98DF08C4F}" dt="2021-03-31T03:46:33.690" v="220" actId="6264"/>
          <ac:spMkLst>
            <pc:docMk/>
            <pc:sldMk cId="2716503811" sldId="500"/>
            <ac:spMk id="4" creationId="{C3CB4571-4D0D-1440-A3D6-4E5404DC3EE9}"/>
          </ac:spMkLst>
        </pc:spChg>
        <pc:spChg chg="add mod ord">
          <ac:chgData name="marcos aurelio gularte de castro" userId="67f50566e2aee3b4" providerId="LiveId" clId="{7EEC5C8F-1952-5544-A01C-56C98DF08C4F}" dt="2021-03-31T04:26:18.667" v="476" actId="700"/>
          <ac:spMkLst>
            <pc:docMk/>
            <pc:sldMk cId="2716503811" sldId="500"/>
            <ac:spMk id="5" creationId="{2144CC70-9935-E946-99D9-CC4853BFED60}"/>
          </ac:spMkLst>
        </pc:spChg>
        <pc:spChg chg="add del mod">
          <ac:chgData name="marcos aurelio gularte de castro" userId="67f50566e2aee3b4" providerId="LiveId" clId="{7EEC5C8F-1952-5544-A01C-56C98DF08C4F}" dt="2021-03-31T03:46:33.690" v="220" actId="6264"/>
          <ac:spMkLst>
            <pc:docMk/>
            <pc:sldMk cId="2716503811" sldId="500"/>
            <ac:spMk id="6" creationId="{94396A17-02D1-684A-AA27-B19DC234AD12}"/>
          </ac:spMkLst>
        </pc:spChg>
        <pc:spChg chg="add del mod ord">
          <ac:chgData name="marcos aurelio gularte de castro" userId="67f50566e2aee3b4" providerId="LiveId" clId="{7EEC5C8F-1952-5544-A01C-56C98DF08C4F}" dt="2021-03-31T04:24:54.218" v="466" actId="931"/>
          <ac:spMkLst>
            <pc:docMk/>
            <pc:sldMk cId="2716503811" sldId="500"/>
            <ac:spMk id="7" creationId="{8DA7D6D4-BFA9-5141-970A-ABCA351089F7}"/>
          </ac:spMkLst>
        </pc:spChg>
        <pc:spChg chg="add del mod">
          <ac:chgData name="marcos aurelio gularte de castro" userId="67f50566e2aee3b4" providerId="LiveId" clId="{7EEC5C8F-1952-5544-A01C-56C98DF08C4F}" dt="2021-03-31T04:25:08.793" v="468" actId="931"/>
          <ac:spMkLst>
            <pc:docMk/>
            <pc:sldMk cId="2716503811" sldId="500"/>
            <ac:spMk id="11" creationId="{D4D09DED-15DB-9E48-98FB-4019B0A47F3B}"/>
          </ac:spMkLst>
        </pc:spChg>
        <pc:spChg chg="add del mod">
          <ac:chgData name="marcos aurelio gularte de castro" userId="67f50566e2aee3b4" providerId="LiveId" clId="{7EEC5C8F-1952-5544-A01C-56C98DF08C4F}" dt="2021-03-31T04:25:46.126" v="471" actId="931"/>
          <ac:spMkLst>
            <pc:docMk/>
            <pc:sldMk cId="2716503811" sldId="500"/>
            <ac:spMk id="15" creationId="{3C14358C-B0F2-E64B-B1DE-D79BDC62ECD8}"/>
          </ac:spMkLst>
        </pc:spChg>
        <pc:picChg chg="add del mod">
          <ac:chgData name="marcos aurelio gularte de castro" userId="67f50566e2aee3b4" providerId="LiveId" clId="{7EEC5C8F-1952-5544-A01C-56C98DF08C4F}" dt="2021-03-31T04:25:01.071" v="467" actId="478"/>
          <ac:picMkLst>
            <pc:docMk/>
            <pc:sldMk cId="2716503811" sldId="500"/>
            <ac:picMk id="9" creationId="{774DD980-DB4F-C64C-B9AA-0A8B7A2BB102}"/>
          </ac:picMkLst>
        </pc:picChg>
        <pc:picChg chg="add del mod">
          <ac:chgData name="marcos aurelio gularte de castro" userId="67f50566e2aee3b4" providerId="LiveId" clId="{7EEC5C8F-1952-5544-A01C-56C98DF08C4F}" dt="2021-03-31T04:25:25.008" v="470" actId="478"/>
          <ac:picMkLst>
            <pc:docMk/>
            <pc:sldMk cId="2716503811" sldId="500"/>
            <ac:picMk id="13" creationId="{13A920FB-70B0-654A-8E35-8B8D0FBAB506}"/>
          </ac:picMkLst>
        </pc:picChg>
        <pc:picChg chg="add mod ord modCrop">
          <ac:chgData name="marcos aurelio gularte de castro" userId="67f50566e2aee3b4" providerId="LiveId" clId="{7EEC5C8F-1952-5544-A01C-56C98DF08C4F}" dt="2021-03-31T04:26:18.667" v="476" actId="700"/>
          <ac:picMkLst>
            <pc:docMk/>
            <pc:sldMk cId="2716503811" sldId="500"/>
            <ac:picMk id="17" creationId="{E494E331-EA60-1A48-8EA1-D382EF380E76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4274055743" sldId="500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26:18.667" v="476" actId="700"/>
        <pc:sldMkLst>
          <pc:docMk/>
          <pc:sldMk cId="1740322410" sldId="501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1740322410" sldId="501"/>
            <ac:spMk id="2" creationId="{3B08A297-6353-E947-A78B-27F4EC22417C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1740322410" sldId="501"/>
            <ac:spMk id="3" creationId="{94E86A18-1CA6-B944-9A1D-AD02772327E0}"/>
          </ac:spMkLst>
        </pc:spChg>
        <pc:spChg chg="add del mod ord">
          <ac:chgData name="marcos aurelio gularte de castro" userId="67f50566e2aee3b4" providerId="LiveId" clId="{7EEC5C8F-1952-5544-A01C-56C98DF08C4F}" dt="2021-03-31T03:47:33.180" v="223" actId="6264"/>
          <ac:spMkLst>
            <pc:docMk/>
            <pc:sldMk cId="1740322410" sldId="501"/>
            <ac:spMk id="4" creationId="{79BB4020-06C4-264F-B618-8BD8695C3B0F}"/>
          </ac:spMkLst>
        </pc:spChg>
        <pc:spChg chg="add mod ord">
          <ac:chgData name="marcos aurelio gularte de castro" userId="67f50566e2aee3b4" providerId="LiveId" clId="{7EEC5C8F-1952-5544-A01C-56C98DF08C4F}" dt="2021-03-31T04:26:18.667" v="476" actId="700"/>
          <ac:spMkLst>
            <pc:docMk/>
            <pc:sldMk cId="1740322410" sldId="501"/>
            <ac:spMk id="5" creationId="{816EE248-A24E-6547-9651-8CE7F6EEDC9A}"/>
          </ac:spMkLst>
        </pc:spChg>
        <pc:spChg chg="add del mod">
          <ac:chgData name="marcos aurelio gularte de castro" userId="67f50566e2aee3b4" providerId="LiveId" clId="{7EEC5C8F-1952-5544-A01C-56C98DF08C4F}" dt="2021-03-31T03:47:33.180" v="223" actId="6264"/>
          <ac:spMkLst>
            <pc:docMk/>
            <pc:sldMk cId="1740322410" sldId="501"/>
            <ac:spMk id="6" creationId="{E9623D08-42F1-8147-A365-D7E96243816F}"/>
          </ac:spMkLst>
        </pc:spChg>
        <pc:spChg chg="add del mod ord">
          <ac:chgData name="marcos aurelio gularte de castro" userId="67f50566e2aee3b4" providerId="LiveId" clId="{7EEC5C8F-1952-5544-A01C-56C98DF08C4F}" dt="2021-03-31T04:26:05.654" v="475" actId="931"/>
          <ac:spMkLst>
            <pc:docMk/>
            <pc:sldMk cId="1740322410" sldId="501"/>
            <ac:spMk id="7" creationId="{0ECE3E9A-DC67-2F49-AD6B-76A7756F86EE}"/>
          </ac:spMkLst>
        </pc:spChg>
        <pc:picChg chg="add mod ord modCrop">
          <ac:chgData name="marcos aurelio gularte de castro" userId="67f50566e2aee3b4" providerId="LiveId" clId="{7EEC5C8F-1952-5544-A01C-56C98DF08C4F}" dt="2021-03-31T04:26:18.667" v="476" actId="700"/>
          <ac:picMkLst>
            <pc:docMk/>
            <pc:sldMk cId="1740322410" sldId="501"/>
            <ac:picMk id="9" creationId="{EA0972C9-BBE1-0F44-BB98-2FBF16414D0B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2343995204" sldId="501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26:51.578" v="477" actId="931"/>
        <pc:sldMkLst>
          <pc:docMk/>
          <pc:sldMk cId="2323678920" sldId="502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2323678920" sldId="502"/>
            <ac:spMk id="2" creationId="{21FE3417-3FF9-8348-BFA8-7E79B4B7D5C0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2323678920" sldId="502"/>
            <ac:spMk id="3" creationId="{866BF76B-9FAF-5844-8CC4-A51F1D39D568}"/>
          </ac:spMkLst>
        </pc:spChg>
        <pc:spChg chg="add del mod ord">
          <ac:chgData name="marcos aurelio gularte de castro" userId="67f50566e2aee3b4" providerId="LiveId" clId="{7EEC5C8F-1952-5544-A01C-56C98DF08C4F}" dt="2021-03-31T03:47:45.959" v="224" actId="700"/>
          <ac:spMkLst>
            <pc:docMk/>
            <pc:sldMk cId="2323678920" sldId="502"/>
            <ac:spMk id="4" creationId="{3D6A57E9-504A-544C-A90C-D1D11E57A048}"/>
          </ac:spMkLst>
        </pc:spChg>
        <pc:spChg chg="add del mod ord">
          <ac:chgData name="marcos aurelio gularte de castro" userId="67f50566e2aee3b4" providerId="LiveId" clId="{7EEC5C8F-1952-5544-A01C-56C98DF08C4F}" dt="2021-03-31T03:47:45.959" v="224" actId="700"/>
          <ac:spMkLst>
            <pc:docMk/>
            <pc:sldMk cId="2323678920" sldId="502"/>
            <ac:spMk id="5" creationId="{8758D16C-11C5-584B-97FC-C4AFA7AF4225}"/>
          </ac:spMkLst>
        </pc:spChg>
        <pc:spChg chg="add mod ord">
          <ac:chgData name="marcos aurelio gularte de castro" userId="67f50566e2aee3b4" providerId="LiveId" clId="{7EEC5C8F-1952-5544-A01C-56C98DF08C4F}" dt="2021-03-31T03:47:47.900" v="225"/>
          <ac:spMkLst>
            <pc:docMk/>
            <pc:sldMk cId="2323678920" sldId="502"/>
            <ac:spMk id="6" creationId="{861E5515-43A6-E348-B04B-769EFCB1E2F6}"/>
          </ac:spMkLst>
        </pc:spChg>
        <pc:spChg chg="add mod ord">
          <ac:chgData name="marcos aurelio gularte de castro" userId="67f50566e2aee3b4" providerId="LiveId" clId="{7EEC5C8F-1952-5544-A01C-56C98DF08C4F}" dt="2021-03-31T03:47:59.443" v="226"/>
          <ac:spMkLst>
            <pc:docMk/>
            <pc:sldMk cId="2323678920" sldId="502"/>
            <ac:spMk id="7" creationId="{EDE4928A-4FB5-F843-8EFB-657A95CE3E73}"/>
          </ac:spMkLst>
        </pc:spChg>
        <pc:spChg chg="add del mod ord">
          <ac:chgData name="marcos aurelio gularte de castro" userId="67f50566e2aee3b4" providerId="LiveId" clId="{7EEC5C8F-1952-5544-A01C-56C98DF08C4F}" dt="2021-03-31T04:26:51.578" v="477" actId="931"/>
          <ac:spMkLst>
            <pc:docMk/>
            <pc:sldMk cId="2323678920" sldId="502"/>
            <ac:spMk id="8" creationId="{3C065802-B2E0-8E41-A66C-7ECAF3634154}"/>
          </ac:spMkLst>
        </pc:spChg>
        <pc:picChg chg="add mod">
          <ac:chgData name="marcos aurelio gularte de castro" userId="67f50566e2aee3b4" providerId="LiveId" clId="{7EEC5C8F-1952-5544-A01C-56C98DF08C4F}" dt="2021-03-31T04:26:51.578" v="477" actId="931"/>
          <ac:picMkLst>
            <pc:docMk/>
            <pc:sldMk cId="2323678920" sldId="502"/>
            <ac:picMk id="10" creationId="{968B7840-69B8-4445-A955-BF2652A24EF5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3298852062" sldId="502"/>
        </pc:sldMkLst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3258269191" sldId="503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27:14.455" v="479" actId="700"/>
        <pc:sldMkLst>
          <pc:docMk/>
          <pc:sldMk cId="3613436183" sldId="503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3613436183" sldId="503"/>
            <ac:spMk id="2" creationId="{352C5FC8-2CB4-BF47-B58B-C644A202986F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3613436183" sldId="503"/>
            <ac:spMk id="3" creationId="{60EE3024-6EC9-CE40-8ECE-5107FACB9761}"/>
          </ac:spMkLst>
        </pc:spChg>
        <pc:spChg chg="add del mod ord">
          <ac:chgData name="marcos aurelio gularte de castro" userId="67f50566e2aee3b4" providerId="LiveId" clId="{7EEC5C8F-1952-5544-A01C-56C98DF08C4F}" dt="2021-03-31T03:48:31.982" v="229" actId="6264"/>
          <ac:spMkLst>
            <pc:docMk/>
            <pc:sldMk cId="3613436183" sldId="503"/>
            <ac:spMk id="4" creationId="{E4EEC754-AC8C-3744-8C12-08D1B9B4BF01}"/>
          </ac:spMkLst>
        </pc:spChg>
        <pc:spChg chg="add mod ord">
          <ac:chgData name="marcos aurelio gularte de castro" userId="67f50566e2aee3b4" providerId="LiveId" clId="{7EEC5C8F-1952-5544-A01C-56C98DF08C4F}" dt="2021-03-31T04:27:14.455" v="479" actId="700"/>
          <ac:spMkLst>
            <pc:docMk/>
            <pc:sldMk cId="3613436183" sldId="503"/>
            <ac:spMk id="5" creationId="{8FCE2E9A-24BF-0C4D-ACC3-1DF9E30872B5}"/>
          </ac:spMkLst>
        </pc:spChg>
        <pc:spChg chg="add del mod">
          <ac:chgData name="marcos aurelio gularte de castro" userId="67f50566e2aee3b4" providerId="LiveId" clId="{7EEC5C8F-1952-5544-A01C-56C98DF08C4F}" dt="2021-03-31T03:48:31.982" v="229" actId="6264"/>
          <ac:spMkLst>
            <pc:docMk/>
            <pc:sldMk cId="3613436183" sldId="503"/>
            <ac:spMk id="6" creationId="{A8D06EF3-499E-9048-B505-DD5524E8C0B3}"/>
          </ac:spMkLst>
        </pc:spChg>
        <pc:spChg chg="add del mod ord">
          <ac:chgData name="marcos aurelio gularte de castro" userId="67f50566e2aee3b4" providerId="LiveId" clId="{7EEC5C8F-1952-5544-A01C-56C98DF08C4F}" dt="2021-03-31T04:27:08.895" v="478" actId="931"/>
          <ac:spMkLst>
            <pc:docMk/>
            <pc:sldMk cId="3613436183" sldId="503"/>
            <ac:spMk id="7" creationId="{3F829899-D443-B644-AA96-72CC913247A7}"/>
          </ac:spMkLst>
        </pc:spChg>
        <pc:picChg chg="add mod ord modCrop">
          <ac:chgData name="marcos aurelio gularte de castro" userId="67f50566e2aee3b4" providerId="LiveId" clId="{7EEC5C8F-1952-5544-A01C-56C98DF08C4F}" dt="2021-03-31T04:27:14.455" v="479" actId="700"/>
          <ac:picMkLst>
            <pc:docMk/>
            <pc:sldMk cId="3613436183" sldId="503"/>
            <ac:picMk id="9" creationId="{4437E58C-CB33-1B48-A3BE-CA348D08877D}"/>
          </ac:picMkLst>
        </pc:picChg>
      </pc:sldChg>
      <pc:sldChg chg="addSp delSp modSp new mod modTransition modClrScheme chgLayout">
        <pc:chgData name="marcos aurelio gularte de castro" userId="67f50566e2aee3b4" providerId="LiveId" clId="{7EEC5C8F-1952-5544-A01C-56C98DF08C4F}" dt="2021-03-31T04:27:29.132" v="480" actId="931"/>
        <pc:sldMkLst>
          <pc:docMk/>
          <pc:sldMk cId="3067732100" sldId="504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3067732100" sldId="504"/>
            <ac:spMk id="2" creationId="{6971EA7F-BBB9-C54B-8380-A52FC9A17799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3067732100" sldId="504"/>
            <ac:spMk id="3" creationId="{16F32CBC-A859-7B4F-B68D-F1C2528DD5F1}"/>
          </ac:spMkLst>
        </pc:spChg>
        <pc:spChg chg="add del mod ord">
          <ac:chgData name="marcos aurelio gularte de castro" userId="67f50566e2aee3b4" providerId="LiveId" clId="{7EEC5C8F-1952-5544-A01C-56C98DF08C4F}" dt="2021-03-31T03:48:45.967" v="230" actId="700"/>
          <ac:spMkLst>
            <pc:docMk/>
            <pc:sldMk cId="3067732100" sldId="504"/>
            <ac:spMk id="4" creationId="{DC005C84-BEFD-A74C-863E-464A68EA4B8C}"/>
          </ac:spMkLst>
        </pc:spChg>
        <pc:spChg chg="add del mod ord">
          <ac:chgData name="marcos aurelio gularte de castro" userId="67f50566e2aee3b4" providerId="LiveId" clId="{7EEC5C8F-1952-5544-A01C-56C98DF08C4F}" dt="2021-03-31T03:48:45.967" v="230" actId="700"/>
          <ac:spMkLst>
            <pc:docMk/>
            <pc:sldMk cId="3067732100" sldId="504"/>
            <ac:spMk id="5" creationId="{7D54DD6E-7DEB-E340-910B-161719AC1C5D}"/>
          </ac:spMkLst>
        </pc:spChg>
        <pc:spChg chg="add mod ord">
          <ac:chgData name="marcos aurelio gularte de castro" userId="67f50566e2aee3b4" providerId="LiveId" clId="{7EEC5C8F-1952-5544-A01C-56C98DF08C4F}" dt="2021-03-31T03:48:47.540" v="231"/>
          <ac:spMkLst>
            <pc:docMk/>
            <pc:sldMk cId="3067732100" sldId="504"/>
            <ac:spMk id="6" creationId="{5326BBE4-2AAD-A142-BBD7-FE89FCA0B4F9}"/>
          </ac:spMkLst>
        </pc:spChg>
        <pc:spChg chg="add mod ord">
          <ac:chgData name="marcos aurelio gularte de castro" userId="67f50566e2aee3b4" providerId="LiveId" clId="{7EEC5C8F-1952-5544-A01C-56C98DF08C4F}" dt="2021-03-31T03:48:58.251" v="250" actId="20577"/>
          <ac:spMkLst>
            <pc:docMk/>
            <pc:sldMk cId="3067732100" sldId="504"/>
            <ac:spMk id="7" creationId="{E1B03999-D68F-6644-BE97-0E841A4CDD9D}"/>
          </ac:spMkLst>
        </pc:spChg>
        <pc:spChg chg="add del mod ord">
          <ac:chgData name="marcos aurelio gularte de castro" userId="67f50566e2aee3b4" providerId="LiveId" clId="{7EEC5C8F-1952-5544-A01C-56C98DF08C4F}" dt="2021-03-31T04:27:29.132" v="480" actId="931"/>
          <ac:spMkLst>
            <pc:docMk/>
            <pc:sldMk cId="3067732100" sldId="504"/>
            <ac:spMk id="8" creationId="{33FC5248-9DEF-FE42-BEC3-19427CA27287}"/>
          </ac:spMkLst>
        </pc:spChg>
        <pc:picChg chg="add mod">
          <ac:chgData name="marcos aurelio gularte de castro" userId="67f50566e2aee3b4" providerId="LiveId" clId="{7EEC5C8F-1952-5544-A01C-56C98DF08C4F}" dt="2021-03-31T04:27:29.132" v="480" actId="931"/>
          <ac:picMkLst>
            <pc:docMk/>
            <pc:sldMk cId="3067732100" sldId="504"/>
            <ac:picMk id="10" creationId="{23A31716-7D98-D94A-B833-C1FABC4A2D39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3839391141" sldId="504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28:04.609" v="482" actId="700"/>
        <pc:sldMkLst>
          <pc:docMk/>
          <pc:sldMk cId="1012025269" sldId="505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1012025269" sldId="505"/>
            <ac:spMk id="2" creationId="{9F01050F-A3ED-4747-BD25-45F1E163712D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1012025269" sldId="505"/>
            <ac:spMk id="3" creationId="{52071DF2-BC71-DE40-BB18-2228240A51C7}"/>
          </ac:spMkLst>
        </pc:spChg>
        <pc:spChg chg="add del mod ord">
          <ac:chgData name="marcos aurelio gularte de castro" userId="67f50566e2aee3b4" providerId="LiveId" clId="{7EEC5C8F-1952-5544-A01C-56C98DF08C4F}" dt="2021-03-31T03:49:14.851" v="253" actId="6264"/>
          <ac:spMkLst>
            <pc:docMk/>
            <pc:sldMk cId="1012025269" sldId="505"/>
            <ac:spMk id="4" creationId="{B77AC75F-FDDB-4A47-8EB3-39C124378EF8}"/>
          </ac:spMkLst>
        </pc:spChg>
        <pc:spChg chg="add mod ord">
          <ac:chgData name="marcos aurelio gularte de castro" userId="67f50566e2aee3b4" providerId="LiveId" clId="{7EEC5C8F-1952-5544-A01C-56C98DF08C4F}" dt="2021-03-31T04:28:04.609" v="482" actId="700"/>
          <ac:spMkLst>
            <pc:docMk/>
            <pc:sldMk cId="1012025269" sldId="505"/>
            <ac:spMk id="5" creationId="{B3BAB5CC-25F3-A340-9992-D885B0FB1AA9}"/>
          </ac:spMkLst>
        </pc:spChg>
        <pc:spChg chg="add del mod">
          <ac:chgData name="marcos aurelio gularte de castro" userId="67f50566e2aee3b4" providerId="LiveId" clId="{7EEC5C8F-1952-5544-A01C-56C98DF08C4F}" dt="2021-03-31T03:49:14.851" v="253" actId="6264"/>
          <ac:spMkLst>
            <pc:docMk/>
            <pc:sldMk cId="1012025269" sldId="505"/>
            <ac:spMk id="6" creationId="{7C429230-7F60-5D46-A041-1E54BC47E934}"/>
          </ac:spMkLst>
        </pc:spChg>
        <pc:spChg chg="add del mod ord">
          <ac:chgData name="marcos aurelio gularte de castro" userId="67f50566e2aee3b4" providerId="LiveId" clId="{7EEC5C8F-1952-5544-A01C-56C98DF08C4F}" dt="2021-03-31T04:27:54.394" v="481" actId="931"/>
          <ac:spMkLst>
            <pc:docMk/>
            <pc:sldMk cId="1012025269" sldId="505"/>
            <ac:spMk id="7" creationId="{1248049F-3800-CE4E-8428-74F1ED1598DF}"/>
          </ac:spMkLst>
        </pc:spChg>
        <pc:picChg chg="add mod ord modCrop">
          <ac:chgData name="marcos aurelio gularte de castro" userId="67f50566e2aee3b4" providerId="LiveId" clId="{7EEC5C8F-1952-5544-A01C-56C98DF08C4F}" dt="2021-03-31T04:28:04.609" v="482" actId="700"/>
          <ac:picMkLst>
            <pc:docMk/>
            <pc:sldMk cId="1012025269" sldId="505"/>
            <ac:picMk id="9" creationId="{943641AC-9B78-F747-9DD1-23B612F660B1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3689176970" sldId="505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28:25.206" v="484" actId="700"/>
        <pc:sldMkLst>
          <pc:docMk/>
          <pc:sldMk cId="389025451" sldId="506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389025451" sldId="506"/>
            <ac:spMk id="2" creationId="{85370659-69EF-794C-8301-033336D74D50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389025451" sldId="506"/>
            <ac:spMk id="3" creationId="{A652E14F-EFC5-A042-9A19-D789F1090FE7}"/>
          </ac:spMkLst>
        </pc:spChg>
        <pc:spChg chg="add del mod ord">
          <ac:chgData name="marcos aurelio gularte de castro" userId="67f50566e2aee3b4" providerId="LiveId" clId="{7EEC5C8F-1952-5544-A01C-56C98DF08C4F}" dt="2021-03-31T03:49:33.992" v="256" actId="6264"/>
          <ac:spMkLst>
            <pc:docMk/>
            <pc:sldMk cId="389025451" sldId="506"/>
            <ac:spMk id="4" creationId="{AFAED476-1FE1-EF4A-846F-04BF92717AEB}"/>
          </ac:spMkLst>
        </pc:spChg>
        <pc:spChg chg="add mod ord">
          <ac:chgData name="marcos aurelio gularte de castro" userId="67f50566e2aee3b4" providerId="LiveId" clId="{7EEC5C8F-1952-5544-A01C-56C98DF08C4F}" dt="2021-03-31T04:28:25.206" v="484" actId="700"/>
          <ac:spMkLst>
            <pc:docMk/>
            <pc:sldMk cId="389025451" sldId="506"/>
            <ac:spMk id="5" creationId="{CA44927D-0221-E14C-AD0C-2C2C9BC3FB1E}"/>
          </ac:spMkLst>
        </pc:spChg>
        <pc:spChg chg="add del mod">
          <ac:chgData name="marcos aurelio gularte de castro" userId="67f50566e2aee3b4" providerId="LiveId" clId="{7EEC5C8F-1952-5544-A01C-56C98DF08C4F}" dt="2021-03-31T03:49:33.992" v="256" actId="6264"/>
          <ac:spMkLst>
            <pc:docMk/>
            <pc:sldMk cId="389025451" sldId="506"/>
            <ac:spMk id="6" creationId="{E1490F6B-5144-3C45-888E-B5A163967F24}"/>
          </ac:spMkLst>
        </pc:spChg>
        <pc:spChg chg="add del mod ord">
          <ac:chgData name="marcos aurelio gularte de castro" userId="67f50566e2aee3b4" providerId="LiveId" clId="{7EEC5C8F-1952-5544-A01C-56C98DF08C4F}" dt="2021-03-31T03:49:50.298" v="258" actId="6264"/>
          <ac:spMkLst>
            <pc:docMk/>
            <pc:sldMk cId="389025451" sldId="506"/>
            <ac:spMk id="7" creationId="{3DB4EE0E-0A71-7E44-B786-21671869EA1D}"/>
          </ac:spMkLst>
        </pc:spChg>
        <pc:spChg chg="add del mod">
          <ac:chgData name="marcos aurelio gularte de castro" userId="67f50566e2aee3b4" providerId="LiveId" clId="{7EEC5C8F-1952-5544-A01C-56C98DF08C4F}" dt="2021-03-31T03:49:50.298" v="258" actId="6264"/>
          <ac:spMkLst>
            <pc:docMk/>
            <pc:sldMk cId="389025451" sldId="506"/>
            <ac:spMk id="8" creationId="{9532DDBF-BAC3-7846-8924-FB7239088322}"/>
          </ac:spMkLst>
        </pc:spChg>
        <pc:spChg chg="add del mod ord">
          <ac:chgData name="marcos aurelio gularte de castro" userId="67f50566e2aee3b4" providerId="LiveId" clId="{7EEC5C8F-1952-5544-A01C-56C98DF08C4F}" dt="2021-03-31T04:28:20.852" v="483"/>
          <ac:spMkLst>
            <pc:docMk/>
            <pc:sldMk cId="389025451" sldId="506"/>
            <ac:spMk id="9" creationId="{5B609EE8-1B01-C741-BB07-9D03A387E51A}"/>
          </ac:spMkLst>
        </pc:spChg>
        <pc:picChg chg="add mod ord modCrop">
          <ac:chgData name="marcos aurelio gularte de castro" userId="67f50566e2aee3b4" providerId="LiveId" clId="{7EEC5C8F-1952-5544-A01C-56C98DF08C4F}" dt="2021-03-31T04:28:25.206" v="484" actId="700"/>
          <ac:picMkLst>
            <pc:docMk/>
            <pc:sldMk cId="389025451" sldId="506"/>
            <ac:picMk id="10" creationId="{BF83ACB6-0D16-5048-8121-0E7421A29961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2204115897" sldId="506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28:46.901" v="485" actId="931"/>
        <pc:sldMkLst>
          <pc:docMk/>
          <pc:sldMk cId="2746743045" sldId="507"/>
        </pc:sldMkLst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2746743045" sldId="507"/>
            <ac:spMk id="2" creationId="{B6E6C5C2-675E-D342-925C-94D9301EEBDC}"/>
          </ac:spMkLst>
        </pc:spChg>
        <pc:spChg chg="del mod ord">
          <ac:chgData name="marcos aurelio gularte de castro" userId="67f50566e2aee3b4" providerId="LiveId" clId="{7EEC5C8F-1952-5544-A01C-56C98DF08C4F}" dt="2021-03-31T01:45:29.272" v="43" actId="700"/>
          <ac:spMkLst>
            <pc:docMk/>
            <pc:sldMk cId="2746743045" sldId="507"/>
            <ac:spMk id="3" creationId="{EA7A5E0C-8695-B645-A229-49866444B8C3}"/>
          </ac:spMkLst>
        </pc:spChg>
        <pc:spChg chg="add del mod ord">
          <ac:chgData name="marcos aurelio gularte de castro" userId="67f50566e2aee3b4" providerId="LiveId" clId="{7EEC5C8F-1952-5544-A01C-56C98DF08C4F}" dt="2021-03-31T03:50:19.821" v="262" actId="700"/>
          <ac:spMkLst>
            <pc:docMk/>
            <pc:sldMk cId="2746743045" sldId="507"/>
            <ac:spMk id="4" creationId="{B4A227EB-2F6E-FD41-9EE3-DE8AF1C06340}"/>
          </ac:spMkLst>
        </pc:spChg>
        <pc:spChg chg="add del mod ord">
          <ac:chgData name="marcos aurelio gularte de castro" userId="67f50566e2aee3b4" providerId="LiveId" clId="{7EEC5C8F-1952-5544-A01C-56C98DF08C4F}" dt="2021-03-31T03:50:19.821" v="262" actId="700"/>
          <ac:spMkLst>
            <pc:docMk/>
            <pc:sldMk cId="2746743045" sldId="507"/>
            <ac:spMk id="5" creationId="{E6F8F47E-A6DA-0748-A6D3-B17F7C715755}"/>
          </ac:spMkLst>
        </pc:spChg>
        <pc:spChg chg="add mod ord">
          <ac:chgData name="marcos aurelio gularte de castro" userId="67f50566e2aee3b4" providerId="LiveId" clId="{7EEC5C8F-1952-5544-A01C-56C98DF08C4F}" dt="2021-03-31T03:50:21.622" v="263"/>
          <ac:spMkLst>
            <pc:docMk/>
            <pc:sldMk cId="2746743045" sldId="507"/>
            <ac:spMk id="6" creationId="{98A341BB-C34D-D84A-969D-9E99CE837D24}"/>
          </ac:spMkLst>
        </pc:spChg>
        <pc:spChg chg="add mod ord">
          <ac:chgData name="marcos aurelio gularte de castro" userId="67f50566e2aee3b4" providerId="LiveId" clId="{7EEC5C8F-1952-5544-A01C-56C98DF08C4F}" dt="2021-03-31T03:50:42.093" v="265" actId="20577"/>
          <ac:spMkLst>
            <pc:docMk/>
            <pc:sldMk cId="2746743045" sldId="507"/>
            <ac:spMk id="7" creationId="{9DFAE9A0-4B9D-1544-99AE-B6A5E5CB9F9F}"/>
          </ac:spMkLst>
        </pc:spChg>
        <pc:spChg chg="add del mod ord">
          <ac:chgData name="marcos aurelio gularte de castro" userId="67f50566e2aee3b4" providerId="LiveId" clId="{7EEC5C8F-1952-5544-A01C-56C98DF08C4F}" dt="2021-03-31T04:28:46.901" v="485" actId="931"/>
          <ac:spMkLst>
            <pc:docMk/>
            <pc:sldMk cId="2746743045" sldId="507"/>
            <ac:spMk id="8" creationId="{778E14AD-D314-8542-9EB0-4C21BBBC682F}"/>
          </ac:spMkLst>
        </pc:spChg>
        <pc:picChg chg="add mod">
          <ac:chgData name="marcos aurelio gularte de castro" userId="67f50566e2aee3b4" providerId="LiveId" clId="{7EEC5C8F-1952-5544-A01C-56C98DF08C4F}" dt="2021-03-31T04:28:46.901" v="485" actId="931"/>
          <ac:picMkLst>
            <pc:docMk/>
            <pc:sldMk cId="2746743045" sldId="507"/>
            <ac:picMk id="10" creationId="{2932856C-6651-B54A-A1B3-EB9F6D0A8636}"/>
          </ac:picMkLst>
        </pc:picChg>
      </pc:sldChg>
      <pc:sldChg chg="addSp delSp modSp new mod modTransition modClrScheme chgLayout">
        <pc:chgData name="marcos aurelio gularte de castro" userId="67f50566e2aee3b4" providerId="LiveId" clId="{7EEC5C8F-1952-5544-A01C-56C98DF08C4F}" dt="2021-03-31T04:29:32.136" v="494" actId="931"/>
        <pc:sldMkLst>
          <pc:docMk/>
          <pc:sldMk cId="3506262494" sldId="508"/>
        </pc:sldMkLst>
        <pc:spChg chg="del mod ord">
          <ac:chgData name="marcos aurelio gularte de castro" userId="67f50566e2aee3b4" providerId="LiveId" clId="{7EEC5C8F-1952-5544-A01C-56C98DF08C4F}" dt="2021-03-31T03:52:32.928" v="266" actId="700"/>
          <ac:spMkLst>
            <pc:docMk/>
            <pc:sldMk cId="3506262494" sldId="508"/>
            <ac:spMk id="2" creationId="{C5E5C11F-DBBE-7A43-AAFE-FE43576B58B8}"/>
          </ac:spMkLst>
        </pc:spChg>
        <pc:spChg chg="del mod ord">
          <ac:chgData name="marcos aurelio gularte de castro" userId="67f50566e2aee3b4" providerId="LiveId" clId="{7EEC5C8F-1952-5544-A01C-56C98DF08C4F}" dt="2021-03-31T03:52:32.928" v="266" actId="700"/>
          <ac:spMkLst>
            <pc:docMk/>
            <pc:sldMk cId="3506262494" sldId="508"/>
            <ac:spMk id="3" creationId="{40493B48-8D41-AB49-8BB4-C76C75204A24}"/>
          </ac:spMkLst>
        </pc:spChg>
        <pc:spChg chg="add mod ord">
          <ac:chgData name="marcos aurelio gularte de castro" userId="67f50566e2aee3b4" providerId="LiveId" clId="{7EEC5C8F-1952-5544-A01C-56C98DF08C4F}" dt="2021-03-31T04:29:11.991" v="492" actId="14100"/>
          <ac:spMkLst>
            <pc:docMk/>
            <pc:sldMk cId="3506262494" sldId="508"/>
            <ac:spMk id="4" creationId="{E80F4847-A5C8-1346-80E1-5C40FBFBB8E0}"/>
          </ac:spMkLst>
        </pc:spChg>
        <pc:spChg chg="add mod ord">
          <ac:chgData name="marcos aurelio gularte de castro" userId="67f50566e2aee3b4" providerId="LiveId" clId="{7EEC5C8F-1952-5544-A01C-56C98DF08C4F}" dt="2021-03-31T04:29:14.017" v="493" actId="1076"/>
          <ac:spMkLst>
            <pc:docMk/>
            <pc:sldMk cId="3506262494" sldId="508"/>
            <ac:spMk id="5" creationId="{AAC9C00A-6875-AD4E-AA36-806A3CCA6D6B}"/>
          </ac:spMkLst>
        </pc:spChg>
        <pc:spChg chg="add del mod ord">
          <ac:chgData name="marcos aurelio gularte de castro" userId="67f50566e2aee3b4" providerId="LiveId" clId="{7EEC5C8F-1952-5544-A01C-56C98DF08C4F}" dt="2021-03-31T04:28:56.534" v="488" actId="6264"/>
          <ac:spMkLst>
            <pc:docMk/>
            <pc:sldMk cId="3506262494" sldId="508"/>
            <ac:spMk id="6" creationId="{3058EFC9-A80F-BA4F-B898-B502661C4373}"/>
          </ac:spMkLst>
        </pc:spChg>
        <pc:spChg chg="add del mod">
          <ac:chgData name="marcos aurelio gularte de castro" userId="67f50566e2aee3b4" providerId="LiveId" clId="{7EEC5C8F-1952-5544-A01C-56C98DF08C4F}" dt="2021-03-31T04:28:56.534" v="488" actId="6264"/>
          <ac:spMkLst>
            <pc:docMk/>
            <pc:sldMk cId="3506262494" sldId="508"/>
            <ac:spMk id="7" creationId="{D1B37D3F-D403-EF40-BA7D-BFB229FE39AA}"/>
          </ac:spMkLst>
        </pc:spChg>
        <pc:spChg chg="add del mod">
          <ac:chgData name="marcos aurelio gularte de castro" userId="67f50566e2aee3b4" providerId="LiveId" clId="{7EEC5C8F-1952-5544-A01C-56C98DF08C4F}" dt="2021-03-31T04:28:56.534" v="488" actId="6264"/>
          <ac:spMkLst>
            <pc:docMk/>
            <pc:sldMk cId="3506262494" sldId="508"/>
            <ac:spMk id="8" creationId="{7BA478C0-76D2-284B-AE38-B5846C535472}"/>
          </ac:spMkLst>
        </pc:spChg>
        <pc:spChg chg="add del mod ord">
          <ac:chgData name="marcos aurelio gularte de castro" userId="67f50566e2aee3b4" providerId="LiveId" clId="{7EEC5C8F-1952-5544-A01C-56C98DF08C4F}" dt="2021-03-31T04:29:06.803" v="491" actId="700"/>
          <ac:spMkLst>
            <pc:docMk/>
            <pc:sldMk cId="3506262494" sldId="508"/>
            <ac:spMk id="9" creationId="{111FD8C6-CE2E-7E4E-A9E7-C840F84BA7E9}"/>
          </ac:spMkLst>
        </pc:spChg>
        <pc:spChg chg="add del mod ord">
          <ac:chgData name="marcos aurelio gularte de castro" userId="67f50566e2aee3b4" providerId="LiveId" clId="{7EEC5C8F-1952-5544-A01C-56C98DF08C4F}" dt="2021-03-31T04:29:32.136" v="494" actId="931"/>
          <ac:spMkLst>
            <pc:docMk/>
            <pc:sldMk cId="3506262494" sldId="508"/>
            <ac:spMk id="10" creationId="{314890D3-9DA1-6C43-A625-D3E1F628063C}"/>
          </ac:spMkLst>
        </pc:spChg>
        <pc:picChg chg="add mod">
          <ac:chgData name="marcos aurelio gularte de castro" userId="67f50566e2aee3b4" providerId="LiveId" clId="{7EEC5C8F-1952-5544-A01C-56C98DF08C4F}" dt="2021-03-31T04:29:32.136" v="494" actId="931"/>
          <ac:picMkLst>
            <pc:docMk/>
            <pc:sldMk cId="3506262494" sldId="508"/>
            <ac:picMk id="12" creationId="{66B31580-B7BF-1642-800B-BCD2ACC9DE14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4178275822" sldId="508"/>
        </pc:sldMkLst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3190808480" sldId="509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30:12.214" v="503" actId="1076"/>
        <pc:sldMkLst>
          <pc:docMk/>
          <pc:sldMk cId="3664819487" sldId="509"/>
        </pc:sldMkLst>
        <pc:spChg chg="del">
          <ac:chgData name="marcos aurelio gularte de castro" userId="67f50566e2aee3b4" providerId="LiveId" clId="{7EEC5C8F-1952-5544-A01C-56C98DF08C4F}" dt="2021-03-31T04:29:47.514" v="495" actId="931"/>
          <ac:spMkLst>
            <pc:docMk/>
            <pc:sldMk cId="3664819487" sldId="509"/>
            <ac:spMk id="2" creationId="{A3166596-4C01-8346-B272-CBA9BD68A71E}"/>
          </ac:spMkLst>
        </pc:spChg>
        <pc:spChg chg="mod ord">
          <ac:chgData name="marcos aurelio gularte de castro" userId="67f50566e2aee3b4" providerId="LiveId" clId="{7EEC5C8F-1952-5544-A01C-56C98DF08C4F}" dt="2021-03-31T04:30:12.214" v="503" actId="1076"/>
          <ac:spMkLst>
            <pc:docMk/>
            <pc:sldMk cId="3664819487" sldId="509"/>
            <ac:spMk id="3" creationId="{35FD4858-0578-084F-853D-8615FE149DF4}"/>
          </ac:spMkLst>
        </pc:spChg>
        <pc:spChg chg="add del mod">
          <ac:chgData name="marcos aurelio gularte de castro" userId="67f50566e2aee3b4" providerId="LiveId" clId="{7EEC5C8F-1952-5544-A01C-56C98DF08C4F}" dt="2021-03-31T04:29:58.011" v="499" actId="6264"/>
          <ac:spMkLst>
            <pc:docMk/>
            <pc:sldMk cId="3664819487" sldId="509"/>
            <ac:spMk id="6" creationId="{2496FB09-7557-2C4C-B95D-97DC4453D8A9}"/>
          </ac:spMkLst>
        </pc:spChg>
        <pc:spChg chg="add del mod">
          <ac:chgData name="marcos aurelio gularte de castro" userId="67f50566e2aee3b4" providerId="LiveId" clId="{7EEC5C8F-1952-5544-A01C-56C98DF08C4F}" dt="2021-03-31T04:29:58.011" v="499" actId="6264"/>
          <ac:spMkLst>
            <pc:docMk/>
            <pc:sldMk cId="3664819487" sldId="509"/>
            <ac:spMk id="7" creationId="{49588134-51BB-0049-B2D3-D97FD6E0E3D2}"/>
          </ac:spMkLst>
        </pc:spChg>
        <pc:spChg chg="add del mod">
          <ac:chgData name="marcos aurelio gularte de castro" userId="67f50566e2aee3b4" providerId="LiveId" clId="{7EEC5C8F-1952-5544-A01C-56C98DF08C4F}" dt="2021-03-31T04:30:00.743" v="500" actId="6264"/>
          <ac:spMkLst>
            <pc:docMk/>
            <pc:sldMk cId="3664819487" sldId="509"/>
            <ac:spMk id="8" creationId="{BE7F3C3D-ED31-EB4A-8A1F-BA48918EE3D9}"/>
          </ac:spMkLst>
        </pc:spChg>
        <pc:spChg chg="add del mod">
          <ac:chgData name="marcos aurelio gularte de castro" userId="67f50566e2aee3b4" providerId="LiveId" clId="{7EEC5C8F-1952-5544-A01C-56C98DF08C4F}" dt="2021-03-31T04:30:00.743" v="500" actId="6264"/>
          <ac:spMkLst>
            <pc:docMk/>
            <pc:sldMk cId="3664819487" sldId="509"/>
            <ac:spMk id="9" creationId="{1008CAD6-EEBE-2944-A26A-44BFC8A8D09D}"/>
          </ac:spMkLst>
        </pc:spChg>
        <pc:picChg chg="add mod ord modCrop">
          <ac:chgData name="marcos aurelio gularte de castro" userId="67f50566e2aee3b4" providerId="LiveId" clId="{7EEC5C8F-1952-5544-A01C-56C98DF08C4F}" dt="2021-03-31T04:30:08.380" v="502" actId="700"/>
          <ac:picMkLst>
            <pc:docMk/>
            <pc:sldMk cId="3664819487" sldId="509"/>
            <ac:picMk id="5" creationId="{67B954CF-0EC8-0B4F-A5E1-2EFE0B380E20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1868830331" sldId="510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31:20.931" v="527" actId="27636"/>
        <pc:sldMkLst>
          <pc:docMk/>
          <pc:sldMk cId="2203804783" sldId="510"/>
        </pc:sldMkLst>
        <pc:spChg chg="del mod ord">
          <ac:chgData name="marcos aurelio gularte de castro" userId="67f50566e2aee3b4" providerId="LiveId" clId="{7EEC5C8F-1952-5544-A01C-56C98DF08C4F}" dt="2021-03-31T03:53:15.946" v="274" actId="700"/>
          <ac:spMkLst>
            <pc:docMk/>
            <pc:sldMk cId="2203804783" sldId="510"/>
            <ac:spMk id="2" creationId="{C5C4B1DC-4C3A-434E-9AC3-9829208B6BF2}"/>
          </ac:spMkLst>
        </pc:spChg>
        <pc:spChg chg="del mod ord">
          <ac:chgData name="marcos aurelio gularte de castro" userId="67f50566e2aee3b4" providerId="LiveId" clId="{7EEC5C8F-1952-5544-A01C-56C98DF08C4F}" dt="2021-03-31T03:53:15.946" v="274" actId="700"/>
          <ac:spMkLst>
            <pc:docMk/>
            <pc:sldMk cId="2203804783" sldId="510"/>
            <ac:spMk id="3" creationId="{FFE43AED-1A31-2E42-B3B0-DCC011113F2A}"/>
          </ac:spMkLst>
        </pc:spChg>
        <pc:spChg chg="add mod ord">
          <ac:chgData name="marcos aurelio gularte de castro" userId="67f50566e2aee3b4" providerId="LiveId" clId="{7EEC5C8F-1952-5544-A01C-56C98DF08C4F}" dt="2021-03-31T04:31:17.838" v="525" actId="6264"/>
          <ac:spMkLst>
            <pc:docMk/>
            <pc:sldMk cId="2203804783" sldId="510"/>
            <ac:spMk id="4" creationId="{8ADB23C7-C499-1143-A2CD-4A70BA2989ED}"/>
          </ac:spMkLst>
        </pc:spChg>
        <pc:spChg chg="add mod ord">
          <ac:chgData name="marcos aurelio gularte de castro" userId="67f50566e2aee3b4" providerId="LiveId" clId="{7EEC5C8F-1952-5544-A01C-56C98DF08C4F}" dt="2021-03-31T04:31:20.931" v="527" actId="27636"/>
          <ac:spMkLst>
            <pc:docMk/>
            <pc:sldMk cId="2203804783" sldId="510"/>
            <ac:spMk id="5" creationId="{B86B030D-F6FA-3443-8BE9-637E8580476C}"/>
          </ac:spMkLst>
        </pc:spChg>
        <pc:spChg chg="add del mod ord">
          <ac:chgData name="marcos aurelio gularte de castro" userId="67f50566e2aee3b4" providerId="LiveId" clId="{7EEC5C8F-1952-5544-A01C-56C98DF08C4F}" dt="2021-03-31T04:30:30.533" v="504" actId="931"/>
          <ac:spMkLst>
            <pc:docMk/>
            <pc:sldMk cId="2203804783" sldId="510"/>
            <ac:spMk id="6" creationId="{410359F5-16C6-494B-AEBD-4E8181EABBB5}"/>
          </ac:spMkLst>
        </pc:spChg>
        <pc:spChg chg="add del mod">
          <ac:chgData name="marcos aurelio gularte de castro" userId="67f50566e2aee3b4" providerId="LiveId" clId="{7EEC5C8F-1952-5544-A01C-56C98DF08C4F}" dt="2021-03-31T04:31:02.211" v="506" actId="931"/>
          <ac:spMkLst>
            <pc:docMk/>
            <pc:sldMk cId="2203804783" sldId="510"/>
            <ac:spMk id="10" creationId="{159A51DC-343D-6940-A23F-30BC39FCE9A5}"/>
          </ac:spMkLst>
        </pc:spChg>
        <pc:spChg chg="add del mod">
          <ac:chgData name="marcos aurelio gularte de castro" userId="67f50566e2aee3b4" providerId="LiveId" clId="{7EEC5C8F-1952-5544-A01C-56C98DF08C4F}" dt="2021-03-31T04:31:17.838" v="525" actId="6264"/>
          <ac:spMkLst>
            <pc:docMk/>
            <pc:sldMk cId="2203804783" sldId="510"/>
            <ac:spMk id="13" creationId="{E0A1250F-76FA-D34B-AAF2-D7AC606421C6}"/>
          </ac:spMkLst>
        </pc:spChg>
        <pc:spChg chg="add del mod">
          <ac:chgData name="marcos aurelio gularte de castro" userId="67f50566e2aee3b4" providerId="LiveId" clId="{7EEC5C8F-1952-5544-A01C-56C98DF08C4F}" dt="2021-03-31T04:31:17.838" v="525" actId="6264"/>
          <ac:spMkLst>
            <pc:docMk/>
            <pc:sldMk cId="2203804783" sldId="510"/>
            <ac:spMk id="14" creationId="{56F5944F-4476-A644-B5A0-92151B6A4BC7}"/>
          </ac:spMkLst>
        </pc:spChg>
        <pc:spChg chg="add del mod">
          <ac:chgData name="marcos aurelio gularte de castro" userId="67f50566e2aee3b4" providerId="LiveId" clId="{7EEC5C8F-1952-5544-A01C-56C98DF08C4F}" dt="2021-03-31T04:31:17.838" v="525" actId="6264"/>
          <ac:spMkLst>
            <pc:docMk/>
            <pc:sldMk cId="2203804783" sldId="510"/>
            <ac:spMk id="15" creationId="{2809BED2-096E-254E-87CA-1A1AEC930998}"/>
          </ac:spMkLst>
        </pc:spChg>
        <pc:picChg chg="add del mod">
          <ac:chgData name="marcos aurelio gularte de castro" userId="67f50566e2aee3b4" providerId="LiveId" clId="{7EEC5C8F-1952-5544-A01C-56C98DF08C4F}" dt="2021-03-31T04:30:41.057" v="505" actId="478"/>
          <ac:picMkLst>
            <pc:docMk/>
            <pc:sldMk cId="2203804783" sldId="510"/>
            <ac:picMk id="8" creationId="{784EE5DC-DC76-134F-8BD0-B6B1C9A6C16B}"/>
          </ac:picMkLst>
        </pc:picChg>
        <pc:picChg chg="add mod ord modCrop">
          <ac:chgData name="marcos aurelio gularte de castro" userId="67f50566e2aee3b4" providerId="LiveId" clId="{7EEC5C8F-1952-5544-A01C-56C98DF08C4F}" dt="2021-03-31T04:31:17.838" v="525" actId="6264"/>
          <ac:picMkLst>
            <pc:docMk/>
            <pc:sldMk cId="2203804783" sldId="510"/>
            <ac:picMk id="12" creationId="{15A9A13A-B084-A14F-9C75-83C76D17B6F5}"/>
          </ac:picMkLst>
        </pc:picChg>
      </pc:sldChg>
      <pc:sldChg chg="addSp delSp modSp new mod modTransition">
        <pc:chgData name="marcos aurelio gularte de castro" userId="67f50566e2aee3b4" providerId="LiveId" clId="{7EEC5C8F-1952-5544-A01C-56C98DF08C4F}" dt="2021-03-31T04:32:01.431" v="529" actId="1076"/>
        <pc:sldMkLst>
          <pc:docMk/>
          <pc:sldMk cId="1672911766" sldId="511"/>
        </pc:sldMkLst>
        <pc:spChg chg="del">
          <ac:chgData name="marcos aurelio gularte de castro" userId="67f50566e2aee3b4" providerId="LiveId" clId="{7EEC5C8F-1952-5544-A01C-56C98DF08C4F}" dt="2021-03-31T04:31:50.111" v="528" actId="931"/>
          <ac:spMkLst>
            <pc:docMk/>
            <pc:sldMk cId="1672911766" sldId="511"/>
            <ac:spMk id="2" creationId="{D66E94DC-CB95-6746-A525-C9A0EDF8C96F}"/>
          </ac:spMkLst>
        </pc:spChg>
        <pc:spChg chg="mod">
          <ac:chgData name="marcos aurelio gularte de castro" userId="67f50566e2aee3b4" providerId="LiveId" clId="{7EEC5C8F-1952-5544-A01C-56C98DF08C4F}" dt="2021-03-31T04:32:01.431" v="529" actId="1076"/>
          <ac:spMkLst>
            <pc:docMk/>
            <pc:sldMk cId="1672911766" sldId="511"/>
            <ac:spMk id="3" creationId="{23079DEB-A9CD-7A4B-A876-E9DCE3E321EB}"/>
          </ac:spMkLst>
        </pc:spChg>
        <pc:picChg chg="add mod">
          <ac:chgData name="marcos aurelio gularte de castro" userId="67f50566e2aee3b4" providerId="LiveId" clId="{7EEC5C8F-1952-5544-A01C-56C98DF08C4F}" dt="2021-03-31T04:31:50.111" v="528" actId="931"/>
          <ac:picMkLst>
            <pc:docMk/>
            <pc:sldMk cId="1672911766" sldId="511"/>
            <ac:picMk id="5" creationId="{8D5328CA-F0FE-3346-B704-611B435CE249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4001923459" sldId="511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32:50.458" v="539" actId="404"/>
        <pc:sldMkLst>
          <pc:docMk/>
          <pc:sldMk cId="332043093" sldId="512"/>
        </pc:sldMkLst>
        <pc:spChg chg="del mod ord">
          <ac:chgData name="marcos aurelio gularte de castro" userId="67f50566e2aee3b4" providerId="LiveId" clId="{7EEC5C8F-1952-5544-A01C-56C98DF08C4F}" dt="2021-03-31T04:32:10.455" v="530" actId="700"/>
          <ac:spMkLst>
            <pc:docMk/>
            <pc:sldMk cId="332043093" sldId="512"/>
            <ac:spMk id="2" creationId="{885899A2-9070-9948-A39C-4F8847EE94BA}"/>
          </ac:spMkLst>
        </pc:spChg>
        <pc:spChg chg="mod ord">
          <ac:chgData name="marcos aurelio gularte de castro" userId="67f50566e2aee3b4" providerId="LiveId" clId="{7EEC5C8F-1952-5544-A01C-56C98DF08C4F}" dt="2021-03-31T04:32:50.458" v="539" actId="404"/>
          <ac:spMkLst>
            <pc:docMk/>
            <pc:sldMk cId="332043093" sldId="512"/>
            <ac:spMk id="3" creationId="{1AB92EDE-176C-A84F-BF3D-8C50C525872B}"/>
          </ac:spMkLst>
        </pc:spChg>
        <pc:spChg chg="add del mod ord">
          <ac:chgData name="marcos aurelio gularte de castro" userId="67f50566e2aee3b4" providerId="LiveId" clId="{7EEC5C8F-1952-5544-A01C-56C98DF08C4F}" dt="2021-03-31T04:32:28.430" v="533" actId="931"/>
          <ac:spMkLst>
            <pc:docMk/>
            <pc:sldMk cId="332043093" sldId="512"/>
            <ac:spMk id="4" creationId="{DC0721BC-ACA1-924C-9058-D921002C33EF}"/>
          </ac:spMkLst>
        </pc:spChg>
        <pc:picChg chg="add mod ord modCrop">
          <ac:chgData name="marcos aurelio gularte de castro" userId="67f50566e2aee3b4" providerId="LiveId" clId="{7EEC5C8F-1952-5544-A01C-56C98DF08C4F}" dt="2021-03-31T04:32:34.082" v="534" actId="700"/>
          <ac:picMkLst>
            <pc:docMk/>
            <pc:sldMk cId="332043093" sldId="512"/>
            <ac:picMk id="6" creationId="{6D79A5E3-14C7-B446-BB34-91DB8798660F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3464136740" sldId="512"/>
        </pc:sldMkLst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1350681420" sldId="513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33:25.699" v="542" actId="700"/>
        <pc:sldMkLst>
          <pc:docMk/>
          <pc:sldMk cId="2298647473" sldId="513"/>
        </pc:sldMkLst>
        <pc:spChg chg="del">
          <ac:chgData name="marcos aurelio gularte de castro" userId="67f50566e2aee3b4" providerId="LiveId" clId="{7EEC5C8F-1952-5544-A01C-56C98DF08C4F}" dt="2021-03-31T03:54:17.836" v="291" actId="6264"/>
          <ac:spMkLst>
            <pc:docMk/>
            <pc:sldMk cId="2298647473" sldId="513"/>
            <ac:spMk id="2" creationId="{A8118A4E-558E-C847-82A2-DC70F98D7961}"/>
          </ac:spMkLst>
        </pc:spChg>
        <pc:spChg chg="mod ord">
          <ac:chgData name="marcos aurelio gularte de castro" userId="67f50566e2aee3b4" providerId="LiveId" clId="{7EEC5C8F-1952-5544-A01C-56C98DF08C4F}" dt="2021-03-31T04:33:25.699" v="542" actId="700"/>
          <ac:spMkLst>
            <pc:docMk/>
            <pc:sldMk cId="2298647473" sldId="513"/>
            <ac:spMk id="3" creationId="{20C7B423-7780-914A-A91B-2976B26A64B0}"/>
          </ac:spMkLst>
        </pc:spChg>
        <pc:spChg chg="add del mod">
          <ac:chgData name="marcos aurelio gularte de castro" userId="67f50566e2aee3b4" providerId="LiveId" clId="{7EEC5C8F-1952-5544-A01C-56C98DF08C4F}" dt="2021-03-31T03:54:17.836" v="291" actId="6264"/>
          <ac:spMkLst>
            <pc:docMk/>
            <pc:sldMk cId="2298647473" sldId="513"/>
            <ac:spMk id="4" creationId="{289B02AB-A0C1-504C-81B3-EB38182CE0B4}"/>
          </ac:spMkLst>
        </pc:spChg>
        <pc:spChg chg="add del mod ord">
          <ac:chgData name="marcos aurelio gularte de castro" userId="67f50566e2aee3b4" providerId="LiveId" clId="{7EEC5C8F-1952-5544-A01C-56C98DF08C4F}" dt="2021-03-31T04:33:10.938" v="540" actId="931"/>
          <ac:spMkLst>
            <pc:docMk/>
            <pc:sldMk cId="2298647473" sldId="513"/>
            <ac:spMk id="5" creationId="{2CBDDB2D-0F2A-B648-B863-F7FDA694D543}"/>
          </ac:spMkLst>
        </pc:spChg>
        <pc:picChg chg="add mod ord modCrop">
          <ac:chgData name="marcos aurelio gularte de castro" userId="67f50566e2aee3b4" providerId="LiveId" clId="{7EEC5C8F-1952-5544-A01C-56C98DF08C4F}" dt="2021-03-31T04:33:25.699" v="542" actId="700"/>
          <ac:picMkLst>
            <pc:docMk/>
            <pc:sldMk cId="2298647473" sldId="513"/>
            <ac:picMk id="7" creationId="{D364576A-84F0-8743-814B-263E7658132F}"/>
          </ac:picMkLst>
        </pc:picChg>
      </pc:sldChg>
      <pc:sldChg chg="addSp delSp modSp new mod modTransition modClrScheme chgLayout">
        <pc:chgData name="marcos aurelio gularte de castro" userId="67f50566e2aee3b4" providerId="LiveId" clId="{7EEC5C8F-1952-5544-A01C-56C98DF08C4F}" dt="2021-03-31T04:34:12.924" v="551" actId="403"/>
        <pc:sldMkLst>
          <pc:docMk/>
          <pc:sldMk cId="89932906" sldId="514"/>
        </pc:sldMkLst>
        <pc:spChg chg="del">
          <ac:chgData name="marcos aurelio gularte de castro" userId="67f50566e2aee3b4" providerId="LiveId" clId="{7EEC5C8F-1952-5544-A01C-56C98DF08C4F}" dt="2021-03-31T04:33:59.813" v="543" actId="931"/>
          <ac:spMkLst>
            <pc:docMk/>
            <pc:sldMk cId="89932906" sldId="514"/>
            <ac:spMk id="2" creationId="{3592B130-F6B8-D94B-9B21-0128D9BCDEE6}"/>
          </ac:spMkLst>
        </pc:spChg>
        <pc:spChg chg="mod ord">
          <ac:chgData name="marcos aurelio gularte de castro" userId="67f50566e2aee3b4" providerId="LiveId" clId="{7EEC5C8F-1952-5544-A01C-56C98DF08C4F}" dt="2021-03-31T04:34:12.924" v="551" actId="403"/>
          <ac:spMkLst>
            <pc:docMk/>
            <pc:sldMk cId="89932906" sldId="514"/>
            <ac:spMk id="3" creationId="{CB9BE1C6-E32E-D849-A51A-B7BFFD1B0FBE}"/>
          </ac:spMkLst>
        </pc:spChg>
        <pc:picChg chg="add mod ord modCrop">
          <ac:chgData name="marcos aurelio gularte de castro" userId="67f50566e2aee3b4" providerId="LiveId" clId="{7EEC5C8F-1952-5544-A01C-56C98DF08C4F}" dt="2021-03-31T04:34:05.267" v="544" actId="700"/>
          <ac:picMkLst>
            <pc:docMk/>
            <pc:sldMk cId="89932906" sldId="514"/>
            <ac:picMk id="5" creationId="{87DD68E3-3401-AB4B-ABF8-9F8A858BEBBE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3497463533" sldId="514"/>
        </pc:sldMkLst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2618171297" sldId="515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34:49.080" v="554" actId="1076"/>
        <pc:sldMkLst>
          <pc:docMk/>
          <pc:sldMk cId="2993131492" sldId="515"/>
        </pc:sldMkLst>
        <pc:spChg chg="del">
          <ac:chgData name="marcos aurelio gularte de castro" userId="67f50566e2aee3b4" providerId="LiveId" clId="{7EEC5C8F-1952-5544-A01C-56C98DF08C4F}" dt="2021-03-31T04:34:40.015" v="552" actId="931"/>
          <ac:spMkLst>
            <pc:docMk/>
            <pc:sldMk cId="2993131492" sldId="515"/>
            <ac:spMk id="2" creationId="{99BFACF8-DEF5-9C49-8727-E17BCE877BC8}"/>
          </ac:spMkLst>
        </pc:spChg>
        <pc:spChg chg="mod ord">
          <ac:chgData name="marcos aurelio gularte de castro" userId="67f50566e2aee3b4" providerId="LiveId" clId="{7EEC5C8F-1952-5544-A01C-56C98DF08C4F}" dt="2021-03-31T04:34:49.080" v="554" actId="1076"/>
          <ac:spMkLst>
            <pc:docMk/>
            <pc:sldMk cId="2993131492" sldId="515"/>
            <ac:spMk id="3" creationId="{1119821A-7470-9A4A-AE60-78C6D87C5C0F}"/>
          </ac:spMkLst>
        </pc:spChg>
        <pc:picChg chg="add mod ord modCrop">
          <ac:chgData name="marcos aurelio gularte de castro" userId="67f50566e2aee3b4" providerId="LiveId" clId="{7EEC5C8F-1952-5544-A01C-56C98DF08C4F}" dt="2021-03-31T04:34:44.556" v="553" actId="700"/>
          <ac:picMkLst>
            <pc:docMk/>
            <pc:sldMk cId="2993131492" sldId="515"/>
            <ac:picMk id="5" creationId="{C4C383F9-2045-574E-A3AD-DBFA49390BB7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1151503847" sldId="516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35:41.237" v="557" actId="700"/>
        <pc:sldMkLst>
          <pc:docMk/>
          <pc:sldMk cId="3486837967" sldId="516"/>
        </pc:sldMkLst>
        <pc:spChg chg="del">
          <ac:chgData name="marcos aurelio gularte de castro" userId="67f50566e2aee3b4" providerId="LiveId" clId="{7EEC5C8F-1952-5544-A01C-56C98DF08C4F}" dt="2021-03-31T04:35:28.206" v="555" actId="931"/>
          <ac:spMkLst>
            <pc:docMk/>
            <pc:sldMk cId="3486837967" sldId="516"/>
            <ac:spMk id="2" creationId="{CE4C47DF-3E28-1446-8156-7427E4BD26C6}"/>
          </ac:spMkLst>
        </pc:spChg>
        <pc:spChg chg="mod ord">
          <ac:chgData name="marcos aurelio gularte de castro" userId="67f50566e2aee3b4" providerId="LiveId" clId="{7EEC5C8F-1952-5544-A01C-56C98DF08C4F}" dt="2021-03-31T04:35:41.237" v="557" actId="700"/>
          <ac:spMkLst>
            <pc:docMk/>
            <pc:sldMk cId="3486837967" sldId="516"/>
            <ac:spMk id="3" creationId="{284C3C5B-64CA-C841-9B88-2EA7F910115F}"/>
          </ac:spMkLst>
        </pc:spChg>
        <pc:picChg chg="add mod ord modCrop">
          <ac:chgData name="marcos aurelio gularte de castro" userId="67f50566e2aee3b4" providerId="LiveId" clId="{7EEC5C8F-1952-5544-A01C-56C98DF08C4F}" dt="2021-03-31T04:35:41.237" v="557" actId="700"/>
          <ac:picMkLst>
            <pc:docMk/>
            <pc:sldMk cId="3486837967" sldId="516"/>
            <ac:picMk id="5" creationId="{A3E02C29-183A-9E47-967E-062E2F0AAF81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1423310212" sldId="517"/>
        </pc:sldMkLst>
      </pc:sldChg>
      <pc:sldChg chg="addSp delSp modSp new mod modTransition">
        <pc:chgData name="marcos aurelio gularte de castro" userId="67f50566e2aee3b4" providerId="LiveId" clId="{7EEC5C8F-1952-5544-A01C-56C98DF08C4F}" dt="2021-03-31T04:36:09.094" v="564" actId="1076"/>
        <pc:sldMkLst>
          <pc:docMk/>
          <pc:sldMk cId="2172557843" sldId="517"/>
        </pc:sldMkLst>
        <pc:spChg chg="del">
          <ac:chgData name="marcos aurelio gularte de castro" userId="67f50566e2aee3b4" providerId="LiveId" clId="{7EEC5C8F-1952-5544-A01C-56C98DF08C4F}" dt="2021-03-31T04:35:58.630" v="560" actId="931"/>
          <ac:spMkLst>
            <pc:docMk/>
            <pc:sldMk cId="2172557843" sldId="517"/>
            <ac:spMk id="2" creationId="{48672CAC-A949-7448-83C1-F4835B89F77A}"/>
          </ac:spMkLst>
        </pc:spChg>
        <pc:spChg chg="mod">
          <ac:chgData name="marcos aurelio gularte de castro" userId="67f50566e2aee3b4" providerId="LiveId" clId="{7EEC5C8F-1952-5544-A01C-56C98DF08C4F}" dt="2021-03-31T04:36:09.094" v="564" actId="1076"/>
          <ac:spMkLst>
            <pc:docMk/>
            <pc:sldMk cId="2172557843" sldId="517"/>
            <ac:spMk id="3" creationId="{890FD3EE-71DA-4946-AFD3-0D90B9E06C8C}"/>
          </ac:spMkLst>
        </pc:spChg>
        <pc:picChg chg="add mod">
          <ac:chgData name="marcos aurelio gularte de castro" userId="67f50566e2aee3b4" providerId="LiveId" clId="{7EEC5C8F-1952-5544-A01C-56C98DF08C4F}" dt="2021-03-31T04:35:58.630" v="560" actId="931"/>
          <ac:picMkLst>
            <pc:docMk/>
            <pc:sldMk cId="2172557843" sldId="517"/>
            <ac:picMk id="5" creationId="{41C3090F-A871-A840-A161-2DACA36A0FBD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3190865605" sldId="518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37:17.764" v="577" actId="931"/>
        <pc:sldMkLst>
          <pc:docMk/>
          <pc:sldMk cId="3465993961" sldId="518"/>
        </pc:sldMkLst>
        <pc:spChg chg="del mod ord">
          <ac:chgData name="marcos aurelio gularte de castro" userId="67f50566e2aee3b4" providerId="LiveId" clId="{7EEC5C8F-1952-5544-A01C-56C98DF08C4F}" dt="2021-03-31T03:57:10.088" v="312" actId="700"/>
          <ac:spMkLst>
            <pc:docMk/>
            <pc:sldMk cId="3465993961" sldId="518"/>
            <ac:spMk id="2" creationId="{C482099E-530B-3E45-ABE6-052432594F4E}"/>
          </ac:spMkLst>
        </pc:spChg>
        <pc:spChg chg="del mod ord">
          <ac:chgData name="marcos aurelio gularte de castro" userId="67f50566e2aee3b4" providerId="LiveId" clId="{7EEC5C8F-1952-5544-A01C-56C98DF08C4F}" dt="2021-03-31T03:57:10.088" v="312" actId="700"/>
          <ac:spMkLst>
            <pc:docMk/>
            <pc:sldMk cId="3465993961" sldId="518"/>
            <ac:spMk id="3" creationId="{F28E6392-C019-5D49-9C76-4AC1418DDAE3}"/>
          </ac:spMkLst>
        </pc:spChg>
        <pc:spChg chg="add mod ord">
          <ac:chgData name="marcos aurelio gularte de castro" userId="67f50566e2aee3b4" providerId="LiveId" clId="{7EEC5C8F-1952-5544-A01C-56C98DF08C4F}" dt="2021-03-31T03:57:53.584" v="326" actId="20577"/>
          <ac:spMkLst>
            <pc:docMk/>
            <pc:sldMk cId="3465993961" sldId="518"/>
            <ac:spMk id="4" creationId="{3A457C90-51C0-8849-9158-1D10B2A3A1FA}"/>
          </ac:spMkLst>
        </pc:spChg>
        <pc:spChg chg="add del mod ord">
          <ac:chgData name="marcos aurelio gularte de castro" userId="67f50566e2aee3b4" providerId="LiveId" clId="{7EEC5C8F-1952-5544-A01C-56C98DF08C4F}" dt="2021-03-31T04:37:17.764" v="577" actId="931"/>
          <ac:spMkLst>
            <pc:docMk/>
            <pc:sldMk cId="3465993961" sldId="518"/>
            <ac:spMk id="5" creationId="{6772A2B6-6043-2E4F-AEB6-B31832659C2C}"/>
          </ac:spMkLst>
        </pc:spChg>
        <pc:spChg chg="add mod ord">
          <ac:chgData name="marcos aurelio gularte de castro" userId="67f50566e2aee3b4" providerId="LiveId" clId="{7EEC5C8F-1952-5544-A01C-56C98DF08C4F}" dt="2021-03-31T03:57:46.699" v="314"/>
          <ac:spMkLst>
            <pc:docMk/>
            <pc:sldMk cId="3465993961" sldId="518"/>
            <ac:spMk id="6" creationId="{EA91D50D-8C40-D34C-8E62-E866498E8399}"/>
          </ac:spMkLst>
        </pc:spChg>
        <pc:picChg chg="add mod">
          <ac:chgData name="marcos aurelio gularte de castro" userId="67f50566e2aee3b4" providerId="LiveId" clId="{7EEC5C8F-1952-5544-A01C-56C98DF08C4F}" dt="2021-03-31T04:37:17.764" v="577" actId="931"/>
          <ac:picMkLst>
            <pc:docMk/>
            <pc:sldMk cId="3465993961" sldId="518"/>
            <ac:picMk id="8" creationId="{71891172-7142-E241-96EC-B1913A41F388}"/>
          </ac:picMkLst>
        </pc:picChg>
      </pc:sldChg>
      <pc:sldChg chg="addSp delSp modSp new mod ord modTransition modClrScheme chgLayout">
        <pc:chgData name="marcos aurelio gularte de castro" userId="67f50566e2aee3b4" providerId="LiveId" clId="{7EEC5C8F-1952-5544-A01C-56C98DF08C4F}" dt="2021-03-31T04:36:57.473" v="576" actId="1076"/>
        <pc:sldMkLst>
          <pc:docMk/>
          <pc:sldMk cId="2099641984" sldId="519"/>
        </pc:sldMkLst>
        <pc:spChg chg="del">
          <ac:chgData name="marcos aurelio gularte de castro" userId="67f50566e2aee3b4" providerId="LiveId" clId="{7EEC5C8F-1952-5544-A01C-56C98DF08C4F}" dt="2021-03-31T04:36:32.904" v="568"/>
          <ac:spMkLst>
            <pc:docMk/>
            <pc:sldMk cId="2099641984" sldId="519"/>
            <ac:spMk id="2" creationId="{755B9605-4782-304E-934A-30339EBBFED0}"/>
          </ac:spMkLst>
        </pc:spChg>
        <pc:spChg chg="mod ord">
          <ac:chgData name="marcos aurelio gularte de castro" userId="67f50566e2aee3b4" providerId="LiveId" clId="{7EEC5C8F-1952-5544-A01C-56C98DF08C4F}" dt="2021-03-31T04:36:57.473" v="576" actId="1076"/>
          <ac:spMkLst>
            <pc:docMk/>
            <pc:sldMk cId="2099641984" sldId="519"/>
            <ac:spMk id="3" creationId="{E65B3DD1-8ABD-3D46-8265-92F29DC6CDF0}"/>
          </ac:spMkLst>
        </pc:spChg>
        <pc:spChg chg="add del mod">
          <ac:chgData name="marcos aurelio gularte de castro" userId="67f50566e2aee3b4" providerId="LiveId" clId="{7EEC5C8F-1952-5544-A01C-56C98DF08C4F}" dt="2021-03-31T04:36:45.221" v="570"/>
          <ac:spMkLst>
            <pc:docMk/>
            <pc:sldMk cId="2099641984" sldId="519"/>
            <ac:spMk id="6" creationId="{32EA8078-9882-8344-91B7-123F589569B5}"/>
          </ac:spMkLst>
        </pc:spChg>
        <pc:picChg chg="add del mod">
          <ac:chgData name="marcos aurelio gularte de castro" userId="67f50566e2aee3b4" providerId="LiveId" clId="{7EEC5C8F-1952-5544-A01C-56C98DF08C4F}" dt="2021-03-31T04:36:37.572" v="569" actId="478"/>
          <ac:picMkLst>
            <pc:docMk/>
            <pc:sldMk cId="2099641984" sldId="519"/>
            <ac:picMk id="4" creationId="{E217A92E-8B3F-B546-B8AB-ADB0A72E4DA0}"/>
          </ac:picMkLst>
        </pc:picChg>
        <pc:picChg chg="add mod ord modCrop">
          <ac:chgData name="marcos aurelio gularte de castro" userId="67f50566e2aee3b4" providerId="LiveId" clId="{7EEC5C8F-1952-5544-A01C-56C98DF08C4F}" dt="2021-03-31T04:36:51.241" v="572" actId="700"/>
          <ac:picMkLst>
            <pc:docMk/>
            <pc:sldMk cId="2099641984" sldId="519"/>
            <ac:picMk id="7" creationId="{5A148E79-9AFB-1443-BF1E-1A3D4F4E3206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3312257995" sldId="519"/>
        </pc:sldMkLst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1447210261" sldId="520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38:00.791" v="583"/>
        <pc:sldMkLst>
          <pc:docMk/>
          <pc:sldMk cId="3497463636" sldId="520"/>
        </pc:sldMkLst>
        <pc:spChg chg="del">
          <ac:chgData name="marcos aurelio gularte de castro" userId="67f50566e2aee3b4" providerId="LiveId" clId="{7EEC5C8F-1952-5544-A01C-56C98DF08C4F}" dt="2021-03-31T04:37:50.319" v="578" actId="931"/>
          <ac:spMkLst>
            <pc:docMk/>
            <pc:sldMk cId="3497463636" sldId="520"/>
            <ac:spMk id="2" creationId="{6CC886E9-D7E3-7E4A-B597-E48789A3DA35}"/>
          </ac:spMkLst>
        </pc:spChg>
        <pc:spChg chg="mod ord">
          <ac:chgData name="marcos aurelio gularte de castro" userId="67f50566e2aee3b4" providerId="LiveId" clId="{7EEC5C8F-1952-5544-A01C-56C98DF08C4F}" dt="2021-03-31T04:37:58.947" v="581" actId="27636"/>
          <ac:spMkLst>
            <pc:docMk/>
            <pc:sldMk cId="3497463636" sldId="520"/>
            <ac:spMk id="3" creationId="{FBABC853-0088-4641-8AC0-A4374C58ADA9}"/>
          </ac:spMkLst>
        </pc:spChg>
        <pc:spChg chg="add del mod">
          <ac:chgData name="marcos aurelio gularte de castro" userId="67f50566e2aee3b4" providerId="LiveId" clId="{7EEC5C8F-1952-5544-A01C-56C98DF08C4F}" dt="2021-03-31T04:38:00.791" v="583"/>
          <ac:spMkLst>
            <pc:docMk/>
            <pc:sldMk cId="3497463636" sldId="520"/>
            <ac:spMk id="6" creationId="{C0A163BF-E40A-A140-952B-78543B73C444}"/>
          </ac:spMkLst>
        </pc:spChg>
        <pc:picChg chg="add mod ord modCrop">
          <ac:chgData name="marcos aurelio gularte de castro" userId="67f50566e2aee3b4" providerId="LiveId" clId="{7EEC5C8F-1952-5544-A01C-56C98DF08C4F}" dt="2021-03-31T04:37:58.206" v="580" actId="700"/>
          <ac:picMkLst>
            <pc:docMk/>
            <pc:sldMk cId="3497463636" sldId="520"/>
            <ac:picMk id="5" creationId="{DB6C3CBA-7AFC-EC47-8724-FBD91814892D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1423023635" sldId="521"/>
        </pc:sldMkLst>
      </pc:sldChg>
      <pc:sldChg chg="addSp delSp modSp new mod modTransition modClrScheme chgLayout">
        <pc:chgData name="marcos aurelio gularte de castro" userId="67f50566e2aee3b4" providerId="LiveId" clId="{7EEC5C8F-1952-5544-A01C-56C98DF08C4F}" dt="2021-03-31T04:38:55.311" v="588" actId="18331"/>
        <pc:sldMkLst>
          <pc:docMk/>
          <pc:sldMk cId="4171568273" sldId="521"/>
        </pc:sldMkLst>
        <pc:spChg chg="del">
          <ac:chgData name="marcos aurelio gularte de castro" userId="67f50566e2aee3b4" providerId="LiveId" clId="{7EEC5C8F-1952-5544-A01C-56C98DF08C4F}" dt="2021-03-31T04:38:12.616" v="584" actId="931"/>
          <ac:spMkLst>
            <pc:docMk/>
            <pc:sldMk cId="4171568273" sldId="521"/>
            <ac:spMk id="2" creationId="{31BFB877-7192-3347-9B65-AA4BAA956D91}"/>
          </ac:spMkLst>
        </pc:spChg>
        <pc:spChg chg="mod ord">
          <ac:chgData name="marcos aurelio gularte de castro" userId="67f50566e2aee3b4" providerId="LiveId" clId="{7EEC5C8F-1952-5544-A01C-56C98DF08C4F}" dt="2021-03-31T04:38:31.660" v="587" actId="700"/>
          <ac:spMkLst>
            <pc:docMk/>
            <pc:sldMk cId="4171568273" sldId="521"/>
            <ac:spMk id="3" creationId="{5C4121B5-EE9F-9F44-9E73-0C73BF21823E}"/>
          </ac:spMkLst>
        </pc:spChg>
        <pc:spChg chg="add del mod">
          <ac:chgData name="marcos aurelio gularte de castro" userId="67f50566e2aee3b4" providerId="LiveId" clId="{7EEC5C8F-1952-5544-A01C-56C98DF08C4F}" dt="2021-03-31T04:38:22.418" v="586" actId="931"/>
          <ac:spMkLst>
            <pc:docMk/>
            <pc:sldMk cId="4171568273" sldId="521"/>
            <ac:spMk id="7" creationId="{2AA21C7E-A948-FA4F-90D2-7327C02A1DCB}"/>
          </ac:spMkLst>
        </pc:spChg>
        <pc:picChg chg="add del mod">
          <ac:chgData name="marcos aurelio gularte de castro" userId="67f50566e2aee3b4" providerId="LiveId" clId="{7EEC5C8F-1952-5544-A01C-56C98DF08C4F}" dt="2021-03-31T04:38:16.829" v="585" actId="478"/>
          <ac:picMkLst>
            <pc:docMk/>
            <pc:sldMk cId="4171568273" sldId="521"/>
            <ac:picMk id="5" creationId="{933A5349-3D2A-2F46-BF81-DA69F6D1F550}"/>
          </ac:picMkLst>
        </pc:picChg>
        <pc:picChg chg="add mod ord modCrop">
          <ac:chgData name="marcos aurelio gularte de castro" userId="67f50566e2aee3b4" providerId="LiveId" clId="{7EEC5C8F-1952-5544-A01C-56C98DF08C4F}" dt="2021-03-31T04:38:55.311" v="588" actId="18331"/>
          <ac:picMkLst>
            <pc:docMk/>
            <pc:sldMk cId="4171568273" sldId="521"/>
            <ac:picMk id="9" creationId="{C84A93E2-5B42-CB4B-A2C8-5640368EE8EC}"/>
          </ac:picMkLst>
        </pc:picChg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1243062610" sldId="522"/>
        </pc:sldMkLst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3963746028" sldId="523"/>
        </pc:sldMkLst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1627132321" sldId="524"/>
        </pc:sldMkLst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2307405070" sldId="525"/>
        </pc:sldMkLst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3248486024" sldId="526"/>
        </pc:sldMkLst>
      </pc:sldChg>
      <pc:sldChg chg="del">
        <pc:chgData name="marcos aurelio gularte de castro" userId="67f50566e2aee3b4" providerId="LiveId" clId="{7EEC5C8F-1952-5544-A01C-56C98DF08C4F}" dt="2021-03-31T01:42:15.119" v="5" actId="2696"/>
        <pc:sldMkLst>
          <pc:docMk/>
          <pc:sldMk cId="2307446961" sldId="527"/>
        </pc:sldMkLst>
      </pc:sldChg>
      <pc:sldMasterChg chg="modSldLayout">
        <pc:chgData name="marcos aurelio gularte de castro" userId="67f50566e2aee3b4" providerId="LiveId" clId="{7EEC5C8F-1952-5544-A01C-56C98DF08C4F}" dt="2021-03-31T02:57:49.734" v="85"/>
        <pc:sldMasterMkLst>
          <pc:docMk/>
          <pc:sldMasterMk cId="3484450623" sldId="2147483648"/>
        </pc:sldMasterMkLst>
        <pc:sldLayoutChg chg="modAnim">
          <pc:chgData name="marcos aurelio gularte de castro" userId="67f50566e2aee3b4" providerId="LiveId" clId="{7EEC5C8F-1952-5544-A01C-56C98DF08C4F}" dt="2021-03-31T02:57:49.734" v="85"/>
          <pc:sldLayoutMkLst>
            <pc:docMk/>
            <pc:sldMasterMk cId="3484450623" sldId="2147483648"/>
            <pc:sldLayoutMk cId="2045112149" sldId="214748366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17A74-D888-5749-89BC-1967FB668C55}" type="datetimeFigureOut">
              <a:rPr lang="pt-BR" smtClean="0"/>
              <a:t>30/03/2021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0BAA7-871F-D943-9563-8AC0333698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5616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D5997E39-20C1-EC48-886C-A4A66784BD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6265" y="4682286"/>
            <a:ext cx="5202767" cy="182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7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-209550"/>
            <a:ext cx="6096000" cy="7067549"/>
          </a:xfrm>
          <a:prstGeom prst="triangle">
            <a:avLst>
              <a:gd name="adj" fmla="val 0"/>
            </a:avLst>
          </a:prstGeom>
          <a:solidFill>
            <a:schemeClr val="tx1">
              <a:alpha val="83000"/>
            </a:schemeClr>
          </a:solidFill>
        </p:spPr>
        <p:txBody>
          <a:bodyPr lIns="288000" anchor="ctr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26824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8" presetClass="entr" presetSubtype="1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987828"/>
            <a:ext cx="4273827" cy="3359426"/>
          </a:xfrm>
          <a:prstGeom prst="rect">
            <a:avLst/>
          </a:prstGeom>
          <a:solidFill>
            <a:schemeClr val="tx1">
              <a:alpha val="83000"/>
            </a:schemeClr>
          </a:solidFill>
        </p:spPr>
        <p:txBody>
          <a:bodyPr lIns="288000"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75277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2119" y="2131262"/>
            <a:ext cx="4213412" cy="3408925"/>
          </a:xfrm>
          <a:prstGeom prst="rect">
            <a:avLst/>
          </a:prstGeom>
          <a:noFill/>
        </p:spPr>
        <p:txBody>
          <a:bodyPr lIns="288000" anchor="ctr">
            <a:normAutofit/>
          </a:bodyPr>
          <a:lstStyle>
            <a:lvl1pPr marL="0" indent="0" algn="ctr">
              <a:buNone/>
              <a:defRPr sz="4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43715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94880" y="5985165"/>
            <a:ext cx="11002241" cy="872835"/>
          </a:xfrm>
          <a:prstGeom prst="round2SameRect">
            <a:avLst>
              <a:gd name="adj1" fmla="val 38525"/>
              <a:gd name="adj2" fmla="val 0"/>
            </a:avLst>
          </a:prstGeom>
          <a:solidFill>
            <a:schemeClr val="tx1">
              <a:alpha val="83000"/>
            </a:schemeClr>
          </a:solidFill>
        </p:spPr>
        <p:txBody>
          <a:bodyPr lIns="108000" anchor="ctr">
            <a:noAutofit/>
          </a:bodyPr>
          <a:lstStyle>
            <a:lvl1pPr marL="0" indent="0" algn="ctr">
              <a:buNone/>
              <a:defRPr sz="48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Frase efeito</a:t>
            </a:r>
          </a:p>
        </p:txBody>
      </p:sp>
    </p:spTree>
    <p:extLst>
      <p:ext uri="{BB962C8B-B14F-4D97-AF65-F5344CB8AC3E}">
        <p14:creationId xmlns:p14="http://schemas.microsoft.com/office/powerpoint/2010/main" val="3873205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FA87829-36D7-B646-837C-25FC531339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53048" y="483935"/>
            <a:ext cx="3125166" cy="3268257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46779" y="2693521"/>
            <a:ext cx="3932237" cy="3811588"/>
          </a:xfrm>
          <a:prstGeom prst="ellipse">
            <a:avLst/>
          </a:prstGeom>
          <a:solidFill>
            <a:schemeClr val="tx1">
              <a:alpha val="83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04511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5650" y="1820918"/>
            <a:ext cx="4497148" cy="4359166"/>
          </a:xfrm>
          <a:prstGeom prst="ellipse">
            <a:avLst/>
          </a:prstGeom>
          <a:noFill/>
          <a:ln w="34925">
            <a:solidFill>
              <a:schemeClr val="bg1">
                <a:alpha val="98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274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53" presetClass="entr" presetSubtype="16" repeatCount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2">
            <a:extLst>
              <a:ext uri="{FF2B5EF4-FFF2-40B4-BE49-F238E27FC236}">
                <a16:creationId xmlns:a16="http://schemas.microsoft.com/office/drawing/2014/main" id="{0C044ECF-107C-144B-A05E-0516AB319E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AC93F3-4D38-BB4F-BBA1-E94D9D228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76" y="1613486"/>
            <a:ext cx="7277434" cy="47151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1991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2">
            <a:extLst>
              <a:ext uri="{FF2B5EF4-FFF2-40B4-BE49-F238E27FC236}">
                <a16:creationId xmlns:a16="http://schemas.microsoft.com/office/drawing/2014/main" id="{0C044ECF-107C-144B-A05E-0516AB319E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AC93F3-4D38-BB4F-BBA1-E94D9D228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4213412"/>
            <a:ext cx="12192001" cy="2644589"/>
          </a:xfrm>
          <a:gradFill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</p:spPr>
        <p:txBody>
          <a:bodyPr bIns="144000"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10803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BBBFE2-C456-7940-AF0B-FDF33639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BCD629-5B5E-3D42-8D87-8B1941098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971579D-0CD3-724D-9123-C44C1A02E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5A7628-3A08-F746-8A12-5CA33A72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30/03/2021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1D2420-61D0-BB4F-97F3-BE08D4E3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E6DFA3B-1463-5A4F-A68C-E3F69F5CD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4344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AAC958-7DA4-B64B-9F10-FF45084F8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031409-D238-7D42-8539-E97DAC01E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A533990-483C-FC42-A6C6-15C6E3BBE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B78E612-9CC2-A248-8CD1-C7BA84B771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CAF5192-3D0D-7644-B8F3-E20079F160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A7FCD16-E63C-E345-95D1-351751EE7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30/03/2021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D62C4DE-C5EB-9841-843E-55F37A4A6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F64AA3B-7461-3648-B0E0-DC8647C20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4182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11938A-2402-8A40-AB86-C65AB2BD51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6846" y="3839216"/>
            <a:ext cx="6802582" cy="2597727"/>
          </a:xfrm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  <p:txBody>
          <a:bodyPr anchor="t">
            <a:norm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Espaço Reservado para Texto 12">
            <a:extLst>
              <a:ext uri="{FF2B5EF4-FFF2-40B4-BE49-F238E27FC236}">
                <a16:creationId xmlns:a16="http://schemas.microsoft.com/office/drawing/2014/main" id="{891DD956-F31E-6F42-9C22-63E6BF6C7479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420013" y="1128461"/>
            <a:ext cx="2196248" cy="2128863"/>
          </a:xfrm>
          <a:custGeom>
            <a:avLst/>
            <a:gdLst>
              <a:gd name="connsiteX0" fmla="*/ 2470240 w 4940478"/>
              <a:gd name="connsiteY0" fmla="*/ 488653 h 4788894"/>
              <a:gd name="connsiteX1" fmla="*/ 4436359 w 4940478"/>
              <a:gd name="connsiteY1" fmla="*/ 2394447 h 4788894"/>
              <a:gd name="connsiteX2" fmla="*/ 2470240 w 4940478"/>
              <a:gd name="connsiteY2" fmla="*/ 4300241 h 4788894"/>
              <a:gd name="connsiteX3" fmla="*/ 504121 w 4940478"/>
              <a:gd name="connsiteY3" fmla="*/ 2394447 h 4788894"/>
              <a:gd name="connsiteX4" fmla="*/ 2470240 w 4940478"/>
              <a:gd name="connsiteY4" fmla="*/ 488653 h 4788894"/>
              <a:gd name="connsiteX5" fmla="*/ 2470239 w 4940478"/>
              <a:gd name="connsiteY5" fmla="*/ 111581 h 4788894"/>
              <a:gd name="connsiteX6" fmla="*/ 111581 w 4940478"/>
              <a:gd name="connsiteY6" fmla="*/ 2394447 h 4788894"/>
              <a:gd name="connsiteX7" fmla="*/ 2470239 w 4940478"/>
              <a:gd name="connsiteY7" fmla="*/ 4677313 h 4788894"/>
              <a:gd name="connsiteX8" fmla="*/ 4828897 w 4940478"/>
              <a:gd name="connsiteY8" fmla="*/ 2394447 h 4788894"/>
              <a:gd name="connsiteX9" fmla="*/ 2470239 w 4940478"/>
              <a:gd name="connsiteY9" fmla="*/ 111581 h 4788894"/>
              <a:gd name="connsiteX10" fmla="*/ 2470239 w 4940478"/>
              <a:gd name="connsiteY10" fmla="*/ 0 h 4788894"/>
              <a:gd name="connsiteX11" fmla="*/ 4940478 w 4940478"/>
              <a:gd name="connsiteY11" fmla="*/ 2394447 h 4788894"/>
              <a:gd name="connsiteX12" fmla="*/ 2470239 w 4940478"/>
              <a:gd name="connsiteY12" fmla="*/ 4788894 h 4788894"/>
              <a:gd name="connsiteX13" fmla="*/ 0 w 4940478"/>
              <a:gd name="connsiteY13" fmla="*/ 2394447 h 4788894"/>
              <a:gd name="connsiteX14" fmla="*/ 2470239 w 4940478"/>
              <a:gd name="connsiteY14" fmla="*/ 0 h 4788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40478" h="4788894">
                <a:moveTo>
                  <a:pt x="2470240" y="488653"/>
                </a:moveTo>
                <a:cubicBezTo>
                  <a:pt x="3556098" y="488653"/>
                  <a:pt x="4436359" y="1341906"/>
                  <a:pt x="4436359" y="2394447"/>
                </a:cubicBezTo>
                <a:cubicBezTo>
                  <a:pt x="4436359" y="3446988"/>
                  <a:pt x="3556098" y="4300241"/>
                  <a:pt x="2470240" y="4300241"/>
                </a:cubicBezTo>
                <a:cubicBezTo>
                  <a:pt x="1384382" y="4300241"/>
                  <a:pt x="504121" y="3446988"/>
                  <a:pt x="504121" y="2394447"/>
                </a:cubicBezTo>
                <a:cubicBezTo>
                  <a:pt x="504121" y="1341906"/>
                  <a:pt x="1384382" y="488653"/>
                  <a:pt x="2470240" y="488653"/>
                </a:cubicBezTo>
                <a:close/>
                <a:moveTo>
                  <a:pt x="2470239" y="111581"/>
                </a:moveTo>
                <a:cubicBezTo>
                  <a:pt x="1167588" y="111581"/>
                  <a:pt x="111581" y="1133655"/>
                  <a:pt x="111581" y="2394447"/>
                </a:cubicBezTo>
                <a:cubicBezTo>
                  <a:pt x="111581" y="3655239"/>
                  <a:pt x="1167588" y="4677313"/>
                  <a:pt x="2470239" y="4677313"/>
                </a:cubicBezTo>
                <a:cubicBezTo>
                  <a:pt x="3772890" y="4677313"/>
                  <a:pt x="4828897" y="3655239"/>
                  <a:pt x="4828897" y="2394447"/>
                </a:cubicBezTo>
                <a:cubicBezTo>
                  <a:pt x="4828897" y="1133655"/>
                  <a:pt x="3772890" y="111581"/>
                  <a:pt x="2470239" y="111581"/>
                </a:cubicBezTo>
                <a:close/>
                <a:moveTo>
                  <a:pt x="2470239" y="0"/>
                </a:moveTo>
                <a:cubicBezTo>
                  <a:pt x="3834514" y="0"/>
                  <a:pt x="4940478" y="1072030"/>
                  <a:pt x="4940478" y="2394447"/>
                </a:cubicBezTo>
                <a:cubicBezTo>
                  <a:pt x="4940478" y="3716864"/>
                  <a:pt x="3834514" y="4788894"/>
                  <a:pt x="2470239" y="4788894"/>
                </a:cubicBezTo>
                <a:cubicBezTo>
                  <a:pt x="1105964" y="4788894"/>
                  <a:pt x="0" y="3716864"/>
                  <a:pt x="0" y="2394447"/>
                </a:cubicBezTo>
                <a:cubicBezTo>
                  <a:pt x="0" y="1072030"/>
                  <a:pt x="1105964" y="0"/>
                  <a:pt x="2470239" y="0"/>
                </a:cubicBezTo>
                <a:close/>
              </a:path>
            </a:pathLst>
          </a:custGeom>
          <a:solidFill>
            <a:srgbClr val="FFFF00"/>
          </a:solidFill>
        </p:spPr>
        <p:txBody>
          <a:bodyPr wrap="square" lIns="360000" tIns="360000" rIns="360000" bIns="360000" anchor="ctr">
            <a:noAutofit/>
          </a:bodyPr>
          <a:lstStyle>
            <a:lvl1pPr marL="0" indent="0" algn="ctr">
              <a:buNone/>
              <a:defRPr sz="8800" b="1" spc="-600" baseline="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71362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D22B8-50F1-DE4D-8B2C-16E4CBC59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A1C6CB8-53C7-544C-9971-C9C72F767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30/03/2021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D196510-75F7-9C45-AE33-3587E0445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C5DBCA7-7D86-D743-AB83-D248DE2EC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2479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A1C4B24-B69F-AE4A-BD93-09EDB7BB9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30/03/2021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06B1601-48C8-4540-92FB-4C63FC8D7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85D198A-9D2F-E64D-BAA5-B37042DC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1461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026653-99D5-104B-B0AF-70F1392B3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046874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C4F4D1-6F82-5341-B5AA-01D1947D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9E915A-A339-1446-ADA8-E54FDB519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3036B5-29DF-CD49-B838-DE045C00B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30/03/2021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259E3A-891A-EB4B-AF3B-E0B52211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1949172-6BB4-8D42-B4AA-DCBB2144D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8678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9A4B57-15DF-4B47-9E0C-DF99FF3F9E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73696" y="597824"/>
            <a:ext cx="6806225" cy="5585791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800" i="1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Citação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EF6615-BE7F-7746-9A36-BC17C16EEB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816524" y="6283366"/>
            <a:ext cx="2144885" cy="350803"/>
          </a:xfrm>
          <a:prstGeom prst="bracketPair">
            <a:avLst>
              <a:gd name="adj" fmla="val 0"/>
            </a:avLst>
          </a:prstGeom>
          <a:noFill/>
          <a:ln w="31750">
            <a:solidFill>
              <a:schemeClr val="tx1"/>
            </a:solidFill>
          </a:ln>
        </p:spPr>
        <p:txBody>
          <a:bodyPr rIns="3600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autor</a:t>
            </a: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40708DA2-F4BA-724E-BDB5-CAC858551CA9}"/>
              </a:ext>
            </a:extLst>
          </p:cNvPr>
          <p:cNvSpPr/>
          <p:nvPr userDrawn="1"/>
        </p:nvSpPr>
        <p:spPr>
          <a:xfrm>
            <a:off x="365759" y="940802"/>
            <a:ext cx="8078993" cy="5585791"/>
          </a:xfrm>
          <a:custGeom>
            <a:avLst/>
            <a:gdLst>
              <a:gd name="connsiteX0" fmla="*/ 0 w 8050696"/>
              <a:gd name="connsiteY0" fmla="*/ 0 h 5585791"/>
              <a:gd name="connsiteX1" fmla="*/ 0 w 8050696"/>
              <a:gd name="connsiteY1" fmla="*/ 5585791 h 5585791"/>
              <a:gd name="connsiteX2" fmla="*/ 8050696 w 8050696"/>
              <a:gd name="connsiteY2" fmla="*/ 5585791 h 558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50696" h="5585791">
                <a:moveTo>
                  <a:pt x="0" y="0"/>
                </a:moveTo>
                <a:lnTo>
                  <a:pt x="0" y="5585791"/>
                </a:lnTo>
                <a:lnTo>
                  <a:pt x="8050696" y="5585791"/>
                </a:lnTo>
              </a:path>
            </a:pathLst>
          </a:custGeom>
          <a:noFill/>
          <a:ln w="38100">
            <a:solidFill>
              <a:schemeClr val="tx1"/>
            </a:solidFill>
            <a:headEnd type="none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161791" y="597824"/>
            <a:ext cx="407937" cy="342978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rgbClr val="000000"/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EC4C27EC-BA52-194A-BA30-81D57B30B7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97906" y="1210997"/>
            <a:ext cx="3874546" cy="387454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17" name="Pizza 16">
            <a:extLst>
              <a:ext uri="{FF2B5EF4-FFF2-40B4-BE49-F238E27FC236}">
                <a16:creationId xmlns:a16="http://schemas.microsoft.com/office/drawing/2014/main" id="{B8007E70-7DF6-A449-84F7-283A898DB4D1}"/>
              </a:ext>
            </a:extLst>
          </p:cNvPr>
          <p:cNvSpPr/>
          <p:nvPr userDrawn="1"/>
        </p:nvSpPr>
        <p:spPr>
          <a:xfrm rot="170169">
            <a:off x="7895015" y="871843"/>
            <a:ext cx="4258084" cy="4597189"/>
          </a:xfrm>
          <a:custGeom>
            <a:avLst/>
            <a:gdLst>
              <a:gd name="connsiteX0" fmla="*/ 467776 w 4596862"/>
              <a:gd name="connsiteY0" fmla="*/ 908652 h 4596862"/>
              <a:gd name="connsiteX1" fmla="*/ 3085570 w 4596862"/>
              <a:gd name="connsiteY1" fmla="*/ 138987 h 4596862"/>
              <a:gd name="connsiteX2" fmla="*/ 4594020 w 4596862"/>
              <a:gd name="connsiteY2" fmla="*/ 2412708 h 4596862"/>
              <a:gd name="connsiteX3" fmla="*/ 2867211 w 4596862"/>
              <a:gd name="connsiteY3" fmla="*/ 4525374 h 4596862"/>
              <a:gd name="connsiteX4" fmla="*/ 338800 w 4596862"/>
              <a:gd name="connsiteY4" fmla="*/ 3499526 h 4596862"/>
              <a:gd name="connsiteX5" fmla="*/ 2298431 w 4596862"/>
              <a:gd name="connsiteY5" fmla="*/ 2298431 h 4596862"/>
              <a:gd name="connsiteX6" fmla="*/ 467776 w 4596862"/>
              <a:gd name="connsiteY6" fmla="*/ 908652 h 4596862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6" fmla="*/ 2051071 w 4258084"/>
              <a:gd name="connsiteY6" fmla="*/ 2390025 h 4597189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6" fmla="*/ 2051071 w 4258084"/>
              <a:gd name="connsiteY6" fmla="*/ 2605178 h 4597189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0" fmla="*/ 128976 w 4258084"/>
              <a:gd name="connsiteY0" fmla="*/ 908806 h 4597189"/>
              <a:gd name="connsiteX1" fmla="*/ 2746770 w 4258084"/>
              <a:gd name="connsiteY1" fmla="*/ 139141 h 4597189"/>
              <a:gd name="connsiteX2" fmla="*/ 4255220 w 4258084"/>
              <a:gd name="connsiteY2" fmla="*/ 2412862 h 4597189"/>
              <a:gd name="connsiteX3" fmla="*/ 2528411 w 4258084"/>
              <a:gd name="connsiteY3" fmla="*/ 4525528 h 4597189"/>
              <a:gd name="connsiteX4" fmla="*/ 0 w 4258084"/>
              <a:gd name="connsiteY4" fmla="*/ 3499680 h 4597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84" h="4597189">
                <a:moveTo>
                  <a:pt x="128976" y="908806"/>
                </a:moveTo>
                <a:cubicBezTo>
                  <a:pt x="738427" y="106021"/>
                  <a:pt x="1799803" y="-206038"/>
                  <a:pt x="2746770" y="139141"/>
                </a:cubicBezTo>
                <a:cubicBezTo>
                  <a:pt x="3693737" y="484319"/>
                  <a:pt x="4305333" y="1406192"/>
                  <a:pt x="4255220" y="2412862"/>
                </a:cubicBezTo>
                <a:cubicBezTo>
                  <a:pt x="4205107" y="3419531"/>
                  <a:pt x="3504978" y="4276105"/>
                  <a:pt x="2528411" y="4525528"/>
                </a:cubicBezTo>
                <a:cubicBezTo>
                  <a:pt x="1551844" y="4774951"/>
                  <a:pt x="526708" y="4359024"/>
                  <a:pt x="0" y="349968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0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1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14" grpId="0" animBg="1"/>
      <p:bldP spid="16" grpId="0" animBg="1"/>
      <p:bldP spid="1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9A4B57-15DF-4B47-9E0C-DF99FF3F9E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4047" y="860118"/>
            <a:ext cx="6804212" cy="5137763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800" i="1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Citação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EF6615-BE7F-7746-9A36-BC17C16EEB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136064" y="6270508"/>
            <a:ext cx="2548296" cy="350803"/>
          </a:xfrm>
          <a:prstGeom prst="bracketPair">
            <a:avLst>
              <a:gd name="adj" fmla="val 0"/>
            </a:avLst>
          </a:prstGeom>
          <a:noFill/>
          <a:ln w="31750">
            <a:solidFill>
              <a:schemeClr val="tx1"/>
            </a:solidFill>
          </a:ln>
        </p:spPr>
        <p:txBody>
          <a:bodyPr rIns="3600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autor</a:t>
            </a: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40708DA2-F4BA-724E-BDB5-CAC858551CA9}"/>
              </a:ext>
            </a:extLst>
          </p:cNvPr>
          <p:cNvSpPr/>
          <p:nvPr userDrawn="1"/>
        </p:nvSpPr>
        <p:spPr>
          <a:xfrm>
            <a:off x="4461178" y="860119"/>
            <a:ext cx="4494563" cy="5585791"/>
          </a:xfrm>
          <a:custGeom>
            <a:avLst/>
            <a:gdLst>
              <a:gd name="connsiteX0" fmla="*/ 0 w 8050696"/>
              <a:gd name="connsiteY0" fmla="*/ 0 h 5585791"/>
              <a:gd name="connsiteX1" fmla="*/ 0 w 8050696"/>
              <a:gd name="connsiteY1" fmla="*/ 5585791 h 5585791"/>
              <a:gd name="connsiteX2" fmla="*/ 8050696 w 8050696"/>
              <a:gd name="connsiteY2" fmla="*/ 5585791 h 558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50696" h="5585791">
                <a:moveTo>
                  <a:pt x="0" y="0"/>
                </a:moveTo>
                <a:lnTo>
                  <a:pt x="0" y="5585791"/>
                </a:lnTo>
                <a:lnTo>
                  <a:pt x="8050696" y="5585791"/>
                </a:lnTo>
              </a:path>
            </a:pathLst>
          </a:custGeom>
          <a:noFill/>
          <a:ln w="38100">
            <a:solidFill>
              <a:schemeClr val="tx1"/>
            </a:solidFill>
            <a:headEnd type="none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4257209" y="479629"/>
            <a:ext cx="407937" cy="342978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rgbClr val="000000"/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EC4C27EC-BA52-194A-BA30-81D57B30B7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0072" y="1545338"/>
            <a:ext cx="3677408" cy="367740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17" name="Pizza 16">
            <a:extLst>
              <a:ext uri="{FF2B5EF4-FFF2-40B4-BE49-F238E27FC236}">
                <a16:creationId xmlns:a16="http://schemas.microsoft.com/office/drawing/2014/main" id="{B8007E70-7DF6-A449-84F7-283A898DB4D1}"/>
              </a:ext>
            </a:extLst>
          </p:cNvPr>
          <p:cNvSpPr/>
          <p:nvPr userDrawn="1"/>
        </p:nvSpPr>
        <p:spPr>
          <a:xfrm>
            <a:off x="239425" y="1202401"/>
            <a:ext cx="4041431" cy="4363282"/>
          </a:xfrm>
          <a:custGeom>
            <a:avLst/>
            <a:gdLst>
              <a:gd name="connsiteX0" fmla="*/ 467776 w 4596862"/>
              <a:gd name="connsiteY0" fmla="*/ 908652 h 4596862"/>
              <a:gd name="connsiteX1" fmla="*/ 3085570 w 4596862"/>
              <a:gd name="connsiteY1" fmla="*/ 138987 h 4596862"/>
              <a:gd name="connsiteX2" fmla="*/ 4594020 w 4596862"/>
              <a:gd name="connsiteY2" fmla="*/ 2412708 h 4596862"/>
              <a:gd name="connsiteX3" fmla="*/ 2867211 w 4596862"/>
              <a:gd name="connsiteY3" fmla="*/ 4525374 h 4596862"/>
              <a:gd name="connsiteX4" fmla="*/ 338800 w 4596862"/>
              <a:gd name="connsiteY4" fmla="*/ 3499526 h 4596862"/>
              <a:gd name="connsiteX5" fmla="*/ 2298431 w 4596862"/>
              <a:gd name="connsiteY5" fmla="*/ 2298431 h 4596862"/>
              <a:gd name="connsiteX6" fmla="*/ 467776 w 4596862"/>
              <a:gd name="connsiteY6" fmla="*/ 908652 h 4596862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6" fmla="*/ 2051071 w 4258084"/>
              <a:gd name="connsiteY6" fmla="*/ 2390025 h 4597189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6" fmla="*/ 2051071 w 4258084"/>
              <a:gd name="connsiteY6" fmla="*/ 2605178 h 4597189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0" fmla="*/ 128976 w 4258084"/>
              <a:gd name="connsiteY0" fmla="*/ 908806 h 4597189"/>
              <a:gd name="connsiteX1" fmla="*/ 2746770 w 4258084"/>
              <a:gd name="connsiteY1" fmla="*/ 139141 h 4597189"/>
              <a:gd name="connsiteX2" fmla="*/ 4255220 w 4258084"/>
              <a:gd name="connsiteY2" fmla="*/ 2412862 h 4597189"/>
              <a:gd name="connsiteX3" fmla="*/ 2528411 w 4258084"/>
              <a:gd name="connsiteY3" fmla="*/ 4525528 h 4597189"/>
              <a:gd name="connsiteX4" fmla="*/ 0 w 4258084"/>
              <a:gd name="connsiteY4" fmla="*/ 3499680 h 4597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84" h="4597189">
                <a:moveTo>
                  <a:pt x="128976" y="908806"/>
                </a:moveTo>
                <a:cubicBezTo>
                  <a:pt x="738427" y="106021"/>
                  <a:pt x="1799803" y="-206038"/>
                  <a:pt x="2746770" y="139141"/>
                </a:cubicBezTo>
                <a:cubicBezTo>
                  <a:pt x="3693737" y="484319"/>
                  <a:pt x="4305333" y="1406192"/>
                  <a:pt x="4255220" y="2412862"/>
                </a:cubicBezTo>
                <a:cubicBezTo>
                  <a:pt x="4205107" y="3419531"/>
                  <a:pt x="3504978" y="4276105"/>
                  <a:pt x="2528411" y="4525528"/>
                </a:cubicBezTo>
                <a:cubicBezTo>
                  <a:pt x="1551844" y="4774951"/>
                  <a:pt x="526708" y="4359024"/>
                  <a:pt x="0" y="349968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4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50000">
                          <p:val>
                            <p:strVal val="#ppt_x+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10"/>
                          </p:val>
                        </p:tav>
                        <p:tav tm="50000">
                          <p:val>
                            <p:strVal val="#ppt_h+.01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/10"/>
                          </p:val>
                        </p:tav>
                        <p:tav tm="50000">
                          <p:val>
                            <p:strVal val="#ppt_w+.01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Effect transition="in" filter="fade">
                      <p:cBhvr>
                        <p:cTn dur="500" tmFilter="0,0; .5, 1; 1, 1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 animBg="1">
        <p:tmplLst>
          <p:tmpl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14" grpId="0" animBg="1"/>
      <p:bldP spid="16" grpId="0" animBg="1"/>
      <p:bldP spid="1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606EEF22-5233-5B45-A3B3-11188DF339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pt-BR" dirty="0"/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0" y="6301143"/>
            <a:ext cx="552450" cy="464479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rgbClr val="000000"/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FF06D54-50E0-414E-BFFC-40B6AA1D42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1283716"/>
            <a:ext cx="5600700" cy="4591050"/>
          </a:xfrm>
          <a:solidFill>
            <a:schemeClr val="bg1">
              <a:alpha val="54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600" i="1"/>
            </a:lvl1pPr>
          </a:lstStyle>
          <a:p>
            <a:pPr lvl="0"/>
            <a:r>
              <a:rPr lang="pt-BR" dirty="0"/>
              <a:t>Citação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EF6615-BE7F-7746-9A36-BC17C16EEB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00100" y="6031571"/>
            <a:ext cx="5600700" cy="46447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0">
            <a:noFill/>
          </a:ln>
        </p:spPr>
        <p:txBody>
          <a:bodyPr rIns="36000" anchor="t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417204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>
        <p:tmplLst>
          <p:tmpl>
            <p:tnLst>
              <p:par>
                <p:cTn presetID="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17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606EEF22-5233-5B45-A3B3-11188DF339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snip2Diag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pt-BR" dirty="0"/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0" y="6301143"/>
            <a:ext cx="552450" cy="464479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rgbClr val="000000"/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FF06D54-50E0-414E-BFFC-40B6AA1D42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6534150" cy="6858000"/>
          </a:xfrm>
          <a:prstGeom prst="snip2DiagRect">
            <a:avLst/>
          </a:prstGeom>
          <a:solidFill>
            <a:schemeClr val="tx1">
              <a:alpha val="63000"/>
            </a:schemeClr>
          </a:solidFill>
        </p:spPr>
        <p:txBody>
          <a:bodyPr lIns="216000" tIns="216000" rIns="216000" bIns="216000" anchor="ctr">
            <a:normAutofit/>
          </a:bodyPr>
          <a:lstStyle>
            <a:lvl1pPr marL="0" indent="0" algn="ctr">
              <a:buNone/>
              <a:defRPr sz="36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Citação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EF6615-BE7F-7746-9A36-BC17C16EEB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91075" y="6068903"/>
            <a:ext cx="2609850" cy="46447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1750">
            <a:noFill/>
          </a:ln>
        </p:spPr>
        <p:txBody>
          <a:bodyPr rIns="36000"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394990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50" decel="100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50" accel="100000" fill="hold">
                          <p:stCondLst>
                            <p:cond delay="450"/>
                          </p:stCondLst>
                        </p:cTn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50" decel="100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50" accel="100000" fill="hold">
                          <p:stCondLst>
                            <p:cond delay="450"/>
                          </p:stCondLst>
                        </p:cTn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1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88AEF6B7-BF7F-BD47-8D50-27835CCB4E9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927874" y="1122362"/>
            <a:ext cx="4940478" cy="4788894"/>
          </a:xfrm>
          <a:custGeom>
            <a:avLst/>
            <a:gdLst>
              <a:gd name="connsiteX0" fmla="*/ 2470240 w 4940478"/>
              <a:gd name="connsiteY0" fmla="*/ 488653 h 4788894"/>
              <a:gd name="connsiteX1" fmla="*/ 4436359 w 4940478"/>
              <a:gd name="connsiteY1" fmla="*/ 2394447 h 4788894"/>
              <a:gd name="connsiteX2" fmla="*/ 2470240 w 4940478"/>
              <a:gd name="connsiteY2" fmla="*/ 4300241 h 4788894"/>
              <a:gd name="connsiteX3" fmla="*/ 504121 w 4940478"/>
              <a:gd name="connsiteY3" fmla="*/ 2394447 h 4788894"/>
              <a:gd name="connsiteX4" fmla="*/ 2470240 w 4940478"/>
              <a:gd name="connsiteY4" fmla="*/ 488653 h 4788894"/>
              <a:gd name="connsiteX5" fmla="*/ 2470239 w 4940478"/>
              <a:gd name="connsiteY5" fmla="*/ 111581 h 4788894"/>
              <a:gd name="connsiteX6" fmla="*/ 111581 w 4940478"/>
              <a:gd name="connsiteY6" fmla="*/ 2394447 h 4788894"/>
              <a:gd name="connsiteX7" fmla="*/ 2470239 w 4940478"/>
              <a:gd name="connsiteY7" fmla="*/ 4677313 h 4788894"/>
              <a:gd name="connsiteX8" fmla="*/ 4828897 w 4940478"/>
              <a:gd name="connsiteY8" fmla="*/ 2394447 h 4788894"/>
              <a:gd name="connsiteX9" fmla="*/ 2470239 w 4940478"/>
              <a:gd name="connsiteY9" fmla="*/ 111581 h 4788894"/>
              <a:gd name="connsiteX10" fmla="*/ 2470239 w 4940478"/>
              <a:gd name="connsiteY10" fmla="*/ 0 h 4788894"/>
              <a:gd name="connsiteX11" fmla="*/ 4940478 w 4940478"/>
              <a:gd name="connsiteY11" fmla="*/ 2394447 h 4788894"/>
              <a:gd name="connsiteX12" fmla="*/ 2470239 w 4940478"/>
              <a:gd name="connsiteY12" fmla="*/ 4788894 h 4788894"/>
              <a:gd name="connsiteX13" fmla="*/ 0 w 4940478"/>
              <a:gd name="connsiteY13" fmla="*/ 2394447 h 4788894"/>
              <a:gd name="connsiteX14" fmla="*/ 2470239 w 4940478"/>
              <a:gd name="connsiteY14" fmla="*/ 0 h 4788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40478" h="4788894">
                <a:moveTo>
                  <a:pt x="2470240" y="488653"/>
                </a:moveTo>
                <a:cubicBezTo>
                  <a:pt x="3556098" y="488653"/>
                  <a:pt x="4436359" y="1341906"/>
                  <a:pt x="4436359" y="2394447"/>
                </a:cubicBezTo>
                <a:cubicBezTo>
                  <a:pt x="4436359" y="3446988"/>
                  <a:pt x="3556098" y="4300241"/>
                  <a:pt x="2470240" y="4300241"/>
                </a:cubicBezTo>
                <a:cubicBezTo>
                  <a:pt x="1384382" y="4300241"/>
                  <a:pt x="504121" y="3446988"/>
                  <a:pt x="504121" y="2394447"/>
                </a:cubicBezTo>
                <a:cubicBezTo>
                  <a:pt x="504121" y="1341906"/>
                  <a:pt x="1384382" y="488653"/>
                  <a:pt x="2470240" y="488653"/>
                </a:cubicBezTo>
                <a:close/>
                <a:moveTo>
                  <a:pt x="2470239" y="111581"/>
                </a:moveTo>
                <a:cubicBezTo>
                  <a:pt x="1167588" y="111581"/>
                  <a:pt x="111581" y="1133655"/>
                  <a:pt x="111581" y="2394447"/>
                </a:cubicBezTo>
                <a:cubicBezTo>
                  <a:pt x="111581" y="3655239"/>
                  <a:pt x="1167588" y="4677313"/>
                  <a:pt x="2470239" y="4677313"/>
                </a:cubicBezTo>
                <a:cubicBezTo>
                  <a:pt x="3772890" y="4677313"/>
                  <a:pt x="4828897" y="3655239"/>
                  <a:pt x="4828897" y="2394447"/>
                </a:cubicBezTo>
                <a:cubicBezTo>
                  <a:pt x="4828897" y="1133655"/>
                  <a:pt x="3772890" y="111581"/>
                  <a:pt x="2470239" y="111581"/>
                </a:cubicBezTo>
                <a:close/>
                <a:moveTo>
                  <a:pt x="2470239" y="0"/>
                </a:moveTo>
                <a:cubicBezTo>
                  <a:pt x="3834514" y="0"/>
                  <a:pt x="4940478" y="1072030"/>
                  <a:pt x="4940478" y="2394447"/>
                </a:cubicBezTo>
                <a:cubicBezTo>
                  <a:pt x="4940478" y="3716864"/>
                  <a:pt x="3834514" y="4788894"/>
                  <a:pt x="2470239" y="4788894"/>
                </a:cubicBezTo>
                <a:cubicBezTo>
                  <a:pt x="1105964" y="4788894"/>
                  <a:pt x="0" y="3716864"/>
                  <a:pt x="0" y="2394447"/>
                </a:cubicBezTo>
                <a:cubicBezTo>
                  <a:pt x="0" y="1072030"/>
                  <a:pt x="1105964" y="0"/>
                  <a:pt x="2470239" y="0"/>
                </a:cubicBezTo>
                <a:close/>
              </a:path>
            </a:pathLst>
          </a:custGeom>
          <a:solidFill>
            <a:schemeClr val="tx1">
              <a:alpha val="83000"/>
            </a:schemeClr>
          </a:solidFill>
        </p:spPr>
        <p:txBody>
          <a:bodyPr wrap="square" lIns="720000" tIns="108000" rIns="720000" bIns="108000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09659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TO 1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88AEF6B7-BF7F-BD47-8D50-27835CCB4E9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49274" y="1249362"/>
            <a:ext cx="4940478" cy="4788894"/>
          </a:xfrm>
          <a:prstGeom prst="ellipse">
            <a:avLst/>
          </a:prstGeom>
          <a:solidFill>
            <a:schemeClr val="bg1">
              <a:alpha val="75000"/>
            </a:schemeClr>
          </a:solidFill>
        </p:spPr>
        <p:txBody>
          <a:bodyPr wrap="square" lIns="216000" tIns="216000" rIns="216000" bIns="216000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18216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94B2BD6-9220-9941-B3B0-6D6016DED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0E8A2BB-36D9-C64B-B720-3E3260DD3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1F088F-01BF-9D4B-8D39-AA71B799B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D5283-6519-3542-93A1-E8A4CDADEFB1}" type="datetimeFigureOut">
              <a:rPr lang="pt-BR" smtClean="0"/>
              <a:t>30/03/2021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0CC49C-3C44-3F4B-A718-DF07F2685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15EDBC-11D4-8B4C-AA78-8D74FFF85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2EDD6342-8750-3547-8486-260C92591C94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594925" y="17789"/>
            <a:ext cx="581309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5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6" r:id="rId4"/>
    <p:sldLayoutId id="2147483666" r:id="rId5"/>
    <p:sldLayoutId id="2147483667" r:id="rId6"/>
    <p:sldLayoutId id="2147483668" r:id="rId7"/>
    <p:sldLayoutId id="2147483661" r:id="rId8"/>
    <p:sldLayoutId id="2147483669" r:id="rId9"/>
    <p:sldLayoutId id="2147483664" r:id="rId10"/>
    <p:sldLayoutId id="2147483670" r:id="rId11"/>
    <p:sldLayoutId id="2147483672" r:id="rId12"/>
    <p:sldLayoutId id="2147483665" r:id="rId13"/>
    <p:sldLayoutId id="2147483662" r:id="rId14"/>
    <p:sldLayoutId id="2147483663" r:id="rId15"/>
    <p:sldLayoutId id="2147483651" r:id="rId16"/>
    <p:sldLayoutId id="2147483671" r:id="rId17"/>
    <p:sldLayoutId id="2147483652" r:id="rId18"/>
    <p:sldLayoutId id="2147483653" r:id="rId19"/>
    <p:sldLayoutId id="2147483654" r:id="rId20"/>
    <p:sldLayoutId id="2147483655" r:id="rId21"/>
    <p:sldLayoutId id="2147483657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tx1"/>
          </a:solidFill>
          <a:latin typeface="Rockwell" panose="02060603020205020403" pitchFamily="18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meadvillejournal.blogspot.com/2011/04/intensive-classes-as-baptism-by.html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moregoodfoundation/5138606799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nc/3.0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quotesgram.com/baptism-of-jesus-quotes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asonablecatholic.com/why-not-baptize-your-baby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inspiringbetterlife.blogspot.com/2012/08/putting-problems-into-perspective.html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iberosampa.blogspot.com/2013_12_01_archive.html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unahshalom.org/gallery-items/tevila-2018-3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760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7747878C-FB87-3D43-90F6-D34AB7476C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E58816D-D64E-3344-AD2E-48DDE98BA6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2119" y="2131262"/>
            <a:ext cx="4213412" cy="3408925"/>
          </a:xfrm>
        </p:spPr>
        <p:txBody>
          <a:bodyPr/>
          <a:lstStyle/>
          <a:p>
            <a:r>
              <a:rPr lang="pt-BR" dirty="0"/>
              <a:t>O Batismo de Jesus    </a:t>
            </a:r>
          </a:p>
        </p:txBody>
      </p:sp>
    </p:spTree>
    <p:extLst>
      <p:ext uri="{BB962C8B-B14F-4D97-AF65-F5344CB8AC3E}">
        <p14:creationId xmlns:p14="http://schemas.microsoft.com/office/powerpoint/2010/main" val="3692290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ço Reservado para Imagem 13">
            <a:extLst>
              <a:ext uri="{FF2B5EF4-FFF2-40B4-BE49-F238E27FC236}">
                <a16:creationId xmlns:a16="http://schemas.microsoft.com/office/drawing/2014/main" id="{7AAC9341-115E-644F-BDF2-A23D54C3D4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9B0A931-9C77-984D-A144-DFCA18F2614B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15034" y="1034552"/>
            <a:ext cx="4940478" cy="4788894"/>
          </a:xfrm>
        </p:spPr>
        <p:txBody>
          <a:bodyPr/>
          <a:lstStyle/>
          <a:p>
            <a:r>
              <a:rPr lang="pt-BR" dirty="0"/>
              <a:t>O batismo não é o fim da jornada Cristã.</a:t>
            </a:r>
          </a:p>
        </p:txBody>
      </p:sp>
    </p:spTree>
    <p:extLst>
      <p:ext uri="{BB962C8B-B14F-4D97-AF65-F5344CB8AC3E}">
        <p14:creationId xmlns:p14="http://schemas.microsoft.com/office/powerpoint/2010/main" val="2844384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84FE8612-BB93-1A4A-9524-69417A663EC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F475B91-A3C1-5843-959F-ABFD65D70BEE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927874" y="1442402"/>
            <a:ext cx="4940478" cy="4788894"/>
          </a:xfrm>
        </p:spPr>
        <p:txBody>
          <a:bodyPr/>
          <a:lstStyle/>
          <a:p>
            <a:r>
              <a:rPr lang="pt-BR" b="1" dirty="0"/>
              <a:t>Simbólico</a:t>
            </a:r>
            <a:r>
              <a:rPr lang="pt-BR" dirty="0"/>
              <a:t> - Nascer de novo.</a:t>
            </a:r>
          </a:p>
        </p:txBody>
      </p:sp>
    </p:spTree>
    <p:extLst>
      <p:ext uri="{BB962C8B-B14F-4D97-AF65-F5344CB8AC3E}">
        <p14:creationId xmlns:p14="http://schemas.microsoft.com/office/powerpoint/2010/main" val="1243965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32B71908-2B81-ED47-9D32-83122719BC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7EA037B-6281-9B4D-9D32-063639E4651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b="1" dirty="0"/>
              <a:t>Literal</a:t>
            </a:r>
            <a:r>
              <a:rPr lang="pt-BR" dirty="0"/>
              <a:t> - Como o vento</a:t>
            </a:r>
          </a:p>
        </p:txBody>
      </p:sp>
    </p:spTree>
    <p:extLst>
      <p:ext uri="{BB962C8B-B14F-4D97-AF65-F5344CB8AC3E}">
        <p14:creationId xmlns:p14="http://schemas.microsoft.com/office/powerpoint/2010/main" val="2042459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2DBB1BBF-3157-E443-A908-A1BCB718EBF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721D772-E531-A143-89C1-AFD137F3D11D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859294" y="1034552"/>
            <a:ext cx="4940478" cy="4788894"/>
          </a:xfrm>
        </p:spPr>
        <p:txBody>
          <a:bodyPr/>
          <a:lstStyle/>
          <a:p>
            <a:r>
              <a:rPr lang="pt-BR" dirty="0"/>
              <a:t>Batismo é prova da crença</a:t>
            </a:r>
          </a:p>
        </p:txBody>
      </p:sp>
    </p:spTree>
    <p:extLst>
      <p:ext uri="{BB962C8B-B14F-4D97-AF65-F5344CB8AC3E}">
        <p14:creationId xmlns:p14="http://schemas.microsoft.com/office/powerpoint/2010/main" val="3698934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E439E68-0EA8-E547-9F77-0CD693B85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“Mas é importante notar que mesmo os textos que falam do batismo “em nome de Jesus Cristo” estão impregnados pelo conceito da Trindade. Analisando-se o conteúdo desses textos, percebe se, em primeiro lugar, que aqueles que foram então batizados “em nome de Jesus Cristo” eram pessoas que já criam previamente em Deus o Pai. Além disso, em todas essas ocasiões o batismo “em nome de Jesus Cristo” foi acompanhado pelo recebimento prévio, simultâneo ou posterior do “dom do Espírito Santo”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46F1AD9-83C2-2A4B-A915-28346979F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Alberto R. </a:t>
            </a:r>
            <a:r>
              <a:rPr lang="pt-BR" dirty="0" err="1"/>
              <a:t>Timm</a:t>
            </a:r>
            <a:endParaRPr lang="pt-BR" dirty="0"/>
          </a:p>
        </p:txBody>
      </p:sp>
      <p:pic>
        <p:nvPicPr>
          <p:cNvPr id="13" name="Espaço Reservado para Imagem 12" descr="Jim's Meadville Journal: Intensive Classes as Baptism by ...">
            <a:extLst>
              <a:ext uri="{FF2B5EF4-FFF2-40B4-BE49-F238E27FC236}">
                <a16:creationId xmlns:a16="http://schemas.microsoft.com/office/drawing/2014/main" id="{1B245969-69C3-0649-99C9-5F40346B13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182758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236A29F0-13A7-EA4E-8A65-B53846DFA69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12B15DD-C4A5-DB44-AE04-1E0A47FEA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707668"/>
            <a:ext cx="7452360" cy="1441172"/>
          </a:xfrm>
        </p:spPr>
        <p:txBody>
          <a:bodyPr/>
          <a:lstStyle/>
          <a:p>
            <a:r>
              <a:rPr lang="pt-BR" dirty="0"/>
              <a:t>Morrer para o passado, andar em novidade de vida</a:t>
            </a:r>
          </a:p>
        </p:txBody>
      </p:sp>
    </p:spTree>
    <p:extLst>
      <p:ext uri="{BB962C8B-B14F-4D97-AF65-F5344CB8AC3E}">
        <p14:creationId xmlns:p14="http://schemas.microsoft.com/office/powerpoint/2010/main" val="1664539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D1D7D257-ADAF-9D47-8FB7-A37BCCBC0E7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6BC58B9-B0AD-F443-BB75-7B4B81757BA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O batismo Infante</a:t>
            </a:r>
          </a:p>
        </p:txBody>
      </p:sp>
    </p:spTree>
    <p:extLst>
      <p:ext uri="{BB962C8B-B14F-4D97-AF65-F5344CB8AC3E}">
        <p14:creationId xmlns:p14="http://schemas.microsoft.com/office/powerpoint/2010/main" val="5328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851DE84E-DE95-BF48-807B-E4E3930F762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D70AFC8-9C7C-9D47-9AE7-E85FF57E4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2980" y="783273"/>
            <a:ext cx="9854883" cy="1822767"/>
          </a:xfrm>
        </p:spPr>
        <p:txBody>
          <a:bodyPr>
            <a:normAutofit/>
          </a:bodyPr>
          <a:lstStyle/>
          <a:p>
            <a:r>
              <a:rPr lang="pt-BR" sz="4800" b="1" dirty="0">
                <a:solidFill>
                  <a:schemeClr val="bg1"/>
                </a:solidFill>
              </a:rPr>
              <a:t>A BÍBLIA APROVA O BATISMO DE CRIANÇAS? </a:t>
            </a:r>
          </a:p>
        </p:txBody>
      </p:sp>
    </p:spTree>
    <p:extLst>
      <p:ext uri="{BB962C8B-B14F-4D97-AF65-F5344CB8AC3E}">
        <p14:creationId xmlns:p14="http://schemas.microsoft.com/office/powerpoint/2010/main" val="717912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 descr="Mormon Baptism | Mormon Baptism | By: More Good Foundation ...">
            <a:extLst>
              <a:ext uri="{FF2B5EF4-FFF2-40B4-BE49-F238E27FC236}">
                <a16:creationId xmlns:a16="http://schemas.microsoft.com/office/drawing/2014/main" id="{E83AA294-261A-F24D-BCF0-99D9FD3DF8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12B7CDBC-37E4-A44D-A5E0-6942C97A69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1078571"/>
            <a:ext cx="5600700" cy="4591050"/>
          </a:xfrm>
        </p:spPr>
        <p:txBody>
          <a:bodyPr/>
          <a:lstStyle/>
          <a:p>
            <a:r>
              <a:rPr lang="pt-BR" dirty="0"/>
              <a:t>As crianças de oito, dez ou doze anos, já têm idade suficiente para serem dirigidas ao tema da religião individual.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88820A0A-2BED-5A4A-9F98-6649AE21F7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5429420"/>
            <a:ext cx="5600700" cy="464479"/>
          </a:xfrm>
        </p:spPr>
        <p:txBody>
          <a:bodyPr>
            <a:normAutofit fontScale="92500" lnSpcReduction="20000"/>
          </a:bodyPr>
          <a:lstStyle/>
          <a:p>
            <a:r>
              <a:rPr lang="pt-BR" i="1" dirty="0"/>
              <a:t>Testemunho para a igreja, </a:t>
            </a:r>
            <a:r>
              <a:rPr lang="pt-BR" i="1" dirty="0" err="1"/>
              <a:t>Vol</a:t>
            </a:r>
            <a:r>
              <a:rPr lang="pt-BR" i="1" dirty="0"/>
              <a:t> 1, 396</a:t>
            </a:r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D6A53EA-2678-124B-A7EB-D72C1C2A5274}"/>
              </a:ext>
            </a:extLst>
          </p:cNvPr>
          <p:cNvSpPr txBox="1"/>
          <p:nvPr/>
        </p:nvSpPr>
        <p:spPr>
          <a:xfrm>
            <a:off x="0" y="6858000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flickr.com/photos/moregoodfoundation/5138606799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/3.0/"/>
              </a:rPr>
              <a:t>CC BY-NC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046775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6D629E-683B-6646-9C84-D09BE3017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6383" y="3839216"/>
            <a:ext cx="8063045" cy="2597727"/>
          </a:xfrm>
        </p:spPr>
        <p:txBody>
          <a:bodyPr>
            <a:normAutofit fontScale="90000"/>
          </a:bodyPr>
          <a:lstStyle/>
          <a:p>
            <a:r>
              <a:rPr lang="pt-BR" dirty="0"/>
              <a:t>O Antídoto contra a Velha Vida sem Cristo 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C62BDE5-2FF2-0544-A1DA-6F803EBEBE9A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sz="8800" dirty="0"/>
              <a:t>10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226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8F13D2CF-41CB-1543-B0DD-35CC66CDF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Que os juvenis, cujos pais não forem adventistas, possam ser batizados após receber a devida instrução, normalmente, a partir dos 13 anos.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344C6D66-D8E6-1948-B106-0999B915C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i="1" dirty="0"/>
              <a:t>Voto 2004 – 103 da DSA</a:t>
            </a:r>
            <a:endParaRPr lang="pt-BR" dirty="0"/>
          </a:p>
        </p:txBody>
      </p:sp>
      <p:pic>
        <p:nvPicPr>
          <p:cNvPr id="28" name="Espaço Reservado para Imagem 27">
            <a:extLst>
              <a:ext uri="{FF2B5EF4-FFF2-40B4-BE49-F238E27FC236}">
                <a16:creationId xmlns:a16="http://schemas.microsoft.com/office/drawing/2014/main" id="{79472A0E-4651-E64B-94D1-9FDC0A059C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3380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ço Reservado para Imagem 18" descr="Baptism Of Jesus Quotes. QuotesGram">
            <a:extLst>
              <a:ext uri="{FF2B5EF4-FFF2-40B4-BE49-F238E27FC236}">
                <a16:creationId xmlns:a16="http://schemas.microsoft.com/office/drawing/2014/main" id="{CADEB02D-BB01-0147-B013-6EAD2A9CBA2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1563CDD-8C01-004C-B68B-E2EE3379FFF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Jesus “batizado, saiu logo da água.</a:t>
            </a:r>
          </a:p>
        </p:txBody>
      </p:sp>
    </p:spTree>
    <p:extLst>
      <p:ext uri="{BB962C8B-B14F-4D97-AF65-F5344CB8AC3E}">
        <p14:creationId xmlns:p14="http://schemas.microsoft.com/office/powerpoint/2010/main" val="2827708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A11F6E7E-030D-A448-845F-2C3CEB74941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549A89C-BE3F-7B4D-94C8-215956952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batismo Bíblico é por imersão</a:t>
            </a:r>
          </a:p>
        </p:txBody>
      </p:sp>
    </p:spTree>
    <p:extLst>
      <p:ext uri="{BB962C8B-B14F-4D97-AF65-F5344CB8AC3E}">
        <p14:creationId xmlns:p14="http://schemas.microsoft.com/office/powerpoint/2010/main" val="3747596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8FCDB01A-9653-C049-A4B8-BDB3C9C3210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B213F9D-04C1-6E46-8764-1025A6F02C3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155522" y="1034552"/>
            <a:ext cx="4940478" cy="4788894"/>
          </a:xfrm>
        </p:spPr>
        <p:txBody>
          <a:bodyPr/>
          <a:lstStyle/>
          <a:p>
            <a:r>
              <a:rPr lang="pt-BR" dirty="0"/>
              <a:t>Paulo compara o batismo a um sepultamento</a:t>
            </a:r>
          </a:p>
        </p:txBody>
      </p:sp>
    </p:spTree>
    <p:extLst>
      <p:ext uri="{BB962C8B-B14F-4D97-AF65-F5344CB8AC3E}">
        <p14:creationId xmlns:p14="http://schemas.microsoft.com/office/powerpoint/2010/main" val="3196266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 descr="Why Not Baptize Your Baby? | Reasonable Catholic">
            <a:extLst>
              <a:ext uri="{FF2B5EF4-FFF2-40B4-BE49-F238E27FC236}">
                <a16:creationId xmlns:a16="http://schemas.microsoft.com/office/drawing/2014/main" id="{B4C79F30-1541-8D45-A806-DE54EFDF8EF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B464CC1-9558-7849-BDBF-7366DF224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92241" y="3429000"/>
            <a:ext cx="5699760" cy="2672634"/>
          </a:xfrm>
        </p:spPr>
        <p:txBody>
          <a:bodyPr>
            <a:normAutofit/>
          </a:bodyPr>
          <a:lstStyle/>
          <a:p>
            <a:r>
              <a:rPr lang="pt-BR" dirty="0"/>
              <a:t>o batismo infantil por aspersão é uma prática baseada na tradição pós –apostólica, não apoiada pela Bíblia. </a:t>
            </a:r>
          </a:p>
        </p:txBody>
      </p:sp>
    </p:spTree>
    <p:extLst>
      <p:ext uri="{BB962C8B-B14F-4D97-AF65-F5344CB8AC3E}">
        <p14:creationId xmlns:p14="http://schemas.microsoft.com/office/powerpoint/2010/main" val="4280188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335A8221-9504-A64C-B14C-9663A243988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A65BC25-BF39-1D44-A809-955B040CF9B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51522" y="1785302"/>
            <a:ext cx="4940478" cy="4788894"/>
          </a:xfrm>
        </p:spPr>
        <p:txBody>
          <a:bodyPr/>
          <a:lstStyle/>
          <a:p>
            <a:r>
              <a:rPr lang="pt-BR" dirty="0"/>
              <a:t>O </a:t>
            </a:r>
            <a:r>
              <a:rPr lang="pt-BR" dirty="0" err="1"/>
              <a:t>Rebatismo</a:t>
            </a:r>
            <a:r>
              <a:rPr lang="pt-BR" dirty="0"/>
              <a:t> na Bíblia</a:t>
            </a:r>
          </a:p>
        </p:txBody>
      </p:sp>
    </p:spTree>
    <p:extLst>
      <p:ext uri="{BB962C8B-B14F-4D97-AF65-F5344CB8AC3E}">
        <p14:creationId xmlns:p14="http://schemas.microsoft.com/office/powerpoint/2010/main" val="1058035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9B58B570-9883-9743-8F6D-60D941B539B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77C5905-331C-CE4D-81F5-1AFD1700D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Ilustração</a:t>
            </a:r>
          </a:p>
        </p:txBody>
      </p:sp>
    </p:spTree>
    <p:extLst>
      <p:ext uri="{BB962C8B-B14F-4D97-AF65-F5344CB8AC3E}">
        <p14:creationId xmlns:p14="http://schemas.microsoft.com/office/powerpoint/2010/main" val="1268104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ço Reservado para Imagem 16">
            <a:extLst>
              <a:ext uri="{FF2B5EF4-FFF2-40B4-BE49-F238E27FC236}">
                <a16:creationId xmlns:a16="http://schemas.microsoft.com/office/drawing/2014/main" id="{E494E331-EA60-1A48-8EA1-D382EF380E7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144CC70-9935-E946-99D9-CC4853BFE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 err="1"/>
              <a:t>Ex</a:t>
            </a:r>
            <a:r>
              <a:rPr lang="pt-BR" dirty="0"/>
              <a:t>- evangélicos</a:t>
            </a:r>
          </a:p>
        </p:txBody>
      </p:sp>
    </p:spTree>
    <p:extLst>
      <p:ext uri="{BB962C8B-B14F-4D97-AF65-F5344CB8AC3E}">
        <p14:creationId xmlns:p14="http://schemas.microsoft.com/office/powerpoint/2010/main" val="2716503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EA0972C9-BBE1-0F44-BB98-2FBF16414D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16EE248-A24E-6547-9651-8CE7F6EED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 err="1"/>
              <a:t>Ex-adventistas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0322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61E5515-43A6-E348-B04B-769EFCB1E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“Ao ser batizada por mim, em um período inicial de sua experiência, quando eu a levantei das águas, ela  foi imediatamente tomada em visão”.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EDE4928A-4FB5-F843-8EFB-657A95CE3E7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Tiago White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968B7840-69B8-4445-A955-BF2652A24E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3678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771C2EB7-4C24-6445-AFFD-4F6B28BD7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696" y="597824"/>
            <a:ext cx="6822858" cy="5585791"/>
          </a:xfrm>
        </p:spPr>
        <p:txBody>
          <a:bodyPr>
            <a:normAutofit fontScale="92500" lnSpcReduction="10000"/>
          </a:bodyPr>
          <a:lstStyle/>
          <a:p>
            <a:r>
              <a:rPr lang="pt-BR" i="0" dirty="0"/>
              <a:t>Sabendo que não foi mediante coisas corruptíveis, como prata ou ouro, que fostes resgatados do vosso fútil procedimento que vossos pais vos legaram,</a:t>
            </a:r>
            <a:br>
              <a:rPr lang="pt-BR" dirty="0"/>
            </a:br>
            <a:r>
              <a:rPr lang="pt-BR" i="0" dirty="0"/>
              <a:t>mas pelo precioso sangue, como de cordeiro sem defeito e sem mácula, o sangue de Cristo, conhecido, com efeito, antes da fundação do mundo, porém manifestado no fim dos tempos, por amor de vós que, por meio dele, tendes fé em Deus, o qual o ressuscitou dentre os mortos e lhe deu glória, de sorte que a vossa fé e esperança estejam em Deus.</a:t>
            </a:r>
            <a:br>
              <a:rPr lang="pt-BR" dirty="0"/>
            </a:br>
            <a:endParaRPr lang="pt-BR" dirty="0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7F7876BC-7836-764C-B716-55832995E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1 Pedro 1:18-21</a:t>
            </a:r>
          </a:p>
        </p:txBody>
      </p:sp>
      <p:pic>
        <p:nvPicPr>
          <p:cNvPr id="14" name="Espaço Reservado para Imagem 13">
            <a:extLst>
              <a:ext uri="{FF2B5EF4-FFF2-40B4-BE49-F238E27FC236}">
                <a16:creationId xmlns:a16="http://schemas.microsoft.com/office/drawing/2014/main" id="{07FD381C-BE13-CF43-8434-4F437717D5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0418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4437E58C-CB33-1B48-A3BE-CA348D08877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CE2E9A-24BF-0C4D-ACC3-1DF9E30872B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Reconversão e </a:t>
            </a:r>
            <a:r>
              <a:rPr lang="pt-BR" dirty="0" err="1"/>
              <a:t>rebatismo</a:t>
            </a:r>
            <a:r>
              <a:rPr lang="pt-BR" dirty="0"/>
              <a:t> de adventistas do sétimo dia?</a:t>
            </a:r>
          </a:p>
        </p:txBody>
      </p:sp>
    </p:spTree>
    <p:extLst>
      <p:ext uri="{BB962C8B-B14F-4D97-AF65-F5344CB8AC3E}">
        <p14:creationId xmlns:p14="http://schemas.microsoft.com/office/powerpoint/2010/main" val="3613436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326BBE4-2AAD-A142-BBD7-FE89FCA0B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Senhor requer decidida reforma. E quando uma alma está verdadeiramente reconvertida, seja ela rebatizada. Renove ela seu concerto com Deus e Deus renovará Seu concerto com ela.  Importa haver reconversão entre os membros, para que, como testemunhas de Deus, testifiquem da autoridade e do poder da verdade que santifica a alma. — Carta 63, 1903.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E1B03999-D68F-6644-BE97-0E841A4CDD9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Ellen White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23A31716-7D98-D94A-B833-C1FABC4A2D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7732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943641AC-9B78-F747-9DD1-23B612F660B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BAB5CC-25F3-A340-9992-D885B0FB1AA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Contexto dos </a:t>
            </a:r>
            <a:r>
              <a:rPr lang="pt-BR" dirty="0" err="1"/>
              <a:t>rebatismos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2025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BF83ACB6-0D16-5048-8121-0E7421A2996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A44927D-0221-E14C-AD0C-2C2C9BC3FB1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pPr lvl="0"/>
            <a:r>
              <a:rPr lang="pt-BR" dirty="0"/>
              <a:t>Batismo pelos mortos, mito ou realidade?</a:t>
            </a:r>
          </a:p>
        </p:txBody>
      </p:sp>
    </p:spTree>
    <p:extLst>
      <p:ext uri="{BB962C8B-B14F-4D97-AF65-F5344CB8AC3E}">
        <p14:creationId xmlns:p14="http://schemas.microsoft.com/office/powerpoint/2010/main" val="389025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8A341BB-C34D-D84A-969D-9E99CE837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</a:t>
            </a:r>
            <a:r>
              <a:rPr lang="pt-PT" dirty="0"/>
              <a:t>Doutra maneira, que farão os que se batizam pelos mortos, se absolutamente os mortos não ressuscitam? Por que se batizam eles então pelos mortos?”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9DFAE9A0-4B9D-1544-99AE-B6A5E5CB9F9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 err="1"/>
              <a:t>I</a:t>
            </a:r>
            <a:r>
              <a:rPr lang="pt-BR" dirty="0"/>
              <a:t> Cor 15:29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2932856C-6651-B54A-A1B3-EB9F6D0A86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6743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66B31580-B7BF-1642-800B-BCD2ACC9DE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80F4847-A5C8-1346-80E1-5C40FBFBB8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5240215" cy="6858000"/>
          </a:xfrm>
        </p:spPr>
        <p:txBody>
          <a:bodyPr>
            <a:normAutofit/>
          </a:bodyPr>
          <a:lstStyle/>
          <a:p>
            <a:r>
              <a:rPr lang="pt-BR" sz="3600" dirty="0"/>
              <a:t>“</a:t>
            </a:r>
            <a:r>
              <a:rPr lang="pt-PT" sz="3600" dirty="0"/>
              <a:t>De maneira que cada um de nós dará conta de si mesmo a Deus”.</a:t>
            </a:r>
            <a:endParaRPr lang="pt-BR" sz="3600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AC9C00A-6875-AD4E-AA36-806A3CCA6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86150" y="5893056"/>
            <a:ext cx="2609850" cy="464479"/>
          </a:xfrm>
        </p:spPr>
        <p:txBody>
          <a:bodyPr/>
          <a:lstStyle/>
          <a:p>
            <a:r>
              <a:rPr lang="pt-BR" dirty="0"/>
              <a:t>Romanos 14:12</a:t>
            </a:r>
          </a:p>
        </p:txBody>
      </p:sp>
    </p:spTree>
    <p:extLst>
      <p:ext uri="{BB962C8B-B14F-4D97-AF65-F5344CB8AC3E}">
        <p14:creationId xmlns:p14="http://schemas.microsoft.com/office/powerpoint/2010/main" val="3506262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7B954CF-0EC8-0B4F-A5E1-2EFE0B380E2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5FD4858-0578-084F-853D-8615FE149DF4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51522" y="2069105"/>
            <a:ext cx="4940478" cy="4788894"/>
          </a:xfrm>
        </p:spPr>
        <p:txBody>
          <a:bodyPr/>
          <a:lstStyle/>
          <a:p>
            <a:r>
              <a:rPr lang="pt-BR" dirty="0"/>
              <a:t>Condições para o batismo</a:t>
            </a:r>
          </a:p>
        </p:txBody>
      </p:sp>
    </p:spTree>
    <p:extLst>
      <p:ext uri="{BB962C8B-B14F-4D97-AF65-F5344CB8AC3E}">
        <p14:creationId xmlns:p14="http://schemas.microsoft.com/office/powerpoint/2010/main" val="3664819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DB23C7-C499-1143-A2CD-4A70BA298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696" y="597824"/>
            <a:ext cx="6806225" cy="5585791"/>
          </a:xfrm>
        </p:spPr>
        <p:txBody>
          <a:bodyPr>
            <a:normAutofit lnSpcReduction="10000"/>
          </a:bodyPr>
          <a:lstStyle/>
          <a:p>
            <a:r>
              <a:rPr lang="pt-BR" dirty="0"/>
              <a:t>“Satanás tem empenho em que ninguém reconheça a necessidade de se entregar completamente a Deus. Quando, porém, a alma não faz essa oferta de si mesma, o pecado não é renunciado; os apetites e as paixões entram a disputar a primazia; tentações várias confundem a consciência, e não ocorre a conversão legítima. Se todos soubessem avaliar o conflito que cada pessoa tem de sustentar com os instrumentos satânicos que a buscam enredar, seduzir e iludir, um trabalho mais diligente se faria notar a favor dos que são novos na fé”.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86B030D-F6FA-3443-8BE9-637E858047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6975" y="6283325"/>
            <a:ext cx="3238667" cy="350838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Ellen White, </a:t>
            </a:r>
            <a:r>
              <a:rPr lang="pt-BR" dirty="0" err="1"/>
              <a:t>Testimonies</a:t>
            </a:r>
            <a:r>
              <a:rPr lang="pt-BR" dirty="0"/>
              <a:t> for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Church</a:t>
            </a:r>
            <a:r>
              <a:rPr lang="pt-BR" dirty="0"/>
              <a:t> 6:91-93</a:t>
            </a:r>
          </a:p>
        </p:txBody>
      </p:sp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15A9A13A-B084-A14F-9C75-83C76D17B6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7906" y="1210997"/>
            <a:ext cx="3874546" cy="3874546"/>
          </a:xfrm>
        </p:spPr>
      </p:pic>
    </p:spTree>
    <p:extLst>
      <p:ext uri="{BB962C8B-B14F-4D97-AF65-F5344CB8AC3E}">
        <p14:creationId xmlns:p14="http://schemas.microsoft.com/office/powerpoint/2010/main" val="2203804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D5328CA-F0FE-3346-B704-611B435CE24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3079DEB-A9CD-7A4B-A876-E9DCE3E32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719" y="2004262"/>
            <a:ext cx="4213412" cy="3408925"/>
          </a:xfrm>
        </p:spPr>
        <p:txBody>
          <a:bodyPr/>
          <a:lstStyle/>
          <a:p>
            <a:r>
              <a:rPr lang="pt-BR" dirty="0"/>
              <a:t>Crer de todo o coração que Jesus é o Salvador.</a:t>
            </a:r>
          </a:p>
        </p:txBody>
      </p:sp>
    </p:spTree>
    <p:extLst>
      <p:ext uri="{BB962C8B-B14F-4D97-AF65-F5344CB8AC3E}">
        <p14:creationId xmlns:p14="http://schemas.microsoft.com/office/powerpoint/2010/main" val="1672911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6D79A5E3-14C7-B446-BB34-91DB879866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B92EDE-176C-A84F-BF3D-8C50C5258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94050" y="1071629"/>
            <a:ext cx="5243950" cy="5083055"/>
          </a:xfrm>
        </p:spPr>
        <p:txBody>
          <a:bodyPr>
            <a:normAutofit/>
          </a:bodyPr>
          <a:lstStyle/>
          <a:p>
            <a:r>
              <a:rPr lang="pt-BR" sz="3600" dirty="0"/>
              <a:t>Arrependimento sincero.</a:t>
            </a:r>
          </a:p>
        </p:txBody>
      </p:sp>
    </p:spTree>
    <p:extLst>
      <p:ext uri="{BB962C8B-B14F-4D97-AF65-F5344CB8AC3E}">
        <p14:creationId xmlns:p14="http://schemas.microsoft.com/office/powerpoint/2010/main" val="332043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Imagem 11" descr="ex-ceed: Putting Problems Into Perspective">
            <a:extLst>
              <a:ext uri="{FF2B5EF4-FFF2-40B4-BE49-F238E27FC236}">
                <a16:creationId xmlns:a16="http://schemas.microsoft.com/office/drawing/2014/main" id="{09FE01C4-73FC-BF4B-B43F-45D46A7B36C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88A0B17-10B3-3340-A688-9A084BAADF32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388567" y="420022"/>
            <a:ext cx="4940478" cy="4788894"/>
          </a:xfrm>
        </p:spPr>
        <p:txBody>
          <a:bodyPr/>
          <a:lstStyle/>
          <a:p>
            <a:r>
              <a:rPr lang="pt-BR" dirty="0"/>
              <a:t>Antes de Criar o mundo, Deus já havia criado o plano da Salvação.</a:t>
            </a:r>
          </a:p>
        </p:txBody>
      </p:sp>
    </p:spTree>
    <p:extLst>
      <p:ext uri="{BB962C8B-B14F-4D97-AF65-F5344CB8AC3E}">
        <p14:creationId xmlns:p14="http://schemas.microsoft.com/office/powerpoint/2010/main" val="3830621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D364576A-84F0-8743-814B-263E7658132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0C7B423-7780-914A-A91B-2976B26A64B0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Ser um discípulo antes.</a:t>
            </a:r>
          </a:p>
        </p:txBody>
      </p:sp>
    </p:spTree>
    <p:extLst>
      <p:ext uri="{BB962C8B-B14F-4D97-AF65-F5344CB8AC3E}">
        <p14:creationId xmlns:p14="http://schemas.microsoft.com/office/powerpoint/2010/main" val="2298647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7DD68E3-3401-AB4B-ABF8-9F8A858BEBB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9BE1C6-E32E-D849-A51A-B7BFFD1B0FBE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096000" y="1325562"/>
            <a:ext cx="4940478" cy="4788894"/>
          </a:xfrm>
        </p:spPr>
        <p:txBody>
          <a:bodyPr/>
          <a:lstStyle/>
          <a:p>
            <a:r>
              <a:rPr lang="pt-BR" sz="5400" dirty="0"/>
              <a:t>Relações ilícitas</a:t>
            </a:r>
          </a:p>
        </p:txBody>
      </p:sp>
    </p:spTree>
    <p:extLst>
      <p:ext uri="{BB962C8B-B14F-4D97-AF65-F5344CB8AC3E}">
        <p14:creationId xmlns:p14="http://schemas.microsoft.com/office/powerpoint/2010/main" val="89932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4C383F9-2045-574E-A3AD-DBFA49390B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119821A-7470-9A4A-AE60-78C6D87C5C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8474" y="1034552"/>
            <a:ext cx="4940478" cy="4788894"/>
          </a:xfrm>
        </p:spPr>
        <p:txBody>
          <a:bodyPr/>
          <a:lstStyle/>
          <a:p>
            <a:r>
              <a:rPr lang="pt-BR" dirty="0"/>
              <a:t>O BATISMO PARA O JUDEU ERA UMA COISA ESTRANHA.</a:t>
            </a:r>
          </a:p>
        </p:txBody>
      </p:sp>
    </p:spTree>
    <p:extLst>
      <p:ext uri="{BB962C8B-B14F-4D97-AF65-F5344CB8AC3E}">
        <p14:creationId xmlns:p14="http://schemas.microsoft.com/office/powerpoint/2010/main" val="2993131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3E02C29-183A-9E47-967E-062E2F0AAF8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84C3C5B-64CA-C841-9B88-2EA7F9101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batismo é uma exigência divina, celestial</a:t>
            </a:r>
          </a:p>
        </p:txBody>
      </p:sp>
    </p:spTree>
    <p:extLst>
      <p:ext uri="{BB962C8B-B14F-4D97-AF65-F5344CB8AC3E}">
        <p14:creationId xmlns:p14="http://schemas.microsoft.com/office/powerpoint/2010/main" val="348683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41C3090F-A871-A840-A161-2DACA36A0FB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90FD3EE-71DA-4946-AFD3-0D90B9E06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200" y="1524000"/>
            <a:ext cx="5097585" cy="4349262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 Bíblia não aprova e nem apresenta o batismo de crianças recém-nascidas</a:t>
            </a:r>
          </a:p>
        </p:txBody>
      </p:sp>
    </p:spTree>
    <p:extLst>
      <p:ext uri="{BB962C8B-B14F-4D97-AF65-F5344CB8AC3E}">
        <p14:creationId xmlns:p14="http://schemas.microsoft.com/office/powerpoint/2010/main" val="2172557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5A148E79-9AFB-1443-BF1E-1A3D4F4E32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65B3DD1-8ABD-3D46-8265-92F29DC6C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124228"/>
            <a:ext cx="7823200" cy="2584172"/>
          </a:xfrm>
        </p:spPr>
        <p:txBody>
          <a:bodyPr>
            <a:normAutofit/>
          </a:bodyPr>
          <a:lstStyle/>
          <a:p>
            <a:r>
              <a:rPr lang="pt-BR" dirty="0"/>
              <a:t>não encontramos nenhuma evidência de que podemos nos batizar ou nos arrepender em favor de alguém que já faleceu</a:t>
            </a:r>
          </a:p>
        </p:txBody>
      </p:sp>
    </p:spTree>
    <p:extLst>
      <p:ext uri="{BB962C8B-B14F-4D97-AF65-F5344CB8AC3E}">
        <p14:creationId xmlns:p14="http://schemas.microsoft.com/office/powerpoint/2010/main" val="2099641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71891172-7142-E241-96EC-B1913A41F3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EA91D50D-8C40-D34C-8E62-E866498E83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i="0" dirty="0"/>
              <a:t> Hoje, se ouvirdes a sua voz, não endureçais o vosso coração,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A457C90-51C0-8849-9158-1D10B2A3A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Hebreus 3:15</a:t>
            </a:r>
          </a:p>
        </p:txBody>
      </p:sp>
    </p:spTree>
    <p:extLst>
      <p:ext uri="{BB962C8B-B14F-4D97-AF65-F5344CB8AC3E}">
        <p14:creationId xmlns:p14="http://schemas.microsoft.com/office/powerpoint/2010/main" val="3465993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B6C3CBA-7AFC-EC47-8724-FBD91814892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BABC853-0088-4641-8AC0-A4374C58AD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Não permita que nada e ninguém impeça você de tomar essa decisão</a:t>
            </a:r>
          </a:p>
        </p:txBody>
      </p:sp>
    </p:spTree>
    <p:extLst>
      <p:ext uri="{BB962C8B-B14F-4D97-AF65-F5344CB8AC3E}">
        <p14:creationId xmlns:p14="http://schemas.microsoft.com/office/powerpoint/2010/main" val="3497463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C84A93E2-5B42-CB4B-A2C8-5640368EE8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4121B5-EE9F-9F44-9E73-0C73BF218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Esteja certo de que se você for fiel até o fim, será salvo.</a:t>
            </a:r>
          </a:p>
        </p:txBody>
      </p:sp>
    </p:spTree>
    <p:extLst>
      <p:ext uri="{BB962C8B-B14F-4D97-AF65-F5344CB8AC3E}">
        <p14:creationId xmlns:p14="http://schemas.microsoft.com/office/powerpoint/2010/main" val="4171568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349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8BFEE034-52AF-B04B-9C45-0A527AC1A74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7540F0A-10B3-E445-B0EA-F92E718A9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1077" y="919151"/>
            <a:ext cx="4188393" cy="4801165"/>
          </a:xfrm>
        </p:spPr>
        <p:txBody>
          <a:bodyPr>
            <a:normAutofit/>
          </a:bodyPr>
          <a:lstStyle/>
          <a:p>
            <a:r>
              <a:rPr lang="pt-BR" dirty="0"/>
              <a:t>Para demostrar o seu Amor, Cristo dá a sua própria vida em resgate a esse mundo.</a:t>
            </a:r>
          </a:p>
        </p:txBody>
      </p:sp>
    </p:spTree>
    <p:extLst>
      <p:ext uri="{BB962C8B-B14F-4D97-AF65-F5344CB8AC3E}">
        <p14:creationId xmlns:p14="http://schemas.microsoft.com/office/powerpoint/2010/main" val="3458153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ECEF8173-A181-5B4E-B461-76DABE4692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7402E3C-8C9B-EC4C-A0D3-2DCA6E3AC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0173" y="1129113"/>
            <a:ext cx="5591891" cy="4293492"/>
          </a:xfrm>
        </p:spPr>
        <p:txBody>
          <a:bodyPr>
            <a:normAutofit/>
          </a:bodyPr>
          <a:lstStyle/>
          <a:p>
            <a:r>
              <a:rPr lang="pt-BR" dirty="0"/>
              <a:t>E a todos aqueles que desejam aceitar esse amor Cristo os convida a demonstrar essa entrega tomando a decisão do Batismo. </a:t>
            </a:r>
          </a:p>
        </p:txBody>
      </p:sp>
    </p:spTree>
    <p:extLst>
      <p:ext uri="{BB962C8B-B14F-4D97-AF65-F5344CB8AC3E}">
        <p14:creationId xmlns:p14="http://schemas.microsoft.com/office/powerpoint/2010/main" val="3914666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 descr="IberoSampa: Dezembro 2013">
            <a:extLst>
              <a:ext uri="{FF2B5EF4-FFF2-40B4-BE49-F238E27FC236}">
                <a16:creationId xmlns:a16="http://schemas.microsoft.com/office/drawing/2014/main" id="{09AEA49F-A51B-B941-8E7E-143972CEB9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1CD61640-8C36-0B4B-8845-EB36E9353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227" y="261991"/>
            <a:ext cx="3682214" cy="3850810"/>
          </a:xfrm>
          <a:solidFill>
            <a:schemeClr val="tx1">
              <a:alpha val="72000"/>
            </a:schemeClr>
          </a:solidFill>
        </p:spPr>
        <p:txBody>
          <a:bodyPr>
            <a:normAutofit/>
          </a:bodyPr>
          <a:lstStyle/>
          <a:p>
            <a:r>
              <a:rPr lang="pt-BR" dirty="0"/>
              <a:t>Versões mais comuns: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117A448F-8163-E14A-B257-C6F49605C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5322" y="3035607"/>
            <a:ext cx="3932237" cy="3811588"/>
          </a:xfrm>
        </p:spPr>
        <p:txBody>
          <a:bodyPr/>
          <a:lstStyle/>
          <a:p>
            <a:r>
              <a:rPr lang="pt-BR" i="1" dirty="0"/>
              <a:t>Batismo por aspersão. </a:t>
            </a:r>
            <a:r>
              <a:rPr lang="pt-BR" dirty="0"/>
              <a:t> </a:t>
            </a:r>
          </a:p>
          <a:p>
            <a:r>
              <a:rPr lang="pt-BR" i="1" dirty="0"/>
              <a:t>Batismo pelos mortos </a:t>
            </a:r>
            <a:r>
              <a:rPr lang="pt-BR" b="1" i="1" dirty="0" err="1"/>
              <a:t>I</a:t>
            </a:r>
            <a:r>
              <a:rPr lang="pt-BR" b="1" i="1" dirty="0"/>
              <a:t> Cor 15:29</a:t>
            </a:r>
            <a:endParaRPr lang="pt-BR" dirty="0"/>
          </a:p>
          <a:p>
            <a:r>
              <a:rPr lang="pt-BR" i="1" dirty="0" err="1"/>
              <a:t>Baptizo</a:t>
            </a:r>
            <a:r>
              <a:rPr lang="pt-BR" i="1" dirty="0"/>
              <a:t> = imersão. </a:t>
            </a:r>
            <a:r>
              <a:rPr lang="pt-BR" b="1" i="1" dirty="0"/>
              <a:t>Mateus 3:16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67210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ço Reservado para Imagem 15" descr="TEVILAH 2018 - Kehilat Emunah Shalom">
            <a:extLst>
              <a:ext uri="{FF2B5EF4-FFF2-40B4-BE49-F238E27FC236}">
                <a16:creationId xmlns:a16="http://schemas.microsoft.com/office/drawing/2014/main" id="{1DD1D1CC-5DDB-954E-BD96-9EEF6F1B1CE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EDBC326-EA94-084A-B833-670F3364FC34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9914" y="1213802"/>
            <a:ext cx="4940478" cy="4788894"/>
          </a:xfrm>
        </p:spPr>
        <p:txBody>
          <a:bodyPr/>
          <a:lstStyle/>
          <a:p>
            <a:r>
              <a:rPr lang="pt-BR" dirty="0"/>
              <a:t>Batismo no judaísmo</a:t>
            </a:r>
          </a:p>
        </p:txBody>
      </p:sp>
    </p:spTree>
    <p:extLst>
      <p:ext uri="{BB962C8B-B14F-4D97-AF65-F5344CB8AC3E}">
        <p14:creationId xmlns:p14="http://schemas.microsoft.com/office/powerpoint/2010/main" val="514046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BC1D5949-740A-3941-982D-4E4F835AA93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/>
          <a:stretch/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C8F3F06-E5D1-8A4C-B4C4-C06EA2AEB9EA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sz="4400" dirty="0"/>
              <a:t>O batismo de João Batista </a:t>
            </a:r>
          </a:p>
        </p:txBody>
      </p:sp>
    </p:spTree>
    <p:extLst>
      <p:ext uri="{BB962C8B-B14F-4D97-AF65-F5344CB8AC3E}">
        <p14:creationId xmlns:p14="http://schemas.microsoft.com/office/powerpoint/2010/main" val="326859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Integração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wrap="square" rtlCol="0" anchor="ctr">
        <a:noAutofit/>
      </a:bodyPr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17B6AAF-BA50-C641-B293-E5EFF26F3C2D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2878</TotalTime>
  <Words>872</Words>
  <Application>Microsoft Macintosh PowerPoint</Application>
  <PresentationFormat>Widescreen</PresentationFormat>
  <Paragraphs>62</Paragraphs>
  <Slides>49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3" baseType="lpstr">
      <vt:lpstr>Arial</vt:lpstr>
      <vt:lpstr>Calibri</vt:lpstr>
      <vt:lpstr>Rockwell</vt:lpstr>
      <vt:lpstr>Tema do Office</vt:lpstr>
      <vt:lpstr>Apresentação do PowerPoint</vt:lpstr>
      <vt:lpstr>O Antídoto contra a Velha Vida sem Cristo </vt:lpstr>
      <vt:lpstr>Apresentação do PowerPoint</vt:lpstr>
      <vt:lpstr>Apresentação do PowerPoint</vt:lpstr>
      <vt:lpstr>Apresentação do PowerPoint</vt:lpstr>
      <vt:lpstr>Apresentação do PowerPoint</vt:lpstr>
      <vt:lpstr>Versões mais comuns: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DOMINGOS ESPECIAIS</dc:subject>
  <dc:creator>4TONS - Pr. Marcelo Augusto de Carvalho</dc:creator>
  <cp:keywords>www.4tons.com.br</cp:keywords>
  <dc:description>COMÉRCIO PROIBIDO. USO PESSOAL</dc:description>
  <cp:lastModifiedBy>marcos aurelio gularte de castro</cp:lastModifiedBy>
  <cp:revision>9</cp:revision>
  <dcterms:created xsi:type="dcterms:W3CDTF">2021-03-19T18:01:26Z</dcterms:created>
  <dcterms:modified xsi:type="dcterms:W3CDTF">2021-03-31T04:39:00Z</dcterms:modified>
  <cp:category>EVANGELISMO</cp:category>
</cp:coreProperties>
</file>