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8" r:id="rId3"/>
    <p:sldId id="476" r:id="rId4"/>
    <p:sldId id="477" r:id="rId5"/>
    <p:sldId id="478" r:id="rId6"/>
    <p:sldId id="479" r:id="rId7"/>
    <p:sldId id="480" r:id="rId8"/>
    <p:sldId id="481" r:id="rId9"/>
    <p:sldId id="482" r:id="rId10"/>
    <p:sldId id="483" r:id="rId11"/>
    <p:sldId id="485" r:id="rId12"/>
    <p:sldId id="486" r:id="rId13"/>
    <p:sldId id="487" r:id="rId14"/>
    <p:sldId id="488" r:id="rId15"/>
    <p:sldId id="489" r:id="rId16"/>
    <p:sldId id="490" r:id="rId17"/>
    <p:sldId id="491" r:id="rId18"/>
    <p:sldId id="492" r:id="rId19"/>
    <p:sldId id="493" r:id="rId20"/>
    <p:sldId id="494" r:id="rId21"/>
    <p:sldId id="495" r:id="rId22"/>
    <p:sldId id="496" r:id="rId23"/>
    <p:sldId id="508" r:id="rId24"/>
    <p:sldId id="509" r:id="rId25"/>
    <p:sldId id="499" r:id="rId26"/>
    <p:sldId id="500" r:id="rId27"/>
    <p:sldId id="501" r:id="rId28"/>
    <p:sldId id="502" r:id="rId29"/>
    <p:sldId id="503" r:id="rId30"/>
    <p:sldId id="504" r:id="rId31"/>
    <p:sldId id="505" r:id="rId32"/>
    <p:sldId id="506" r:id="rId33"/>
    <p:sldId id="507" r:id="rId34"/>
    <p:sldId id="287" r:id="rId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s aurelio gularte de castro" initials="magdc" lastIdx="8" clrIdx="0">
    <p:extLst>
      <p:ext uri="{19B8F6BF-5375-455C-9EA6-DF929625EA0E}">
        <p15:presenceInfo xmlns:p15="http://schemas.microsoft.com/office/powerpoint/2012/main" userId="67f50566e2aee3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82D19"/>
    <a:srgbClr val="7A000C"/>
    <a:srgbClr val="4C1C98"/>
    <a:srgbClr val="141F2D"/>
    <a:srgbClr val="443531"/>
    <a:srgbClr val="4041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86B95-A9C1-F841-8088-73D88C643DA4}" v="107" dt="2021-03-31T06:09:01.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22"/>
    <p:restoredTop sz="94608"/>
  </p:normalViewPr>
  <p:slideViewPr>
    <p:cSldViewPr snapToGrid="0" snapToObjects="1">
      <p:cViewPr>
        <p:scale>
          <a:sx n="62" d="100"/>
          <a:sy n="62" d="100"/>
        </p:scale>
        <p:origin x="88" y="9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217A74-D888-5749-89BC-1967FB668C55}" type="datetimeFigureOut">
              <a:rPr lang="pt-BR" smtClean="0"/>
              <a:t>30/03/2021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0BAA7-871F-D943-9563-8AC0333698C2}" type="slidenum">
              <a:rPr lang="pt-BR" smtClean="0"/>
              <a:t>‹nº›</a:t>
            </a:fld>
            <a:endParaRPr lang="pt-BR"/>
          </a:p>
        </p:txBody>
      </p:sp>
    </p:spTree>
    <p:extLst>
      <p:ext uri="{BB962C8B-B14F-4D97-AF65-F5344CB8AC3E}">
        <p14:creationId xmlns:p14="http://schemas.microsoft.com/office/powerpoint/2010/main" val="4035616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A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D5997E39-20C1-EC48-886C-A4A66784BD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36265" y="4682286"/>
            <a:ext cx="5202767" cy="1824347"/>
          </a:xfrm>
          <a:prstGeom prst="rect">
            <a:avLst/>
          </a:prstGeom>
        </p:spPr>
      </p:pic>
    </p:spTree>
    <p:extLst>
      <p:ext uri="{BB962C8B-B14F-4D97-AF65-F5344CB8AC3E}">
        <p14:creationId xmlns:p14="http://schemas.microsoft.com/office/powerpoint/2010/main" val="180147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3">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9A5E615-7906-0943-A1FA-893314AAF867}"/>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E430947-CEFE-F547-979F-4ACA43347314}"/>
              </a:ext>
            </a:extLst>
          </p:cNvPr>
          <p:cNvSpPr>
            <a:spLocks noGrp="1"/>
          </p:cNvSpPr>
          <p:nvPr>
            <p:ph type="body" sz="half" idx="2"/>
          </p:nvPr>
        </p:nvSpPr>
        <p:spPr>
          <a:xfrm>
            <a:off x="0" y="-209550"/>
            <a:ext cx="6096000" cy="7067549"/>
          </a:xfrm>
          <a:prstGeom prst="triangle">
            <a:avLst>
              <a:gd name="adj" fmla="val 0"/>
            </a:avLst>
          </a:prstGeom>
          <a:solidFill>
            <a:schemeClr val="tx1">
              <a:alpha val="83000"/>
            </a:schemeClr>
          </a:solidFill>
        </p:spPr>
        <p:txBody>
          <a:bodyPr lIns="288000" anchor="ctr">
            <a:normAutofit/>
          </a:bodyPr>
          <a:lstStyle>
            <a:lvl1pPr marL="0" indent="0" algn="l">
              <a:buNone/>
              <a:defRPr sz="3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Tree>
    <p:extLst>
      <p:ext uri="{BB962C8B-B14F-4D97-AF65-F5344CB8AC3E}">
        <p14:creationId xmlns:p14="http://schemas.microsoft.com/office/powerpoint/2010/main" val="42682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8" presetClass="entr" presetSubtype="12"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strips(downLeft)">
                      <p:cBhvr>
                        <p:cTn dur="500"/>
                        <p:tgtEl>
                          <p:spTgt spid="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TO 3">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9A5E615-7906-0943-A1FA-893314AAF867}"/>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E430947-CEFE-F547-979F-4ACA43347314}"/>
              </a:ext>
            </a:extLst>
          </p:cNvPr>
          <p:cNvSpPr>
            <a:spLocks noGrp="1"/>
          </p:cNvSpPr>
          <p:nvPr>
            <p:ph type="body" sz="half" idx="2"/>
          </p:nvPr>
        </p:nvSpPr>
        <p:spPr>
          <a:xfrm>
            <a:off x="0" y="1987828"/>
            <a:ext cx="4273827" cy="3359426"/>
          </a:xfrm>
          <a:prstGeom prst="rect">
            <a:avLst/>
          </a:prstGeom>
          <a:solidFill>
            <a:schemeClr val="tx1">
              <a:alpha val="83000"/>
            </a:schemeClr>
          </a:solidFill>
        </p:spPr>
        <p:txBody>
          <a:bodyPr lIns="288000" anchor="ctr">
            <a:normAutofit/>
          </a:bodyPr>
          <a:lstStyle>
            <a:lvl1pPr marL="0" indent="0" algn="ctr">
              <a:buNone/>
              <a:defRPr sz="3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Tree>
    <p:extLst>
      <p:ext uri="{BB962C8B-B14F-4D97-AF65-F5344CB8AC3E}">
        <p14:creationId xmlns:p14="http://schemas.microsoft.com/office/powerpoint/2010/main" val="175277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250" fill="hold"/>
                        <p:tgtEl>
                          <p:spTgt spid="4"/>
                        </p:tgtEl>
                        <p:attrNameLst>
                          <p:attrName>ppt_x</p:attrName>
                        </p:attrNameLst>
                      </p:cBhvr>
                      <p:tavLst>
                        <p:tav tm="0">
                          <p:val>
                            <p:strVal val="0-#ppt_w/2"/>
                          </p:val>
                        </p:tav>
                        <p:tav tm="100000">
                          <p:val>
                            <p:strVal val="#ppt_x"/>
                          </p:val>
                        </p:tav>
                      </p:tavLst>
                    </p:anim>
                    <p:anim calcmode="lin" valueType="num">
                      <p:cBhvr additive="base">
                        <p:cTn dur="25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FOTO 3">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9A5E615-7906-0943-A1FA-893314AAF867}"/>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E430947-CEFE-F547-979F-4ACA43347314}"/>
              </a:ext>
            </a:extLst>
          </p:cNvPr>
          <p:cNvSpPr>
            <a:spLocks noGrp="1"/>
          </p:cNvSpPr>
          <p:nvPr>
            <p:ph type="body" sz="half" idx="2"/>
          </p:nvPr>
        </p:nvSpPr>
        <p:spPr>
          <a:xfrm>
            <a:off x="7082119" y="2131262"/>
            <a:ext cx="4213412" cy="3408925"/>
          </a:xfrm>
          <a:prstGeom prst="rect">
            <a:avLst/>
          </a:prstGeom>
          <a:noFill/>
        </p:spPr>
        <p:txBody>
          <a:bodyPr lIns="288000" anchor="ctr">
            <a:normAutofit/>
          </a:bodyPr>
          <a:lstStyle>
            <a:lvl1pPr marL="0" indent="0" algn="ctr">
              <a:buNone/>
              <a:defRPr sz="4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Tree>
    <p:extLst>
      <p:ext uri="{BB962C8B-B14F-4D97-AF65-F5344CB8AC3E}">
        <p14:creationId xmlns:p14="http://schemas.microsoft.com/office/powerpoint/2010/main" val="143715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fltVal val="0"/>
                          </p:val>
                        </p:tav>
                        <p:tav tm="100000">
                          <p:val>
                            <p:strVal val="#ppt_h"/>
                          </p:val>
                        </p:tav>
                      </p:tavLst>
                    </p:anim>
                    <p:animEffect transition="in" filter="fade">
                      <p:cBhvr>
                        <p:cTn dur="250"/>
                        <p:tgtEl>
                          <p:spTgt spid="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TO 4">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9A5E615-7906-0943-A1FA-893314AAF867}"/>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E430947-CEFE-F547-979F-4ACA43347314}"/>
              </a:ext>
            </a:extLst>
          </p:cNvPr>
          <p:cNvSpPr>
            <a:spLocks noGrp="1"/>
          </p:cNvSpPr>
          <p:nvPr>
            <p:ph type="body" sz="half" idx="2" hasCustomPrompt="1"/>
          </p:nvPr>
        </p:nvSpPr>
        <p:spPr>
          <a:xfrm>
            <a:off x="594880" y="5985165"/>
            <a:ext cx="11002241" cy="872835"/>
          </a:xfrm>
          <a:prstGeom prst="round2SameRect">
            <a:avLst>
              <a:gd name="adj1" fmla="val 38525"/>
              <a:gd name="adj2" fmla="val 0"/>
            </a:avLst>
          </a:prstGeom>
          <a:solidFill>
            <a:schemeClr val="tx1">
              <a:alpha val="83000"/>
            </a:schemeClr>
          </a:solidFill>
        </p:spPr>
        <p:txBody>
          <a:bodyPr lIns="108000" anchor="ctr">
            <a:noAutofit/>
          </a:bodyPr>
          <a:lstStyle>
            <a:lvl1pPr marL="0" indent="0" algn="ctr">
              <a:buNone/>
              <a:defRPr sz="48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Frase efeito</a:t>
            </a:r>
          </a:p>
        </p:txBody>
      </p:sp>
    </p:spTree>
    <p:extLst>
      <p:ext uri="{BB962C8B-B14F-4D97-AF65-F5344CB8AC3E}">
        <p14:creationId xmlns:p14="http://schemas.microsoft.com/office/powerpoint/2010/main" val="3873205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 2">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9A5E615-7906-0943-A1FA-893314AAF867}"/>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2" name="Título 1">
            <a:extLst>
              <a:ext uri="{FF2B5EF4-FFF2-40B4-BE49-F238E27FC236}">
                <a16:creationId xmlns:a16="http://schemas.microsoft.com/office/drawing/2014/main" id="{6FA87829-36D7-B646-837C-25FC531339FF}"/>
              </a:ext>
            </a:extLst>
          </p:cNvPr>
          <p:cNvSpPr>
            <a:spLocks noGrp="1"/>
          </p:cNvSpPr>
          <p:nvPr>
            <p:ph type="title" hasCustomPrompt="1"/>
          </p:nvPr>
        </p:nvSpPr>
        <p:spPr>
          <a:xfrm>
            <a:off x="6653048" y="483935"/>
            <a:ext cx="3125166" cy="3268257"/>
          </a:xfrm>
          <a:prstGeom prst="ellipse">
            <a:avLst/>
          </a:prstGeom>
          <a:solidFill>
            <a:schemeClr val="tx1"/>
          </a:solidFill>
        </p:spPr>
        <p:txBody>
          <a:bodyPr>
            <a:normAutofit/>
          </a:bodyPr>
          <a:lstStyle>
            <a:lvl1pPr algn="ctr">
              <a:defRPr sz="3600">
                <a:solidFill>
                  <a:schemeClr val="bg1"/>
                </a:solidFill>
              </a:defRPr>
            </a:lvl1pPr>
          </a:lstStyle>
          <a:p>
            <a:r>
              <a:rPr lang="pt-BR" dirty="0"/>
              <a:t>título Mestre</a:t>
            </a:r>
          </a:p>
        </p:txBody>
      </p:sp>
      <p:sp>
        <p:nvSpPr>
          <p:cNvPr id="4" name="Espaço Reservado para Texto 3">
            <a:extLst>
              <a:ext uri="{FF2B5EF4-FFF2-40B4-BE49-F238E27FC236}">
                <a16:creationId xmlns:a16="http://schemas.microsoft.com/office/drawing/2014/main" id="{0E430947-CEFE-F547-979F-4ACA43347314}"/>
              </a:ext>
            </a:extLst>
          </p:cNvPr>
          <p:cNvSpPr>
            <a:spLocks noGrp="1"/>
          </p:cNvSpPr>
          <p:nvPr>
            <p:ph type="body" sz="half" idx="2"/>
          </p:nvPr>
        </p:nvSpPr>
        <p:spPr>
          <a:xfrm>
            <a:off x="7946779" y="2693521"/>
            <a:ext cx="3932237" cy="3811588"/>
          </a:xfrm>
          <a:prstGeom prst="ellipse">
            <a:avLst/>
          </a:prstGeom>
          <a:solidFill>
            <a:schemeClr val="tx1">
              <a:alpha val="83000"/>
            </a:schemeClr>
          </a:solidFill>
        </p:spPr>
        <p:txBody>
          <a:bodyPr anchor="ctr">
            <a:normAutofit/>
          </a:bodyPr>
          <a:lstStyle>
            <a:lvl1pPr marL="0" indent="0" algn="ctr">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Tree>
    <p:extLst>
      <p:ext uri="{BB962C8B-B14F-4D97-AF65-F5344CB8AC3E}">
        <p14:creationId xmlns:p14="http://schemas.microsoft.com/office/powerpoint/2010/main" val="204511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50" fill="hold"/>
                                        <p:tgtEl>
                                          <p:spTgt spid="4"/>
                                        </p:tgtEl>
                                        <p:attrNameLst>
                                          <p:attrName>ppt_w</p:attrName>
                                        </p:attrNameLst>
                                      </p:cBhvr>
                                      <p:tavLst>
                                        <p:tav tm="0">
                                          <p:val>
                                            <p:fltVal val="0"/>
                                          </p:val>
                                        </p:tav>
                                        <p:tav tm="100000">
                                          <p:val>
                                            <p:strVal val="#ppt_w"/>
                                          </p:val>
                                        </p:tav>
                                      </p:tavLst>
                                    </p:anim>
                                    <p:anim calcmode="lin" valueType="num">
                                      <p:cBhvr>
                                        <p:cTn id="14" dur="250" fill="hold"/>
                                        <p:tgtEl>
                                          <p:spTgt spid="4"/>
                                        </p:tgtEl>
                                        <p:attrNameLst>
                                          <p:attrName>ppt_h</p:attrName>
                                        </p:attrNameLst>
                                      </p:cBhvr>
                                      <p:tavLst>
                                        <p:tav tm="0">
                                          <p:val>
                                            <p:fltVal val="0"/>
                                          </p:val>
                                        </p:tav>
                                        <p:tav tm="100000">
                                          <p:val>
                                            <p:strVal val="#ppt_h"/>
                                          </p:val>
                                        </p:tav>
                                      </p:tavLst>
                                    </p:anim>
                                    <p:animEffect transition="in" filter="fade">
                                      <p:cBhvr>
                                        <p:cTn id="1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tmplLst>
          <p:tmpl>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fltVal val="0"/>
                          </p:val>
                        </p:tav>
                        <p:tav tm="100000">
                          <p:val>
                            <p:strVal val="#ppt_h"/>
                          </p:val>
                        </p:tav>
                      </p:tavLst>
                    </p:anim>
                    <p:animEffect transition="in" filter="fade">
                      <p:cBhvr>
                        <p:cTn dur="250"/>
                        <p:tgtEl>
                          <p:spTgt spid="4"/>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OTO 1">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9A5E615-7906-0943-A1FA-893314AAF867}"/>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E430947-CEFE-F547-979F-4ACA43347314}"/>
              </a:ext>
            </a:extLst>
          </p:cNvPr>
          <p:cNvSpPr>
            <a:spLocks noGrp="1"/>
          </p:cNvSpPr>
          <p:nvPr>
            <p:ph type="body" sz="half" idx="2"/>
          </p:nvPr>
        </p:nvSpPr>
        <p:spPr>
          <a:xfrm>
            <a:off x="445650" y="1820918"/>
            <a:ext cx="4497148" cy="4359166"/>
          </a:xfrm>
          <a:prstGeom prst="ellipse">
            <a:avLst/>
          </a:prstGeom>
          <a:noFill/>
          <a:ln w="34925">
            <a:solidFill>
              <a:schemeClr val="bg1">
                <a:alpha val="98000"/>
              </a:schemeClr>
            </a:solidFill>
          </a:ln>
          <a:effectLst>
            <a:outerShdw blurRad="50800" dist="38100" dir="2700000" algn="tl" rotWithShape="0">
              <a:prstClr val="black">
                <a:alpha val="40000"/>
              </a:prstClr>
            </a:outerShdw>
          </a:effectLst>
        </p:spPr>
        <p:txBody>
          <a:bodyPr anchor="ctr">
            <a:normAutofit/>
          </a:bodyPr>
          <a:lstStyle>
            <a:lvl1pPr marL="0" indent="0" algn="ctr">
              <a:buNone/>
              <a:defRPr sz="3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Tree>
    <p:extLst>
      <p:ext uri="{BB962C8B-B14F-4D97-AF65-F5344CB8AC3E}">
        <p14:creationId xmlns:p14="http://schemas.microsoft.com/office/powerpoint/2010/main" val="232743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53" presetClass="entr" presetSubtype="16" repeatCount="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fltVal val="0"/>
                          </p:val>
                        </p:tav>
                        <p:tav tm="100000">
                          <p:val>
                            <p:strVal val="#ppt_h"/>
                          </p:val>
                        </p:tav>
                      </p:tavLst>
                    </p:anim>
                    <p:animEffect transition="in" filter="fade">
                      <p:cBhvr>
                        <p:cTn dur="250"/>
                        <p:tgtEl>
                          <p:spTgt spid="4"/>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
        <p:nvSpPr>
          <p:cNvPr id="7" name="Espaço Reservado para Imagem 2">
            <a:extLst>
              <a:ext uri="{FF2B5EF4-FFF2-40B4-BE49-F238E27FC236}">
                <a16:creationId xmlns:a16="http://schemas.microsoft.com/office/drawing/2014/main" id="{0C044ECF-107C-144B-A05E-0516AB319EBF}"/>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2" name="Título 1">
            <a:extLst>
              <a:ext uri="{FF2B5EF4-FFF2-40B4-BE49-F238E27FC236}">
                <a16:creationId xmlns:a16="http://schemas.microsoft.com/office/drawing/2014/main" id="{91AC93F3-4D38-BB4F-BBA1-E94D9D2284AE}"/>
              </a:ext>
            </a:extLst>
          </p:cNvPr>
          <p:cNvSpPr>
            <a:spLocks noGrp="1"/>
          </p:cNvSpPr>
          <p:nvPr>
            <p:ph type="title"/>
          </p:nvPr>
        </p:nvSpPr>
        <p:spPr>
          <a:xfrm>
            <a:off x="422776" y="1613486"/>
            <a:ext cx="7277434" cy="4715125"/>
          </a:xfrm>
        </p:spPr>
        <p:txBody>
          <a:bodyPr anchor="b"/>
          <a:lstStyle>
            <a:lvl1pPr>
              <a:defRPr sz="6000"/>
            </a:lvl1pPr>
          </a:lstStyle>
          <a:p>
            <a:r>
              <a:rPr lang="pt-BR" dirty="0"/>
              <a:t>Clique para editar o título Mestre</a:t>
            </a:r>
          </a:p>
        </p:txBody>
      </p:sp>
    </p:spTree>
    <p:extLst>
      <p:ext uri="{BB962C8B-B14F-4D97-AF65-F5344CB8AC3E}">
        <p14:creationId xmlns:p14="http://schemas.microsoft.com/office/powerpoint/2010/main" val="141991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abeçalho da Seção">
    <p:spTree>
      <p:nvGrpSpPr>
        <p:cNvPr id="1" name=""/>
        <p:cNvGrpSpPr/>
        <p:nvPr/>
      </p:nvGrpSpPr>
      <p:grpSpPr>
        <a:xfrm>
          <a:off x="0" y="0"/>
          <a:ext cx="0" cy="0"/>
          <a:chOff x="0" y="0"/>
          <a:chExt cx="0" cy="0"/>
        </a:xfrm>
      </p:grpSpPr>
      <p:sp>
        <p:nvSpPr>
          <p:cNvPr id="7" name="Espaço Reservado para Imagem 2">
            <a:extLst>
              <a:ext uri="{FF2B5EF4-FFF2-40B4-BE49-F238E27FC236}">
                <a16:creationId xmlns:a16="http://schemas.microsoft.com/office/drawing/2014/main" id="{0C044ECF-107C-144B-A05E-0516AB319EBF}"/>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2" name="Título 1">
            <a:extLst>
              <a:ext uri="{FF2B5EF4-FFF2-40B4-BE49-F238E27FC236}">
                <a16:creationId xmlns:a16="http://schemas.microsoft.com/office/drawing/2014/main" id="{91AC93F3-4D38-BB4F-BBA1-E94D9D2284AE}"/>
              </a:ext>
            </a:extLst>
          </p:cNvPr>
          <p:cNvSpPr>
            <a:spLocks noGrp="1"/>
          </p:cNvSpPr>
          <p:nvPr>
            <p:ph type="title"/>
          </p:nvPr>
        </p:nvSpPr>
        <p:spPr>
          <a:xfrm>
            <a:off x="-2" y="4213412"/>
            <a:ext cx="12192001" cy="2644589"/>
          </a:xfrm>
          <a:gradFill>
            <a:gsLst>
              <a:gs pos="0">
                <a:schemeClr val="tx1">
                  <a:lumMod val="95000"/>
                  <a:lumOff val="5000"/>
                  <a:alpha val="0"/>
                </a:schemeClr>
              </a:gs>
              <a:gs pos="100000">
                <a:schemeClr val="tx1">
                  <a:lumMod val="95000"/>
                  <a:lumOff val="5000"/>
                </a:schemeClr>
              </a:gs>
            </a:gsLst>
            <a:lin ang="5400000" scaled="1"/>
          </a:gradFill>
        </p:spPr>
        <p:txBody>
          <a:bodyPr bIns="144000" anchor="b">
            <a:normAutofit/>
          </a:bodyPr>
          <a:lstStyle>
            <a:lvl1pPr algn="ctr">
              <a:defRPr sz="4800">
                <a:solidFill>
                  <a:schemeClr val="bg1"/>
                </a:solidFill>
              </a:defRPr>
            </a:lvl1pPr>
          </a:lstStyle>
          <a:p>
            <a:r>
              <a:rPr lang="pt-BR" dirty="0"/>
              <a:t>Clique para editar o título Mestre</a:t>
            </a:r>
          </a:p>
        </p:txBody>
      </p:sp>
    </p:spTree>
    <p:extLst>
      <p:ext uri="{BB962C8B-B14F-4D97-AF65-F5344CB8AC3E}">
        <p14:creationId xmlns:p14="http://schemas.microsoft.com/office/powerpoint/2010/main" val="410803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BBBFE2-C456-7940-AF0B-FDF33639CA4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0BCD629-5B5E-3D42-8D87-8B19410982D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971579D-0CD3-724D-9123-C44C1A02E6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95A7628-3A08-F746-8A12-5CA33A72D980}"/>
              </a:ext>
            </a:extLst>
          </p:cNvPr>
          <p:cNvSpPr>
            <a:spLocks noGrp="1"/>
          </p:cNvSpPr>
          <p:nvPr>
            <p:ph type="dt" sz="half" idx="10"/>
          </p:nvPr>
        </p:nvSpPr>
        <p:spPr/>
        <p:txBody>
          <a:bodyPr/>
          <a:lstStyle/>
          <a:p>
            <a:fld id="{ED2D5283-6519-3542-93A1-E8A4CDADEFB1}" type="datetimeFigureOut">
              <a:rPr lang="pt-BR" smtClean="0"/>
              <a:t>30/03/2021</a:t>
            </a:fld>
            <a:endParaRPr lang="pt-BR"/>
          </a:p>
        </p:txBody>
      </p:sp>
      <p:sp>
        <p:nvSpPr>
          <p:cNvPr id="6" name="Espaço Reservado para Rodapé 5">
            <a:extLst>
              <a:ext uri="{FF2B5EF4-FFF2-40B4-BE49-F238E27FC236}">
                <a16:creationId xmlns:a16="http://schemas.microsoft.com/office/drawing/2014/main" id="{C31D2420-61D0-BB4F-97F3-BE08D4E3CB8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E6DFA3B-1463-5A4F-A68C-E3F69F5CD535}"/>
              </a:ext>
            </a:extLst>
          </p:cNvPr>
          <p:cNvSpPr>
            <a:spLocks noGrp="1"/>
          </p:cNvSpPr>
          <p:nvPr>
            <p:ph type="sldNum" sz="quarter" idx="12"/>
          </p:nvPr>
        </p:nvSpPr>
        <p:spPr/>
        <p:txBody>
          <a:bodyPr/>
          <a:lstStyle/>
          <a:p>
            <a:fld id="{835BE83B-D807-F84D-ABB8-C6BEAF601E9C}" type="slidenum">
              <a:rPr lang="pt-BR" smtClean="0"/>
              <a:t>‹nº›</a:t>
            </a:fld>
            <a:endParaRPr lang="pt-BR"/>
          </a:p>
        </p:txBody>
      </p:sp>
    </p:spTree>
    <p:extLst>
      <p:ext uri="{BB962C8B-B14F-4D97-AF65-F5344CB8AC3E}">
        <p14:creationId xmlns:p14="http://schemas.microsoft.com/office/powerpoint/2010/main" val="120434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AAC958-7DA4-B64B-9F10-FF45084F899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1031409-D238-7D42-8539-E97DAC01E2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A533990-483C-FC42-A6C6-15C6E3BBE11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B78E612-9CC2-A248-8CD1-C7BA84B77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CAF5192-3D0D-7644-B8F3-E20079F160D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A7FCD16-E63C-E345-95D1-351751EE7203}"/>
              </a:ext>
            </a:extLst>
          </p:cNvPr>
          <p:cNvSpPr>
            <a:spLocks noGrp="1"/>
          </p:cNvSpPr>
          <p:nvPr>
            <p:ph type="dt" sz="half" idx="10"/>
          </p:nvPr>
        </p:nvSpPr>
        <p:spPr/>
        <p:txBody>
          <a:bodyPr/>
          <a:lstStyle/>
          <a:p>
            <a:fld id="{ED2D5283-6519-3542-93A1-E8A4CDADEFB1}" type="datetimeFigureOut">
              <a:rPr lang="pt-BR" smtClean="0"/>
              <a:t>30/03/2021</a:t>
            </a:fld>
            <a:endParaRPr lang="pt-BR"/>
          </a:p>
        </p:txBody>
      </p:sp>
      <p:sp>
        <p:nvSpPr>
          <p:cNvPr id="8" name="Espaço Reservado para Rodapé 7">
            <a:extLst>
              <a:ext uri="{FF2B5EF4-FFF2-40B4-BE49-F238E27FC236}">
                <a16:creationId xmlns:a16="http://schemas.microsoft.com/office/drawing/2014/main" id="{FD62C4DE-C5EB-9841-843E-55F37A4A6BE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4AA3B-7461-3648-B0E0-DC8647C20987}"/>
              </a:ext>
            </a:extLst>
          </p:cNvPr>
          <p:cNvSpPr>
            <a:spLocks noGrp="1"/>
          </p:cNvSpPr>
          <p:nvPr>
            <p:ph type="sldNum" sz="quarter" idx="12"/>
          </p:nvPr>
        </p:nvSpPr>
        <p:spPr/>
        <p:txBody>
          <a:bodyPr/>
          <a:lstStyle/>
          <a:p>
            <a:fld id="{835BE83B-D807-F84D-ABB8-C6BEAF601E9C}" type="slidenum">
              <a:rPr lang="pt-BR" smtClean="0"/>
              <a:t>‹nº›</a:t>
            </a:fld>
            <a:endParaRPr lang="pt-BR"/>
          </a:p>
        </p:txBody>
      </p:sp>
    </p:spTree>
    <p:extLst>
      <p:ext uri="{BB962C8B-B14F-4D97-AF65-F5344CB8AC3E}">
        <p14:creationId xmlns:p14="http://schemas.microsoft.com/office/powerpoint/2010/main" val="385418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11938A-2402-8A40-AB86-C65AB2BD51CA}"/>
              </a:ext>
            </a:extLst>
          </p:cNvPr>
          <p:cNvSpPr>
            <a:spLocks noGrp="1"/>
          </p:cNvSpPr>
          <p:nvPr>
            <p:ph type="ctrTitle" hasCustomPrompt="1"/>
          </p:nvPr>
        </p:nvSpPr>
        <p:spPr>
          <a:xfrm>
            <a:off x="5116846" y="3839216"/>
            <a:ext cx="6802582" cy="2597727"/>
          </a:xfrm>
          <a:effectLst>
            <a:outerShdw blurRad="50800" dist="38100" dir="2700000" algn="tl" rotWithShape="0">
              <a:prstClr val="black">
                <a:alpha val="75000"/>
              </a:prstClr>
            </a:outerShdw>
          </a:effectLst>
        </p:spPr>
        <p:txBody>
          <a:bodyPr anchor="t">
            <a:normAutofit/>
          </a:bodyPr>
          <a:lstStyle>
            <a:lvl1pPr algn="ctr">
              <a:defRPr sz="6600">
                <a:solidFill>
                  <a:schemeClr val="bg1"/>
                </a:solidFill>
              </a:defRPr>
            </a:lvl1pPr>
          </a:lstStyle>
          <a:p>
            <a:r>
              <a:rPr lang="pt-BR" dirty="0"/>
              <a:t>título Mestre</a:t>
            </a:r>
          </a:p>
        </p:txBody>
      </p:sp>
      <p:sp>
        <p:nvSpPr>
          <p:cNvPr id="3" name="Espaço Reservado para Texto 12">
            <a:extLst>
              <a:ext uri="{FF2B5EF4-FFF2-40B4-BE49-F238E27FC236}">
                <a16:creationId xmlns:a16="http://schemas.microsoft.com/office/drawing/2014/main" id="{891DD956-F31E-6F42-9C22-63E6BF6C7479}"/>
              </a:ext>
            </a:extLst>
          </p:cNvPr>
          <p:cNvSpPr>
            <a:spLocks noGrp="1"/>
          </p:cNvSpPr>
          <p:nvPr>
            <p:ph type="body" sz="half" idx="10" hasCustomPrompt="1"/>
          </p:nvPr>
        </p:nvSpPr>
        <p:spPr>
          <a:xfrm>
            <a:off x="7420013" y="1128461"/>
            <a:ext cx="2196248" cy="2128863"/>
          </a:xfrm>
          <a:custGeom>
            <a:avLst/>
            <a:gdLst>
              <a:gd name="connsiteX0" fmla="*/ 2470240 w 4940478"/>
              <a:gd name="connsiteY0" fmla="*/ 488653 h 4788894"/>
              <a:gd name="connsiteX1" fmla="*/ 4436359 w 4940478"/>
              <a:gd name="connsiteY1" fmla="*/ 2394447 h 4788894"/>
              <a:gd name="connsiteX2" fmla="*/ 2470240 w 4940478"/>
              <a:gd name="connsiteY2" fmla="*/ 4300241 h 4788894"/>
              <a:gd name="connsiteX3" fmla="*/ 504121 w 4940478"/>
              <a:gd name="connsiteY3" fmla="*/ 2394447 h 4788894"/>
              <a:gd name="connsiteX4" fmla="*/ 2470240 w 4940478"/>
              <a:gd name="connsiteY4" fmla="*/ 488653 h 4788894"/>
              <a:gd name="connsiteX5" fmla="*/ 2470239 w 4940478"/>
              <a:gd name="connsiteY5" fmla="*/ 111581 h 4788894"/>
              <a:gd name="connsiteX6" fmla="*/ 111581 w 4940478"/>
              <a:gd name="connsiteY6" fmla="*/ 2394447 h 4788894"/>
              <a:gd name="connsiteX7" fmla="*/ 2470239 w 4940478"/>
              <a:gd name="connsiteY7" fmla="*/ 4677313 h 4788894"/>
              <a:gd name="connsiteX8" fmla="*/ 4828897 w 4940478"/>
              <a:gd name="connsiteY8" fmla="*/ 2394447 h 4788894"/>
              <a:gd name="connsiteX9" fmla="*/ 2470239 w 4940478"/>
              <a:gd name="connsiteY9" fmla="*/ 111581 h 4788894"/>
              <a:gd name="connsiteX10" fmla="*/ 2470239 w 4940478"/>
              <a:gd name="connsiteY10" fmla="*/ 0 h 4788894"/>
              <a:gd name="connsiteX11" fmla="*/ 4940478 w 4940478"/>
              <a:gd name="connsiteY11" fmla="*/ 2394447 h 4788894"/>
              <a:gd name="connsiteX12" fmla="*/ 2470239 w 4940478"/>
              <a:gd name="connsiteY12" fmla="*/ 4788894 h 4788894"/>
              <a:gd name="connsiteX13" fmla="*/ 0 w 4940478"/>
              <a:gd name="connsiteY13" fmla="*/ 2394447 h 4788894"/>
              <a:gd name="connsiteX14" fmla="*/ 2470239 w 4940478"/>
              <a:gd name="connsiteY14" fmla="*/ 0 h 47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40478" h="4788894">
                <a:moveTo>
                  <a:pt x="2470240" y="488653"/>
                </a:moveTo>
                <a:cubicBezTo>
                  <a:pt x="3556098" y="488653"/>
                  <a:pt x="4436359" y="1341906"/>
                  <a:pt x="4436359" y="2394447"/>
                </a:cubicBezTo>
                <a:cubicBezTo>
                  <a:pt x="4436359" y="3446988"/>
                  <a:pt x="3556098" y="4300241"/>
                  <a:pt x="2470240" y="4300241"/>
                </a:cubicBezTo>
                <a:cubicBezTo>
                  <a:pt x="1384382" y="4300241"/>
                  <a:pt x="504121" y="3446988"/>
                  <a:pt x="504121" y="2394447"/>
                </a:cubicBezTo>
                <a:cubicBezTo>
                  <a:pt x="504121" y="1341906"/>
                  <a:pt x="1384382" y="488653"/>
                  <a:pt x="2470240" y="488653"/>
                </a:cubicBezTo>
                <a:close/>
                <a:moveTo>
                  <a:pt x="2470239" y="111581"/>
                </a:moveTo>
                <a:cubicBezTo>
                  <a:pt x="1167588" y="111581"/>
                  <a:pt x="111581" y="1133655"/>
                  <a:pt x="111581" y="2394447"/>
                </a:cubicBezTo>
                <a:cubicBezTo>
                  <a:pt x="111581" y="3655239"/>
                  <a:pt x="1167588" y="4677313"/>
                  <a:pt x="2470239" y="4677313"/>
                </a:cubicBezTo>
                <a:cubicBezTo>
                  <a:pt x="3772890" y="4677313"/>
                  <a:pt x="4828897" y="3655239"/>
                  <a:pt x="4828897" y="2394447"/>
                </a:cubicBezTo>
                <a:cubicBezTo>
                  <a:pt x="4828897" y="1133655"/>
                  <a:pt x="3772890" y="111581"/>
                  <a:pt x="2470239" y="111581"/>
                </a:cubicBezTo>
                <a:close/>
                <a:moveTo>
                  <a:pt x="2470239" y="0"/>
                </a:moveTo>
                <a:cubicBezTo>
                  <a:pt x="3834514" y="0"/>
                  <a:pt x="4940478" y="1072030"/>
                  <a:pt x="4940478" y="2394447"/>
                </a:cubicBezTo>
                <a:cubicBezTo>
                  <a:pt x="4940478" y="3716864"/>
                  <a:pt x="3834514" y="4788894"/>
                  <a:pt x="2470239" y="4788894"/>
                </a:cubicBezTo>
                <a:cubicBezTo>
                  <a:pt x="1105964" y="4788894"/>
                  <a:pt x="0" y="3716864"/>
                  <a:pt x="0" y="2394447"/>
                </a:cubicBezTo>
                <a:cubicBezTo>
                  <a:pt x="0" y="1072030"/>
                  <a:pt x="1105964" y="0"/>
                  <a:pt x="2470239" y="0"/>
                </a:cubicBezTo>
                <a:close/>
              </a:path>
            </a:pathLst>
          </a:custGeom>
          <a:solidFill>
            <a:srgbClr val="FFFF00"/>
          </a:solidFill>
        </p:spPr>
        <p:txBody>
          <a:bodyPr wrap="square" lIns="360000" tIns="360000" rIns="360000" bIns="360000" anchor="ctr">
            <a:noAutofit/>
          </a:bodyPr>
          <a:lstStyle>
            <a:lvl1pPr marL="0" indent="0" algn="ctr">
              <a:buNone/>
              <a:defRPr sz="8800" b="1" spc="-600" baseline="0">
                <a:solidFill>
                  <a:schemeClr val="bg2">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00</a:t>
            </a:r>
          </a:p>
        </p:txBody>
      </p:sp>
    </p:spTree>
    <p:extLst>
      <p:ext uri="{BB962C8B-B14F-4D97-AF65-F5344CB8AC3E}">
        <p14:creationId xmlns:p14="http://schemas.microsoft.com/office/powerpoint/2010/main" val="37136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50" fill="hold"/>
                                        <p:tgtEl>
                                          <p:spTgt spid="3">
                                            <p:bg/>
                                          </p:spTgt>
                                        </p:tgtEl>
                                        <p:attrNameLst>
                                          <p:attrName>ppt_w</p:attrName>
                                        </p:attrNameLst>
                                      </p:cBhvr>
                                      <p:tavLst>
                                        <p:tav tm="0">
                                          <p:val>
                                            <p:fltVal val="0"/>
                                          </p:val>
                                        </p:tav>
                                        <p:tav tm="100000">
                                          <p:val>
                                            <p:strVal val="#ppt_w"/>
                                          </p:val>
                                        </p:tav>
                                      </p:tavLst>
                                    </p:anim>
                                    <p:anim calcmode="lin" valueType="num">
                                      <p:cBhvr>
                                        <p:cTn id="15" dur="250" fill="hold"/>
                                        <p:tgtEl>
                                          <p:spTgt spid="3">
                                            <p:bg/>
                                          </p:spTgt>
                                        </p:tgtEl>
                                        <p:attrNameLst>
                                          <p:attrName>ppt_h</p:attrName>
                                        </p:attrNameLst>
                                      </p:cBhvr>
                                      <p:tavLst>
                                        <p:tav tm="0">
                                          <p:val>
                                            <p:fltVal val="0"/>
                                          </p:val>
                                        </p:tav>
                                        <p:tav tm="100000">
                                          <p:val>
                                            <p:strVal val="#ppt_h"/>
                                          </p:val>
                                        </p:tav>
                                      </p:tavLst>
                                    </p:anim>
                                    <p:animEffect transition="in" filter="fade">
                                      <p:cBhvr>
                                        <p:cTn id="16" dur="250"/>
                                        <p:tgtEl>
                                          <p:spTgt spid="3">
                                            <p:bg/>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tmplLst>
          <p:tmpl>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ppt_w</p:attrName>
                        </p:attrNameLst>
                      </p:cBhvr>
                      <p:tavLst>
                        <p:tav tm="0">
                          <p:val>
                            <p:fltVal val="0"/>
                          </p:val>
                        </p:tav>
                        <p:tav tm="100000">
                          <p:val>
                            <p:strVal val="#ppt_w"/>
                          </p:val>
                        </p:tav>
                      </p:tavLst>
                    </p:anim>
                    <p:anim calcmode="lin" valueType="num">
                      <p:cBhvr>
                        <p:cTn dur="250" fill="hold"/>
                        <p:tgtEl>
                          <p:spTgt spid="3"/>
                        </p:tgtEl>
                        <p:attrNameLst>
                          <p:attrName>ppt_h</p:attrName>
                        </p:attrNameLst>
                      </p:cBhvr>
                      <p:tavLst>
                        <p:tav tm="0">
                          <p:val>
                            <p:fltVal val="0"/>
                          </p:val>
                        </p:tav>
                        <p:tav tm="100000">
                          <p:val>
                            <p:strVal val="#ppt_h"/>
                          </p:val>
                        </p:tav>
                      </p:tavLst>
                    </p:anim>
                    <p:animEffect transition="in" filter="fade">
                      <p:cBhvr>
                        <p:cTn dur="250"/>
                        <p:tgtEl>
                          <p:spTgt spid="3"/>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ppt_w</p:attrName>
                        </p:attrNameLst>
                      </p:cBhvr>
                      <p:tavLst>
                        <p:tav tm="0">
                          <p:val>
                            <p:fltVal val="0"/>
                          </p:val>
                        </p:tav>
                        <p:tav tm="100000">
                          <p:val>
                            <p:strVal val="#ppt_w"/>
                          </p:val>
                        </p:tav>
                      </p:tavLst>
                    </p:anim>
                    <p:anim calcmode="lin" valueType="num">
                      <p:cBhvr>
                        <p:cTn dur="250" fill="hold"/>
                        <p:tgtEl>
                          <p:spTgt spid="3"/>
                        </p:tgtEl>
                        <p:attrNameLst>
                          <p:attrName>ppt_h</p:attrName>
                        </p:attrNameLst>
                      </p:cBhvr>
                      <p:tavLst>
                        <p:tav tm="0">
                          <p:val>
                            <p:fltVal val="0"/>
                          </p:val>
                        </p:tav>
                        <p:tav tm="100000">
                          <p:val>
                            <p:strVal val="#ppt_h"/>
                          </p:val>
                        </p:tav>
                      </p:tavLst>
                    </p:anim>
                    <p:animEffect transition="in" filter="fade">
                      <p:cBhvr>
                        <p:cTn dur="25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D22B8-50F1-DE4D-8B2C-16E4CBC59CA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A1C6CB8-53C7-544C-9971-C9C72F767D2B}"/>
              </a:ext>
            </a:extLst>
          </p:cNvPr>
          <p:cNvSpPr>
            <a:spLocks noGrp="1"/>
          </p:cNvSpPr>
          <p:nvPr>
            <p:ph type="dt" sz="half" idx="10"/>
          </p:nvPr>
        </p:nvSpPr>
        <p:spPr/>
        <p:txBody>
          <a:bodyPr/>
          <a:lstStyle/>
          <a:p>
            <a:fld id="{ED2D5283-6519-3542-93A1-E8A4CDADEFB1}" type="datetimeFigureOut">
              <a:rPr lang="pt-BR" smtClean="0"/>
              <a:t>30/03/2021</a:t>
            </a:fld>
            <a:endParaRPr lang="pt-BR"/>
          </a:p>
        </p:txBody>
      </p:sp>
      <p:sp>
        <p:nvSpPr>
          <p:cNvPr id="4" name="Espaço Reservado para Rodapé 3">
            <a:extLst>
              <a:ext uri="{FF2B5EF4-FFF2-40B4-BE49-F238E27FC236}">
                <a16:creationId xmlns:a16="http://schemas.microsoft.com/office/drawing/2014/main" id="{FD196510-75F7-9C45-AE33-3587E0445A3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C5DBCA7-7D86-D743-AB83-D248DE2ECDFD}"/>
              </a:ext>
            </a:extLst>
          </p:cNvPr>
          <p:cNvSpPr>
            <a:spLocks noGrp="1"/>
          </p:cNvSpPr>
          <p:nvPr>
            <p:ph type="sldNum" sz="quarter" idx="12"/>
          </p:nvPr>
        </p:nvSpPr>
        <p:spPr/>
        <p:txBody>
          <a:bodyPr/>
          <a:lstStyle/>
          <a:p>
            <a:fld id="{835BE83B-D807-F84D-ABB8-C6BEAF601E9C}" type="slidenum">
              <a:rPr lang="pt-BR" smtClean="0"/>
              <a:t>‹nº›</a:t>
            </a:fld>
            <a:endParaRPr lang="pt-BR"/>
          </a:p>
        </p:txBody>
      </p:sp>
    </p:spTree>
    <p:extLst>
      <p:ext uri="{BB962C8B-B14F-4D97-AF65-F5344CB8AC3E}">
        <p14:creationId xmlns:p14="http://schemas.microsoft.com/office/powerpoint/2010/main" val="952479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A1C4B24-B69F-AE4A-BD93-09EDB7BB95F0}"/>
              </a:ext>
            </a:extLst>
          </p:cNvPr>
          <p:cNvSpPr>
            <a:spLocks noGrp="1"/>
          </p:cNvSpPr>
          <p:nvPr>
            <p:ph type="dt" sz="half" idx="10"/>
          </p:nvPr>
        </p:nvSpPr>
        <p:spPr/>
        <p:txBody>
          <a:bodyPr/>
          <a:lstStyle/>
          <a:p>
            <a:fld id="{ED2D5283-6519-3542-93A1-E8A4CDADEFB1}" type="datetimeFigureOut">
              <a:rPr lang="pt-BR" smtClean="0"/>
              <a:t>30/03/2021</a:t>
            </a:fld>
            <a:endParaRPr lang="pt-BR"/>
          </a:p>
        </p:txBody>
      </p:sp>
      <p:sp>
        <p:nvSpPr>
          <p:cNvPr id="3" name="Espaço Reservado para Rodapé 2">
            <a:extLst>
              <a:ext uri="{FF2B5EF4-FFF2-40B4-BE49-F238E27FC236}">
                <a16:creationId xmlns:a16="http://schemas.microsoft.com/office/drawing/2014/main" id="{706B1601-48C8-4540-92FB-4C63FC8D751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285D198A-9D2F-E64D-BAA5-B37042DCF947}"/>
              </a:ext>
            </a:extLst>
          </p:cNvPr>
          <p:cNvSpPr>
            <a:spLocks noGrp="1"/>
          </p:cNvSpPr>
          <p:nvPr>
            <p:ph type="sldNum" sz="quarter" idx="12"/>
          </p:nvPr>
        </p:nvSpPr>
        <p:spPr/>
        <p:txBody>
          <a:bodyPr/>
          <a:lstStyle/>
          <a:p>
            <a:fld id="{835BE83B-D807-F84D-ABB8-C6BEAF601E9C}" type="slidenum">
              <a:rPr lang="pt-BR" smtClean="0"/>
              <a:t>‹nº›</a:t>
            </a:fld>
            <a:endParaRPr lang="pt-BR"/>
          </a:p>
        </p:txBody>
      </p:sp>
    </p:spTree>
    <p:extLst>
      <p:ext uri="{BB962C8B-B14F-4D97-AF65-F5344CB8AC3E}">
        <p14:creationId xmlns:p14="http://schemas.microsoft.com/office/powerpoint/2010/main" val="1951461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026653-99D5-104B-B0AF-70F1392B3E3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9A5E615-7906-0943-A1FA-893314AAF8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E430947-CEFE-F547-979F-4ACA43347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Tree>
    <p:extLst>
      <p:ext uri="{BB962C8B-B14F-4D97-AF65-F5344CB8AC3E}">
        <p14:creationId xmlns:p14="http://schemas.microsoft.com/office/powerpoint/2010/main" val="304687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4F4D1-6F82-5341-B5AA-01D1947D66D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B9E915A-A339-1446-ADA8-E54FDB51929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F3036B5-29DF-CD49-B838-DE045C00B12B}"/>
              </a:ext>
            </a:extLst>
          </p:cNvPr>
          <p:cNvSpPr>
            <a:spLocks noGrp="1"/>
          </p:cNvSpPr>
          <p:nvPr>
            <p:ph type="dt" sz="half" idx="10"/>
          </p:nvPr>
        </p:nvSpPr>
        <p:spPr/>
        <p:txBody>
          <a:bodyPr/>
          <a:lstStyle/>
          <a:p>
            <a:fld id="{ED2D5283-6519-3542-93A1-E8A4CDADEFB1}" type="datetimeFigureOut">
              <a:rPr lang="pt-BR" smtClean="0"/>
              <a:t>30/03/2021</a:t>
            </a:fld>
            <a:endParaRPr lang="pt-BR"/>
          </a:p>
        </p:txBody>
      </p:sp>
      <p:sp>
        <p:nvSpPr>
          <p:cNvPr id="5" name="Espaço Reservado para Rodapé 4">
            <a:extLst>
              <a:ext uri="{FF2B5EF4-FFF2-40B4-BE49-F238E27FC236}">
                <a16:creationId xmlns:a16="http://schemas.microsoft.com/office/drawing/2014/main" id="{61259E3A-891A-EB4B-AF3B-E0B52211CAA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1949172-6BB4-8D42-B4AA-DCBB2144DDCE}"/>
              </a:ext>
            </a:extLst>
          </p:cNvPr>
          <p:cNvSpPr>
            <a:spLocks noGrp="1"/>
          </p:cNvSpPr>
          <p:nvPr>
            <p:ph type="sldNum" sz="quarter" idx="12"/>
          </p:nvPr>
        </p:nvSpPr>
        <p:spPr/>
        <p:txBody>
          <a:bodyPr/>
          <a:lstStyle/>
          <a:p>
            <a:fld id="{835BE83B-D807-F84D-ABB8-C6BEAF601E9C}" type="slidenum">
              <a:rPr lang="pt-BR" smtClean="0"/>
              <a:t>‹nº›</a:t>
            </a:fld>
            <a:endParaRPr lang="pt-BR"/>
          </a:p>
        </p:txBody>
      </p:sp>
    </p:spTree>
    <p:extLst>
      <p:ext uri="{BB962C8B-B14F-4D97-AF65-F5344CB8AC3E}">
        <p14:creationId xmlns:p14="http://schemas.microsoft.com/office/powerpoint/2010/main" val="83867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taçã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A9A4B57-15DF-4B47-9E0C-DF99FF3F9EC0}"/>
              </a:ext>
            </a:extLst>
          </p:cNvPr>
          <p:cNvSpPr>
            <a:spLocks noGrp="1"/>
          </p:cNvSpPr>
          <p:nvPr>
            <p:ph idx="1" hasCustomPrompt="1"/>
          </p:nvPr>
        </p:nvSpPr>
        <p:spPr>
          <a:xfrm>
            <a:off x="773696" y="597824"/>
            <a:ext cx="6806225" cy="5585791"/>
          </a:xfrm>
        </p:spPr>
        <p:txBody>
          <a:bodyPr anchor="ctr">
            <a:normAutofit/>
          </a:bodyPr>
          <a:lstStyle>
            <a:lvl1pPr marL="0" indent="0">
              <a:lnSpc>
                <a:spcPct val="100000"/>
              </a:lnSpc>
              <a:buNone/>
              <a:defRPr sz="2800" i="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a:t>Citação</a:t>
            </a:r>
          </a:p>
        </p:txBody>
      </p:sp>
      <p:sp>
        <p:nvSpPr>
          <p:cNvPr id="4" name="Espaço Reservado para Texto 3">
            <a:extLst>
              <a:ext uri="{FF2B5EF4-FFF2-40B4-BE49-F238E27FC236}">
                <a16:creationId xmlns:a16="http://schemas.microsoft.com/office/drawing/2014/main" id="{13EF6615-BE7F-7746-9A36-BC17C16EEB38}"/>
              </a:ext>
            </a:extLst>
          </p:cNvPr>
          <p:cNvSpPr>
            <a:spLocks noGrp="1"/>
          </p:cNvSpPr>
          <p:nvPr>
            <p:ph type="body" sz="half" idx="2" hasCustomPrompt="1"/>
          </p:nvPr>
        </p:nvSpPr>
        <p:spPr>
          <a:xfrm>
            <a:off x="8816524" y="6283366"/>
            <a:ext cx="2144885" cy="350803"/>
          </a:xfrm>
          <a:prstGeom prst="bracketPair">
            <a:avLst>
              <a:gd name="adj" fmla="val 0"/>
            </a:avLst>
          </a:prstGeom>
          <a:noFill/>
          <a:ln w="31750">
            <a:solidFill>
              <a:schemeClr val="tx1"/>
            </a:solidFill>
          </a:ln>
        </p:spPr>
        <p:txBody>
          <a:bodyPr rIns="36000"/>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autor</a:t>
            </a:r>
          </a:p>
        </p:txBody>
      </p:sp>
      <p:sp>
        <p:nvSpPr>
          <p:cNvPr id="8" name="Forma Livre 7">
            <a:extLst>
              <a:ext uri="{FF2B5EF4-FFF2-40B4-BE49-F238E27FC236}">
                <a16:creationId xmlns:a16="http://schemas.microsoft.com/office/drawing/2014/main" id="{40708DA2-F4BA-724E-BDB5-CAC858551CA9}"/>
              </a:ext>
            </a:extLst>
          </p:cNvPr>
          <p:cNvSpPr/>
          <p:nvPr userDrawn="1"/>
        </p:nvSpPr>
        <p:spPr>
          <a:xfrm>
            <a:off x="365759" y="940802"/>
            <a:ext cx="8078993" cy="5585791"/>
          </a:xfrm>
          <a:custGeom>
            <a:avLst/>
            <a:gdLst>
              <a:gd name="connsiteX0" fmla="*/ 0 w 8050696"/>
              <a:gd name="connsiteY0" fmla="*/ 0 h 5585791"/>
              <a:gd name="connsiteX1" fmla="*/ 0 w 8050696"/>
              <a:gd name="connsiteY1" fmla="*/ 5585791 h 5585791"/>
              <a:gd name="connsiteX2" fmla="*/ 8050696 w 8050696"/>
              <a:gd name="connsiteY2" fmla="*/ 5585791 h 5585791"/>
            </a:gdLst>
            <a:ahLst/>
            <a:cxnLst>
              <a:cxn ang="0">
                <a:pos x="connsiteX0" y="connsiteY0"/>
              </a:cxn>
              <a:cxn ang="0">
                <a:pos x="connsiteX1" y="connsiteY1"/>
              </a:cxn>
              <a:cxn ang="0">
                <a:pos x="connsiteX2" y="connsiteY2"/>
              </a:cxn>
            </a:cxnLst>
            <a:rect l="l" t="t" r="r" b="b"/>
            <a:pathLst>
              <a:path w="8050696" h="5585791">
                <a:moveTo>
                  <a:pt x="0" y="0"/>
                </a:moveTo>
                <a:lnTo>
                  <a:pt x="0" y="5585791"/>
                </a:lnTo>
                <a:lnTo>
                  <a:pt x="8050696" y="5585791"/>
                </a:lnTo>
              </a:path>
            </a:pathLst>
          </a:custGeom>
          <a:noFill/>
          <a:ln w="38100">
            <a:solidFill>
              <a:schemeClr val="tx1"/>
            </a:solidFill>
            <a:headEnd type="none"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Gráfico 9">
            <a:extLst>
              <a:ext uri="{FF2B5EF4-FFF2-40B4-BE49-F238E27FC236}">
                <a16:creationId xmlns:a16="http://schemas.microsoft.com/office/drawing/2014/main" id="{256D141E-FB47-0E43-9BF8-93C282DE7144}"/>
              </a:ext>
            </a:extLst>
          </p:cNvPr>
          <p:cNvSpPr/>
          <p:nvPr/>
        </p:nvSpPr>
        <p:spPr>
          <a:xfrm>
            <a:off x="161791" y="597824"/>
            <a:ext cx="407937" cy="342978"/>
          </a:xfrm>
          <a:custGeom>
            <a:avLst/>
            <a:gdLst>
              <a:gd name="connsiteX0" fmla="*/ 234409 w 579670"/>
              <a:gd name="connsiteY0" fmla="*/ 0 h 487365"/>
              <a:gd name="connsiteX1" fmla="*/ 258508 w 579670"/>
              <a:gd name="connsiteY1" fmla="*/ 44770 h 487365"/>
              <a:gd name="connsiteX2" fmla="*/ 137140 w 579670"/>
              <a:gd name="connsiteY2" fmla="*/ 140289 h 487365"/>
              <a:gd name="connsiteX3" fmla="*/ 97853 w 579670"/>
              <a:gd name="connsiteY3" fmla="*/ 223704 h 487365"/>
              <a:gd name="connsiteX4" fmla="*/ 119761 w 579670"/>
              <a:gd name="connsiteY4" fmla="*/ 246454 h 487365"/>
              <a:gd name="connsiteX5" fmla="*/ 138163 w 579670"/>
              <a:gd name="connsiteY5" fmla="*/ 244995 h 487365"/>
              <a:gd name="connsiteX6" fmla="*/ 160070 w 579670"/>
              <a:gd name="connsiteY6" fmla="*/ 243537 h 487365"/>
              <a:gd name="connsiteX7" fmla="*/ 245655 w 579670"/>
              <a:gd name="connsiteY7" fmla="*/ 278537 h 487365"/>
              <a:gd name="connsiteX8" fmla="*/ 280415 w 579670"/>
              <a:gd name="connsiteY8" fmla="*/ 365014 h 487365"/>
              <a:gd name="connsiteX9" fmla="*/ 245217 w 579670"/>
              <a:gd name="connsiteY9" fmla="*/ 452221 h 487365"/>
              <a:gd name="connsiteX10" fmla="*/ 156127 w 579670"/>
              <a:gd name="connsiteY10" fmla="*/ 487220 h 487365"/>
              <a:gd name="connsiteX11" fmla="*/ 45421 w 579670"/>
              <a:gd name="connsiteY11" fmla="*/ 435888 h 487365"/>
              <a:gd name="connsiteX12" fmla="*/ 0 w 579670"/>
              <a:gd name="connsiteY12" fmla="*/ 304203 h 487365"/>
              <a:gd name="connsiteX13" fmla="*/ 59004 w 579670"/>
              <a:gd name="connsiteY13" fmla="*/ 140143 h 487365"/>
              <a:gd name="connsiteX14" fmla="*/ 234409 w 579670"/>
              <a:gd name="connsiteY14" fmla="*/ 0 h 487365"/>
              <a:gd name="connsiteX15" fmla="*/ 533811 w 579670"/>
              <a:gd name="connsiteY15" fmla="*/ 729 h 487365"/>
              <a:gd name="connsiteX16" fmla="*/ 557909 w 579670"/>
              <a:gd name="connsiteY16" fmla="*/ 44770 h 487365"/>
              <a:gd name="connsiteX17" fmla="*/ 435958 w 579670"/>
              <a:gd name="connsiteY17" fmla="*/ 140727 h 487365"/>
              <a:gd name="connsiteX18" fmla="*/ 397255 w 579670"/>
              <a:gd name="connsiteY18" fmla="*/ 223850 h 487365"/>
              <a:gd name="connsiteX19" fmla="*/ 419308 w 579670"/>
              <a:gd name="connsiteY19" fmla="*/ 246600 h 487365"/>
              <a:gd name="connsiteX20" fmla="*/ 437710 w 579670"/>
              <a:gd name="connsiteY20" fmla="*/ 245141 h 487365"/>
              <a:gd name="connsiteX21" fmla="*/ 459034 w 579670"/>
              <a:gd name="connsiteY21" fmla="*/ 243683 h 487365"/>
              <a:gd name="connsiteX22" fmla="*/ 544911 w 579670"/>
              <a:gd name="connsiteY22" fmla="*/ 278682 h 487365"/>
              <a:gd name="connsiteX23" fmla="*/ 579670 w 579670"/>
              <a:gd name="connsiteY23" fmla="*/ 365160 h 487365"/>
              <a:gd name="connsiteX24" fmla="*/ 544911 w 579670"/>
              <a:gd name="connsiteY24" fmla="*/ 452658 h 487365"/>
              <a:gd name="connsiteX25" fmla="*/ 456113 w 579670"/>
              <a:gd name="connsiteY25" fmla="*/ 487366 h 487365"/>
              <a:gd name="connsiteX26" fmla="*/ 344677 w 579670"/>
              <a:gd name="connsiteY26" fmla="*/ 436034 h 487365"/>
              <a:gd name="connsiteX27" fmla="*/ 299255 w 579670"/>
              <a:gd name="connsiteY27" fmla="*/ 304349 h 487365"/>
              <a:gd name="connsiteX28" fmla="*/ 358259 w 579670"/>
              <a:gd name="connsiteY28" fmla="*/ 140581 h 487365"/>
              <a:gd name="connsiteX29" fmla="*/ 533811 w 579670"/>
              <a:gd name="connsiteY29" fmla="*/ 729 h 48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670" h="487365">
                <a:moveTo>
                  <a:pt x="234409" y="0"/>
                </a:moveTo>
                <a:lnTo>
                  <a:pt x="258508" y="44770"/>
                </a:lnTo>
                <a:cubicBezTo>
                  <a:pt x="203739" y="75103"/>
                  <a:pt x="163283" y="106894"/>
                  <a:pt x="137140" y="140289"/>
                </a:cubicBezTo>
                <a:cubicBezTo>
                  <a:pt x="110998" y="173684"/>
                  <a:pt x="97853" y="201538"/>
                  <a:pt x="97853" y="223704"/>
                </a:cubicBezTo>
                <a:cubicBezTo>
                  <a:pt x="97853" y="238871"/>
                  <a:pt x="105156" y="246454"/>
                  <a:pt x="119761" y="246454"/>
                </a:cubicBezTo>
                <a:lnTo>
                  <a:pt x="138163" y="244995"/>
                </a:lnTo>
                <a:lnTo>
                  <a:pt x="160070" y="243537"/>
                </a:lnTo>
                <a:cubicBezTo>
                  <a:pt x="194100" y="243537"/>
                  <a:pt x="222579" y="255204"/>
                  <a:pt x="245655" y="278537"/>
                </a:cubicBezTo>
                <a:cubicBezTo>
                  <a:pt x="268731" y="301869"/>
                  <a:pt x="280415" y="330744"/>
                  <a:pt x="280415" y="365014"/>
                </a:cubicBezTo>
                <a:cubicBezTo>
                  <a:pt x="280415" y="399722"/>
                  <a:pt x="268731" y="428888"/>
                  <a:pt x="245217" y="452221"/>
                </a:cubicBezTo>
                <a:cubicBezTo>
                  <a:pt x="221849" y="475554"/>
                  <a:pt x="192055" y="487220"/>
                  <a:pt x="156127" y="487220"/>
                </a:cubicBezTo>
                <a:cubicBezTo>
                  <a:pt x="112604" y="487220"/>
                  <a:pt x="75654" y="470158"/>
                  <a:pt x="45421" y="435888"/>
                </a:cubicBezTo>
                <a:cubicBezTo>
                  <a:pt x="15043" y="401763"/>
                  <a:pt x="0" y="357868"/>
                  <a:pt x="0" y="304203"/>
                </a:cubicBezTo>
                <a:cubicBezTo>
                  <a:pt x="0" y="249079"/>
                  <a:pt x="19717" y="194392"/>
                  <a:pt x="59004" y="140143"/>
                </a:cubicBezTo>
                <a:cubicBezTo>
                  <a:pt x="98291" y="85603"/>
                  <a:pt x="156857" y="38937"/>
                  <a:pt x="234409" y="0"/>
                </a:cubicBezTo>
                <a:close/>
                <a:moveTo>
                  <a:pt x="533811" y="729"/>
                </a:moveTo>
                <a:lnTo>
                  <a:pt x="557909" y="44770"/>
                </a:lnTo>
                <a:cubicBezTo>
                  <a:pt x="502410" y="75540"/>
                  <a:pt x="461808" y="107477"/>
                  <a:pt x="435958" y="140727"/>
                </a:cubicBezTo>
                <a:cubicBezTo>
                  <a:pt x="410107" y="173830"/>
                  <a:pt x="397255" y="201538"/>
                  <a:pt x="397255" y="223850"/>
                </a:cubicBezTo>
                <a:cubicBezTo>
                  <a:pt x="397255" y="239016"/>
                  <a:pt x="404557" y="246600"/>
                  <a:pt x="419308" y="246600"/>
                </a:cubicBezTo>
                <a:lnTo>
                  <a:pt x="437710" y="245141"/>
                </a:lnTo>
                <a:lnTo>
                  <a:pt x="459034" y="243683"/>
                </a:lnTo>
                <a:cubicBezTo>
                  <a:pt x="493063" y="243683"/>
                  <a:pt x="521835" y="255349"/>
                  <a:pt x="544911" y="278682"/>
                </a:cubicBezTo>
                <a:cubicBezTo>
                  <a:pt x="567986" y="302015"/>
                  <a:pt x="579670" y="330890"/>
                  <a:pt x="579670" y="365160"/>
                </a:cubicBezTo>
                <a:cubicBezTo>
                  <a:pt x="579670" y="400451"/>
                  <a:pt x="567986" y="429617"/>
                  <a:pt x="544911" y="452658"/>
                </a:cubicBezTo>
                <a:cubicBezTo>
                  <a:pt x="521689" y="475700"/>
                  <a:pt x="492187" y="487366"/>
                  <a:pt x="456113" y="487366"/>
                </a:cubicBezTo>
                <a:cubicBezTo>
                  <a:pt x="412152" y="487366"/>
                  <a:pt x="374909" y="470304"/>
                  <a:pt x="344677" y="436034"/>
                </a:cubicBezTo>
                <a:cubicBezTo>
                  <a:pt x="314299" y="401909"/>
                  <a:pt x="299255" y="358014"/>
                  <a:pt x="299255" y="304349"/>
                </a:cubicBezTo>
                <a:cubicBezTo>
                  <a:pt x="299255" y="249808"/>
                  <a:pt x="318972" y="195121"/>
                  <a:pt x="358259" y="140581"/>
                </a:cubicBezTo>
                <a:cubicBezTo>
                  <a:pt x="397547" y="86040"/>
                  <a:pt x="456113" y="39083"/>
                  <a:pt x="533811" y="729"/>
                </a:cubicBezTo>
                <a:close/>
              </a:path>
            </a:pathLst>
          </a:custGeom>
          <a:solidFill>
            <a:srgbClr val="000000"/>
          </a:solidFill>
          <a:ln w="1459" cap="flat">
            <a:noFill/>
            <a:prstDash val="solid"/>
            <a:miter/>
          </a:ln>
        </p:spPr>
        <p:txBody>
          <a:bodyPr rtlCol="0" anchor="ctr"/>
          <a:lstStyle/>
          <a:p>
            <a:endParaRPr lang="pt-BR"/>
          </a:p>
        </p:txBody>
      </p:sp>
      <p:sp>
        <p:nvSpPr>
          <p:cNvPr id="16" name="Espaço Reservado para Imagem 15">
            <a:extLst>
              <a:ext uri="{FF2B5EF4-FFF2-40B4-BE49-F238E27FC236}">
                <a16:creationId xmlns:a16="http://schemas.microsoft.com/office/drawing/2014/main" id="{EC4C27EC-BA52-194A-BA30-81D57B30B714}"/>
              </a:ext>
            </a:extLst>
          </p:cNvPr>
          <p:cNvSpPr>
            <a:spLocks noGrp="1"/>
          </p:cNvSpPr>
          <p:nvPr>
            <p:ph type="pic" sz="quarter" idx="10"/>
          </p:nvPr>
        </p:nvSpPr>
        <p:spPr>
          <a:xfrm>
            <a:off x="7897906" y="1210997"/>
            <a:ext cx="3874546" cy="3874546"/>
          </a:xfrm>
          <a:prstGeom prst="ellipse">
            <a:avLst/>
          </a:prstGeom>
          <a:solidFill>
            <a:schemeClr val="bg1">
              <a:lumMod val="95000"/>
            </a:schemeClr>
          </a:solidFill>
        </p:spPr>
        <p:txBody>
          <a:bodyPr/>
          <a:lstStyle/>
          <a:p>
            <a:endParaRPr lang="pt-BR"/>
          </a:p>
        </p:txBody>
      </p:sp>
      <p:sp>
        <p:nvSpPr>
          <p:cNvPr id="17" name="Pizza 16">
            <a:extLst>
              <a:ext uri="{FF2B5EF4-FFF2-40B4-BE49-F238E27FC236}">
                <a16:creationId xmlns:a16="http://schemas.microsoft.com/office/drawing/2014/main" id="{B8007E70-7DF6-A449-84F7-283A898DB4D1}"/>
              </a:ext>
            </a:extLst>
          </p:cNvPr>
          <p:cNvSpPr/>
          <p:nvPr userDrawn="1"/>
        </p:nvSpPr>
        <p:spPr>
          <a:xfrm rot="170169">
            <a:off x="7895015" y="871843"/>
            <a:ext cx="4258084" cy="4597189"/>
          </a:xfrm>
          <a:custGeom>
            <a:avLst/>
            <a:gdLst>
              <a:gd name="connsiteX0" fmla="*/ 467776 w 4596862"/>
              <a:gd name="connsiteY0" fmla="*/ 908652 h 4596862"/>
              <a:gd name="connsiteX1" fmla="*/ 3085570 w 4596862"/>
              <a:gd name="connsiteY1" fmla="*/ 138987 h 4596862"/>
              <a:gd name="connsiteX2" fmla="*/ 4594020 w 4596862"/>
              <a:gd name="connsiteY2" fmla="*/ 2412708 h 4596862"/>
              <a:gd name="connsiteX3" fmla="*/ 2867211 w 4596862"/>
              <a:gd name="connsiteY3" fmla="*/ 4525374 h 4596862"/>
              <a:gd name="connsiteX4" fmla="*/ 338800 w 4596862"/>
              <a:gd name="connsiteY4" fmla="*/ 3499526 h 4596862"/>
              <a:gd name="connsiteX5" fmla="*/ 2298431 w 4596862"/>
              <a:gd name="connsiteY5" fmla="*/ 2298431 h 4596862"/>
              <a:gd name="connsiteX6" fmla="*/ 467776 w 4596862"/>
              <a:gd name="connsiteY6" fmla="*/ 908652 h 4596862"/>
              <a:gd name="connsiteX0" fmla="*/ 1959631 w 4258084"/>
              <a:gd name="connsiteY0" fmla="*/ 2298585 h 4597189"/>
              <a:gd name="connsiteX1" fmla="*/ 128976 w 4258084"/>
              <a:gd name="connsiteY1" fmla="*/ 908806 h 4597189"/>
              <a:gd name="connsiteX2" fmla="*/ 2746770 w 4258084"/>
              <a:gd name="connsiteY2" fmla="*/ 139141 h 4597189"/>
              <a:gd name="connsiteX3" fmla="*/ 4255220 w 4258084"/>
              <a:gd name="connsiteY3" fmla="*/ 2412862 h 4597189"/>
              <a:gd name="connsiteX4" fmla="*/ 2528411 w 4258084"/>
              <a:gd name="connsiteY4" fmla="*/ 4525528 h 4597189"/>
              <a:gd name="connsiteX5" fmla="*/ 0 w 4258084"/>
              <a:gd name="connsiteY5" fmla="*/ 3499680 h 4597189"/>
              <a:gd name="connsiteX6" fmla="*/ 2051071 w 4258084"/>
              <a:gd name="connsiteY6" fmla="*/ 2390025 h 4597189"/>
              <a:gd name="connsiteX0" fmla="*/ 1959631 w 4258084"/>
              <a:gd name="connsiteY0" fmla="*/ 2298585 h 4597189"/>
              <a:gd name="connsiteX1" fmla="*/ 128976 w 4258084"/>
              <a:gd name="connsiteY1" fmla="*/ 908806 h 4597189"/>
              <a:gd name="connsiteX2" fmla="*/ 2746770 w 4258084"/>
              <a:gd name="connsiteY2" fmla="*/ 139141 h 4597189"/>
              <a:gd name="connsiteX3" fmla="*/ 4255220 w 4258084"/>
              <a:gd name="connsiteY3" fmla="*/ 2412862 h 4597189"/>
              <a:gd name="connsiteX4" fmla="*/ 2528411 w 4258084"/>
              <a:gd name="connsiteY4" fmla="*/ 4525528 h 4597189"/>
              <a:gd name="connsiteX5" fmla="*/ 0 w 4258084"/>
              <a:gd name="connsiteY5" fmla="*/ 3499680 h 4597189"/>
              <a:gd name="connsiteX6" fmla="*/ 2051071 w 4258084"/>
              <a:gd name="connsiteY6" fmla="*/ 2605178 h 4597189"/>
              <a:gd name="connsiteX0" fmla="*/ 1959631 w 4258084"/>
              <a:gd name="connsiteY0" fmla="*/ 2298585 h 4597189"/>
              <a:gd name="connsiteX1" fmla="*/ 128976 w 4258084"/>
              <a:gd name="connsiteY1" fmla="*/ 908806 h 4597189"/>
              <a:gd name="connsiteX2" fmla="*/ 2746770 w 4258084"/>
              <a:gd name="connsiteY2" fmla="*/ 139141 h 4597189"/>
              <a:gd name="connsiteX3" fmla="*/ 4255220 w 4258084"/>
              <a:gd name="connsiteY3" fmla="*/ 2412862 h 4597189"/>
              <a:gd name="connsiteX4" fmla="*/ 2528411 w 4258084"/>
              <a:gd name="connsiteY4" fmla="*/ 4525528 h 4597189"/>
              <a:gd name="connsiteX5" fmla="*/ 0 w 4258084"/>
              <a:gd name="connsiteY5" fmla="*/ 3499680 h 4597189"/>
              <a:gd name="connsiteX0" fmla="*/ 128976 w 4258084"/>
              <a:gd name="connsiteY0" fmla="*/ 908806 h 4597189"/>
              <a:gd name="connsiteX1" fmla="*/ 2746770 w 4258084"/>
              <a:gd name="connsiteY1" fmla="*/ 139141 h 4597189"/>
              <a:gd name="connsiteX2" fmla="*/ 4255220 w 4258084"/>
              <a:gd name="connsiteY2" fmla="*/ 2412862 h 4597189"/>
              <a:gd name="connsiteX3" fmla="*/ 2528411 w 4258084"/>
              <a:gd name="connsiteY3" fmla="*/ 4525528 h 4597189"/>
              <a:gd name="connsiteX4" fmla="*/ 0 w 4258084"/>
              <a:gd name="connsiteY4" fmla="*/ 3499680 h 459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8084" h="4597189">
                <a:moveTo>
                  <a:pt x="128976" y="908806"/>
                </a:moveTo>
                <a:cubicBezTo>
                  <a:pt x="738427" y="106021"/>
                  <a:pt x="1799803" y="-206038"/>
                  <a:pt x="2746770" y="139141"/>
                </a:cubicBezTo>
                <a:cubicBezTo>
                  <a:pt x="3693737" y="484319"/>
                  <a:pt x="4305333" y="1406192"/>
                  <a:pt x="4255220" y="2412862"/>
                </a:cubicBezTo>
                <a:cubicBezTo>
                  <a:pt x="4205107" y="3419531"/>
                  <a:pt x="3504978" y="4276105"/>
                  <a:pt x="2528411" y="4525528"/>
                </a:cubicBezTo>
                <a:cubicBezTo>
                  <a:pt x="1551844" y="4774951"/>
                  <a:pt x="526708" y="4359024"/>
                  <a:pt x="0" y="349968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1578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 fill="hold"/>
                                        <p:tgtEl>
                                          <p:spTgt spid="14"/>
                                        </p:tgtEl>
                                        <p:attrNameLst>
                                          <p:attrName>ppt_x</p:attrName>
                                        </p:attrNameLst>
                                      </p:cBhvr>
                                      <p:tavLst>
                                        <p:tav tm="0">
                                          <p:val>
                                            <p:strVal val="#ppt_x"/>
                                          </p:val>
                                        </p:tav>
                                        <p:tav tm="100000">
                                          <p:val>
                                            <p:strVal val="#ppt_x"/>
                                          </p:val>
                                        </p:tav>
                                      </p:tavLst>
                                    </p:anim>
                                    <p:anim calcmode="lin" valueType="num">
                                      <p:cBhvr additive="base">
                                        <p:cTn id="8" dur="15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15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50"/>
                                        <p:tgtEl>
                                          <p:spTgt spid="8"/>
                                        </p:tgtEl>
                                      </p:cBhvr>
                                    </p:animEffect>
                                  </p:childTnLst>
                                </p:cTn>
                              </p:par>
                            </p:childTnLst>
                          </p:cTn>
                        </p:par>
                        <p:par>
                          <p:cTn id="13" fill="hold">
                            <p:stCondLst>
                              <p:cond delay="300"/>
                            </p:stCondLst>
                            <p:childTnLst>
                              <p:par>
                                <p:cTn id="14" presetID="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50" fill="hold"/>
                                        <p:tgtEl>
                                          <p:spTgt spid="4"/>
                                        </p:tgtEl>
                                        <p:attrNameLst>
                                          <p:attrName>ppt_x</p:attrName>
                                        </p:attrNameLst>
                                      </p:cBhvr>
                                      <p:tavLst>
                                        <p:tav tm="0">
                                          <p:val>
                                            <p:strVal val="1+#ppt_w/2"/>
                                          </p:val>
                                        </p:tav>
                                        <p:tav tm="100000">
                                          <p:val>
                                            <p:strVal val="#ppt_x"/>
                                          </p:val>
                                        </p:tav>
                                      </p:tavLst>
                                    </p:anim>
                                    <p:anim calcmode="lin" valueType="num">
                                      <p:cBhvr additive="base">
                                        <p:cTn id="17" dur="150" fill="hold"/>
                                        <p:tgtEl>
                                          <p:spTgt spid="4"/>
                                        </p:tgtEl>
                                        <p:attrNameLst>
                                          <p:attrName>ppt_y</p:attrName>
                                        </p:attrNameLst>
                                      </p:cBhvr>
                                      <p:tavLst>
                                        <p:tav tm="0">
                                          <p:val>
                                            <p:strVal val="#ppt_y"/>
                                          </p:val>
                                        </p:tav>
                                        <p:tav tm="100000">
                                          <p:val>
                                            <p:strVal val="#ppt_y"/>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childTnLst>
                                </p:cTn>
                              </p:par>
                            </p:childTnLst>
                          </p:cTn>
                        </p:par>
                        <p:par>
                          <p:cTn id="22" fill="hold">
                            <p:stCondLst>
                              <p:cond delay="800"/>
                            </p:stCondLst>
                            <p:childTnLst>
                              <p:par>
                                <p:cTn id="23" presetID="16" presetClass="entr" presetSubtype="2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Horizontal)">
                                      <p:cBhvr>
                                        <p:cTn id="25" dur="15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4" grpId="0" animBg="1">
        <p:tmplLst>
          <p:tmpl>
            <p:tnLst>
              <p:par>
                <p:cTn presetID="2" presetClass="entr" presetSubtype="2"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1+#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Lst>
      </p:bldP>
      <p:bldP spid="8" grpId="0" animBg="1"/>
      <p:bldP spid="14" grpId="0" animBg="1"/>
      <p:bldP spid="16" grpId="0" animBg="1"/>
      <p:bldP spid="1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ção 2">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A9A4B57-15DF-4B47-9E0C-DF99FF3F9EC0}"/>
              </a:ext>
            </a:extLst>
          </p:cNvPr>
          <p:cNvSpPr>
            <a:spLocks noGrp="1"/>
          </p:cNvSpPr>
          <p:nvPr>
            <p:ph idx="1" hasCustomPrompt="1"/>
          </p:nvPr>
        </p:nvSpPr>
        <p:spPr>
          <a:xfrm>
            <a:off x="4814047" y="860118"/>
            <a:ext cx="6804212" cy="5137763"/>
          </a:xfrm>
        </p:spPr>
        <p:txBody>
          <a:bodyPr anchor="ctr">
            <a:normAutofit/>
          </a:bodyPr>
          <a:lstStyle>
            <a:lvl1pPr marL="0" indent="0">
              <a:lnSpc>
                <a:spcPct val="100000"/>
              </a:lnSpc>
              <a:buNone/>
              <a:defRPr sz="2800" i="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a:t>Citação</a:t>
            </a:r>
          </a:p>
        </p:txBody>
      </p:sp>
      <p:sp>
        <p:nvSpPr>
          <p:cNvPr id="4" name="Espaço Reservado para Texto 3">
            <a:extLst>
              <a:ext uri="{FF2B5EF4-FFF2-40B4-BE49-F238E27FC236}">
                <a16:creationId xmlns:a16="http://schemas.microsoft.com/office/drawing/2014/main" id="{13EF6615-BE7F-7746-9A36-BC17C16EEB38}"/>
              </a:ext>
            </a:extLst>
          </p:cNvPr>
          <p:cNvSpPr>
            <a:spLocks noGrp="1"/>
          </p:cNvSpPr>
          <p:nvPr>
            <p:ph type="body" sz="half" idx="2" hasCustomPrompt="1"/>
          </p:nvPr>
        </p:nvSpPr>
        <p:spPr>
          <a:xfrm>
            <a:off x="9136064" y="6270508"/>
            <a:ext cx="2548296" cy="350803"/>
          </a:xfrm>
          <a:prstGeom prst="bracketPair">
            <a:avLst>
              <a:gd name="adj" fmla="val 0"/>
            </a:avLst>
          </a:prstGeom>
          <a:noFill/>
          <a:ln w="31750">
            <a:solidFill>
              <a:schemeClr val="tx1"/>
            </a:solidFill>
          </a:ln>
        </p:spPr>
        <p:txBody>
          <a:bodyPr rIns="36000"/>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autor</a:t>
            </a:r>
          </a:p>
        </p:txBody>
      </p:sp>
      <p:sp>
        <p:nvSpPr>
          <p:cNvPr id="8" name="Forma Livre 7">
            <a:extLst>
              <a:ext uri="{FF2B5EF4-FFF2-40B4-BE49-F238E27FC236}">
                <a16:creationId xmlns:a16="http://schemas.microsoft.com/office/drawing/2014/main" id="{40708DA2-F4BA-724E-BDB5-CAC858551CA9}"/>
              </a:ext>
            </a:extLst>
          </p:cNvPr>
          <p:cNvSpPr/>
          <p:nvPr userDrawn="1"/>
        </p:nvSpPr>
        <p:spPr>
          <a:xfrm>
            <a:off x="4461178" y="860119"/>
            <a:ext cx="4494563" cy="5585791"/>
          </a:xfrm>
          <a:custGeom>
            <a:avLst/>
            <a:gdLst>
              <a:gd name="connsiteX0" fmla="*/ 0 w 8050696"/>
              <a:gd name="connsiteY0" fmla="*/ 0 h 5585791"/>
              <a:gd name="connsiteX1" fmla="*/ 0 w 8050696"/>
              <a:gd name="connsiteY1" fmla="*/ 5585791 h 5585791"/>
              <a:gd name="connsiteX2" fmla="*/ 8050696 w 8050696"/>
              <a:gd name="connsiteY2" fmla="*/ 5585791 h 5585791"/>
            </a:gdLst>
            <a:ahLst/>
            <a:cxnLst>
              <a:cxn ang="0">
                <a:pos x="connsiteX0" y="connsiteY0"/>
              </a:cxn>
              <a:cxn ang="0">
                <a:pos x="connsiteX1" y="connsiteY1"/>
              </a:cxn>
              <a:cxn ang="0">
                <a:pos x="connsiteX2" y="connsiteY2"/>
              </a:cxn>
            </a:cxnLst>
            <a:rect l="l" t="t" r="r" b="b"/>
            <a:pathLst>
              <a:path w="8050696" h="5585791">
                <a:moveTo>
                  <a:pt x="0" y="0"/>
                </a:moveTo>
                <a:lnTo>
                  <a:pt x="0" y="5585791"/>
                </a:lnTo>
                <a:lnTo>
                  <a:pt x="8050696" y="5585791"/>
                </a:lnTo>
              </a:path>
            </a:pathLst>
          </a:custGeom>
          <a:noFill/>
          <a:ln w="38100">
            <a:solidFill>
              <a:schemeClr val="tx1"/>
            </a:solidFill>
            <a:headEnd type="none"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Gráfico 9">
            <a:extLst>
              <a:ext uri="{FF2B5EF4-FFF2-40B4-BE49-F238E27FC236}">
                <a16:creationId xmlns:a16="http://schemas.microsoft.com/office/drawing/2014/main" id="{256D141E-FB47-0E43-9BF8-93C282DE7144}"/>
              </a:ext>
            </a:extLst>
          </p:cNvPr>
          <p:cNvSpPr/>
          <p:nvPr/>
        </p:nvSpPr>
        <p:spPr>
          <a:xfrm>
            <a:off x="4257209" y="479629"/>
            <a:ext cx="407937" cy="342978"/>
          </a:xfrm>
          <a:custGeom>
            <a:avLst/>
            <a:gdLst>
              <a:gd name="connsiteX0" fmla="*/ 234409 w 579670"/>
              <a:gd name="connsiteY0" fmla="*/ 0 h 487365"/>
              <a:gd name="connsiteX1" fmla="*/ 258508 w 579670"/>
              <a:gd name="connsiteY1" fmla="*/ 44770 h 487365"/>
              <a:gd name="connsiteX2" fmla="*/ 137140 w 579670"/>
              <a:gd name="connsiteY2" fmla="*/ 140289 h 487365"/>
              <a:gd name="connsiteX3" fmla="*/ 97853 w 579670"/>
              <a:gd name="connsiteY3" fmla="*/ 223704 h 487365"/>
              <a:gd name="connsiteX4" fmla="*/ 119761 w 579670"/>
              <a:gd name="connsiteY4" fmla="*/ 246454 h 487365"/>
              <a:gd name="connsiteX5" fmla="*/ 138163 w 579670"/>
              <a:gd name="connsiteY5" fmla="*/ 244995 h 487365"/>
              <a:gd name="connsiteX6" fmla="*/ 160070 w 579670"/>
              <a:gd name="connsiteY6" fmla="*/ 243537 h 487365"/>
              <a:gd name="connsiteX7" fmla="*/ 245655 w 579670"/>
              <a:gd name="connsiteY7" fmla="*/ 278537 h 487365"/>
              <a:gd name="connsiteX8" fmla="*/ 280415 w 579670"/>
              <a:gd name="connsiteY8" fmla="*/ 365014 h 487365"/>
              <a:gd name="connsiteX9" fmla="*/ 245217 w 579670"/>
              <a:gd name="connsiteY9" fmla="*/ 452221 h 487365"/>
              <a:gd name="connsiteX10" fmla="*/ 156127 w 579670"/>
              <a:gd name="connsiteY10" fmla="*/ 487220 h 487365"/>
              <a:gd name="connsiteX11" fmla="*/ 45421 w 579670"/>
              <a:gd name="connsiteY11" fmla="*/ 435888 h 487365"/>
              <a:gd name="connsiteX12" fmla="*/ 0 w 579670"/>
              <a:gd name="connsiteY12" fmla="*/ 304203 h 487365"/>
              <a:gd name="connsiteX13" fmla="*/ 59004 w 579670"/>
              <a:gd name="connsiteY13" fmla="*/ 140143 h 487365"/>
              <a:gd name="connsiteX14" fmla="*/ 234409 w 579670"/>
              <a:gd name="connsiteY14" fmla="*/ 0 h 487365"/>
              <a:gd name="connsiteX15" fmla="*/ 533811 w 579670"/>
              <a:gd name="connsiteY15" fmla="*/ 729 h 487365"/>
              <a:gd name="connsiteX16" fmla="*/ 557909 w 579670"/>
              <a:gd name="connsiteY16" fmla="*/ 44770 h 487365"/>
              <a:gd name="connsiteX17" fmla="*/ 435958 w 579670"/>
              <a:gd name="connsiteY17" fmla="*/ 140727 h 487365"/>
              <a:gd name="connsiteX18" fmla="*/ 397255 w 579670"/>
              <a:gd name="connsiteY18" fmla="*/ 223850 h 487365"/>
              <a:gd name="connsiteX19" fmla="*/ 419308 w 579670"/>
              <a:gd name="connsiteY19" fmla="*/ 246600 h 487365"/>
              <a:gd name="connsiteX20" fmla="*/ 437710 w 579670"/>
              <a:gd name="connsiteY20" fmla="*/ 245141 h 487365"/>
              <a:gd name="connsiteX21" fmla="*/ 459034 w 579670"/>
              <a:gd name="connsiteY21" fmla="*/ 243683 h 487365"/>
              <a:gd name="connsiteX22" fmla="*/ 544911 w 579670"/>
              <a:gd name="connsiteY22" fmla="*/ 278682 h 487365"/>
              <a:gd name="connsiteX23" fmla="*/ 579670 w 579670"/>
              <a:gd name="connsiteY23" fmla="*/ 365160 h 487365"/>
              <a:gd name="connsiteX24" fmla="*/ 544911 w 579670"/>
              <a:gd name="connsiteY24" fmla="*/ 452658 h 487365"/>
              <a:gd name="connsiteX25" fmla="*/ 456113 w 579670"/>
              <a:gd name="connsiteY25" fmla="*/ 487366 h 487365"/>
              <a:gd name="connsiteX26" fmla="*/ 344677 w 579670"/>
              <a:gd name="connsiteY26" fmla="*/ 436034 h 487365"/>
              <a:gd name="connsiteX27" fmla="*/ 299255 w 579670"/>
              <a:gd name="connsiteY27" fmla="*/ 304349 h 487365"/>
              <a:gd name="connsiteX28" fmla="*/ 358259 w 579670"/>
              <a:gd name="connsiteY28" fmla="*/ 140581 h 487365"/>
              <a:gd name="connsiteX29" fmla="*/ 533811 w 579670"/>
              <a:gd name="connsiteY29" fmla="*/ 729 h 48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670" h="487365">
                <a:moveTo>
                  <a:pt x="234409" y="0"/>
                </a:moveTo>
                <a:lnTo>
                  <a:pt x="258508" y="44770"/>
                </a:lnTo>
                <a:cubicBezTo>
                  <a:pt x="203739" y="75103"/>
                  <a:pt x="163283" y="106894"/>
                  <a:pt x="137140" y="140289"/>
                </a:cubicBezTo>
                <a:cubicBezTo>
                  <a:pt x="110998" y="173684"/>
                  <a:pt x="97853" y="201538"/>
                  <a:pt x="97853" y="223704"/>
                </a:cubicBezTo>
                <a:cubicBezTo>
                  <a:pt x="97853" y="238871"/>
                  <a:pt x="105156" y="246454"/>
                  <a:pt x="119761" y="246454"/>
                </a:cubicBezTo>
                <a:lnTo>
                  <a:pt x="138163" y="244995"/>
                </a:lnTo>
                <a:lnTo>
                  <a:pt x="160070" y="243537"/>
                </a:lnTo>
                <a:cubicBezTo>
                  <a:pt x="194100" y="243537"/>
                  <a:pt x="222579" y="255204"/>
                  <a:pt x="245655" y="278537"/>
                </a:cubicBezTo>
                <a:cubicBezTo>
                  <a:pt x="268731" y="301869"/>
                  <a:pt x="280415" y="330744"/>
                  <a:pt x="280415" y="365014"/>
                </a:cubicBezTo>
                <a:cubicBezTo>
                  <a:pt x="280415" y="399722"/>
                  <a:pt x="268731" y="428888"/>
                  <a:pt x="245217" y="452221"/>
                </a:cubicBezTo>
                <a:cubicBezTo>
                  <a:pt x="221849" y="475554"/>
                  <a:pt x="192055" y="487220"/>
                  <a:pt x="156127" y="487220"/>
                </a:cubicBezTo>
                <a:cubicBezTo>
                  <a:pt x="112604" y="487220"/>
                  <a:pt x="75654" y="470158"/>
                  <a:pt x="45421" y="435888"/>
                </a:cubicBezTo>
                <a:cubicBezTo>
                  <a:pt x="15043" y="401763"/>
                  <a:pt x="0" y="357868"/>
                  <a:pt x="0" y="304203"/>
                </a:cubicBezTo>
                <a:cubicBezTo>
                  <a:pt x="0" y="249079"/>
                  <a:pt x="19717" y="194392"/>
                  <a:pt x="59004" y="140143"/>
                </a:cubicBezTo>
                <a:cubicBezTo>
                  <a:pt x="98291" y="85603"/>
                  <a:pt x="156857" y="38937"/>
                  <a:pt x="234409" y="0"/>
                </a:cubicBezTo>
                <a:close/>
                <a:moveTo>
                  <a:pt x="533811" y="729"/>
                </a:moveTo>
                <a:lnTo>
                  <a:pt x="557909" y="44770"/>
                </a:lnTo>
                <a:cubicBezTo>
                  <a:pt x="502410" y="75540"/>
                  <a:pt x="461808" y="107477"/>
                  <a:pt x="435958" y="140727"/>
                </a:cubicBezTo>
                <a:cubicBezTo>
                  <a:pt x="410107" y="173830"/>
                  <a:pt x="397255" y="201538"/>
                  <a:pt x="397255" y="223850"/>
                </a:cubicBezTo>
                <a:cubicBezTo>
                  <a:pt x="397255" y="239016"/>
                  <a:pt x="404557" y="246600"/>
                  <a:pt x="419308" y="246600"/>
                </a:cubicBezTo>
                <a:lnTo>
                  <a:pt x="437710" y="245141"/>
                </a:lnTo>
                <a:lnTo>
                  <a:pt x="459034" y="243683"/>
                </a:lnTo>
                <a:cubicBezTo>
                  <a:pt x="493063" y="243683"/>
                  <a:pt x="521835" y="255349"/>
                  <a:pt x="544911" y="278682"/>
                </a:cubicBezTo>
                <a:cubicBezTo>
                  <a:pt x="567986" y="302015"/>
                  <a:pt x="579670" y="330890"/>
                  <a:pt x="579670" y="365160"/>
                </a:cubicBezTo>
                <a:cubicBezTo>
                  <a:pt x="579670" y="400451"/>
                  <a:pt x="567986" y="429617"/>
                  <a:pt x="544911" y="452658"/>
                </a:cubicBezTo>
                <a:cubicBezTo>
                  <a:pt x="521689" y="475700"/>
                  <a:pt x="492187" y="487366"/>
                  <a:pt x="456113" y="487366"/>
                </a:cubicBezTo>
                <a:cubicBezTo>
                  <a:pt x="412152" y="487366"/>
                  <a:pt x="374909" y="470304"/>
                  <a:pt x="344677" y="436034"/>
                </a:cubicBezTo>
                <a:cubicBezTo>
                  <a:pt x="314299" y="401909"/>
                  <a:pt x="299255" y="358014"/>
                  <a:pt x="299255" y="304349"/>
                </a:cubicBezTo>
                <a:cubicBezTo>
                  <a:pt x="299255" y="249808"/>
                  <a:pt x="318972" y="195121"/>
                  <a:pt x="358259" y="140581"/>
                </a:cubicBezTo>
                <a:cubicBezTo>
                  <a:pt x="397547" y="86040"/>
                  <a:pt x="456113" y="39083"/>
                  <a:pt x="533811" y="729"/>
                </a:cubicBezTo>
                <a:close/>
              </a:path>
            </a:pathLst>
          </a:custGeom>
          <a:solidFill>
            <a:srgbClr val="000000"/>
          </a:solidFill>
          <a:ln w="1459" cap="flat">
            <a:noFill/>
            <a:prstDash val="solid"/>
            <a:miter/>
          </a:ln>
        </p:spPr>
        <p:txBody>
          <a:bodyPr rtlCol="0" anchor="ctr"/>
          <a:lstStyle/>
          <a:p>
            <a:endParaRPr lang="pt-BR"/>
          </a:p>
        </p:txBody>
      </p:sp>
      <p:sp>
        <p:nvSpPr>
          <p:cNvPr id="16" name="Espaço Reservado para Imagem 15">
            <a:extLst>
              <a:ext uri="{FF2B5EF4-FFF2-40B4-BE49-F238E27FC236}">
                <a16:creationId xmlns:a16="http://schemas.microsoft.com/office/drawing/2014/main" id="{EC4C27EC-BA52-194A-BA30-81D57B30B714}"/>
              </a:ext>
            </a:extLst>
          </p:cNvPr>
          <p:cNvSpPr>
            <a:spLocks noGrp="1"/>
          </p:cNvSpPr>
          <p:nvPr>
            <p:ph type="pic" sz="quarter" idx="10"/>
          </p:nvPr>
        </p:nvSpPr>
        <p:spPr>
          <a:xfrm>
            <a:off x="260072" y="1545338"/>
            <a:ext cx="3677408" cy="3677408"/>
          </a:xfrm>
          <a:prstGeom prst="ellipse">
            <a:avLst/>
          </a:prstGeom>
          <a:solidFill>
            <a:schemeClr val="bg1">
              <a:lumMod val="95000"/>
            </a:schemeClr>
          </a:solidFill>
        </p:spPr>
        <p:txBody>
          <a:bodyPr/>
          <a:lstStyle/>
          <a:p>
            <a:endParaRPr lang="pt-BR"/>
          </a:p>
        </p:txBody>
      </p:sp>
      <p:sp>
        <p:nvSpPr>
          <p:cNvPr id="17" name="Pizza 16">
            <a:extLst>
              <a:ext uri="{FF2B5EF4-FFF2-40B4-BE49-F238E27FC236}">
                <a16:creationId xmlns:a16="http://schemas.microsoft.com/office/drawing/2014/main" id="{B8007E70-7DF6-A449-84F7-283A898DB4D1}"/>
              </a:ext>
            </a:extLst>
          </p:cNvPr>
          <p:cNvSpPr/>
          <p:nvPr userDrawn="1"/>
        </p:nvSpPr>
        <p:spPr>
          <a:xfrm>
            <a:off x="239425" y="1202401"/>
            <a:ext cx="4041431" cy="4363282"/>
          </a:xfrm>
          <a:custGeom>
            <a:avLst/>
            <a:gdLst>
              <a:gd name="connsiteX0" fmla="*/ 467776 w 4596862"/>
              <a:gd name="connsiteY0" fmla="*/ 908652 h 4596862"/>
              <a:gd name="connsiteX1" fmla="*/ 3085570 w 4596862"/>
              <a:gd name="connsiteY1" fmla="*/ 138987 h 4596862"/>
              <a:gd name="connsiteX2" fmla="*/ 4594020 w 4596862"/>
              <a:gd name="connsiteY2" fmla="*/ 2412708 h 4596862"/>
              <a:gd name="connsiteX3" fmla="*/ 2867211 w 4596862"/>
              <a:gd name="connsiteY3" fmla="*/ 4525374 h 4596862"/>
              <a:gd name="connsiteX4" fmla="*/ 338800 w 4596862"/>
              <a:gd name="connsiteY4" fmla="*/ 3499526 h 4596862"/>
              <a:gd name="connsiteX5" fmla="*/ 2298431 w 4596862"/>
              <a:gd name="connsiteY5" fmla="*/ 2298431 h 4596862"/>
              <a:gd name="connsiteX6" fmla="*/ 467776 w 4596862"/>
              <a:gd name="connsiteY6" fmla="*/ 908652 h 4596862"/>
              <a:gd name="connsiteX0" fmla="*/ 1959631 w 4258084"/>
              <a:gd name="connsiteY0" fmla="*/ 2298585 h 4597189"/>
              <a:gd name="connsiteX1" fmla="*/ 128976 w 4258084"/>
              <a:gd name="connsiteY1" fmla="*/ 908806 h 4597189"/>
              <a:gd name="connsiteX2" fmla="*/ 2746770 w 4258084"/>
              <a:gd name="connsiteY2" fmla="*/ 139141 h 4597189"/>
              <a:gd name="connsiteX3" fmla="*/ 4255220 w 4258084"/>
              <a:gd name="connsiteY3" fmla="*/ 2412862 h 4597189"/>
              <a:gd name="connsiteX4" fmla="*/ 2528411 w 4258084"/>
              <a:gd name="connsiteY4" fmla="*/ 4525528 h 4597189"/>
              <a:gd name="connsiteX5" fmla="*/ 0 w 4258084"/>
              <a:gd name="connsiteY5" fmla="*/ 3499680 h 4597189"/>
              <a:gd name="connsiteX6" fmla="*/ 2051071 w 4258084"/>
              <a:gd name="connsiteY6" fmla="*/ 2390025 h 4597189"/>
              <a:gd name="connsiteX0" fmla="*/ 1959631 w 4258084"/>
              <a:gd name="connsiteY0" fmla="*/ 2298585 h 4597189"/>
              <a:gd name="connsiteX1" fmla="*/ 128976 w 4258084"/>
              <a:gd name="connsiteY1" fmla="*/ 908806 h 4597189"/>
              <a:gd name="connsiteX2" fmla="*/ 2746770 w 4258084"/>
              <a:gd name="connsiteY2" fmla="*/ 139141 h 4597189"/>
              <a:gd name="connsiteX3" fmla="*/ 4255220 w 4258084"/>
              <a:gd name="connsiteY3" fmla="*/ 2412862 h 4597189"/>
              <a:gd name="connsiteX4" fmla="*/ 2528411 w 4258084"/>
              <a:gd name="connsiteY4" fmla="*/ 4525528 h 4597189"/>
              <a:gd name="connsiteX5" fmla="*/ 0 w 4258084"/>
              <a:gd name="connsiteY5" fmla="*/ 3499680 h 4597189"/>
              <a:gd name="connsiteX6" fmla="*/ 2051071 w 4258084"/>
              <a:gd name="connsiteY6" fmla="*/ 2605178 h 4597189"/>
              <a:gd name="connsiteX0" fmla="*/ 1959631 w 4258084"/>
              <a:gd name="connsiteY0" fmla="*/ 2298585 h 4597189"/>
              <a:gd name="connsiteX1" fmla="*/ 128976 w 4258084"/>
              <a:gd name="connsiteY1" fmla="*/ 908806 h 4597189"/>
              <a:gd name="connsiteX2" fmla="*/ 2746770 w 4258084"/>
              <a:gd name="connsiteY2" fmla="*/ 139141 h 4597189"/>
              <a:gd name="connsiteX3" fmla="*/ 4255220 w 4258084"/>
              <a:gd name="connsiteY3" fmla="*/ 2412862 h 4597189"/>
              <a:gd name="connsiteX4" fmla="*/ 2528411 w 4258084"/>
              <a:gd name="connsiteY4" fmla="*/ 4525528 h 4597189"/>
              <a:gd name="connsiteX5" fmla="*/ 0 w 4258084"/>
              <a:gd name="connsiteY5" fmla="*/ 3499680 h 4597189"/>
              <a:gd name="connsiteX0" fmla="*/ 128976 w 4258084"/>
              <a:gd name="connsiteY0" fmla="*/ 908806 h 4597189"/>
              <a:gd name="connsiteX1" fmla="*/ 2746770 w 4258084"/>
              <a:gd name="connsiteY1" fmla="*/ 139141 h 4597189"/>
              <a:gd name="connsiteX2" fmla="*/ 4255220 w 4258084"/>
              <a:gd name="connsiteY2" fmla="*/ 2412862 h 4597189"/>
              <a:gd name="connsiteX3" fmla="*/ 2528411 w 4258084"/>
              <a:gd name="connsiteY3" fmla="*/ 4525528 h 4597189"/>
              <a:gd name="connsiteX4" fmla="*/ 0 w 4258084"/>
              <a:gd name="connsiteY4" fmla="*/ 3499680 h 459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8084" h="4597189">
                <a:moveTo>
                  <a:pt x="128976" y="908806"/>
                </a:moveTo>
                <a:cubicBezTo>
                  <a:pt x="738427" y="106021"/>
                  <a:pt x="1799803" y="-206038"/>
                  <a:pt x="2746770" y="139141"/>
                </a:cubicBezTo>
                <a:cubicBezTo>
                  <a:pt x="3693737" y="484319"/>
                  <a:pt x="4305333" y="1406192"/>
                  <a:pt x="4255220" y="2412862"/>
                </a:cubicBezTo>
                <a:cubicBezTo>
                  <a:pt x="4205107" y="3419531"/>
                  <a:pt x="3504978" y="4276105"/>
                  <a:pt x="2528411" y="4525528"/>
                </a:cubicBezTo>
                <a:cubicBezTo>
                  <a:pt x="1551844" y="4774951"/>
                  <a:pt x="526708" y="4359024"/>
                  <a:pt x="0" y="349968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6844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750"/>
                                        <p:tgtEl>
                                          <p:spTgt spid="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250" fill="hold"/>
                                        <p:tgtEl>
                                          <p:spTgt spid="14"/>
                                        </p:tgtEl>
                                        <p:attrNameLst>
                                          <p:attrName>ppt_w</p:attrName>
                                        </p:attrNameLst>
                                      </p:cBhvr>
                                      <p:tavLst>
                                        <p:tav tm="0">
                                          <p:val>
                                            <p:fltVal val="0"/>
                                          </p:val>
                                        </p:tav>
                                        <p:tav tm="100000">
                                          <p:val>
                                            <p:strVal val="#ppt_w"/>
                                          </p:val>
                                        </p:tav>
                                      </p:tavLst>
                                    </p:anim>
                                    <p:anim calcmode="lin" valueType="num">
                                      <p:cBhvr>
                                        <p:cTn id="11" dur="250" fill="hold"/>
                                        <p:tgtEl>
                                          <p:spTgt spid="14"/>
                                        </p:tgtEl>
                                        <p:attrNameLst>
                                          <p:attrName>ppt_h</p:attrName>
                                        </p:attrNameLst>
                                      </p:cBhvr>
                                      <p:tavLst>
                                        <p:tav tm="0">
                                          <p:val>
                                            <p:fltVal val="0"/>
                                          </p:val>
                                        </p:tav>
                                        <p:tav tm="100000">
                                          <p:val>
                                            <p:strVal val="#ppt_h"/>
                                          </p:val>
                                        </p:tav>
                                      </p:tavLst>
                                    </p:anim>
                                    <p:animEffect transition="in" filter="fade">
                                      <p:cBhvr>
                                        <p:cTn id="12" dur="250"/>
                                        <p:tgtEl>
                                          <p:spTgt spid="14"/>
                                        </p:tgtEl>
                                      </p:cBhvr>
                                    </p:animEffect>
                                  </p:childTnLst>
                                </p:cTn>
                              </p:par>
                              <p:par>
                                <p:cTn id="13" presetID="4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250" fill="hold"/>
                                        <p:tgtEl>
                                          <p:spTgt spid="16"/>
                                        </p:tgtEl>
                                        <p:attrNameLst>
                                          <p:attrName>ppt_w</p:attrName>
                                        </p:attrNameLst>
                                      </p:cBhvr>
                                      <p:tavLst>
                                        <p:tav tm="0">
                                          <p:val>
                                            <p:fltVal val="0"/>
                                          </p:val>
                                        </p:tav>
                                        <p:tav tm="100000">
                                          <p:val>
                                            <p:strVal val="#ppt_w"/>
                                          </p:val>
                                        </p:tav>
                                      </p:tavLst>
                                    </p:anim>
                                    <p:anim calcmode="lin" valueType="num">
                                      <p:cBhvr>
                                        <p:cTn id="23" dur="250" fill="hold"/>
                                        <p:tgtEl>
                                          <p:spTgt spid="16"/>
                                        </p:tgtEl>
                                        <p:attrNameLst>
                                          <p:attrName>ppt_h</p:attrName>
                                        </p:attrNameLst>
                                      </p:cBhvr>
                                      <p:tavLst>
                                        <p:tav tm="0">
                                          <p:val>
                                            <p:fltVal val="0"/>
                                          </p:val>
                                        </p:tav>
                                        <p:tav tm="100000">
                                          <p:val>
                                            <p:strVal val="#ppt_h"/>
                                          </p:val>
                                        </p:tav>
                                      </p:tavLst>
                                    </p:anim>
                                    <p:animEffect transition="in" filter="fade">
                                      <p:cBhvr>
                                        <p:cTn id="24" dur="250"/>
                                        <p:tgtEl>
                                          <p:spTgt spid="1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50"/>
                                        <p:tgtEl>
                                          <p:spTgt spid="8"/>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4">
                                            <p:bg/>
                                          </p:spTgt>
                                        </p:tgtEl>
                                        <p:attrNameLst>
                                          <p:attrName>style.visibility</p:attrName>
                                        </p:attrNameLst>
                                      </p:cBhvr>
                                      <p:to>
                                        <p:strVal val="visible"/>
                                      </p:to>
                                    </p:set>
                                    <p:anim calcmode="lin" valueType="num">
                                      <p:cBhvr additive="base">
                                        <p:cTn id="30" dur="250" fill="hold"/>
                                        <p:tgtEl>
                                          <p:spTgt spid="4">
                                            <p:bg/>
                                          </p:spTgt>
                                        </p:tgtEl>
                                        <p:attrNameLst>
                                          <p:attrName>ppt_x</p:attrName>
                                        </p:attrNameLst>
                                      </p:cBhvr>
                                      <p:tavLst>
                                        <p:tav tm="0">
                                          <p:val>
                                            <p:strVal val="1+#ppt_w/2"/>
                                          </p:val>
                                        </p:tav>
                                        <p:tav tm="100000">
                                          <p:val>
                                            <p:strVal val="#ppt_x"/>
                                          </p:val>
                                        </p:tav>
                                      </p:tavLst>
                                    </p:anim>
                                    <p:anim calcmode="lin" valueType="num">
                                      <p:cBhvr additive="base">
                                        <p:cTn id="31" dur="250" fill="hold"/>
                                        <p:tgtEl>
                                          <p:spTgt spid="4">
                                            <p:bg/>
                                          </p:spTgt>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 calcmode="lin" valueType="num">
                                      <p:cBhvr additive="base">
                                        <p:cTn id="34" dur="25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5" dur="2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500" fill="hold"/>
                        <p:tgtEl>
                          <p:spTgt spid="3"/>
                        </p:tgtEl>
                        <p:attrNameLst>
                          <p:attrName>ppt_y</p:attrName>
                        </p:attrNameLst>
                      </p:cBhvr>
                      <p:tavLst>
                        <p:tav tm="0">
                          <p:val>
                            <p:strVal val="#ppt_y"/>
                          </p:val>
                        </p:tav>
                        <p:tav tm="100000">
                          <p:val>
                            <p:strVal val="#ppt_y"/>
                          </p:val>
                        </p:tav>
                      </p:tavLst>
                    </p:anim>
                    <p:anim calcmode="lin" valueType="num">
                      <p:cBhvr>
                        <p:cTn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500" tmFilter="0,0; .5, 1; 1, 1"/>
                        <p:tgtEl>
                          <p:spTgt spid="3"/>
                        </p:tgtEl>
                      </p:cBhvr>
                    </p:animEffect>
                  </p:childTnLst>
                </p:cTn>
              </p:par>
            </p:tnLst>
          </p:tmpl>
        </p:tmplLst>
      </p:bldP>
      <p:bldP spid="4" grpId="0" build="p" animBg="1">
        <p:tmplLst>
          <p:tmpl>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250" fill="hold"/>
                        <p:tgtEl>
                          <p:spTgt spid="4"/>
                        </p:tgtEl>
                        <p:attrNameLst>
                          <p:attrName>ppt_x</p:attrName>
                        </p:attrNameLst>
                      </p:cBhvr>
                      <p:tavLst>
                        <p:tav tm="0">
                          <p:val>
                            <p:strVal val="1+#ppt_w/2"/>
                          </p:val>
                        </p:tav>
                        <p:tav tm="100000">
                          <p:val>
                            <p:strVal val="#ppt_x"/>
                          </p:val>
                        </p:tav>
                      </p:tavLst>
                    </p:anim>
                    <p:anim calcmode="lin" valueType="num">
                      <p:cBhvr additive="base">
                        <p:cTn dur="250" fill="hold"/>
                        <p:tgtEl>
                          <p:spTgt spid="4"/>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250" fill="hold"/>
                        <p:tgtEl>
                          <p:spTgt spid="4"/>
                        </p:tgtEl>
                        <p:attrNameLst>
                          <p:attrName>ppt_x</p:attrName>
                        </p:attrNameLst>
                      </p:cBhvr>
                      <p:tavLst>
                        <p:tav tm="0">
                          <p:val>
                            <p:strVal val="1+#ppt_w/2"/>
                          </p:val>
                        </p:tav>
                        <p:tav tm="100000">
                          <p:val>
                            <p:strVal val="#ppt_x"/>
                          </p:val>
                        </p:tav>
                      </p:tavLst>
                    </p:anim>
                    <p:anim calcmode="lin" valueType="num">
                      <p:cBhvr additive="base">
                        <p:cTn dur="250" fill="hold"/>
                        <p:tgtEl>
                          <p:spTgt spid="4"/>
                        </p:tgtEl>
                        <p:attrNameLst>
                          <p:attrName>ppt_y</p:attrName>
                        </p:attrNameLst>
                      </p:cBhvr>
                      <p:tavLst>
                        <p:tav tm="0">
                          <p:val>
                            <p:strVal val="#ppt_y"/>
                          </p:val>
                        </p:tav>
                        <p:tav tm="100000">
                          <p:val>
                            <p:strVal val="#ppt_y"/>
                          </p:val>
                        </p:tav>
                      </p:tavLst>
                    </p:anim>
                  </p:childTnLst>
                </p:cTn>
              </p:par>
            </p:tnLst>
          </p:tmpl>
        </p:tmplLst>
      </p:bldP>
      <p:bldP spid="8" grpId="0" animBg="1"/>
      <p:bldP spid="14" grpId="0" animBg="1"/>
      <p:bldP spid="16" grpId="0" animBg="1"/>
      <p:bldP spid="1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ação 3">
    <p:spTree>
      <p:nvGrpSpPr>
        <p:cNvPr id="1" name=""/>
        <p:cNvGrpSpPr/>
        <p:nvPr/>
      </p:nvGrpSpPr>
      <p:grpSpPr>
        <a:xfrm>
          <a:off x="0" y="0"/>
          <a:ext cx="0" cy="0"/>
          <a:chOff x="0" y="0"/>
          <a:chExt cx="0" cy="0"/>
        </a:xfrm>
      </p:grpSpPr>
      <p:sp>
        <p:nvSpPr>
          <p:cNvPr id="5" name="Espaço Reservado para Imagem 4">
            <a:extLst>
              <a:ext uri="{FF2B5EF4-FFF2-40B4-BE49-F238E27FC236}">
                <a16:creationId xmlns:a16="http://schemas.microsoft.com/office/drawing/2014/main" id="{606EEF22-5233-5B45-A3B3-11188DF3399A}"/>
              </a:ext>
            </a:extLst>
          </p:cNvPr>
          <p:cNvSpPr>
            <a:spLocks noGrp="1"/>
          </p:cNvSpPr>
          <p:nvPr>
            <p:ph type="pic" sz="quarter" idx="10"/>
          </p:nvPr>
        </p:nvSpPr>
        <p:spPr>
          <a:xfrm>
            <a:off x="0" y="0"/>
            <a:ext cx="12192000" cy="6858000"/>
          </a:xfrm>
          <a:prstGeom prst="snip2DiagRect">
            <a:avLst>
              <a:gd name="adj1" fmla="val 0"/>
              <a:gd name="adj2" fmla="val 16667"/>
            </a:avLst>
          </a:prstGeom>
          <a:solidFill>
            <a:schemeClr val="bg1">
              <a:lumMod val="85000"/>
            </a:schemeClr>
          </a:solidFill>
        </p:spPr>
        <p:txBody>
          <a:bodyPr/>
          <a:lstStyle/>
          <a:p>
            <a:endParaRPr lang="pt-BR" dirty="0"/>
          </a:p>
        </p:txBody>
      </p:sp>
      <p:sp>
        <p:nvSpPr>
          <p:cNvPr id="14" name="Gráfico 9">
            <a:extLst>
              <a:ext uri="{FF2B5EF4-FFF2-40B4-BE49-F238E27FC236}">
                <a16:creationId xmlns:a16="http://schemas.microsoft.com/office/drawing/2014/main" id="{256D141E-FB47-0E43-9BF8-93C282DE7144}"/>
              </a:ext>
            </a:extLst>
          </p:cNvPr>
          <p:cNvSpPr/>
          <p:nvPr/>
        </p:nvSpPr>
        <p:spPr>
          <a:xfrm>
            <a:off x="0" y="6301143"/>
            <a:ext cx="552450" cy="464479"/>
          </a:xfrm>
          <a:custGeom>
            <a:avLst/>
            <a:gdLst>
              <a:gd name="connsiteX0" fmla="*/ 234409 w 579670"/>
              <a:gd name="connsiteY0" fmla="*/ 0 h 487365"/>
              <a:gd name="connsiteX1" fmla="*/ 258508 w 579670"/>
              <a:gd name="connsiteY1" fmla="*/ 44770 h 487365"/>
              <a:gd name="connsiteX2" fmla="*/ 137140 w 579670"/>
              <a:gd name="connsiteY2" fmla="*/ 140289 h 487365"/>
              <a:gd name="connsiteX3" fmla="*/ 97853 w 579670"/>
              <a:gd name="connsiteY3" fmla="*/ 223704 h 487365"/>
              <a:gd name="connsiteX4" fmla="*/ 119761 w 579670"/>
              <a:gd name="connsiteY4" fmla="*/ 246454 h 487365"/>
              <a:gd name="connsiteX5" fmla="*/ 138163 w 579670"/>
              <a:gd name="connsiteY5" fmla="*/ 244995 h 487365"/>
              <a:gd name="connsiteX6" fmla="*/ 160070 w 579670"/>
              <a:gd name="connsiteY6" fmla="*/ 243537 h 487365"/>
              <a:gd name="connsiteX7" fmla="*/ 245655 w 579670"/>
              <a:gd name="connsiteY7" fmla="*/ 278537 h 487365"/>
              <a:gd name="connsiteX8" fmla="*/ 280415 w 579670"/>
              <a:gd name="connsiteY8" fmla="*/ 365014 h 487365"/>
              <a:gd name="connsiteX9" fmla="*/ 245217 w 579670"/>
              <a:gd name="connsiteY9" fmla="*/ 452221 h 487365"/>
              <a:gd name="connsiteX10" fmla="*/ 156127 w 579670"/>
              <a:gd name="connsiteY10" fmla="*/ 487220 h 487365"/>
              <a:gd name="connsiteX11" fmla="*/ 45421 w 579670"/>
              <a:gd name="connsiteY11" fmla="*/ 435888 h 487365"/>
              <a:gd name="connsiteX12" fmla="*/ 0 w 579670"/>
              <a:gd name="connsiteY12" fmla="*/ 304203 h 487365"/>
              <a:gd name="connsiteX13" fmla="*/ 59004 w 579670"/>
              <a:gd name="connsiteY13" fmla="*/ 140143 h 487365"/>
              <a:gd name="connsiteX14" fmla="*/ 234409 w 579670"/>
              <a:gd name="connsiteY14" fmla="*/ 0 h 487365"/>
              <a:gd name="connsiteX15" fmla="*/ 533811 w 579670"/>
              <a:gd name="connsiteY15" fmla="*/ 729 h 487365"/>
              <a:gd name="connsiteX16" fmla="*/ 557909 w 579670"/>
              <a:gd name="connsiteY16" fmla="*/ 44770 h 487365"/>
              <a:gd name="connsiteX17" fmla="*/ 435958 w 579670"/>
              <a:gd name="connsiteY17" fmla="*/ 140727 h 487365"/>
              <a:gd name="connsiteX18" fmla="*/ 397255 w 579670"/>
              <a:gd name="connsiteY18" fmla="*/ 223850 h 487365"/>
              <a:gd name="connsiteX19" fmla="*/ 419308 w 579670"/>
              <a:gd name="connsiteY19" fmla="*/ 246600 h 487365"/>
              <a:gd name="connsiteX20" fmla="*/ 437710 w 579670"/>
              <a:gd name="connsiteY20" fmla="*/ 245141 h 487365"/>
              <a:gd name="connsiteX21" fmla="*/ 459034 w 579670"/>
              <a:gd name="connsiteY21" fmla="*/ 243683 h 487365"/>
              <a:gd name="connsiteX22" fmla="*/ 544911 w 579670"/>
              <a:gd name="connsiteY22" fmla="*/ 278682 h 487365"/>
              <a:gd name="connsiteX23" fmla="*/ 579670 w 579670"/>
              <a:gd name="connsiteY23" fmla="*/ 365160 h 487365"/>
              <a:gd name="connsiteX24" fmla="*/ 544911 w 579670"/>
              <a:gd name="connsiteY24" fmla="*/ 452658 h 487365"/>
              <a:gd name="connsiteX25" fmla="*/ 456113 w 579670"/>
              <a:gd name="connsiteY25" fmla="*/ 487366 h 487365"/>
              <a:gd name="connsiteX26" fmla="*/ 344677 w 579670"/>
              <a:gd name="connsiteY26" fmla="*/ 436034 h 487365"/>
              <a:gd name="connsiteX27" fmla="*/ 299255 w 579670"/>
              <a:gd name="connsiteY27" fmla="*/ 304349 h 487365"/>
              <a:gd name="connsiteX28" fmla="*/ 358259 w 579670"/>
              <a:gd name="connsiteY28" fmla="*/ 140581 h 487365"/>
              <a:gd name="connsiteX29" fmla="*/ 533811 w 579670"/>
              <a:gd name="connsiteY29" fmla="*/ 729 h 48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670" h="487365">
                <a:moveTo>
                  <a:pt x="234409" y="0"/>
                </a:moveTo>
                <a:lnTo>
                  <a:pt x="258508" y="44770"/>
                </a:lnTo>
                <a:cubicBezTo>
                  <a:pt x="203739" y="75103"/>
                  <a:pt x="163283" y="106894"/>
                  <a:pt x="137140" y="140289"/>
                </a:cubicBezTo>
                <a:cubicBezTo>
                  <a:pt x="110998" y="173684"/>
                  <a:pt x="97853" y="201538"/>
                  <a:pt x="97853" y="223704"/>
                </a:cubicBezTo>
                <a:cubicBezTo>
                  <a:pt x="97853" y="238871"/>
                  <a:pt x="105156" y="246454"/>
                  <a:pt x="119761" y="246454"/>
                </a:cubicBezTo>
                <a:lnTo>
                  <a:pt x="138163" y="244995"/>
                </a:lnTo>
                <a:lnTo>
                  <a:pt x="160070" y="243537"/>
                </a:lnTo>
                <a:cubicBezTo>
                  <a:pt x="194100" y="243537"/>
                  <a:pt x="222579" y="255204"/>
                  <a:pt x="245655" y="278537"/>
                </a:cubicBezTo>
                <a:cubicBezTo>
                  <a:pt x="268731" y="301869"/>
                  <a:pt x="280415" y="330744"/>
                  <a:pt x="280415" y="365014"/>
                </a:cubicBezTo>
                <a:cubicBezTo>
                  <a:pt x="280415" y="399722"/>
                  <a:pt x="268731" y="428888"/>
                  <a:pt x="245217" y="452221"/>
                </a:cubicBezTo>
                <a:cubicBezTo>
                  <a:pt x="221849" y="475554"/>
                  <a:pt x="192055" y="487220"/>
                  <a:pt x="156127" y="487220"/>
                </a:cubicBezTo>
                <a:cubicBezTo>
                  <a:pt x="112604" y="487220"/>
                  <a:pt x="75654" y="470158"/>
                  <a:pt x="45421" y="435888"/>
                </a:cubicBezTo>
                <a:cubicBezTo>
                  <a:pt x="15043" y="401763"/>
                  <a:pt x="0" y="357868"/>
                  <a:pt x="0" y="304203"/>
                </a:cubicBezTo>
                <a:cubicBezTo>
                  <a:pt x="0" y="249079"/>
                  <a:pt x="19717" y="194392"/>
                  <a:pt x="59004" y="140143"/>
                </a:cubicBezTo>
                <a:cubicBezTo>
                  <a:pt x="98291" y="85603"/>
                  <a:pt x="156857" y="38937"/>
                  <a:pt x="234409" y="0"/>
                </a:cubicBezTo>
                <a:close/>
                <a:moveTo>
                  <a:pt x="533811" y="729"/>
                </a:moveTo>
                <a:lnTo>
                  <a:pt x="557909" y="44770"/>
                </a:lnTo>
                <a:cubicBezTo>
                  <a:pt x="502410" y="75540"/>
                  <a:pt x="461808" y="107477"/>
                  <a:pt x="435958" y="140727"/>
                </a:cubicBezTo>
                <a:cubicBezTo>
                  <a:pt x="410107" y="173830"/>
                  <a:pt x="397255" y="201538"/>
                  <a:pt x="397255" y="223850"/>
                </a:cubicBezTo>
                <a:cubicBezTo>
                  <a:pt x="397255" y="239016"/>
                  <a:pt x="404557" y="246600"/>
                  <a:pt x="419308" y="246600"/>
                </a:cubicBezTo>
                <a:lnTo>
                  <a:pt x="437710" y="245141"/>
                </a:lnTo>
                <a:lnTo>
                  <a:pt x="459034" y="243683"/>
                </a:lnTo>
                <a:cubicBezTo>
                  <a:pt x="493063" y="243683"/>
                  <a:pt x="521835" y="255349"/>
                  <a:pt x="544911" y="278682"/>
                </a:cubicBezTo>
                <a:cubicBezTo>
                  <a:pt x="567986" y="302015"/>
                  <a:pt x="579670" y="330890"/>
                  <a:pt x="579670" y="365160"/>
                </a:cubicBezTo>
                <a:cubicBezTo>
                  <a:pt x="579670" y="400451"/>
                  <a:pt x="567986" y="429617"/>
                  <a:pt x="544911" y="452658"/>
                </a:cubicBezTo>
                <a:cubicBezTo>
                  <a:pt x="521689" y="475700"/>
                  <a:pt x="492187" y="487366"/>
                  <a:pt x="456113" y="487366"/>
                </a:cubicBezTo>
                <a:cubicBezTo>
                  <a:pt x="412152" y="487366"/>
                  <a:pt x="374909" y="470304"/>
                  <a:pt x="344677" y="436034"/>
                </a:cubicBezTo>
                <a:cubicBezTo>
                  <a:pt x="314299" y="401909"/>
                  <a:pt x="299255" y="358014"/>
                  <a:pt x="299255" y="304349"/>
                </a:cubicBezTo>
                <a:cubicBezTo>
                  <a:pt x="299255" y="249808"/>
                  <a:pt x="318972" y="195121"/>
                  <a:pt x="358259" y="140581"/>
                </a:cubicBezTo>
                <a:cubicBezTo>
                  <a:pt x="397547" y="86040"/>
                  <a:pt x="456113" y="39083"/>
                  <a:pt x="533811" y="729"/>
                </a:cubicBezTo>
                <a:close/>
              </a:path>
            </a:pathLst>
          </a:custGeom>
          <a:solidFill>
            <a:srgbClr val="000000"/>
          </a:solidFill>
          <a:ln w="1459" cap="flat">
            <a:noFill/>
            <a:prstDash val="solid"/>
            <a:miter/>
          </a:ln>
        </p:spPr>
        <p:txBody>
          <a:bodyPr rtlCol="0" anchor="ctr"/>
          <a:lstStyle/>
          <a:p>
            <a:endParaRPr lang="pt-BR"/>
          </a:p>
        </p:txBody>
      </p:sp>
      <p:sp>
        <p:nvSpPr>
          <p:cNvPr id="7" name="Espaço Reservado para Texto 6">
            <a:extLst>
              <a:ext uri="{FF2B5EF4-FFF2-40B4-BE49-F238E27FC236}">
                <a16:creationId xmlns:a16="http://schemas.microsoft.com/office/drawing/2014/main" id="{6FF06D54-50E0-414E-BFFC-40B6AA1D42C3}"/>
              </a:ext>
            </a:extLst>
          </p:cNvPr>
          <p:cNvSpPr>
            <a:spLocks noGrp="1"/>
          </p:cNvSpPr>
          <p:nvPr>
            <p:ph type="body" sz="quarter" idx="11" hasCustomPrompt="1"/>
          </p:nvPr>
        </p:nvSpPr>
        <p:spPr>
          <a:xfrm>
            <a:off x="800100" y="1283716"/>
            <a:ext cx="5600700" cy="4591050"/>
          </a:xfrm>
          <a:solidFill>
            <a:schemeClr val="bg1">
              <a:alpha val="54000"/>
            </a:schemeClr>
          </a:solidFill>
        </p:spPr>
        <p:txBody>
          <a:bodyPr anchor="ctr">
            <a:normAutofit/>
          </a:bodyPr>
          <a:lstStyle>
            <a:lvl1pPr marL="0" indent="0" algn="ctr">
              <a:buNone/>
              <a:defRPr sz="3600" i="1"/>
            </a:lvl1pPr>
          </a:lstStyle>
          <a:p>
            <a:pPr lvl="0"/>
            <a:r>
              <a:rPr lang="pt-BR" dirty="0"/>
              <a:t>Citação</a:t>
            </a:r>
          </a:p>
        </p:txBody>
      </p:sp>
      <p:sp>
        <p:nvSpPr>
          <p:cNvPr id="4" name="Espaço Reservado para Texto 3">
            <a:extLst>
              <a:ext uri="{FF2B5EF4-FFF2-40B4-BE49-F238E27FC236}">
                <a16:creationId xmlns:a16="http://schemas.microsoft.com/office/drawing/2014/main" id="{13EF6615-BE7F-7746-9A36-BC17C16EEB38}"/>
              </a:ext>
            </a:extLst>
          </p:cNvPr>
          <p:cNvSpPr>
            <a:spLocks noGrp="1"/>
          </p:cNvSpPr>
          <p:nvPr>
            <p:ph type="body" sz="half" idx="2" hasCustomPrompt="1"/>
          </p:nvPr>
        </p:nvSpPr>
        <p:spPr>
          <a:xfrm>
            <a:off x="800100" y="6031571"/>
            <a:ext cx="5600700" cy="464479"/>
          </a:xfrm>
          <a:prstGeom prst="roundRect">
            <a:avLst>
              <a:gd name="adj" fmla="val 50000"/>
            </a:avLst>
          </a:prstGeom>
          <a:solidFill>
            <a:schemeClr val="tx1"/>
          </a:solidFill>
          <a:ln w="31750">
            <a:noFill/>
          </a:ln>
        </p:spPr>
        <p:txBody>
          <a:bodyPr rIns="36000" anchor="t"/>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autor</a:t>
            </a:r>
          </a:p>
        </p:txBody>
      </p:sp>
    </p:spTree>
    <p:extLst>
      <p:ext uri="{BB962C8B-B14F-4D97-AF65-F5344CB8AC3E}">
        <p14:creationId xmlns:p14="http://schemas.microsoft.com/office/powerpoint/2010/main" val="417204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17"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50" fill="hold"/>
                                        <p:tgtEl>
                                          <p:spTgt spid="4"/>
                                        </p:tgtEl>
                                        <p:attrNameLst>
                                          <p:attrName>ppt_x</p:attrName>
                                        </p:attrNameLst>
                                      </p:cBhvr>
                                      <p:tavLst>
                                        <p:tav tm="0">
                                          <p:val>
                                            <p:strVal val="#ppt_x-#ppt_w/2"/>
                                          </p:val>
                                        </p:tav>
                                        <p:tav tm="100000">
                                          <p:val>
                                            <p:strVal val="#ppt_x"/>
                                          </p:val>
                                        </p:tav>
                                      </p:tavLst>
                                    </p:anim>
                                    <p:anim calcmode="lin" valueType="num">
                                      <p:cBhvr>
                                        <p:cTn id="18" dur="250" fill="hold"/>
                                        <p:tgtEl>
                                          <p:spTgt spid="4"/>
                                        </p:tgtEl>
                                        <p:attrNameLst>
                                          <p:attrName>ppt_y</p:attrName>
                                        </p:attrNameLst>
                                      </p:cBhvr>
                                      <p:tavLst>
                                        <p:tav tm="0">
                                          <p:val>
                                            <p:strVal val="#ppt_y"/>
                                          </p:val>
                                        </p:tav>
                                        <p:tav tm="100000">
                                          <p:val>
                                            <p:strVal val="#ppt_y"/>
                                          </p:val>
                                        </p:tav>
                                      </p:tavLst>
                                    </p:anim>
                                    <p:anim calcmode="lin" valueType="num">
                                      <p:cBhvr>
                                        <p:cTn id="19" dur="250" fill="hold"/>
                                        <p:tgtEl>
                                          <p:spTgt spid="4"/>
                                        </p:tgtEl>
                                        <p:attrNameLst>
                                          <p:attrName>ppt_w</p:attrName>
                                        </p:attrNameLst>
                                      </p:cBhvr>
                                      <p:tavLst>
                                        <p:tav tm="0">
                                          <p:val>
                                            <p:fltVal val="0"/>
                                          </p:val>
                                        </p:tav>
                                        <p:tav tm="100000">
                                          <p:val>
                                            <p:strVal val="#ppt_w"/>
                                          </p:val>
                                        </p:tav>
                                      </p:tavLst>
                                    </p:anim>
                                    <p:anim calcmode="lin" valueType="num">
                                      <p:cBhvr>
                                        <p:cTn id="20" dur="25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tmplLst>
          <p:tmpl>
            <p:tnLst>
              <p:par>
                <p:cTn presetID="2" presetClass="entr" presetSubtype="1"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0-#ppt_h/2"/>
                          </p:val>
                        </p:tav>
                        <p:tav tm="100000">
                          <p:val>
                            <p:strVal val="#ppt_y"/>
                          </p:val>
                        </p:tav>
                      </p:tavLst>
                    </p:anim>
                  </p:childTnLst>
                </p:cTn>
              </p:par>
            </p:tnLst>
          </p:tmpl>
        </p:tmplLst>
      </p:bldP>
      <p:bldP spid="4" grpId="0" animBg="1">
        <p:tmplLst>
          <p:tmpl>
            <p:tnLst>
              <p:par>
                <p:cTn presetID="17"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250" fill="hold"/>
                        <p:tgtEl>
                          <p:spTgt spid="4"/>
                        </p:tgtEl>
                        <p:attrNameLst>
                          <p:attrName>ppt_x</p:attrName>
                        </p:attrNameLst>
                      </p:cBhvr>
                      <p:tavLst>
                        <p:tav tm="0">
                          <p:val>
                            <p:strVal val="#ppt_x-#ppt_w/2"/>
                          </p:val>
                        </p:tav>
                        <p:tav tm="100000">
                          <p:val>
                            <p:strVal val="#ppt_x"/>
                          </p:val>
                        </p:tav>
                      </p:tavLst>
                    </p:anim>
                    <p:anim calcmode="lin" valueType="num">
                      <p:cBhvr>
                        <p:cTn dur="250" fill="hold"/>
                        <p:tgtEl>
                          <p:spTgt spid="4"/>
                        </p:tgtEl>
                        <p:attrNameLst>
                          <p:attrName>ppt_y</p:attrName>
                        </p:attrNameLst>
                      </p:cBhvr>
                      <p:tavLst>
                        <p:tav tm="0">
                          <p:val>
                            <p:strVal val="#ppt_y"/>
                          </p:val>
                        </p:tav>
                        <p:tav tm="100000">
                          <p:val>
                            <p:strVal val="#ppt_y"/>
                          </p:val>
                        </p:tav>
                      </p:tavLst>
                    </p:anim>
                    <p:anim calcmode="lin" valueType="num">
                      <p:cBhvr>
                        <p:cTn dur="250" fill="hold"/>
                        <p:tgtEl>
                          <p:spTgt spid="4"/>
                        </p:tgtEl>
                        <p:attrNameLst>
                          <p:attrName>ppt_w</p:attrName>
                        </p:attrNameLst>
                      </p:cBhvr>
                      <p:tavLst>
                        <p:tav tm="0">
                          <p:val>
                            <p:fltVal val="0"/>
                          </p:val>
                        </p:tav>
                        <p:tav tm="100000">
                          <p:val>
                            <p:strVal val="#ppt_w"/>
                          </p:val>
                        </p:tav>
                      </p:tavLst>
                    </p:anim>
                    <p:anim calcmode="lin" valueType="num">
                      <p:cBhvr>
                        <p:cTn dur="250" fill="hold"/>
                        <p:tgtEl>
                          <p:spTgt spid="4"/>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ção 4">
    <p:spTree>
      <p:nvGrpSpPr>
        <p:cNvPr id="1" name=""/>
        <p:cNvGrpSpPr/>
        <p:nvPr/>
      </p:nvGrpSpPr>
      <p:grpSpPr>
        <a:xfrm>
          <a:off x="0" y="0"/>
          <a:ext cx="0" cy="0"/>
          <a:chOff x="0" y="0"/>
          <a:chExt cx="0" cy="0"/>
        </a:xfrm>
      </p:grpSpPr>
      <p:sp>
        <p:nvSpPr>
          <p:cNvPr id="5" name="Espaço Reservado para Imagem 4">
            <a:extLst>
              <a:ext uri="{FF2B5EF4-FFF2-40B4-BE49-F238E27FC236}">
                <a16:creationId xmlns:a16="http://schemas.microsoft.com/office/drawing/2014/main" id="{606EEF22-5233-5B45-A3B3-11188DF3399A}"/>
              </a:ext>
            </a:extLst>
          </p:cNvPr>
          <p:cNvSpPr>
            <a:spLocks noGrp="1"/>
          </p:cNvSpPr>
          <p:nvPr>
            <p:ph type="pic" sz="quarter" idx="10"/>
          </p:nvPr>
        </p:nvSpPr>
        <p:spPr>
          <a:xfrm>
            <a:off x="0" y="0"/>
            <a:ext cx="12192000" cy="6858000"/>
          </a:xfrm>
          <a:prstGeom prst="snip2DiagRect">
            <a:avLst/>
          </a:prstGeom>
          <a:solidFill>
            <a:schemeClr val="bg1">
              <a:lumMod val="85000"/>
            </a:schemeClr>
          </a:solidFill>
        </p:spPr>
        <p:txBody>
          <a:bodyPr/>
          <a:lstStyle/>
          <a:p>
            <a:endParaRPr lang="pt-BR" dirty="0"/>
          </a:p>
        </p:txBody>
      </p:sp>
      <p:sp>
        <p:nvSpPr>
          <p:cNvPr id="14" name="Gráfico 9">
            <a:extLst>
              <a:ext uri="{FF2B5EF4-FFF2-40B4-BE49-F238E27FC236}">
                <a16:creationId xmlns:a16="http://schemas.microsoft.com/office/drawing/2014/main" id="{256D141E-FB47-0E43-9BF8-93C282DE7144}"/>
              </a:ext>
            </a:extLst>
          </p:cNvPr>
          <p:cNvSpPr/>
          <p:nvPr/>
        </p:nvSpPr>
        <p:spPr>
          <a:xfrm>
            <a:off x="0" y="6301143"/>
            <a:ext cx="552450" cy="464479"/>
          </a:xfrm>
          <a:custGeom>
            <a:avLst/>
            <a:gdLst>
              <a:gd name="connsiteX0" fmla="*/ 234409 w 579670"/>
              <a:gd name="connsiteY0" fmla="*/ 0 h 487365"/>
              <a:gd name="connsiteX1" fmla="*/ 258508 w 579670"/>
              <a:gd name="connsiteY1" fmla="*/ 44770 h 487365"/>
              <a:gd name="connsiteX2" fmla="*/ 137140 w 579670"/>
              <a:gd name="connsiteY2" fmla="*/ 140289 h 487365"/>
              <a:gd name="connsiteX3" fmla="*/ 97853 w 579670"/>
              <a:gd name="connsiteY3" fmla="*/ 223704 h 487365"/>
              <a:gd name="connsiteX4" fmla="*/ 119761 w 579670"/>
              <a:gd name="connsiteY4" fmla="*/ 246454 h 487365"/>
              <a:gd name="connsiteX5" fmla="*/ 138163 w 579670"/>
              <a:gd name="connsiteY5" fmla="*/ 244995 h 487365"/>
              <a:gd name="connsiteX6" fmla="*/ 160070 w 579670"/>
              <a:gd name="connsiteY6" fmla="*/ 243537 h 487365"/>
              <a:gd name="connsiteX7" fmla="*/ 245655 w 579670"/>
              <a:gd name="connsiteY7" fmla="*/ 278537 h 487365"/>
              <a:gd name="connsiteX8" fmla="*/ 280415 w 579670"/>
              <a:gd name="connsiteY8" fmla="*/ 365014 h 487365"/>
              <a:gd name="connsiteX9" fmla="*/ 245217 w 579670"/>
              <a:gd name="connsiteY9" fmla="*/ 452221 h 487365"/>
              <a:gd name="connsiteX10" fmla="*/ 156127 w 579670"/>
              <a:gd name="connsiteY10" fmla="*/ 487220 h 487365"/>
              <a:gd name="connsiteX11" fmla="*/ 45421 w 579670"/>
              <a:gd name="connsiteY11" fmla="*/ 435888 h 487365"/>
              <a:gd name="connsiteX12" fmla="*/ 0 w 579670"/>
              <a:gd name="connsiteY12" fmla="*/ 304203 h 487365"/>
              <a:gd name="connsiteX13" fmla="*/ 59004 w 579670"/>
              <a:gd name="connsiteY13" fmla="*/ 140143 h 487365"/>
              <a:gd name="connsiteX14" fmla="*/ 234409 w 579670"/>
              <a:gd name="connsiteY14" fmla="*/ 0 h 487365"/>
              <a:gd name="connsiteX15" fmla="*/ 533811 w 579670"/>
              <a:gd name="connsiteY15" fmla="*/ 729 h 487365"/>
              <a:gd name="connsiteX16" fmla="*/ 557909 w 579670"/>
              <a:gd name="connsiteY16" fmla="*/ 44770 h 487365"/>
              <a:gd name="connsiteX17" fmla="*/ 435958 w 579670"/>
              <a:gd name="connsiteY17" fmla="*/ 140727 h 487365"/>
              <a:gd name="connsiteX18" fmla="*/ 397255 w 579670"/>
              <a:gd name="connsiteY18" fmla="*/ 223850 h 487365"/>
              <a:gd name="connsiteX19" fmla="*/ 419308 w 579670"/>
              <a:gd name="connsiteY19" fmla="*/ 246600 h 487365"/>
              <a:gd name="connsiteX20" fmla="*/ 437710 w 579670"/>
              <a:gd name="connsiteY20" fmla="*/ 245141 h 487365"/>
              <a:gd name="connsiteX21" fmla="*/ 459034 w 579670"/>
              <a:gd name="connsiteY21" fmla="*/ 243683 h 487365"/>
              <a:gd name="connsiteX22" fmla="*/ 544911 w 579670"/>
              <a:gd name="connsiteY22" fmla="*/ 278682 h 487365"/>
              <a:gd name="connsiteX23" fmla="*/ 579670 w 579670"/>
              <a:gd name="connsiteY23" fmla="*/ 365160 h 487365"/>
              <a:gd name="connsiteX24" fmla="*/ 544911 w 579670"/>
              <a:gd name="connsiteY24" fmla="*/ 452658 h 487365"/>
              <a:gd name="connsiteX25" fmla="*/ 456113 w 579670"/>
              <a:gd name="connsiteY25" fmla="*/ 487366 h 487365"/>
              <a:gd name="connsiteX26" fmla="*/ 344677 w 579670"/>
              <a:gd name="connsiteY26" fmla="*/ 436034 h 487365"/>
              <a:gd name="connsiteX27" fmla="*/ 299255 w 579670"/>
              <a:gd name="connsiteY27" fmla="*/ 304349 h 487365"/>
              <a:gd name="connsiteX28" fmla="*/ 358259 w 579670"/>
              <a:gd name="connsiteY28" fmla="*/ 140581 h 487365"/>
              <a:gd name="connsiteX29" fmla="*/ 533811 w 579670"/>
              <a:gd name="connsiteY29" fmla="*/ 729 h 48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670" h="487365">
                <a:moveTo>
                  <a:pt x="234409" y="0"/>
                </a:moveTo>
                <a:lnTo>
                  <a:pt x="258508" y="44770"/>
                </a:lnTo>
                <a:cubicBezTo>
                  <a:pt x="203739" y="75103"/>
                  <a:pt x="163283" y="106894"/>
                  <a:pt x="137140" y="140289"/>
                </a:cubicBezTo>
                <a:cubicBezTo>
                  <a:pt x="110998" y="173684"/>
                  <a:pt x="97853" y="201538"/>
                  <a:pt x="97853" y="223704"/>
                </a:cubicBezTo>
                <a:cubicBezTo>
                  <a:pt x="97853" y="238871"/>
                  <a:pt x="105156" y="246454"/>
                  <a:pt x="119761" y="246454"/>
                </a:cubicBezTo>
                <a:lnTo>
                  <a:pt x="138163" y="244995"/>
                </a:lnTo>
                <a:lnTo>
                  <a:pt x="160070" y="243537"/>
                </a:lnTo>
                <a:cubicBezTo>
                  <a:pt x="194100" y="243537"/>
                  <a:pt x="222579" y="255204"/>
                  <a:pt x="245655" y="278537"/>
                </a:cubicBezTo>
                <a:cubicBezTo>
                  <a:pt x="268731" y="301869"/>
                  <a:pt x="280415" y="330744"/>
                  <a:pt x="280415" y="365014"/>
                </a:cubicBezTo>
                <a:cubicBezTo>
                  <a:pt x="280415" y="399722"/>
                  <a:pt x="268731" y="428888"/>
                  <a:pt x="245217" y="452221"/>
                </a:cubicBezTo>
                <a:cubicBezTo>
                  <a:pt x="221849" y="475554"/>
                  <a:pt x="192055" y="487220"/>
                  <a:pt x="156127" y="487220"/>
                </a:cubicBezTo>
                <a:cubicBezTo>
                  <a:pt x="112604" y="487220"/>
                  <a:pt x="75654" y="470158"/>
                  <a:pt x="45421" y="435888"/>
                </a:cubicBezTo>
                <a:cubicBezTo>
                  <a:pt x="15043" y="401763"/>
                  <a:pt x="0" y="357868"/>
                  <a:pt x="0" y="304203"/>
                </a:cubicBezTo>
                <a:cubicBezTo>
                  <a:pt x="0" y="249079"/>
                  <a:pt x="19717" y="194392"/>
                  <a:pt x="59004" y="140143"/>
                </a:cubicBezTo>
                <a:cubicBezTo>
                  <a:pt x="98291" y="85603"/>
                  <a:pt x="156857" y="38937"/>
                  <a:pt x="234409" y="0"/>
                </a:cubicBezTo>
                <a:close/>
                <a:moveTo>
                  <a:pt x="533811" y="729"/>
                </a:moveTo>
                <a:lnTo>
                  <a:pt x="557909" y="44770"/>
                </a:lnTo>
                <a:cubicBezTo>
                  <a:pt x="502410" y="75540"/>
                  <a:pt x="461808" y="107477"/>
                  <a:pt x="435958" y="140727"/>
                </a:cubicBezTo>
                <a:cubicBezTo>
                  <a:pt x="410107" y="173830"/>
                  <a:pt x="397255" y="201538"/>
                  <a:pt x="397255" y="223850"/>
                </a:cubicBezTo>
                <a:cubicBezTo>
                  <a:pt x="397255" y="239016"/>
                  <a:pt x="404557" y="246600"/>
                  <a:pt x="419308" y="246600"/>
                </a:cubicBezTo>
                <a:lnTo>
                  <a:pt x="437710" y="245141"/>
                </a:lnTo>
                <a:lnTo>
                  <a:pt x="459034" y="243683"/>
                </a:lnTo>
                <a:cubicBezTo>
                  <a:pt x="493063" y="243683"/>
                  <a:pt x="521835" y="255349"/>
                  <a:pt x="544911" y="278682"/>
                </a:cubicBezTo>
                <a:cubicBezTo>
                  <a:pt x="567986" y="302015"/>
                  <a:pt x="579670" y="330890"/>
                  <a:pt x="579670" y="365160"/>
                </a:cubicBezTo>
                <a:cubicBezTo>
                  <a:pt x="579670" y="400451"/>
                  <a:pt x="567986" y="429617"/>
                  <a:pt x="544911" y="452658"/>
                </a:cubicBezTo>
                <a:cubicBezTo>
                  <a:pt x="521689" y="475700"/>
                  <a:pt x="492187" y="487366"/>
                  <a:pt x="456113" y="487366"/>
                </a:cubicBezTo>
                <a:cubicBezTo>
                  <a:pt x="412152" y="487366"/>
                  <a:pt x="374909" y="470304"/>
                  <a:pt x="344677" y="436034"/>
                </a:cubicBezTo>
                <a:cubicBezTo>
                  <a:pt x="314299" y="401909"/>
                  <a:pt x="299255" y="358014"/>
                  <a:pt x="299255" y="304349"/>
                </a:cubicBezTo>
                <a:cubicBezTo>
                  <a:pt x="299255" y="249808"/>
                  <a:pt x="318972" y="195121"/>
                  <a:pt x="358259" y="140581"/>
                </a:cubicBezTo>
                <a:cubicBezTo>
                  <a:pt x="397547" y="86040"/>
                  <a:pt x="456113" y="39083"/>
                  <a:pt x="533811" y="729"/>
                </a:cubicBezTo>
                <a:close/>
              </a:path>
            </a:pathLst>
          </a:custGeom>
          <a:solidFill>
            <a:srgbClr val="000000"/>
          </a:solidFill>
          <a:ln w="1459" cap="flat">
            <a:noFill/>
            <a:prstDash val="solid"/>
            <a:miter/>
          </a:ln>
        </p:spPr>
        <p:txBody>
          <a:bodyPr rtlCol="0" anchor="ctr"/>
          <a:lstStyle/>
          <a:p>
            <a:endParaRPr lang="pt-BR"/>
          </a:p>
        </p:txBody>
      </p:sp>
      <p:sp>
        <p:nvSpPr>
          <p:cNvPr id="7" name="Espaço Reservado para Texto 6">
            <a:extLst>
              <a:ext uri="{FF2B5EF4-FFF2-40B4-BE49-F238E27FC236}">
                <a16:creationId xmlns:a16="http://schemas.microsoft.com/office/drawing/2014/main" id="{6FF06D54-50E0-414E-BFFC-40B6AA1D42C3}"/>
              </a:ext>
            </a:extLst>
          </p:cNvPr>
          <p:cNvSpPr>
            <a:spLocks noGrp="1"/>
          </p:cNvSpPr>
          <p:nvPr>
            <p:ph type="body" sz="quarter" idx="11" hasCustomPrompt="1"/>
          </p:nvPr>
        </p:nvSpPr>
        <p:spPr>
          <a:xfrm>
            <a:off x="0" y="0"/>
            <a:ext cx="6534150" cy="6858000"/>
          </a:xfrm>
          <a:prstGeom prst="snip2DiagRect">
            <a:avLst/>
          </a:prstGeom>
          <a:solidFill>
            <a:schemeClr val="tx1">
              <a:alpha val="63000"/>
            </a:schemeClr>
          </a:solidFill>
        </p:spPr>
        <p:txBody>
          <a:bodyPr lIns="216000" tIns="216000" rIns="216000" bIns="216000" anchor="ctr">
            <a:normAutofit/>
          </a:bodyPr>
          <a:lstStyle>
            <a:lvl1pPr marL="0" indent="0" algn="ctr">
              <a:buNone/>
              <a:defRPr sz="3600" i="1">
                <a:solidFill>
                  <a:schemeClr val="bg1"/>
                </a:solidFill>
              </a:defRPr>
            </a:lvl1pPr>
          </a:lstStyle>
          <a:p>
            <a:pPr lvl="0"/>
            <a:r>
              <a:rPr lang="pt-BR" dirty="0"/>
              <a:t>Citação</a:t>
            </a:r>
          </a:p>
        </p:txBody>
      </p:sp>
      <p:sp>
        <p:nvSpPr>
          <p:cNvPr id="4" name="Espaço Reservado para Texto 3">
            <a:extLst>
              <a:ext uri="{FF2B5EF4-FFF2-40B4-BE49-F238E27FC236}">
                <a16:creationId xmlns:a16="http://schemas.microsoft.com/office/drawing/2014/main" id="{13EF6615-BE7F-7746-9A36-BC17C16EEB38}"/>
              </a:ext>
            </a:extLst>
          </p:cNvPr>
          <p:cNvSpPr>
            <a:spLocks noGrp="1"/>
          </p:cNvSpPr>
          <p:nvPr>
            <p:ph type="body" sz="half" idx="2" hasCustomPrompt="1"/>
          </p:nvPr>
        </p:nvSpPr>
        <p:spPr>
          <a:xfrm>
            <a:off x="4791075" y="6068903"/>
            <a:ext cx="2609850" cy="464479"/>
          </a:xfrm>
          <a:prstGeom prst="roundRect">
            <a:avLst>
              <a:gd name="adj" fmla="val 0"/>
            </a:avLst>
          </a:prstGeom>
          <a:solidFill>
            <a:schemeClr val="bg1"/>
          </a:solidFill>
          <a:ln w="31750">
            <a:noFill/>
          </a:ln>
        </p:spPr>
        <p:txBody>
          <a:bodyPr rIns="36000" anchor="t"/>
          <a:lstStyle>
            <a:lvl1pPr marL="0" indent="0" algn="ctr">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autor</a:t>
            </a:r>
          </a:p>
        </p:txBody>
      </p:sp>
    </p:spTree>
    <p:extLst>
      <p:ext uri="{BB962C8B-B14F-4D97-AF65-F5344CB8AC3E}">
        <p14:creationId xmlns:p14="http://schemas.microsoft.com/office/powerpoint/2010/main" val="39499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5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50"/>
                                        <p:tgtEl>
                                          <p:spTgt spid="7">
                                            <p:txEl>
                                              <p:pRg st="0" end="0"/>
                                            </p:txEl>
                                          </p:spTgt>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500"/>
                                        <p:tgtEl>
                                          <p:spTgt spid="4">
                                            <p:bg/>
                                          </p:spTgt>
                                        </p:tgtEl>
                                      </p:cBhvr>
                                    </p:animEffect>
                                    <p:anim calcmode="lin" valueType="num">
                                      <p:cBhvr>
                                        <p:cTn id="14" dur="500" fill="hold"/>
                                        <p:tgtEl>
                                          <p:spTgt spid="4">
                                            <p:bg/>
                                          </p:spTgt>
                                        </p:tgtEl>
                                        <p:attrNameLst>
                                          <p:attrName>ppt_x</p:attrName>
                                        </p:attrNameLst>
                                      </p:cBhvr>
                                      <p:tavLst>
                                        <p:tav tm="0">
                                          <p:val>
                                            <p:strVal val="#ppt_x"/>
                                          </p:val>
                                        </p:tav>
                                        <p:tav tm="100000">
                                          <p:val>
                                            <p:strVal val="#ppt_x"/>
                                          </p:val>
                                        </p:tav>
                                      </p:tavLst>
                                    </p:anim>
                                    <p:anim calcmode="lin" valueType="num">
                                      <p:cBhvr>
                                        <p:cTn id="15" dur="450" decel="100000" fill="hold"/>
                                        <p:tgtEl>
                                          <p:spTgt spid="4">
                                            <p:bg/>
                                          </p:spTgt>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4">
                                            <p:bg/>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anim calcmode="lin" valueType="num">
                                      <p:cBhvr>
                                        <p:cTn id="2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45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build="p"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4" grpId="0" build="p" animBg="1">
        <p:tmplLst>
          <p:tmpl>
            <p:tnLst>
              <p:par>
                <p:cTn presetID="3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450" decel="100000" fill="hold"/>
                        <p:tgtEl>
                          <p:spTgt spid="4"/>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tnLst>
          </p:tmpl>
          <p:tmpl lvl="1">
            <p:tnLst>
              <p:par>
                <p:cTn presetID="3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450" decel="100000" fill="hold"/>
                        <p:tgtEl>
                          <p:spTgt spid="4"/>
                        </p:tgtEl>
                        <p:attrNameLst>
                          <p:attrName>ppt_y</p:attrName>
                        </p:attrNameLst>
                      </p:cBhvr>
                      <p:tavLst>
                        <p:tav tm="0">
                          <p:val>
                            <p:strVal val="#ppt_y+1"/>
                          </p:val>
                        </p:tav>
                        <p:tav tm="100000">
                          <p:val>
                            <p:strVal val="#ppt_y-.03"/>
                          </p:val>
                        </p:tav>
                      </p:tavLst>
                    </p:anim>
                    <p:anim calcmode="lin" valueType="num">
                      <p:cBhvr>
                        <p:cTn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1">
    <p:bg>
      <p:bgPr>
        <a:solidFill>
          <a:schemeClr val="bg1">
            <a:alpha val="90000"/>
          </a:schemeClr>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9A5E615-7906-0943-A1FA-893314AAF867}"/>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13" name="Espaço Reservado para Texto 12">
            <a:extLst>
              <a:ext uri="{FF2B5EF4-FFF2-40B4-BE49-F238E27FC236}">
                <a16:creationId xmlns:a16="http://schemas.microsoft.com/office/drawing/2014/main" id="{88AEF6B7-BF7F-BD47-8D50-27835CCB4E9A}"/>
              </a:ext>
            </a:extLst>
          </p:cNvPr>
          <p:cNvSpPr>
            <a:spLocks noGrp="1"/>
          </p:cNvSpPr>
          <p:nvPr>
            <p:ph type="body" sz="half" idx="10"/>
          </p:nvPr>
        </p:nvSpPr>
        <p:spPr>
          <a:xfrm>
            <a:off x="6927874" y="1122362"/>
            <a:ext cx="4940478" cy="4788894"/>
          </a:xfrm>
          <a:custGeom>
            <a:avLst/>
            <a:gdLst>
              <a:gd name="connsiteX0" fmla="*/ 2470240 w 4940478"/>
              <a:gd name="connsiteY0" fmla="*/ 488653 h 4788894"/>
              <a:gd name="connsiteX1" fmla="*/ 4436359 w 4940478"/>
              <a:gd name="connsiteY1" fmla="*/ 2394447 h 4788894"/>
              <a:gd name="connsiteX2" fmla="*/ 2470240 w 4940478"/>
              <a:gd name="connsiteY2" fmla="*/ 4300241 h 4788894"/>
              <a:gd name="connsiteX3" fmla="*/ 504121 w 4940478"/>
              <a:gd name="connsiteY3" fmla="*/ 2394447 h 4788894"/>
              <a:gd name="connsiteX4" fmla="*/ 2470240 w 4940478"/>
              <a:gd name="connsiteY4" fmla="*/ 488653 h 4788894"/>
              <a:gd name="connsiteX5" fmla="*/ 2470239 w 4940478"/>
              <a:gd name="connsiteY5" fmla="*/ 111581 h 4788894"/>
              <a:gd name="connsiteX6" fmla="*/ 111581 w 4940478"/>
              <a:gd name="connsiteY6" fmla="*/ 2394447 h 4788894"/>
              <a:gd name="connsiteX7" fmla="*/ 2470239 w 4940478"/>
              <a:gd name="connsiteY7" fmla="*/ 4677313 h 4788894"/>
              <a:gd name="connsiteX8" fmla="*/ 4828897 w 4940478"/>
              <a:gd name="connsiteY8" fmla="*/ 2394447 h 4788894"/>
              <a:gd name="connsiteX9" fmla="*/ 2470239 w 4940478"/>
              <a:gd name="connsiteY9" fmla="*/ 111581 h 4788894"/>
              <a:gd name="connsiteX10" fmla="*/ 2470239 w 4940478"/>
              <a:gd name="connsiteY10" fmla="*/ 0 h 4788894"/>
              <a:gd name="connsiteX11" fmla="*/ 4940478 w 4940478"/>
              <a:gd name="connsiteY11" fmla="*/ 2394447 h 4788894"/>
              <a:gd name="connsiteX12" fmla="*/ 2470239 w 4940478"/>
              <a:gd name="connsiteY12" fmla="*/ 4788894 h 4788894"/>
              <a:gd name="connsiteX13" fmla="*/ 0 w 4940478"/>
              <a:gd name="connsiteY13" fmla="*/ 2394447 h 4788894"/>
              <a:gd name="connsiteX14" fmla="*/ 2470239 w 4940478"/>
              <a:gd name="connsiteY14" fmla="*/ 0 h 47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40478" h="4788894">
                <a:moveTo>
                  <a:pt x="2470240" y="488653"/>
                </a:moveTo>
                <a:cubicBezTo>
                  <a:pt x="3556098" y="488653"/>
                  <a:pt x="4436359" y="1341906"/>
                  <a:pt x="4436359" y="2394447"/>
                </a:cubicBezTo>
                <a:cubicBezTo>
                  <a:pt x="4436359" y="3446988"/>
                  <a:pt x="3556098" y="4300241"/>
                  <a:pt x="2470240" y="4300241"/>
                </a:cubicBezTo>
                <a:cubicBezTo>
                  <a:pt x="1384382" y="4300241"/>
                  <a:pt x="504121" y="3446988"/>
                  <a:pt x="504121" y="2394447"/>
                </a:cubicBezTo>
                <a:cubicBezTo>
                  <a:pt x="504121" y="1341906"/>
                  <a:pt x="1384382" y="488653"/>
                  <a:pt x="2470240" y="488653"/>
                </a:cubicBezTo>
                <a:close/>
                <a:moveTo>
                  <a:pt x="2470239" y="111581"/>
                </a:moveTo>
                <a:cubicBezTo>
                  <a:pt x="1167588" y="111581"/>
                  <a:pt x="111581" y="1133655"/>
                  <a:pt x="111581" y="2394447"/>
                </a:cubicBezTo>
                <a:cubicBezTo>
                  <a:pt x="111581" y="3655239"/>
                  <a:pt x="1167588" y="4677313"/>
                  <a:pt x="2470239" y="4677313"/>
                </a:cubicBezTo>
                <a:cubicBezTo>
                  <a:pt x="3772890" y="4677313"/>
                  <a:pt x="4828897" y="3655239"/>
                  <a:pt x="4828897" y="2394447"/>
                </a:cubicBezTo>
                <a:cubicBezTo>
                  <a:pt x="4828897" y="1133655"/>
                  <a:pt x="3772890" y="111581"/>
                  <a:pt x="2470239" y="111581"/>
                </a:cubicBezTo>
                <a:close/>
                <a:moveTo>
                  <a:pt x="2470239" y="0"/>
                </a:moveTo>
                <a:cubicBezTo>
                  <a:pt x="3834514" y="0"/>
                  <a:pt x="4940478" y="1072030"/>
                  <a:pt x="4940478" y="2394447"/>
                </a:cubicBezTo>
                <a:cubicBezTo>
                  <a:pt x="4940478" y="3716864"/>
                  <a:pt x="3834514" y="4788894"/>
                  <a:pt x="2470239" y="4788894"/>
                </a:cubicBezTo>
                <a:cubicBezTo>
                  <a:pt x="1105964" y="4788894"/>
                  <a:pt x="0" y="3716864"/>
                  <a:pt x="0" y="2394447"/>
                </a:cubicBezTo>
                <a:cubicBezTo>
                  <a:pt x="0" y="1072030"/>
                  <a:pt x="1105964" y="0"/>
                  <a:pt x="2470239" y="0"/>
                </a:cubicBezTo>
                <a:close/>
              </a:path>
            </a:pathLst>
          </a:custGeom>
          <a:solidFill>
            <a:schemeClr val="tx1">
              <a:alpha val="83000"/>
            </a:schemeClr>
          </a:solidFill>
        </p:spPr>
        <p:txBody>
          <a:bodyPr wrap="square" lIns="720000" tIns="108000" rIns="720000" bIns="108000" anchor="ctr">
            <a:noAutofit/>
          </a:bodyPr>
          <a:lstStyle>
            <a:lvl1pPr marL="0" indent="0" algn="ctr">
              <a:buNone/>
              <a:defRPr sz="3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Tree>
    <p:extLst>
      <p:ext uri="{BB962C8B-B14F-4D97-AF65-F5344CB8AC3E}">
        <p14:creationId xmlns:p14="http://schemas.microsoft.com/office/powerpoint/2010/main" val="309659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250" fill="hold"/>
                                        <p:tgtEl>
                                          <p:spTgt spid="13">
                                            <p:bg/>
                                          </p:spTgt>
                                        </p:tgtEl>
                                        <p:attrNameLst>
                                          <p:attrName>ppt_w</p:attrName>
                                        </p:attrNameLst>
                                      </p:cBhvr>
                                      <p:tavLst>
                                        <p:tav tm="0">
                                          <p:val>
                                            <p:fltVal val="0"/>
                                          </p:val>
                                        </p:tav>
                                        <p:tav tm="100000">
                                          <p:val>
                                            <p:strVal val="#ppt_w"/>
                                          </p:val>
                                        </p:tav>
                                      </p:tavLst>
                                    </p:anim>
                                    <p:anim calcmode="lin" valueType="num">
                                      <p:cBhvr>
                                        <p:cTn id="8" dur="250" fill="hold"/>
                                        <p:tgtEl>
                                          <p:spTgt spid="13">
                                            <p:bg/>
                                          </p:spTgt>
                                        </p:tgtEl>
                                        <p:attrNameLst>
                                          <p:attrName>ppt_h</p:attrName>
                                        </p:attrNameLst>
                                      </p:cBhvr>
                                      <p:tavLst>
                                        <p:tav tm="0">
                                          <p:val>
                                            <p:fltVal val="0"/>
                                          </p:val>
                                        </p:tav>
                                        <p:tav tm="100000">
                                          <p:val>
                                            <p:strVal val="#ppt_h"/>
                                          </p:val>
                                        </p:tav>
                                      </p:tavLst>
                                    </p:anim>
                                    <p:animEffect transition="in" filter="fade">
                                      <p:cBhvr>
                                        <p:cTn id="9" dur="250"/>
                                        <p:tgtEl>
                                          <p:spTgt spid="1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2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2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4" dur="2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250" fill="hold"/>
                        <p:tgtEl>
                          <p:spTgt spid="13"/>
                        </p:tgtEl>
                        <p:attrNameLst>
                          <p:attrName>ppt_w</p:attrName>
                        </p:attrNameLst>
                      </p:cBhvr>
                      <p:tavLst>
                        <p:tav tm="0">
                          <p:val>
                            <p:fltVal val="0"/>
                          </p:val>
                        </p:tav>
                        <p:tav tm="100000">
                          <p:val>
                            <p:strVal val="#ppt_w"/>
                          </p:val>
                        </p:tav>
                      </p:tavLst>
                    </p:anim>
                    <p:anim calcmode="lin" valueType="num">
                      <p:cBhvr>
                        <p:cTn dur="250" fill="hold"/>
                        <p:tgtEl>
                          <p:spTgt spid="13"/>
                        </p:tgtEl>
                        <p:attrNameLst>
                          <p:attrName>ppt_h</p:attrName>
                        </p:attrNameLst>
                      </p:cBhvr>
                      <p:tavLst>
                        <p:tav tm="0">
                          <p:val>
                            <p:fltVal val="0"/>
                          </p:val>
                        </p:tav>
                        <p:tav tm="100000">
                          <p:val>
                            <p:strVal val="#ppt_h"/>
                          </p:val>
                        </p:tav>
                      </p:tavLst>
                    </p:anim>
                    <p:animEffect transition="in" filter="fade">
                      <p:cBhvr>
                        <p:cTn dur="250"/>
                        <p:tgtEl>
                          <p:spTgt spid="13"/>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250" fill="hold"/>
                        <p:tgtEl>
                          <p:spTgt spid="13"/>
                        </p:tgtEl>
                        <p:attrNameLst>
                          <p:attrName>ppt_w</p:attrName>
                        </p:attrNameLst>
                      </p:cBhvr>
                      <p:tavLst>
                        <p:tav tm="0">
                          <p:val>
                            <p:fltVal val="0"/>
                          </p:val>
                        </p:tav>
                        <p:tav tm="100000">
                          <p:val>
                            <p:strVal val="#ppt_w"/>
                          </p:val>
                        </p:tav>
                      </p:tavLst>
                    </p:anim>
                    <p:anim calcmode="lin" valueType="num">
                      <p:cBhvr>
                        <p:cTn dur="250" fill="hold"/>
                        <p:tgtEl>
                          <p:spTgt spid="13"/>
                        </p:tgtEl>
                        <p:attrNameLst>
                          <p:attrName>ppt_h</p:attrName>
                        </p:attrNameLst>
                      </p:cBhvr>
                      <p:tavLst>
                        <p:tav tm="0">
                          <p:val>
                            <p:fltVal val="0"/>
                          </p:val>
                        </p:tav>
                        <p:tav tm="100000">
                          <p:val>
                            <p:strVal val="#ppt_h"/>
                          </p:val>
                        </p:tav>
                      </p:tavLst>
                    </p:anim>
                    <p:animEffect transition="in" filter="fade">
                      <p:cBhvr>
                        <p:cTn dur="250"/>
                        <p:tgtEl>
                          <p:spTgt spid="1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FOTO 1">
    <p:bg>
      <p:bgPr>
        <a:solidFill>
          <a:schemeClr val="bg1">
            <a:alpha val="90000"/>
          </a:schemeClr>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9A5E615-7906-0943-A1FA-893314AAF867}"/>
              </a:ext>
            </a:extLst>
          </p:cNvPr>
          <p:cNvSpPr>
            <a:spLocks noGrp="1"/>
          </p:cNvSpPr>
          <p:nvPr>
            <p:ph type="pic" idx="1"/>
          </p:nvPr>
        </p:nvSpPr>
        <p:spPr>
          <a:xfrm>
            <a:off x="0" y="0"/>
            <a:ext cx="12192000" cy="6857999"/>
          </a:xfrm>
          <a:prstGeom prst="snip1Rect">
            <a:avLst>
              <a:gd name="adj" fmla="val 15747"/>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13" name="Espaço Reservado para Texto 12">
            <a:extLst>
              <a:ext uri="{FF2B5EF4-FFF2-40B4-BE49-F238E27FC236}">
                <a16:creationId xmlns:a16="http://schemas.microsoft.com/office/drawing/2014/main" id="{88AEF6B7-BF7F-BD47-8D50-27835CCB4E9A}"/>
              </a:ext>
            </a:extLst>
          </p:cNvPr>
          <p:cNvSpPr>
            <a:spLocks noGrp="1"/>
          </p:cNvSpPr>
          <p:nvPr>
            <p:ph type="body" sz="half" idx="10"/>
          </p:nvPr>
        </p:nvSpPr>
        <p:spPr>
          <a:xfrm>
            <a:off x="349274" y="1249362"/>
            <a:ext cx="4940478" cy="4788894"/>
          </a:xfrm>
          <a:prstGeom prst="ellipse">
            <a:avLst/>
          </a:prstGeom>
          <a:solidFill>
            <a:schemeClr val="bg1">
              <a:alpha val="75000"/>
            </a:schemeClr>
          </a:solidFill>
        </p:spPr>
        <p:txBody>
          <a:bodyPr wrap="square" lIns="216000" tIns="216000" rIns="216000" bIns="216000" anchor="ctr">
            <a:noAutofit/>
          </a:bodyPr>
          <a:lstStyle>
            <a:lvl1pPr marL="0" indent="0" algn="ctr">
              <a:buNone/>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Tree>
    <p:extLst>
      <p:ext uri="{BB962C8B-B14F-4D97-AF65-F5344CB8AC3E}">
        <p14:creationId xmlns:p14="http://schemas.microsoft.com/office/powerpoint/2010/main" val="41821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250" fill="hold"/>
                                        <p:tgtEl>
                                          <p:spTgt spid="13">
                                            <p:bg/>
                                          </p:spTgt>
                                        </p:tgtEl>
                                        <p:attrNameLst>
                                          <p:attrName>ppt_w</p:attrName>
                                        </p:attrNameLst>
                                      </p:cBhvr>
                                      <p:tavLst>
                                        <p:tav tm="0">
                                          <p:val>
                                            <p:fltVal val="0"/>
                                          </p:val>
                                        </p:tav>
                                        <p:tav tm="100000">
                                          <p:val>
                                            <p:strVal val="#ppt_w"/>
                                          </p:val>
                                        </p:tav>
                                      </p:tavLst>
                                    </p:anim>
                                    <p:anim calcmode="lin" valueType="num">
                                      <p:cBhvr>
                                        <p:cTn id="8" dur="250" fill="hold"/>
                                        <p:tgtEl>
                                          <p:spTgt spid="13">
                                            <p:bg/>
                                          </p:spTgt>
                                        </p:tgtEl>
                                        <p:attrNameLst>
                                          <p:attrName>ppt_h</p:attrName>
                                        </p:attrNameLst>
                                      </p:cBhvr>
                                      <p:tavLst>
                                        <p:tav tm="0">
                                          <p:val>
                                            <p:fltVal val="0"/>
                                          </p:val>
                                        </p:tav>
                                        <p:tav tm="100000">
                                          <p:val>
                                            <p:strVal val="#ppt_h"/>
                                          </p:val>
                                        </p:tav>
                                      </p:tavLst>
                                    </p:anim>
                                    <p:animEffect transition="in" filter="fade">
                                      <p:cBhvr>
                                        <p:cTn id="9" dur="250"/>
                                        <p:tgtEl>
                                          <p:spTgt spid="1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2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2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4" dur="2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250" fill="hold"/>
                        <p:tgtEl>
                          <p:spTgt spid="13"/>
                        </p:tgtEl>
                        <p:attrNameLst>
                          <p:attrName>ppt_w</p:attrName>
                        </p:attrNameLst>
                      </p:cBhvr>
                      <p:tavLst>
                        <p:tav tm="0">
                          <p:val>
                            <p:fltVal val="0"/>
                          </p:val>
                        </p:tav>
                        <p:tav tm="100000">
                          <p:val>
                            <p:strVal val="#ppt_w"/>
                          </p:val>
                        </p:tav>
                      </p:tavLst>
                    </p:anim>
                    <p:anim calcmode="lin" valueType="num">
                      <p:cBhvr>
                        <p:cTn dur="250" fill="hold"/>
                        <p:tgtEl>
                          <p:spTgt spid="13"/>
                        </p:tgtEl>
                        <p:attrNameLst>
                          <p:attrName>ppt_h</p:attrName>
                        </p:attrNameLst>
                      </p:cBhvr>
                      <p:tavLst>
                        <p:tav tm="0">
                          <p:val>
                            <p:fltVal val="0"/>
                          </p:val>
                        </p:tav>
                        <p:tav tm="100000">
                          <p:val>
                            <p:strVal val="#ppt_h"/>
                          </p:val>
                        </p:tav>
                      </p:tavLst>
                    </p:anim>
                    <p:animEffect transition="in" filter="fade">
                      <p:cBhvr>
                        <p:cTn dur="250"/>
                        <p:tgtEl>
                          <p:spTgt spid="13"/>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250" fill="hold"/>
                        <p:tgtEl>
                          <p:spTgt spid="13"/>
                        </p:tgtEl>
                        <p:attrNameLst>
                          <p:attrName>ppt_w</p:attrName>
                        </p:attrNameLst>
                      </p:cBhvr>
                      <p:tavLst>
                        <p:tav tm="0">
                          <p:val>
                            <p:fltVal val="0"/>
                          </p:val>
                        </p:tav>
                        <p:tav tm="100000">
                          <p:val>
                            <p:strVal val="#ppt_w"/>
                          </p:val>
                        </p:tav>
                      </p:tavLst>
                    </p:anim>
                    <p:anim calcmode="lin" valueType="num">
                      <p:cBhvr>
                        <p:cTn dur="250" fill="hold"/>
                        <p:tgtEl>
                          <p:spTgt spid="13"/>
                        </p:tgtEl>
                        <p:attrNameLst>
                          <p:attrName>ppt_h</p:attrName>
                        </p:attrNameLst>
                      </p:cBhvr>
                      <p:tavLst>
                        <p:tav tm="0">
                          <p:val>
                            <p:fltVal val="0"/>
                          </p:val>
                        </p:tav>
                        <p:tav tm="100000">
                          <p:val>
                            <p:strVal val="#ppt_h"/>
                          </p:val>
                        </p:tav>
                      </p:tavLst>
                    </p:anim>
                    <p:animEffect transition="in" filter="fade">
                      <p:cBhvr>
                        <p:cTn dur="250"/>
                        <p:tgtEl>
                          <p:spTgt spid="1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94B2BD6-9220-9941-B3B0-6D6016DEDB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F0E8A2BB-36D9-C64B-B720-3E3260DD3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41F088F-01BF-9D4B-8D39-AA71B799B7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D5283-6519-3542-93A1-E8A4CDADEFB1}" type="datetimeFigureOut">
              <a:rPr lang="pt-BR" smtClean="0"/>
              <a:t>30/03/2021</a:t>
            </a:fld>
            <a:endParaRPr lang="pt-BR"/>
          </a:p>
        </p:txBody>
      </p:sp>
      <p:sp>
        <p:nvSpPr>
          <p:cNvPr id="5" name="Espaço Reservado para Rodapé 4">
            <a:extLst>
              <a:ext uri="{FF2B5EF4-FFF2-40B4-BE49-F238E27FC236}">
                <a16:creationId xmlns:a16="http://schemas.microsoft.com/office/drawing/2014/main" id="{F60CC49C-3C44-3F4B-A718-DF07F2685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915EDBC-11D4-8B4C-AA78-8D74FFF85F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5BE83B-D807-F84D-ABB8-C6BEAF601E9C}" type="slidenum">
              <a:rPr lang="pt-BR" smtClean="0"/>
              <a:t>‹nº›</a:t>
            </a:fld>
            <a:endParaRPr lang="pt-BR"/>
          </a:p>
        </p:txBody>
      </p:sp>
      <p:pic>
        <p:nvPicPr>
          <p:cNvPr id="8" name="Gráfico 7">
            <a:extLst>
              <a:ext uri="{FF2B5EF4-FFF2-40B4-BE49-F238E27FC236}">
                <a16:creationId xmlns:a16="http://schemas.microsoft.com/office/drawing/2014/main" id="{2EDD6342-8750-3547-8486-260C92591C94}"/>
              </a:ext>
            </a:extLst>
          </p:cNvPr>
          <p:cNvPicPr>
            <a:picLocks noChangeAspect="1"/>
          </p:cNvPicPr>
          <p:nvPr userDrawn="1"/>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1594925" y="17789"/>
            <a:ext cx="581309" cy="600075"/>
          </a:xfrm>
          <a:prstGeom prst="rect">
            <a:avLst/>
          </a:prstGeom>
        </p:spPr>
      </p:pic>
    </p:spTree>
    <p:extLst>
      <p:ext uri="{BB962C8B-B14F-4D97-AF65-F5344CB8AC3E}">
        <p14:creationId xmlns:p14="http://schemas.microsoft.com/office/powerpoint/2010/main" val="348445062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6" r:id="rId4"/>
    <p:sldLayoutId id="2147483666" r:id="rId5"/>
    <p:sldLayoutId id="2147483667" r:id="rId6"/>
    <p:sldLayoutId id="2147483668" r:id="rId7"/>
    <p:sldLayoutId id="2147483661" r:id="rId8"/>
    <p:sldLayoutId id="2147483669" r:id="rId9"/>
    <p:sldLayoutId id="2147483664" r:id="rId10"/>
    <p:sldLayoutId id="2147483670" r:id="rId11"/>
    <p:sldLayoutId id="2147483672" r:id="rId12"/>
    <p:sldLayoutId id="2147483665" r:id="rId13"/>
    <p:sldLayoutId id="2147483662" r:id="rId14"/>
    <p:sldLayoutId id="2147483663" r:id="rId15"/>
    <p:sldLayoutId id="2147483651" r:id="rId16"/>
    <p:sldLayoutId id="2147483671" r:id="rId17"/>
    <p:sldLayoutId id="2147483652" r:id="rId18"/>
    <p:sldLayoutId id="2147483653" r:id="rId19"/>
    <p:sldLayoutId id="2147483654" r:id="rId20"/>
    <p:sldLayoutId id="2147483655" r:id="rId21"/>
    <p:sldLayoutId id="2147483657" r:id="rId22"/>
  </p:sldLayoutIdLst>
  <p:txStyles>
    <p:titleStyle>
      <a:lvl1pPr algn="l" defTabSz="914400" rtl="0" eaLnBrk="1" latinLnBrk="0" hangingPunct="1">
        <a:lnSpc>
          <a:spcPct val="90000"/>
        </a:lnSpc>
        <a:spcBef>
          <a:spcPct val="0"/>
        </a:spcBef>
        <a:buNone/>
        <a:defRPr sz="4400" b="1" kern="1200" cap="all" baseline="0">
          <a:solidFill>
            <a:schemeClr val="tx1"/>
          </a:solidFill>
          <a:latin typeface="Rockwell" panose="02060603020205020403" pitchFamily="18"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600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2F157BF2-480E-E146-A341-21F69E025156}"/>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A26EA216-6B62-804B-8AA7-7117C264F383}"/>
              </a:ext>
            </a:extLst>
          </p:cNvPr>
          <p:cNvSpPr>
            <a:spLocks noGrp="1"/>
          </p:cNvSpPr>
          <p:nvPr>
            <p:ph type="body" sz="half" idx="2"/>
          </p:nvPr>
        </p:nvSpPr>
        <p:spPr>
          <a:xfrm>
            <a:off x="5458691" y="4031673"/>
            <a:ext cx="6733309" cy="2479363"/>
          </a:xfrm>
        </p:spPr>
        <p:txBody>
          <a:bodyPr>
            <a:normAutofit/>
          </a:bodyPr>
          <a:lstStyle/>
          <a:p>
            <a:r>
              <a:rPr lang="pt-BR" dirty="0"/>
              <a:t>que eles não imaginavam que para poderem ser livres, Jesus seria preso; para viverem, Jesus teria que morrer.</a:t>
            </a:r>
          </a:p>
        </p:txBody>
      </p:sp>
    </p:spTree>
    <p:extLst>
      <p:ext uri="{BB962C8B-B14F-4D97-AF65-F5344CB8AC3E}">
        <p14:creationId xmlns:p14="http://schemas.microsoft.com/office/powerpoint/2010/main" val="28271431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a:extLst>
              <a:ext uri="{FF2B5EF4-FFF2-40B4-BE49-F238E27FC236}">
                <a16:creationId xmlns:a16="http://schemas.microsoft.com/office/drawing/2014/main" id="{94368759-EB04-AB45-A3C7-C098E91949AC}"/>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7" name="Título 6">
            <a:extLst>
              <a:ext uri="{FF2B5EF4-FFF2-40B4-BE49-F238E27FC236}">
                <a16:creationId xmlns:a16="http://schemas.microsoft.com/office/drawing/2014/main" id="{37765931-3A4F-0A4C-B85F-2C7331C6D346}"/>
              </a:ext>
            </a:extLst>
          </p:cNvPr>
          <p:cNvSpPr>
            <a:spLocks noGrp="1"/>
          </p:cNvSpPr>
          <p:nvPr>
            <p:ph type="title"/>
          </p:nvPr>
        </p:nvSpPr>
        <p:spPr>
          <a:xfrm>
            <a:off x="789815" y="3803073"/>
            <a:ext cx="10612369" cy="1818956"/>
          </a:xfrm>
          <a:effectLst>
            <a:outerShdw blurRad="50800" dist="127000" dir="2700000" algn="tl" rotWithShape="0">
              <a:prstClr val="black">
                <a:alpha val="60000"/>
              </a:prstClr>
            </a:outerShdw>
          </a:effectLst>
        </p:spPr>
        <p:txBody>
          <a:bodyPr>
            <a:normAutofit fontScale="90000"/>
          </a:bodyPr>
          <a:lstStyle/>
          <a:p>
            <a:r>
              <a:rPr lang="pt-PT" sz="8000" dirty="0">
                <a:solidFill>
                  <a:schemeClr val="bg1"/>
                </a:solidFill>
              </a:rPr>
              <a:t>Na casa de meu pai</a:t>
            </a:r>
            <a:endParaRPr lang="pt-BR" sz="8000" dirty="0">
              <a:solidFill>
                <a:schemeClr val="bg1"/>
              </a:solidFill>
            </a:endParaRPr>
          </a:p>
        </p:txBody>
      </p:sp>
    </p:spTree>
    <p:extLst>
      <p:ext uri="{BB962C8B-B14F-4D97-AF65-F5344CB8AC3E}">
        <p14:creationId xmlns:p14="http://schemas.microsoft.com/office/powerpoint/2010/main" val="18695354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B97D954B-1509-254C-ADA4-8A011F3B4463}"/>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9318F710-59C6-1547-826C-7B03000E62F3}"/>
              </a:ext>
            </a:extLst>
          </p:cNvPr>
          <p:cNvSpPr>
            <a:spLocks noGrp="1"/>
          </p:cNvSpPr>
          <p:nvPr>
            <p:ph type="body" sz="half" idx="10"/>
          </p:nvPr>
        </p:nvSpPr>
        <p:spPr>
          <a:xfrm>
            <a:off x="6687704" y="1602654"/>
            <a:ext cx="4940300" cy="4789487"/>
          </a:xfrm>
        </p:spPr>
        <p:txBody>
          <a:bodyPr/>
          <a:lstStyle/>
          <a:p>
            <a:r>
              <a:rPr lang="pt-PT" dirty="0"/>
              <a:t>Jesus começa expressando conhecimento e intimidade com o Pai</a:t>
            </a:r>
            <a:r>
              <a:rPr lang="pt-BR" dirty="0"/>
              <a:t> </a:t>
            </a:r>
          </a:p>
        </p:txBody>
      </p:sp>
    </p:spTree>
    <p:extLst>
      <p:ext uri="{BB962C8B-B14F-4D97-AF65-F5344CB8AC3E}">
        <p14:creationId xmlns:p14="http://schemas.microsoft.com/office/powerpoint/2010/main" val="14761143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F57310A4-4C0C-3A43-A5E8-3D6CD7D3711D}"/>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p:spPr>
      </p:pic>
      <p:sp>
        <p:nvSpPr>
          <p:cNvPr id="8" name="Título 7">
            <a:extLst>
              <a:ext uri="{FF2B5EF4-FFF2-40B4-BE49-F238E27FC236}">
                <a16:creationId xmlns:a16="http://schemas.microsoft.com/office/drawing/2014/main" id="{6641194B-8EF0-E548-B0AF-643E581F3AB0}"/>
              </a:ext>
            </a:extLst>
          </p:cNvPr>
          <p:cNvSpPr>
            <a:spLocks noGrp="1"/>
          </p:cNvSpPr>
          <p:nvPr>
            <p:ph type="title"/>
          </p:nvPr>
        </p:nvSpPr>
        <p:spPr>
          <a:xfrm>
            <a:off x="0" y="3429001"/>
            <a:ext cx="12192000" cy="3429000"/>
          </a:xfrm>
          <a:gradFill>
            <a:gsLst>
              <a:gs pos="37000">
                <a:srgbClr val="0D0D0D">
                  <a:alpha val="59000"/>
                </a:srgbClr>
              </a:gs>
              <a:gs pos="0">
                <a:schemeClr val="tx1">
                  <a:lumMod val="95000"/>
                  <a:lumOff val="5000"/>
                  <a:alpha val="0"/>
                </a:schemeClr>
              </a:gs>
              <a:gs pos="92000">
                <a:schemeClr val="tx1">
                  <a:lumMod val="95000"/>
                  <a:lumOff val="5000"/>
                  <a:alpha val="89000"/>
                </a:schemeClr>
              </a:gs>
            </a:gsLst>
          </a:gradFill>
        </p:spPr>
        <p:txBody>
          <a:bodyPr/>
          <a:lstStyle/>
          <a:p>
            <a:r>
              <a:rPr lang="pt-PT" dirty="0"/>
              <a:t>A despedida não era um adeus, mas, até breve! </a:t>
            </a:r>
            <a:endParaRPr lang="pt-BR" dirty="0"/>
          </a:p>
        </p:txBody>
      </p:sp>
    </p:spTree>
    <p:extLst>
      <p:ext uri="{BB962C8B-B14F-4D97-AF65-F5344CB8AC3E}">
        <p14:creationId xmlns:p14="http://schemas.microsoft.com/office/powerpoint/2010/main" val="23666600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FE1668AC-D9B2-7946-8A56-AF4C3C38286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8D7DF06C-E7EF-FD42-A392-2BFB9FCF3397}"/>
              </a:ext>
            </a:extLst>
          </p:cNvPr>
          <p:cNvSpPr>
            <a:spLocks noGrp="1"/>
          </p:cNvSpPr>
          <p:nvPr>
            <p:ph type="body" sz="half" idx="2"/>
          </p:nvPr>
        </p:nvSpPr>
        <p:spPr/>
        <p:txBody>
          <a:bodyPr/>
          <a:lstStyle/>
          <a:p>
            <a:r>
              <a:rPr lang="pt-PT" b="1" dirty="0"/>
              <a:t>a cidade Santa</a:t>
            </a:r>
            <a:endParaRPr lang="pt-BR" dirty="0"/>
          </a:p>
        </p:txBody>
      </p:sp>
    </p:spTree>
    <p:extLst>
      <p:ext uri="{BB962C8B-B14F-4D97-AF65-F5344CB8AC3E}">
        <p14:creationId xmlns:p14="http://schemas.microsoft.com/office/powerpoint/2010/main" val="14917924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a:extLst>
              <a:ext uri="{FF2B5EF4-FFF2-40B4-BE49-F238E27FC236}">
                <a16:creationId xmlns:a16="http://schemas.microsoft.com/office/drawing/2014/main" id="{4ECB8FB4-61F1-144F-8B69-3A2A6FCC11BD}"/>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B648F6E5-E03C-174A-BC09-7DD881FE0526}"/>
              </a:ext>
            </a:extLst>
          </p:cNvPr>
          <p:cNvSpPr>
            <a:spLocks noGrp="1"/>
          </p:cNvSpPr>
          <p:nvPr>
            <p:ph type="body" sz="half" idx="2"/>
          </p:nvPr>
        </p:nvSpPr>
        <p:spPr>
          <a:xfrm>
            <a:off x="0" y="-209550"/>
            <a:ext cx="8416636" cy="7067550"/>
          </a:xfrm>
        </p:spPr>
        <p:txBody>
          <a:bodyPr>
            <a:normAutofit/>
          </a:bodyPr>
          <a:lstStyle/>
          <a:p>
            <a:r>
              <a:rPr lang="pt-PT" dirty="0"/>
              <a:t>Jesus deixa claro que é seu desejo que um dia todos os seus escolhidos morem com ele</a:t>
            </a:r>
            <a:r>
              <a:rPr lang="pt-BR" dirty="0"/>
              <a:t>.</a:t>
            </a:r>
          </a:p>
        </p:txBody>
      </p:sp>
    </p:spTree>
    <p:extLst>
      <p:ext uri="{BB962C8B-B14F-4D97-AF65-F5344CB8AC3E}">
        <p14:creationId xmlns:p14="http://schemas.microsoft.com/office/powerpoint/2010/main" val="6767062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8307F618-C19D-C247-8288-9EFBE7626A7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Título 3">
            <a:extLst>
              <a:ext uri="{FF2B5EF4-FFF2-40B4-BE49-F238E27FC236}">
                <a16:creationId xmlns:a16="http://schemas.microsoft.com/office/drawing/2014/main" id="{6819DCE3-9DE4-8943-8888-F855BDDF750D}"/>
              </a:ext>
            </a:extLst>
          </p:cNvPr>
          <p:cNvSpPr>
            <a:spLocks noGrp="1"/>
          </p:cNvSpPr>
          <p:nvPr>
            <p:ph type="title"/>
          </p:nvPr>
        </p:nvSpPr>
        <p:spPr>
          <a:xfrm>
            <a:off x="1205451" y="595178"/>
            <a:ext cx="9781097" cy="1150495"/>
          </a:xfrm>
        </p:spPr>
        <p:txBody>
          <a:bodyPr/>
          <a:lstStyle/>
          <a:p>
            <a:pPr algn="ctr"/>
            <a:r>
              <a:rPr lang="pt-PT" dirty="0"/>
              <a:t>Há muitas moradas</a:t>
            </a:r>
            <a:endParaRPr lang="pt-BR" dirty="0"/>
          </a:p>
        </p:txBody>
      </p:sp>
    </p:spTree>
    <p:extLst>
      <p:ext uri="{BB962C8B-B14F-4D97-AF65-F5344CB8AC3E}">
        <p14:creationId xmlns:p14="http://schemas.microsoft.com/office/powerpoint/2010/main" val="6945566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D3AE85C3-1A28-2543-8AB1-CB4DAA260449}"/>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p:spPr>
      </p:pic>
      <p:sp>
        <p:nvSpPr>
          <p:cNvPr id="3" name="Espaço Reservado para Texto 2">
            <a:extLst>
              <a:ext uri="{FF2B5EF4-FFF2-40B4-BE49-F238E27FC236}">
                <a16:creationId xmlns:a16="http://schemas.microsoft.com/office/drawing/2014/main" id="{A3433070-13B2-2E48-BE1C-557D52D9265D}"/>
              </a:ext>
            </a:extLst>
          </p:cNvPr>
          <p:cNvSpPr>
            <a:spLocks noGrp="1"/>
          </p:cNvSpPr>
          <p:nvPr>
            <p:ph type="body" sz="half" idx="2"/>
          </p:nvPr>
        </p:nvSpPr>
        <p:spPr>
          <a:xfrm>
            <a:off x="1715925" y="1133734"/>
            <a:ext cx="8760149" cy="2045883"/>
          </a:xfrm>
        </p:spPr>
        <p:txBody>
          <a:bodyPr>
            <a:normAutofit fontScale="92500"/>
          </a:bodyPr>
          <a:lstStyle/>
          <a:p>
            <a:r>
              <a:rPr lang="pt-PT" sz="4800" dirty="0"/>
              <a:t>A morada de Cristo e do Pai  </a:t>
            </a:r>
            <a:r>
              <a:rPr lang="pt-PT" sz="4800" b="1" dirty="0">
                <a:highlight>
                  <a:srgbClr val="00FFFF"/>
                </a:highlight>
              </a:rPr>
              <a:t>NÃO É ALGO TEMPORÁRIO</a:t>
            </a:r>
            <a:r>
              <a:rPr lang="pt-BR" sz="4800" b="1" dirty="0">
                <a:highlight>
                  <a:srgbClr val="00FFFF"/>
                </a:highlight>
              </a:rPr>
              <a:t> </a:t>
            </a:r>
            <a:r>
              <a:rPr lang="pt-BR" sz="6000" b="1" dirty="0">
                <a:highlight>
                  <a:srgbClr val="00FFFF"/>
                </a:highlight>
              </a:rPr>
              <a:t> </a:t>
            </a:r>
            <a:endParaRPr lang="pt-BR" sz="4800" b="1" dirty="0">
              <a:highlight>
                <a:srgbClr val="00FFFF"/>
              </a:highlight>
            </a:endParaRPr>
          </a:p>
        </p:txBody>
      </p:sp>
    </p:spTree>
    <p:extLst>
      <p:ext uri="{BB962C8B-B14F-4D97-AF65-F5344CB8AC3E}">
        <p14:creationId xmlns:p14="http://schemas.microsoft.com/office/powerpoint/2010/main" val="23798621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8BC5FC0A-3615-9C47-9168-11F1BA56CEDD}"/>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p:pic>
      <p:sp>
        <p:nvSpPr>
          <p:cNvPr id="3" name="Espaço Reservado para Texto 2">
            <a:extLst>
              <a:ext uri="{FF2B5EF4-FFF2-40B4-BE49-F238E27FC236}">
                <a16:creationId xmlns:a16="http://schemas.microsoft.com/office/drawing/2014/main" id="{CC8926D1-DFD0-174F-B999-FE24ADB9135E}"/>
              </a:ext>
            </a:extLst>
          </p:cNvPr>
          <p:cNvSpPr>
            <a:spLocks noGrp="1"/>
          </p:cNvSpPr>
          <p:nvPr>
            <p:ph type="body" sz="half" idx="2"/>
          </p:nvPr>
        </p:nvSpPr>
        <p:spPr>
          <a:xfrm>
            <a:off x="1030125" y="5204012"/>
            <a:ext cx="10131749" cy="1591642"/>
          </a:xfrm>
        </p:spPr>
        <p:txBody>
          <a:bodyPr>
            <a:normAutofit lnSpcReduction="10000"/>
          </a:bodyPr>
          <a:lstStyle/>
          <a:p>
            <a:r>
              <a:rPr lang="pt-PT" sz="5400" b="1" dirty="0"/>
              <a:t>Um lugar de paz, harmonia e vida eterna. </a:t>
            </a:r>
            <a:endParaRPr lang="pt-BR" sz="5400" b="1" dirty="0"/>
          </a:p>
        </p:txBody>
      </p:sp>
    </p:spTree>
    <p:extLst>
      <p:ext uri="{BB962C8B-B14F-4D97-AF65-F5344CB8AC3E}">
        <p14:creationId xmlns:p14="http://schemas.microsoft.com/office/powerpoint/2010/main" val="32372780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8C46EABD-A5AA-FA4C-B4EF-67FBCD9E1614}"/>
              </a:ext>
            </a:extLst>
          </p:cNvPr>
          <p:cNvPicPr>
            <a:picLocks noGrp="1" noChangeAspect="1"/>
          </p:cNvPicPr>
          <p:nvPr>
            <p:ph type="pic" idx="1"/>
          </p:nvPr>
        </p:nvPicPr>
        <p:blipFill rotWithShape="1">
          <a:blip r:embed="rId2"/>
          <a:srcRect/>
          <a:stretch/>
        </p:blipFill>
        <p:spPr/>
      </p:pic>
      <p:sp>
        <p:nvSpPr>
          <p:cNvPr id="4" name="Título 3">
            <a:extLst>
              <a:ext uri="{FF2B5EF4-FFF2-40B4-BE49-F238E27FC236}">
                <a16:creationId xmlns:a16="http://schemas.microsoft.com/office/drawing/2014/main" id="{0FE79800-BE23-C748-B0F1-26D9EFA124EF}"/>
              </a:ext>
            </a:extLst>
          </p:cNvPr>
          <p:cNvSpPr>
            <a:spLocks noGrp="1"/>
          </p:cNvSpPr>
          <p:nvPr>
            <p:ph type="title"/>
          </p:nvPr>
        </p:nvSpPr>
        <p:spPr>
          <a:xfrm>
            <a:off x="-2" y="3782292"/>
            <a:ext cx="12192001" cy="3075710"/>
          </a:xfrm>
          <a:gradFill>
            <a:gsLst>
              <a:gs pos="32000">
                <a:srgbClr val="0D0D0D">
                  <a:alpha val="60000"/>
                </a:srgbClr>
              </a:gs>
              <a:gs pos="0">
                <a:schemeClr val="tx1">
                  <a:lumMod val="95000"/>
                  <a:lumOff val="5000"/>
                  <a:alpha val="0"/>
                </a:schemeClr>
              </a:gs>
              <a:gs pos="100000">
                <a:schemeClr val="tx1">
                  <a:lumMod val="95000"/>
                  <a:lumOff val="5000"/>
                  <a:alpha val="93000"/>
                </a:schemeClr>
              </a:gs>
            </a:gsLst>
          </a:gradFill>
        </p:spPr>
        <p:txBody>
          <a:bodyPr/>
          <a:lstStyle/>
          <a:p>
            <a:r>
              <a:rPr lang="pt-PT" dirty="0"/>
              <a:t>Vou Preparar-vos Lugar e Virei outra vez</a:t>
            </a:r>
            <a:endParaRPr lang="pt-BR" dirty="0"/>
          </a:p>
        </p:txBody>
      </p:sp>
    </p:spTree>
    <p:extLst>
      <p:ext uri="{BB962C8B-B14F-4D97-AF65-F5344CB8AC3E}">
        <p14:creationId xmlns:p14="http://schemas.microsoft.com/office/powerpoint/2010/main" val="6076224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6D629E-683B-6646-9C84-D09BE3017378}"/>
              </a:ext>
            </a:extLst>
          </p:cNvPr>
          <p:cNvSpPr>
            <a:spLocks noGrp="1"/>
          </p:cNvSpPr>
          <p:nvPr>
            <p:ph type="ctrTitle"/>
          </p:nvPr>
        </p:nvSpPr>
        <p:spPr>
          <a:xfrm>
            <a:off x="2717801" y="3839216"/>
            <a:ext cx="9201628" cy="2637784"/>
          </a:xfrm>
        </p:spPr>
        <p:txBody>
          <a:bodyPr>
            <a:normAutofit fontScale="90000"/>
          </a:bodyPr>
          <a:lstStyle/>
          <a:p>
            <a:r>
              <a:rPr lang="pt-PT" dirty="0"/>
              <a:t>O Antídoto contra o Sofrimento atual na Terra</a:t>
            </a:r>
            <a:endParaRPr lang="pt-BR" dirty="0"/>
          </a:p>
        </p:txBody>
      </p:sp>
      <p:sp>
        <p:nvSpPr>
          <p:cNvPr id="4" name="Espaço Reservado para Texto 3">
            <a:extLst>
              <a:ext uri="{FF2B5EF4-FFF2-40B4-BE49-F238E27FC236}">
                <a16:creationId xmlns:a16="http://schemas.microsoft.com/office/drawing/2014/main" id="{DC62BDE5-2FF2-0544-A1DA-6F803EBEBE9A}"/>
              </a:ext>
            </a:extLst>
          </p:cNvPr>
          <p:cNvSpPr>
            <a:spLocks noGrp="1"/>
          </p:cNvSpPr>
          <p:nvPr>
            <p:ph type="body" sz="half" idx="10"/>
          </p:nvPr>
        </p:nvSpPr>
        <p:spPr/>
        <p:txBody>
          <a:bodyPr/>
          <a:lstStyle/>
          <a:p>
            <a:r>
              <a:rPr lang="pt-BR" sz="8800" dirty="0"/>
              <a:t>11</a:t>
            </a:r>
            <a:endParaRPr lang="pt-BR" dirty="0"/>
          </a:p>
        </p:txBody>
      </p:sp>
    </p:spTree>
    <p:extLst>
      <p:ext uri="{BB962C8B-B14F-4D97-AF65-F5344CB8AC3E}">
        <p14:creationId xmlns:p14="http://schemas.microsoft.com/office/powerpoint/2010/main" val="792267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8ECBCD3E-0EB1-CA49-975F-AD4222F659DC}"/>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p:spPr>
      </p:pic>
      <p:sp>
        <p:nvSpPr>
          <p:cNvPr id="3" name="Espaço Reservado para Texto 2">
            <a:extLst>
              <a:ext uri="{FF2B5EF4-FFF2-40B4-BE49-F238E27FC236}">
                <a16:creationId xmlns:a16="http://schemas.microsoft.com/office/drawing/2014/main" id="{47DDA7C4-2456-E24A-9B83-0052E764D3CD}"/>
              </a:ext>
            </a:extLst>
          </p:cNvPr>
          <p:cNvSpPr>
            <a:spLocks noGrp="1"/>
          </p:cNvSpPr>
          <p:nvPr>
            <p:ph type="body" sz="half" idx="2"/>
          </p:nvPr>
        </p:nvSpPr>
        <p:spPr>
          <a:xfrm>
            <a:off x="-1" y="2473036"/>
            <a:ext cx="6774873" cy="4384963"/>
          </a:xfrm>
        </p:spPr>
        <p:txBody>
          <a:bodyPr>
            <a:normAutofit fontScale="92500" lnSpcReduction="10000"/>
          </a:bodyPr>
          <a:lstStyle/>
          <a:p>
            <a:r>
              <a:rPr lang="pt-PT" sz="4000" dirty="0"/>
              <a:t>Um dia, com certeza o veriam outra vez.</a:t>
            </a:r>
            <a:endParaRPr lang="pt-BR" sz="4000" dirty="0"/>
          </a:p>
        </p:txBody>
      </p:sp>
    </p:spTree>
    <p:extLst>
      <p:ext uri="{BB962C8B-B14F-4D97-AF65-F5344CB8AC3E}">
        <p14:creationId xmlns:p14="http://schemas.microsoft.com/office/powerpoint/2010/main" val="33282109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164CB109-575B-364C-A828-5D2FAA5866CB}"/>
              </a:ext>
            </a:extLst>
          </p:cNvPr>
          <p:cNvSpPr>
            <a:spLocks noGrp="1"/>
          </p:cNvSpPr>
          <p:nvPr>
            <p:ph idx="1"/>
          </p:nvPr>
        </p:nvSpPr>
        <p:spPr>
          <a:xfrm>
            <a:off x="773112" y="598488"/>
            <a:ext cx="7124793" cy="5684837"/>
          </a:xfrm>
        </p:spPr>
        <p:txBody>
          <a:bodyPr>
            <a:normAutofit fontScale="77500" lnSpcReduction="20000"/>
          </a:bodyPr>
          <a:lstStyle/>
          <a:p>
            <a:pPr>
              <a:lnSpc>
                <a:spcPct val="120000"/>
              </a:lnSpc>
            </a:pPr>
            <a:r>
              <a:rPr lang="pt-PT" dirty="0"/>
              <a:t>“Que fonte de alegria para os discípulos foi saber que tinham tal amigo no Céu para interceder em seu favor! Por meio da visível ascensão de Cristo foram alterados todos os seus conceitos e as expectativas do céu. Anteriormente, seus pensamentos se haviam demorado nele como uma região de espaço ilimitado, habitada por espíritos sem substância. Agora, o céu estava relacionado com o conceito de JESUS, a quem haviam amado e reverenciado mais do que todos os outros, com quem haviam conversado e viajado, em quem haviam tocado, até mesmo o seu corpo ressuscitado.. O céu não podia mais parecer-lhes um espaço indefinido e incompreensível, repleto de espíritos intangíveis. Consideravam-no agora como seu futuro lar, em que seu amoroso Redentor estava preparando mansões para eles” </a:t>
            </a:r>
            <a:endParaRPr lang="pt-BR" dirty="0"/>
          </a:p>
        </p:txBody>
      </p:sp>
      <p:sp>
        <p:nvSpPr>
          <p:cNvPr id="8" name="Espaço Reservado para Texto 7">
            <a:extLst>
              <a:ext uri="{FF2B5EF4-FFF2-40B4-BE49-F238E27FC236}">
                <a16:creationId xmlns:a16="http://schemas.microsoft.com/office/drawing/2014/main" id="{313D97D7-D3C7-0044-9DA5-154B8E563BC3}"/>
              </a:ext>
            </a:extLst>
          </p:cNvPr>
          <p:cNvSpPr>
            <a:spLocks noGrp="1"/>
          </p:cNvSpPr>
          <p:nvPr>
            <p:ph type="body" sz="half" idx="2"/>
          </p:nvPr>
        </p:nvSpPr>
        <p:spPr>
          <a:xfrm>
            <a:off x="8816524" y="6283366"/>
            <a:ext cx="2144885" cy="350803"/>
          </a:xfrm>
        </p:spPr>
        <p:txBody>
          <a:bodyPr>
            <a:normAutofit fontScale="85000" lnSpcReduction="10000"/>
          </a:bodyPr>
          <a:lstStyle/>
          <a:p>
            <a:r>
              <a:rPr lang="pt-PT" dirty="0"/>
              <a:t>Eventos Finais, pág. 246</a:t>
            </a:r>
            <a:r>
              <a:rPr lang="pt-BR" dirty="0"/>
              <a:t> </a:t>
            </a:r>
          </a:p>
        </p:txBody>
      </p:sp>
      <p:pic>
        <p:nvPicPr>
          <p:cNvPr id="14" name="Espaço Reservado para Imagem 13">
            <a:extLst>
              <a:ext uri="{FF2B5EF4-FFF2-40B4-BE49-F238E27FC236}">
                <a16:creationId xmlns:a16="http://schemas.microsoft.com/office/drawing/2014/main" id="{104C8D49-CAD7-784C-8674-32297E88123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62716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F28266A0-3F73-6E4D-9330-DFA3FA518DFC}"/>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2CB63D50-F6DA-6545-AC97-0998FFB861DC}"/>
              </a:ext>
            </a:extLst>
          </p:cNvPr>
          <p:cNvSpPr>
            <a:spLocks noGrp="1"/>
          </p:cNvSpPr>
          <p:nvPr>
            <p:ph type="body" sz="half" idx="10"/>
          </p:nvPr>
        </p:nvSpPr>
        <p:spPr>
          <a:xfrm>
            <a:off x="349274" y="1249362"/>
            <a:ext cx="4940478" cy="4788894"/>
          </a:xfrm>
        </p:spPr>
        <p:txBody>
          <a:bodyPr/>
          <a:lstStyle/>
          <a:p>
            <a:r>
              <a:rPr lang="pt-PT" dirty="0"/>
              <a:t>Certo dia um homem perguntou para uma menina se ela sabia descrever o inferno </a:t>
            </a:r>
            <a:endParaRPr lang="pt-BR" dirty="0"/>
          </a:p>
        </p:txBody>
      </p:sp>
    </p:spTree>
    <p:extLst>
      <p:ext uri="{BB962C8B-B14F-4D97-AF65-F5344CB8AC3E}">
        <p14:creationId xmlns:p14="http://schemas.microsoft.com/office/powerpoint/2010/main" val="18911766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675DAE44-E386-B040-95D3-C78D61B2C55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67253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47023790-8064-3844-9969-8E3E144453A4}"/>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56033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057289EA-B5AF-A142-85BB-C2DFE35B53F5}"/>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p:spPr>
      </p:pic>
      <p:sp>
        <p:nvSpPr>
          <p:cNvPr id="3" name="Espaço Reservado para Texto 2">
            <a:extLst>
              <a:ext uri="{FF2B5EF4-FFF2-40B4-BE49-F238E27FC236}">
                <a16:creationId xmlns:a16="http://schemas.microsoft.com/office/drawing/2014/main" id="{2E44697C-1988-ED43-8442-F2CE3ABD22D0}"/>
              </a:ext>
            </a:extLst>
          </p:cNvPr>
          <p:cNvSpPr>
            <a:spLocks noGrp="1"/>
          </p:cNvSpPr>
          <p:nvPr>
            <p:ph type="body" sz="half" idx="10"/>
          </p:nvPr>
        </p:nvSpPr>
        <p:spPr>
          <a:xfrm>
            <a:off x="6981536" y="1408328"/>
            <a:ext cx="4940300" cy="4789487"/>
          </a:xfrm>
          <a:prstGeom prst="rect">
            <a:avLst/>
          </a:prstGeom>
          <a:noFill/>
        </p:spPr>
        <p:txBody>
          <a:bodyPr/>
          <a:lstStyle/>
          <a:p>
            <a:r>
              <a:rPr lang="pt-PT" sz="4400" dirty="0"/>
              <a:t>Jesus muda tudo. Jesus resolve qualquer situação. </a:t>
            </a:r>
            <a:endParaRPr lang="pt-BR" sz="4400" dirty="0"/>
          </a:p>
        </p:txBody>
      </p:sp>
    </p:spTree>
    <p:extLst>
      <p:ext uri="{BB962C8B-B14F-4D97-AF65-F5344CB8AC3E}">
        <p14:creationId xmlns:p14="http://schemas.microsoft.com/office/powerpoint/2010/main" val="3219158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3D00AA74-6517-7744-9EF4-A653CBFFC594}"/>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AA15C20C-8C89-5B4E-A2BE-88AD65422E1C}"/>
              </a:ext>
            </a:extLst>
          </p:cNvPr>
          <p:cNvSpPr>
            <a:spLocks noGrp="1"/>
          </p:cNvSpPr>
          <p:nvPr>
            <p:ph type="body" sz="half" idx="10"/>
          </p:nvPr>
        </p:nvSpPr>
        <p:spPr>
          <a:xfrm>
            <a:off x="349274" y="1249362"/>
            <a:ext cx="4940478" cy="4788894"/>
          </a:xfrm>
        </p:spPr>
        <p:txBody>
          <a:bodyPr/>
          <a:lstStyle/>
          <a:p>
            <a:r>
              <a:rPr lang="pt-PT" dirty="0"/>
              <a:t>Deus proverá um lar eterno para os remidos </a:t>
            </a:r>
            <a:endParaRPr lang="pt-BR" dirty="0"/>
          </a:p>
        </p:txBody>
      </p:sp>
    </p:spTree>
    <p:extLst>
      <p:ext uri="{BB962C8B-B14F-4D97-AF65-F5344CB8AC3E}">
        <p14:creationId xmlns:p14="http://schemas.microsoft.com/office/powerpoint/2010/main" val="8263336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D1FF055F-8E13-C848-8DBB-57F0A14B69B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C2D92D02-8044-6948-8AD6-BC63405A6DC3}"/>
              </a:ext>
            </a:extLst>
          </p:cNvPr>
          <p:cNvSpPr>
            <a:spLocks noGrp="1"/>
          </p:cNvSpPr>
          <p:nvPr>
            <p:ph type="body" sz="half" idx="10"/>
          </p:nvPr>
        </p:nvSpPr>
        <p:spPr>
          <a:xfrm>
            <a:off x="5087505" y="1664999"/>
            <a:ext cx="4940300" cy="4789487"/>
          </a:xfrm>
        </p:spPr>
        <p:txBody>
          <a:bodyPr/>
          <a:lstStyle/>
          <a:p>
            <a:r>
              <a:rPr lang="pt-PT" dirty="0"/>
              <a:t>Deus habitará com seu povo, e o sofrimento e a morte terão passado.</a:t>
            </a:r>
            <a:r>
              <a:rPr lang="pt-BR" dirty="0"/>
              <a:t> </a:t>
            </a:r>
          </a:p>
        </p:txBody>
      </p:sp>
    </p:spTree>
    <p:extLst>
      <p:ext uri="{BB962C8B-B14F-4D97-AF65-F5344CB8AC3E}">
        <p14:creationId xmlns:p14="http://schemas.microsoft.com/office/powerpoint/2010/main" val="38758998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ço Reservado para Imagem 17">
            <a:extLst>
              <a:ext uri="{FF2B5EF4-FFF2-40B4-BE49-F238E27FC236}">
                <a16:creationId xmlns:a16="http://schemas.microsoft.com/office/drawing/2014/main" id="{68E9F3A0-806F-514A-BAEB-478BAC70433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Espaço Reservado para Texto 5">
            <a:extLst>
              <a:ext uri="{FF2B5EF4-FFF2-40B4-BE49-F238E27FC236}">
                <a16:creationId xmlns:a16="http://schemas.microsoft.com/office/drawing/2014/main" id="{28B34C7D-557F-3D4B-A932-F2FF6EEFA296}"/>
              </a:ext>
            </a:extLst>
          </p:cNvPr>
          <p:cNvSpPr>
            <a:spLocks noGrp="1"/>
          </p:cNvSpPr>
          <p:nvPr>
            <p:ph type="body" sz="quarter" idx="11"/>
          </p:nvPr>
        </p:nvSpPr>
        <p:spPr>
          <a:xfrm>
            <a:off x="6248400" y="0"/>
            <a:ext cx="5943600" cy="6858000"/>
          </a:xfrm>
        </p:spPr>
        <p:txBody>
          <a:bodyPr>
            <a:normAutofit lnSpcReduction="10000"/>
          </a:bodyPr>
          <a:lstStyle/>
          <a:p>
            <a:r>
              <a:rPr lang="pt-PT" dirty="0"/>
              <a:t>O grande conflito estará terminado e não mais existirá pecado. Todas as coisas, animadas e inanimadas, declararão que Deus é amor; e Ele reinará para todo o sempre. Amém.</a:t>
            </a:r>
            <a:endParaRPr lang="pt-BR" dirty="0"/>
          </a:p>
        </p:txBody>
      </p:sp>
      <p:sp>
        <p:nvSpPr>
          <p:cNvPr id="4" name="Espaço Reservado para Texto 3">
            <a:extLst>
              <a:ext uri="{FF2B5EF4-FFF2-40B4-BE49-F238E27FC236}">
                <a16:creationId xmlns:a16="http://schemas.microsoft.com/office/drawing/2014/main" id="{E7A2EFF0-354B-F24F-8CC3-B1735E3AC68F}"/>
              </a:ext>
            </a:extLst>
          </p:cNvPr>
          <p:cNvSpPr>
            <a:spLocks noGrp="1"/>
          </p:cNvSpPr>
          <p:nvPr>
            <p:ph type="body" sz="half" idx="2"/>
          </p:nvPr>
        </p:nvSpPr>
        <p:spPr>
          <a:xfrm>
            <a:off x="4791075" y="6068903"/>
            <a:ext cx="2609850" cy="464479"/>
          </a:xfrm>
        </p:spPr>
        <p:txBody>
          <a:bodyPr>
            <a:normAutofit fontScale="85000" lnSpcReduction="10000"/>
          </a:bodyPr>
          <a:lstStyle/>
          <a:p>
            <a:r>
              <a:rPr lang="pt-PT" dirty="0"/>
              <a:t>Nisto Cremos, pág. 458</a:t>
            </a:r>
            <a:r>
              <a:rPr lang="pt-BR" dirty="0"/>
              <a:t> </a:t>
            </a:r>
          </a:p>
        </p:txBody>
      </p:sp>
    </p:spTree>
    <p:extLst>
      <p:ext uri="{BB962C8B-B14F-4D97-AF65-F5344CB8AC3E}">
        <p14:creationId xmlns:p14="http://schemas.microsoft.com/office/powerpoint/2010/main" val="11905524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2E0335E9-532A-554D-9535-30A6F28B578B}"/>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73ECD8A5-C9A5-8546-94CA-2D242A56BF55}"/>
              </a:ext>
            </a:extLst>
          </p:cNvPr>
          <p:cNvSpPr>
            <a:spLocks noGrp="1"/>
          </p:cNvSpPr>
          <p:nvPr>
            <p:ph type="body" sz="half" idx="10"/>
          </p:nvPr>
        </p:nvSpPr>
        <p:spPr>
          <a:xfrm>
            <a:off x="349274" y="1249362"/>
            <a:ext cx="4940478" cy="4788894"/>
          </a:xfrm>
        </p:spPr>
        <p:txBody>
          <a:bodyPr/>
          <a:lstStyle/>
          <a:p>
            <a:r>
              <a:rPr lang="pt-PT" dirty="0"/>
              <a:t>Jesus lhe preparou um lugar perfeito para um tempo eterno.</a:t>
            </a:r>
            <a:endParaRPr lang="pt-BR" dirty="0"/>
          </a:p>
        </p:txBody>
      </p:sp>
    </p:spTree>
    <p:extLst>
      <p:ext uri="{BB962C8B-B14F-4D97-AF65-F5344CB8AC3E}">
        <p14:creationId xmlns:p14="http://schemas.microsoft.com/office/powerpoint/2010/main" val="8621395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ço Reservado para Imagem 19">
            <a:extLst>
              <a:ext uri="{FF2B5EF4-FFF2-40B4-BE49-F238E27FC236}">
                <a16:creationId xmlns:a16="http://schemas.microsoft.com/office/drawing/2014/main" id="{E81BFF96-BF6C-CB49-8B48-714A077B6ADE}"/>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p:pic>
      <p:sp>
        <p:nvSpPr>
          <p:cNvPr id="18" name="Espaço Reservado para Texto 17">
            <a:extLst>
              <a:ext uri="{FF2B5EF4-FFF2-40B4-BE49-F238E27FC236}">
                <a16:creationId xmlns:a16="http://schemas.microsoft.com/office/drawing/2014/main" id="{F0F8AEE6-769E-BE42-B8AF-14025C39ACA1}"/>
              </a:ext>
            </a:extLst>
          </p:cNvPr>
          <p:cNvSpPr>
            <a:spLocks noGrp="1"/>
          </p:cNvSpPr>
          <p:nvPr>
            <p:ph type="body" sz="half" idx="2"/>
          </p:nvPr>
        </p:nvSpPr>
        <p:spPr/>
        <p:txBody>
          <a:bodyPr/>
          <a:lstStyle/>
          <a:p>
            <a:r>
              <a:rPr lang="pt-PT" dirty="0"/>
              <a:t>Jesus tem algo a revelar aos seus discípulos</a:t>
            </a:r>
            <a:endParaRPr lang="pt-BR" dirty="0"/>
          </a:p>
        </p:txBody>
      </p:sp>
    </p:spTree>
    <p:extLst>
      <p:ext uri="{BB962C8B-B14F-4D97-AF65-F5344CB8AC3E}">
        <p14:creationId xmlns:p14="http://schemas.microsoft.com/office/powerpoint/2010/main" val="38306213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EB56F37D-26C0-414C-8DCF-70AD45040845}"/>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p:pic>
      <p:sp>
        <p:nvSpPr>
          <p:cNvPr id="3" name="Espaço Reservado para Texto 2">
            <a:extLst>
              <a:ext uri="{FF2B5EF4-FFF2-40B4-BE49-F238E27FC236}">
                <a16:creationId xmlns:a16="http://schemas.microsoft.com/office/drawing/2014/main" id="{0E500885-8478-1945-B4E6-F62631DFB3C2}"/>
              </a:ext>
            </a:extLst>
          </p:cNvPr>
          <p:cNvSpPr>
            <a:spLocks noGrp="1"/>
          </p:cNvSpPr>
          <p:nvPr>
            <p:ph type="body" sz="half" idx="10"/>
          </p:nvPr>
        </p:nvSpPr>
        <p:spPr/>
        <p:txBody>
          <a:bodyPr/>
          <a:lstStyle/>
          <a:p>
            <a:r>
              <a:rPr lang="pt-PT" sz="4800" dirty="0"/>
              <a:t>E aí vamos para o céu? </a:t>
            </a:r>
            <a:endParaRPr lang="pt-BR" sz="4800" dirty="0"/>
          </a:p>
        </p:txBody>
      </p:sp>
    </p:spTree>
    <p:extLst>
      <p:ext uri="{BB962C8B-B14F-4D97-AF65-F5344CB8AC3E}">
        <p14:creationId xmlns:p14="http://schemas.microsoft.com/office/powerpoint/2010/main" val="25646977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20D3347C-16FA-C24C-A6C6-10C8CB2494B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B7117E4C-6F31-6549-9B4F-ECC40EB95966}"/>
              </a:ext>
            </a:extLst>
          </p:cNvPr>
          <p:cNvSpPr>
            <a:spLocks noGrp="1"/>
          </p:cNvSpPr>
          <p:nvPr>
            <p:ph type="body" sz="half" idx="10"/>
          </p:nvPr>
        </p:nvSpPr>
        <p:spPr>
          <a:xfrm>
            <a:off x="349274" y="1249362"/>
            <a:ext cx="4940478" cy="4788894"/>
          </a:xfrm>
        </p:spPr>
        <p:txBody>
          <a:bodyPr/>
          <a:lstStyle/>
          <a:p>
            <a:r>
              <a:rPr lang="pt-PT" dirty="0"/>
              <a:t>Hoje pode ser mais um pedaço do fim ou o início de um preparo para a eternidade.</a:t>
            </a:r>
            <a:endParaRPr lang="pt-BR" dirty="0"/>
          </a:p>
        </p:txBody>
      </p:sp>
    </p:spTree>
    <p:extLst>
      <p:ext uri="{BB962C8B-B14F-4D97-AF65-F5344CB8AC3E}">
        <p14:creationId xmlns:p14="http://schemas.microsoft.com/office/powerpoint/2010/main" val="15805517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8EDF35EB-C12F-C744-A67E-3811E71A098A}"/>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p:spPr>
      </p:pic>
      <p:sp>
        <p:nvSpPr>
          <p:cNvPr id="3" name="Espaço Reservado para Texto 2">
            <a:extLst>
              <a:ext uri="{FF2B5EF4-FFF2-40B4-BE49-F238E27FC236}">
                <a16:creationId xmlns:a16="http://schemas.microsoft.com/office/drawing/2014/main" id="{DC50A242-AFC6-1B45-8D24-BC7E3E242E69}"/>
              </a:ext>
            </a:extLst>
          </p:cNvPr>
          <p:cNvSpPr>
            <a:spLocks noGrp="1"/>
          </p:cNvSpPr>
          <p:nvPr>
            <p:ph type="body" sz="half" idx="2"/>
          </p:nvPr>
        </p:nvSpPr>
        <p:spPr/>
        <p:txBody>
          <a:bodyPr/>
          <a:lstStyle/>
          <a:p>
            <a:r>
              <a:rPr lang="pt-PT" dirty="0"/>
              <a:t>O que você escolhe?</a:t>
            </a:r>
            <a:endParaRPr lang="pt-BR" dirty="0"/>
          </a:p>
        </p:txBody>
      </p:sp>
    </p:spTree>
    <p:extLst>
      <p:ext uri="{BB962C8B-B14F-4D97-AF65-F5344CB8AC3E}">
        <p14:creationId xmlns:p14="http://schemas.microsoft.com/office/powerpoint/2010/main" val="39901503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C295122B-7F8C-154C-A26D-40E798A7E1CB}"/>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p:pic>
      <p:sp>
        <p:nvSpPr>
          <p:cNvPr id="3" name="Espaço Reservado para Texto 2">
            <a:extLst>
              <a:ext uri="{FF2B5EF4-FFF2-40B4-BE49-F238E27FC236}">
                <a16:creationId xmlns:a16="http://schemas.microsoft.com/office/drawing/2014/main" id="{1DEACE17-CAE6-5945-87BE-4F36D559E83F}"/>
              </a:ext>
            </a:extLst>
          </p:cNvPr>
          <p:cNvSpPr>
            <a:spLocks noGrp="1"/>
          </p:cNvSpPr>
          <p:nvPr>
            <p:ph type="body" sz="half" idx="2"/>
          </p:nvPr>
        </p:nvSpPr>
        <p:spPr/>
        <p:txBody>
          <a:bodyPr/>
          <a:lstStyle/>
          <a:p>
            <a:r>
              <a:rPr lang="pt-PT" dirty="0"/>
              <a:t>Jesus está  esperando por você.</a:t>
            </a:r>
            <a:endParaRPr lang="pt-BR" dirty="0"/>
          </a:p>
        </p:txBody>
      </p:sp>
    </p:spTree>
    <p:extLst>
      <p:ext uri="{BB962C8B-B14F-4D97-AF65-F5344CB8AC3E}">
        <p14:creationId xmlns:p14="http://schemas.microsoft.com/office/powerpoint/2010/main" val="14760009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3493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a:extLst>
              <a:ext uri="{FF2B5EF4-FFF2-40B4-BE49-F238E27FC236}">
                <a16:creationId xmlns:a16="http://schemas.microsoft.com/office/drawing/2014/main" id="{2BF130CA-8058-9141-B4B5-3A9D2CA0988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Espaço Reservado para Texto 5">
            <a:extLst>
              <a:ext uri="{FF2B5EF4-FFF2-40B4-BE49-F238E27FC236}">
                <a16:creationId xmlns:a16="http://schemas.microsoft.com/office/drawing/2014/main" id="{CAE47ED9-BEC6-7842-AD45-51C7DB2EB3E3}"/>
              </a:ext>
            </a:extLst>
          </p:cNvPr>
          <p:cNvSpPr>
            <a:spLocks noGrp="1"/>
          </p:cNvSpPr>
          <p:nvPr>
            <p:ph type="body" sz="quarter" idx="11"/>
          </p:nvPr>
        </p:nvSpPr>
        <p:spPr>
          <a:xfrm>
            <a:off x="8063344" y="1517073"/>
            <a:ext cx="3938155" cy="4746737"/>
          </a:xfrm>
        </p:spPr>
        <p:txBody>
          <a:bodyPr/>
          <a:lstStyle/>
          <a:p>
            <a:r>
              <a:rPr lang="pt-PT" dirty="0"/>
              <a:t>“Filhinhos</a:t>
            </a:r>
            <a:r>
              <a:rPr lang="pt-BR" dirty="0"/>
              <a:t>, </a:t>
            </a:r>
            <a:r>
              <a:rPr lang="pt-PT" dirty="0"/>
              <a:t>ainda por um pouco estou convosco. E para onde eu vou não podeis vós ir...”</a:t>
            </a:r>
            <a:endParaRPr lang="pt-BR" dirty="0"/>
          </a:p>
        </p:txBody>
      </p:sp>
      <p:sp>
        <p:nvSpPr>
          <p:cNvPr id="4" name="Espaço Reservado para Texto 3">
            <a:extLst>
              <a:ext uri="{FF2B5EF4-FFF2-40B4-BE49-F238E27FC236}">
                <a16:creationId xmlns:a16="http://schemas.microsoft.com/office/drawing/2014/main" id="{46AE42AE-6C74-0947-A5A9-A6A11883818C}"/>
              </a:ext>
            </a:extLst>
          </p:cNvPr>
          <p:cNvSpPr>
            <a:spLocks noGrp="1"/>
          </p:cNvSpPr>
          <p:nvPr>
            <p:ph type="body" sz="half" idx="2"/>
          </p:nvPr>
        </p:nvSpPr>
        <p:spPr>
          <a:xfrm>
            <a:off x="8375071" y="6037631"/>
            <a:ext cx="3314700" cy="452357"/>
          </a:xfrm>
          <a:solidFill>
            <a:srgbClr val="382D19"/>
          </a:solidFill>
        </p:spPr>
        <p:txBody>
          <a:bodyPr>
            <a:normAutofit fontScale="85000" lnSpcReduction="20000"/>
          </a:bodyPr>
          <a:lstStyle/>
          <a:p>
            <a:r>
              <a:rPr lang="pt-BR" dirty="0"/>
              <a:t>João 13:33</a:t>
            </a:r>
          </a:p>
        </p:txBody>
      </p:sp>
    </p:spTree>
    <p:extLst>
      <p:ext uri="{BB962C8B-B14F-4D97-AF65-F5344CB8AC3E}">
        <p14:creationId xmlns:p14="http://schemas.microsoft.com/office/powerpoint/2010/main" val="625666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89F4AA1F-3CA4-3846-B6F6-FB40D7E3AA2F}"/>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p:pic>
      <p:sp>
        <p:nvSpPr>
          <p:cNvPr id="3" name="Espaço Reservado para Texto 2">
            <a:extLst>
              <a:ext uri="{FF2B5EF4-FFF2-40B4-BE49-F238E27FC236}">
                <a16:creationId xmlns:a16="http://schemas.microsoft.com/office/drawing/2014/main" id="{F6E5EBAB-08A3-7E49-9FB3-71A21F818C44}"/>
              </a:ext>
            </a:extLst>
          </p:cNvPr>
          <p:cNvSpPr>
            <a:spLocks noGrp="1"/>
          </p:cNvSpPr>
          <p:nvPr>
            <p:ph type="body" sz="half" idx="2"/>
          </p:nvPr>
        </p:nvSpPr>
        <p:spPr/>
        <p:txBody>
          <a:bodyPr/>
          <a:lstStyle/>
          <a:p>
            <a:r>
              <a:rPr lang="pt-PT" dirty="0"/>
              <a:t>Sombrios foram os pressentimentos que lhes encheram o coração.</a:t>
            </a:r>
            <a:endParaRPr lang="pt-BR" dirty="0"/>
          </a:p>
        </p:txBody>
      </p:sp>
    </p:spTree>
    <p:extLst>
      <p:ext uri="{BB962C8B-B14F-4D97-AF65-F5344CB8AC3E}">
        <p14:creationId xmlns:p14="http://schemas.microsoft.com/office/powerpoint/2010/main" val="34600768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BC87CF96-061B-6049-A8EB-8A088794276F}"/>
              </a:ext>
            </a:extLst>
          </p:cNvPr>
          <p:cNvPicPr>
            <a:picLocks noGrp="1" noChangeAspect="1"/>
          </p:cNvPicPr>
          <p:nvPr>
            <p:ph type="pic" idx="1"/>
          </p:nvPr>
        </p:nvPicPr>
        <p:blipFill>
          <a:blip r:embed="rId2"/>
          <a:srcRect/>
          <a:stretch>
            <a:fillRect/>
          </a:stretch>
        </p:blipFill>
        <p:spPr/>
      </p:pic>
      <p:sp>
        <p:nvSpPr>
          <p:cNvPr id="3" name="Espaço Reservado para Texto 2">
            <a:extLst>
              <a:ext uri="{FF2B5EF4-FFF2-40B4-BE49-F238E27FC236}">
                <a16:creationId xmlns:a16="http://schemas.microsoft.com/office/drawing/2014/main" id="{29C5F5F6-6640-114C-AC63-1DBC84502485}"/>
              </a:ext>
            </a:extLst>
          </p:cNvPr>
          <p:cNvSpPr>
            <a:spLocks noGrp="1"/>
          </p:cNvSpPr>
          <p:nvPr>
            <p:ph type="body" sz="half" idx="10"/>
          </p:nvPr>
        </p:nvSpPr>
        <p:spPr>
          <a:xfrm>
            <a:off x="7251522" y="1332489"/>
            <a:ext cx="4940478" cy="4788894"/>
          </a:xfrm>
        </p:spPr>
        <p:txBody>
          <a:bodyPr/>
          <a:lstStyle/>
          <a:p>
            <a:r>
              <a:rPr lang="pt-PT" dirty="0"/>
              <a:t>Mas as palavras que lhes dirigiu o Salvador foram cheias de esperança.</a:t>
            </a:r>
            <a:endParaRPr lang="pt-BR" dirty="0"/>
          </a:p>
        </p:txBody>
      </p:sp>
    </p:spTree>
    <p:extLst>
      <p:ext uri="{BB962C8B-B14F-4D97-AF65-F5344CB8AC3E}">
        <p14:creationId xmlns:p14="http://schemas.microsoft.com/office/powerpoint/2010/main" val="32487871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6A4B6514-2A7C-5943-B4C0-108F98317EFC}"/>
              </a:ext>
            </a:extLst>
          </p:cNvPr>
          <p:cNvSpPr>
            <a:spLocks noGrp="1"/>
          </p:cNvSpPr>
          <p:nvPr>
            <p:ph idx="1"/>
          </p:nvPr>
        </p:nvSpPr>
        <p:spPr/>
        <p:txBody>
          <a:bodyPr>
            <a:normAutofit/>
          </a:bodyPr>
          <a:lstStyle/>
          <a:p>
            <a:r>
              <a:rPr lang="pt-PT" dirty="0"/>
              <a:t>“Não se turbe o vosso coração, credes em Deus, crede também em Mim. Na casa de meu pai há muitas moradas; se não fosse assim, Eu vo-lo teria dito; vou preparar-vos lugar. E, se Eu for , e vos preparar lugar, virei outra vez, e vos levarei para mim mesmo, para que onde eu estiver estejais vós também”.</a:t>
            </a:r>
            <a:endParaRPr lang="pt-BR" dirty="0"/>
          </a:p>
        </p:txBody>
      </p:sp>
      <p:sp>
        <p:nvSpPr>
          <p:cNvPr id="7" name="Espaço Reservado para Texto 6">
            <a:extLst>
              <a:ext uri="{FF2B5EF4-FFF2-40B4-BE49-F238E27FC236}">
                <a16:creationId xmlns:a16="http://schemas.microsoft.com/office/drawing/2014/main" id="{D7C48E93-27C5-8E44-9F4F-64216E3DF810}"/>
              </a:ext>
            </a:extLst>
          </p:cNvPr>
          <p:cNvSpPr>
            <a:spLocks noGrp="1"/>
          </p:cNvSpPr>
          <p:nvPr>
            <p:ph type="body" sz="half" idx="2"/>
          </p:nvPr>
        </p:nvSpPr>
        <p:spPr/>
        <p:txBody>
          <a:bodyPr/>
          <a:lstStyle/>
          <a:p>
            <a:r>
              <a:rPr lang="pt-PT" dirty="0"/>
              <a:t>João 14: 1-3</a:t>
            </a:r>
            <a:endParaRPr lang="pt-BR" dirty="0"/>
          </a:p>
        </p:txBody>
      </p:sp>
      <p:pic>
        <p:nvPicPr>
          <p:cNvPr id="10" name="Espaço Reservado para Imagem 9">
            <a:extLst>
              <a:ext uri="{FF2B5EF4-FFF2-40B4-BE49-F238E27FC236}">
                <a16:creationId xmlns:a16="http://schemas.microsoft.com/office/drawing/2014/main" id="{E1F579DC-18FD-124F-B4ED-63BB4A7AA7E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972076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ço Reservado para Imagem 19">
            <a:extLst>
              <a:ext uri="{FF2B5EF4-FFF2-40B4-BE49-F238E27FC236}">
                <a16:creationId xmlns:a16="http://schemas.microsoft.com/office/drawing/2014/main" id="{6D169E5A-DC6F-8D48-9CB5-3FD444576ED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7" name="Título 6">
            <a:extLst>
              <a:ext uri="{FF2B5EF4-FFF2-40B4-BE49-F238E27FC236}">
                <a16:creationId xmlns:a16="http://schemas.microsoft.com/office/drawing/2014/main" id="{51691D75-8501-CB45-9DA4-5F8AD817FF38}"/>
              </a:ext>
            </a:extLst>
          </p:cNvPr>
          <p:cNvSpPr>
            <a:spLocks noGrp="1"/>
          </p:cNvSpPr>
          <p:nvPr>
            <p:ph type="title"/>
          </p:nvPr>
        </p:nvSpPr>
        <p:spPr>
          <a:xfrm>
            <a:off x="6490566" y="1350818"/>
            <a:ext cx="5126470" cy="4646036"/>
          </a:xfrm>
        </p:spPr>
        <p:txBody>
          <a:bodyPr/>
          <a:lstStyle/>
          <a:p>
            <a:r>
              <a:rPr lang="pt-PT" dirty="0">
                <a:solidFill>
                  <a:schemeClr val="bg1"/>
                </a:solidFill>
              </a:rPr>
              <a:t>Não se turbe o vosso coração</a:t>
            </a:r>
            <a:endParaRPr lang="pt-BR" dirty="0">
              <a:solidFill>
                <a:schemeClr val="bg1"/>
              </a:solidFill>
            </a:endParaRPr>
          </a:p>
        </p:txBody>
      </p:sp>
    </p:spTree>
    <p:extLst>
      <p:ext uri="{BB962C8B-B14F-4D97-AF65-F5344CB8AC3E}">
        <p14:creationId xmlns:p14="http://schemas.microsoft.com/office/powerpoint/2010/main" val="15858591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D28136E5-5AD4-AB45-93EA-BBDDB16EF8D5}"/>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Espaço Reservado para Texto 2">
            <a:extLst>
              <a:ext uri="{FF2B5EF4-FFF2-40B4-BE49-F238E27FC236}">
                <a16:creationId xmlns:a16="http://schemas.microsoft.com/office/drawing/2014/main" id="{64F2406A-CA5A-C444-B58E-D7A165C3ADFC}"/>
              </a:ext>
            </a:extLst>
          </p:cNvPr>
          <p:cNvSpPr>
            <a:spLocks noGrp="1"/>
          </p:cNvSpPr>
          <p:nvPr>
            <p:ph type="body" sz="half" idx="10"/>
          </p:nvPr>
        </p:nvSpPr>
        <p:spPr>
          <a:xfrm>
            <a:off x="349250" y="1249363"/>
            <a:ext cx="4679950" cy="4537085"/>
          </a:xfrm>
        </p:spPr>
        <p:txBody>
          <a:bodyPr/>
          <a:lstStyle/>
          <a:p>
            <a:r>
              <a:rPr lang="pt-BR" b="1" dirty="0"/>
              <a:t>MONOFOBIA</a:t>
            </a:r>
          </a:p>
        </p:txBody>
      </p:sp>
    </p:spTree>
    <p:extLst>
      <p:ext uri="{BB962C8B-B14F-4D97-AF65-F5344CB8AC3E}">
        <p14:creationId xmlns:p14="http://schemas.microsoft.com/office/powerpoint/2010/main" val="22821634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Tema do Office">
  <a:themeElements>
    <a:clrScheme name="Integração">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wrap="square" rtlCol="0" anchor="ctr">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17B6AAF-BA50-C641-B293-E5EFF26F3C2D}">
  <we:reference id="wa104379997" version="2.0.0.0" store="pt-BR"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2968</TotalTime>
  <Words>535</Words>
  <Application>Microsoft Macintosh PowerPoint</Application>
  <PresentationFormat>Widescreen</PresentationFormat>
  <Paragraphs>35</Paragraphs>
  <Slides>34</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34</vt:i4>
      </vt:variant>
    </vt:vector>
  </HeadingPairs>
  <TitlesOfParts>
    <vt:vector size="38" baseType="lpstr">
      <vt:lpstr>Arial</vt:lpstr>
      <vt:lpstr>Calibri</vt:lpstr>
      <vt:lpstr>Rockwell</vt:lpstr>
      <vt:lpstr>Tema do Office</vt:lpstr>
      <vt:lpstr>Apresentação do PowerPoint</vt:lpstr>
      <vt:lpstr>O Antídoto contra o Sofrimento atual na Terra</vt:lpstr>
      <vt:lpstr>Apresentação do PowerPoint</vt:lpstr>
      <vt:lpstr>Apresentação do PowerPoint</vt:lpstr>
      <vt:lpstr>Apresentação do PowerPoint</vt:lpstr>
      <vt:lpstr>Apresentação do PowerPoint</vt:lpstr>
      <vt:lpstr>Apresentação do PowerPoint</vt:lpstr>
      <vt:lpstr>Não se turbe o vosso coração</vt:lpstr>
      <vt:lpstr>Apresentação do PowerPoint</vt:lpstr>
      <vt:lpstr>Apresentação do PowerPoint</vt:lpstr>
      <vt:lpstr>Na casa de meu pai</vt:lpstr>
      <vt:lpstr>Apresentação do PowerPoint</vt:lpstr>
      <vt:lpstr>A despedida não era um adeus, mas, até breve! </vt:lpstr>
      <vt:lpstr>Apresentação do PowerPoint</vt:lpstr>
      <vt:lpstr>Apresentação do PowerPoint</vt:lpstr>
      <vt:lpstr>Há muitas moradas</vt:lpstr>
      <vt:lpstr>Apresentação do PowerPoint</vt:lpstr>
      <vt:lpstr>Apresentação do PowerPoint</vt:lpstr>
      <vt:lpstr>Vou Preparar-vos Lugar e Virei outra vez</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DOMINGOS ESPECIAIS</dc:subject>
  <dc:creator>4TONS - Pr. Marcelo Augusto de Carvalho</dc:creator>
  <cp:keywords>www.4tons.com.br</cp:keywords>
  <dc:description>COMÉRCIO PROIBIDO. USO PESSOAL</dc:description>
  <cp:lastModifiedBy>marcos aurelio gularte de castro</cp:lastModifiedBy>
  <cp:revision>10</cp:revision>
  <dcterms:created xsi:type="dcterms:W3CDTF">2021-03-19T18:01:26Z</dcterms:created>
  <dcterms:modified xsi:type="dcterms:W3CDTF">2021-03-31T06:09:06Z</dcterms:modified>
  <cp:category>EVANGELISMO</cp:category>
</cp:coreProperties>
</file>