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25"/>
    <a:srgbClr val="016A5F"/>
    <a:srgbClr val="009181"/>
    <a:srgbClr val="038991"/>
    <a:srgbClr val="007F72"/>
    <a:srgbClr val="884B29"/>
    <a:srgbClr val="AC7D4E"/>
    <a:srgbClr val="4A2917"/>
    <a:srgbClr val="E3C9B7"/>
    <a:srgbClr val="45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5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A6B46093-EF9F-0345-8E98-CB3B1CAD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998498" y="1283038"/>
            <a:ext cx="629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MENSAGEM ANGÉLICA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E4487C-2440-9C4D-8120-B167CD233724}"/>
              </a:ext>
            </a:extLst>
          </p:cNvPr>
          <p:cNvSpPr txBox="1">
            <a:spLocks/>
          </p:cNvSpPr>
          <p:nvPr/>
        </p:nvSpPr>
        <p:spPr>
          <a:xfrm>
            <a:off x="3998498" y="3053443"/>
            <a:ext cx="6876332" cy="3314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“Seguiu-se outro anjo, o segundo, dizendo: Caiu! Caiu a grande Babilônia que fez com que todas as nações bebessem o vinho do furor da sua prostituição.” 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Apocalipse 14:8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738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998498" y="2114724"/>
            <a:ext cx="625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DIZ “CAIU, CAIU”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998498" y="2761055"/>
            <a:ext cx="347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CAI?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998498" y="3512171"/>
            <a:ext cx="685398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o protestantismo quando se afasta da pureza e simplicidade do evangelho eterno da justificação pela fé, que foi uma vez o poderoso motor propulsor da Reforma.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7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4720393" y="1931698"/>
            <a:ext cx="373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CAI?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4720393" y="2851256"/>
            <a:ext cx="6300534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porque se recusou a atender à mensagem do primeiro anjo: o Evangelho da Justificação pela Fé. Muitos dos protestantes da atualidade se desviaram das grandes verdades da Reforma e não continuaram o processo de Reforma para resgatar a doutrina bíblica.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8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5776685" y="1870204"/>
            <a:ext cx="2413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CAI?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5776685" y="3319151"/>
            <a:ext cx="4862286" cy="157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se efetivar a aliança entre as várias organizações/denominações religiosas que rejeitaram a mensagem do primeiro Anjo.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998498" y="1299116"/>
            <a:ext cx="680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ANJO DIZ “CAIU! CAIU A GRANDE BABILÔNIA”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998498" y="2761055"/>
            <a:ext cx="403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É A BABILÔNIA?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998498" y="3991599"/>
            <a:ext cx="646897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grande aliança religiosa apóstata entre a Besta e sua imagem. Também se refere a todas as organizações/denominações religiosas apóstatas.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6096000" y="1667004"/>
            <a:ext cx="3457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AGE A BABILÔNIA?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6095999" y="3115951"/>
            <a:ext cx="4078515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desafia abertamente a Deus. Busca a fidelidade e lealdade de todas as pessoas. Conduz as pessoas ao erro.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6096000" y="1667004"/>
            <a:ext cx="373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AGE A BABILÔNIA?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6095999" y="3115951"/>
            <a:ext cx="3736651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ao longo de toda a história. Porém, age mais fortemente no tempo do fim; age com mais ousadia no fim do tempo do fim.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4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rosa&#10;&#10;Descrição gerada automaticamente">
            <a:extLst>
              <a:ext uri="{FF2B5EF4-FFF2-40B4-BE49-F238E27FC236}">
                <a16:creationId xmlns:a16="http://schemas.microsoft.com/office/drawing/2014/main" id="{59D98EFA-D464-5A4C-A0A7-56DB5D91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-431083"/>
            <a:ext cx="10287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1014666" y="951203"/>
            <a:ext cx="680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ANJO FALA DE “VINHO”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014665" y="2413142"/>
            <a:ext cx="613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ESSE “VINHO”?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014666" y="3081087"/>
            <a:ext cx="7070555" cy="3087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provável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 figura seja emprestada de Jeremias 25:15, texto em que o profeta é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instruído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“Pegue o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cálice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vinho do meu furor que está em minha mão e faça com que bebam dele todas as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nações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Mas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é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fúria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nem furor que a Babilônia oferece ao dar vinho às nações. Ela argumenta que seu vinho levará paz às nações. Todavia, isso acaba acarretando a ira de Deus sobre os seres humanos.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2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rosa&#10;&#10;Descrição gerada automaticamente">
            <a:extLst>
              <a:ext uri="{FF2B5EF4-FFF2-40B4-BE49-F238E27FC236}">
                <a16:creationId xmlns:a16="http://schemas.microsoft.com/office/drawing/2014/main" id="{59D98EFA-D464-5A4C-A0A7-56DB5D91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278" y="0"/>
            <a:ext cx="11849100" cy="7899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705726" y="951203"/>
            <a:ext cx="5081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É USADO ESSE “VINHO”?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705726" y="2825992"/>
            <a:ext cx="4668253" cy="1308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próximo do fim do tempo do fim, a Babilônia pressionará os poderes do estado para que este obrigue a imposição universal de seus falsos ensinos religiosos e decretos.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1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541301" y="1299116"/>
            <a:ext cx="6685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FALA DE </a:t>
            </a:r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“PROSTITUIÇÃO”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541301" y="2688866"/>
            <a:ext cx="502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ESSA “PROSTITUIÇÃO”?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541300" y="3991599"/>
            <a:ext cx="7503691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relacionamento ilícito entre a igreja apóstata e os poderes civis. É a imagem da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conexão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ilícita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a igreja e o mundo, ou entre a igreja e o estado secular. A igreja deve se casar com seu Senhor; mas, quando ela procura apoio do estado, deixa seu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cônjuge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legítimo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38" y="1183002"/>
            <a:ext cx="3677262" cy="33982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missão da Igreja Adventista do Sétimo Dia é proclamar a todos os povos o Evangelho eterno no contexto das três mensagens angélicas de Apocalipse 14:6-12, levando-os a aceitar Jesus como seu Salvador pessoal e unir-se à Sua Igreja, ajudando-os a preparar-se para a Sua breve retorno.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4884821" y="1667004"/>
            <a:ext cx="6063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PRATICA ESSA “PROSTITUIÇÃO”?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4884821" y="3115951"/>
            <a:ext cx="5847347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pessoas se embriagam com os falsos ensinos. A igreja acaba apostatando, pois deixa seu Esposo (Cristo) e comete adultério espiritual. A igreja se prostitui porque se afasta da pureza e simplicidade do Evangelho eterno.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986589" y="858773"/>
            <a:ext cx="629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TERCEIRA</a:t>
            </a:r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MENSAGEM ANGÉLICA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E4487C-2440-9C4D-8120-B167CD233724}"/>
              </a:ext>
            </a:extLst>
          </p:cNvPr>
          <p:cNvSpPr txBox="1">
            <a:spLocks/>
          </p:cNvSpPr>
          <p:nvPr/>
        </p:nvSpPr>
        <p:spPr>
          <a:xfrm>
            <a:off x="986589" y="2313886"/>
            <a:ext cx="10239679" cy="4188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“Seguiu-se a estes outro anjo, o terceiro, dizendo com voz forte: 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alguém adora a besta e a sua imagem e recebe a sua marca na testa ou na mão,  também esse beberá do vinho do furor de Deus, preparado, sem mistura, no cálice da sua ira, e será atormentado com fogo e enxofre, diante dos santos anjos e na presença do Cordeiro. A fumaça do seu tormento sobe para todo o sempre. E os adoradores da besta e da sua imagem e quem quer que receba a marca do nome da besta não têm descanso algum, nem de dia nem de noite. Aqui está a perseverança dos santos, os que guardam os mandamentos de Deus e a fé em Jesus.”</a:t>
            </a:r>
          </a:p>
          <a:p>
            <a:pPr>
              <a:lnSpc>
                <a:spcPct val="100000"/>
              </a:lnSpc>
            </a:pP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Apocalipse  14:9-12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279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5402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A “IMAGEM DA BESTA”?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812131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imagem da besta representa aquela forma de religião apóstata que se desenvolverá quando as igrejas se unirão com o estado a fim de impor seus ensinamentos às pessoas. E por que se unirão? Porque perderão o verdadeiro espírito da Reforma.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75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PROCLAMA A TERCEIRA MENSAGEM?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7"/>
            <a:ext cx="7904746" cy="1907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 a mais solene e assustadora advertência da Bíblia. A mais terrível ameaça jamais endereçada aos mortais está contida na terceira mensagem angélica. Esse deve ser um pecado terrível que atrai a ira de Deus sem mistura de misericórdia.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2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REVELA A TERCEIRA MENSAGEM?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 que aqueles que se submeterem à autoridade humana durante a crise final da Terra estarão adorando a besta e sua imagem em vez de estar adorando a Deus.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FOCO DA TERCEIRA MENSAGEM?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dirige a atenção do mundo para as consequências de se recusar a aceitação do evangelho eterno e das mensagens divinas que convidam à restauração da verdadeira adoração.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0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DESCREVE A TERCEIRA MENSAGEM?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 vividamente os resultados finais das decisões das pessoas no tocante à adoração. E como já vimos, o resultado será destruição.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1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NATUREZA, A ESSÊNCIA DA TERCEIRA MENSAGEM ANGÉLICA?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7897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mensagem de justificação pela fé. É um convite a adorar a Deus e confiar plenamente em Sua provisão, em Seus méritos, para nossa salvação.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4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8" y="1727615"/>
            <a:ext cx="8702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PAPEL DA IGREJA REMANESCENTE NA PROCLAMAÇÃO DA TERCEIRA MENSAGEM ANGÉLICA?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79" y="4094518"/>
            <a:ext cx="8702839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por meio da igreja remanescente que Deus proclama a mensagem que deverá restaurar a verdadeira adoração, mediante o chamamento de Seu povo para fora dos círculos da apostasia e a preparação dos mesmos para o retorno de Cristo.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02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8" y="1931697"/>
            <a:ext cx="6172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IGREJA REMANESCENTE DEVE SE COMPORTAR?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79" y="3789718"/>
            <a:ext cx="8702839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povo remanescente precisa ter clara percepção de suas imperfeições e fraquezas quando tenta executar sua solene missão. Precisamos perceber que é unicamente por meio da graça de Deus que será possível cumprir esta monumental tarefa.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BD9DF7-EFBA-EF47-ABE5-71823769BAC2}"/>
              </a:ext>
            </a:extLst>
          </p:cNvPr>
          <p:cNvSpPr txBox="1"/>
          <p:nvPr/>
        </p:nvSpPr>
        <p:spPr>
          <a:xfrm>
            <a:off x="814427" y="681926"/>
            <a:ext cx="3857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AS TRÊS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MENSAGENS ANGÉLICAS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FAEB4BD-CCDD-EC4F-8329-A9520C2B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3217707"/>
            <a:ext cx="4289836" cy="28919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três mensagens falam da preparação que os filhos de Deus devem ter para estar de pé na volta do Senhor. Não dar atenção a elas equivale a rejeitar os fundamentos do evangelho e acabar se perdendo para sempre. 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291" flipH="1">
            <a:off x="-4455116" y="-3370165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36BD9B-6758-D64C-AA99-765D8C451BF2}"/>
              </a:ext>
            </a:extLst>
          </p:cNvPr>
          <p:cNvSpPr txBox="1"/>
          <p:nvPr/>
        </p:nvSpPr>
        <p:spPr>
          <a:xfrm>
            <a:off x="1299411" y="566482"/>
            <a:ext cx="614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94633E-D546-4540-8A00-DEDE356C3728}"/>
              </a:ext>
            </a:extLst>
          </p:cNvPr>
          <p:cNvSpPr txBox="1"/>
          <p:nvPr/>
        </p:nvSpPr>
        <p:spPr>
          <a:xfrm>
            <a:off x="1299411" y="1387752"/>
            <a:ext cx="96252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Quero fazer um resumo das três mensagens:</a:t>
            </a:r>
          </a:p>
          <a:p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mensagem do primeiro anjo proclama o evangelho eterno e convida à restauração da verdadeira adoração de Deus como Criador, uma vez que a hora do juízo é chegada.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segundo anjo adverte contra todas as formas de adoração originadas em mecanismos humanos.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Finalmente, o terceiro anjo proclama o mais solene aviso divino contra a adoração da besta e de sua imagem – que é o procedimento no qual se envolvem, em última análise, todos aqueles que rejeitam o evangelho da justificação pela fé.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C66DCD12-45A2-2840-841C-DCBFEAE3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814427" y="1024826"/>
            <a:ext cx="629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MENSAGEM ANGÉLICA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E4487C-2440-9C4D-8120-B167CD233724}"/>
              </a:ext>
            </a:extLst>
          </p:cNvPr>
          <p:cNvSpPr txBox="1">
            <a:spLocks/>
          </p:cNvSpPr>
          <p:nvPr/>
        </p:nvSpPr>
        <p:spPr>
          <a:xfrm>
            <a:off x="814426" y="2661313"/>
            <a:ext cx="8415299" cy="3448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“Vi outro anjo voando pelo meio do céu, tendo um evangelho eterno para pregar aos que habitam na terra, e a cada nação, tribo, língua e povo, dizendo com voz forte: Temam a Deus e deem glória a ele, pois é chegada a hora em que ele vai julgar. E adorem aquele que fez o céu, a terra, o mar e as fontes das águas.”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Apocalipse 14:6, 7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511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DC89BFED-95BA-1547-A52A-2F871C1C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8" y="1099767"/>
            <a:ext cx="438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PRIMEIRO ANJO SIMBOLIZA?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6" y="3016736"/>
            <a:ext cx="7193953" cy="1241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anjo é um movimento religioso; é o remanescente de Deus conduzindo o evangelho eterno ao mundo. “O anjo simboliza os santos de Deus envolvidos na tarefa de proclamar o evangelho eterno, especialmente as verdades mencionadas neste versículo, num momento em que a hora do juízo é chegada (v. 7).”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27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59AD62EE-B6D7-D842-A987-3E05F3F6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7" y="1388525"/>
            <a:ext cx="438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ESSE EVANGELHO?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7" y="2887579"/>
            <a:ext cx="6512932" cy="1370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as mesmas boas-novas do infinito amor de Deus que os antigos profetas e os apóstolos proclamaram (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4:2). Devemos observar que “somente aqui a palavra ‘eterno’ é usada como adjetivo do evangelho da graça divina. [Isso significa que] só há um evangelho para a salvação dos seres humanos. Ele continua enquanto há pessoas para ser salvas”.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686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2BF79822-1717-0E49-8B6A-DFA37C69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7" y="1260189"/>
            <a:ext cx="438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PROPÓSITO DA PRIMEIRA MENSAGEM?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7" y="3850105"/>
            <a:ext cx="6512932" cy="408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propósito é chamar o mundo ao arrependimento. E para isso diz: “temam a Deus”. João usa a palavra grega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phobeo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 não no sentido de ter medo de Deus, mas de se achegar a Ele com reverência e respeito.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133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CBAD8E18-85D5-344D-890D-10BCA8D2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2235797" y="1982084"/>
            <a:ext cx="3679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CONVOCAÇÃO É FEITA?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2235796" y="3742644"/>
            <a:ext cx="5624835" cy="1569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convocação é simples e direta: Todos devem adorar ao Criador.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626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009B425C-A4FC-054D-BD5D-4B64924E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8" y="1260189"/>
            <a:ext cx="416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É CHAMADA PARA QUÊ?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7" y="3112169"/>
            <a:ext cx="6266519" cy="1146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Chama-se a atenção para o quarto mandamento. Há um chamado do primeiro anjo de Apocalipse 14 para temer a Deus e dar-Lhe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glória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Há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também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apelo para a igreja cristã reagir favoravelmente ao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sacrifício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expiatório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Cristo com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obediência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amorosa aos mandamentos de Deus.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0807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1556</Words>
  <Application>Microsoft Macintosh PowerPoint</Application>
  <PresentationFormat>Widescreen</PresentationFormat>
  <Paragraphs>74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Apresentação do PowerPoint</vt:lpstr>
      <vt:lpstr>A missão da Igreja Adventista do Sétimo Dia é proclamar a todos os povos o Evangelho eterno no contexto das três mensagens angélicas de Apocalipse 14:6-12, levando-os a aceitar Jesus como seu Salvador pessoal e unir-se à Sua Igreja, ajudando-os a preparar-se para a Sua breve retorno.</vt:lpstr>
      <vt:lpstr>As três mensagens falam da preparação que os filhos de Deus devem ter para estar de pé na volta do Senhor. Não dar atenção a elas equivale a rejeitar os fundamentos do evangelho e acabar se perdendo para sempre.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ESPERANÇA PARA O TEMPO DO FIM 2021</dc:subject>
  <dc:creator>4TONS - Pr. Marcelo Augusto de Carvalho</dc:creator>
  <cp:keywords>www.4tons.com.br</cp:keywords>
  <dc:description>COMÉRCIO PROIBIDO. USO PESSOAL</dc:description>
  <cp:lastModifiedBy>DSA - Blesman Monteiro</cp:lastModifiedBy>
  <cp:revision>21</cp:revision>
  <dcterms:created xsi:type="dcterms:W3CDTF">2020-07-24T15:41:05Z</dcterms:created>
  <dcterms:modified xsi:type="dcterms:W3CDTF">2021-04-01T15:41:52Z</dcterms:modified>
  <cp:category>EVANGELISMO</cp:category>
</cp:coreProperties>
</file>