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0" r:id="rId4"/>
    <p:sldId id="281" r:id="rId5"/>
    <p:sldId id="262" r:id="rId6"/>
    <p:sldId id="282" r:id="rId7"/>
    <p:sldId id="263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7" r:id="rId18"/>
    <p:sldId id="292" r:id="rId19"/>
    <p:sldId id="264" r:id="rId20"/>
    <p:sldId id="257" r:id="rId21"/>
    <p:sldId id="29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5F"/>
    <a:srgbClr val="009181"/>
    <a:srgbClr val="038991"/>
    <a:srgbClr val="007F72"/>
    <a:srgbClr val="884B29"/>
    <a:srgbClr val="AC7D4E"/>
    <a:srgbClr val="DC6325"/>
    <a:srgbClr val="4A2917"/>
    <a:srgbClr val="E3C9B7"/>
    <a:srgbClr val="45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1"/>
    <p:restoredTop sz="92743"/>
  </p:normalViewPr>
  <p:slideViewPr>
    <p:cSldViewPr snapToGrid="0" snapToObjects="1">
      <p:cViewPr varScale="1">
        <p:scale>
          <a:sx n="91" d="100"/>
          <a:sy n="91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fogo, mulher, mesa, comida&#10;&#10;Descrição gerada automaticamente">
            <a:extLst>
              <a:ext uri="{FF2B5EF4-FFF2-40B4-BE49-F238E27FC236}">
                <a16:creationId xmlns:a16="http://schemas.microsoft.com/office/drawing/2014/main" id="{96131E9E-950A-6642-8747-80F42D27F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998220" y="3460744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998221" y="4038600"/>
            <a:ext cx="636778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998219" y="4632960"/>
            <a:ext cx="4589781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1120139" y="3337560"/>
            <a:ext cx="77666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guarda corretamente o sábado.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01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4080086" y="3799411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4080086" y="4377267"/>
            <a:ext cx="67064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4080085" y="4971627"/>
            <a:ext cx="4290192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4202005" y="3676227"/>
            <a:ext cx="77666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é fiel nos dízimos e nas ofertas.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250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998220" y="3460744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998220" y="4038600"/>
            <a:ext cx="662178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998219" y="4632960"/>
            <a:ext cx="3714458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1120139" y="3337560"/>
            <a:ext cx="6367781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dá valor à sua saúde física.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37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3260460" y="4104211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3260460" y="4682067"/>
            <a:ext cx="752946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3260459" y="5276427"/>
            <a:ext cx="7023024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3382379" y="3981027"/>
            <a:ext cx="77666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deve ter seus cultos pessoal e familiar diariamente.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435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1360170" y="3543717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1360169" y="4121573"/>
            <a:ext cx="6766561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1360169" y="4715933"/>
            <a:ext cx="5097781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1482089" y="3420533"/>
            <a:ext cx="6766561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não deve se envolver com o mundo.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185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4220101" y="3968744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4220102" y="4546600"/>
            <a:ext cx="532474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4220099" y="5140960"/>
            <a:ext cx="4966103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4342021" y="3845560"/>
            <a:ext cx="6884247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é diferenciada no vestuário.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560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1360170" y="3543717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1360170" y="4121573"/>
            <a:ext cx="5921164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1360169" y="4715933"/>
            <a:ext cx="6581564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7B14DE5-40F9-3E44-9762-550DD14EEC9D}"/>
              </a:ext>
            </a:extLst>
          </p:cNvPr>
          <p:cNvSpPr/>
          <p:nvPr/>
        </p:nvSpPr>
        <p:spPr>
          <a:xfrm>
            <a:off x="1309368" y="5308599"/>
            <a:ext cx="535871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1482089" y="3420533"/>
            <a:ext cx="6884248" cy="2397901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está disposta a uma vida de renúncia e uma religião comprometida.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11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B88A2485-CBEE-644E-9584-26EB5D262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7BC74362-1FC2-6640-BF59-72921962FC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361A899-074D-3C43-9465-D245914B3977}"/>
              </a:ext>
            </a:extLst>
          </p:cNvPr>
          <p:cNvSpPr txBox="1"/>
          <p:nvPr/>
        </p:nvSpPr>
        <p:spPr>
          <a:xfrm>
            <a:off x="4009640" y="1520616"/>
            <a:ext cx="6670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VIVER EM SANTIDADE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E79ECE-8C33-C744-9C76-99575B9E168B}"/>
              </a:ext>
            </a:extLst>
          </p:cNvPr>
          <p:cNvSpPr txBox="1">
            <a:spLocks/>
          </p:cNvSpPr>
          <p:nvPr/>
        </p:nvSpPr>
        <p:spPr>
          <a:xfrm>
            <a:off x="4009640" y="3420533"/>
            <a:ext cx="6285827" cy="148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 em santidade significa viver em consagração a Deus, caminhando diariamente – por Sua graça – na busca de uma vida mais madura e plena, em Cristo. </a:t>
            </a:r>
            <a:endParaRPr lang="en-US" sz="23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3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B88A2485-CBEE-644E-9584-26EB5D262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7BC74362-1FC2-6640-BF59-72921962FC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FE79ECE-8C33-C744-9C76-99575B9E168B}"/>
              </a:ext>
            </a:extLst>
          </p:cNvPr>
          <p:cNvSpPr txBox="1">
            <a:spLocks/>
          </p:cNvSpPr>
          <p:nvPr/>
        </p:nvSpPr>
        <p:spPr>
          <a:xfrm>
            <a:off x="3857241" y="1185333"/>
            <a:ext cx="7250494" cy="4487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apóstolo Paulo captou muito bem a vida em santidade em 1 Coríntios 6:9-11:</a:t>
            </a:r>
          </a:p>
          <a:p>
            <a:pPr>
              <a:lnSpc>
                <a:spcPct val="100000"/>
              </a:lnSpc>
            </a:pPr>
            <a:endParaRPr lang="pt-BR" sz="23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3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vocês não sabem que os injustos não herdarão o Reino de Deus? Não se enganem: nem imorais, nem idólatras, nem adúlteros, nem afeminados, nem homossexuais, nem ladrões, nem avarentos, nem bêbados, nem maldizentes, nem roubadores herdarão o Reino de Deus. Alguns de vocês eram assim. Mas vocês foram lavados, foram santificados, foram justificados no nome do Senhor Jesus Cristo e no Espírito do nosso Deus.</a:t>
            </a:r>
          </a:p>
          <a:p>
            <a:pPr>
              <a:lnSpc>
                <a:spcPct val="100000"/>
              </a:lnSpc>
            </a:pPr>
            <a:endParaRPr lang="pt-BR" sz="23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1CA72D21-ACF1-A14E-B1A7-E1391057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6" r="32668" b="200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m" descr="Imagem">
            <a:extLst>
              <a:ext uri="{FF2B5EF4-FFF2-40B4-BE49-F238E27FC236}">
                <a16:creationId xmlns:a16="http://schemas.microsoft.com/office/drawing/2014/main" id="{A967378F-E662-D64A-B0AD-F9A3D5970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C66FDD7-C5A4-A04B-AD85-3426948A6F74}"/>
              </a:ext>
            </a:extLst>
          </p:cNvPr>
          <p:cNvSpPr txBox="1"/>
          <p:nvPr/>
        </p:nvSpPr>
        <p:spPr>
          <a:xfrm>
            <a:off x="1197874" y="951203"/>
            <a:ext cx="784452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Faça-se estas perguntas e pare para ouvir suas respostas:</a:t>
            </a:r>
          </a:p>
          <a:p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andado diariamente nos caminhos de Deus, fazendo Sua vontade em tudo?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desenvolvido hábitos que amadurecem minha vida cristã (leitura da Bíblia, vida de oração, vida de testemunho, vida de serviço)?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 que a cada dia estou mais perto de Cristo e mais longe do pecado?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Desfruto da certeza da salvação em/por Cristo?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47" y="3205413"/>
            <a:ext cx="7542428" cy="14862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Whitefield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, pastor anglicano, ajudou a espalhar o Grande Despertar espiritual na Grã-Bretanha e nas colônias britânicas norte-americanas. Ficou conhecido como o “príncipe dos pregadores ao ar livre” e foi o evangelista mais conhecido do século XVIII. 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2315947" y="1705048"/>
            <a:ext cx="5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FALTA-LHES UMA COISA</a:t>
            </a:r>
          </a:p>
        </p:txBody>
      </p:sp>
      <p:pic>
        <p:nvPicPr>
          <p:cNvPr id="8" name="Imagem" descr="Imagem">
            <a:extLst>
              <a:ext uri="{FF2B5EF4-FFF2-40B4-BE49-F238E27FC236}">
                <a16:creationId xmlns:a16="http://schemas.microsoft.com/office/drawing/2014/main" id="{500B1521-5F3A-9246-A2A6-B171DDE07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573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DCB3BEC-86B7-B443-B666-742B689B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1708999"/>
            <a:ext cx="4732421" cy="34312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Ao anjo da igreja em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Laodiceia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escreva: “Estas coisas diz o Amém, a testemunha fiel e verdadeira, o princípio da criação de Deus. Conheço as obras que você realiza, que você não é nem frio nem quente. Quem dera você fosse frio ou quente! Assim, porque você é morno, e não é nem quente nem frio, estou a ponto de vomitá-lo da minha boca”.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Apocalipse 3:14-16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0972D0-8280-B449-BB6E-A4145C9A2657}"/>
              </a:ext>
            </a:extLst>
          </p:cNvPr>
          <p:cNvSpPr txBox="1"/>
          <p:nvPr/>
        </p:nvSpPr>
        <p:spPr>
          <a:xfrm>
            <a:off x="641684" y="913660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DCB3BEC-86B7-B443-B666-742B689B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73" y="2600607"/>
            <a:ext cx="4152564" cy="26106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Irmãos e irmãs. “Reforma 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dizem respeito à volta às antigas e sãs doutrinas e zelo ardente e cheio de amor por elas e pelo povo de Deus. Não é disso que precisamos novamente?”.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0972D0-8280-B449-BB6E-A4145C9A2657}"/>
              </a:ext>
            </a:extLst>
          </p:cNvPr>
          <p:cNvSpPr txBox="1"/>
          <p:nvPr/>
        </p:nvSpPr>
        <p:spPr>
          <a:xfrm>
            <a:off x="852573" y="1609013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956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2839669"/>
            <a:ext cx="10144124" cy="26544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e reforma são duas coisas diferentes.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significa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renovação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da vida espiritual, uma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vivificação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das faculdades do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espírito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e do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coração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, um ressurgimento da morte espiritual”.   Em outras palavras,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é um renascimento espiritual; é voltar à vida depois de haver estado morto espiritualmente falando. Por outro lado, “reforma significa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reorganização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mudança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idéias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e teorias,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hábitos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práticas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”.  Como se pode perceber, a reforma tem como foco a prática da vida.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1200151" y="1363852"/>
            <a:ext cx="667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REAVIVAMENTO E REFORMA?</a:t>
            </a:r>
          </a:p>
        </p:txBody>
      </p:sp>
      <p:pic>
        <p:nvPicPr>
          <p:cNvPr id="8" name="Imagem" descr="Imagem">
            <a:extLst>
              <a:ext uri="{FF2B5EF4-FFF2-40B4-BE49-F238E27FC236}">
                <a16:creationId xmlns:a16="http://schemas.microsoft.com/office/drawing/2014/main" id="{500B1521-5F3A-9246-A2A6-B171DDE07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85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867593"/>
            <a:ext cx="10529887" cy="35694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Um dos mais poderosos e tocantes convites bíblicos para </a:t>
            </a:r>
            <a:r>
              <a:rPr 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e reforma está em Joel 2:12-17:</a:t>
            </a:r>
            <a:b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“[...] Agora mesmo, diz o SENHOR: “Convertam-se a mim de todo o coração; com jejuns, com choro e com pranto. Rasguem o coração, e não as suas roupas.”  Convertam-se ao SENHOR, seu Deus, porque ele é bondoso e compassivo, tardio em irar-se e grande em misericórdia, e muda de ideia quanto ao mal que havia anunciado. Quem sabe se ele não se voltará e mudará de ideia, e, ao passar, deixe uma bênção, para que vocês possam trazer ofertas de cereais e libações ao SENHOR, seu Deus? Toquem a trombeta em Sião, proclamem um santo jejum, convoquem uma reunião solene. Reúnam o povo, santifiquem a congregação, congreguem os anciãos, reúnam as crianças e os que mamam no peito. Que o noivo saia do seu quarto, e a noiva, dos seus aposentos. Que os sacerdotes, ministros do SENHOR, chorem entre o pórtico e o altar, e orem: “Poupa o teu povo, ó SENHOR, e não faças da tua herança um objeto de deboche e de zombaria entre as nações. Por que hão de dizer entre os povos: ‘Onde está o Deus deles?”.</a:t>
            </a:r>
            <a:b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814388" y="528937"/>
            <a:ext cx="825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MESMO DE REAVIVAMENTO E REFORMA?</a:t>
            </a:r>
          </a:p>
        </p:txBody>
      </p:sp>
      <p:pic>
        <p:nvPicPr>
          <p:cNvPr id="8" name="Imagem" descr="Imagem">
            <a:extLst>
              <a:ext uri="{FF2B5EF4-FFF2-40B4-BE49-F238E27FC236}">
                <a16:creationId xmlns:a16="http://schemas.microsoft.com/office/drawing/2014/main" id="{500B1521-5F3A-9246-A2A6-B171DDE07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037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DD966688-0301-1348-ABA9-1BBEBF1E2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6" r="32668" b="20053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59CE39-EF65-7D41-B530-3AE746EE5D3E}"/>
              </a:ext>
            </a:extLst>
          </p:cNvPr>
          <p:cNvSpPr txBox="1"/>
          <p:nvPr/>
        </p:nvSpPr>
        <p:spPr>
          <a:xfrm>
            <a:off x="1245499" y="1447098"/>
            <a:ext cx="7966233" cy="4403706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“Toquem a trombeta em Sião e deem o alarme no meu santo monte. Que todos os moradores da terra tremam, porque o Dia do SENHOR está chegando; já está próximo. É dia de trevas e escuridão, dia de nuvens e densas trevas!” </a:t>
            </a:r>
          </a:p>
          <a:p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2:1, 2</a:t>
            </a:r>
          </a:p>
          <a:p>
            <a:pPr>
              <a:lnSpc>
                <a:spcPts val="4640"/>
              </a:lnSpc>
            </a:pP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" descr="Imagem">
            <a:extLst>
              <a:ext uri="{FF2B5EF4-FFF2-40B4-BE49-F238E27FC236}">
                <a16:creationId xmlns:a16="http://schemas.microsoft.com/office/drawing/2014/main" id="{1BFF8908-89C0-264B-A2A7-C4C50D202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464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A8EFF2FB-471C-F84D-9B16-2B2A35ED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A3A265-3393-0D41-86D6-D047E7A6AB9E}"/>
              </a:ext>
            </a:extLst>
          </p:cNvPr>
          <p:cNvSpPr txBox="1"/>
          <p:nvPr/>
        </p:nvSpPr>
        <p:spPr>
          <a:xfrm>
            <a:off x="577320" y="3560003"/>
            <a:ext cx="98705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DA PESSOA QUE EXPERIMENTOU O REAVIVAMENTO E A REFORMA</a:t>
            </a:r>
          </a:p>
        </p:txBody>
      </p:sp>
    </p:spTree>
    <p:extLst>
      <p:ext uri="{BB962C8B-B14F-4D97-AF65-F5344CB8AC3E}">
        <p14:creationId xmlns:p14="http://schemas.microsoft.com/office/powerpoint/2010/main" val="174088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4080086" y="3799411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4080086" y="4377267"/>
            <a:ext cx="7519248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4080085" y="4971627"/>
            <a:ext cx="3558671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4202005" y="3676227"/>
            <a:ext cx="77666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tem uma vida de oração e ação.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976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998220" y="3460744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998220" y="4038600"/>
            <a:ext cx="7451513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998219" y="4632960"/>
            <a:ext cx="5487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1120139" y="3337560"/>
            <a:ext cx="77666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tem sua vida moldada pelo Espírito Santo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8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4080086" y="3799411"/>
            <a:ext cx="5741247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4080086" y="4377267"/>
            <a:ext cx="7400714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4080085" y="4971627"/>
            <a:ext cx="5922044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4202005" y="3676227"/>
            <a:ext cx="77666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pessoa que experimentou 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reavivamento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a reforma tem sua vida pautada pela Palavra de Deus.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8571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955</Words>
  <Application>Microsoft Macintosh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George Whitefield, pastor anglicano, ajudou a espalhar o Grande Despertar espiritual na Grã-Bretanha e nas colônias britânicas norte-americanas. Ficou conhecido como o “príncipe dos pregadores ao ar livre” e foi o evangelista mais conhecido do século XVIII. </vt:lpstr>
      <vt:lpstr>“Reavivamento e reforma são duas coisas diferentes. Reavivamento significa renovação da vida espiritual, uma vivificação das faculdades do espírito e do coração, um ressurgimento da morte espiritual”.   Em outras palavras, reavivamento é um renascimento espiritual; é voltar à vida depois de haver estado morto espiritualmente falando. Por outro lado, “reforma significa reorganização, mudança de idéias e teorias, hábitos e práticas”.  Como se pode perceber, a reforma tem como foco a prática da vida.</vt:lpstr>
      <vt:lpstr>Um dos mais poderosos e tocantes convites bíblicos para reavivamento e reforma está em Joel 2:12-17:  “[...] Agora mesmo, diz o SENHOR: “Convertam-se a mim de todo o coração; com jejuns, com choro e com pranto. Rasguem o coração, e não as suas roupas.”  Convertam-se ao SENHOR, seu Deus, porque ele é bondoso e compassivo, tardio em irar-se e grande em misericórdia, e muda de ideia quanto ao mal que havia anunciado. Quem sabe se ele não se voltará e mudará de ideia, e, ao passar, deixe uma bênção, para que vocês possam trazer ofertas de cereais e libações ao SENHOR, seu Deus? Toquem a trombeta em Sião, proclamem um santo jejum, convoquem uma reunião solene. Reúnam o povo, santifiquem a congregação, congreguem os anciãos, reúnam as crianças e os que mamam no peito. Que o noivo saia do seu quarto, e a noiva, dos seus aposentos. Que os sacerdotes, ministros do SENHOR, chorem entre o pórtico e o altar, e orem: “Poupa o teu povo, ó SENHOR, e não faças da tua herança um objeto de deboche e de zombaria entre as nações. Por que hão de dizer entre os povos: ‘Onde está o Deus deles?”.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Ao anjo da igreja em Laodiceia escreva: “Estas coisas diz o Amém, a testemunha fiel e verdadeira, o princípio da criação de Deus. Conheço as obras que você realiza, que você não é nem frio nem quente. Quem dera você fosse frio ou quente! Assim, porque você é morno, e não é nem quente nem frio, estou a ponto de vomitá-lo da minha boca”. Apocalipse 3:14-16</vt:lpstr>
      <vt:lpstr>Irmãos e irmãs. “Reforma e Reavivamento dizem respeito à volta às antigas e sãs doutrinas e zelo ardente e cheio de amor por elas e pelo povo de Deus. Não é disso que precisamos novamente?”.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ESPERANÇA PARA O TEMPO DO FIM 2021</dc:subject>
  <dc:creator>4TONS - Pr. Marcelo Augusto de Carvalho</dc:creator>
  <cp:keywords>www.4tons.com.br</cp:keywords>
  <dc:description>COMÉRCIO PROIBIDO. USO PESSOAL</dc:description>
  <cp:lastModifiedBy>DSA - Antonio Abreu</cp:lastModifiedBy>
  <cp:revision>18</cp:revision>
  <dcterms:created xsi:type="dcterms:W3CDTF">2020-07-24T15:41:05Z</dcterms:created>
  <dcterms:modified xsi:type="dcterms:W3CDTF">2020-09-10T17:03:46Z</dcterms:modified>
  <cp:category>EVANGELISMO</cp:category>
</cp:coreProperties>
</file>