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80" r:id="rId4"/>
    <p:sldId id="309" r:id="rId5"/>
    <p:sldId id="257" r:id="rId6"/>
    <p:sldId id="310" r:id="rId7"/>
    <p:sldId id="311" r:id="rId8"/>
    <p:sldId id="312" r:id="rId9"/>
    <p:sldId id="313" r:id="rId10"/>
    <p:sldId id="314" r:id="rId11"/>
    <p:sldId id="315" r:id="rId12"/>
    <p:sldId id="290" r:id="rId13"/>
    <p:sldId id="316" r:id="rId14"/>
    <p:sldId id="317" r:id="rId15"/>
    <p:sldId id="289" r:id="rId16"/>
    <p:sldId id="318" r:id="rId17"/>
    <p:sldId id="27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5F"/>
    <a:srgbClr val="009181"/>
    <a:srgbClr val="4A2917"/>
    <a:srgbClr val="884B29"/>
    <a:srgbClr val="DC6325"/>
    <a:srgbClr val="577EA5"/>
    <a:srgbClr val="83A3C7"/>
    <a:srgbClr val="038991"/>
    <a:srgbClr val="007F72"/>
    <a:srgbClr val="AC7D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2"/>
    <p:restoredTop sz="94607"/>
  </p:normalViewPr>
  <p:slideViewPr>
    <p:cSldViewPr snapToGrid="0" snapToObjects="1">
      <p:cViewPr varScale="1">
        <p:scale>
          <a:sx n="95" d="100"/>
          <a:sy n="95" d="100"/>
        </p:scale>
        <p:origin x="216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10/09/2020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m 3" descr="Uma imagem contendo fogo, mulher&#10;&#10;Descrição gerada automaticamente">
            <a:extLst>
              <a:ext uri="{FF2B5EF4-FFF2-40B4-BE49-F238E27FC236}">
                <a16:creationId xmlns:a16="http://schemas.microsoft.com/office/drawing/2014/main" id="{84BE8313-3191-5E46-9C13-13E8BB8C5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92298" y="4421821"/>
            <a:ext cx="7548317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56A0F1-0A16-7D4B-8931-D29954610B04}"/>
              </a:ext>
            </a:extLst>
          </p:cNvPr>
          <p:cNvSpPr/>
          <p:nvPr/>
        </p:nvSpPr>
        <p:spPr>
          <a:xfrm>
            <a:off x="892300" y="4999677"/>
            <a:ext cx="8128608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607D6D-0761-3242-8FB4-413DD5C269D5}"/>
              </a:ext>
            </a:extLst>
          </p:cNvPr>
          <p:cNvSpPr/>
          <p:nvPr/>
        </p:nvSpPr>
        <p:spPr>
          <a:xfrm>
            <a:off x="892298" y="5594037"/>
            <a:ext cx="8533056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1014218" y="4298637"/>
            <a:ext cx="8725785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Fortaleçamos e solidifiquemos nossa fé mediante o relacionamento com os irmãos: Cultos, Escola Sabatina e Pequenos Grupos.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A9341EA-F6F3-6949-9697-9C037097D7BB}"/>
              </a:ext>
            </a:extLst>
          </p:cNvPr>
          <p:cNvSpPr txBox="1"/>
          <p:nvPr/>
        </p:nvSpPr>
        <p:spPr>
          <a:xfrm>
            <a:off x="814426" y="681926"/>
            <a:ext cx="484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DEVEMOS NOS PREPARAR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ENFRENTAR A SACUDIDURA E A ONDA DE APOSTASIA?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99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1137357" y="4839272"/>
            <a:ext cx="5948117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56A0F1-0A16-7D4B-8931-D29954610B04}"/>
              </a:ext>
            </a:extLst>
          </p:cNvPr>
          <p:cNvSpPr/>
          <p:nvPr/>
        </p:nvSpPr>
        <p:spPr>
          <a:xfrm>
            <a:off x="1137359" y="5417128"/>
            <a:ext cx="2431192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1259277" y="4716088"/>
            <a:ext cx="5826197" cy="121809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Envolvamo-nos pessoalmente na Missão!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8E0F9D-E078-C34A-A19D-D491A171EB4B}"/>
              </a:ext>
            </a:extLst>
          </p:cNvPr>
          <p:cNvSpPr txBox="1"/>
          <p:nvPr/>
        </p:nvSpPr>
        <p:spPr>
          <a:xfrm>
            <a:off x="814426" y="681926"/>
            <a:ext cx="484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DEVEMOS NOS PREPARAR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ENFRENTAR A SACUDIDURA E A ONDA DE APOSTASIA?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68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b="7611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203448" y="1129326"/>
            <a:ext cx="5414962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203447" y="1958003"/>
            <a:ext cx="5564981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7E70206-612F-294C-8946-FE1089A38818}"/>
              </a:ext>
            </a:extLst>
          </p:cNvPr>
          <p:cNvSpPr/>
          <p:nvPr/>
        </p:nvSpPr>
        <p:spPr>
          <a:xfrm>
            <a:off x="1203448" y="2772390"/>
            <a:ext cx="3300412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711B31-AADE-5F4E-B169-283217A40CC9}"/>
              </a:ext>
            </a:extLst>
          </p:cNvPr>
          <p:cNvSpPr txBox="1"/>
          <p:nvPr/>
        </p:nvSpPr>
        <p:spPr>
          <a:xfrm>
            <a:off x="1435099" y="992700"/>
            <a:ext cx="5333330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ALTO CLAMOR E A TERMINAÇÃO DA OBRA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6FB2D97-08BD-0140-8611-2232362393D0}"/>
              </a:ext>
            </a:extLst>
          </p:cNvPr>
          <p:cNvSpPr/>
          <p:nvPr/>
        </p:nvSpPr>
        <p:spPr>
          <a:xfrm>
            <a:off x="1203447" y="3962967"/>
            <a:ext cx="8942876" cy="1979317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3B4EEE-AFC3-DB48-89C3-2AF8B50DD783}"/>
              </a:ext>
            </a:extLst>
          </p:cNvPr>
          <p:cNvSpPr txBox="1">
            <a:spLocks/>
          </p:cNvSpPr>
          <p:nvPr/>
        </p:nvSpPr>
        <p:spPr>
          <a:xfrm>
            <a:off x="1414467" y="3999452"/>
            <a:ext cx="8942876" cy="22195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Aqueles que permanecerem leais a Deus, que permanecerem firmes na fé bíblica e que não apostatarem, terão o privilégio de participar do alto clamor e da terminação da obra.</a:t>
            </a:r>
            <a:endParaRPr lang="en-US" sz="2800" b="1" dirty="0">
              <a:solidFill>
                <a:schemeClr val="bg2"/>
              </a:solidFill>
              <a:effectLst>
                <a:outerShdw blurRad="76200" dist="25400" dir="1140000" algn="ctr" rotWithShape="0">
                  <a:schemeClr val="tx2">
                    <a:lumMod val="75000"/>
                    <a:alpha val="66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09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b="7611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0F6A925-3A28-2D45-A70B-0D1799947787}"/>
              </a:ext>
            </a:extLst>
          </p:cNvPr>
          <p:cNvSpPr/>
          <p:nvPr/>
        </p:nvSpPr>
        <p:spPr>
          <a:xfrm>
            <a:off x="1203447" y="2822704"/>
            <a:ext cx="10156215" cy="3589754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3B4EEE-AFC3-DB48-89C3-2AF8B50DD783}"/>
              </a:ext>
            </a:extLst>
          </p:cNvPr>
          <p:cNvSpPr txBox="1">
            <a:spLocks/>
          </p:cNvSpPr>
          <p:nvPr/>
        </p:nvSpPr>
        <p:spPr>
          <a:xfrm>
            <a:off x="1414466" y="3016137"/>
            <a:ext cx="9811801" cy="33963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 Alto Clamor será um tempo especial em que a mensagem da queda de Babilônia e o chamado aos sinceros para que saiam dela serão dados de maneira clara, direta e poderosa. Isso determinará perseguição e controvérsia, porém o Senhor dará poder aos Seus filhos e filhas para realizar uma obra milagrosa e, para isso, Se valerá de elementos humildes, despojados do eu, porém cheios do Espírito.</a:t>
            </a:r>
            <a:endParaRPr lang="en-US" sz="2800" b="1" dirty="0">
              <a:solidFill>
                <a:schemeClr val="bg2"/>
              </a:solidFill>
              <a:effectLst>
                <a:outerShdw blurRad="76200" dist="25400" dir="1140000" algn="ctr" rotWithShape="0">
                  <a:schemeClr val="tx2">
                    <a:lumMod val="75000"/>
                    <a:alpha val="66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203448" y="1129326"/>
            <a:ext cx="5179767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203447" y="1958003"/>
            <a:ext cx="3421307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9711B31-AADE-5F4E-B169-283217A40CC9}"/>
              </a:ext>
            </a:extLst>
          </p:cNvPr>
          <p:cNvSpPr txBox="1"/>
          <p:nvPr/>
        </p:nvSpPr>
        <p:spPr>
          <a:xfrm>
            <a:off x="1435099" y="992700"/>
            <a:ext cx="5333330" cy="166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O ALTO CLAMOR?</a:t>
            </a:r>
          </a:p>
        </p:txBody>
      </p:sp>
    </p:spTree>
    <p:extLst>
      <p:ext uri="{BB962C8B-B14F-4D97-AF65-F5344CB8AC3E}">
        <p14:creationId xmlns:p14="http://schemas.microsoft.com/office/powerpoint/2010/main" val="589918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1203448" y="1129326"/>
            <a:ext cx="5478706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1203447" y="1958003"/>
            <a:ext cx="5760061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7E70206-612F-294C-8946-FE1089A38818}"/>
              </a:ext>
            </a:extLst>
          </p:cNvPr>
          <p:cNvSpPr/>
          <p:nvPr/>
        </p:nvSpPr>
        <p:spPr>
          <a:xfrm>
            <a:off x="1203447" y="2772390"/>
            <a:ext cx="7237167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E759FAF-5449-5B49-977C-C1484951BB2A}"/>
              </a:ext>
            </a:extLst>
          </p:cNvPr>
          <p:cNvSpPr txBox="1"/>
          <p:nvPr/>
        </p:nvSpPr>
        <p:spPr>
          <a:xfrm>
            <a:off x="1435099" y="992700"/>
            <a:ext cx="7005516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FECHAMENTO DA PORTA DA GRAÇA: </a:t>
            </a:r>
          </a:p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SALVAÇÃO É AGORA!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36574F-E0EA-8E48-80FC-2AC9FCF6BFA9}"/>
              </a:ext>
            </a:extLst>
          </p:cNvPr>
          <p:cNvSpPr txBox="1">
            <a:spLocks/>
          </p:cNvSpPr>
          <p:nvPr/>
        </p:nvSpPr>
        <p:spPr>
          <a:xfrm>
            <a:off x="1213279" y="3891369"/>
            <a:ext cx="3900588" cy="2136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alto clamor será essencial, porque será a última oportunidade de advertência e salvação para o mundo.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0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B46AEDF-1B47-7246-9FC7-0F026328B6A6}"/>
              </a:ext>
            </a:extLst>
          </p:cNvPr>
          <p:cNvSpPr txBox="1"/>
          <p:nvPr/>
        </p:nvSpPr>
        <p:spPr>
          <a:xfrm>
            <a:off x="910272" y="777233"/>
            <a:ext cx="415409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Romanos 8:34 diz que hoje Cristo intercede por nós. Mas chegará o momento em que essa intercessão terminará. Assim, o fechamento da Porta da Graça é uma ação dupla: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É o fim do ministério de Cristo no Céu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o fim do ministério do Espírito Santo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 porta estará fechada quando Cristo falar “Está Feito” e deixar de interceder por nós diante do Pai. Isso está para acontecer! Por isso, é hora de tomar uma decisão!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1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A45E63D0-DB65-F742-903D-F635853B1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11" b="7611"/>
          <a:stretch/>
        </p:blipFill>
        <p:spPr>
          <a:xfrm>
            <a:off x="0" y="0"/>
            <a:ext cx="12187238" cy="685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60F6A925-3A28-2D45-A70B-0D1799947787}"/>
              </a:ext>
            </a:extLst>
          </p:cNvPr>
          <p:cNvSpPr/>
          <p:nvPr/>
        </p:nvSpPr>
        <p:spPr>
          <a:xfrm>
            <a:off x="613979" y="3429000"/>
            <a:ext cx="11255636" cy="3059723"/>
          </a:xfrm>
          <a:prstGeom prst="rect">
            <a:avLst/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63B4EEE-AFC3-DB48-89C3-2AF8B50DD783}"/>
              </a:ext>
            </a:extLst>
          </p:cNvPr>
          <p:cNvSpPr txBox="1">
            <a:spLocks/>
          </p:cNvSpPr>
          <p:nvPr/>
        </p:nvSpPr>
        <p:spPr>
          <a:xfrm>
            <a:off x="898382" y="3416592"/>
            <a:ext cx="10866440" cy="2501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“Quando Cristo cessar a Sua obra como mediador em favor do ser humano, então começará o tempo de angústia. Então terá sido decidido o caso de toda pessoa, e não haverá sangue expiatório para purificar do pecado. Ao deixar Jesus Sua posição como intercessor das pessoas junto a Deus, é feito o solene anúncio: ‘Continue o injusto a fazer injustiça, e continue o imundo a ser imundo. O justo continue na prática da justiça, e o santo continue a santificar-se”. </a:t>
            </a:r>
            <a:r>
              <a:rPr lang="pt-BR" sz="2400" dirty="0" err="1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22:11. Depois disto, o Espírito repressor de Deus é retirado da Terra’. (</a:t>
            </a:r>
            <a:r>
              <a:rPr lang="pt-BR" sz="2400" i="1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Patriarcas e Profetas, </a:t>
            </a:r>
            <a:r>
              <a:rPr lang="pt-BR" sz="2400" dirty="0">
                <a:solidFill>
                  <a:schemeClr val="bg2"/>
                </a:solidFill>
                <a:effectLst>
                  <a:outerShdw blurRad="76200" dist="25400" dir="1140000" algn="ctr" rotWithShape="0">
                    <a:schemeClr val="tx2">
                      <a:lumMod val="75000"/>
                      <a:alpha val="66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p. 201)</a:t>
            </a:r>
            <a:endParaRPr lang="en-US" sz="2400" b="1" dirty="0">
              <a:solidFill>
                <a:schemeClr val="bg2"/>
              </a:solidFill>
              <a:effectLst>
                <a:outerShdw blurRad="76200" dist="25400" dir="1140000" algn="ctr" rotWithShape="0">
                  <a:schemeClr val="tx2">
                    <a:lumMod val="75000"/>
                    <a:alpha val="66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7824259-89D8-EA44-ACE8-1E3242B10A7B}"/>
              </a:ext>
            </a:extLst>
          </p:cNvPr>
          <p:cNvSpPr/>
          <p:nvPr/>
        </p:nvSpPr>
        <p:spPr>
          <a:xfrm>
            <a:off x="613978" y="741031"/>
            <a:ext cx="7000160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0900B18-6EA1-DC4B-AD6B-C5298FEC204A}"/>
              </a:ext>
            </a:extLst>
          </p:cNvPr>
          <p:cNvSpPr/>
          <p:nvPr/>
        </p:nvSpPr>
        <p:spPr>
          <a:xfrm>
            <a:off x="613978" y="1571613"/>
            <a:ext cx="8670699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DF2C877E-CBBD-434D-AA4B-1EE610F0A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4004E1D-2B77-274F-838B-7AFC6F11ACEA}"/>
              </a:ext>
            </a:extLst>
          </p:cNvPr>
          <p:cNvSpPr/>
          <p:nvPr/>
        </p:nvSpPr>
        <p:spPr>
          <a:xfrm>
            <a:off x="613979" y="2413770"/>
            <a:ext cx="3043622" cy="666502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9711B31-AADE-5F4E-B169-283217A40CC9}"/>
              </a:ext>
            </a:extLst>
          </p:cNvPr>
          <p:cNvSpPr txBox="1"/>
          <p:nvPr/>
        </p:nvSpPr>
        <p:spPr>
          <a:xfrm>
            <a:off x="845628" y="604405"/>
            <a:ext cx="10520490" cy="2501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4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ACONTECE O FECHAMENTO DA PORTA DA GRAÇA?</a:t>
            </a:r>
          </a:p>
        </p:txBody>
      </p:sp>
    </p:spTree>
    <p:extLst>
      <p:ext uri="{BB962C8B-B14F-4D97-AF65-F5344CB8AC3E}">
        <p14:creationId xmlns:p14="http://schemas.microsoft.com/office/powerpoint/2010/main" val="2563399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07" y="2704260"/>
            <a:ext cx="8725786" cy="278332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Somente Deus tem a chave da porta da graça. Mas todos nós podemos abrir a porta do nosso coração! Por isso, eu quero lembrar a você o seguinte: Cristo ressuscitou para confirmar a vitória sobre o pecado.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quer ressuscitar sua fé, sua esperança e tudo que está morrendo dentro de você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Somente Ele pode reorganizar a vida do ser humano. Receba agora </a:t>
            </a:r>
            <a:r>
              <a:rPr lang="pt-BR" sz="2400">
                <a:latin typeface="Arial" panose="020B0604020202020204" pitchFamily="34" charset="0"/>
                <a:cs typeface="Arial" panose="020B0604020202020204" pitchFamily="34" charset="0"/>
              </a:rPr>
              <a:t>a sua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vitória pelo sangue de Jesus!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2E653FD7-6E52-7340-84B7-8CB25615F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ED5CE5-855A-8C41-8EEB-7F266C42BF8C}"/>
              </a:ext>
            </a:extLst>
          </p:cNvPr>
          <p:cNvSpPr txBox="1"/>
          <p:nvPr/>
        </p:nvSpPr>
        <p:spPr>
          <a:xfrm>
            <a:off x="1733107" y="1643185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06492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44510" y="2964423"/>
            <a:ext cx="6170613" cy="219551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Em sua caminhada de igreja militante para igreja triunfante, o povo remanescente enfrentará crises. A sacudidura será uma delas. Leiamos </a:t>
            </a:r>
            <a:r>
              <a:rPr lang="pt-B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Amós 9:9.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2244510" y="2112641"/>
            <a:ext cx="591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SACUDIDURA</a:t>
            </a:r>
          </a:p>
        </p:txBody>
      </p:sp>
      <p:pic>
        <p:nvPicPr>
          <p:cNvPr id="8" name="Imagem" descr="Imagem">
            <a:extLst>
              <a:ext uri="{FF2B5EF4-FFF2-40B4-BE49-F238E27FC236}">
                <a16:creationId xmlns:a16="http://schemas.microsoft.com/office/drawing/2014/main" id="{500B1521-5F3A-9246-A2A6-B171DDE07E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573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FF1091D9-6C7E-0544-9B03-97EA2A49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DE491A-BC21-364B-A0A0-B6AF23548762}"/>
              </a:ext>
            </a:extLst>
          </p:cNvPr>
          <p:cNvSpPr txBox="1"/>
          <p:nvPr/>
        </p:nvSpPr>
        <p:spPr>
          <a:xfrm>
            <a:off x="4009642" y="951203"/>
            <a:ext cx="5337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É A SACUDIDURA?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25EEA55-F82A-9A4F-9F90-8368F65FB580}"/>
              </a:ext>
            </a:extLst>
          </p:cNvPr>
          <p:cNvSpPr txBox="1">
            <a:spLocks/>
          </p:cNvSpPr>
          <p:nvPr/>
        </p:nvSpPr>
        <p:spPr>
          <a:xfrm>
            <a:off x="4009641" y="2676308"/>
            <a:ext cx="7755181" cy="33345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Sacudidura é um vocábulo figurativo que designa uma experiência especial de seleção e apostasia do povo de Deus. Na “sacudidura”, os grãos são peneirados para que os quebrados ou quaisquer outros corpos estranhos caiam pelos furos da peneira, e a palha seja soprada para fora.</a:t>
            </a:r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19130036-3C81-6E48-9DC3-AE26533C3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5202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FF1091D9-6C7E-0544-9B03-97EA2A49D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BDE491A-BC21-364B-A0A0-B6AF23548762}"/>
              </a:ext>
            </a:extLst>
          </p:cNvPr>
          <p:cNvSpPr txBox="1"/>
          <p:nvPr/>
        </p:nvSpPr>
        <p:spPr>
          <a:xfrm>
            <a:off x="4652579" y="1436978"/>
            <a:ext cx="5337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3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OCORRERÁ A SACUDIDURA?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25EEA55-F82A-9A4F-9F90-8368F65FB580}"/>
              </a:ext>
            </a:extLst>
          </p:cNvPr>
          <p:cNvSpPr txBox="1">
            <a:spLocks/>
          </p:cNvSpPr>
          <p:nvPr/>
        </p:nvSpPr>
        <p:spPr>
          <a:xfrm>
            <a:off x="4652578" y="3771900"/>
            <a:ext cx="6063047" cy="10512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 já vivemos a sacudidura numa escala menor. Mas a sacudidura será intensificada depois que a lei de Deus for anulada.</a:t>
            </a:r>
            <a:endParaRPr lang="en-US" sz="28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19130036-3C81-6E48-9DC3-AE26533C37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741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7" y="4349358"/>
            <a:ext cx="4604198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4756033" cy="62818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Descuido e indiferença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6" y="4349358"/>
            <a:ext cx="5837029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6A13F9-6035-644D-B7C3-CDE790663B44}"/>
              </a:ext>
            </a:extLst>
          </p:cNvPr>
          <p:cNvSpPr/>
          <p:nvPr/>
        </p:nvSpPr>
        <p:spPr>
          <a:xfrm>
            <a:off x="814427" y="4935145"/>
            <a:ext cx="3786148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5837029" cy="121809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perseguição pela imposição das leis dominicais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6015E84-7197-E44C-9774-D5BAF9D6F020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3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7" y="4349358"/>
            <a:ext cx="5281574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6A13F9-6035-644D-B7C3-CDE790663B44}"/>
              </a:ext>
            </a:extLst>
          </p:cNvPr>
          <p:cNvSpPr/>
          <p:nvPr/>
        </p:nvSpPr>
        <p:spPr>
          <a:xfrm>
            <a:off x="814427" y="4935145"/>
            <a:ext cx="3661880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5837029" cy="121809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recusa da mensagem de Deus a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Laodiceia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BA8CFFA-8A7C-134C-9240-3FE96C334CB8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00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14427" y="4349358"/>
            <a:ext cx="6086436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6A13F9-6035-644D-B7C3-CDE790663B44}"/>
              </a:ext>
            </a:extLst>
          </p:cNvPr>
          <p:cNvSpPr/>
          <p:nvPr/>
        </p:nvSpPr>
        <p:spPr>
          <a:xfrm>
            <a:off x="814427" y="4935145"/>
            <a:ext cx="5800686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E9192D-FB00-0941-9406-C08F424957F4}"/>
              </a:ext>
            </a:extLst>
          </p:cNvPr>
          <p:cNvSpPr/>
          <p:nvPr/>
        </p:nvSpPr>
        <p:spPr>
          <a:xfrm>
            <a:off x="814427" y="5520933"/>
            <a:ext cx="5429211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936348" y="4226174"/>
            <a:ext cx="6893201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conhecimento superficial que levará pessoas a se deixarem desviar por falsas doutrinas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D268B60-FB4B-3C41-87DA-ECE26C2809F3}"/>
              </a:ext>
            </a:extLst>
          </p:cNvPr>
          <p:cNvSpPr txBox="1"/>
          <p:nvPr/>
        </p:nvSpPr>
        <p:spPr>
          <a:xfrm>
            <a:off x="814427" y="1200665"/>
            <a:ext cx="4289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QUAIS SÃO AS RAZÕES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SACUDIDURA E A QUEDA DE MUITOS?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6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50965B3-6480-8E4E-B7AB-CF0806919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0" r="9945" b="16068"/>
          <a:stretch/>
        </p:blipFill>
        <p:spPr>
          <a:xfrm>
            <a:off x="4678745" y="550975"/>
            <a:ext cx="7513256" cy="5756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FB2BD0A-5701-E848-BB30-326EC8B706AB}"/>
              </a:ext>
            </a:extLst>
          </p:cNvPr>
          <p:cNvSpPr txBox="1"/>
          <p:nvPr/>
        </p:nvSpPr>
        <p:spPr>
          <a:xfrm>
            <a:off x="814426" y="681926"/>
            <a:ext cx="4847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DEVEMOS NOS PREPARAR </a:t>
            </a:r>
            <a:r>
              <a:rPr lang="pt-BR" sz="3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ENFRENTAR A SACUDIDURA E A ONDA DE APOSTASIA?</a:t>
            </a:r>
            <a:endParaRPr lang="pt-BR" sz="3600" b="1" spc="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A5304CF-1602-6249-87AF-693E3157D571}"/>
              </a:ext>
            </a:extLst>
          </p:cNvPr>
          <p:cNvSpPr/>
          <p:nvPr/>
        </p:nvSpPr>
        <p:spPr>
          <a:xfrm>
            <a:off x="892298" y="4421821"/>
            <a:ext cx="6968025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E56A0F1-0A16-7D4B-8931-D29954610B04}"/>
              </a:ext>
            </a:extLst>
          </p:cNvPr>
          <p:cNvSpPr/>
          <p:nvPr/>
        </p:nvSpPr>
        <p:spPr>
          <a:xfrm>
            <a:off x="892300" y="4999677"/>
            <a:ext cx="7231792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607D6D-0761-3242-8FB4-413DD5C269D5}"/>
              </a:ext>
            </a:extLst>
          </p:cNvPr>
          <p:cNvSpPr/>
          <p:nvPr/>
        </p:nvSpPr>
        <p:spPr>
          <a:xfrm>
            <a:off x="892298" y="5594037"/>
            <a:ext cx="6809764" cy="472440"/>
          </a:xfrm>
          <a:prstGeom prst="rect">
            <a:avLst/>
          </a:prstGeom>
          <a:solidFill>
            <a:srgbClr val="016A5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A698C29-D4E9-2740-AE47-EECFB059E536}"/>
              </a:ext>
            </a:extLst>
          </p:cNvPr>
          <p:cNvSpPr txBox="1"/>
          <p:nvPr/>
        </p:nvSpPr>
        <p:spPr>
          <a:xfrm>
            <a:off x="1014219" y="4298637"/>
            <a:ext cx="7411214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Mantenhamos constante e profunda comunhão com Deus, cultivando uma vida de oração e estudo da Palavra.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510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724</Words>
  <Application>Microsoft Macintosh PowerPoint</Application>
  <PresentationFormat>Widescreen</PresentationFormat>
  <Paragraphs>38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Apresentação do PowerPoint</vt:lpstr>
      <vt:lpstr>Em sua caminhada de igreja militante para igreja triunfante, o povo remanescente enfrentará crises. A sacudidura será uma delas. Leiamos Amós 9:9.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Somente Deus tem a chave da porta da graça. Mas todos nós podemos abrir a porta do nosso coração! Por isso, eu quero lembrar a você o seguinte: Cristo ressuscitou para confirmar a vitória sobre o pecado. Cristo quer ressuscitar sua fé, sua esperança e tudo que está morrendo dentro de você. Somente Ele pode reorganizar a vida do ser humano. Receba agora a sua vitória pelo sangue de Jesus!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ESPERANÇA PARA O TEMPO DO FIM 2021</dc:subject>
  <dc:creator>4TONS - Pr. Marcelo Augusto de Carvalho</dc:creator>
  <cp:keywords>www.4tons.com.br</cp:keywords>
  <dc:description>COMÉRCIO PROIBIDO. USO PESSOAL</dc:description>
  <cp:lastModifiedBy>DSA - Antonio Abreu</cp:lastModifiedBy>
  <cp:revision>10</cp:revision>
  <dcterms:created xsi:type="dcterms:W3CDTF">2020-08-04T18:06:37Z</dcterms:created>
  <dcterms:modified xsi:type="dcterms:W3CDTF">2020-09-10T19:51:12Z</dcterms:modified>
  <cp:category>EVANGELISMO</cp:category>
</cp:coreProperties>
</file>