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8" r:id="rId2"/>
    <p:sldId id="256" r:id="rId3"/>
    <p:sldId id="257"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308" r:id="rId22"/>
    <p:sldId id="309" r:id="rId23"/>
    <p:sldId id="278" r:id="rId24"/>
    <p:sldId id="279" r:id="rId25"/>
    <p:sldId id="280" r:id="rId26"/>
    <p:sldId id="281" r:id="rId27"/>
    <p:sldId id="282" r:id="rId28"/>
    <p:sldId id="283" r:id="rId29"/>
    <p:sldId id="284" r:id="rId30"/>
    <p:sldId id="285" r:id="rId31"/>
    <p:sldId id="286" r:id="rId32"/>
    <p:sldId id="287" r:id="rId33"/>
    <p:sldId id="290" r:id="rId34"/>
    <p:sldId id="291" r:id="rId35"/>
    <p:sldId id="289" r:id="rId36"/>
    <p:sldId id="288" r:id="rId37"/>
    <p:sldId id="294" r:id="rId38"/>
    <p:sldId id="292" r:id="rId39"/>
    <p:sldId id="293" r:id="rId40"/>
    <p:sldId id="295" r:id="rId41"/>
    <p:sldId id="296" r:id="rId42"/>
    <p:sldId id="297" r:id="rId43"/>
    <p:sldId id="298" r:id="rId44"/>
    <p:sldId id="299" r:id="rId45"/>
    <p:sldId id="301" r:id="rId46"/>
    <p:sldId id="302" r:id="rId47"/>
    <p:sldId id="303" r:id="rId48"/>
    <p:sldId id="304" r:id="rId49"/>
    <p:sldId id="305" r:id="rId50"/>
    <p:sldId id="306" r:id="rId51"/>
    <p:sldId id="307" r:id="rId52"/>
    <p:sldId id="259" r:id="rId5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DAE0"/>
    <a:srgbClr val="2A3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CB38E-BA05-4E43-B544-D92126BE985A}" v="440" dt="2021-09-01T15:30:39.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63833" autoAdjust="0"/>
  </p:normalViewPr>
  <p:slideViewPr>
    <p:cSldViewPr snapToGrid="0" snapToObjects="1">
      <p:cViewPr varScale="1">
        <p:scale>
          <a:sx n="42" d="100"/>
          <a:sy n="42" d="100"/>
        </p:scale>
        <p:origin x="15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8B774-359B-2445-B4C2-5D79649F2F28}" type="datetimeFigureOut">
              <a:rPr lang="pt-BR" smtClean="0"/>
              <a:t>08/09/2021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10750-BA2B-5349-ABCC-7245CD01B785}" type="slidenum">
              <a:rPr lang="pt-BR" smtClean="0"/>
              <a:t>‹nº›</a:t>
            </a:fld>
            <a:endParaRPr lang="pt-BR"/>
          </a:p>
        </p:txBody>
      </p:sp>
    </p:spTree>
    <p:extLst>
      <p:ext uri="{BB962C8B-B14F-4D97-AF65-F5344CB8AC3E}">
        <p14:creationId xmlns:p14="http://schemas.microsoft.com/office/powerpoint/2010/main" val="15433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a:t>
            </a:fld>
            <a:endParaRPr lang="pt-BR"/>
          </a:p>
        </p:txBody>
      </p:sp>
    </p:spTree>
    <p:extLst>
      <p:ext uri="{BB962C8B-B14F-4D97-AF65-F5344CB8AC3E}">
        <p14:creationId xmlns:p14="http://schemas.microsoft.com/office/powerpoint/2010/main" val="279563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28</a:t>
            </a:fld>
            <a:endParaRPr lang="pt-BR"/>
          </a:p>
        </p:txBody>
      </p:sp>
    </p:spTree>
    <p:extLst>
      <p:ext uri="{BB962C8B-B14F-4D97-AF65-F5344CB8AC3E}">
        <p14:creationId xmlns:p14="http://schemas.microsoft.com/office/powerpoint/2010/main" val="223015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47</a:t>
            </a:fld>
            <a:endParaRPr lang="pt-BR"/>
          </a:p>
        </p:txBody>
      </p:sp>
    </p:spTree>
    <p:extLst>
      <p:ext uri="{BB962C8B-B14F-4D97-AF65-F5344CB8AC3E}">
        <p14:creationId xmlns:p14="http://schemas.microsoft.com/office/powerpoint/2010/main" val="2339547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32449FE-4C01-994A-B467-6913662E62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435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47892" y="4733842"/>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315049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50138" y="4808919"/>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230624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31850" y="4589463"/>
            <a:ext cx="671983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Tree>
    <p:extLst>
      <p:ext uri="{BB962C8B-B14F-4D97-AF65-F5344CB8AC3E}">
        <p14:creationId xmlns:p14="http://schemas.microsoft.com/office/powerpoint/2010/main" val="254084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B28D7-EC74-F745-ACE9-B4E0927D80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99C755A-4A0F-6046-B657-91570BEF809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E09B459-F5EB-834D-A0CC-9714C8E5A62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8203F1B-55A7-2F46-9AD6-8552EF1DB2EF}"/>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08/09/2021</a:t>
            </a:fld>
            <a:endParaRPr lang="pt-BR"/>
          </a:p>
        </p:txBody>
      </p:sp>
      <p:sp>
        <p:nvSpPr>
          <p:cNvPr id="6" name="Espaço Reservado para Rodapé 5">
            <a:extLst>
              <a:ext uri="{FF2B5EF4-FFF2-40B4-BE49-F238E27FC236}">
                <a16:creationId xmlns:a16="http://schemas.microsoft.com/office/drawing/2014/main" id="{6141DFAF-7A4E-5D4A-A013-0F983E1B853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777F55C-3F6B-0F45-8A51-993CB1E8D375}"/>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9774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41DD7-F6BB-1843-9C98-D7FD0A34D1E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1A80090-B844-664E-B08B-EB449F144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39FA0AB-630D-3E4B-A27D-5E97C29AE01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0750B91-F3FD-0F47-AB91-58352FAB3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C64045C-125B-5B41-BCFA-C0191B45A68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FCDB0FD-1EB9-5249-8A69-69B8B6B93618}"/>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08/09/2021</a:t>
            </a:fld>
            <a:endParaRPr lang="pt-BR"/>
          </a:p>
        </p:txBody>
      </p:sp>
      <p:sp>
        <p:nvSpPr>
          <p:cNvPr id="8" name="Espaço Reservado para Rodapé 7">
            <a:extLst>
              <a:ext uri="{FF2B5EF4-FFF2-40B4-BE49-F238E27FC236}">
                <a16:creationId xmlns:a16="http://schemas.microsoft.com/office/drawing/2014/main" id="{9A43046A-0923-2244-AE96-15CFE4057D2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A49777A9-C44F-064C-87EF-2E438CBDAA8A}"/>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68471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4A20C-52B0-804E-A75A-52C9EF4980C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F5D7FD2-FCB7-3D43-89E5-C96AA289FF7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08/09/2021</a:t>
            </a:fld>
            <a:endParaRPr lang="pt-BR"/>
          </a:p>
        </p:txBody>
      </p:sp>
      <p:sp>
        <p:nvSpPr>
          <p:cNvPr id="4" name="Espaço Reservado para Rodapé 3">
            <a:extLst>
              <a:ext uri="{FF2B5EF4-FFF2-40B4-BE49-F238E27FC236}">
                <a16:creationId xmlns:a16="http://schemas.microsoft.com/office/drawing/2014/main" id="{EDBC8315-6F02-A343-8102-93E62F4461A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3CB11523-4FC3-9D4F-B19D-7F2D05DA6550}"/>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377580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AFD1CFE-A011-D846-9869-9482A2326D0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08/09/2021</a:t>
            </a:fld>
            <a:endParaRPr lang="pt-BR"/>
          </a:p>
        </p:txBody>
      </p:sp>
      <p:sp>
        <p:nvSpPr>
          <p:cNvPr id="3" name="Espaço Reservado para Rodapé 2">
            <a:extLst>
              <a:ext uri="{FF2B5EF4-FFF2-40B4-BE49-F238E27FC236}">
                <a16:creationId xmlns:a16="http://schemas.microsoft.com/office/drawing/2014/main" id="{ECDF88C3-0CAD-6746-B19B-58AE4F4243E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234DEAC-5AC8-9B47-8098-B9ECCBCAE19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426465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3841C-5851-414F-A46E-6B1C8708250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6A2240C-52A8-1F4A-B816-C2221D089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CC6A645-3DF1-4142-A068-0BBB4BB63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B3774CD-F654-F246-9549-77AF8332190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08/09/2021</a:t>
            </a:fld>
            <a:endParaRPr lang="pt-BR"/>
          </a:p>
        </p:txBody>
      </p:sp>
      <p:sp>
        <p:nvSpPr>
          <p:cNvPr id="6" name="Espaço Reservado para Rodapé 5">
            <a:extLst>
              <a:ext uri="{FF2B5EF4-FFF2-40B4-BE49-F238E27FC236}">
                <a16:creationId xmlns:a16="http://schemas.microsoft.com/office/drawing/2014/main" id="{0B582796-5EE5-8245-8060-8C9FD074A44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835A7DB-C828-5243-BEF6-44E22A4DD77C}"/>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7912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837EB54-00D0-2D40-87EB-868412131E9A}"/>
              </a:ext>
            </a:extLst>
          </p:cNvPr>
          <p:cNvSpPr>
            <a:spLocks noGrp="1"/>
          </p:cNvSpPr>
          <p:nvPr>
            <p:ph type="pic" idx="1"/>
          </p:nvPr>
        </p:nvSpPr>
        <p:spPr>
          <a:xfrm>
            <a:off x="5813808" y="0"/>
            <a:ext cx="637819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62F0792-C79F-DF45-A9B8-2D5641FF5D8B}"/>
              </a:ext>
            </a:extLst>
          </p:cNvPr>
          <p:cNvSpPr>
            <a:spLocks noGrp="1"/>
          </p:cNvSpPr>
          <p:nvPr>
            <p:ph type="body" sz="half" idx="2"/>
          </p:nvPr>
        </p:nvSpPr>
        <p:spPr>
          <a:xfrm>
            <a:off x="540242" y="1395249"/>
            <a:ext cx="4741206" cy="4958254"/>
          </a:xfrm>
        </p:spPr>
        <p:txBody>
          <a:bodyPr anchor="ctr">
            <a:normAutofit/>
          </a:bodyPr>
          <a:lstStyle>
            <a:lvl1pPr marL="0" indent="0" algn="ctr">
              <a:buNone/>
              <a:defRPr sz="4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2388292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9A621-4D7F-D140-B60C-6F0258BD5BB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4186974-1B83-2847-87C5-750A9739B13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9FACFA-CCD2-2E44-B4D6-82C13750DCB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08/09/2021</a:t>
            </a:fld>
            <a:endParaRPr lang="pt-BR"/>
          </a:p>
        </p:txBody>
      </p:sp>
      <p:sp>
        <p:nvSpPr>
          <p:cNvPr id="5" name="Espaço Reservado para Rodapé 4">
            <a:extLst>
              <a:ext uri="{FF2B5EF4-FFF2-40B4-BE49-F238E27FC236}">
                <a16:creationId xmlns:a16="http://schemas.microsoft.com/office/drawing/2014/main" id="{D0B95519-0C15-BB4F-B35B-A6669D54F58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9BA8D80-00A4-7C48-AB8E-1FD34E99C54D}"/>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27576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40C9C7D-4CD0-2649-BB6C-EA7C9880CB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A1AAA6B-0F86-AC46-968E-E450D7122FE7}"/>
              </a:ext>
            </a:extLst>
          </p:cNvPr>
          <p:cNvSpPr>
            <a:spLocks noGrp="1"/>
          </p:cNvSpPr>
          <p:nvPr>
            <p:ph type="ctrTitle" hasCustomPrompt="1"/>
          </p:nvPr>
        </p:nvSpPr>
        <p:spPr>
          <a:xfrm>
            <a:off x="270642" y="2459421"/>
            <a:ext cx="11650716" cy="2254469"/>
          </a:xfrm>
        </p:spPr>
        <p:txBody>
          <a:bodyPr anchor="ctr">
            <a:noAutofit/>
          </a:bodyPr>
          <a:lstStyle>
            <a:lvl1pPr algn="ctr">
              <a:defRPr sz="9600">
                <a:solidFill>
                  <a:schemeClr val="bg1"/>
                </a:solidFill>
                <a:effectLst>
                  <a:outerShdw blurRad="124916" dist="87808" dir="2700000" algn="tl" rotWithShape="0">
                    <a:prstClr val="black">
                      <a:alpha val="79945"/>
                    </a:prstClr>
                  </a:outerShdw>
                </a:effectLst>
              </a:defRPr>
            </a:lvl1pPr>
          </a:lstStyle>
          <a:p>
            <a:r>
              <a:rPr lang="pt-BR" dirty="0"/>
              <a:t>título Mestre</a:t>
            </a:r>
          </a:p>
        </p:txBody>
      </p:sp>
      <p:sp>
        <p:nvSpPr>
          <p:cNvPr id="3" name="Subtítulo 2">
            <a:extLst>
              <a:ext uri="{FF2B5EF4-FFF2-40B4-BE49-F238E27FC236}">
                <a16:creationId xmlns:a16="http://schemas.microsoft.com/office/drawing/2014/main" id="{98645950-F77E-C747-8DEA-2D4B4123FC4F}"/>
              </a:ext>
            </a:extLst>
          </p:cNvPr>
          <p:cNvSpPr>
            <a:spLocks noGrp="1"/>
          </p:cNvSpPr>
          <p:nvPr>
            <p:ph type="subTitle" idx="1" hasCustomPrompt="1"/>
          </p:nvPr>
        </p:nvSpPr>
        <p:spPr>
          <a:xfrm>
            <a:off x="5471936" y="858838"/>
            <a:ext cx="1248128" cy="1248128"/>
          </a:xfrm>
          <a:prstGeom prst="ellipse">
            <a:avLst/>
          </a:prstGeom>
          <a:solidFill>
            <a:schemeClr val="tx1"/>
          </a:solidFill>
        </p:spPr>
        <p:txBody>
          <a:bodyPr anchor="ctr">
            <a:noAutofit/>
          </a:bodyPr>
          <a:lstStyle>
            <a:lvl1pPr marL="0" indent="0" algn="ctr">
              <a:buNone/>
              <a:defRPr sz="6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0</a:t>
            </a:r>
          </a:p>
        </p:txBody>
      </p:sp>
    </p:spTree>
    <p:extLst>
      <p:ext uri="{BB962C8B-B14F-4D97-AF65-F5344CB8AC3E}">
        <p14:creationId xmlns:p14="http://schemas.microsoft.com/office/powerpoint/2010/main" val="117631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466FD3-F0F4-5249-A7CC-EAF04ABF774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9417917-6395-0B47-B18E-C65CA5B795D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C6A8B31-93B8-D34E-93FC-A1AAB07B0F95}"/>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08/09/2021</a:t>
            </a:fld>
            <a:endParaRPr lang="pt-BR"/>
          </a:p>
        </p:txBody>
      </p:sp>
      <p:sp>
        <p:nvSpPr>
          <p:cNvPr id="5" name="Espaço Reservado para Rodapé 4">
            <a:extLst>
              <a:ext uri="{FF2B5EF4-FFF2-40B4-BE49-F238E27FC236}">
                <a16:creationId xmlns:a16="http://schemas.microsoft.com/office/drawing/2014/main" id="{0CD03B01-F2AE-F542-B6FB-10C763F1CF0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166B4F6C-FA4B-0A41-9EC1-CA31C70B372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48416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3BA05-A36D-FA4E-833B-C595D4D9295E}"/>
              </a:ext>
            </a:extLst>
          </p:cNvPr>
          <p:cNvSpPr>
            <a:spLocks noGrp="1"/>
          </p:cNvSpPr>
          <p:nvPr>
            <p:ph type="title"/>
          </p:nvPr>
        </p:nvSpPr>
        <p:spPr>
          <a:xfrm>
            <a:off x="804041" y="365125"/>
            <a:ext cx="10549759" cy="1325563"/>
          </a:xfrm>
        </p:spPr>
        <p:txBody>
          <a:bodyPr/>
          <a:lstStyle/>
          <a:p>
            <a:r>
              <a:rPr lang="pt-BR" dirty="0"/>
              <a:t>Clique para editar o título Mestre</a:t>
            </a: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83734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5833242" y="504498"/>
            <a:ext cx="6038194" cy="5533696"/>
          </a:xfrm>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0" y="0"/>
            <a:ext cx="5597525" cy="6858000"/>
          </a:xfrm>
        </p:spPr>
        <p:txBody>
          <a:bodyPr/>
          <a:lstStyle/>
          <a:p>
            <a:endParaRPr lang="pt-BR"/>
          </a:p>
        </p:txBody>
      </p:sp>
    </p:spTree>
    <p:extLst>
      <p:ext uri="{BB962C8B-B14F-4D97-AF65-F5344CB8AC3E}">
        <p14:creationId xmlns:p14="http://schemas.microsoft.com/office/powerpoint/2010/main" val="282415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C58F3C6A-7D57-4F47-96F0-5E2B8729DAFA}"/>
              </a:ext>
            </a:extLst>
          </p:cNvPr>
          <p:cNvSpPr>
            <a:spLocks noGrp="1"/>
          </p:cNvSpPr>
          <p:nvPr>
            <p:ph type="pic" sz="quarter" idx="11"/>
          </p:nvPr>
        </p:nvSpPr>
        <p:spPr>
          <a:xfrm>
            <a:off x="-1" y="-1"/>
            <a:ext cx="12192000" cy="6858000"/>
          </a:xfrm>
          <a:prstGeom prst="rect">
            <a:avLst/>
          </a:prstGeom>
          <a:noFill/>
        </p:spPr>
        <p:txBody>
          <a:bodyPr wrap="square">
            <a:noAutofit/>
          </a:bodyPr>
          <a:lstStyle/>
          <a:p>
            <a:endParaRPr lang="pt-B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865453" y="664919"/>
            <a:ext cx="5760000" cy="5760000"/>
          </a:xfrm>
          <a:prstGeom prst="ellipse">
            <a:avLst/>
          </a:prstGeom>
          <a:solidFill>
            <a:schemeClr val="bg1">
              <a:alpha val="93281"/>
            </a:schemeClr>
          </a:solidFill>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34921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823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010526" y="504498"/>
            <a:ext cx="7860910" cy="5533696"/>
          </a:xfrm>
        </p:spPr>
        <p:txBody>
          <a:bodyPr anchor="ctr"/>
          <a:lstStyle>
            <a:lvl1pPr marL="0" indent="0">
              <a:lnSpc>
                <a:spcPct val="100000"/>
              </a:lnSpc>
              <a:spcAft>
                <a:spcPts val="600"/>
              </a:spcAft>
              <a:buNone/>
              <a:defRPr sz="3200" i="1"/>
            </a:lvl1pPr>
            <a:lvl2pPr algn="ctr">
              <a:defRPr sz="4400"/>
            </a:lvl2pPr>
            <a:lvl3pPr>
              <a:defRPr>
                <a:solidFill>
                  <a:schemeClr val="accent5"/>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18147" y="0"/>
            <a:ext cx="2807369" cy="6858000"/>
          </a:xfrm>
          <a:prstGeom prst="rect">
            <a:avLst/>
          </a:prstGeom>
          <a:solidFill>
            <a:schemeClr val="bg1"/>
          </a:solidFill>
          <a:ln w="22225">
            <a:noFill/>
          </a:ln>
          <a:effectLst>
            <a:outerShdw blurRad="394592" dist="173037" dir="10800000" algn="r" rotWithShape="0">
              <a:prstClr val="black">
                <a:alpha val="49555"/>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14916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11309684" y="0"/>
            <a:ext cx="882316" cy="6858000"/>
          </a:xfrm>
          <a:prstGeom prst="rect">
            <a:avLst/>
          </a:prstGeom>
          <a:solidFill>
            <a:srgbClr val="33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33136" y="1203157"/>
            <a:ext cx="7812506" cy="5390148"/>
          </a:xfrm>
        </p:spPr>
        <p:txBody>
          <a:bodyPr anchor="ctr"/>
          <a:lstStyle>
            <a:lvl1pPr marL="0" indent="0">
              <a:lnSpc>
                <a:spcPct val="100000"/>
              </a:lnSpc>
              <a:spcAft>
                <a:spcPts val="600"/>
              </a:spcAft>
              <a:buNone/>
              <a:defRPr i="1"/>
            </a:lvl1pPr>
            <a:lvl2pPr algn="ctr">
              <a:defRPr sz="4400"/>
            </a:lvl2pPr>
            <a:lvl3pPr>
              <a:defRPr>
                <a:solidFill>
                  <a:srgbClr val="33DAE0"/>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502315" y="0"/>
            <a:ext cx="2807369" cy="6858000"/>
          </a:xfrm>
          <a:prstGeom prst="rect">
            <a:avLst/>
          </a:prstGeom>
          <a:solidFill>
            <a:schemeClr val="bg1"/>
          </a:solidFill>
          <a:ln w="22225">
            <a:noFill/>
          </a:ln>
          <a:effectLst>
            <a:outerShdw blurRad="394592" dist="224829" algn="r" rotWithShape="0">
              <a:prstClr val="black">
                <a:alpha val="33391"/>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33941" y="0"/>
            <a:ext cx="758059" cy="640348"/>
          </a:xfrm>
          <a:prstGeom prst="rect">
            <a:avLst/>
          </a:prstGeom>
        </p:spPr>
      </p:pic>
    </p:spTree>
    <p:extLst>
      <p:ext uri="{BB962C8B-B14F-4D97-AF65-F5344CB8AC3E}">
        <p14:creationId xmlns:p14="http://schemas.microsoft.com/office/powerpoint/2010/main" val="147108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18147"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935705" y="504498"/>
            <a:ext cx="8935731" cy="5533696"/>
          </a:xfrm>
        </p:spPr>
        <p:txBody>
          <a:bodyPr anchor="ctr"/>
          <a:lstStyle>
            <a:lvl1pPr marL="0" indent="0">
              <a:lnSpc>
                <a:spcPct val="100000"/>
              </a:lnSpc>
              <a:spcAft>
                <a:spcPts val="600"/>
              </a:spcAft>
              <a:buNone/>
              <a:defRPr i="1"/>
            </a:lvl1pPr>
            <a:lvl2pPr algn="ctr">
              <a:defRPr sz="4400"/>
            </a:lvl2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Oval 6">
            <a:extLst>
              <a:ext uri="{FF2B5EF4-FFF2-40B4-BE49-F238E27FC236}">
                <a16:creationId xmlns:a16="http://schemas.microsoft.com/office/drawing/2014/main" id="{088CA6F8-EB1D-0943-B64A-2419929FAD95}"/>
              </a:ext>
            </a:extLst>
          </p:cNvPr>
          <p:cNvSpPr/>
          <p:nvPr userDrawn="1"/>
        </p:nvSpPr>
        <p:spPr>
          <a:xfrm>
            <a:off x="128337" y="1909011"/>
            <a:ext cx="2502569" cy="2502569"/>
          </a:xfrm>
          <a:prstGeom prst="ellipse">
            <a:avLst/>
          </a:prstGeom>
          <a:blipFill>
            <a:blip r:embed="rId3" cstate="screen">
              <a:extLst>
                <a:ext uri="{28A0092B-C50C-407E-A947-70E740481C1C}">
                  <a14:useLocalDpi xmlns:a14="http://schemas.microsoft.com/office/drawing/2010/main"/>
                </a:ext>
              </a:extLst>
            </a:blip>
            <a:stretch>
              <a:fillRect/>
            </a:stretch>
          </a:blipFill>
          <a:ln w="76200">
            <a:solidFill>
              <a:schemeClr val="bg1"/>
            </a:solidFill>
          </a:ln>
          <a:effectLst>
            <a:outerShdw blurRad="200769" dist="52585"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4">
            <a:extLst>
              <a:ext uri="{FF2B5EF4-FFF2-40B4-BE49-F238E27FC236}">
                <a16:creationId xmlns:a16="http://schemas.microsoft.com/office/drawing/2014/main" id="{B866EB5A-E7EE-394F-934B-AE6678C6A9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65534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630620" y="1340069"/>
            <a:ext cx="5770179" cy="5234152"/>
          </a:xfrm>
        </p:spPr>
        <p:txBody>
          <a:bodyPr anchor="ctr"/>
          <a:lstStyle>
            <a:lvl2pPr algn="ctr">
              <a:defRPr sz="4400"/>
            </a:lvl2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6668814" y="0"/>
            <a:ext cx="5523186" cy="6858000"/>
          </a:xfrm>
        </p:spPr>
        <p:txBody>
          <a:bodyPr/>
          <a:lstStyle/>
          <a:p>
            <a:endParaRPr lang="pt-BR"/>
          </a:p>
        </p:txBody>
      </p:sp>
    </p:spTree>
    <p:extLst>
      <p:ext uri="{BB962C8B-B14F-4D97-AF65-F5344CB8AC3E}">
        <p14:creationId xmlns:p14="http://schemas.microsoft.com/office/powerpoint/2010/main" val="32822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AAC79BA-EB19-DA4F-9D06-CD142E17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33092B41-234C-EE48-8980-EC0317F3E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err="1"/>
              <a:t>bullet</a:t>
            </a:r>
            <a:endParaRPr lang="pt-BR" dirty="0"/>
          </a:p>
          <a:p>
            <a:pPr lvl="1"/>
            <a:r>
              <a:rPr lang="pt-BR" dirty="0"/>
              <a:t>texto</a:t>
            </a:r>
          </a:p>
          <a:p>
            <a:pPr lvl="2"/>
            <a:r>
              <a:rPr lang="pt-BR" dirty="0"/>
              <a:t>fonte</a:t>
            </a:r>
          </a:p>
          <a:p>
            <a:pPr lvl="3"/>
            <a:r>
              <a:rPr lang="pt-BR" dirty="0"/>
              <a:t>Subtítulo</a:t>
            </a:r>
          </a:p>
          <a:p>
            <a:pPr lvl="4"/>
            <a:r>
              <a:rPr lang="pt-BR" dirty="0"/>
              <a:t>citação</a:t>
            </a:r>
          </a:p>
        </p:txBody>
      </p:sp>
    </p:spTree>
    <p:extLst>
      <p:ext uri="{BB962C8B-B14F-4D97-AF65-F5344CB8AC3E}">
        <p14:creationId xmlns:p14="http://schemas.microsoft.com/office/powerpoint/2010/main" val="424023437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3" r:id="rId4"/>
    <p:sldLayoutId id="2147483668" r:id="rId5"/>
    <p:sldLayoutId id="2147483665" r:id="rId6"/>
    <p:sldLayoutId id="2147483667" r:id="rId7"/>
    <p:sldLayoutId id="2147483666" r:id="rId8"/>
    <p:sldLayoutId id="2147483664" r:id="rId9"/>
    <p:sldLayoutId id="2147483651" r:id="rId10"/>
    <p:sldLayoutId id="2147483661" r:id="rId11"/>
    <p:sldLayoutId id="2147483662"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4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230400" indent="-230400" algn="l" defTabSz="914400" rtl="0" eaLnBrk="1" latinLnBrk="0" hangingPunct="1">
        <a:lnSpc>
          <a:spcPct val="90000"/>
        </a:lnSpc>
        <a:spcBef>
          <a:spcPts val="2400"/>
        </a:spcBef>
        <a:buFont typeface="Fonte do Sistema Regular"/>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defRPr sz="36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File:James_Hudson_Taylor.jpg"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http://es.paperblog.com/murio-mark-hatfield-politico-y-cristiano-que-rompia-moldes-65940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orarcommadreteresa.blogspot.com/2011/04/madre-teresa-de-calcuta-oracao.html" TargetMode="External"/><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6153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87B6D81-E7A9-5249-BE2E-99746E663193}"/>
              </a:ext>
            </a:extLst>
          </p:cNvPr>
          <p:cNvSpPr>
            <a:spLocks noGrp="1"/>
          </p:cNvSpPr>
          <p:nvPr>
            <p:ph idx="1"/>
          </p:nvPr>
        </p:nvSpPr>
        <p:spPr/>
        <p:txBody>
          <a:bodyPr/>
          <a:lstStyle/>
          <a:p>
            <a:pPr lvl="1"/>
            <a:r>
              <a:rPr lang="pt-BR" dirty="0"/>
              <a:t>A fé não é autêntica se não nos leva a atos de serviço amoroso.</a:t>
            </a:r>
          </a:p>
        </p:txBody>
      </p:sp>
      <p:pic>
        <p:nvPicPr>
          <p:cNvPr id="6" name="Espaço Reservado para Imagem 5">
            <a:extLst>
              <a:ext uri="{FF2B5EF4-FFF2-40B4-BE49-F238E27FC236}">
                <a16:creationId xmlns:a16="http://schemas.microsoft.com/office/drawing/2014/main" id="{0DF1D608-67AB-5A41-A185-7CACDFBE116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13111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07FDC24-181F-F942-BA23-9FDE17FA2478}"/>
              </a:ext>
            </a:extLst>
          </p:cNvPr>
          <p:cNvSpPr>
            <a:spLocks noGrp="1"/>
          </p:cNvSpPr>
          <p:nvPr>
            <p:ph idx="1"/>
          </p:nvPr>
        </p:nvSpPr>
        <p:spPr/>
        <p:txBody>
          <a:bodyPr/>
          <a:lstStyle/>
          <a:p>
            <a:pPr lvl="1"/>
            <a:r>
              <a:rPr lang="pt-BR" dirty="0"/>
              <a:t>Nos três segundos milagres, Jesus demonstra Seu poder sobre a natureza, os demônios e a doença</a:t>
            </a:r>
          </a:p>
          <a:p>
            <a:endParaRPr lang="pt-BR" dirty="0"/>
          </a:p>
        </p:txBody>
      </p:sp>
      <p:pic>
        <p:nvPicPr>
          <p:cNvPr id="9" name="Espaço Reservado para Imagem 8">
            <a:extLst>
              <a:ext uri="{FF2B5EF4-FFF2-40B4-BE49-F238E27FC236}">
                <a16:creationId xmlns:a16="http://schemas.microsoft.com/office/drawing/2014/main" id="{981E8E00-941B-0743-B6B3-F7F32D36EF8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64214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9A585D0-4895-DB46-8859-95D5A2F9F006}"/>
              </a:ext>
            </a:extLst>
          </p:cNvPr>
          <p:cNvSpPr>
            <a:spLocks noGrp="1"/>
          </p:cNvSpPr>
          <p:nvPr>
            <p:ph idx="1"/>
          </p:nvPr>
        </p:nvSpPr>
        <p:spPr/>
        <p:txBody>
          <a:bodyPr>
            <a:normAutofit/>
          </a:bodyPr>
          <a:lstStyle/>
          <a:p>
            <a:r>
              <a:rPr lang="pt-BR" dirty="0"/>
              <a:t>“Nenhuma calamidade poderá sobrevir ao mais humilde dos Seus filhos, ansiedade alguma que lhe perturbe o coração, nenhuma alegria que possa ter, nenhuma oração sincera que lhe saia dos lábios, sem que observada pelo Pai celestial, ou sem que Lhe desperte imediato interesse. ‘O Senhor cura os de coração quebrantado e cuida das suas feridas’ (</a:t>
            </a:r>
            <a:r>
              <a:rPr lang="pt-BR" dirty="0" err="1"/>
              <a:t>Sl</a:t>
            </a:r>
            <a:r>
              <a:rPr lang="pt-BR" dirty="0"/>
              <a:t>. 147:3). As relações entre Deus e cada pessoa são tão particulares e plenas que é como se não houvesse nenhuma outra por quem tivesse dado Seu filho amado”.</a:t>
            </a:r>
          </a:p>
          <a:p>
            <a:pPr lvl="2"/>
            <a:r>
              <a:rPr lang="pt-BR" dirty="0"/>
              <a:t>Caminho a Cristo, página 100</a:t>
            </a:r>
          </a:p>
          <a:p>
            <a:endParaRPr lang="pt-BR" dirty="0"/>
          </a:p>
        </p:txBody>
      </p:sp>
    </p:spTree>
    <p:extLst>
      <p:ext uri="{BB962C8B-B14F-4D97-AF65-F5344CB8AC3E}">
        <p14:creationId xmlns:p14="http://schemas.microsoft.com/office/powerpoint/2010/main" val="18430542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D6E7724-C345-124F-B4CE-BCB943298FB1}"/>
              </a:ext>
            </a:extLst>
          </p:cNvPr>
          <p:cNvSpPr>
            <a:spLocks noGrp="1"/>
          </p:cNvSpPr>
          <p:nvPr>
            <p:ph idx="1"/>
          </p:nvPr>
        </p:nvSpPr>
        <p:spPr/>
        <p:txBody>
          <a:bodyPr/>
          <a:lstStyle/>
          <a:p>
            <a:pPr lvl="1"/>
            <a:r>
              <a:rPr lang="pt-BR" dirty="0"/>
              <a:t>Não somos deixados sozinhos com os desafios da vida. </a:t>
            </a:r>
          </a:p>
        </p:txBody>
      </p:sp>
      <p:pic>
        <p:nvPicPr>
          <p:cNvPr id="5" name="Espaço Reservado para Imagem 4">
            <a:extLst>
              <a:ext uri="{FF2B5EF4-FFF2-40B4-BE49-F238E27FC236}">
                <a16:creationId xmlns:a16="http://schemas.microsoft.com/office/drawing/2014/main" id="{FF5F81AD-5B20-704B-8FCB-1E00237386D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831686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D2E77F7-4A16-F048-B5D9-05AAE4FCC3CB}"/>
              </a:ext>
            </a:extLst>
          </p:cNvPr>
          <p:cNvSpPr>
            <a:spLocks noGrp="1"/>
          </p:cNvSpPr>
          <p:nvPr>
            <p:ph idx="1"/>
          </p:nvPr>
        </p:nvSpPr>
        <p:spPr/>
        <p:txBody>
          <a:bodyPr/>
          <a:lstStyle/>
          <a:p>
            <a:pPr lvl="4" algn="ctr"/>
            <a:r>
              <a:rPr lang="pt-BR" dirty="0"/>
              <a:t>“Justamente quando eu preciso Dele, Jesus está próximo, justamente quando eu vacilo, justamente quando eu temo. Justamente quando eu mais preciso Dele”. </a:t>
            </a:r>
          </a:p>
        </p:txBody>
      </p:sp>
      <p:pic>
        <p:nvPicPr>
          <p:cNvPr id="6" name="Espaço Reservado para Imagem 5">
            <a:extLst>
              <a:ext uri="{FF2B5EF4-FFF2-40B4-BE49-F238E27FC236}">
                <a16:creationId xmlns:a16="http://schemas.microsoft.com/office/drawing/2014/main" id="{9BD4FF26-CD10-1E42-A6A9-6579C078A38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61"/>
          <a:stretch/>
        </p:blipFill>
        <p:spPr>
          <a:xfrm>
            <a:off x="0" y="0"/>
            <a:ext cx="5597525" cy="6858000"/>
          </a:xfrm>
        </p:spPr>
      </p:pic>
    </p:spTree>
    <p:extLst>
      <p:ext uri="{BB962C8B-B14F-4D97-AF65-F5344CB8AC3E}">
        <p14:creationId xmlns:p14="http://schemas.microsoft.com/office/powerpoint/2010/main" val="28364059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40E0138B-3E53-0D4B-AEBD-4E54E7326350}"/>
              </a:ext>
            </a:extLst>
          </p:cNvPr>
          <p:cNvPicPr>
            <a:picLocks noGrp="1" noChangeAspect="1"/>
          </p:cNvPicPr>
          <p:nvPr>
            <p:ph type="pic" sz="quarter" idx="11"/>
          </p:nvPr>
        </p:nvPicPr>
        <p:blipFill rotWithShape="1">
          <a:blip r:embed="rId2"/>
          <a:srcRect t="7430" b="7430"/>
          <a:stretch/>
        </p:blipFill>
        <p:spPr/>
      </p:pic>
      <p:sp>
        <p:nvSpPr>
          <p:cNvPr id="2" name="Espaço Reservado para Conteúdo 1">
            <a:extLst>
              <a:ext uri="{FF2B5EF4-FFF2-40B4-BE49-F238E27FC236}">
                <a16:creationId xmlns:a16="http://schemas.microsoft.com/office/drawing/2014/main" id="{3F8D4E13-52B3-C645-AEAA-1A018ED15F7D}"/>
              </a:ext>
            </a:extLst>
          </p:cNvPr>
          <p:cNvSpPr>
            <a:spLocks noGrp="1"/>
          </p:cNvSpPr>
          <p:nvPr>
            <p:ph idx="1"/>
          </p:nvPr>
        </p:nvSpPr>
        <p:spPr>
          <a:xfrm>
            <a:off x="252248" y="649155"/>
            <a:ext cx="4319752" cy="4238156"/>
          </a:xfrm>
          <a:prstGeom prst="rect">
            <a:avLst/>
          </a:prstGeom>
          <a:noFill/>
        </p:spPr>
        <p:txBody>
          <a:bodyPr/>
          <a:lstStyle/>
          <a:p>
            <a:pPr lvl="1" algn="l"/>
            <a:r>
              <a:rPr lang="pt-BR" dirty="0"/>
              <a:t>Temos um Salvador que entende nossas necessidades e está ansioso para supri-las.</a:t>
            </a:r>
          </a:p>
        </p:txBody>
      </p:sp>
    </p:spTree>
    <p:extLst>
      <p:ext uri="{BB962C8B-B14F-4D97-AF65-F5344CB8AC3E}">
        <p14:creationId xmlns:p14="http://schemas.microsoft.com/office/powerpoint/2010/main" val="25252365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AA95FD7-1E2F-1F4E-ADCF-2798A41E2844}"/>
              </a:ext>
            </a:extLst>
          </p:cNvPr>
          <p:cNvSpPr>
            <a:spLocks noGrp="1"/>
          </p:cNvSpPr>
          <p:nvPr>
            <p:ph idx="1"/>
          </p:nvPr>
        </p:nvSpPr>
        <p:spPr/>
        <p:txBody>
          <a:bodyPr/>
          <a:lstStyle/>
          <a:p>
            <a:pPr lvl="1"/>
            <a:r>
              <a:rPr lang="pt-BR" dirty="0"/>
              <a:t>O tema dos últimos três milagres,  é o poder da fé vivificante, que muda e transforma a vida. </a:t>
            </a:r>
          </a:p>
          <a:p>
            <a:endParaRPr lang="pt-BR" dirty="0"/>
          </a:p>
        </p:txBody>
      </p:sp>
      <p:pic>
        <p:nvPicPr>
          <p:cNvPr id="5" name="Espaço Reservado para Imagem 4">
            <a:extLst>
              <a:ext uri="{FF2B5EF4-FFF2-40B4-BE49-F238E27FC236}">
                <a16:creationId xmlns:a16="http://schemas.microsoft.com/office/drawing/2014/main" id="{24203575-DBAC-CC4B-B663-14FAB727F1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485517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30C49E9-E83B-3C43-8098-CFE545F726A7}"/>
              </a:ext>
            </a:extLst>
          </p:cNvPr>
          <p:cNvSpPr>
            <a:spLocks noGrp="1"/>
          </p:cNvSpPr>
          <p:nvPr>
            <p:ph idx="1"/>
          </p:nvPr>
        </p:nvSpPr>
        <p:spPr/>
        <p:txBody>
          <a:bodyPr/>
          <a:lstStyle/>
          <a:p>
            <a:r>
              <a:rPr lang="pt-BR" dirty="0"/>
              <a:t>E eis que uma mulher, que durante doze anos vinha padecendo de uma hemorragia, veio por trás dele e lhe tocou na orla da veste;</a:t>
            </a:r>
          </a:p>
          <a:p>
            <a:pPr lvl="2"/>
            <a:r>
              <a:rPr lang="pt-BR" dirty="0"/>
              <a:t>Mateus 9:20</a:t>
            </a:r>
          </a:p>
        </p:txBody>
      </p:sp>
      <p:pic>
        <p:nvPicPr>
          <p:cNvPr id="6" name="Espaço Reservado para Imagem 5">
            <a:extLst>
              <a:ext uri="{FF2B5EF4-FFF2-40B4-BE49-F238E27FC236}">
                <a16:creationId xmlns:a16="http://schemas.microsoft.com/office/drawing/2014/main" id="{5B07F5AA-BB66-3948-A0C3-0E1752ECBD4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4539" r="24539"/>
          <a:stretch/>
        </p:blipFill>
        <p:spPr/>
      </p:pic>
    </p:spTree>
    <p:extLst>
      <p:ext uri="{BB962C8B-B14F-4D97-AF65-F5344CB8AC3E}">
        <p14:creationId xmlns:p14="http://schemas.microsoft.com/office/powerpoint/2010/main" val="17879777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361ECF4-AB20-3E4B-8693-77C520DBDA1C}"/>
              </a:ext>
            </a:extLst>
          </p:cNvPr>
          <p:cNvSpPr>
            <a:spLocks noGrp="1"/>
          </p:cNvSpPr>
          <p:nvPr>
            <p:ph idx="1"/>
          </p:nvPr>
        </p:nvSpPr>
        <p:spPr>
          <a:xfrm>
            <a:off x="5470634" y="504498"/>
            <a:ext cx="6400802" cy="5533696"/>
          </a:xfrm>
        </p:spPr>
        <p:txBody>
          <a:bodyPr/>
          <a:lstStyle/>
          <a:p>
            <a:r>
              <a:rPr lang="pt-BR" dirty="0"/>
              <a:t>“Ela padecera muito sob o cuidado de vários médicos” </a:t>
            </a:r>
          </a:p>
          <a:p>
            <a:pPr lvl="2"/>
            <a:r>
              <a:rPr lang="pt-BR" dirty="0"/>
              <a:t>Marcos 5:25 e 26</a:t>
            </a:r>
          </a:p>
        </p:txBody>
      </p:sp>
      <p:pic>
        <p:nvPicPr>
          <p:cNvPr id="5" name="Espaço Reservado para Imagem 4" descr="Ervas com conta-gotas e garrafa">
            <a:extLst>
              <a:ext uri="{FF2B5EF4-FFF2-40B4-BE49-F238E27FC236}">
                <a16:creationId xmlns:a16="http://schemas.microsoft.com/office/drawing/2014/main" id="{54D54C9D-4A88-AC4E-9BCA-9F11AEEAD7F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4919" r="4909"/>
          <a:stretch/>
        </p:blipFill>
        <p:spPr>
          <a:xfrm>
            <a:off x="818147" y="0"/>
            <a:ext cx="3927274" cy="6858000"/>
          </a:xfrm>
        </p:spPr>
      </p:pic>
    </p:spTree>
    <p:extLst>
      <p:ext uri="{BB962C8B-B14F-4D97-AF65-F5344CB8AC3E}">
        <p14:creationId xmlns:p14="http://schemas.microsoft.com/office/powerpoint/2010/main" val="28760057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FA4F488-568E-7B4B-8B62-4E18C4EC8D13}"/>
              </a:ext>
            </a:extLst>
          </p:cNvPr>
          <p:cNvSpPr>
            <a:spLocks noGrp="1"/>
          </p:cNvSpPr>
          <p:nvPr>
            <p:ph idx="1"/>
          </p:nvPr>
        </p:nvSpPr>
        <p:spPr/>
        <p:txBody>
          <a:bodyPr/>
          <a:lstStyle/>
          <a:p>
            <a:pPr lvl="1"/>
            <a:r>
              <a:rPr lang="pt-BR" dirty="0"/>
              <a:t>Ela não estava apenas desesperada, mas sem esperança. Ela não estava apenas desencorajada, mas em total desespero. </a:t>
            </a:r>
          </a:p>
        </p:txBody>
      </p:sp>
      <p:pic>
        <p:nvPicPr>
          <p:cNvPr id="6" name="Espaço Reservado para Imagem 5">
            <a:extLst>
              <a:ext uri="{FF2B5EF4-FFF2-40B4-BE49-F238E27FC236}">
                <a16:creationId xmlns:a16="http://schemas.microsoft.com/office/drawing/2014/main" id="{06C8A771-B9AE-6C48-AE9E-92506E6921F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128271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9460F-F2FF-3740-932D-A684FD141C31}"/>
              </a:ext>
            </a:extLst>
          </p:cNvPr>
          <p:cNvSpPr>
            <a:spLocks noGrp="1"/>
          </p:cNvSpPr>
          <p:nvPr>
            <p:ph type="ctrTitle"/>
          </p:nvPr>
        </p:nvSpPr>
        <p:spPr>
          <a:xfrm>
            <a:off x="270642" y="2459421"/>
            <a:ext cx="11650716" cy="2254469"/>
          </a:xfrm>
        </p:spPr>
        <p:txBody>
          <a:bodyPr/>
          <a:lstStyle/>
          <a:p>
            <a:r>
              <a:rPr lang="pt-BR" dirty="0"/>
              <a:t>FÉ VERDADEIRA</a:t>
            </a:r>
          </a:p>
        </p:txBody>
      </p:sp>
      <p:sp>
        <p:nvSpPr>
          <p:cNvPr id="5" name="Subtítulo 4">
            <a:extLst>
              <a:ext uri="{FF2B5EF4-FFF2-40B4-BE49-F238E27FC236}">
                <a16:creationId xmlns:a16="http://schemas.microsoft.com/office/drawing/2014/main" id="{BC0FC174-6813-6943-A9FC-DF954F97BE9A}"/>
              </a:ext>
            </a:extLst>
          </p:cNvPr>
          <p:cNvSpPr>
            <a:spLocks noGrp="1"/>
          </p:cNvSpPr>
          <p:nvPr>
            <p:ph type="subTitle" idx="1"/>
          </p:nvPr>
        </p:nvSpPr>
        <p:spPr>
          <a:xfrm>
            <a:off x="5471936" y="858838"/>
            <a:ext cx="1248128" cy="1248128"/>
          </a:xfrm>
        </p:spPr>
        <p:txBody>
          <a:bodyPr>
            <a:normAutofit lnSpcReduction="10000"/>
          </a:bodyPr>
          <a:lstStyle/>
          <a:p>
            <a:r>
              <a:rPr lang="pt-BR" dirty="0"/>
              <a:t>1</a:t>
            </a:r>
          </a:p>
        </p:txBody>
      </p:sp>
    </p:spTree>
    <p:extLst>
      <p:ext uri="{BB962C8B-B14F-4D97-AF65-F5344CB8AC3E}">
        <p14:creationId xmlns:p14="http://schemas.microsoft.com/office/powerpoint/2010/main" val="17815247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4FC4B5E-766F-F04A-9D48-6E92C771B37A}"/>
              </a:ext>
            </a:extLst>
          </p:cNvPr>
          <p:cNvSpPr>
            <a:spLocks noGrp="1"/>
          </p:cNvSpPr>
          <p:nvPr>
            <p:ph idx="1"/>
          </p:nvPr>
        </p:nvSpPr>
        <p:spPr/>
        <p:txBody>
          <a:bodyPr/>
          <a:lstStyle/>
          <a:p>
            <a:pPr lvl="1"/>
            <a:r>
              <a:rPr lang="pt-BR" dirty="0"/>
              <a:t>Então ela encontrou o Médico dos médicos, Jesus.</a:t>
            </a:r>
          </a:p>
        </p:txBody>
      </p:sp>
      <p:pic>
        <p:nvPicPr>
          <p:cNvPr id="5" name="Espaço Reservado para Imagem 4">
            <a:extLst>
              <a:ext uri="{FF2B5EF4-FFF2-40B4-BE49-F238E27FC236}">
                <a16:creationId xmlns:a16="http://schemas.microsoft.com/office/drawing/2014/main" id="{8F41A7E2-C6A7-6446-8AFE-78A0BC5C5FD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87606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1027F94-3082-0F49-8F7D-0D110419F399}"/>
              </a:ext>
            </a:extLst>
          </p:cNvPr>
          <p:cNvSpPr>
            <a:spLocks noGrp="1"/>
          </p:cNvSpPr>
          <p:nvPr>
            <p:ph idx="1"/>
          </p:nvPr>
        </p:nvSpPr>
        <p:spPr/>
        <p:txBody>
          <a:bodyPr/>
          <a:lstStyle/>
          <a:p>
            <a:pPr lvl="1"/>
            <a:r>
              <a:rPr lang="pt-PT" dirty="0"/>
              <a:t>Essa pobre mulher pensava se conseguiria chegar perto o suficiente para implorar por cura. Ele havia curado outros. Será que Ele a curaria?</a:t>
            </a:r>
            <a:endParaRPr lang="pt-BR" dirty="0"/>
          </a:p>
        </p:txBody>
      </p:sp>
      <p:pic>
        <p:nvPicPr>
          <p:cNvPr id="5" name="Espaço Reservado para Imagem 4">
            <a:extLst>
              <a:ext uri="{FF2B5EF4-FFF2-40B4-BE49-F238E27FC236}">
                <a16:creationId xmlns:a16="http://schemas.microsoft.com/office/drawing/2014/main" id="{49FE75B4-0420-CB42-A6C5-BE59CA7293D5}"/>
              </a:ext>
            </a:extLst>
          </p:cNvPr>
          <p:cNvPicPr>
            <a:picLocks noGrp="1" noChangeAspect="1"/>
          </p:cNvPicPr>
          <p:nvPr>
            <p:ph type="pic" sz="quarter" idx="10"/>
          </p:nvPr>
        </p:nvPicPr>
        <p:blipFill rotWithShape="1">
          <a:blip r:embed="rId2"/>
          <a:srcRect l="23173" r="23173"/>
          <a:stretch/>
        </p:blipFill>
        <p:spPr/>
      </p:pic>
    </p:spTree>
    <p:extLst>
      <p:ext uri="{BB962C8B-B14F-4D97-AF65-F5344CB8AC3E}">
        <p14:creationId xmlns:p14="http://schemas.microsoft.com/office/powerpoint/2010/main" val="29408298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1027F94-3082-0F49-8F7D-0D110419F399}"/>
              </a:ext>
            </a:extLst>
          </p:cNvPr>
          <p:cNvSpPr>
            <a:spLocks noGrp="1"/>
          </p:cNvSpPr>
          <p:nvPr>
            <p:ph idx="1"/>
          </p:nvPr>
        </p:nvSpPr>
        <p:spPr>
          <a:xfrm>
            <a:off x="5691352" y="504498"/>
            <a:ext cx="6180084" cy="5533696"/>
          </a:xfrm>
        </p:spPr>
        <p:txBody>
          <a:bodyPr/>
          <a:lstStyle/>
          <a:p>
            <a:r>
              <a:rPr lang="pt-PT" dirty="0"/>
              <a:t>“Se eu tão-somente tocar em seu manto, ficarei curada”</a:t>
            </a:r>
            <a:r>
              <a:rPr lang="pt-BR" dirty="0"/>
              <a:t> </a:t>
            </a:r>
          </a:p>
          <a:p>
            <a:pPr lvl="2"/>
            <a:r>
              <a:rPr lang="es-ES" dirty="0"/>
              <a:t>Marcos 5:28</a:t>
            </a:r>
            <a:endParaRPr lang="pt-BR" dirty="0"/>
          </a:p>
        </p:txBody>
      </p:sp>
      <p:pic>
        <p:nvPicPr>
          <p:cNvPr id="5" name="Espaço Reservado para Imagem 4">
            <a:extLst>
              <a:ext uri="{FF2B5EF4-FFF2-40B4-BE49-F238E27FC236}">
                <a16:creationId xmlns:a16="http://schemas.microsoft.com/office/drawing/2014/main" id="{49FE75B4-0420-CB42-A6C5-BE59CA7293D5}"/>
              </a:ext>
            </a:extLst>
          </p:cNvPr>
          <p:cNvPicPr>
            <a:picLocks noGrp="1" noChangeAspect="1"/>
          </p:cNvPicPr>
          <p:nvPr>
            <p:ph type="pic" sz="quarter" idx="10"/>
          </p:nvPr>
        </p:nvPicPr>
        <p:blipFill rotWithShape="1">
          <a:blip r:embed="rId2"/>
          <a:srcRect l="23030" r="30532"/>
          <a:stretch/>
        </p:blipFill>
        <p:spPr>
          <a:xfrm>
            <a:off x="818147" y="0"/>
            <a:ext cx="4778612" cy="6858000"/>
          </a:xfrm>
        </p:spPr>
      </p:pic>
    </p:spTree>
    <p:extLst>
      <p:ext uri="{BB962C8B-B14F-4D97-AF65-F5344CB8AC3E}">
        <p14:creationId xmlns:p14="http://schemas.microsoft.com/office/powerpoint/2010/main" val="16990546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FEF993B-3810-5D47-B4A6-FE1C41335E34}"/>
              </a:ext>
            </a:extLst>
          </p:cNvPr>
          <p:cNvSpPr>
            <a:spLocks noGrp="1"/>
          </p:cNvSpPr>
          <p:nvPr>
            <p:ph idx="1"/>
          </p:nvPr>
        </p:nvSpPr>
        <p:spPr>
          <a:xfrm>
            <a:off x="433136" y="1203157"/>
            <a:ext cx="7812506" cy="5390148"/>
          </a:xfrm>
        </p:spPr>
        <p:txBody>
          <a:bodyPr/>
          <a:lstStyle/>
          <a:p>
            <a:r>
              <a:rPr lang="pt-BR" dirty="0"/>
              <a:t>“sem que ninguém a pudesse curar”. </a:t>
            </a:r>
          </a:p>
          <a:p>
            <a:pPr lvl="2"/>
            <a:r>
              <a:rPr lang="pt-BR" dirty="0"/>
              <a:t>Lucas 8:43</a:t>
            </a:r>
          </a:p>
        </p:txBody>
      </p:sp>
      <p:pic>
        <p:nvPicPr>
          <p:cNvPr id="10" name="Espaço Reservado para Imagem 9">
            <a:extLst>
              <a:ext uri="{FF2B5EF4-FFF2-40B4-BE49-F238E27FC236}">
                <a16:creationId xmlns:a16="http://schemas.microsoft.com/office/drawing/2014/main" id="{845F0ED9-DBCF-A949-AF1B-389DE8AD6AD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4565" r="24565"/>
          <a:stretch/>
        </p:blipFill>
        <p:spPr>
          <a:xfrm>
            <a:off x="8502315" y="0"/>
            <a:ext cx="2807369" cy="6858000"/>
          </a:xfrm>
        </p:spPr>
      </p:pic>
    </p:spTree>
    <p:extLst>
      <p:ext uri="{BB962C8B-B14F-4D97-AF65-F5344CB8AC3E}">
        <p14:creationId xmlns:p14="http://schemas.microsoft.com/office/powerpoint/2010/main" val="318800546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929F9D9-48E6-0543-B865-E6F4E75E658D}"/>
              </a:ext>
            </a:extLst>
          </p:cNvPr>
          <p:cNvSpPr>
            <a:spLocks noGrp="1"/>
          </p:cNvSpPr>
          <p:nvPr>
            <p:ph idx="1"/>
          </p:nvPr>
        </p:nvSpPr>
        <p:spPr/>
        <p:txBody>
          <a:bodyPr/>
          <a:lstStyle/>
          <a:p>
            <a:pPr lvl="1"/>
            <a:r>
              <a:rPr lang="pt-BR" dirty="0"/>
              <a:t>Todos os pacientes querem algo para curar sua doença, qualquer coisa que traga alívio. </a:t>
            </a:r>
          </a:p>
        </p:txBody>
      </p:sp>
      <p:pic>
        <p:nvPicPr>
          <p:cNvPr id="9" name="Espaço Reservado para Imagem 8">
            <a:extLst>
              <a:ext uri="{FF2B5EF4-FFF2-40B4-BE49-F238E27FC236}">
                <a16:creationId xmlns:a16="http://schemas.microsoft.com/office/drawing/2014/main" id="{E06198F2-E2F5-4E4B-9049-BAC04531EDE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84518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139FC7C-B314-E54B-AFAE-54B7F10F122C}"/>
              </a:ext>
            </a:extLst>
          </p:cNvPr>
          <p:cNvSpPr>
            <a:spLocks noGrp="1"/>
          </p:cNvSpPr>
          <p:nvPr>
            <p:ph idx="1"/>
          </p:nvPr>
        </p:nvSpPr>
        <p:spPr/>
        <p:txBody>
          <a:bodyPr>
            <a:normAutofit/>
          </a:bodyPr>
          <a:lstStyle/>
          <a:p>
            <a:r>
              <a:rPr lang="pt-BR" dirty="0"/>
              <a:t>“Ao Ele passar, a mulher se adiantou e conseguiu tocar-lhe de leve na orla do vestido. No mesmo momento, percebeu que estava curada. Naquele único toque concentrara a fé de sua vida, e instantaneamente desapareceram a dor e a fraqueza. Sentiu no mesmo instante a comoção como de uma corrente elétrica que lhe perpassasse pelas fibras do ser. Sobreveio-lhe uma sensação de perfeita saúde. “Sentiu no seu corpo estar já curada daquele mal” .</a:t>
            </a:r>
          </a:p>
          <a:p>
            <a:pPr lvl="2"/>
            <a:r>
              <a:rPr lang="pt-BR" dirty="0"/>
              <a:t>A Ciência do Bom Viver, p. 60</a:t>
            </a:r>
          </a:p>
        </p:txBody>
      </p:sp>
    </p:spTree>
    <p:extLst>
      <p:ext uri="{BB962C8B-B14F-4D97-AF65-F5344CB8AC3E}">
        <p14:creationId xmlns:p14="http://schemas.microsoft.com/office/powerpoint/2010/main" val="261929632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ço Reservado para Imagem 16">
            <a:extLst>
              <a:ext uri="{FF2B5EF4-FFF2-40B4-BE49-F238E27FC236}">
                <a16:creationId xmlns:a16="http://schemas.microsoft.com/office/drawing/2014/main" id="{22DDD910-5C0E-2343-BC7E-039DD1466CA1}"/>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4C6AF95B-54D9-E741-B1B2-58985CEE6A08}"/>
              </a:ext>
            </a:extLst>
          </p:cNvPr>
          <p:cNvSpPr>
            <a:spLocks noGrp="1"/>
          </p:cNvSpPr>
          <p:nvPr>
            <p:ph idx="1"/>
          </p:nvPr>
        </p:nvSpPr>
        <p:spPr>
          <a:xfrm>
            <a:off x="170380" y="1386814"/>
            <a:ext cx="4628976" cy="4628976"/>
          </a:xfrm>
        </p:spPr>
        <p:txBody>
          <a:bodyPr>
            <a:normAutofit/>
          </a:bodyPr>
          <a:lstStyle/>
          <a:p>
            <a:pPr lvl="3" algn="ctr"/>
            <a:r>
              <a:rPr lang="pt-BR" dirty="0"/>
              <a:t>Jesus nos busca antes de nós O buscarmos.</a:t>
            </a:r>
          </a:p>
        </p:txBody>
      </p:sp>
    </p:spTree>
    <p:extLst>
      <p:ext uri="{BB962C8B-B14F-4D97-AF65-F5344CB8AC3E}">
        <p14:creationId xmlns:p14="http://schemas.microsoft.com/office/powerpoint/2010/main" val="33235321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B4AA3E0-124E-204F-844B-B7EE1C965CA2}"/>
              </a:ext>
            </a:extLst>
          </p:cNvPr>
          <p:cNvSpPr>
            <a:spLocks noGrp="1"/>
          </p:cNvSpPr>
          <p:nvPr>
            <p:ph idx="1"/>
          </p:nvPr>
        </p:nvSpPr>
        <p:spPr/>
        <p:txBody>
          <a:bodyPr/>
          <a:lstStyle/>
          <a:p>
            <a:pPr lvl="1"/>
            <a:r>
              <a:rPr lang="pt-BR" dirty="0"/>
              <a:t>Ele coloca em nossos corações a semente da fé. À medida que exercitamos a fé que Ele nos dá, nossa fé cresce.</a:t>
            </a:r>
          </a:p>
        </p:txBody>
      </p:sp>
      <p:pic>
        <p:nvPicPr>
          <p:cNvPr id="6" name="Espaço Reservado para Imagem 5">
            <a:extLst>
              <a:ext uri="{FF2B5EF4-FFF2-40B4-BE49-F238E27FC236}">
                <a16:creationId xmlns:a16="http://schemas.microsoft.com/office/drawing/2014/main" id="{87DB9128-3A0B-3244-981B-CC863E22307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6680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356D49DB-D85E-B249-9A54-08534473D7AD}"/>
              </a:ext>
            </a:extLst>
          </p:cNvPr>
          <p:cNvPicPr>
            <a:picLocks noGrp="1" noChangeAspect="1"/>
          </p:cNvPicPr>
          <p:nvPr>
            <p:ph type="pic" sz="quarter" idx="11"/>
          </p:nvPr>
        </p:nvPicPr>
        <p:blipFill rotWithShape="1">
          <a:blip r:embed="rId3"/>
          <a:srcRect/>
          <a:stretch/>
        </p:blipFill>
        <p:spPr>
          <a:xfrm>
            <a:off x="-1" y="-1"/>
            <a:ext cx="12192000" cy="6858000"/>
          </a:xfrm>
        </p:spPr>
      </p:pic>
      <p:sp>
        <p:nvSpPr>
          <p:cNvPr id="2" name="Espaço Reservado para Conteúdo 1">
            <a:extLst>
              <a:ext uri="{FF2B5EF4-FFF2-40B4-BE49-F238E27FC236}">
                <a16:creationId xmlns:a16="http://schemas.microsoft.com/office/drawing/2014/main" id="{3250DE9F-E245-7C49-989D-CD4D53C40DD3}"/>
              </a:ext>
            </a:extLst>
          </p:cNvPr>
          <p:cNvSpPr>
            <a:spLocks noGrp="1"/>
          </p:cNvSpPr>
          <p:nvPr>
            <p:ph idx="1"/>
          </p:nvPr>
        </p:nvSpPr>
        <p:spPr>
          <a:xfrm>
            <a:off x="3561347" y="125830"/>
            <a:ext cx="4293520" cy="4293520"/>
          </a:xfrm>
        </p:spPr>
        <p:txBody>
          <a:bodyPr/>
          <a:lstStyle/>
          <a:p>
            <a:pPr lvl="1"/>
            <a:r>
              <a:rPr lang="pt-BR" dirty="0"/>
              <a:t>“Filha, a sua fé a curou! Vá em paz” (verso 48). </a:t>
            </a:r>
          </a:p>
        </p:txBody>
      </p:sp>
    </p:spTree>
    <p:extLst>
      <p:ext uri="{BB962C8B-B14F-4D97-AF65-F5344CB8AC3E}">
        <p14:creationId xmlns:p14="http://schemas.microsoft.com/office/powerpoint/2010/main" val="358038879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9598F7C-CCE8-A945-8B46-0ECABB968C80}"/>
              </a:ext>
            </a:extLst>
          </p:cNvPr>
          <p:cNvSpPr>
            <a:spLocks noGrp="1"/>
          </p:cNvSpPr>
          <p:nvPr>
            <p:ph idx="1"/>
          </p:nvPr>
        </p:nvSpPr>
        <p:spPr/>
        <p:txBody>
          <a:bodyPr/>
          <a:lstStyle/>
          <a:p>
            <a:pPr lvl="3"/>
            <a:r>
              <a:rPr lang="pt-BR" dirty="0"/>
              <a:t>O que é fé? </a:t>
            </a:r>
          </a:p>
          <a:p>
            <a:r>
              <a:rPr lang="pt-BR" dirty="0"/>
              <a:t>Fé é confiar em Deus. Fé é acreditar no que Deus diz ser verdade. É acreditar em Sua Palavra, aceitando Suas promessas, e agir em resposta ao que Ele diz. </a:t>
            </a:r>
          </a:p>
        </p:txBody>
      </p:sp>
      <p:pic>
        <p:nvPicPr>
          <p:cNvPr id="8" name="Espaço Reservado para Imagem 7">
            <a:extLst>
              <a:ext uri="{FF2B5EF4-FFF2-40B4-BE49-F238E27FC236}">
                <a16:creationId xmlns:a16="http://schemas.microsoft.com/office/drawing/2014/main" id="{D00D5A02-2FD1-3D48-B6BF-9B4E691585E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1350354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2528926D-8635-3541-AD25-1B8FB812711A}"/>
              </a:ext>
            </a:extLst>
          </p:cNvPr>
          <p:cNvSpPr>
            <a:spLocks noGrp="1"/>
          </p:cNvSpPr>
          <p:nvPr>
            <p:ph idx="1"/>
          </p:nvPr>
        </p:nvSpPr>
        <p:spPr/>
        <p:txBody>
          <a:bodyPr/>
          <a:lstStyle/>
          <a:p>
            <a:pPr lvl="1"/>
            <a:r>
              <a:rPr lang="pt-BR" dirty="0"/>
              <a:t>A doença debilita não apenas o corpo, mas também destrói nossas mentes. </a:t>
            </a:r>
          </a:p>
        </p:txBody>
      </p:sp>
      <p:pic>
        <p:nvPicPr>
          <p:cNvPr id="9" name="Espaço Reservado para Imagem 8">
            <a:extLst>
              <a:ext uri="{FF2B5EF4-FFF2-40B4-BE49-F238E27FC236}">
                <a16:creationId xmlns:a16="http://schemas.microsoft.com/office/drawing/2014/main" id="{9FF4E84A-2787-FA48-AF7E-9FFE55A7457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9981839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DBA19F5-77EB-4247-BE97-2C21D760FC78}"/>
              </a:ext>
            </a:extLst>
          </p:cNvPr>
          <p:cNvSpPr>
            <a:spLocks noGrp="1"/>
          </p:cNvSpPr>
          <p:nvPr>
            <p:ph idx="1"/>
          </p:nvPr>
        </p:nvSpPr>
        <p:spPr/>
        <p:txBody>
          <a:bodyPr/>
          <a:lstStyle/>
          <a:p>
            <a:pPr lvl="1"/>
            <a:r>
              <a:rPr lang="pt-BR" dirty="0"/>
              <a:t>O que Deus diz é realidade porque Ele tem o poder de realizar.</a:t>
            </a:r>
          </a:p>
        </p:txBody>
      </p:sp>
      <p:pic>
        <p:nvPicPr>
          <p:cNvPr id="5" name="Espaço Reservado para Imagem 4">
            <a:extLst>
              <a:ext uri="{FF2B5EF4-FFF2-40B4-BE49-F238E27FC236}">
                <a16:creationId xmlns:a16="http://schemas.microsoft.com/office/drawing/2014/main" id="{A742473D-CF12-024F-8533-F596A00D3EC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317160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0C3E6F41-DF0F-4D4D-9D8B-AFD22B3AABD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2815CC7E-B745-5B4A-8FAB-C3D45AADBB06}"/>
              </a:ext>
            </a:extLst>
          </p:cNvPr>
          <p:cNvSpPr>
            <a:spLocks noGrp="1"/>
          </p:cNvSpPr>
          <p:nvPr>
            <p:ph idx="1"/>
          </p:nvPr>
        </p:nvSpPr>
        <p:spPr>
          <a:xfrm>
            <a:off x="475179" y="392203"/>
            <a:ext cx="5760000" cy="5760000"/>
          </a:xfrm>
          <a:solidFill>
            <a:srgbClr val="2A3E3C">
              <a:alpha val="60000"/>
            </a:srgbClr>
          </a:solidFill>
        </p:spPr>
        <p:txBody>
          <a:bodyPr/>
          <a:lstStyle/>
          <a:p>
            <a:pPr lvl="3" algn="ctr"/>
            <a:r>
              <a:rPr lang="pt-BR" dirty="0">
                <a:solidFill>
                  <a:schemeClr val="bg1"/>
                </a:solidFill>
              </a:rPr>
              <a:t>A fé é sobre agarrar as promessas de Deus quando não entendemos. </a:t>
            </a:r>
          </a:p>
        </p:txBody>
      </p:sp>
    </p:spTree>
    <p:extLst>
      <p:ext uri="{BB962C8B-B14F-4D97-AF65-F5344CB8AC3E}">
        <p14:creationId xmlns:p14="http://schemas.microsoft.com/office/powerpoint/2010/main" val="14260520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a:pPr>
            <a:r>
              <a:rPr lang="pt-BR" dirty="0"/>
              <a:t>Quando Jesus diz “Se confessarmos os nossos pecados, ele é fiel e justo para perdoar os nossos pecados” (1Jo 1:9), podemos nos sentir culpados, mas nossa fé transcende nosso sentimento e cremos que Deus faz o que Ele diz.</a:t>
            </a:r>
          </a:p>
        </p:txBody>
      </p:sp>
      <p:pic>
        <p:nvPicPr>
          <p:cNvPr id="5" name="Espaço Reservado para Imagem 4">
            <a:extLst>
              <a:ext uri="{FF2B5EF4-FFF2-40B4-BE49-F238E27FC236}">
                <a16:creationId xmlns:a16="http://schemas.microsoft.com/office/drawing/2014/main" id="{721FFF65-BC60-B14B-BFE1-B7193414F11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75855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startAt="2"/>
            </a:pPr>
            <a:r>
              <a:rPr lang="pt-BR" dirty="0"/>
              <a:t>Quando Jesus diz “O meu Deus suprirá todas as necessidades de vocês” (</a:t>
            </a:r>
            <a:r>
              <a:rPr lang="pt-BR" dirty="0" err="1"/>
              <a:t>Fp</a:t>
            </a:r>
            <a:r>
              <a:rPr lang="pt-BR" dirty="0"/>
              <a:t> 4:19), podemos nos sentir extremamente necessitados, mas confiamos nas promessas de Deus e nossa fé se torna em visão.</a:t>
            </a:r>
          </a:p>
        </p:txBody>
      </p:sp>
      <p:pic>
        <p:nvPicPr>
          <p:cNvPr id="14" name="Espaço Reservado para Imagem 13">
            <a:extLst>
              <a:ext uri="{FF2B5EF4-FFF2-40B4-BE49-F238E27FC236}">
                <a16:creationId xmlns:a16="http://schemas.microsoft.com/office/drawing/2014/main" id="{3C59AC6C-2878-CD47-8767-812F4279953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61204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startAt="3"/>
            </a:pPr>
            <a:r>
              <a:rPr lang="pt-BR" dirty="0"/>
              <a:t>Quando Jesus diz “o perfeito amor expulsa o medo” (1Jo 4:18), reconhecendo nossos medos, nós os liberamos em nome de Jesus, Aquele que jamais nos deixará ou nos abandonará, aquele que diz: “E eu estarei sempre com vocês, até o fim dos tempos” (</a:t>
            </a:r>
            <a:r>
              <a:rPr lang="pt-BR" dirty="0" err="1"/>
              <a:t>Mt</a:t>
            </a:r>
            <a:r>
              <a:rPr lang="pt-BR" dirty="0"/>
              <a:t> 28:20) e agarramos a realidade de Sua promessa: “Tu guardarás em perfeita paz aquele cujo propósito está firme, porque em ti confia” (</a:t>
            </a:r>
            <a:r>
              <a:rPr lang="pt-BR" dirty="0" err="1"/>
              <a:t>Is</a:t>
            </a:r>
            <a:r>
              <a:rPr lang="pt-BR" dirty="0"/>
              <a:t> 26:3).”.</a:t>
            </a:r>
          </a:p>
        </p:txBody>
      </p:sp>
      <p:pic>
        <p:nvPicPr>
          <p:cNvPr id="5" name="Espaço Reservado para Imagem 4">
            <a:extLst>
              <a:ext uri="{FF2B5EF4-FFF2-40B4-BE49-F238E27FC236}">
                <a16:creationId xmlns:a16="http://schemas.microsoft.com/office/drawing/2014/main" id="{65E8CFBA-BA9A-464C-9480-3755E8802EF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7454805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9FA69B-3FBD-2649-A537-5223DD131598}"/>
              </a:ext>
            </a:extLst>
          </p:cNvPr>
          <p:cNvSpPr>
            <a:spLocks noGrp="1"/>
          </p:cNvSpPr>
          <p:nvPr>
            <p:ph idx="1"/>
          </p:nvPr>
        </p:nvSpPr>
        <p:spPr/>
        <p:txBody>
          <a:bodyPr>
            <a:normAutofit/>
          </a:bodyPr>
          <a:lstStyle/>
          <a:p>
            <a:pPr marL="514350" indent="-514350">
              <a:buFont typeface="+mj-lt"/>
              <a:buAutoNum type="arabicPeriod" startAt="4"/>
            </a:pPr>
            <a:r>
              <a:rPr lang="pt-BR" dirty="0"/>
              <a:t>Quando Jesus diz, “Mas, a todos quantos o receberam, deu-lhes o poder de serem feitos filhos de Deus” (</a:t>
            </a:r>
            <a:r>
              <a:rPr lang="pt-BR" dirty="0" err="1"/>
              <a:t>Jo</a:t>
            </a:r>
            <a:r>
              <a:rPr lang="pt-BR" dirty="0"/>
              <a:t> 1:12), não importa quão fraco eu me sinta, não importa quão debilitado ou incapaz, como a mulher ao poço, eu digo “Jesus, eu creio”.</a:t>
            </a:r>
          </a:p>
        </p:txBody>
      </p:sp>
      <p:pic>
        <p:nvPicPr>
          <p:cNvPr id="6" name="Espaço Reservado para Imagem 5">
            <a:extLst>
              <a:ext uri="{FF2B5EF4-FFF2-40B4-BE49-F238E27FC236}">
                <a16:creationId xmlns:a16="http://schemas.microsoft.com/office/drawing/2014/main" id="{C93982DD-0263-A04D-95EF-1A9FF93736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495790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9610F40-2EFC-774E-B9B3-CB93214B0987}"/>
              </a:ext>
            </a:extLst>
          </p:cNvPr>
          <p:cNvSpPr>
            <a:spLocks noGrp="1"/>
          </p:cNvSpPr>
          <p:nvPr>
            <p:ph idx="1"/>
          </p:nvPr>
        </p:nvSpPr>
        <p:spPr/>
        <p:txBody>
          <a:bodyPr/>
          <a:lstStyle/>
          <a:p>
            <a:pPr lvl="1"/>
            <a:r>
              <a:rPr lang="pt-BR" dirty="0"/>
              <a:t>HUDSON TAYLOR, UM EXEMPLO DE FÉ EXTREMA</a:t>
            </a:r>
          </a:p>
        </p:txBody>
      </p:sp>
      <p:pic>
        <p:nvPicPr>
          <p:cNvPr id="11" name="Espaço Reservado para Imagem 10" descr="File:James Hudson Taylor.jpg - Wikipedia">
            <a:extLst>
              <a:ext uri="{FF2B5EF4-FFF2-40B4-BE49-F238E27FC236}">
                <a16:creationId xmlns:a16="http://schemas.microsoft.com/office/drawing/2014/main" id="{04A78368-E49E-6144-8BC0-D903D279178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5597525" cy="6858000"/>
          </a:xfrm>
        </p:spPr>
      </p:pic>
    </p:spTree>
    <p:extLst>
      <p:ext uri="{BB962C8B-B14F-4D97-AF65-F5344CB8AC3E}">
        <p14:creationId xmlns:p14="http://schemas.microsoft.com/office/powerpoint/2010/main" val="325165217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a:extLst>
              <a:ext uri="{FF2B5EF4-FFF2-40B4-BE49-F238E27FC236}">
                <a16:creationId xmlns:a16="http://schemas.microsoft.com/office/drawing/2014/main" id="{FF7F3C22-195A-1749-939C-E34E0B93803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a:fillRect/>
          </a:stretch>
        </p:blipFill>
        <p:spPr/>
      </p:pic>
      <p:sp>
        <p:nvSpPr>
          <p:cNvPr id="2" name="Espaço Reservado para Conteúdo 1">
            <a:extLst>
              <a:ext uri="{FF2B5EF4-FFF2-40B4-BE49-F238E27FC236}">
                <a16:creationId xmlns:a16="http://schemas.microsoft.com/office/drawing/2014/main" id="{A21146A5-246A-A445-A688-F51A4D49DDCF}"/>
              </a:ext>
            </a:extLst>
          </p:cNvPr>
          <p:cNvSpPr>
            <a:spLocks noGrp="1"/>
          </p:cNvSpPr>
          <p:nvPr>
            <p:ph idx="1"/>
          </p:nvPr>
        </p:nvSpPr>
        <p:spPr>
          <a:xfrm>
            <a:off x="177117" y="518615"/>
            <a:ext cx="5760000" cy="5760000"/>
          </a:xfrm>
          <a:solidFill>
            <a:schemeClr val="bg1">
              <a:alpha val="22000"/>
            </a:schemeClr>
          </a:solidFill>
          <a:effectLst/>
        </p:spPr>
        <p:txBody>
          <a:bodyPr>
            <a:normAutofit fontScale="92500"/>
          </a:bodyPr>
          <a:lstStyle/>
          <a:p>
            <a:pPr lvl="1"/>
            <a:r>
              <a:rPr lang="pt-BR" dirty="0"/>
              <a:t>Fé é confiar na Palavra de Deus, não em meus sentimentos, minhas circunstâncias ou meu ambiente. </a:t>
            </a:r>
          </a:p>
        </p:txBody>
      </p:sp>
    </p:spTree>
    <p:extLst>
      <p:ext uri="{BB962C8B-B14F-4D97-AF65-F5344CB8AC3E}">
        <p14:creationId xmlns:p14="http://schemas.microsoft.com/office/powerpoint/2010/main" val="26424331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22722252-622C-C540-A2CF-35FD9971C88B}"/>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05E3048F-F54D-284B-953B-567CBAEE7A7F}"/>
              </a:ext>
            </a:extLst>
          </p:cNvPr>
          <p:cNvSpPr>
            <a:spLocks noGrp="1"/>
          </p:cNvSpPr>
          <p:nvPr>
            <p:ph idx="1"/>
          </p:nvPr>
        </p:nvSpPr>
        <p:spPr>
          <a:xfrm>
            <a:off x="323421" y="408887"/>
            <a:ext cx="5760000" cy="5760000"/>
          </a:xfrm>
          <a:solidFill>
            <a:schemeClr val="bg1">
              <a:alpha val="72254"/>
            </a:schemeClr>
          </a:solidFill>
          <a:effectLst>
            <a:softEdge rad="317500"/>
          </a:effectLst>
        </p:spPr>
        <p:txBody>
          <a:bodyPr/>
          <a:lstStyle/>
          <a:p>
            <a:pPr lvl="1"/>
            <a:r>
              <a:rPr lang="pt-BR" dirty="0"/>
              <a:t>O objetivo de Jesus é através do evangelho restaurar Sua imagem na humanidade. </a:t>
            </a:r>
          </a:p>
        </p:txBody>
      </p:sp>
    </p:spTree>
    <p:extLst>
      <p:ext uri="{BB962C8B-B14F-4D97-AF65-F5344CB8AC3E}">
        <p14:creationId xmlns:p14="http://schemas.microsoft.com/office/powerpoint/2010/main" val="88113443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458D2FBC-9C64-5D43-8126-59AE10264299}"/>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9B244A16-89DB-004D-B2E5-23C694AAC89D}"/>
              </a:ext>
            </a:extLst>
          </p:cNvPr>
          <p:cNvSpPr>
            <a:spLocks noGrp="1"/>
          </p:cNvSpPr>
          <p:nvPr>
            <p:ph idx="1"/>
          </p:nvPr>
        </p:nvSpPr>
        <p:spPr>
          <a:xfrm>
            <a:off x="6230445" y="237744"/>
            <a:ext cx="5760000" cy="5760000"/>
          </a:xfrm>
          <a:solidFill>
            <a:schemeClr val="bg1">
              <a:alpha val="65105"/>
            </a:schemeClr>
          </a:solidFill>
        </p:spPr>
        <p:txBody>
          <a:bodyPr>
            <a:normAutofit fontScale="92500" lnSpcReduction="20000"/>
          </a:bodyPr>
          <a:lstStyle/>
          <a:p>
            <a:pPr lvl="1"/>
            <a:r>
              <a:rPr lang="pt-BR" dirty="0"/>
              <a:t>Quando Cristo nos toca com Sua graça curadora, ansiamos tocar outros com o toque de Cristo para que eles possam ser feitos curados. </a:t>
            </a:r>
          </a:p>
        </p:txBody>
      </p:sp>
    </p:spTree>
    <p:extLst>
      <p:ext uri="{BB962C8B-B14F-4D97-AF65-F5344CB8AC3E}">
        <p14:creationId xmlns:p14="http://schemas.microsoft.com/office/powerpoint/2010/main" val="2680538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3911220-9575-A24A-8AF5-74408202840D}"/>
              </a:ext>
            </a:extLst>
          </p:cNvPr>
          <p:cNvSpPr>
            <a:spLocks noGrp="1"/>
          </p:cNvSpPr>
          <p:nvPr>
            <p:ph idx="1"/>
          </p:nvPr>
        </p:nvSpPr>
        <p:spPr/>
        <p:txBody>
          <a:bodyPr/>
          <a:lstStyle/>
          <a:p>
            <a:pPr lvl="1"/>
            <a:r>
              <a:rPr lang="pt-BR" dirty="0"/>
              <a:t>Uma das grandes consequências dessa pandemia é que o vírus é tão contagioso que as pessoas frequentemente passam pela doença sozinhas.</a:t>
            </a:r>
          </a:p>
        </p:txBody>
      </p:sp>
      <p:pic>
        <p:nvPicPr>
          <p:cNvPr id="6" name="Espaço Reservado para Imagem 5">
            <a:extLst>
              <a:ext uri="{FF2B5EF4-FFF2-40B4-BE49-F238E27FC236}">
                <a16:creationId xmlns:a16="http://schemas.microsoft.com/office/drawing/2014/main" id="{84A683CA-C193-324E-AD1E-970BBAC1CF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9220139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BCD7D26-0224-D24B-A8A0-EFFE66336E8F}"/>
              </a:ext>
            </a:extLst>
          </p:cNvPr>
          <p:cNvSpPr>
            <a:spLocks noGrp="1"/>
          </p:cNvSpPr>
          <p:nvPr>
            <p:ph idx="1"/>
          </p:nvPr>
        </p:nvSpPr>
        <p:spPr/>
        <p:txBody>
          <a:bodyPr/>
          <a:lstStyle/>
          <a:p>
            <a:pPr lvl="1"/>
            <a:r>
              <a:rPr lang="pt-BR" dirty="0"/>
              <a:t>Jesus nos envia a um mundo quebrantado como embaixadores de Cristo para tocar outros com Seu amor. </a:t>
            </a:r>
          </a:p>
        </p:txBody>
      </p:sp>
      <p:pic>
        <p:nvPicPr>
          <p:cNvPr id="5" name="Espaço Reservado para Imagem 4">
            <a:extLst>
              <a:ext uri="{FF2B5EF4-FFF2-40B4-BE49-F238E27FC236}">
                <a16:creationId xmlns:a16="http://schemas.microsoft.com/office/drawing/2014/main" id="{2430EA2A-1E1E-9447-A328-5A3E3D53653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50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9A80008-7D04-534A-AA4C-636515E0A893}"/>
              </a:ext>
            </a:extLst>
          </p:cNvPr>
          <p:cNvSpPr>
            <a:spLocks noGrp="1"/>
          </p:cNvSpPr>
          <p:nvPr>
            <p:ph idx="1"/>
          </p:nvPr>
        </p:nvSpPr>
        <p:spPr/>
        <p:txBody>
          <a:bodyPr>
            <a:normAutofit/>
          </a:bodyPr>
          <a:lstStyle/>
          <a:p>
            <a:pPr lvl="4"/>
            <a:r>
              <a:rPr lang="pt-BR" i="1" dirty="0"/>
              <a:t>“Nisto todos conhecerão que vocês são meus discípulos: se tiverem amor uns aos outros”.</a:t>
            </a:r>
          </a:p>
          <a:p>
            <a:pPr lvl="2"/>
            <a:r>
              <a:rPr lang="pt-BR" dirty="0"/>
              <a:t>João 13:35</a:t>
            </a:r>
          </a:p>
          <a:p>
            <a:endParaRPr lang="pt-BR" dirty="0"/>
          </a:p>
          <a:p>
            <a:pPr lvl="4"/>
            <a:r>
              <a:rPr lang="pt-BR" i="1" dirty="0"/>
              <a:t>“E o mandamento que dele temos é este: quem ama a Deus, que ame também o seu irmão”.</a:t>
            </a:r>
          </a:p>
          <a:p>
            <a:pPr lvl="2"/>
            <a:r>
              <a:rPr lang="pt-BR" dirty="0"/>
              <a:t>1 João 4:21</a:t>
            </a:r>
          </a:p>
          <a:p>
            <a:endParaRPr lang="pt-BR" dirty="0"/>
          </a:p>
        </p:txBody>
      </p:sp>
      <p:pic>
        <p:nvPicPr>
          <p:cNvPr id="6" name="Espaço Reservado para Imagem 5">
            <a:extLst>
              <a:ext uri="{FF2B5EF4-FFF2-40B4-BE49-F238E27FC236}">
                <a16:creationId xmlns:a16="http://schemas.microsoft.com/office/drawing/2014/main" id="{E19944E6-0104-284F-ADF5-1400EBA1470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144026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416CCD2-5A37-C34F-848C-E2E547C9536A}"/>
              </a:ext>
            </a:extLst>
          </p:cNvPr>
          <p:cNvSpPr>
            <a:spLocks noGrp="1"/>
          </p:cNvSpPr>
          <p:nvPr>
            <p:ph type="title"/>
          </p:nvPr>
        </p:nvSpPr>
        <p:spPr>
          <a:xfrm>
            <a:off x="831850" y="1709738"/>
            <a:ext cx="6719833" cy="2852737"/>
          </a:xfrm>
        </p:spPr>
        <p:txBody>
          <a:bodyPr/>
          <a:lstStyle/>
          <a:p>
            <a:r>
              <a:rPr lang="pt-BR" dirty="0"/>
              <a:t>UM LEGADO DE AMOR</a:t>
            </a:r>
          </a:p>
        </p:txBody>
      </p:sp>
      <p:sp>
        <p:nvSpPr>
          <p:cNvPr id="2" name="Espaço Reservado para Conteúdo 1">
            <a:extLst>
              <a:ext uri="{FF2B5EF4-FFF2-40B4-BE49-F238E27FC236}">
                <a16:creationId xmlns:a16="http://schemas.microsoft.com/office/drawing/2014/main" id="{6F1DC47C-C91C-2244-9D58-FA5A1F728F96}"/>
              </a:ext>
            </a:extLst>
          </p:cNvPr>
          <p:cNvSpPr>
            <a:spLocks noGrp="1"/>
          </p:cNvSpPr>
          <p:nvPr>
            <p:ph type="body" idx="1"/>
          </p:nvPr>
        </p:nvSpPr>
        <p:spPr>
          <a:xfrm>
            <a:off x="831850" y="4589463"/>
            <a:ext cx="7525766" cy="1500187"/>
          </a:xfrm>
        </p:spPr>
        <p:txBody>
          <a:bodyPr>
            <a:normAutofit/>
          </a:bodyPr>
          <a:lstStyle/>
          <a:p>
            <a:r>
              <a:rPr lang="pt-BR" dirty="0"/>
              <a:t>TRABALHO MÉDICO-MISSIONÁRIO NOS PRIMEIROS SÉCULOS</a:t>
            </a:r>
          </a:p>
        </p:txBody>
      </p:sp>
    </p:spTree>
    <p:extLst>
      <p:ext uri="{BB962C8B-B14F-4D97-AF65-F5344CB8AC3E}">
        <p14:creationId xmlns:p14="http://schemas.microsoft.com/office/powerpoint/2010/main" val="179664067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D3D2F5E7-3361-B641-A318-65B5C4E14774}"/>
              </a:ext>
            </a:extLst>
          </p:cNvPr>
          <p:cNvSpPr>
            <a:spLocks noGrp="1"/>
          </p:cNvSpPr>
          <p:nvPr>
            <p:ph idx="1"/>
          </p:nvPr>
        </p:nvSpPr>
        <p:spPr>
          <a:xfrm>
            <a:off x="4010526" y="504498"/>
            <a:ext cx="7860910" cy="5533696"/>
          </a:xfrm>
        </p:spPr>
        <p:txBody>
          <a:bodyPr>
            <a:normAutofit fontScale="77500" lnSpcReduction="20000"/>
          </a:bodyPr>
          <a:lstStyle/>
          <a:p>
            <a:r>
              <a:rPr lang="pt-BR" dirty="0"/>
              <a:t>“A maioria de nossos irmãos cristãos demonstrou amor e lealdade ilimitados, nunca se poupando e pensando apenas no próximo. Indiferentes ao perigo, eles cuidaram dos doentes, atendendo a todas as suas necessidades e ministrando a eles em Cristo, e com eles partiram desta vida serenamente felizes; pois foram infectados por outros com a doença, atraindo para si a doença de seu próximo e aceitando alegremente suas dores. Muitos, ao cuidar e curar outros, transferiram sua morte para si mesmos e morreram em seu lugar... Os melhores de nossos irmãos perderam suas vidas dessa maneira, vários presbíteros, diáconos e leigos recebendo altos elogios de modo que a morte dessa forma, o resultado de grande piedade e forte fé, parece em todos os sentidos igual ao martírio.” </a:t>
            </a:r>
          </a:p>
          <a:p>
            <a:pPr lvl="2"/>
            <a:r>
              <a:rPr lang="pt-BR" dirty="0"/>
              <a:t>Dionísio </a:t>
            </a:r>
          </a:p>
        </p:txBody>
      </p:sp>
      <p:pic>
        <p:nvPicPr>
          <p:cNvPr id="12" name="Espaço Reservado para Imagem 11">
            <a:extLst>
              <a:ext uri="{FF2B5EF4-FFF2-40B4-BE49-F238E27FC236}">
                <a16:creationId xmlns:a16="http://schemas.microsoft.com/office/drawing/2014/main" id="{B5A1B1A9-C7EF-2245-BB7F-0BFB1D429AD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0581046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487030F-67E6-814C-8116-76EEE770C592}"/>
              </a:ext>
            </a:extLst>
          </p:cNvPr>
          <p:cNvSpPr>
            <a:spLocks noGrp="1"/>
          </p:cNvSpPr>
          <p:nvPr>
            <p:ph idx="1"/>
          </p:nvPr>
        </p:nvSpPr>
        <p:spPr/>
        <p:txBody>
          <a:bodyPr/>
          <a:lstStyle/>
          <a:p>
            <a:r>
              <a:rPr lang="pt-BR" dirty="0"/>
              <a:t>“Os pagãos se comportaram de forma totalmente contrária. No começo da primeira doença, eles afastaram aqueles que sofriam e abandonaram seus entes queridos, jogando-os nas estradas antes que morressem e tratando os cadáveres não enterrados como lixo, esperando assim evitar a propagação e o contágio da doença fatal; mas, mesmo fazendo tudo o que podiam, achavam que seria difícil escapar.” </a:t>
            </a:r>
          </a:p>
          <a:p>
            <a:pPr lvl="2"/>
            <a:r>
              <a:rPr lang="pt-BR" dirty="0"/>
              <a:t>Dionísio </a:t>
            </a:r>
          </a:p>
          <a:p>
            <a:endParaRPr lang="pt-BR" dirty="0"/>
          </a:p>
        </p:txBody>
      </p:sp>
      <p:pic>
        <p:nvPicPr>
          <p:cNvPr id="7" name="Espaço Reservado para Imagem 6">
            <a:extLst>
              <a:ext uri="{FF2B5EF4-FFF2-40B4-BE49-F238E27FC236}">
                <a16:creationId xmlns:a16="http://schemas.microsoft.com/office/drawing/2014/main" id="{0E6C9C4F-64E0-DF4E-9BE2-D8E57229A88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6192851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B0839B4-6A37-BB41-B69A-90751720D2D9}"/>
              </a:ext>
            </a:extLst>
          </p:cNvPr>
          <p:cNvSpPr>
            <a:spLocks noGrp="1"/>
          </p:cNvSpPr>
          <p:nvPr>
            <p:ph idx="1"/>
          </p:nvPr>
        </p:nvSpPr>
        <p:spPr/>
        <p:txBody>
          <a:bodyPr/>
          <a:lstStyle/>
          <a:p>
            <a:r>
              <a:rPr lang="pt-BR" dirty="0"/>
              <a:t>“Coisa alguma abrirá portas à verdade como a obra missionária médico-evangelista. Esta achará acesso aos corações e espíritos, e será um meio de converter muitos à verdade”.</a:t>
            </a:r>
          </a:p>
          <a:p>
            <a:pPr lvl="2"/>
            <a:r>
              <a:rPr lang="pt-BR" dirty="0"/>
              <a:t>Evangelismo, p. 513</a:t>
            </a:r>
          </a:p>
        </p:txBody>
      </p:sp>
      <p:pic>
        <p:nvPicPr>
          <p:cNvPr id="7" name="Espaço Reservado para Imagem 6">
            <a:extLst>
              <a:ext uri="{FF2B5EF4-FFF2-40B4-BE49-F238E27FC236}">
                <a16:creationId xmlns:a16="http://schemas.microsoft.com/office/drawing/2014/main" id="{001417C9-DCC4-154B-BCC4-C923E07A6AF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254" b="254"/>
          <a:stretch/>
        </p:blipFill>
        <p:spPr/>
      </p:pic>
    </p:spTree>
    <p:extLst>
      <p:ext uri="{BB962C8B-B14F-4D97-AF65-F5344CB8AC3E}">
        <p14:creationId xmlns:p14="http://schemas.microsoft.com/office/powerpoint/2010/main" val="140122668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BB02247-1212-7441-B940-C00C8E4AF8C0}"/>
              </a:ext>
            </a:extLst>
          </p:cNvPr>
          <p:cNvSpPr>
            <a:spLocks noGrp="1"/>
          </p:cNvSpPr>
          <p:nvPr>
            <p:ph idx="1"/>
          </p:nvPr>
        </p:nvSpPr>
        <p:spPr/>
        <p:txBody>
          <a:bodyPr/>
          <a:lstStyle/>
          <a:p>
            <a:r>
              <a:rPr lang="pt-BR" dirty="0"/>
              <a:t>“É nosso cuidado com os desamparados, nossa prática de bondade amorosa que nos marca aos olhos de muitos de nossos oponentes. ‘Apenas olhe,’ eles dizem, ‘veja como eles se amam!’” </a:t>
            </a:r>
          </a:p>
          <a:p>
            <a:pPr lvl="2"/>
            <a:r>
              <a:rPr lang="pt-BR" dirty="0"/>
              <a:t>Tertuliano </a:t>
            </a:r>
          </a:p>
        </p:txBody>
      </p:sp>
      <p:pic>
        <p:nvPicPr>
          <p:cNvPr id="10" name="Espaço Reservado para Imagem 9">
            <a:extLst>
              <a:ext uri="{FF2B5EF4-FFF2-40B4-BE49-F238E27FC236}">
                <a16:creationId xmlns:a16="http://schemas.microsoft.com/office/drawing/2014/main" id="{42CE78B3-3ACC-C64D-95F4-88EDCFD4A60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53525925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descr="Murió Mark Hatfield, político y cristiano que rompía ...">
            <a:extLst>
              <a:ext uri="{FF2B5EF4-FFF2-40B4-BE49-F238E27FC236}">
                <a16:creationId xmlns:a16="http://schemas.microsoft.com/office/drawing/2014/main" id="{EAF1FA84-717A-B44C-A113-17847569C285}"/>
              </a:ext>
            </a:extLst>
          </p:cNvPr>
          <p:cNvPicPr>
            <a:picLocks noGrp="1" noChangeAspect="1"/>
          </p:cNvPicPr>
          <p:nvPr>
            <p:ph type="pic" idx="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
        <p:nvSpPr>
          <p:cNvPr id="4" name="Espaço Reservado para Texto 3">
            <a:extLst>
              <a:ext uri="{FF2B5EF4-FFF2-40B4-BE49-F238E27FC236}">
                <a16:creationId xmlns:a16="http://schemas.microsoft.com/office/drawing/2014/main" id="{BBFB8B87-F94C-D444-8704-6C88498F61F5}"/>
              </a:ext>
            </a:extLst>
          </p:cNvPr>
          <p:cNvSpPr>
            <a:spLocks noGrp="1"/>
          </p:cNvSpPr>
          <p:nvPr>
            <p:ph type="body" sz="half" idx="2"/>
          </p:nvPr>
        </p:nvSpPr>
        <p:spPr/>
        <p:txBody>
          <a:bodyPr/>
          <a:lstStyle/>
          <a:p>
            <a:r>
              <a:rPr lang="pt-BR" dirty="0"/>
              <a:t>A RESPOSTA DE MADRE TERESA AO SENADOR MARK HATFIELD</a:t>
            </a:r>
          </a:p>
        </p:txBody>
      </p:sp>
    </p:spTree>
    <p:extLst>
      <p:ext uri="{BB962C8B-B14F-4D97-AF65-F5344CB8AC3E}">
        <p14:creationId xmlns:p14="http://schemas.microsoft.com/office/powerpoint/2010/main" val="336048842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A60DDF2-4D2F-BD4A-A9B1-A2EE693AA200}"/>
              </a:ext>
            </a:extLst>
          </p:cNvPr>
          <p:cNvSpPr>
            <a:spLocks noGrp="1"/>
          </p:cNvSpPr>
          <p:nvPr>
            <p:ph idx="1"/>
          </p:nvPr>
        </p:nvSpPr>
        <p:spPr>
          <a:xfrm>
            <a:off x="4010526" y="504498"/>
            <a:ext cx="7860910" cy="5533696"/>
          </a:xfrm>
        </p:spPr>
        <p:txBody>
          <a:bodyPr/>
          <a:lstStyle/>
          <a:p>
            <a:r>
              <a:rPr lang="pt-BR" dirty="0"/>
              <a:t>“Meu querido senador, eu não fui chamada para ser bem-sucedida. Fui chamada para ser fiel”. </a:t>
            </a:r>
          </a:p>
          <a:p>
            <a:pPr lvl="2"/>
            <a:r>
              <a:rPr lang="pt-BR" dirty="0"/>
              <a:t>Madre Teresa de Calcutá</a:t>
            </a:r>
          </a:p>
        </p:txBody>
      </p:sp>
      <p:pic>
        <p:nvPicPr>
          <p:cNvPr id="6" name="Espaço Reservado para Imagem 5" descr="ORAR COM MADRE TERESA DE CALCUTÁ: Madre Teresa de Calcutá ...">
            <a:extLst>
              <a:ext uri="{FF2B5EF4-FFF2-40B4-BE49-F238E27FC236}">
                <a16:creationId xmlns:a16="http://schemas.microsoft.com/office/drawing/2014/main" id="{5E48CD09-FDDA-E442-B3BD-AADF6B9840B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93919934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C409432-B80A-8B49-8836-0AD43E4D2C98}"/>
              </a:ext>
            </a:extLst>
          </p:cNvPr>
          <p:cNvSpPr>
            <a:spLocks noGrp="1"/>
          </p:cNvSpPr>
          <p:nvPr>
            <p:ph idx="1"/>
          </p:nvPr>
        </p:nvSpPr>
        <p:spPr/>
        <p:txBody>
          <a:bodyPr/>
          <a:lstStyle/>
          <a:p>
            <a:pPr lvl="1"/>
            <a:r>
              <a:rPr lang="pt-BR" dirty="0"/>
              <a:t>A Palavra de Deus não nos chama para uma vida de popularidade, poder ou prestígio. Ela nos chama para a fidelidade.</a:t>
            </a:r>
          </a:p>
          <a:p>
            <a:endParaRPr lang="pt-BR" dirty="0"/>
          </a:p>
        </p:txBody>
      </p:sp>
      <p:pic>
        <p:nvPicPr>
          <p:cNvPr id="6" name="Espaço Reservado para Imagem 5">
            <a:extLst>
              <a:ext uri="{FF2B5EF4-FFF2-40B4-BE49-F238E27FC236}">
                <a16:creationId xmlns:a16="http://schemas.microsoft.com/office/drawing/2014/main" id="{16A174FA-9192-CA48-B7C8-C3D938EF3D1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730881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04C3905-D686-C046-A5E1-64D476D0B4BD}"/>
              </a:ext>
            </a:extLst>
          </p:cNvPr>
          <p:cNvSpPr>
            <a:spLocks noGrp="1"/>
          </p:cNvSpPr>
          <p:nvPr>
            <p:ph idx="1"/>
          </p:nvPr>
        </p:nvSpPr>
        <p:spPr/>
        <p:txBody>
          <a:bodyPr/>
          <a:lstStyle/>
          <a:p>
            <a:pPr lvl="1"/>
            <a:r>
              <a:rPr lang="pt-BR" dirty="0"/>
              <a:t>E se você sofresse com uma doença devastadora por doze anos? </a:t>
            </a:r>
          </a:p>
        </p:txBody>
      </p:sp>
      <p:pic>
        <p:nvPicPr>
          <p:cNvPr id="8" name="Espaço Reservado para Imagem 7">
            <a:extLst>
              <a:ext uri="{FF2B5EF4-FFF2-40B4-BE49-F238E27FC236}">
                <a16:creationId xmlns:a16="http://schemas.microsoft.com/office/drawing/2014/main" id="{208F684E-0B07-5445-BBFF-D82DC222256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9723087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6EE0604-06B5-AC4A-9EEE-971D67C6F8C6}"/>
              </a:ext>
            </a:extLst>
          </p:cNvPr>
          <p:cNvSpPr>
            <a:spLocks noGrp="1"/>
          </p:cNvSpPr>
          <p:nvPr>
            <p:ph type="title"/>
          </p:nvPr>
        </p:nvSpPr>
        <p:spPr>
          <a:xfrm>
            <a:off x="831850" y="1709738"/>
            <a:ext cx="6719833" cy="2852737"/>
          </a:xfrm>
        </p:spPr>
        <p:txBody>
          <a:bodyPr/>
          <a:lstStyle/>
          <a:p>
            <a:r>
              <a:rPr lang="pt-BR" dirty="0"/>
              <a:t>Ele nos procurou com amor.</a:t>
            </a:r>
          </a:p>
        </p:txBody>
      </p:sp>
      <p:sp>
        <p:nvSpPr>
          <p:cNvPr id="2" name="Espaço Reservado para Conteúdo 1">
            <a:extLst>
              <a:ext uri="{FF2B5EF4-FFF2-40B4-BE49-F238E27FC236}">
                <a16:creationId xmlns:a16="http://schemas.microsoft.com/office/drawing/2014/main" id="{DA5D5C82-AC15-1444-8D04-148262139D07}"/>
              </a:ext>
            </a:extLst>
          </p:cNvPr>
          <p:cNvSpPr>
            <a:spLocks noGrp="1"/>
          </p:cNvSpPr>
          <p:nvPr>
            <p:ph type="body" idx="1"/>
          </p:nvPr>
        </p:nvSpPr>
        <p:spPr>
          <a:xfrm>
            <a:off x="847892" y="4733842"/>
            <a:ext cx="6719833" cy="1500187"/>
          </a:xfrm>
        </p:spPr>
        <p:txBody>
          <a:bodyPr/>
          <a:lstStyle/>
          <a:p>
            <a:r>
              <a:rPr lang="pt-BR" dirty="0"/>
              <a:t>Então, nós procuramos os outros com amor. </a:t>
            </a:r>
          </a:p>
        </p:txBody>
      </p:sp>
    </p:spTree>
    <p:extLst>
      <p:ext uri="{BB962C8B-B14F-4D97-AF65-F5344CB8AC3E}">
        <p14:creationId xmlns:p14="http://schemas.microsoft.com/office/powerpoint/2010/main" val="197428584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35634B7D-DD16-3344-9019-BCFAF2B857C3}"/>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81A7E96B-E270-AD45-892F-761D4C4B7EA3}"/>
              </a:ext>
            </a:extLst>
          </p:cNvPr>
          <p:cNvSpPr>
            <a:spLocks noGrp="1"/>
          </p:cNvSpPr>
          <p:nvPr>
            <p:ph idx="1"/>
          </p:nvPr>
        </p:nvSpPr>
        <p:spPr>
          <a:xfrm>
            <a:off x="286845" y="591767"/>
            <a:ext cx="5760000" cy="5760000"/>
          </a:xfrm>
        </p:spPr>
        <p:txBody>
          <a:bodyPr>
            <a:normAutofit fontScale="92500" lnSpcReduction="20000"/>
          </a:bodyPr>
          <a:lstStyle/>
          <a:p>
            <a:pPr lvl="1"/>
            <a:r>
              <a:rPr lang="pt-BR" dirty="0"/>
              <a:t>Transformados por Seu amor e mudados por Sua graça, não podemos fazer outra coisa se não alcançar aqueles que nos rodeiam em Seu nome. </a:t>
            </a:r>
          </a:p>
        </p:txBody>
      </p:sp>
    </p:spTree>
    <p:extLst>
      <p:ext uri="{BB962C8B-B14F-4D97-AF65-F5344CB8AC3E}">
        <p14:creationId xmlns:p14="http://schemas.microsoft.com/office/powerpoint/2010/main" val="7090581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7714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7">
            <a:extLst>
              <a:ext uri="{FF2B5EF4-FFF2-40B4-BE49-F238E27FC236}">
                <a16:creationId xmlns:a16="http://schemas.microsoft.com/office/drawing/2014/main" id="{7F701F54-4A42-584B-B08C-DB49C7E8C74A}"/>
              </a:ext>
            </a:extLst>
          </p:cNvPr>
          <p:cNvSpPr>
            <a:spLocks noGrp="1"/>
          </p:cNvSpPr>
          <p:nvPr>
            <p:ph idx="1"/>
          </p:nvPr>
        </p:nvSpPr>
        <p:spPr/>
        <p:txBody>
          <a:bodyPr/>
          <a:lstStyle/>
          <a:p>
            <a:r>
              <a:rPr lang="pt-BR" dirty="0"/>
              <a:t>Em Mateus, nos capítulos 8 e 9, há nove milagres mencionados em seguida. </a:t>
            </a:r>
          </a:p>
          <a:p>
            <a:r>
              <a:rPr lang="pt-BR" dirty="0"/>
              <a:t>Cada um desses milagres está em uma sequência de três. </a:t>
            </a:r>
          </a:p>
        </p:txBody>
      </p:sp>
      <p:pic>
        <p:nvPicPr>
          <p:cNvPr id="11" name="Espaço Reservado para Imagem 10">
            <a:extLst>
              <a:ext uri="{FF2B5EF4-FFF2-40B4-BE49-F238E27FC236}">
                <a16:creationId xmlns:a16="http://schemas.microsoft.com/office/drawing/2014/main" id="{9CA06799-D5DF-224B-AE88-C56E3AE523B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409858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3718FB8-1854-2A45-B4B9-B343D632F680}"/>
              </a:ext>
            </a:extLst>
          </p:cNvPr>
          <p:cNvSpPr>
            <a:spLocks noGrp="1"/>
          </p:cNvSpPr>
          <p:nvPr>
            <p:ph idx="1"/>
          </p:nvPr>
        </p:nvSpPr>
        <p:spPr/>
        <p:txBody>
          <a:bodyPr/>
          <a:lstStyle/>
          <a:p>
            <a:pPr lvl="3" algn="ctr"/>
            <a:r>
              <a:rPr lang="pt-BR" dirty="0"/>
              <a:t>Jesus tem poder sobre a doença. </a:t>
            </a:r>
          </a:p>
        </p:txBody>
      </p:sp>
      <p:pic>
        <p:nvPicPr>
          <p:cNvPr id="7" name="Espaço Reservado para Imagem 6">
            <a:extLst>
              <a:ext uri="{FF2B5EF4-FFF2-40B4-BE49-F238E27FC236}">
                <a16:creationId xmlns:a16="http://schemas.microsoft.com/office/drawing/2014/main" id="{15FF15F7-3D3D-0245-8154-5B93166C2E9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863675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1C1F337-CA72-8C47-8B61-4485F8D5F2CF}"/>
              </a:ext>
            </a:extLst>
          </p:cNvPr>
          <p:cNvSpPr>
            <a:spLocks noGrp="1"/>
          </p:cNvSpPr>
          <p:nvPr>
            <p:ph idx="1"/>
          </p:nvPr>
        </p:nvSpPr>
        <p:spPr/>
        <p:txBody>
          <a:bodyPr/>
          <a:lstStyle/>
          <a:p>
            <a:pPr lvl="1"/>
            <a:r>
              <a:rPr lang="pt-BR" dirty="0"/>
              <a:t>Cristo Se importava com os marginalizados, os excluídos e os rejeitados.</a:t>
            </a:r>
          </a:p>
        </p:txBody>
      </p:sp>
      <p:pic>
        <p:nvPicPr>
          <p:cNvPr id="6" name="Espaço Reservado para Imagem 5">
            <a:extLst>
              <a:ext uri="{FF2B5EF4-FFF2-40B4-BE49-F238E27FC236}">
                <a16:creationId xmlns:a16="http://schemas.microsoft.com/office/drawing/2014/main" id="{95BAB222-93DD-864A-BBF1-98F9A287CB5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972553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19A8BE6-5828-4A47-9651-305A357F6AB6}"/>
              </a:ext>
            </a:extLst>
          </p:cNvPr>
          <p:cNvSpPr>
            <a:spLocks noGrp="1"/>
          </p:cNvSpPr>
          <p:nvPr>
            <p:ph idx="1"/>
          </p:nvPr>
        </p:nvSpPr>
        <p:spPr/>
        <p:txBody>
          <a:bodyPr/>
          <a:lstStyle/>
          <a:p>
            <a:pPr lvl="1"/>
            <a:r>
              <a:rPr lang="pt-BR" dirty="0"/>
              <a:t>Os três primeiros milagres nos chamam a alcançar aqueles que passam por nós, aqueles que o mundo negligencia. </a:t>
            </a:r>
          </a:p>
        </p:txBody>
      </p:sp>
      <p:pic>
        <p:nvPicPr>
          <p:cNvPr id="5" name="Espaço Reservado para Imagem 4">
            <a:extLst>
              <a:ext uri="{FF2B5EF4-FFF2-40B4-BE49-F238E27FC236}">
                <a16:creationId xmlns:a16="http://schemas.microsoft.com/office/drawing/2014/main" id="{AEA01EFC-A1FD-734E-B40C-34B0CA5AAD2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790823043"/>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E54A2D2-6621-9746-A8AF-1B499DC261FF}">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583</TotalTime>
  <Words>1432</Words>
  <Application>Microsoft Office PowerPoint</Application>
  <PresentationFormat>Widescreen</PresentationFormat>
  <Paragraphs>73</Paragraphs>
  <Slides>52</Slides>
  <Notes>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52</vt:i4>
      </vt:variant>
    </vt:vector>
  </HeadingPairs>
  <TitlesOfParts>
    <vt:vector size="57" baseType="lpstr">
      <vt:lpstr>Arial</vt:lpstr>
      <vt:lpstr>Calibri</vt:lpstr>
      <vt:lpstr>Fonte do Sistema Regular</vt:lpstr>
      <vt:lpstr>Tahoma</vt:lpstr>
      <vt:lpstr>Tema do Office</vt:lpstr>
      <vt:lpstr>Apresentação do PowerPoint</vt:lpstr>
      <vt:lpstr>FÉ VERDADEIRA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UM LEGADO DE AMOR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Ele nos procurou com amor.</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ESPERANÇA ALÉM DA CRISE</dc:title>
  <dc:subject>EVANGELISMO</dc:subject>
  <dc:creator>marcos aurelio gularte de castro</dc:creator>
  <cp:keywords>www.4tons.com.br</cp:keywords>
  <dc:description>COMÉRCIO PROIBIDO. USO PESSOAL</dc:description>
  <cp:lastModifiedBy>UCB - Marcelo Augusto de Carvalho</cp:lastModifiedBy>
  <cp:revision>2</cp:revision>
  <dcterms:created xsi:type="dcterms:W3CDTF">2021-08-24T14:27:39Z</dcterms:created>
  <dcterms:modified xsi:type="dcterms:W3CDTF">2021-09-08T09:10:04Z</dcterms:modified>
  <cp:category>SEMANA DA ESPERANÇA 2021</cp:category>
</cp:coreProperties>
</file>