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342" r:id="rId2"/>
    <p:sldId id="257" r:id="rId3"/>
    <p:sldId id="296" r:id="rId4"/>
    <p:sldId id="297" r:id="rId5"/>
    <p:sldId id="298" r:id="rId6"/>
    <p:sldId id="299" r:id="rId7"/>
    <p:sldId id="300" r:id="rId8"/>
    <p:sldId id="338" r:id="rId9"/>
    <p:sldId id="302" r:id="rId10"/>
    <p:sldId id="303" r:id="rId11"/>
    <p:sldId id="304" r:id="rId12"/>
    <p:sldId id="305" r:id="rId13"/>
    <p:sldId id="306" r:id="rId14"/>
    <p:sldId id="307" r:id="rId15"/>
    <p:sldId id="308" r:id="rId16"/>
    <p:sldId id="309" r:id="rId17"/>
    <p:sldId id="339" r:id="rId18"/>
    <p:sldId id="311" r:id="rId19"/>
    <p:sldId id="312" r:id="rId20"/>
    <p:sldId id="313" r:id="rId21"/>
    <p:sldId id="314" r:id="rId22"/>
    <p:sldId id="315" r:id="rId23"/>
    <p:sldId id="316" r:id="rId24"/>
    <p:sldId id="317" r:id="rId25"/>
    <p:sldId id="340" r:id="rId26"/>
    <p:sldId id="319" r:id="rId27"/>
    <p:sldId id="320" r:id="rId28"/>
    <p:sldId id="321" r:id="rId29"/>
    <p:sldId id="322" r:id="rId30"/>
    <p:sldId id="325" r:id="rId31"/>
    <p:sldId id="326" r:id="rId32"/>
    <p:sldId id="327" r:id="rId33"/>
    <p:sldId id="328" r:id="rId34"/>
    <p:sldId id="329" r:id="rId35"/>
    <p:sldId id="330" r:id="rId36"/>
    <p:sldId id="331" r:id="rId37"/>
    <p:sldId id="332" r:id="rId38"/>
    <p:sldId id="333" r:id="rId39"/>
    <p:sldId id="334" r:id="rId40"/>
    <p:sldId id="335" r:id="rId41"/>
    <p:sldId id="341" r:id="rId42"/>
    <p:sldId id="337" r:id="rId43"/>
    <p:sldId id="295" r:id="rId4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0102"/>
    <a:srgbClr val="760002"/>
    <a:srgbClr val="E71401"/>
    <a:srgbClr val="EC4C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872066-ECD6-FE45-BDC0-D447F48025D6}" v="184" dt="2021-11-22T19:30:21.2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76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4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s aurelio gularte de castro" userId="67f50566e2aee3b4" providerId="LiveId" clId="{8F872066-ECD6-FE45-BDC0-D447F48025D6}"/>
    <pc:docChg chg="undo custSel addSld delSld modSld modMainMaster">
      <pc:chgData name="marcos aurelio gularte de castro" userId="67f50566e2aee3b4" providerId="LiveId" clId="{8F872066-ECD6-FE45-BDC0-D447F48025D6}" dt="2021-11-22T19:30:21.203" v="1394"/>
      <pc:docMkLst>
        <pc:docMk/>
      </pc:docMkLst>
      <pc:sldChg chg="modTransition">
        <pc:chgData name="marcos aurelio gularte de castro" userId="67f50566e2aee3b4" providerId="LiveId" clId="{8F872066-ECD6-FE45-BDC0-D447F48025D6}" dt="2021-11-14T21:18:56.245" v="1372"/>
        <pc:sldMkLst>
          <pc:docMk/>
          <pc:sldMk cId="2158904726" sldId="256"/>
        </pc:sldMkLst>
      </pc:sldChg>
      <pc:sldChg chg="addSp modSp modTransition">
        <pc:chgData name="marcos aurelio gularte de castro" userId="67f50566e2aee3b4" providerId="LiveId" clId="{8F872066-ECD6-FE45-BDC0-D447F48025D6}" dt="2021-11-22T19:30:21.203" v="1394"/>
        <pc:sldMkLst>
          <pc:docMk/>
          <pc:sldMk cId="1888240433" sldId="257"/>
        </pc:sldMkLst>
        <pc:picChg chg="add mod">
          <ac:chgData name="marcos aurelio gularte de castro" userId="67f50566e2aee3b4" providerId="LiveId" clId="{8F872066-ECD6-FE45-BDC0-D447F48025D6}" dt="2021-11-22T19:30:21.203" v="1394"/>
          <ac:picMkLst>
            <pc:docMk/>
            <pc:sldMk cId="1888240433" sldId="257"/>
            <ac:picMk id="4" creationId="{34478F2B-2624-7D49-9F5C-A9354D44A1EC}"/>
          </ac:picMkLst>
        </pc:picChg>
      </pc:sldChg>
      <pc:sldChg chg="modTransition">
        <pc:chgData name="marcos aurelio gularte de castro" userId="67f50566e2aee3b4" providerId="LiveId" clId="{8F872066-ECD6-FE45-BDC0-D447F48025D6}" dt="2021-11-14T21:18:56.245" v="1372"/>
        <pc:sldMkLst>
          <pc:docMk/>
          <pc:sldMk cId="673627137" sldId="295"/>
        </pc:sldMkLst>
      </pc:sldChg>
      <pc:sldChg chg="modSp mod modTransition setBg">
        <pc:chgData name="marcos aurelio gularte de castro" userId="67f50566e2aee3b4" providerId="LiveId" clId="{8F872066-ECD6-FE45-BDC0-D447F48025D6}" dt="2021-11-14T21:25:15.739" v="1393" actId="14100"/>
        <pc:sldMkLst>
          <pc:docMk/>
          <pc:sldMk cId="1511892202" sldId="296"/>
        </pc:sldMkLst>
        <pc:spChg chg="mod">
          <ac:chgData name="marcos aurelio gularte de castro" userId="67f50566e2aee3b4" providerId="LiveId" clId="{8F872066-ECD6-FE45-BDC0-D447F48025D6}" dt="2021-11-14T21:25:15.739" v="1393" actId="14100"/>
          <ac:spMkLst>
            <pc:docMk/>
            <pc:sldMk cId="1511892202" sldId="296"/>
            <ac:spMk id="2" creationId="{EA356286-22E6-0A47-8A5C-80F6B8D871FB}"/>
          </ac:spMkLst>
        </pc:spChg>
      </pc:sldChg>
      <pc:sldChg chg="addSp delSp modSp mod modTransition setBg modClrScheme chgLayout">
        <pc:chgData name="marcos aurelio gularte de castro" userId="67f50566e2aee3b4" providerId="LiveId" clId="{8F872066-ECD6-FE45-BDC0-D447F48025D6}" dt="2021-11-14T21:18:56.245" v="1372"/>
        <pc:sldMkLst>
          <pc:docMk/>
          <pc:sldMk cId="897193617" sldId="297"/>
        </pc:sldMkLst>
        <pc:spChg chg="mod ord">
          <ac:chgData name="marcos aurelio gularte de castro" userId="67f50566e2aee3b4" providerId="LiveId" clId="{8F872066-ECD6-FE45-BDC0-D447F48025D6}" dt="2021-11-14T18:50:00.928" v="414" actId="27636"/>
          <ac:spMkLst>
            <pc:docMk/>
            <pc:sldMk cId="897193617" sldId="297"/>
            <ac:spMk id="2" creationId="{FCC860BE-F55B-7C49-ABCB-1D2B62AD3C3B}"/>
          </ac:spMkLst>
        </pc:spChg>
        <pc:picChg chg="add del">
          <ac:chgData name="marcos aurelio gularte de castro" userId="67f50566e2aee3b4" providerId="LiveId" clId="{8F872066-ECD6-FE45-BDC0-D447F48025D6}" dt="2021-11-14T18:49:27.655" v="406" actId="21"/>
          <ac:picMkLst>
            <pc:docMk/>
            <pc:sldMk cId="897193617" sldId="297"/>
            <ac:picMk id="3" creationId="{9C3A1203-7BD5-5A46-8602-D81A377DEF7D}"/>
          </ac:picMkLst>
        </pc:picChg>
      </pc:sldChg>
      <pc:sldChg chg="addSp delSp modSp mod modTransition setBg modClrScheme chgLayout">
        <pc:chgData name="marcos aurelio gularte de castro" userId="67f50566e2aee3b4" providerId="LiveId" clId="{8F872066-ECD6-FE45-BDC0-D447F48025D6}" dt="2021-11-14T21:18:56.245" v="1372"/>
        <pc:sldMkLst>
          <pc:docMk/>
          <pc:sldMk cId="1435040911" sldId="298"/>
        </pc:sldMkLst>
        <pc:spChg chg="mod ord">
          <ac:chgData name="marcos aurelio gularte de castro" userId="67f50566e2aee3b4" providerId="LiveId" clId="{8F872066-ECD6-FE45-BDC0-D447F48025D6}" dt="2021-11-14T19:22:21.394" v="422" actId="1076"/>
          <ac:spMkLst>
            <pc:docMk/>
            <pc:sldMk cId="1435040911" sldId="298"/>
            <ac:spMk id="2" creationId="{4C3EE9D4-BA83-4746-989D-CB6CE725DFB5}"/>
          </ac:spMkLst>
        </pc:spChg>
        <pc:picChg chg="add del">
          <ac:chgData name="marcos aurelio gularte de castro" userId="67f50566e2aee3b4" providerId="LiveId" clId="{8F872066-ECD6-FE45-BDC0-D447F48025D6}" dt="2021-11-14T19:21:56.860" v="416" actId="21"/>
          <ac:picMkLst>
            <pc:docMk/>
            <pc:sldMk cId="1435040911" sldId="298"/>
            <ac:picMk id="3" creationId="{075AAE21-9F6B-DA4E-832A-D95CC6C5076F}"/>
          </ac:picMkLst>
        </pc:picChg>
      </pc:sldChg>
      <pc:sldChg chg="addSp delSp modSp mod modTransition setBg">
        <pc:chgData name="marcos aurelio gularte de castro" userId="67f50566e2aee3b4" providerId="LiveId" clId="{8F872066-ECD6-FE45-BDC0-D447F48025D6}" dt="2021-11-14T21:18:56.245" v="1372"/>
        <pc:sldMkLst>
          <pc:docMk/>
          <pc:sldMk cId="507952016" sldId="299"/>
        </pc:sldMkLst>
        <pc:spChg chg="mod">
          <ac:chgData name="marcos aurelio gularte de castro" userId="67f50566e2aee3b4" providerId="LiveId" clId="{8F872066-ECD6-FE45-BDC0-D447F48025D6}" dt="2021-11-14T19:26:16" v="488" actId="1076"/>
          <ac:spMkLst>
            <pc:docMk/>
            <pc:sldMk cId="507952016" sldId="299"/>
            <ac:spMk id="2" creationId="{BAF3CB4E-0CD4-114C-BCFA-D279407A1B25}"/>
          </ac:spMkLst>
        </pc:spChg>
        <pc:picChg chg="add del">
          <ac:chgData name="marcos aurelio gularte de castro" userId="67f50566e2aee3b4" providerId="LiveId" clId="{8F872066-ECD6-FE45-BDC0-D447F48025D6}" dt="2021-11-14T19:23:39.284" v="424" actId="478"/>
          <ac:picMkLst>
            <pc:docMk/>
            <pc:sldMk cId="507952016" sldId="299"/>
            <ac:picMk id="3" creationId="{C7257BF3-668D-D944-90F3-DAE1643997C4}"/>
          </ac:picMkLst>
        </pc:picChg>
        <pc:picChg chg="add del">
          <ac:chgData name="marcos aurelio gularte de castro" userId="67f50566e2aee3b4" providerId="LiveId" clId="{8F872066-ECD6-FE45-BDC0-D447F48025D6}" dt="2021-11-14T19:24:04.350" v="428" actId="478"/>
          <ac:picMkLst>
            <pc:docMk/>
            <pc:sldMk cId="507952016" sldId="299"/>
            <ac:picMk id="4" creationId="{CF233792-5BC0-234A-900B-E9A6B8E79682}"/>
          </ac:picMkLst>
        </pc:picChg>
        <pc:picChg chg="add del">
          <ac:chgData name="marcos aurelio gularte de castro" userId="67f50566e2aee3b4" providerId="LiveId" clId="{8F872066-ECD6-FE45-BDC0-D447F48025D6}" dt="2021-11-14T19:24:03.302" v="427" actId="478"/>
          <ac:picMkLst>
            <pc:docMk/>
            <pc:sldMk cId="507952016" sldId="299"/>
            <ac:picMk id="5" creationId="{7DCF86B6-E77B-8244-A515-6F84D417EE56}"/>
          </ac:picMkLst>
        </pc:picChg>
        <pc:picChg chg="add del">
          <ac:chgData name="marcos aurelio gularte de castro" userId="67f50566e2aee3b4" providerId="LiveId" clId="{8F872066-ECD6-FE45-BDC0-D447F48025D6}" dt="2021-11-14T19:24:44.146" v="430" actId="478"/>
          <ac:picMkLst>
            <pc:docMk/>
            <pc:sldMk cId="507952016" sldId="299"/>
            <ac:picMk id="6" creationId="{700C8EBE-992A-3747-8C2F-41495202E078}"/>
          </ac:picMkLst>
        </pc:picChg>
        <pc:picChg chg="add del">
          <ac:chgData name="marcos aurelio gularte de castro" userId="67f50566e2aee3b4" providerId="LiveId" clId="{8F872066-ECD6-FE45-BDC0-D447F48025D6}" dt="2021-11-14T19:25:02.756" v="432" actId="478"/>
          <ac:picMkLst>
            <pc:docMk/>
            <pc:sldMk cId="507952016" sldId="299"/>
            <ac:picMk id="7" creationId="{F8D85456-F77C-F34D-B6B6-8F996215D10C}"/>
          </ac:picMkLst>
        </pc:picChg>
        <pc:picChg chg="add del">
          <ac:chgData name="marcos aurelio gularte de castro" userId="67f50566e2aee3b4" providerId="LiveId" clId="{8F872066-ECD6-FE45-BDC0-D447F48025D6}" dt="2021-11-14T19:25:19.638" v="434" actId="21"/>
          <ac:picMkLst>
            <pc:docMk/>
            <pc:sldMk cId="507952016" sldId="299"/>
            <ac:picMk id="8" creationId="{F21EF9DE-3188-1347-BF60-98D5C748E07A}"/>
          </ac:picMkLst>
        </pc:picChg>
      </pc:sldChg>
      <pc:sldChg chg="addSp delSp modSp mod modTransition setBg">
        <pc:chgData name="marcos aurelio gularte de castro" userId="67f50566e2aee3b4" providerId="LiveId" clId="{8F872066-ECD6-FE45-BDC0-D447F48025D6}" dt="2021-11-14T21:18:56.245" v="1372"/>
        <pc:sldMkLst>
          <pc:docMk/>
          <pc:sldMk cId="1829458816" sldId="300"/>
        </pc:sldMkLst>
        <pc:spChg chg="mod">
          <ac:chgData name="marcos aurelio gularte de castro" userId="67f50566e2aee3b4" providerId="LiveId" clId="{8F872066-ECD6-FE45-BDC0-D447F48025D6}" dt="2021-11-14T19:29:20.004" v="512" actId="403"/>
          <ac:spMkLst>
            <pc:docMk/>
            <pc:sldMk cId="1829458816" sldId="300"/>
            <ac:spMk id="2" creationId="{43F691F4-7E93-3D41-889B-C5F7A61022A7}"/>
          </ac:spMkLst>
        </pc:spChg>
        <pc:picChg chg="add del">
          <ac:chgData name="marcos aurelio gularte de castro" userId="67f50566e2aee3b4" providerId="LiveId" clId="{8F872066-ECD6-FE45-BDC0-D447F48025D6}" dt="2021-11-14T19:26:47.742" v="490" actId="478"/>
          <ac:picMkLst>
            <pc:docMk/>
            <pc:sldMk cId="1829458816" sldId="300"/>
            <ac:picMk id="3" creationId="{8EBD0535-F098-3C40-92AA-CDCE686B8FE6}"/>
          </ac:picMkLst>
        </pc:picChg>
        <pc:picChg chg="add del mod">
          <ac:chgData name="marcos aurelio gularte de castro" userId="67f50566e2aee3b4" providerId="LiveId" clId="{8F872066-ECD6-FE45-BDC0-D447F48025D6}" dt="2021-11-14T19:27:41.808" v="494" actId="478"/>
          <ac:picMkLst>
            <pc:docMk/>
            <pc:sldMk cId="1829458816" sldId="300"/>
            <ac:picMk id="4" creationId="{6D67FD2F-8354-0D45-A568-1D31E4A9BF2A}"/>
          </ac:picMkLst>
        </pc:picChg>
        <pc:picChg chg="add del">
          <ac:chgData name="marcos aurelio gularte de castro" userId="67f50566e2aee3b4" providerId="LiveId" clId="{8F872066-ECD6-FE45-BDC0-D447F48025D6}" dt="2021-11-14T19:28:13.025" v="496" actId="478"/>
          <ac:picMkLst>
            <pc:docMk/>
            <pc:sldMk cId="1829458816" sldId="300"/>
            <ac:picMk id="5" creationId="{52448BDA-B95F-E940-87C0-C95CC554AFAC}"/>
          </ac:picMkLst>
        </pc:picChg>
        <pc:picChg chg="add del">
          <ac:chgData name="marcos aurelio gularte de castro" userId="67f50566e2aee3b4" providerId="LiveId" clId="{8F872066-ECD6-FE45-BDC0-D447F48025D6}" dt="2021-11-14T19:28:32.183" v="498" actId="478"/>
          <ac:picMkLst>
            <pc:docMk/>
            <pc:sldMk cId="1829458816" sldId="300"/>
            <ac:picMk id="6" creationId="{4E02818B-5C7D-7C43-83C6-870F1F6E3B22}"/>
          </ac:picMkLst>
        </pc:picChg>
        <pc:picChg chg="add del">
          <ac:chgData name="marcos aurelio gularte de castro" userId="67f50566e2aee3b4" providerId="LiveId" clId="{8F872066-ECD6-FE45-BDC0-D447F48025D6}" dt="2021-11-14T19:28:46.624" v="502" actId="478"/>
          <ac:picMkLst>
            <pc:docMk/>
            <pc:sldMk cId="1829458816" sldId="300"/>
            <ac:picMk id="7" creationId="{2F584871-EEFC-8641-8DB8-BB3ABB9BF3C3}"/>
          </ac:picMkLst>
        </pc:picChg>
        <pc:picChg chg="add del">
          <ac:chgData name="marcos aurelio gularte de castro" userId="67f50566e2aee3b4" providerId="LiveId" clId="{8F872066-ECD6-FE45-BDC0-D447F48025D6}" dt="2021-11-14T19:28:45.007" v="501" actId="21"/>
          <ac:picMkLst>
            <pc:docMk/>
            <pc:sldMk cId="1829458816" sldId="300"/>
            <ac:picMk id="8" creationId="{381EA155-F774-574C-AAEB-012930C347B9}"/>
          </ac:picMkLst>
        </pc:picChg>
      </pc:sldChg>
      <pc:sldChg chg="addSp delSp modSp del mod modTransition setBg modClrScheme chgLayout">
        <pc:chgData name="marcos aurelio gularte de castro" userId="67f50566e2aee3b4" providerId="LiveId" clId="{8F872066-ECD6-FE45-BDC0-D447F48025D6}" dt="2021-11-14T19:31:22.582" v="658" actId="2696"/>
        <pc:sldMkLst>
          <pc:docMk/>
          <pc:sldMk cId="602805054" sldId="301"/>
        </pc:sldMkLst>
        <pc:spChg chg="mod ord">
          <ac:chgData name="marcos aurelio gularte de castro" userId="67f50566e2aee3b4" providerId="LiveId" clId="{8F872066-ECD6-FE45-BDC0-D447F48025D6}" dt="2021-11-14T19:31:01.048" v="650" actId="27636"/>
          <ac:spMkLst>
            <pc:docMk/>
            <pc:sldMk cId="602805054" sldId="301"/>
            <ac:spMk id="2" creationId="{2865FEDC-AFE0-FF47-988D-788CBBBC5B9C}"/>
          </ac:spMkLst>
        </pc:spChg>
        <pc:picChg chg="add del">
          <ac:chgData name="marcos aurelio gularte de castro" userId="67f50566e2aee3b4" providerId="LiveId" clId="{8F872066-ECD6-FE45-BDC0-D447F48025D6}" dt="2021-11-14T19:29:39.720" v="514" actId="478"/>
          <ac:picMkLst>
            <pc:docMk/>
            <pc:sldMk cId="602805054" sldId="301"/>
            <ac:picMk id="3" creationId="{4B8BF2F8-C8C6-A84E-B800-AADD7041495F}"/>
          </ac:picMkLst>
        </pc:picChg>
        <pc:picChg chg="add del">
          <ac:chgData name="marcos aurelio gularte de castro" userId="67f50566e2aee3b4" providerId="LiveId" clId="{8F872066-ECD6-FE45-BDC0-D447F48025D6}" dt="2021-11-14T19:29:45.577" v="516" actId="21"/>
          <ac:picMkLst>
            <pc:docMk/>
            <pc:sldMk cId="602805054" sldId="301"/>
            <ac:picMk id="4" creationId="{E3811254-5FCF-A944-897C-079EAC42C017}"/>
          </ac:picMkLst>
        </pc:picChg>
      </pc:sldChg>
      <pc:sldChg chg="modSp mod modTransition setBg">
        <pc:chgData name="marcos aurelio gularte de castro" userId="67f50566e2aee3b4" providerId="LiveId" clId="{8F872066-ECD6-FE45-BDC0-D447F48025D6}" dt="2021-11-14T21:18:56.245" v="1372"/>
        <pc:sldMkLst>
          <pc:docMk/>
          <pc:sldMk cId="2695100119" sldId="302"/>
        </pc:sldMkLst>
        <pc:spChg chg="mod">
          <ac:chgData name="marcos aurelio gularte de castro" userId="67f50566e2aee3b4" providerId="LiveId" clId="{8F872066-ECD6-FE45-BDC0-D447F48025D6}" dt="2021-11-14T19:32:03.577" v="664" actId="1076"/>
          <ac:spMkLst>
            <pc:docMk/>
            <pc:sldMk cId="2695100119" sldId="302"/>
            <ac:spMk id="2" creationId="{541715D8-D4B2-1F40-8289-7D899CBF5D40}"/>
          </ac:spMkLst>
        </pc:spChg>
      </pc:sldChg>
      <pc:sldChg chg="modSp mod modTransition setBg">
        <pc:chgData name="marcos aurelio gularte de castro" userId="67f50566e2aee3b4" providerId="LiveId" clId="{8F872066-ECD6-FE45-BDC0-D447F48025D6}" dt="2021-11-14T21:18:56.245" v="1372"/>
        <pc:sldMkLst>
          <pc:docMk/>
          <pc:sldMk cId="2608543247" sldId="303"/>
        </pc:sldMkLst>
        <pc:spChg chg="mod">
          <ac:chgData name="marcos aurelio gularte de castro" userId="67f50566e2aee3b4" providerId="LiveId" clId="{8F872066-ECD6-FE45-BDC0-D447F48025D6}" dt="2021-11-14T19:33:59.858" v="673" actId="207"/>
          <ac:spMkLst>
            <pc:docMk/>
            <pc:sldMk cId="2608543247" sldId="303"/>
            <ac:spMk id="2" creationId="{4E1BAAC6-52D1-B541-8FD2-23838826C8FB}"/>
          </ac:spMkLst>
        </pc:spChg>
      </pc:sldChg>
      <pc:sldChg chg="addSp delSp modSp mod modTransition setBg">
        <pc:chgData name="marcos aurelio gularte de castro" userId="67f50566e2aee3b4" providerId="LiveId" clId="{8F872066-ECD6-FE45-BDC0-D447F48025D6}" dt="2021-11-14T21:18:56.245" v="1372"/>
        <pc:sldMkLst>
          <pc:docMk/>
          <pc:sldMk cId="2704492838" sldId="304"/>
        </pc:sldMkLst>
        <pc:spChg chg="mod">
          <ac:chgData name="marcos aurelio gularte de castro" userId="67f50566e2aee3b4" providerId="LiveId" clId="{8F872066-ECD6-FE45-BDC0-D447F48025D6}" dt="2021-11-14T19:35:03.789" v="684" actId="15"/>
          <ac:spMkLst>
            <pc:docMk/>
            <pc:sldMk cId="2704492838" sldId="304"/>
            <ac:spMk id="2" creationId="{B922FAAC-37CF-1749-86F6-A2C54A9BF083}"/>
          </ac:spMkLst>
        </pc:spChg>
        <pc:picChg chg="add del">
          <ac:chgData name="marcos aurelio gularte de castro" userId="67f50566e2aee3b4" providerId="LiveId" clId="{8F872066-ECD6-FE45-BDC0-D447F48025D6}" dt="2021-11-14T19:34:43.833" v="675" actId="478"/>
          <ac:picMkLst>
            <pc:docMk/>
            <pc:sldMk cId="2704492838" sldId="304"/>
            <ac:picMk id="3" creationId="{70A36197-8373-784A-A1D9-28407B9FBFCB}"/>
          </ac:picMkLst>
        </pc:picChg>
        <pc:picChg chg="add del">
          <ac:chgData name="marcos aurelio gularte de castro" userId="67f50566e2aee3b4" providerId="LiveId" clId="{8F872066-ECD6-FE45-BDC0-D447F48025D6}" dt="2021-11-14T19:34:49.978" v="677" actId="21"/>
          <ac:picMkLst>
            <pc:docMk/>
            <pc:sldMk cId="2704492838" sldId="304"/>
            <ac:picMk id="4" creationId="{31F47762-EE50-C945-9430-A03070874DB5}"/>
          </ac:picMkLst>
        </pc:picChg>
      </pc:sldChg>
      <pc:sldChg chg="addSp delSp modSp mod modTransition setBg modClrScheme chgLayout">
        <pc:chgData name="marcos aurelio gularte de castro" userId="67f50566e2aee3b4" providerId="LiveId" clId="{8F872066-ECD6-FE45-BDC0-D447F48025D6}" dt="2021-11-14T21:18:56.245" v="1372"/>
        <pc:sldMkLst>
          <pc:docMk/>
          <pc:sldMk cId="148549476" sldId="305"/>
        </pc:sldMkLst>
        <pc:spChg chg="mod ord">
          <ac:chgData name="marcos aurelio gularte de castro" userId="67f50566e2aee3b4" providerId="LiveId" clId="{8F872066-ECD6-FE45-BDC0-D447F48025D6}" dt="2021-11-14T19:40:38.260" v="709" actId="1076"/>
          <ac:spMkLst>
            <pc:docMk/>
            <pc:sldMk cId="148549476" sldId="305"/>
            <ac:spMk id="2" creationId="{EA6203CB-5025-DA48-8A11-0B2D3417FB26}"/>
          </ac:spMkLst>
        </pc:spChg>
        <pc:picChg chg="add del">
          <ac:chgData name="marcos aurelio gularte de castro" userId="67f50566e2aee3b4" providerId="LiveId" clId="{8F872066-ECD6-FE45-BDC0-D447F48025D6}" dt="2021-11-14T19:35:26.403" v="686" actId="478"/>
          <ac:picMkLst>
            <pc:docMk/>
            <pc:sldMk cId="148549476" sldId="305"/>
            <ac:picMk id="3" creationId="{6288D781-E787-074D-862D-C277077545B0}"/>
          </ac:picMkLst>
        </pc:picChg>
        <pc:picChg chg="add del">
          <ac:chgData name="marcos aurelio gularte de castro" userId="67f50566e2aee3b4" providerId="LiveId" clId="{8F872066-ECD6-FE45-BDC0-D447F48025D6}" dt="2021-11-14T19:35:52.847" v="688" actId="478"/>
          <ac:picMkLst>
            <pc:docMk/>
            <pc:sldMk cId="148549476" sldId="305"/>
            <ac:picMk id="4" creationId="{C0993752-202D-6648-BB7C-3C0126B41F79}"/>
          </ac:picMkLst>
        </pc:picChg>
        <pc:picChg chg="add del">
          <ac:chgData name="marcos aurelio gularte de castro" userId="67f50566e2aee3b4" providerId="LiveId" clId="{8F872066-ECD6-FE45-BDC0-D447F48025D6}" dt="2021-11-14T19:36:30.818" v="690" actId="478"/>
          <ac:picMkLst>
            <pc:docMk/>
            <pc:sldMk cId="148549476" sldId="305"/>
            <ac:picMk id="5" creationId="{CCDD684A-2953-AF44-9C1F-89B5D6088CC4}"/>
          </ac:picMkLst>
        </pc:picChg>
        <pc:picChg chg="add del">
          <ac:chgData name="marcos aurelio gularte de castro" userId="67f50566e2aee3b4" providerId="LiveId" clId="{8F872066-ECD6-FE45-BDC0-D447F48025D6}" dt="2021-11-14T19:37:17.425" v="692" actId="21"/>
          <ac:picMkLst>
            <pc:docMk/>
            <pc:sldMk cId="148549476" sldId="305"/>
            <ac:picMk id="6" creationId="{7A5F4C6E-F17A-A541-96AC-5B22B1F104ED}"/>
          </ac:picMkLst>
        </pc:picChg>
        <pc:picChg chg="add del">
          <ac:chgData name="marcos aurelio gularte de castro" userId="67f50566e2aee3b4" providerId="LiveId" clId="{8F872066-ECD6-FE45-BDC0-D447F48025D6}" dt="2021-11-14T19:38:31.846" v="700" actId="478"/>
          <ac:picMkLst>
            <pc:docMk/>
            <pc:sldMk cId="148549476" sldId="305"/>
            <ac:picMk id="7" creationId="{A5FAF89E-8561-B346-83D1-E63BCDDE5B70}"/>
          </ac:picMkLst>
        </pc:picChg>
        <pc:picChg chg="add del">
          <ac:chgData name="marcos aurelio gularte de castro" userId="67f50566e2aee3b4" providerId="LiveId" clId="{8F872066-ECD6-FE45-BDC0-D447F48025D6}" dt="2021-11-14T19:39:37.101" v="702" actId="478"/>
          <ac:picMkLst>
            <pc:docMk/>
            <pc:sldMk cId="148549476" sldId="305"/>
            <ac:picMk id="8" creationId="{733F9094-11A8-7342-A61B-C26AAD9EAA7A}"/>
          </ac:picMkLst>
        </pc:picChg>
        <pc:picChg chg="add del">
          <ac:chgData name="marcos aurelio gularte de castro" userId="67f50566e2aee3b4" providerId="LiveId" clId="{8F872066-ECD6-FE45-BDC0-D447F48025D6}" dt="2021-11-14T19:39:59.772" v="704" actId="478"/>
          <ac:picMkLst>
            <pc:docMk/>
            <pc:sldMk cId="148549476" sldId="305"/>
            <ac:picMk id="9" creationId="{3C91D191-F01B-2C47-80A2-E6EE441FCD35}"/>
          </ac:picMkLst>
        </pc:picChg>
        <pc:picChg chg="add del">
          <ac:chgData name="marcos aurelio gularte de castro" userId="67f50566e2aee3b4" providerId="LiveId" clId="{8F872066-ECD6-FE45-BDC0-D447F48025D6}" dt="2021-11-14T19:40:28.717" v="706" actId="21"/>
          <ac:picMkLst>
            <pc:docMk/>
            <pc:sldMk cId="148549476" sldId="305"/>
            <ac:picMk id="10" creationId="{97D3F724-6DF2-6243-8CCB-03B594C9C679}"/>
          </ac:picMkLst>
        </pc:picChg>
      </pc:sldChg>
      <pc:sldChg chg="modSp mod modTransition setBg modClrScheme chgLayout">
        <pc:chgData name="marcos aurelio gularte de castro" userId="67f50566e2aee3b4" providerId="LiveId" clId="{8F872066-ECD6-FE45-BDC0-D447F48025D6}" dt="2021-11-14T21:18:56.245" v="1372"/>
        <pc:sldMkLst>
          <pc:docMk/>
          <pc:sldMk cId="367388852" sldId="306"/>
        </pc:sldMkLst>
        <pc:spChg chg="mod ord">
          <ac:chgData name="marcos aurelio gularte de castro" userId="67f50566e2aee3b4" providerId="LiveId" clId="{8F872066-ECD6-FE45-BDC0-D447F48025D6}" dt="2021-11-14T19:41:49.546" v="719" actId="404"/>
          <ac:spMkLst>
            <pc:docMk/>
            <pc:sldMk cId="367388852" sldId="306"/>
            <ac:spMk id="2" creationId="{47780F40-F037-2948-AFFA-6AEA89451322}"/>
          </ac:spMkLst>
        </pc:spChg>
      </pc:sldChg>
      <pc:sldChg chg="modSp mod modTransition setBg modClrScheme chgLayout">
        <pc:chgData name="marcos aurelio gularte de castro" userId="67f50566e2aee3b4" providerId="LiveId" clId="{8F872066-ECD6-FE45-BDC0-D447F48025D6}" dt="2021-11-14T21:18:56.245" v="1372"/>
        <pc:sldMkLst>
          <pc:docMk/>
          <pc:sldMk cId="3303659362" sldId="307"/>
        </pc:sldMkLst>
        <pc:spChg chg="mod ord">
          <ac:chgData name="marcos aurelio gularte de castro" userId="67f50566e2aee3b4" providerId="LiveId" clId="{8F872066-ECD6-FE45-BDC0-D447F48025D6}" dt="2021-11-14T19:42:45.301" v="732" actId="14100"/>
          <ac:spMkLst>
            <pc:docMk/>
            <pc:sldMk cId="3303659362" sldId="307"/>
            <ac:spMk id="2" creationId="{F1E437C6-5230-1F42-A800-645F25EE5801}"/>
          </ac:spMkLst>
        </pc:spChg>
      </pc:sldChg>
      <pc:sldChg chg="modSp mod modTransition setBg modClrScheme chgLayout">
        <pc:chgData name="marcos aurelio gularte de castro" userId="67f50566e2aee3b4" providerId="LiveId" clId="{8F872066-ECD6-FE45-BDC0-D447F48025D6}" dt="2021-11-14T21:18:56.245" v="1372"/>
        <pc:sldMkLst>
          <pc:docMk/>
          <pc:sldMk cId="1963994315" sldId="308"/>
        </pc:sldMkLst>
        <pc:spChg chg="mod ord">
          <ac:chgData name="marcos aurelio gularte de castro" userId="67f50566e2aee3b4" providerId="LiveId" clId="{8F872066-ECD6-FE45-BDC0-D447F48025D6}" dt="2021-11-14T19:43:44.209" v="737" actId="1076"/>
          <ac:spMkLst>
            <pc:docMk/>
            <pc:sldMk cId="1963994315" sldId="308"/>
            <ac:spMk id="2" creationId="{26D4D4E6-9B94-E54A-86BD-CDDA998376B9}"/>
          </ac:spMkLst>
        </pc:spChg>
      </pc:sldChg>
      <pc:sldChg chg="modSp mod modTransition setBg modClrScheme chgLayout">
        <pc:chgData name="marcos aurelio gularte de castro" userId="67f50566e2aee3b4" providerId="LiveId" clId="{8F872066-ECD6-FE45-BDC0-D447F48025D6}" dt="2021-11-14T21:18:56.245" v="1372"/>
        <pc:sldMkLst>
          <pc:docMk/>
          <pc:sldMk cId="3397917184" sldId="309"/>
        </pc:sldMkLst>
        <pc:spChg chg="mod ord">
          <ac:chgData name="marcos aurelio gularte de castro" userId="67f50566e2aee3b4" providerId="LiveId" clId="{8F872066-ECD6-FE45-BDC0-D447F48025D6}" dt="2021-11-14T19:44:42.717" v="754" actId="404"/>
          <ac:spMkLst>
            <pc:docMk/>
            <pc:sldMk cId="3397917184" sldId="309"/>
            <ac:spMk id="2" creationId="{7822A4C1-F6C9-B44C-9460-13E6513F96A6}"/>
          </ac:spMkLst>
        </pc:spChg>
      </pc:sldChg>
      <pc:sldChg chg="modSp del mod modTransition setBg modClrScheme chgLayout">
        <pc:chgData name="marcos aurelio gularte de castro" userId="67f50566e2aee3b4" providerId="LiveId" clId="{8F872066-ECD6-FE45-BDC0-D447F48025D6}" dt="2021-11-14T19:45:15.060" v="761" actId="2696"/>
        <pc:sldMkLst>
          <pc:docMk/>
          <pc:sldMk cId="2002277539" sldId="310"/>
        </pc:sldMkLst>
        <pc:spChg chg="mod ord">
          <ac:chgData name="marcos aurelio gularte de castro" userId="67f50566e2aee3b4" providerId="LiveId" clId="{8F872066-ECD6-FE45-BDC0-D447F48025D6}" dt="2021-11-14T19:45:06.316" v="758" actId="21"/>
          <ac:spMkLst>
            <pc:docMk/>
            <pc:sldMk cId="2002277539" sldId="310"/>
            <ac:spMk id="2" creationId="{CF504799-8D20-C34C-9721-6B954F82A771}"/>
          </ac:spMkLst>
        </pc:spChg>
      </pc:sldChg>
      <pc:sldChg chg="modSp mod modTransition setBg">
        <pc:chgData name="marcos aurelio gularte de castro" userId="67f50566e2aee3b4" providerId="LiveId" clId="{8F872066-ECD6-FE45-BDC0-D447F48025D6}" dt="2021-11-14T21:18:56.245" v="1372"/>
        <pc:sldMkLst>
          <pc:docMk/>
          <pc:sldMk cId="445917867" sldId="311"/>
        </pc:sldMkLst>
        <pc:spChg chg="mod">
          <ac:chgData name="marcos aurelio gularte de castro" userId="67f50566e2aee3b4" providerId="LiveId" clId="{8F872066-ECD6-FE45-BDC0-D447F48025D6}" dt="2021-11-14T19:46:26.941" v="766" actId="1076"/>
          <ac:spMkLst>
            <pc:docMk/>
            <pc:sldMk cId="445917867" sldId="311"/>
            <ac:spMk id="2" creationId="{80C9057C-BB30-BE4F-A218-8B93EEDE30C9}"/>
          </ac:spMkLst>
        </pc:spChg>
      </pc:sldChg>
      <pc:sldChg chg="modSp mod modTransition setBg modClrScheme chgLayout">
        <pc:chgData name="marcos aurelio gularte de castro" userId="67f50566e2aee3b4" providerId="LiveId" clId="{8F872066-ECD6-FE45-BDC0-D447F48025D6}" dt="2021-11-14T21:18:56.245" v="1372"/>
        <pc:sldMkLst>
          <pc:docMk/>
          <pc:sldMk cId="2912061354" sldId="312"/>
        </pc:sldMkLst>
        <pc:spChg chg="mod ord">
          <ac:chgData name="marcos aurelio gularte de castro" userId="67f50566e2aee3b4" providerId="LiveId" clId="{8F872066-ECD6-FE45-BDC0-D447F48025D6}" dt="2021-11-14T19:48:09.785" v="776" actId="14100"/>
          <ac:spMkLst>
            <pc:docMk/>
            <pc:sldMk cId="2912061354" sldId="312"/>
            <ac:spMk id="2" creationId="{D1D7CE89-2BE6-3B43-9A3F-88B68E669F3F}"/>
          </ac:spMkLst>
        </pc:spChg>
      </pc:sldChg>
      <pc:sldChg chg="modSp mod modTransition setBg">
        <pc:chgData name="marcos aurelio gularte de castro" userId="67f50566e2aee3b4" providerId="LiveId" clId="{8F872066-ECD6-FE45-BDC0-D447F48025D6}" dt="2021-11-14T21:18:56.245" v="1372"/>
        <pc:sldMkLst>
          <pc:docMk/>
          <pc:sldMk cId="1760668903" sldId="313"/>
        </pc:sldMkLst>
        <pc:spChg chg="mod">
          <ac:chgData name="marcos aurelio gularte de castro" userId="67f50566e2aee3b4" providerId="LiveId" clId="{8F872066-ECD6-FE45-BDC0-D447F48025D6}" dt="2021-11-14T19:49:24.876" v="787" actId="20577"/>
          <ac:spMkLst>
            <pc:docMk/>
            <pc:sldMk cId="1760668903" sldId="313"/>
            <ac:spMk id="2" creationId="{B08D3F77-A95B-574D-BD4E-FD49AD277046}"/>
          </ac:spMkLst>
        </pc:spChg>
      </pc:sldChg>
      <pc:sldChg chg="modSp mod modTransition setBg modClrScheme chgLayout">
        <pc:chgData name="marcos aurelio gularte de castro" userId="67f50566e2aee3b4" providerId="LiveId" clId="{8F872066-ECD6-FE45-BDC0-D447F48025D6}" dt="2021-11-14T21:18:56.245" v="1372"/>
        <pc:sldMkLst>
          <pc:docMk/>
          <pc:sldMk cId="712316559" sldId="314"/>
        </pc:sldMkLst>
        <pc:spChg chg="mod ord">
          <ac:chgData name="marcos aurelio gularte de castro" userId="67f50566e2aee3b4" providerId="LiveId" clId="{8F872066-ECD6-FE45-BDC0-D447F48025D6}" dt="2021-11-14T19:50:16.400" v="792" actId="1076"/>
          <ac:spMkLst>
            <pc:docMk/>
            <pc:sldMk cId="712316559" sldId="314"/>
            <ac:spMk id="2" creationId="{A3AC305D-872B-5E48-9331-B64859199C29}"/>
          </ac:spMkLst>
        </pc:spChg>
      </pc:sldChg>
      <pc:sldChg chg="modSp mod modTransition setBg modClrScheme chgLayout">
        <pc:chgData name="marcos aurelio gularte de castro" userId="67f50566e2aee3b4" providerId="LiveId" clId="{8F872066-ECD6-FE45-BDC0-D447F48025D6}" dt="2021-11-14T21:18:56.245" v="1372"/>
        <pc:sldMkLst>
          <pc:docMk/>
          <pc:sldMk cId="934971897" sldId="315"/>
        </pc:sldMkLst>
        <pc:spChg chg="mod ord">
          <ac:chgData name="marcos aurelio gularte de castro" userId="67f50566e2aee3b4" providerId="LiveId" clId="{8F872066-ECD6-FE45-BDC0-D447F48025D6}" dt="2021-11-14T19:51:00.868" v="801" actId="403"/>
          <ac:spMkLst>
            <pc:docMk/>
            <pc:sldMk cId="934971897" sldId="315"/>
            <ac:spMk id="2" creationId="{BFFFF653-5620-4547-A532-13BE48D29319}"/>
          </ac:spMkLst>
        </pc:spChg>
      </pc:sldChg>
      <pc:sldChg chg="addSp delSp modSp mod modTransition setBg modClrScheme chgLayout">
        <pc:chgData name="marcos aurelio gularte de castro" userId="67f50566e2aee3b4" providerId="LiveId" clId="{8F872066-ECD6-FE45-BDC0-D447F48025D6}" dt="2021-11-14T21:18:56.245" v="1372"/>
        <pc:sldMkLst>
          <pc:docMk/>
          <pc:sldMk cId="1740419055" sldId="316"/>
        </pc:sldMkLst>
        <pc:spChg chg="mod ord">
          <ac:chgData name="marcos aurelio gularte de castro" userId="67f50566e2aee3b4" providerId="LiveId" clId="{8F872066-ECD6-FE45-BDC0-D447F48025D6}" dt="2021-11-14T19:53:13.896" v="876" actId="3064"/>
          <ac:spMkLst>
            <pc:docMk/>
            <pc:sldMk cId="1740419055" sldId="316"/>
            <ac:spMk id="2" creationId="{6C7DA35B-E565-0F4C-935A-4A663B05346C}"/>
          </ac:spMkLst>
        </pc:spChg>
        <pc:picChg chg="add del">
          <ac:chgData name="marcos aurelio gularte de castro" userId="67f50566e2aee3b4" providerId="LiveId" clId="{8F872066-ECD6-FE45-BDC0-D447F48025D6}" dt="2021-11-14T19:51:41.687" v="803" actId="21"/>
          <ac:picMkLst>
            <pc:docMk/>
            <pc:sldMk cId="1740419055" sldId="316"/>
            <ac:picMk id="3" creationId="{3AF25973-6C64-8545-B925-894E21D3FAB9}"/>
          </ac:picMkLst>
        </pc:picChg>
      </pc:sldChg>
      <pc:sldChg chg="modSp mod modTransition setBg">
        <pc:chgData name="marcos aurelio gularte de castro" userId="67f50566e2aee3b4" providerId="LiveId" clId="{8F872066-ECD6-FE45-BDC0-D447F48025D6}" dt="2021-11-14T21:18:56.245" v="1372"/>
        <pc:sldMkLst>
          <pc:docMk/>
          <pc:sldMk cId="3618844332" sldId="317"/>
        </pc:sldMkLst>
        <pc:spChg chg="mod">
          <ac:chgData name="marcos aurelio gularte de castro" userId="67f50566e2aee3b4" providerId="LiveId" clId="{8F872066-ECD6-FE45-BDC0-D447F48025D6}" dt="2021-11-14T19:53:51.693" v="891" actId="403"/>
          <ac:spMkLst>
            <pc:docMk/>
            <pc:sldMk cId="3618844332" sldId="317"/>
            <ac:spMk id="2" creationId="{B6F6CE66-E116-2F4C-8D98-2FB33D707B57}"/>
          </ac:spMkLst>
        </pc:spChg>
      </pc:sldChg>
      <pc:sldChg chg="modSp del mod modTransition setBg modClrScheme chgLayout">
        <pc:chgData name="marcos aurelio gularte de castro" userId="67f50566e2aee3b4" providerId="LiveId" clId="{8F872066-ECD6-FE45-BDC0-D447F48025D6}" dt="2021-11-14T19:54:23.684" v="899" actId="2696"/>
        <pc:sldMkLst>
          <pc:docMk/>
          <pc:sldMk cId="3664034319" sldId="318"/>
        </pc:sldMkLst>
        <pc:spChg chg="mod ord">
          <ac:chgData name="marcos aurelio gularte de castro" userId="67f50566e2aee3b4" providerId="LiveId" clId="{8F872066-ECD6-FE45-BDC0-D447F48025D6}" dt="2021-11-14T19:54:09.983" v="894" actId="21"/>
          <ac:spMkLst>
            <pc:docMk/>
            <pc:sldMk cId="3664034319" sldId="318"/>
            <ac:spMk id="2" creationId="{D43134D8-E105-284A-97F1-2C31E0975530}"/>
          </ac:spMkLst>
        </pc:spChg>
      </pc:sldChg>
      <pc:sldChg chg="modSp mod modTransition setBg modClrScheme chgLayout">
        <pc:chgData name="marcos aurelio gularte de castro" userId="67f50566e2aee3b4" providerId="LiveId" clId="{8F872066-ECD6-FE45-BDC0-D447F48025D6}" dt="2021-11-14T21:18:56.245" v="1372"/>
        <pc:sldMkLst>
          <pc:docMk/>
          <pc:sldMk cId="915947592" sldId="319"/>
        </pc:sldMkLst>
        <pc:spChg chg="mod ord">
          <ac:chgData name="marcos aurelio gularte de castro" userId="67f50566e2aee3b4" providerId="LiveId" clId="{8F872066-ECD6-FE45-BDC0-D447F48025D6}" dt="2021-11-14T19:55:08.661" v="913" actId="20577"/>
          <ac:spMkLst>
            <pc:docMk/>
            <pc:sldMk cId="915947592" sldId="319"/>
            <ac:spMk id="2" creationId="{D3F40EEB-5AB9-B845-AD6A-47B9DCFDF850}"/>
          </ac:spMkLst>
        </pc:spChg>
      </pc:sldChg>
      <pc:sldChg chg="addSp delSp modSp mod modTransition setBg modClrScheme chgLayout">
        <pc:chgData name="marcos aurelio gularte de castro" userId="67f50566e2aee3b4" providerId="LiveId" clId="{8F872066-ECD6-FE45-BDC0-D447F48025D6}" dt="2021-11-14T21:18:56.245" v="1372"/>
        <pc:sldMkLst>
          <pc:docMk/>
          <pc:sldMk cId="2891910374" sldId="320"/>
        </pc:sldMkLst>
        <pc:spChg chg="mod ord">
          <ac:chgData name="marcos aurelio gularte de castro" userId="67f50566e2aee3b4" providerId="LiveId" clId="{8F872066-ECD6-FE45-BDC0-D447F48025D6}" dt="2021-11-14T19:56:13.563" v="925" actId="20577"/>
          <ac:spMkLst>
            <pc:docMk/>
            <pc:sldMk cId="2891910374" sldId="320"/>
            <ac:spMk id="2" creationId="{542EC273-D07A-BF47-96B0-40521ACB723F}"/>
          </ac:spMkLst>
        </pc:spChg>
        <pc:picChg chg="add del">
          <ac:chgData name="marcos aurelio gularte de castro" userId="67f50566e2aee3b4" providerId="LiveId" clId="{8F872066-ECD6-FE45-BDC0-D447F48025D6}" dt="2021-11-14T19:55:41.737" v="915" actId="21"/>
          <ac:picMkLst>
            <pc:docMk/>
            <pc:sldMk cId="2891910374" sldId="320"/>
            <ac:picMk id="3" creationId="{5206938F-F445-1646-B1D5-E3E0072409C3}"/>
          </ac:picMkLst>
        </pc:picChg>
      </pc:sldChg>
      <pc:sldChg chg="addSp delSp modSp mod modTransition setBg modClrScheme chgLayout">
        <pc:chgData name="marcos aurelio gularte de castro" userId="67f50566e2aee3b4" providerId="LiveId" clId="{8F872066-ECD6-FE45-BDC0-D447F48025D6}" dt="2021-11-14T21:18:56.245" v="1372"/>
        <pc:sldMkLst>
          <pc:docMk/>
          <pc:sldMk cId="499383619" sldId="321"/>
        </pc:sldMkLst>
        <pc:spChg chg="mod ord">
          <ac:chgData name="marcos aurelio gularte de castro" userId="67f50566e2aee3b4" providerId="LiveId" clId="{8F872066-ECD6-FE45-BDC0-D447F48025D6}" dt="2021-11-14T19:58:58.128" v="936" actId="1076"/>
          <ac:spMkLst>
            <pc:docMk/>
            <pc:sldMk cId="499383619" sldId="321"/>
            <ac:spMk id="2" creationId="{1AF41712-243D-6E45-8FC1-4608B01435A7}"/>
          </ac:spMkLst>
        </pc:spChg>
        <pc:picChg chg="add del mod">
          <ac:chgData name="marcos aurelio gularte de castro" userId="67f50566e2aee3b4" providerId="LiveId" clId="{8F872066-ECD6-FE45-BDC0-D447F48025D6}" dt="2021-11-14T19:58:19.914" v="928" actId="478"/>
          <ac:picMkLst>
            <pc:docMk/>
            <pc:sldMk cId="499383619" sldId="321"/>
            <ac:picMk id="3" creationId="{74298BE4-5D8D-0045-87CA-3E69A2582A4B}"/>
          </ac:picMkLst>
        </pc:picChg>
        <pc:picChg chg="add del">
          <ac:chgData name="marcos aurelio gularte de castro" userId="67f50566e2aee3b4" providerId="LiveId" clId="{8F872066-ECD6-FE45-BDC0-D447F48025D6}" dt="2021-11-14T19:58:39.786" v="930" actId="21"/>
          <ac:picMkLst>
            <pc:docMk/>
            <pc:sldMk cId="499383619" sldId="321"/>
            <ac:picMk id="4" creationId="{C2A330A9-8E72-364D-8671-7BDF0A570214}"/>
          </ac:picMkLst>
        </pc:picChg>
      </pc:sldChg>
      <pc:sldChg chg="addSp delSp modSp mod modTransition setBg modClrScheme chgLayout">
        <pc:chgData name="marcos aurelio gularte de castro" userId="67f50566e2aee3b4" providerId="LiveId" clId="{8F872066-ECD6-FE45-BDC0-D447F48025D6}" dt="2021-11-14T21:18:56.245" v="1372"/>
        <pc:sldMkLst>
          <pc:docMk/>
          <pc:sldMk cId="526322365" sldId="322"/>
        </pc:sldMkLst>
        <pc:spChg chg="mod ord">
          <ac:chgData name="marcos aurelio gularte de castro" userId="67f50566e2aee3b4" providerId="LiveId" clId="{8F872066-ECD6-FE45-BDC0-D447F48025D6}" dt="2021-11-14T19:59:55.078" v="945" actId="1076"/>
          <ac:spMkLst>
            <pc:docMk/>
            <pc:sldMk cId="526322365" sldId="322"/>
            <ac:spMk id="2" creationId="{AE7A2E9B-A421-7F47-85CC-6AA683DF6B27}"/>
          </ac:spMkLst>
        </pc:spChg>
        <pc:picChg chg="add del">
          <ac:chgData name="marcos aurelio gularte de castro" userId="67f50566e2aee3b4" providerId="LiveId" clId="{8F872066-ECD6-FE45-BDC0-D447F48025D6}" dt="2021-11-14T19:59:30.178" v="938" actId="21"/>
          <ac:picMkLst>
            <pc:docMk/>
            <pc:sldMk cId="526322365" sldId="322"/>
            <ac:picMk id="3" creationId="{326B4580-D999-0E48-9D52-06BDF3AB4666}"/>
          </ac:picMkLst>
        </pc:picChg>
      </pc:sldChg>
      <pc:sldChg chg="modSp del mod modTransition setBg">
        <pc:chgData name="marcos aurelio gularte de castro" userId="67f50566e2aee3b4" providerId="LiveId" clId="{8F872066-ECD6-FE45-BDC0-D447F48025D6}" dt="2021-11-14T20:00:08.602" v="946" actId="2696"/>
        <pc:sldMkLst>
          <pc:docMk/>
          <pc:sldMk cId="2345833649" sldId="323"/>
        </pc:sldMkLst>
        <pc:spChg chg="mod">
          <ac:chgData name="marcos aurelio gularte de castro" userId="67f50566e2aee3b4" providerId="LiveId" clId="{8F872066-ECD6-FE45-BDC0-D447F48025D6}" dt="2021-11-14T15:03:31.128" v="202" actId="20577"/>
          <ac:spMkLst>
            <pc:docMk/>
            <pc:sldMk cId="2345833649" sldId="323"/>
            <ac:spMk id="2" creationId="{595731DA-381A-C143-8AA6-1417091F7C5B}"/>
          </ac:spMkLst>
        </pc:spChg>
      </pc:sldChg>
      <pc:sldChg chg="modSp del mod modTransition setBg">
        <pc:chgData name="marcos aurelio gularte de castro" userId="67f50566e2aee3b4" providerId="LiveId" clId="{8F872066-ECD6-FE45-BDC0-D447F48025D6}" dt="2021-11-14T20:00:13.809" v="947" actId="2696"/>
        <pc:sldMkLst>
          <pc:docMk/>
          <pc:sldMk cId="11752419" sldId="324"/>
        </pc:sldMkLst>
        <pc:spChg chg="mod">
          <ac:chgData name="marcos aurelio gularte de castro" userId="67f50566e2aee3b4" providerId="LiveId" clId="{8F872066-ECD6-FE45-BDC0-D447F48025D6}" dt="2021-11-14T18:23:31.781" v="204" actId="20577"/>
          <ac:spMkLst>
            <pc:docMk/>
            <pc:sldMk cId="11752419" sldId="324"/>
            <ac:spMk id="2" creationId="{C01E8239-B9FB-1344-A340-DB67201A3438}"/>
          </ac:spMkLst>
        </pc:spChg>
      </pc:sldChg>
      <pc:sldChg chg="modSp mod modTransition setBg modClrScheme chgLayout">
        <pc:chgData name="marcos aurelio gularte de castro" userId="67f50566e2aee3b4" providerId="LiveId" clId="{8F872066-ECD6-FE45-BDC0-D447F48025D6}" dt="2021-11-14T21:18:56.245" v="1372"/>
        <pc:sldMkLst>
          <pc:docMk/>
          <pc:sldMk cId="1895689512" sldId="325"/>
        </pc:sldMkLst>
        <pc:spChg chg="mod ord">
          <ac:chgData name="marcos aurelio gularte de castro" userId="67f50566e2aee3b4" providerId="LiveId" clId="{8F872066-ECD6-FE45-BDC0-D447F48025D6}" dt="2021-11-14T20:08:23.310" v="1163" actId="207"/>
          <ac:spMkLst>
            <pc:docMk/>
            <pc:sldMk cId="1895689512" sldId="325"/>
            <ac:spMk id="2" creationId="{B55686E1-70F5-F044-B7CD-7C8D21679B3A}"/>
          </ac:spMkLst>
        </pc:spChg>
      </pc:sldChg>
      <pc:sldChg chg="modSp mod modTransition setBg">
        <pc:chgData name="marcos aurelio gularte de castro" userId="67f50566e2aee3b4" providerId="LiveId" clId="{8F872066-ECD6-FE45-BDC0-D447F48025D6}" dt="2021-11-14T21:18:56.245" v="1372"/>
        <pc:sldMkLst>
          <pc:docMk/>
          <pc:sldMk cId="931821981" sldId="326"/>
        </pc:sldMkLst>
        <pc:spChg chg="mod">
          <ac:chgData name="marcos aurelio gularte de castro" userId="67f50566e2aee3b4" providerId="LiveId" clId="{8F872066-ECD6-FE45-BDC0-D447F48025D6}" dt="2021-11-14T20:08:51.195" v="1167" actId="1076"/>
          <ac:spMkLst>
            <pc:docMk/>
            <pc:sldMk cId="931821981" sldId="326"/>
            <ac:spMk id="2" creationId="{7903F60A-5F2F-3649-87F0-4C09360A6163}"/>
          </ac:spMkLst>
        </pc:spChg>
      </pc:sldChg>
      <pc:sldChg chg="modSp mod modTransition setBg">
        <pc:chgData name="marcos aurelio gularte de castro" userId="67f50566e2aee3b4" providerId="LiveId" clId="{8F872066-ECD6-FE45-BDC0-D447F48025D6}" dt="2021-11-14T21:18:56.245" v="1372"/>
        <pc:sldMkLst>
          <pc:docMk/>
          <pc:sldMk cId="2606087709" sldId="327"/>
        </pc:sldMkLst>
        <pc:spChg chg="mod">
          <ac:chgData name="marcos aurelio gularte de castro" userId="67f50566e2aee3b4" providerId="LiveId" clId="{8F872066-ECD6-FE45-BDC0-D447F48025D6}" dt="2021-11-14T20:09:21.799" v="1175" actId="403"/>
          <ac:spMkLst>
            <pc:docMk/>
            <pc:sldMk cId="2606087709" sldId="327"/>
            <ac:spMk id="2" creationId="{E7279696-5B41-EE40-B2B0-8F26976D1713}"/>
          </ac:spMkLst>
        </pc:spChg>
      </pc:sldChg>
      <pc:sldChg chg="modSp mod modTransition setBg modClrScheme chgLayout">
        <pc:chgData name="marcos aurelio gularte de castro" userId="67f50566e2aee3b4" providerId="LiveId" clId="{8F872066-ECD6-FE45-BDC0-D447F48025D6}" dt="2021-11-14T21:18:56.245" v="1372"/>
        <pc:sldMkLst>
          <pc:docMk/>
          <pc:sldMk cId="2008903400" sldId="328"/>
        </pc:sldMkLst>
        <pc:spChg chg="mod ord">
          <ac:chgData name="marcos aurelio gularte de castro" userId="67f50566e2aee3b4" providerId="LiveId" clId="{8F872066-ECD6-FE45-BDC0-D447F48025D6}" dt="2021-11-14T20:10:06.359" v="1183" actId="14100"/>
          <ac:spMkLst>
            <pc:docMk/>
            <pc:sldMk cId="2008903400" sldId="328"/>
            <ac:spMk id="2" creationId="{2B2A8A9F-16ED-CF41-8682-FD35B1BCB2FD}"/>
          </ac:spMkLst>
        </pc:spChg>
      </pc:sldChg>
      <pc:sldChg chg="addSp delSp modSp mod modTransition setBg modClrScheme chgLayout">
        <pc:chgData name="marcos aurelio gularte de castro" userId="67f50566e2aee3b4" providerId="LiveId" clId="{8F872066-ECD6-FE45-BDC0-D447F48025D6}" dt="2021-11-14T21:18:56.245" v="1372"/>
        <pc:sldMkLst>
          <pc:docMk/>
          <pc:sldMk cId="2663298890" sldId="329"/>
        </pc:sldMkLst>
        <pc:spChg chg="mod ord">
          <ac:chgData name="marcos aurelio gularte de castro" userId="67f50566e2aee3b4" providerId="LiveId" clId="{8F872066-ECD6-FE45-BDC0-D447F48025D6}" dt="2021-11-14T20:10:51.160" v="1195" actId="1076"/>
          <ac:spMkLst>
            <pc:docMk/>
            <pc:sldMk cId="2663298890" sldId="329"/>
            <ac:spMk id="2" creationId="{B27C325A-636D-BA4B-9E78-00A163D178B1}"/>
          </ac:spMkLst>
        </pc:spChg>
        <pc:picChg chg="add del">
          <ac:chgData name="marcos aurelio gularte de castro" userId="67f50566e2aee3b4" providerId="LiveId" clId="{8F872066-ECD6-FE45-BDC0-D447F48025D6}" dt="2021-11-14T20:10:29.884" v="1186" actId="478"/>
          <ac:picMkLst>
            <pc:docMk/>
            <pc:sldMk cId="2663298890" sldId="329"/>
            <ac:picMk id="3" creationId="{199DAA21-569B-E445-8985-CBAE2575A13D}"/>
          </ac:picMkLst>
        </pc:picChg>
        <pc:picChg chg="add del">
          <ac:chgData name="marcos aurelio gularte de castro" userId="67f50566e2aee3b4" providerId="LiveId" clId="{8F872066-ECD6-FE45-BDC0-D447F48025D6}" dt="2021-11-14T20:10:32.316" v="1187" actId="21"/>
          <ac:picMkLst>
            <pc:docMk/>
            <pc:sldMk cId="2663298890" sldId="329"/>
            <ac:picMk id="4" creationId="{6A749C16-E7BD-024F-A76E-035C369A3611}"/>
          </ac:picMkLst>
        </pc:picChg>
      </pc:sldChg>
      <pc:sldChg chg="modSp mod modTransition setBg modClrScheme chgLayout">
        <pc:chgData name="marcos aurelio gularte de castro" userId="67f50566e2aee3b4" providerId="LiveId" clId="{8F872066-ECD6-FE45-BDC0-D447F48025D6}" dt="2021-11-14T21:18:56.245" v="1372"/>
        <pc:sldMkLst>
          <pc:docMk/>
          <pc:sldMk cId="3850935929" sldId="330"/>
        </pc:sldMkLst>
        <pc:spChg chg="mod ord">
          <ac:chgData name="marcos aurelio gularte de castro" userId="67f50566e2aee3b4" providerId="LiveId" clId="{8F872066-ECD6-FE45-BDC0-D447F48025D6}" dt="2021-11-14T21:01:50.824" v="1294" actId="207"/>
          <ac:spMkLst>
            <pc:docMk/>
            <pc:sldMk cId="3850935929" sldId="330"/>
            <ac:spMk id="2" creationId="{DA70348F-54F0-2346-B335-B3964C2F7773}"/>
          </ac:spMkLst>
        </pc:spChg>
      </pc:sldChg>
      <pc:sldChg chg="modSp mod modTransition setBg">
        <pc:chgData name="marcos aurelio gularte de castro" userId="67f50566e2aee3b4" providerId="LiveId" clId="{8F872066-ECD6-FE45-BDC0-D447F48025D6}" dt="2021-11-14T21:18:56.245" v="1372"/>
        <pc:sldMkLst>
          <pc:docMk/>
          <pc:sldMk cId="436866899" sldId="331"/>
        </pc:sldMkLst>
        <pc:spChg chg="mod">
          <ac:chgData name="marcos aurelio gularte de castro" userId="67f50566e2aee3b4" providerId="LiveId" clId="{8F872066-ECD6-FE45-BDC0-D447F48025D6}" dt="2021-11-14T21:02:59.566" v="1304" actId="207"/>
          <ac:spMkLst>
            <pc:docMk/>
            <pc:sldMk cId="436866899" sldId="331"/>
            <ac:spMk id="2" creationId="{5DD10051-473E-B341-A97E-B6A8FD7AAF4D}"/>
          </ac:spMkLst>
        </pc:spChg>
      </pc:sldChg>
      <pc:sldChg chg="delSp mod modTransition setBg modClrScheme chgLayout">
        <pc:chgData name="marcos aurelio gularte de castro" userId="67f50566e2aee3b4" providerId="LiveId" clId="{8F872066-ECD6-FE45-BDC0-D447F48025D6}" dt="2021-11-14T21:18:56.245" v="1372"/>
        <pc:sldMkLst>
          <pc:docMk/>
          <pc:sldMk cId="2941369864" sldId="332"/>
        </pc:sldMkLst>
        <pc:spChg chg="del">
          <ac:chgData name="marcos aurelio gularte de castro" userId="67f50566e2aee3b4" providerId="LiveId" clId="{8F872066-ECD6-FE45-BDC0-D447F48025D6}" dt="2021-11-14T18:42:39.043" v="298" actId="700"/>
          <ac:spMkLst>
            <pc:docMk/>
            <pc:sldMk cId="2941369864" sldId="332"/>
            <ac:spMk id="2" creationId="{1F645C6F-3E05-B24D-8681-515CCB9952EE}"/>
          </ac:spMkLst>
        </pc:spChg>
      </pc:sldChg>
      <pc:sldChg chg="modSp new mod modTransition setBg modClrScheme chgLayout">
        <pc:chgData name="marcos aurelio gularte de castro" userId="67f50566e2aee3b4" providerId="LiveId" clId="{8F872066-ECD6-FE45-BDC0-D447F48025D6}" dt="2021-11-14T21:18:56.245" v="1372"/>
        <pc:sldMkLst>
          <pc:docMk/>
          <pc:sldMk cId="10702221" sldId="333"/>
        </pc:sldMkLst>
        <pc:spChg chg="mod ord">
          <ac:chgData name="marcos aurelio gularte de castro" userId="67f50566e2aee3b4" providerId="LiveId" clId="{8F872066-ECD6-FE45-BDC0-D447F48025D6}" dt="2021-11-14T21:03:45.254" v="1314" actId="404"/>
          <ac:spMkLst>
            <pc:docMk/>
            <pc:sldMk cId="10702221" sldId="333"/>
            <ac:spMk id="2" creationId="{B9E04369-5E69-544E-BFE7-3E26AF31F728}"/>
          </ac:spMkLst>
        </pc:spChg>
      </pc:sldChg>
      <pc:sldChg chg="modSp new mod modTransition setBg modClrScheme chgLayout">
        <pc:chgData name="marcos aurelio gularte de castro" userId="67f50566e2aee3b4" providerId="LiveId" clId="{8F872066-ECD6-FE45-BDC0-D447F48025D6}" dt="2021-11-14T21:18:56.245" v="1372"/>
        <pc:sldMkLst>
          <pc:docMk/>
          <pc:sldMk cId="2607013572" sldId="334"/>
        </pc:sldMkLst>
        <pc:spChg chg="mod ord">
          <ac:chgData name="marcos aurelio gularte de castro" userId="67f50566e2aee3b4" providerId="LiveId" clId="{8F872066-ECD6-FE45-BDC0-D447F48025D6}" dt="2021-11-14T21:04:34.402" v="1329" actId="20577"/>
          <ac:spMkLst>
            <pc:docMk/>
            <pc:sldMk cId="2607013572" sldId="334"/>
            <ac:spMk id="2" creationId="{08B2F8A3-E192-BF4F-95A0-BC37C5009C81}"/>
          </ac:spMkLst>
        </pc:spChg>
      </pc:sldChg>
      <pc:sldChg chg="modSp new mod modTransition setBg modClrScheme chgLayout">
        <pc:chgData name="marcos aurelio gularte de castro" userId="67f50566e2aee3b4" providerId="LiveId" clId="{8F872066-ECD6-FE45-BDC0-D447F48025D6}" dt="2021-11-14T21:18:56.245" v="1372"/>
        <pc:sldMkLst>
          <pc:docMk/>
          <pc:sldMk cId="3329963285" sldId="335"/>
        </pc:sldMkLst>
        <pc:spChg chg="mod ord">
          <ac:chgData name="marcos aurelio gularte de castro" userId="67f50566e2aee3b4" providerId="LiveId" clId="{8F872066-ECD6-FE45-BDC0-D447F48025D6}" dt="2021-11-14T21:05:39.526" v="1339" actId="14100"/>
          <ac:spMkLst>
            <pc:docMk/>
            <pc:sldMk cId="3329963285" sldId="335"/>
            <ac:spMk id="2" creationId="{0823F1D5-D1D0-F247-AFA0-F491723E86D6}"/>
          </ac:spMkLst>
        </pc:spChg>
      </pc:sldChg>
      <pc:sldChg chg="modSp new del mod modTransition setBg">
        <pc:chgData name="marcos aurelio gularte de castro" userId="67f50566e2aee3b4" providerId="LiveId" clId="{8F872066-ECD6-FE45-BDC0-D447F48025D6}" dt="2021-11-14T21:16:25.150" v="1361" actId="2696"/>
        <pc:sldMkLst>
          <pc:docMk/>
          <pc:sldMk cId="574806844" sldId="336"/>
        </pc:sldMkLst>
        <pc:spChg chg="mod">
          <ac:chgData name="marcos aurelio gularte de castro" userId="67f50566e2aee3b4" providerId="LiveId" clId="{8F872066-ECD6-FE45-BDC0-D447F48025D6}" dt="2021-11-14T21:15:11.301" v="1342" actId="21"/>
          <ac:spMkLst>
            <pc:docMk/>
            <pc:sldMk cId="574806844" sldId="336"/>
            <ac:spMk id="2" creationId="{E014470E-BF19-2545-8CAE-D6FC9B8CD8C4}"/>
          </ac:spMkLst>
        </pc:spChg>
      </pc:sldChg>
      <pc:sldChg chg="addSp delSp modSp new mod modTransition setBg modClrScheme chgLayout">
        <pc:chgData name="marcos aurelio gularte de castro" userId="67f50566e2aee3b4" providerId="LiveId" clId="{8F872066-ECD6-FE45-BDC0-D447F48025D6}" dt="2021-11-14T21:18:56.245" v="1372"/>
        <pc:sldMkLst>
          <pc:docMk/>
          <pc:sldMk cId="3737733653" sldId="337"/>
        </pc:sldMkLst>
        <pc:spChg chg="mod ord">
          <ac:chgData name="marcos aurelio gularte de castro" userId="67f50566e2aee3b4" providerId="LiveId" clId="{8F872066-ECD6-FE45-BDC0-D447F48025D6}" dt="2021-11-14T21:16:56.354" v="1367" actId="1076"/>
          <ac:spMkLst>
            <pc:docMk/>
            <pc:sldMk cId="3737733653" sldId="337"/>
            <ac:spMk id="2" creationId="{76AB1BD1-99C2-1C48-96AE-F74657ED45A0}"/>
          </ac:spMkLst>
        </pc:spChg>
        <pc:picChg chg="add del mod">
          <ac:chgData name="marcos aurelio gularte de castro" userId="67f50566e2aee3b4" providerId="LiveId" clId="{8F872066-ECD6-FE45-BDC0-D447F48025D6}" dt="2021-11-14T21:18:44.674" v="1370" actId="478"/>
          <ac:picMkLst>
            <pc:docMk/>
            <pc:sldMk cId="3737733653" sldId="337"/>
            <ac:picMk id="4" creationId="{C4FD84D7-CFE9-9E43-A623-FE31DC26B851}"/>
          </ac:picMkLst>
        </pc:picChg>
      </pc:sldChg>
      <pc:sldChg chg="addSp delSp modSp new mod modTransition modClrScheme chgLayout">
        <pc:chgData name="marcos aurelio gularte de castro" userId="67f50566e2aee3b4" providerId="LiveId" clId="{8F872066-ECD6-FE45-BDC0-D447F48025D6}" dt="2021-11-14T21:18:56.245" v="1372"/>
        <pc:sldMkLst>
          <pc:docMk/>
          <pc:sldMk cId="3328178639" sldId="338"/>
        </pc:sldMkLst>
        <pc:spChg chg="del mod ord">
          <ac:chgData name="marcos aurelio gularte de castro" userId="67f50566e2aee3b4" providerId="LiveId" clId="{8F872066-ECD6-FE45-BDC0-D447F48025D6}" dt="2021-11-14T19:31:07.139" v="652" actId="700"/>
          <ac:spMkLst>
            <pc:docMk/>
            <pc:sldMk cId="3328178639" sldId="338"/>
            <ac:spMk id="2" creationId="{5C06CF60-185F-2441-892B-E5709268C573}"/>
          </ac:spMkLst>
        </pc:spChg>
        <pc:spChg chg="add mod ord">
          <ac:chgData name="marcos aurelio gularte de castro" userId="67f50566e2aee3b4" providerId="LiveId" clId="{8F872066-ECD6-FE45-BDC0-D447F48025D6}" dt="2021-11-14T19:31:20.351" v="657" actId="1076"/>
          <ac:spMkLst>
            <pc:docMk/>
            <pc:sldMk cId="3328178639" sldId="338"/>
            <ac:spMk id="3" creationId="{D05DD2B4-07E1-C441-8560-1DFB97BB104E}"/>
          </ac:spMkLst>
        </pc:spChg>
      </pc:sldChg>
      <pc:sldChg chg="modSp new mod modTransition">
        <pc:chgData name="marcos aurelio gularte de castro" userId="67f50566e2aee3b4" providerId="LiveId" clId="{8F872066-ECD6-FE45-BDC0-D447F48025D6}" dt="2021-11-14T21:18:56.245" v="1372"/>
        <pc:sldMkLst>
          <pc:docMk/>
          <pc:sldMk cId="3228794739" sldId="339"/>
        </pc:sldMkLst>
        <pc:spChg chg="mod">
          <ac:chgData name="marcos aurelio gularte de castro" userId="67f50566e2aee3b4" providerId="LiveId" clId="{8F872066-ECD6-FE45-BDC0-D447F48025D6}" dt="2021-11-14T19:45:11.547" v="760" actId="20577"/>
          <ac:spMkLst>
            <pc:docMk/>
            <pc:sldMk cId="3228794739" sldId="339"/>
            <ac:spMk id="2" creationId="{D3BE5696-25E0-2C4D-997E-5D2C17DB5067}"/>
          </ac:spMkLst>
        </pc:spChg>
      </pc:sldChg>
      <pc:sldChg chg="addSp delSp modSp new mod modTransition modClrScheme chgLayout">
        <pc:chgData name="marcos aurelio gularte de castro" userId="67f50566e2aee3b4" providerId="LiveId" clId="{8F872066-ECD6-FE45-BDC0-D447F48025D6}" dt="2021-11-14T21:18:56.245" v="1372"/>
        <pc:sldMkLst>
          <pc:docMk/>
          <pc:sldMk cId="3542901281" sldId="340"/>
        </pc:sldMkLst>
        <pc:spChg chg="del mod ord">
          <ac:chgData name="marcos aurelio gularte de castro" userId="67f50566e2aee3b4" providerId="LiveId" clId="{8F872066-ECD6-FE45-BDC0-D447F48025D6}" dt="2021-11-14T19:54:16.997" v="896" actId="700"/>
          <ac:spMkLst>
            <pc:docMk/>
            <pc:sldMk cId="3542901281" sldId="340"/>
            <ac:spMk id="2" creationId="{A19E7D15-29C4-3149-B2BD-A899E5B19F82}"/>
          </ac:spMkLst>
        </pc:spChg>
        <pc:spChg chg="add mod ord">
          <ac:chgData name="marcos aurelio gularte de castro" userId="67f50566e2aee3b4" providerId="LiveId" clId="{8F872066-ECD6-FE45-BDC0-D447F48025D6}" dt="2021-11-14T19:54:19.727" v="898" actId="20577"/>
          <ac:spMkLst>
            <pc:docMk/>
            <pc:sldMk cId="3542901281" sldId="340"/>
            <ac:spMk id="3" creationId="{666B4C44-22F4-CE4E-A260-7ED849BF4899}"/>
          </ac:spMkLst>
        </pc:spChg>
      </pc:sldChg>
      <pc:sldChg chg="addSp delSp modSp new mod modTransition setBg modClrScheme chgLayout">
        <pc:chgData name="marcos aurelio gularte de castro" userId="67f50566e2aee3b4" providerId="LiveId" clId="{8F872066-ECD6-FE45-BDC0-D447F48025D6}" dt="2021-11-14T21:18:56.245" v="1372"/>
        <pc:sldMkLst>
          <pc:docMk/>
          <pc:sldMk cId="1345670749" sldId="341"/>
        </pc:sldMkLst>
        <pc:spChg chg="mod ord">
          <ac:chgData name="marcos aurelio gularte de castro" userId="67f50566e2aee3b4" providerId="LiveId" clId="{8F872066-ECD6-FE45-BDC0-D447F48025D6}" dt="2021-11-14T21:16:17.891" v="1358" actId="27636"/>
          <ac:spMkLst>
            <pc:docMk/>
            <pc:sldMk cId="1345670749" sldId="341"/>
            <ac:spMk id="2" creationId="{E68D7C27-B3CC-8149-86F1-B22C18B90DD6}"/>
          </ac:spMkLst>
        </pc:spChg>
        <pc:spChg chg="add del mod">
          <ac:chgData name="marcos aurelio gularte de castro" userId="67f50566e2aee3b4" providerId="LiveId" clId="{8F872066-ECD6-FE45-BDC0-D447F48025D6}" dt="2021-11-14T21:16:20.138" v="1360"/>
          <ac:spMkLst>
            <pc:docMk/>
            <pc:sldMk cId="1345670749" sldId="341"/>
            <ac:spMk id="3" creationId="{96944E9F-2CCC-354C-8122-13C914E9642E}"/>
          </ac:spMkLst>
        </pc:spChg>
      </pc:sldChg>
      <pc:sldMasterChg chg="setBg modSldLayout">
        <pc:chgData name="marcos aurelio gularte de castro" userId="67f50566e2aee3b4" providerId="LiveId" clId="{8F872066-ECD6-FE45-BDC0-D447F48025D6}" dt="2021-11-14T18:45:52.411" v="323"/>
        <pc:sldMasterMkLst>
          <pc:docMk/>
          <pc:sldMasterMk cId="2207058747" sldId="2147483648"/>
        </pc:sldMasterMkLst>
        <pc:sldLayoutChg chg="setBg">
          <pc:chgData name="marcos aurelio gularte de castro" userId="67f50566e2aee3b4" providerId="LiveId" clId="{8F872066-ECD6-FE45-BDC0-D447F48025D6}" dt="2021-11-14T18:45:52.411" v="323"/>
          <pc:sldLayoutMkLst>
            <pc:docMk/>
            <pc:sldMasterMk cId="2207058747" sldId="2147483648"/>
            <pc:sldLayoutMk cId="1142615462" sldId="2147483649"/>
          </pc:sldLayoutMkLst>
        </pc:sldLayoutChg>
        <pc:sldLayoutChg chg="setBg">
          <pc:chgData name="marcos aurelio gularte de castro" userId="67f50566e2aee3b4" providerId="LiveId" clId="{8F872066-ECD6-FE45-BDC0-D447F48025D6}" dt="2021-11-14T18:45:52.411" v="323"/>
          <pc:sldLayoutMkLst>
            <pc:docMk/>
            <pc:sldMasterMk cId="2207058747" sldId="2147483648"/>
            <pc:sldLayoutMk cId="1522486957" sldId="2147483650"/>
          </pc:sldLayoutMkLst>
        </pc:sldLayoutChg>
        <pc:sldLayoutChg chg="setBg">
          <pc:chgData name="marcos aurelio gularte de castro" userId="67f50566e2aee3b4" providerId="LiveId" clId="{8F872066-ECD6-FE45-BDC0-D447F48025D6}" dt="2021-11-14T18:45:52.411" v="323"/>
          <pc:sldLayoutMkLst>
            <pc:docMk/>
            <pc:sldMasterMk cId="2207058747" sldId="2147483648"/>
            <pc:sldLayoutMk cId="4223508331" sldId="2147483651"/>
          </pc:sldLayoutMkLst>
        </pc:sldLayoutChg>
        <pc:sldLayoutChg chg="setBg">
          <pc:chgData name="marcos aurelio gularte de castro" userId="67f50566e2aee3b4" providerId="LiveId" clId="{8F872066-ECD6-FE45-BDC0-D447F48025D6}" dt="2021-11-14T18:45:52.411" v="323"/>
          <pc:sldLayoutMkLst>
            <pc:docMk/>
            <pc:sldMasterMk cId="2207058747" sldId="2147483648"/>
            <pc:sldLayoutMk cId="3151762064" sldId="2147483652"/>
          </pc:sldLayoutMkLst>
        </pc:sldLayoutChg>
        <pc:sldLayoutChg chg="setBg">
          <pc:chgData name="marcos aurelio gularte de castro" userId="67f50566e2aee3b4" providerId="LiveId" clId="{8F872066-ECD6-FE45-BDC0-D447F48025D6}" dt="2021-11-14T18:45:52.411" v="323"/>
          <pc:sldLayoutMkLst>
            <pc:docMk/>
            <pc:sldMasterMk cId="2207058747" sldId="2147483648"/>
            <pc:sldLayoutMk cId="1423076622" sldId="2147483653"/>
          </pc:sldLayoutMkLst>
        </pc:sldLayoutChg>
        <pc:sldLayoutChg chg="setBg">
          <pc:chgData name="marcos aurelio gularte de castro" userId="67f50566e2aee3b4" providerId="LiveId" clId="{8F872066-ECD6-FE45-BDC0-D447F48025D6}" dt="2021-11-14T18:45:52.411" v="323"/>
          <pc:sldLayoutMkLst>
            <pc:docMk/>
            <pc:sldMasterMk cId="2207058747" sldId="2147483648"/>
            <pc:sldLayoutMk cId="2854033059" sldId="2147483654"/>
          </pc:sldLayoutMkLst>
        </pc:sldLayoutChg>
        <pc:sldLayoutChg chg="setBg">
          <pc:chgData name="marcos aurelio gularte de castro" userId="67f50566e2aee3b4" providerId="LiveId" clId="{8F872066-ECD6-FE45-BDC0-D447F48025D6}" dt="2021-11-14T18:45:52.411" v="323"/>
          <pc:sldLayoutMkLst>
            <pc:docMk/>
            <pc:sldMasterMk cId="2207058747" sldId="2147483648"/>
            <pc:sldLayoutMk cId="3700785550" sldId="2147483655"/>
          </pc:sldLayoutMkLst>
        </pc:sldLayoutChg>
        <pc:sldLayoutChg chg="setBg">
          <pc:chgData name="marcos aurelio gularte de castro" userId="67f50566e2aee3b4" providerId="LiveId" clId="{8F872066-ECD6-FE45-BDC0-D447F48025D6}" dt="2021-11-14T18:45:52.411" v="323"/>
          <pc:sldLayoutMkLst>
            <pc:docMk/>
            <pc:sldMasterMk cId="2207058747" sldId="2147483648"/>
            <pc:sldLayoutMk cId="2625716165" sldId="2147483656"/>
          </pc:sldLayoutMkLst>
        </pc:sldLayoutChg>
        <pc:sldLayoutChg chg="setBg">
          <pc:chgData name="marcos aurelio gularte de castro" userId="67f50566e2aee3b4" providerId="LiveId" clId="{8F872066-ECD6-FE45-BDC0-D447F48025D6}" dt="2021-11-14T18:45:52.411" v="323"/>
          <pc:sldLayoutMkLst>
            <pc:docMk/>
            <pc:sldMasterMk cId="2207058747" sldId="2147483648"/>
            <pc:sldLayoutMk cId="3081952816" sldId="2147483657"/>
          </pc:sldLayoutMkLst>
        </pc:sldLayoutChg>
        <pc:sldLayoutChg chg="setBg">
          <pc:chgData name="marcos aurelio gularte de castro" userId="67f50566e2aee3b4" providerId="LiveId" clId="{8F872066-ECD6-FE45-BDC0-D447F48025D6}" dt="2021-11-14T18:45:52.411" v="323"/>
          <pc:sldLayoutMkLst>
            <pc:docMk/>
            <pc:sldMasterMk cId="2207058747" sldId="2147483648"/>
            <pc:sldLayoutMk cId="2554487678" sldId="2147483658"/>
          </pc:sldLayoutMkLst>
        </pc:sldLayoutChg>
        <pc:sldLayoutChg chg="setBg">
          <pc:chgData name="marcos aurelio gularte de castro" userId="67f50566e2aee3b4" providerId="LiveId" clId="{8F872066-ECD6-FE45-BDC0-D447F48025D6}" dt="2021-11-14T18:45:52.411" v="323"/>
          <pc:sldLayoutMkLst>
            <pc:docMk/>
            <pc:sldMasterMk cId="2207058747" sldId="2147483648"/>
            <pc:sldLayoutMk cId="3461329617" sldId="2147483659"/>
          </pc:sldLayoutMkLst>
        </pc:sldLayoutChg>
        <pc:sldLayoutChg chg="setBg">
          <pc:chgData name="marcos aurelio gularte de castro" userId="67f50566e2aee3b4" providerId="LiveId" clId="{8F872066-ECD6-FE45-BDC0-D447F48025D6}" dt="2021-11-14T18:45:52.411" v="323"/>
          <pc:sldLayoutMkLst>
            <pc:docMk/>
            <pc:sldMasterMk cId="2207058747" sldId="2147483648"/>
            <pc:sldLayoutMk cId="1579769893" sldId="2147483660"/>
          </pc:sldLayoutMkLst>
        </pc:sldLayoutChg>
        <pc:sldLayoutChg chg="setBg">
          <pc:chgData name="marcos aurelio gularte de castro" userId="67f50566e2aee3b4" providerId="LiveId" clId="{8F872066-ECD6-FE45-BDC0-D447F48025D6}" dt="2021-11-14T18:45:52.411" v="323"/>
          <pc:sldLayoutMkLst>
            <pc:docMk/>
            <pc:sldMasterMk cId="2207058747" sldId="2147483648"/>
            <pc:sldLayoutMk cId="1059260064" sldId="2147483661"/>
          </pc:sldLayoutMkLst>
        </pc:sldLayoutChg>
        <pc:sldLayoutChg chg="setBg">
          <pc:chgData name="marcos aurelio gularte de castro" userId="67f50566e2aee3b4" providerId="LiveId" clId="{8F872066-ECD6-FE45-BDC0-D447F48025D6}" dt="2021-11-14T18:45:52.411" v="323"/>
          <pc:sldLayoutMkLst>
            <pc:docMk/>
            <pc:sldMasterMk cId="2207058747" sldId="2147483648"/>
            <pc:sldLayoutMk cId="1176679641" sldId="2147483662"/>
          </pc:sldLayoutMkLst>
        </pc:sldLayoutChg>
        <pc:sldLayoutChg chg="setBg">
          <pc:chgData name="marcos aurelio gularte de castro" userId="67f50566e2aee3b4" providerId="LiveId" clId="{8F872066-ECD6-FE45-BDC0-D447F48025D6}" dt="2021-11-14T18:45:52.411" v="323"/>
          <pc:sldLayoutMkLst>
            <pc:docMk/>
            <pc:sldMasterMk cId="2207058747" sldId="2147483648"/>
            <pc:sldLayoutMk cId="2717842029" sldId="2147483663"/>
          </pc:sldLayoutMkLst>
        </pc:sldLayoutChg>
        <pc:sldLayoutChg chg="setBg">
          <pc:chgData name="marcos aurelio gularte de castro" userId="67f50566e2aee3b4" providerId="LiveId" clId="{8F872066-ECD6-FE45-BDC0-D447F48025D6}" dt="2021-11-14T18:45:52.411" v="323"/>
          <pc:sldLayoutMkLst>
            <pc:docMk/>
            <pc:sldMasterMk cId="2207058747" sldId="2147483648"/>
            <pc:sldLayoutMk cId="869254841" sldId="2147483664"/>
          </pc:sldLayoutMkLst>
        </pc:sldLayoutChg>
        <pc:sldLayoutChg chg="setBg">
          <pc:chgData name="marcos aurelio gularte de castro" userId="67f50566e2aee3b4" providerId="LiveId" clId="{8F872066-ECD6-FE45-BDC0-D447F48025D6}" dt="2021-11-14T18:45:52.411" v="323"/>
          <pc:sldLayoutMkLst>
            <pc:docMk/>
            <pc:sldMasterMk cId="2207058747" sldId="2147483648"/>
            <pc:sldLayoutMk cId="1640540120" sldId="2147483665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08498E-F8A5-3C41-B9FB-74AEA766EFE2}" type="datetimeFigureOut">
              <a:rPr lang="pt-BR" smtClean="0"/>
              <a:t>08/03/2022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1B3906-C5E6-FF4C-B378-9D48B3D1FB4B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25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>
            <a:extLst>
              <a:ext uri="{FF2B5EF4-FFF2-40B4-BE49-F238E27FC236}">
                <a16:creationId xmlns:a16="http://schemas.microsoft.com/office/drawing/2014/main" id="{9F2F5906-8E33-3E4A-9D8A-9B33A163D262}"/>
              </a:ext>
            </a:extLst>
          </p:cNvPr>
          <p:cNvSpPr/>
          <p:nvPr userDrawn="1"/>
        </p:nvSpPr>
        <p:spPr>
          <a:xfrm>
            <a:off x="85727" y="0"/>
            <a:ext cx="985838" cy="985838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684B2F0-AACF-464E-9364-CA00CAFFC6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57650" y="3228975"/>
            <a:ext cx="6829425" cy="2357437"/>
          </a:xfrm>
        </p:spPr>
        <p:txBody>
          <a:bodyPr anchor="b"/>
          <a:lstStyle>
            <a:lvl1pPr algn="l">
              <a:defRPr sz="6000" b="1" cap="all" baseline="0">
                <a:solidFill>
                  <a:schemeClr val="bg1"/>
                </a:solidFill>
                <a:effectLst>
                  <a:outerShdw blurRad="55959" dist="33139" dir="1500000" algn="tl" rotWithShape="0">
                    <a:prstClr val="black">
                      <a:alpha val="49000"/>
                    </a:prstClr>
                  </a:outerShdw>
                </a:effectLst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grpSp>
        <p:nvGrpSpPr>
          <p:cNvPr id="9" name="Gráfico 7">
            <a:extLst>
              <a:ext uri="{FF2B5EF4-FFF2-40B4-BE49-F238E27FC236}">
                <a16:creationId xmlns:a16="http://schemas.microsoft.com/office/drawing/2014/main" id="{FC504746-892D-B54E-A243-3863A70E8C8E}"/>
              </a:ext>
            </a:extLst>
          </p:cNvPr>
          <p:cNvGrpSpPr/>
          <p:nvPr/>
        </p:nvGrpSpPr>
        <p:grpSpPr>
          <a:xfrm>
            <a:off x="4267119" y="1949044"/>
            <a:ext cx="6317672" cy="1665694"/>
            <a:chOff x="4995782" y="1006069"/>
            <a:chExt cx="4374661" cy="1153407"/>
          </a:xfrm>
          <a:gradFill flip="none" rotWithShape="1">
            <a:gsLst>
              <a:gs pos="0">
                <a:srgbClr val="EC4C11"/>
              </a:gs>
              <a:gs pos="100000">
                <a:srgbClr val="E71401"/>
              </a:gs>
            </a:gsLst>
            <a:lin ang="16200000" scaled="1"/>
            <a:tileRect/>
          </a:gradFill>
        </p:grpSpPr>
        <p:sp>
          <p:nvSpPr>
            <p:cNvPr id="10" name="Forma Livre 9">
              <a:extLst>
                <a:ext uri="{FF2B5EF4-FFF2-40B4-BE49-F238E27FC236}">
                  <a16:creationId xmlns:a16="http://schemas.microsoft.com/office/drawing/2014/main" id="{055B46EF-A7B4-9540-B668-B02A3B00E48B}"/>
                </a:ext>
              </a:extLst>
            </p:cNvPr>
            <p:cNvSpPr/>
            <p:nvPr/>
          </p:nvSpPr>
          <p:spPr>
            <a:xfrm>
              <a:off x="4995782" y="1014437"/>
              <a:ext cx="426667" cy="734823"/>
            </a:xfrm>
            <a:custGeom>
              <a:avLst/>
              <a:gdLst>
                <a:gd name="connsiteX0" fmla="*/ 364055 w 426667"/>
                <a:gd name="connsiteY0" fmla="*/ 698755 h 734823"/>
                <a:gd name="connsiteX1" fmla="*/ 298073 w 426667"/>
                <a:gd name="connsiteY1" fmla="*/ 375046 h 734823"/>
                <a:gd name="connsiteX2" fmla="*/ 289825 w 426667"/>
                <a:gd name="connsiteY2" fmla="*/ 331884 h 734823"/>
                <a:gd name="connsiteX3" fmla="*/ 170233 w 426667"/>
                <a:gd name="connsiteY3" fmla="*/ 341133 h 734823"/>
                <a:gd name="connsiteX4" fmla="*/ 63012 w 426667"/>
                <a:gd name="connsiteY4" fmla="*/ 712114 h 734823"/>
                <a:gd name="connsiteX5" fmla="*/ 1154 w 426667"/>
                <a:gd name="connsiteY5" fmla="*/ 694644 h 734823"/>
                <a:gd name="connsiteX6" fmla="*/ 215595 w 426667"/>
                <a:gd name="connsiteY6" fmla="*/ 21534 h 734823"/>
                <a:gd name="connsiteX7" fmla="*/ 279515 w 426667"/>
                <a:gd name="connsiteY7" fmla="*/ 22562 h 734823"/>
                <a:gd name="connsiteX8" fmla="*/ 315599 w 426667"/>
                <a:gd name="connsiteY8" fmla="*/ 130465 h 734823"/>
                <a:gd name="connsiteX9" fmla="*/ 351683 w 426667"/>
                <a:gd name="connsiteY9" fmla="*/ 309276 h 734823"/>
                <a:gd name="connsiteX10" fmla="*/ 425913 w 426667"/>
                <a:gd name="connsiteY10" fmla="*/ 682313 h 734823"/>
                <a:gd name="connsiteX11" fmla="*/ 364055 w 426667"/>
                <a:gd name="connsiteY11" fmla="*/ 698755 h 734823"/>
                <a:gd name="connsiteX12" fmla="*/ 277453 w 426667"/>
                <a:gd name="connsiteY12" fmla="*/ 270225 h 734823"/>
                <a:gd name="connsiteX13" fmla="*/ 267144 w 426667"/>
                <a:gd name="connsiteY13" fmla="*/ 217815 h 734823"/>
                <a:gd name="connsiteX14" fmla="*/ 250648 w 426667"/>
                <a:gd name="connsiteY14" fmla="*/ 135603 h 734823"/>
                <a:gd name="connsiteX15" fmla="*/ 247555 w 426667"/>
                <a:gd name="connsiteY15" fmla="*/ 120189 h 734823"/>
                <a:gd name="connsiteX16" fmla="*/ 192914 w 426667"/>
                <a:gd name="connsiteY16" fmla="*/ 276391 h 734823"/>
                <a:gd name="connsiteX17" fmla="*/ 277453 w 426667"/>
                <a:gd name="connsiteY17" fmla="*/ 270225 h 734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6667" h="734823">
                  <a:moveTo>
                    <a:pt x="364055" y="698755"/>
                  </a:moveTo>
                  <a:cubicBezTo>
                    <a:pt x="342404" y="590852"/>
                    <a:pt x="320754" y="482949"/>
                    <a:pt x="298073" y="375046"/>
                  </a:cubicBezTo>
                  <a:cubicBezTo>
                    <a:pt x="294980" y="360659"/>
                    <a:pt x="291887" y="346271"/>
                    <a:pt x="289825" y="331884"/>
                  </a:cubicBezTo>
                  <a:cubicBezTo>
                    <a:pt x="249617" y="334967"/>
                    <a:pt x="210441" y="338050"/>
                    <a:pt x="170233" y="341133"/>
                  </a:cubicBezTo>
                  <a:cubicBezTo>
                    <a:pt x="131056" y="463423"/>
                    <a:pt x="94972" y="586741"/>
                    <a:pt x="63012" y="712114"/>
                  </a:cubicBezTo>
                  <a:cubicBezTo>
                    <a:pt x="52703" y="752193"/>
                    <a:pt x="-9155" y="734723"/>
                    <a:pt x="1154" y="694644"/>
                  </a:cubicBezTo>
                  <a:cubicBezTo>
                    <a:pt x="59920" y="466506"/>
                    <a:pt x="131056" y="241451"/>
                    <a:pt x="215595" y="21534"/>
                  </a:cubicBezTo>
                  <a:cubicBezTo>
                    <a:pt x="227967" y="-10323"/>
                    <a:pt x="274361" y="-4157"/>
                    <a:pt x="279515" y="22562"/>
                  </a:cubicBezTo>
                  <a:cubicBezTo>
                    <a:pt x="307351" y="46198"/>
                    <a:pt x="308382" y="97580"/>
                    <a:pt x="315599" y="130465"/>
                  </a:cubicBezTo>
                  <a:cubicBezTo>
                    <a:pt x="327971" y="190069"/>
                    <a:pt x="339311" y="249672"/>
                    <a:pt x="351683" y="309276"/>
                  </a:cubicBezTo>
                  <a:cubicBezTo>
                    <a:pt x="376426" y="434649"/>
                    <a:pt x="401169" y="557967"/>
                    <a:pt x="425913" y="682313"/>
                  </a:cubicBezTo>
                  <a:cubicBezTo>
                    <a:pt x="434160" y="722391"/>
                    <a:pt x="372302" y="739861"/>
                    <a:pt x="364055" y="698755"/>
                  </a:cubicBezTo>
                  <a:close/>
                  <a:moveTo>
                    <a:pt x="277453" y="270225"/>
                  </a:moveTo>
                  <a:lnTo>
                    <a:pt x="267144" y="217815"/>
                  </a:lnTo>
                  <a:cubicBezTo>
                    <a:pt x="261989" y="190069"/>
                    <a:pt x="255803" y="162322"/>
                    <a:pt x="250648" y="135603"/>
                  </a:cubicBezTo>
                  <a:cubicBezTo>
                    <a:pt x="249617" y="130465"/>
                    <a:pt x="248586" y="125327"/>
                    <a:pt x="247555" y="120189"/>
                  </a:cubicBezTo>
                  <a:cubicBezTo>
                    <a:pt x="228998" y="172599"/>
                    <a:pt x="210441" y="223981"/>
                    <a:pt x="192914" y="276391"/>
                  </a:cubicBezTo>
                  <a:cubicBezTo>
                    <a:pt x="220750" y="274336"/>
                    <a:pt x="248586" y="272281"/>
                    <a:pt x="277453" y="270225"/>
                  </a:cubicBezTo>
                  <a:close/>
                </a:path>
              </a:pathLst>
            </a:custGeom>
            <a:grpFill/>
            <a:ln w="103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" name="Forma Livre 10">
              <a:extLst>
                <a:ext uri="{FF2B5EF4-FFF2-40B4-BE49-F238E27FC236}">
                  <a16:creationId xmlns:a16="http://schemas.microsoft.com/office/drawing/2014/main" id="{AFDE5EC8-9D23-154B-AA36-A08CE58A48C8}"/>
                </a:ext>
              </a:extLst>
            </p:cNvPr>
            <p:cNvSpPr/>
            <p:nvPr/>
          </p:nvSpPr>
          <p:spPr>
            <a:xfrm>
              <a:off x="5635844" y="1006069"/>
              <a:ext cx="601399" cy="797739"/>
            </a:xfrm>
            <a:custGeom>
              <a:avLst/>
              <a:gdLst>
                <a:gd name="connsiteX0" fmla="*/ 601345 w 601399"/>
                <a:gd name="connsiteY0" fmla="*/ 766727 h 797739"/>
                <a:gd name="connsiteX1" fmla="*/ 538456 w 601399"/>
                <a:gd name="connsiteY1" fmla="*/ 774948 h 797739"/>
                <a:gd name="connsiteX2" fmla="*/ 532270 w 601399"/>
                <a:gd name="connsiteY2" fmla="*/ 750285 h 797739"/>
                <a:gd name="connsiteX3" fmla="*/ 535363 w 601399"/>
                <a:gd name="connsiteY3" fmla="*/ 727676 h 797739"/>
                <a:gd name="connsiteX4" fmla="*/ 513712 w 601399"/>
                <a:gd name="connsiteY4" fmla="*/ 180967 h 797739"/>
                <a:gd name="connsiteX5" fmla="*/ 513712 w 601399"/>
                <a:gd name="connsiteY5" fmla="*/ 181995 h 797739"/>
                <a:gd name="connsiteX6" fmla="*/ 511651 w 601399"/>
                <a:gd name="connsiteY6" fmla="*/ 186105 h 797739"/>
                <a:gd name="connsiteX7" fmla="*/ 511651 w 601399"/>
                <a:gd name="connsiteY7" fmla="*/ 186105 h 797739"/>
                <a:gd name="connsiteX8" fmla="*/ 422987 w 601399"/>
                <a:gd name="connsiteY8" fmla="*/ 318672 h 797739"/>
                <a:gd name="connsiteX9" fmla="*/ 419895 w 601399"/>
                <a:gd name="connsiteY9" fmla="*/ 326893 h 797739"/>
                <a:gd name="connsiteX10" fmla="*/ 296179 w 601399"/>
                <a:gd name="connsiteY10" fmla="*/ 572501 h 797739"/>
                <a:gd name="connsiteX11" fmla="*/ 250816 w 601399"/>
                <a:gd name="connsiteY11" fmla="*/ 590999 h 797739"/>
                <a:gd name="connsiteX12" fmla="*/ 220918 w 601399"/>
                <a:gd name="connsiteY12" fmla="*/ 569418 h 797739"/>
                <a:gd name="connsiteX13" fmla="*/ 81738 w 601399"/>
                <a:gd name="connsiteY13" fmla="*/ 241598 h 797739"/>
                <a:gd name="connsiteX14" fmla="*/ 97202 w 601399"/>
                <a:gd name="connsiteY14" fmla="*/ 672183 h 797739"/>
                <a:gd name="connsiteX15" fmla="*/ 100295 w 601399"/>
                <a:gd name="connsiteY15" fmla="*/ 693764 h 797739"/>
                <a:gd name="connsiteX16" fmla="*/ 95140 w 601399"/>
                <a:gd name="connsiteY16" fmla="*/ 723566 h 797739"/>
                <a:gd name="connsiteX17" fmla="*/ 32251 w 601399"/>
                <a:gd name="connsiteY17" fmla="*/ 715344 h 797739"/>
                <a:gd name="connsiteX18" fmla="*/ 291 w 601399"/>
                <a:gd name="connsiteY18" fmla="*/ 68953 h 797739"/>
                <a:gd name="connsiteX19" fmla="*/ 64211 w 601399"/>
                <a:gd name="connsiteY19" fmla="*/ 68953 h 797739"/>
                <a:gd name="connsiteX20" fmla="*/ 64211 w 601399"/>
                <a:gd name="connsiteY20" fmla="*/ 68953 h 797739"/>
                <a:gd name="connsiteX21" fmla="*/ 261126 w 601399"/>
                <a:gd name="connsiteY21" fmla="*/ 491317 h 797739"/>
                <a:gd name="connsiteX22" fmla="*/ 328139 w 601399"/>
                <a:gd name="connsiteY22" fmla="*/ 352584 h 797739"/>
                <a:gd name="connsiteX23" fmla="*/ 510620 w 601399"/>
                <a:gd name="connsiteY23" fmla="*/ 26820 h 797739"/>
                <a:gd name="connsiteX24" fmla="*/ 511651 w 601399"/>
                <a:gd name="connsiteY24" fmla="*/ 22709 h 797739"/>
                <a:gd name="connsiteX25" fmla="*/ 573509 w 601399"/>
                <a:gd name="connsiteY25" fmla="*/ 40179 h 797739"/>
                <a:gd name="connsiteX26" fmla="*/ 572478 w 601399"/>
                <a:gd name="connsiteY26" fmla="*/ 45318 h 797739"/>
                <a:gd name="connsiteX27" fmla="*/ 573509 w 601399"/>
                <a:gd name="connsiteY27" fmla="*/ 53539 h 797739"/>
                <a:gd name="connsiteX28" fmla="*/ 601345 w 601399"/>
                <a:gd name="connsiteY28" fmla="*/ 766727 h 79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01399" h="797739">
                  <a:moveTo>
                    <a:pt x="601345" y="766727"/>
                  </a:moveTo>
                  <a:cubicBezTo>
                    <a:pt x="603407" y="802695"/>
                    <a:pt x="546703" y="809888"/>
                    <a:pt x="538456" y="774948"/>
                  </a:cubicBezTo>
                  <a:cubicBezTo>
                    <a:pt x="536394" y="766727"/>
                    <a:pt x="534332" y="758506"/>
                    <a:pt x="532270" y="750285"/>
                  </a:cubicBezTo>
                  <a:cubicBezTo>
                    <a:pt x="530208" y="741036"/>
                    <a:pt x="531239" y="733842"/>
                    <a:pt x="535363" y="727676"/>
                  </a:cubicBezTo>
                  <a:cubicBezTo>
                    <a:pt x="527115" y="545782"/>
                    <a:pt x="519898" y="363889"/>
                    <a:pt x="513712" y="180967"/>
                  </a:cubicBezTo>
                  <a:cubicBezTo>
                    <a:pt x="513712" y="180967"/>
                    <a:pt x="513712" y="180967"/>
                    <a:pt x="513712" y="181995"/>
                  </a:cubicBezTo>
                  <a:cubicBezTo>
                    <a:pt x="512682" y="183022"/>
                    <a:pt x="511651" y="185078"/>
                    <a:pt x="511651" y="186105"/>
                  </a:cubicBezTo>
                  <a:cubicBezTo>
                    <a:pt x="511651" y="186105"/>
                    <a:pt x="511651" y="186105"/>
                    <a:pt x="511651" y="186105"/>
                  </a:cubicBezTo>
                  <a:cubicBezTo>
                    <a:pt x="480722" y="229267"/>
                    <a:pt x="450824" y="273456"/>
                    <a:pt x="422987" y="318672"/>
                  </a:cubicBezTo>
                  <a:cubicBezTo>
                    <a:pt x="421956" y="321755"/>
                    <a:pt x="420925" y="323810"/>
                    <a:pt x="419895" y="326893"/>
                  </a:cubicBezTo>
                  <a:cubicBezTo>
                    <a:pt x="371439" y="404995"/>
                    <a:pt x="332262" y="486179"/>
                    <a:pt x="296179" y="572501"/>
                  </a:cubicBezTo>
                  <a:cubicBezTo>
                    <a:pt x="287931" y="592027"/>
                    <a:pt x="266281" y="597165"/>
                    <a:pt x="250816" y="590999"/>
                  </a:cubicBezTo>
                  <a:cubicBezTo>
                    <a:pt x="238444" y="589971"/>
                    <a:pt x="227104" y="583805"/>
                    <a:pt x="220918" y="569418"/>
                  </a:cubicBezTo>
                  <a:cubicBezTo>
                    <a:pt x="180710" y="457405"/>
                    <a:pt x="134317" y="348474"/>
                    <a:pt x="81738" y="241598"/>
                  </a:cubicBezTo>
                  <a:cubicBezTo>
                    <a:pt x="93078" y="384442"/>
                    <a:pt x="98233" y="528312"/>
                    <a:pt x="97202" y="672183"/>
                  </a:cubicBezTo>
                  <a:cubicBezTo>
                    <a:pt x="100295" y="678349"/>
                    <a:pt x="102357" y="685543"/>
                    <a:pt x="100295" y="693764"/>
                  </a:cubicBezTo>
                  <a:cubicBezTo>
                    <a:pt x="98233" y="704040"/>
                    <a:pt x="97202" y="713289"/>
                    <a:pt x="95140" y="723566"/>
                  </a:cubicBezTo>
                  <a:cubicBezTo>
                    <a:pt x="88954" y="759533"/>
                    <a:pt x="31220" y="750285"/>
                    <a:pt x="32251" y="715344"/>
                  </a:cubicBezTo>
                  <a:cubicBezTo>
                    <a:pt x="36375" y="499538"/>
                    <a:pt x="26065" y="283732"/>
                    <a:pt x="291" y="68953"/>
                  </a:cubicBezTo>
                  <a:cubicBezTo>
                    <a:pt x="-4864" y="27848"/>
                    <a:pt x="60087" y="28875"/>
                    <a:pt x="64211" y="68953"/>
                  </a:cubicBezTo>
                  <a:cubicBezTo>
                    <a:pt x="64211" y="68953"/>
                    <a:pt x="64211" y="68953"/>
                    <a:pt x="64211" y="68953"/>
                  </a:cubicBezTo>
                  <a:cubicBezTo>
                    <a:pt x="140503" y="204603"/>
                    <a:pt x="205453" y="346419"/>
                    <a:pt x="261126" y="491317"/>
                  </a:cubicBezTo>
                  <a:cubicBezTo>
                    <a:pt x="281745" y="444045"/>
                    <a:pt x="303395" y="397801"/>
                    <a:pt x="328139" y="352584"/>
                  </a:cubicBezTo>
                  <a:cubicBezTo>
                    <a:pt x="378656" y="239543"/>
                    <a:pt x="445669" y="130612"/>
                    <a:pt x="510620" y="26820"/>
                  </a:cubicBezTo>
                  <a:cubicBezTo>
                    <a:pt x="510620" y="24765"/>
                    <a:pt x="511651" y="23737"/>
                    <a:pt x="511651" y="22709"/>
                  </a:cubicBezTo>
                  <a:cubicBezTo>
                    <a:pt x="520929" y="-17369"/>
                    <a:pt x="582787" y="101"/>
                    <a:pt x="573509" y="40179"/>
                  </a:cubicBezTo>
                  <a:cubicBezTo>
                    <a:pt x="573509" y="42235"/>
                    <a:pt x="572478" y="43262"/>
                    <a:pt x="572478" y="45318"/>
                  </a:cubicBezTo>
                  <a:cubicBezTo>
                    <a:pt x="573509" y="48400"/>
                    <a:pt x="573509" y="50456"/>
                    <a:pt x="573509" y="53539"/>
                  </a:cubicBezTo>
                  <a:cubicBezTo>
                    <a:pt x="580725" y="290926"/>
                    <a:pt x="590004" y="528312"/>
                    <a:pt x="601345" y="766727"/>
                  </a:cubicBezTo>
                  <a:close/>
                </a:path>
              </a:pathLst>
            </a:custGeom>
            <a:grpFill/>
            <a:ln w="103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" name="Forma Livre 11">
              <a:extLst>
                <a:ext uri="{FF2B5EF4-FFF2-40B4-BE49-F238E27FC236}">
                  <a16:creationId xmlns:a16="http://schemas.microsoft.com/office/drawing/2014/main" id="{A4CA3056-6271-2D4D-8371-1F5004AC98FB}"/>
                </a:ext>
              </a:extLst>
            </p:cNvPr>
            <p:cNvSpPr/>
            <p:nvPr/>
          </p:nvSpPr>
          <p:spPr>
            <a:xfrm>
              <a:off x="6410957" y="1065732"/>
              <a:ext cx="534884" cy="661180"/>
            </a:xfrm>
            <a:custGeom>
              <a:avLst/>
              <a:gdLst>
                <a:gd name="connsiteX0" fmla="*/ 385016 w 534884"/>
                <a:gd name="connsiteY0" fmla="*/ 615603 h 661180"/>
                <a:gd name="connsiteX1" fmla="*/ 64385 w 534884"/>
                <a:gd name="connsiteY1" fmla="*/ 582718 h 661180"/>
                <a:gd name="connsiteX2" fmla="*/ 27271 w 534884"/>
                <a:gd name="connsiteY2" fmla="*/ 212765 h 661180"/>
                <a:gd name="connsiteX3" fmla="*/ 263362 w 534884"/>
                <a:gd name="connsiteY3" fmla="*/ 3125 h 661180"/>
                <a:gd name="connsiteX4" fmla="*/ 282950 w 534884"/>
                <a:gd name="connsiteY4" fmla="*/ 1069 h 661180"/>
                <a:gd name="connsiteX5" fmla="*/ 309755 w 534884"/>
                <a:gd name="connsiteY5" fmla="*/ 1069 h 661180"/>
                <a:gd name="connsiteX6" fmla="*/ 330375 w 534884"/>
                <a:gd name="connsiteY6" fmla="*/ 9290 h 661180"/>
                <a:gd name="connsiteX7" fmla="*/ 332437 w 534884"/>
                <a:gd name="connsiteY7" fmla="*/ 9290 h 661180"/>
                <a:gd name="connsiteX8" fmla="*/ 380892 w 534884"/>
                <a:gd name="connsiteY8" fmla="*/ 21622 h 661180"/>
                <a:gd name="connsiteX9" fmla="*/ 462338 w 534884"/>
                <a:gd name="connsiteY9" fmla="*/ 77115 h 661180"/>
                <a:gd name="connsiteX10" fmla="*/ 534506 w 534884"/>
                <a:gd name="connsiteY10" fmla="*/ 275451 h 661180"/>
                <a:gd name="connsiteX11" fmla="*/ 385016 w 534884"/>
                <a:gd name="connsiteY11" fmla="*/ 615603 h 661180"/>
                <a:gd name="connsiteX12" fmla="*/ 465431 w 534884"/>
                <a:gd name="connsiteY12" fmla="*/ 222014 h 661180"/>
                <a:gd name="connsiteX13" fmla="*/ 383985 w 534884"/>
                <a:gd name="connsiteY13" fmla="*/ 94585 h 661180"/>
                <a:gd name="connsiteX14" fmla="*/ 312848 w 534884"/>
                <a:gd name="connsiteY14" fmla="*/ 71977 h 661180"/>
                <a:gd name="connsiteX15" fmla="*/ 259238 w 534884"/>
                <a:gd name="connsiteY15" fmla="*/ 68894 h 661180"/>
                <a:gd name="connsiteX16" fmla="*/ 72633 w 534884"/>
                <a:gd name="connsiteY16" fmla="*/ 285728 h 661180"/>
                <a:gd name="connsiteX17" fmla="*/ 139646 w 534884"/>
                <a:gd name="connsiteY17" fmla="*/ 569359 h 661180"/>
                <a:gd name="connsiteX18" fmla="*/ 397387 w 534884"/>
                <a:gd name="connsiteY18" fmla="*/ 519004 h 661180"/>
                <a:gd name="connsiteX19" fmla="*/ 465431 w 534884"/>
                <a:gd name="connsiteY19" fmla="*/ 222014 h 661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34884" h="661180">
                  <a:moveTo>
                    <a:pt x="385016" y="615603"/>
                  </a:moveTo>
                  <a:cubicBezTo>
                    <a:pt x="287074" y="682400"/>
                    <a:pt x="141708" y="679317"/>
                    <a:pt x="64385" y="582718"/>
                  </a:cubicBezTo>
                  <a:cubicBezTo>
                    <a:pt x="-14999" y="484064"/>
                    <a:pt x="-12937" y="325806"/>
                    <a:pt x="27271" y="212765"/>
                  </a:cubicBezTo>
                  <a:cubicBezTo>
                    <a:pt x="64385" y="106917"/>
                    <a:pt x="152018" y="18539"/>
                    <a:pt x="263362" y="3125"/>
                  </a:cubicBezTo>
                  <a:cubicBezTo>
                    <a:pt x="269548" y="42"/>
                    <a:pt x="276764" y="-986"/>
                    <a:pt x="282950" y="1069"/>
                  </a:cubicBezTo>
                  <a:cubicBezTo>
                    <a:pt x="291198" y="42"/>
                    <a:pt x="300477" y="42"/>
                    <a:pt x="309755" y="1069"/>
                  </a:cubicBezTo>
                  <a:cubicBezTo>
                    <a:pt x="319034" y="1069"/>
                    <a:pt x="325220" y="5180"/>
                    <a:pt x="330375" y="9290"/>
                  </a:cubicBezTo>
                  <a:cubicBezTo>
                    <a:pt x="331406" y="9290"/>
                    <a:pt x="332437" y="9290"/>
                    <a:pt x="332437" y="9290"/>
                  </a:cubicBezTo>
                  <a:cubicBezTo>
                    <a:pt x="348932" y="11346"/>
                    <a:pt x="365428" y="15456"/>
                    <a:pt x="380892" y="21622"/>
                  </a:cubicBezTo>
                  <a:cubicBezTo>
                    <a:pt x="411821" y="33954"/>
                    <a:pt x="439657" y="52452"/>
                    <a:pt x="462338" y="77115"/>
                  </a:cubicBezTo>
                  <a:cubicBezTo>
                    <a:pt x="511825" y="130553"/>
                    <a:pt x="532444" y="203516"/>
                    <a:pt x="534506" y="275451"/>
                  </a:cubicBezTo>
                  <a:cubicBezTo>
                    <a:pt x="539661" y="401852"/>
                    <a:pt x="492237" y="541612"/>
                    <a:pt x="385016" y="615603"/>
                  </a:cubicBezTo>
                  <a:close/>
                  <a:moveTo>
                    <a:pt x="465431" y="222014"/>
                  </a:moveTo>
                  <a:cubicBezTo>
                    <a:pt x="455122" y="170631"/>
                    <a:pt x="429348" y="123359"/>
                    <a:pt x="383985" y="94585"/>
                  </a:cubicBezTo>
                  <a:cubicBezTo>
                    <a:pt x="362335" y="81226"/>
                    <a:pt x="338622" y="71977"/>
                    <a:pt x="312848" y="71977"/>
                  </a:cubicBezTo>
                  <a:cubicBezTo>
                    <a:pt x="293260" y="71977"/>
                    <a:pt x="277795" y="76088"/>
                    <a:pt x="259238" y="68894"/>
                  </a:cubicBezTo>
                  <a:cubicBezTo>
                    <a:pt x="158203" y="89447"/>
                    <a:pt x="93252" y="186046"/>
                    <a:pt x="72633" y="285728"/>
                  </a:cubicBezTo>
                  <a:cubicBezTo>
                    <a:pt x="55107" y="376161"/>
                    <a:pt x="57169" y="507700"/>
                    <a:pt x="139646" y="569359"/>
                  </a:cubicBezTo>
                  <a:cubicBezTo>
                    <a:pt x="221092" y="629990"/>
                    <a:pt x="337592" y="590940"/>
                    <a:pt x="397387" y="519004"/>
                  </a:cubicBezTo>
                  <a:cubicBezTo>
                    <a:pt x="462338" y="439875"/>
                    <a:pt x="486051" y="319640"/>
                    <a:pt x="465431" y="222014"/>
                  </a:cubicBezTo>
                  <a:close/>
                </a:path>
              </a:pathLst>
            </a:custGeom>
            <a:grpFill/>
            <a:ln w="103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" name="Forma Livre 12">
              <a:extLst>
                <a:ext uri="{FF2B5EF4-FFF2-40B4-BE49-F238E27FC236}">
                  <a16:creationId xmlns:a16="http://schemas.microsoft.com/office/drawing/2014/main" id="{D9312AEA-2F7F-8946-BD94-AE6191BC92D8}"/>
                </a:ext>
              </a:extLst>
            </p:cNvPr>
            <p:cNvSpPr/>
            <p:nvPr/>
          </p:nvSpPr>
          <p:spPr>
            <a:xfrm>
              <a:off x="7119696" y="1057552"/>
              <a:ext cx="2250747" cy="1101924"/>
            </a:xfrm>
            <a:custGeom>
              <a:avLst/>
              <a:gdLst>
                <a:gd name="connsiteX0" fmla="*/ 2235135 w 2250747"/>
                <a:gd name="connsiteY0" fmla="*/ 952630 h 1101924"/>
                <a:gd name="connsiteX1" fmla="*/ 1707281 w 2250747"/>
                <a:gd name="connsiteY1" fmla="*/ 1098556 h 1101924"/>
                <a:gd name="connsiteX2" fmla="*/ 715491 w 2250747"/>
                <a:gd name="connsiteY2" fmla="*/ 914607 h 1101924"/>
                <a:gd name="connsiteX3" fmla="*/ 337126 w 2250747"/>
                <a:gd name="connsiteY3" fmla="*/ 679276 h 1101924"/>
                <a:gd name="connsiteX4" fmla="*/ 81446 w 2250747"/>
                <a:gd name="connsiteY4" fmla="*/ 401811 h 1101924"/>
                <a:gd name="connsiteX5" fmla="*/ 79384 w 2250747"/>
                <a:gd name="connsiteY5" fmla="*/ 454221 h 1101924"/>
                <a:gd name="connsiteX6" fmla="*/ 83508 w 2250747"/>
                <a:gd name="connsiteY6" fmla="*/ 659750 h 1101924"/>
                <a:gd name="connsiteX7" fmla="*/ 19588 w 2250747"/>
                <a:gd name="connsiteY7" fmla="*/ 659750 h 1101924"/>
                <a:gd name="connsiteX8" fmla="*/ 18557 w 2250747"/>
                <a:gd name="connsiteY8" fmla="*/ 633032 h 1101924"/>
                <a:gd name="connsiteX9" fmla="*/ 18557 w 2250747"/>
                <a:gd name="connsiteY9" fmla="*/ 625838 h 1101924"/>
                <a:gd name="connsiteX10" fmla="*/ 0 w 2250747"/>
                <a:gd name="connsiteY10" fmla="*/ 30829 h 1101924"/>
                <a:gd name="connsiteX11" fmla="*/ 6186 w 2250747"/>
                <a:gd name="connsiteY11" fmla="*/ 10276 h 1101924"/>
                <a:gd name="connsiteX12" fmla="*/ 20619 w 2250747"/>
                <a:gd name="connsiteY12" fmla="*/ 1028 h 1101924"/>
                <a:gd name="connsiteX13" fmla="*/ 24743 w 2250747"/>
                <a:gd name="connsiteY13" fmla="*/ 1028 h 1101924"/>
                <a:gd name="connsiteX14" fmla="*/ 31960 w 2250747"/>
                <a:gd name="connsiteY14" fmla="*/ 1028 h 1101924"/>
                <a:gd name="connsiteX15" fmla="*/ 79384 w 2250747"/>
                <a:gd name="connsiteY15" fmla="*/ 1028 h 1101924"/>
                <a:gd name="connsiteX16" fmla="*/ 90725 w 2250747"/>
                <a:gd name="connsiteY16" fmla="*/ 0 h 1101924"/>
                <a:gd name="connsiteX17" fmla="*/ 95880 w 2250747"/>
                <a:gd name="connsiteY17" fmla="*/ 1028 h 1101924"/>
                <a:gd name="connsiteX18" fmla="*/ 245370 w 2250747"/>
                <a:gd name="connsiteY18" fmla="*/ 65770 h 1101924"/>
                <a:gd name="connsiteX19" fmla="*/ 226813 w 2250747"/>
                <a:gd name="connsiteY19" fmla="*/ 238414 h 1101924"/>
                <a:gd name="connsiteX20" fmla="*/ 123716 w 2250747"/>
                <a:gd name="connsiteY20" fmla="*/ 347345 h 1101924"/>
                <a:gd name="connsiteX21" fmla="*/ 125778 w 2250747"/>
                <a:gd name="connsiteY21" fmla="*/ 351456 h 1101924"/>
                <a:gd name="connsiteX22" fmla="*/ 125778 w 2250747"/>
                <a:gd name="connsiteY22" fmla="*/ 351456 h 1101924"/>
                <a:gd name="connsiteX23" fmla="*/ 125778 w 2250747"/>
                <a:gd name="connsiteY23" fmla="*/ 351456 h 1101924"/>
                <a:gd name="connsiteX24" fmla="*/ 414448 w 2250747"/>
                <a:gd name="connsiteY24" fmla="*/ 661806 h 1101924"/>
                <a:gd name="connsiteX25" fmla="*/ 1260872 w 2250747"/>
                <a:gd name="connsiteY25" fmla="*/ 1008123 h 1101924"/>
                <a:gd name="connsiteX26" fmla="*/ 2202145 w 2250747"/>
                <a:gd name="connsiteY26" fmla="*/ 898165 h 1101924"/>
                <a:gd name="connsiteX27" fmla="*/ 2235135 w 2250747"/>
                <a:gd name="connsiteY27" fmla="*/ 952630 h 1101924"/>
                <a:gd name="connsiteX28" fmla="*/ 68044 w 2250747"/>
                <a:gd name="connsiteY28" fmla="*/ 86322 h 1101924"/>
                <a:gd name="connsiteX29" fmla="*/ 68044 w 2250747"/>
                <a:gd name="connsiteY29" fmla="*/ 86322 h 1101924"/>
                <a:gd name="connsiteX30" fmla="*/ 75260 w 2250747"/>
                <a:gd name="connsiteY30" fmla="*/ 292880 h 1101924"/>
                <a:gd name="connsiteX31" fmla="*/ 85570 w 2250747"/>
                <a:gd name="connsiteY31" fmla="*/ 293908 h 1101924"/>
                <a:gd name="connsiteX32" fmla="*/ 187636 w 2250747"/>
                <a:gd name="connsiteY32" fmla="*/ 164424 h 1101924"/>
                <a:gd name="connsiteX33" fmla="*/ 165986 w 2250747"/>
                <a:gd name="connsiteY33" fmla="*/ 73991 h 1101924"/>
                <a:gd name="connsiteX34" fmla="*/ 108251 w 2250747"/>
                <a:gd name="connsiteY34" fmla="*/ 62687 h 1101924"/>
                <a:gd name="connsiteX35" fmla="*/ 82477 w 2250747"/>
                <a:gd name="connsiteY35" fmla="*/ 63714 h 1101924"/>
                <a:gd name="connsiteX36" fmla="*/ 79384 w 2250747"/>
                <a:gd name="connsiteY36" fmla="*/ 63714 h 1101924"/>
                <a:gd name="connsiteX37" fmla="*/ 79384 w 2250747"/>
                <a:gd name="connsiteY37" fmla="*/ 65770 h 1101924"/>
                <a:gd name="connsiteX38" fmla="*/ 72168 w 2250747"/>
                <a:gd name="connsiteY38" fmla="*/ 69880 h 1101924"/>
                <a:gd name="connsiteX39" fmla="*/ 71137 w 2250747"/>
                <a:gd name="connsiteY39" fmla="*/ 70908 h 1101924"/>
                <a:gd name="connsiteX40" fmla="*/ 71137 w 2250747"/>
                <a:gd name="connsiteY40" fmla="*/ 70908 h 1101924"/>
                <a:gd name="connsiteX41" fmla="*/ 70106 w 2250747"/>
                <a:gd name="connsiteY41" fmla="*/ 72963 h 1101924"/>
                <a:gd name="connsiteX42" fmla="*/ 69075 w 2250747"/>
                <a:gd name="connsiteY42" fmla="*/ 76046 h 1101924"/>
                <a:gd name="connsiteX43" fmla="*/ 68044 w 2250747"/>
                <a:gd name="connsiteY43" fmla="*/ 86322 h 1101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250747" h="1101924">
                  <a:moveTo>
                    <a:pt x="2235135" y="952630"/>
                  </a:moveTo>
                  <a:cubicBezTo>
                    <a:pt x="2073274" y="1043063"/>
                    <a:pt x="1891823" y="1087252"/>
                    <a:pt x="1707281" y="1098556"/>
                  </a:cubicBezTo>
                  <a:cubicBezTo>
                    <a:pt x="1373247" y="1119109"/>
                    <a:pt x="1022719" y="1044091"/>
                    <a:pt x="715491" y="914607"/>
                  </a:cubicBezTo>
                  <a:cubicBezTo>
                    <a:pt x="576310" y="856031"/>
                    <a:pt x="450532" y="777930"/>
                    <a:pt x="337126" y="679276"/>
                  </a:cubicBezTo>
                  <a:cubicBezTo>
                    <a:pt x="243308" y="597064"/>
                    <a:pt x="150521" y="506631"/>
                    <a:pt x="81446" y="401811"/>
                  </a:cubicBezTo>
                  <a:cubicBezTo>
                    <a:pt x="81446" y="425447"/>
                    <a:pt x="80415" y="455248"/>
                    <a:pt x="79384" y="454221"/>
                  </a:cubicBezTo>
                  <a:cubicBezTo>
                    <a:pt x="81446" y="523073"/>
                    <a:pt x="82477" y="590898"/>
                    <a:pt x="83508" y="659750"/>
                  </a:cubicBezTo>
                  <a:cubicBezTo>
                    <a:pt x="83508" y="700856"/>
                    <a:pt x="20619" y="700856"/>
                    <a:pt x="19588" y="659750"/>
                  </a:cubicBezTo>
                  <a:cubicBezTo>
                    <a:pt x="19588" y="650502"/>
                    <a:pt x="18557" y="642280"/>
                    <a:pt x="18557" y="633032"/>
                  </a:cubicBezTo>
                  <a:cubicBezTo>
                    <a:pt x="18557" y="629949"/>
                    <a:pt x="18557" y="627893"/>
                    <a:pt x="18557" y="625838"/>
                  </a:cubicBezTo>
                  <a:cubicBezTo>
                    <a:pt x="16495" y="427502"/>
                    <a:pt x="10310" y="229166"/>
                    <a:pt x="0" y="30829"/>
                  </a:cubicBezTo>
                  <a:cubicBezTo>
                    <a:pt x="0" y="21581"/>
                    <a:pt x="2062" y="15415"/>
                    <a:pt x="6186" y="10276"/>
                  </a:cubicBezTo>
                  <a:cubicBezTo>
                    <a:pt x="9279" y="5138"/>
                    <a:pt x="13402" y="1028"/>
                    <a:pt x="20619" y="1028"/>
                  </a:cubicBezTo>
                  <a:cubicBezTo>
                    <a:pt x="21650" y="1028"/>
                    <a:pt x="23712" y="1028"/>
                    <a:pt x="24743" y="1028"/>
                  </a:cubicBezTo>
                  <a:cubicBezTo>
                    <a:pt x="26805" y="1028"/>
                    <a:pt x="28867" y="1028"/>
                    <a:pt x="31960" y="1028"/>
                  </a:cubicBezTo>
                  <a:cubicBezTo>
                    <a:pt x="47424" y="0"/>
                    <a:pt x="63920" y="0"/>
                    <a:pt x="79384" y="1028"/>
                  </a:cubicBezTo>
                  <a:cubicBezTo>
                    <a:pt x="83508" y="1028"/>
                    <a:pt x="86601" y="0"/>
                    <a:pt x="90725" y="0"/>
                  </a:cubicBezTo>
                  <a:cubicBezTo>
                    <a:pt x="92787" y="0"/>
                    <a:pt x="94849" y="0"/>
                    <a:pt x="95880" y="1028"/>
                  </a:cubicBezTo>
                  <a:cubicBezTo>
                    <a:pt x="152583" y="0"/>
                    <a:pt x="214441" y="13359"/>
                    <a:pt x="245370" y="65770"/>
                  </a:cubicBezTo>
                  <a:cubicBezTo>
                    <a:pt x="275268" y="118180"/>
                    <a:pt x="253618" y="189087"/>
                    <a:pt x="226813" y="238414"/>
                  </a:cubicBezTo>
                  <a:cubicBezTo>
                    <a:pt x="203100" y="283631"/>
                    <a:pt x="167017" y="320626"/>
                    <a:pt x="123716" y="347345"/>
                  </a:cubicBezTo>
                  <a:cubicBezTo>
                    <a:pt x="124747" y="348373"/>
                    <a:pt x="125778" y="350428"/>
                    <a:pt x="125778" y="351456"/>
                  </a:cubicBezTo>
                  <a:cubicBezTo>
                    <a:pt x="125778" y="351456"/>
                    <a:pt x="125778" y="351456"/>
                    <a:pt x="125778" y="351456"/>
                  </a:cubicBezTo>
                  <a:cubicBezTo>
                    <a:pt x="125778" y="351456"/>
                    <a:pt x="125778" y="351456"/>
                    <a:pt x="125778" y="351456"/>
                  </a:cubicBezTo>
                  <a:cubicBezTo>
                    <a:pt x="200007" y="470663"/>
                    <a:pt x="307228" y="572400"/>
                    <a:pt x="414448" y="661806"/>
                  </a:cubicBezTo>
                  <a:cubicBezTo>
                    <a:pt x="650540" y="858087"/>
                    <a:pt x="962923" y="954686"/>
                    <a:pt x="1260872" y="1008123"/>
                  </a:cubicBezTo>
                  <a:cubicBezTo>
                    <a:pt x="1574286" y="1063616"/>
                    <a:pt x="1917598" y="1056423"/>
                    <a:pt x="2202145" y="898165"/>
                  </a:cubicBezTo>
                  <a:cubicBezTo>
                    <a:pt x="2238228" y="877612"/>
                    <a:pt x="2271219" y="933105"/>
                    <a:pt x="2235135" y="952630"/>
                  </a:cubicBezTo>
                  <a:close/>
                  <a:moveTo>
                    <a:pt x="68044" y="86322"/>
                  </a:moveTo>
                  <a:cubicBezTo>
                    <a:pt x="68044" y="86322"/>
                    <a:pt x="67013" y="86322"/>
                    <a:pt x="68044" y="86322"/>
                  </a:cubicBezTo>
                  <a:cubicBezTo>
                    <a:pt x="70106" y="156203"/>
                    <a:pt x="73199" y="224027"/>
                    <a:pt x="75260" y="292880"/>
                  </a:cubicBezTo>
                  <a:cubicBezTo>
                    <a:pt x="79384" y="292880"/>
                    <a:pt x="82477" y="292880"/>
                    <a:pt x="85570" y="293908"/>
                  </a:cubicBezTo>
                  <a:cubicBezTo>
                    <a:pt x="134026" y="265133"/>
                    <a:pt x="171140" y="219917"/>
                    <a:pt x="187636" y="164424"/>
                  </a:cubicBezTo>
                  <a:cubicBezTo>
                    <a:pt x="197946" y="130511"/>
                    <a:pt x="201038" y="93516"/>
                    <a:pt x="165986" y="73991"/>
                  </a:cubicBezTo>
                  <a:cubicBezTo>
                    <a:pt x="148459" y="64742"/>
                    <a:pt x="127840" y="62687"/>
                    <a:pt x="108251" y="62687"/>
                  </a:cubicBezTo>
                  <a:cubicBezTo>
                    <a:pt x="100004" y="62687"/>
                    <a:pt x="89694" y="64742"/>
                    <a:pt x="82477" y="63714"/>
                  </a:cubicBezTo>
                  <a:cubicBezTo>
                    <a:pt x="81446" y="63714"/>
                    <a:pt x="80415" y="63714"/>
                    <a:pt x="79384" y="63714"/>
                  </a:cubicBezTo>
                  <a:cubicBezTo>
                    <a:pt x="79384" y="64742"/>
                    <a:pt x="79384" y="64742"/>
                    <a:pt x="79384" y="65770"/>
                  </a:cubicBezTo>
                  <a:cubicBezTo>
                    <a:pt x="76291" y="66797"/>
                    <a:pt x="74230" y="67825"/>
                    <a:pt x="72168" y="69880"/>
                  </a:cubicBezTo>
                  <a:cubicBezTo>
                    <a:pt x="72168" y="69880"/>
                    <a:pt x="71137" y="70908"/>
                    <a:pt x="71137" y="70908"/>
                  </a:cubicBezTo>
                  <a:cubicBezTo>
                    <a:pt x="71137" y="70908"/>
                    <a:pt x="71137" y="70908"/>
                    <a:pt x="71137" y="70908"/>
                  </a:cubicBezTo>
                  <a:cubicBezTo>
                    <a:pt x="71137" y="71935"/>
                    <a:pt x="70106" y="71935"/>
                    <a:pt x="70106" y="72963"/>
                  </a:cubicBezTo>
                  <a:cubicBezTo>
                    <a:pt x="69075" y="73991"/>
                    <a:pt x="69075" y="75018"/>
                    <a:pt x="69075" y="76046"/>
                  </a:cubicBezTo>
                  <a:cubicBezTo>
                    <a:pt x="67013" y="80157"/>
                    <a:pt x="67013" y="83240"/>
                    <a:pt x="68044" y="86322"/>
                  </a:cubicBezTo>
                  <a:close/>
                </a:path>
              </a:pathLst>
            </a:custGeom>
            <a:grpFill/>
            <a:ln w="103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16" name="Espaço Reservado para Texto 15">
            <a:extLst>
              <a:ext uri="{FF2B5EF4-FFF2-40B4-BE49-F238E27FC236}">
                <a16:creationId xmlns:a16="http://schemas.microsoft.com/office/drawing/2014/main" id="{BD48AB69-6D9E-FE4F-83D2-5B57E8905B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1450" y="114300"/>
            <a:ext cx="720000" cy="720000"/>
          </a:xfrm>
          <a:prstGeom prst="ellipse">
            <a:avLst/>
          </a:prstGeom>
          <a:solidFill>
            <a:srgbClr val="EC4C11"/>
          </a:solidFill>
        </p:spPr>
        <p:txBody>
          <a:bodyPr anchor="ctr">
            <a:normAutofit/>
          </a:bodyPr>
          <a:lstStyle>
            <a:lvl1pPr algn="ctr">
              <a:defRPr sz="4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142615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9C5CB1-45B5-4D43-848A-C73B88D78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403A7CD-9EFE-B742-B982-1A485F8735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CC7CC09-B2FD-D348-B15E-893D5FB1DB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EE5D871-2B41-A049-BFFB-F2D947AD04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E7384C-E7A9-534D-B2D6-4F544809005E}" type="datetimeFigureOut">
              <a:rPr lang="pt-BR" smtClean="0"/>
              <a:t>08/03/2022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18414D2-F707-A042-BCCC-3871782DD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F723171-BE36-224E-A0C0-647F34EF6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E7B023-82B7-EF4C-A44B-1AD550C5F24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1762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C2253C-4DD8-3749-810F-411DD2FC1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FF41234-6B97-BC46-B79B-096FCC0D28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9DA5197-EEF5-8E46-BAE4-98F38F8F9E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53CC723-A881-9F47-9EF1-5D25707916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44AF3BF3-2EC3-144C-B15C-22CB100BD5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7D090407-A78E-4F4C-A416-F9AF8E3982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E7384C-E7A9-534D-B2D6-4F544809005E}" type="datetimeFigureOut">
              <a:rPr lang="pt-BR" smtClean="0"/>
              <a:t>08/03/2022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6631C376-1875-CE48-A390-5ECB14952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C487F1EB-69F2-0D4D-8B5F-4E8D1C8A0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E7B023-82B7-EF4C-A44B-1AD550C5F24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30766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5A9129-1F53-9E4A-B6C0-02F07BBA8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815" y="365126"/>
            <a:ext cx="11455879" cy="1135870"/>
          </a:xfrm>
        </p:spPr>
        <p:txBody>
          <a:bodyPr>
            <a:noAutofit/>
          </a:bodyPr>
          <a:lstStyle>
            <a:lvl1pPr algn="ctr">
              <a:defRPr sz="4800" b="1" cap="all" baseline="0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2BAEFF6-9E6E-E74C-8186-55A08EE063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E7384C-E7A9-534D-B2D6-4F544809005E}" type="datetimeFigureOut">
              <a:rPr lang="pt-BR" smtClean="0"/>
              <a:t>08/03/2022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4A40B76-E300-4F4C-9DF1-587D53BD3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C4E1545-841D-204F-A1EA-150917F34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E7B023-82B7-EF4C-A44B-1AD550C5F24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40330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C11AAC85-C25D-294A-8992-A20233BF17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E7384C-E7A9-534D-B2D6-4F544809005E}" type="datetimeFigureOut">
              <a:rPr lang="pt-BR" smtClean="0"/>
              <a:t>08/03/2022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B42BCF17-A99E-7744-888C-CCCB9FAF1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FBBBF0B-7EEA-0B4B-B1E3-C81733E10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E7B023-82B7-EF4C-A44B-1AD550C5F24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07855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7AE3B1-95B8-7246-BB13-F226241CE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43A8213-0B7B-E643-BEFE-32F61563E0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7943380-09A4-1C49-8841-C970AFDCC1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6E84298-8D7D-EF41-AA49-AF283983E9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E7384C-E7A9-534D-B2D6-4F544809005E}" type="datetimeFigureOut">
              <a:rPr lang="pt-BR" smtClean="0"/>
              <a:t>08/03/2022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86A020F-E130-CB49-AC76-2EC94E031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2459363-5967-CA47-BEB6-C8178F7EC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E7B023-82B7-EF4C-A44B-1AD550C5F24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57161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93AD36-B3AD-7A43-9F58-168ED1D0E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84B09BB6-7EE7-A449-BAB1-E592E33D98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9DEE5A1-B39C-4648-B237-C2B4B40C3D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D1779DF-55CD-3E4A-B452-30FE8D11FE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E7384C-E7A9-534D-B2D6-4F544809005E}" type="datetimeFigureOut">
              <a:rPr lang="pt-BR" smtClean="0"/>
              <a:t>08/03/2022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D196A2A-BE69-EB42-817E-4A9326D1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4CC0403-4DD4-8049-BC2C-CAA26ADE3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E7B023-82B7-EF4C-A44B-1AD550C5F24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19528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áfico 10">
            <a:extLst>
              <a:ext uri="{FF2B5EF4-FFF2-40B4-BE49-F238E27FC236}">
                <a16:creationId xmlns:a16="http://schemas.microsoft.com/office/drawing/2014/main" id="{58195B29-5A53-F142-9576-D22D2BDC1F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9430" y="2590591"/>
            <a:ext cx="2684057" cy="2535767"/>
          </a:xfrm>
          <a:prstGeom prst="rect">
            <a:avLst/>
          </a:prstGeom>
        </p:spPr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676383E8-D85B-F74F-B4FD-17921047FF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88266" y="287867"/>
            <a:ext cx="8144933" cy="6163733"/>
          </a:xfrm>
        </p:spPr>
        <p:txBody>
          <a:bodyPr anchor="ctr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C018199D-F3E5-AA44-9069-19781FB494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2079" y="2138388"/>
            <a:ext cx="2684057" cy="253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4876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BE61092-2486-F04A-93A0-0D8EEB2415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1642B4A-AF0D-5C4E-850D-9BC04B7A52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A17AB63-70A5-DD4C-B08B-2D4D4E2213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E7384C-E7A9-534D-B2D6-4F544809005E}" type="datetimeFigureOut">
              <a:rPr lang="pt-BR" smtClean="0"/>
              <a:t>08/03/2022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DCDEFB7-260B-2B43-A847-DF9A35E62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F48C4E7-51F5-314A-9FA7-3566AB366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E7B023-82B7-EF4C-A44B-1AD550C5F24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1329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9769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9260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2FD18D-D13C-8A4D-B514-7A0DD57EE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ADD1B3C-026F-B845-8B52-DB816EFA85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3F4A4E5-C6B0-B440-94C8-D32EC5AA44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E7384C-E7A9-534D-B2D6-4F544809005E}" type="datetimeFigureOut">
              <a:rPr lang="pt-BR" smtClean="0"/>
              <a:t>08/03/2022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815178D-C94E-0445-8861-D1368CAF5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1734094-585B-594C-84CF-76860769E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E7B023-82B7-EF4C-A44B-1AD550C5F24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2486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ADD1B3C-026F-B845-8B52-DB816EFA8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724852"/>
            <a:ext cx="5834063" cy="4975226"/>
          </a:xfrm>
        </p:spPr>
        <p:txBody>
          <a:bodyPr anchor="ctr"/>
          <a:lstStyle>
            <a:lvl1pPr algn="ctr">
              <a:defRPr sz="3200" cap="all" baseline="0"/>
            </a:lvl1pPr>
            <a:lvl2pPr marL="1800" indent="0" algn="ctr">
              <a:buNone/>
              <a:defRPr sz="3600" i="1"/>
            </a:lvl2pPr>
            <a:lvl3pPr algn="ctr">
              <a:defRPr i="0"/>
            </a:lvl3pPr>
            <a:lvl4pPr algn="ctr">
              <a:defRPr b="1">
                <a:solidFill>
                  <a:srgbClr val="E71401"/>
                </a:solidFill>
              </a:defRPr>
            </a:lvl4pPr>
            <a:lvl5pPr marL="1800" indent="0" algn="ctr">
              <a:buNone/>
              <a:defRPr sz="5400" b="1" cap="all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0000"/>
                    </a:prstClr>
                  </a:outerShdw>
                </a:effectLst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176679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ÓTEX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ADD1B3C-026F-B845-8B52-DB816EFA8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9150" y="1207931"/>
            <a:ext cx="9856399" cy="4554514"/>
          </a:xfrm>
        </p:spPr>
        <p:txBody>
          <a:bodyPr anchor="ctr"/>
          <a:lstStyle>
            <a:lvl1pPr algn="ctr">
              <a:defRPr sz="5400" b="0" cap="all" baseline="0">
                <a:solidFill>
                  <a:srgbClr val="E71401"/>
                </a:solidFill>
              </a:defRPr>
            </a:lvl1pPr>
            <a:lvl2pPr marL="1800" indent="0" algn="ctr">
              <a:buNone/>
              <a:defRPr sz="3600" i="1"/>
            </a:lvl2pPr>
            <a:lvl3pPr algn="ctr">
              <a:defRPr i="0"/>
            </a:lvl3pPr>
            <a:lvl4pPr algn="ctr">
              <a:defRPr b="1">
                <a:solidFill>
                  <a:srgbClr val="E71401"/>
                </a:solidFill>
              </a:defRPr>
            </a:lvl4pPr>
            <a:lvl5pPr marL="1800" indent="0" algn="ctr">
              <a:buNone/>
              <a:defRPr sz="5400" b="1" cap="all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0000"/>
                    </a:prstClr>
                  </a:outerShdw>
                </a:effectLst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</p:txBody>
      </p:sp>
    </p:spTree>
    <p:extLst>
      <p:ext uri="{BB962C8B-B14F-4D97-AF65-F5344CB8AC3E}">
        <p14:creationId xmlns:p14="http://schemas.microsoft.com/office/powerpoint/2010/main" val="164054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ADD1B3C-026F-B845-8B52-DB816EFA8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221" y="481546"/>
            <a:ext cx="5760000" cy="5760000"/>
          </a:xfrm>
          <a:prstGeom prst="ellipse">
            <a:avLst/>
          </a:prstGeom>
          <a:solidFill>
            <a:schemeClr val="tx1">
              <a:alpha val="81496"/>
            </a:schemeClr>
          </a:solidFill>
        </p:spPr>
        <p:txBody>
          <a:bodyPr anchor="ctr"/>
          <a:lstStyle>
            <a:lvl1pPr algn="ctr">
              <a:defRPr sz="3200" cap="all" baseline="0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rgbClr val="FFC000"/>
                </a:solidFill>
              </a:defRPr>
            </a:lvl3pPr>
            <a:lvl4pPr algn="ctr">
              <a:defRPr b="1">
                <a:solidFill>
                  <a:srgbClr val="EC4C1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717842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ADD1B3C-026F-B845-8B52-DB816EFA8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221" y="481546"/>
            <a:ext cx="5760000" cy="5760000"/>
          </a:xfrm>
          <a:prstGeom prst="rect">
            <a:avLst/>
          </a:prstGeom>
          <a:solidFill>
            <a:schemeClr val="tx1">
              <a:alpha val="81496"/>
            </a:schemeClr>
          </a:solidFill>
        </p:spPr>
        <p:txBody>
          <a:bodyPr anchor="ctr">
            <a:noAutofit/>
          </a:bodyPr>
          <a:lstStyle>
            <a:lvl1pPr algn="ctr">
              <a:defRPr sz="4800" cap="all" baseline="0">
                <a:solidFill>
                  <a:schemeClr val="bg1"/>
                </a:solidFill>
              </a:defRPr>
            </a:lvl1pPr>
            <a:lvl2pPr algn="ctr">
              <a:defRPr sz="4400">
                <a:solidFill>
                  <a:schemeClr val="bg1"/>
                </a:solidFill>
              </a:defRPr>
            </a:lvl2pPr>
            <a:lvl3pPr algn="ctr">
              <a:defRPr sz="3600">
                <a:solidFill>
                  <a:srgbClr val="FFC000"/>
                </a:solidFill>
              </a:defRPr>
            </a:lvl3pPr>
            <a:lvl4pPr algn="ctr">
              <a:defRPr sz="5400" b="1">
                <a:solidFill>
                  <a:srgbClr val="EC4C11"/>
                </a:solidFill>
              </a:defRPr>
            </a:lvl4pPr>
            <a:lvl5pPr algn="ctr">
              <a:defRPr sz="4000">
                <a:solidFill>
                  <a:schemeClr val="bg1"/>
                </a:solidFill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869254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DA384F-471A-9249-B0BF-E6253796E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189E17A-A2F1-2A4B-96BE-B1FFA646AC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7A3E905-5DB9-B947-BD54-AA7F2A690A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E7384C-E7A9-534D-B2D6-4F544809005E}" type="datetimeFigureOut">
              <a:rPr lang="pt-BR" smtClean="0"/>
              <a:t>08/03/2022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A56C5D9-875D-9641-8556-8FBCF2526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5F4DF66-AD14-D443-A3FB-FFFD834B7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E7B023-82B7-EF4C-A44B-1AD550C5F24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3508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sv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D01BF183-4F5D-3242-8119-26FBF972D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FC1E061-1A7E-124A-AE96-54CB2C0E8E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B095B9BE-3D8A-5A4D-B097-ABED796746ED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57925"/>
            <a:ext cx="1878695" cy="600075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7685C92C-678B-594B-98EC-6051FA4C3B6B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438900" y="3771900"/>
            <a:ext cx="1009650" cy="1009650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7F13E6BB-F983-544D-A754-2BF8B1196317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1523784" y="6231987"/>
            <a:ext cx="513471" cy="51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058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62" r:id="rId5"/>
    <p:sldLayoutId id="2147483665" r:id="rId6"/>
    <p:sldLayoutId id="2147483663" r:id="rId7"/>
    <p:sldLayoutId id="2147483664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2304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230400" indent="-228600" algn="l" defTabSz="914400" rtl="0" eaLnBrk="1" latinLnBrk="0" hangingPunct="1">
        <a:lnSpc>
          <a:spcPct val="90000"/>
        </a:lnSpc>
        <a:spcBef>
          <a:spcPts val="1500"/>
        </a:spcBef>
        <a:buFont typeface="Fonte do Sistema Regular"/>
        <a:buChar char="-"/>
        <a:defRPr sz="2000" i="1" kern="1200">
          <a:solidFill>
            <a:srgbClr val="C00000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500"/>
        </a:spcBef>
        <a:spcAft>
          <a:spcPts val="1000"/>
        </a:spcAft>
        <a:buFont typeface="Arial" panose="020B0604020202020204" pitchFamily="34" charset="0"/>
        <a:buNone/>
        <a:defRPr sz="3600" kern="1200" cap="all" baseline="0">
          <a:solidFill>
            <a:schemeClr val="tx1"/>
          </a:solidFill>
          <a:latin typeface="+mn-lt"/>
          <a:ea typeface="+mn-ea"/>
          <a:cs typeface="+mn-cs"/>
        </a:defRPr>
      </a:lvl4pPr>
      <a:lvl5pPr marL="230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2922313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4E1BAAC6-52D1-B541-8FD2-23838826C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980" y="4304371"/>
            <a:ext cx="10816683" cy="2319453"/>
          </a:xfrm>
        </p:spPr>
        <p:txBody>
          <a:bodyPr/>
          <a:lstStyle/>
          <a:p>
            <a:r>
              <a:rPr lang="pt-BR" dirty="0">
                <a:solidFill>
                  <a:schemeClr val="bg1"/>
                </a:solidFill>
                <a:highlight>
                  <a:srgbClr val="FF0000"/>
                </a:highlight>
              </a:rPr>
              <a:t>Preocupe-se apenas com você mesmo. </a:t>
            </a:r>
            <a:r>
              <a:rPr lang="pt-BR" dirty="0"/>
              <a:t>Ignore os outros.” Esse é o evangelho secular de nosso mundo.</a:t>
            </a:r>
          </a:p>
        </p:txBody>
      </p:sp>
    </p:spTree>
    <p:extLst>
      <p:ext uri="{BB962C8B-B14F-4D97-AF65-F5344CB8AC3E}">
        <p14:creationId xmlns:p14="http://schemas.microsoft.com/office/powerpoint/2010/main" val="2608543247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B922FAAC-37CF-1749-86F6-A2C54A9BF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5651" y="1170900"/>
            <a:ext cx="5834063" cy="4975226"/>
          </a:xfrm>
        </p:spPr>
        <p:txBody>
          <a:bodyPr/>
          <a:lstStyle/>
          <a:p>
            <a:pPr lvl="4"/>
            <a:r>
              <a:rPr lang="pt-BR" dirty="0"/>
              <a:t>Mas o evangelho cristão, que é suportar a carga uns dos outros.</a:t>
            </a:r>
          </a:p>
        </p:txBody>
      </p:sp>
    </p:spTree>
    <p:extLst>
      <p:ext uri="{BB962C8B-B14F-4D97-AF65-F5344CB8AC3E}">
        <p14:creationId xmlns:p14="http://schemas.microsoft.com/office/powerpoint/2010/main" val="2704492838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A6203CB-5025-DA48-8A11-0B2D3417FB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941" y="1081702"/>
            <a:ext cx="4226641" cy="4226641"/>
          </a:xfrm>
        </p:spPr>
        <p:txBody>
          <a:bodyPr/>
          <a:lstStyle/>
          <a:p>
            <a:r>
              <a:rPr lang="pt-BR" dirty="0"/>
              <a:t>Não há alternativa para este mundo a não ser o amor.</a:t>
            </a:r>
          </a:p>
        </p:txBody>
      </p:sp>
    </p:spTree>
    <p:extLst>
      <p:ext uri="{BB962C8B-B14F-4D97-AF65-F5344CB8AC3E}">
        <p14:creationId xmlns:p14="http://schemas.microsoft.com/office/powerpoint/2010/main" val="148549476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47780F40-F037-2948-AFFA-6AEA894513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5113180"/>
            <a:ext cx="12192000" cy="1009323"/>
          </a:xfrm>
        </p:spPr>
        <p:txBody>
          <a:bodyPr/>
          <a:lstStyle/>
          <a:p>
            <a:r>
              <a:rPr lang="pt-BR" sz="4000" dirty="0"/>
              <a:t>A preocupação de Jesus era fazer o bem.</a:t>
            </a:r>
          </a:p>
        </p:txBody>
      </p:sp>
    </p:spTree>
    <p:extLst>
      <p:ext uri="{BB962C8B-B14F-4D97-AF65-F5344CB8AC3E}">
        <p14:creationId xmlns:p14="http://schemas.microsoft.com/office/powerpoint/2010/main" val="367388852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F1E437C6-5230-1F42-A800-645F25EE58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108713"/>
            <a:ext cx="12192000" cy="934278"/>
          </a:xfrm>
        </p:spPr>
        <p:txBody>
          <a:bodyPr/>
          <a:lstStyle/>
          <a:p>
            <a:r>
              <a:rPr lang="pt-BR" sz="3600" dirty="0"/>
              <a:t>Jesus amava e ajudava a todos indistintamente.</a:t>
            </a:r>
          </a:p>
        </p:txBody>
      </p:sp>
    </p:spTree>
    <p:extLst>
      <p:ext uri="{BB962C8B-B14F-4D97-AF65-F5344CB8AC3E}">
        <p14:creationId xmlns:p14="http://schemas.microsoft.com/office/powerpoint/2010/main" val="3303659362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6D4D4E6-9B94-E54A-86BD-CDDA998376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343" y="1157407"/>
            <a:ext cx="4348871" cy="4348871"/>
          </a:xfrm>
        </p:spPr>
        <p:txBody>
          <a:bodyPr/>
          <a:lstStyle/>
          <a:p>
            <a:r>
              <a:rPr lang="pt-BR" dirty="0"/>
              <a:t>Jesus era incomparável em tudo o que fazia.</a:t>
            </a:r>
          </a:p>
        </p:txBody>
      </p:sp>
    </p:spTree>
    <p:extLst>
      <p:ext uri="{BB962C8B-B14F-4D97-AF65-F5344CB8AC3E}">
        <p14:creationId xmlns:p14="http://schemas.microsoft.com/office/powerpoint/2010/main" val="1963994315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822A4C1-F6C9-B44C-9460-13E6513F96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477076"/>
            <a:ext cx="12192000" cy="1426767"/>
          </a:xfrm>
        </p:spPr>
        <p:txBody>
          <a:bodyPr/>
          <a:lstStyle/>
          <a:p>
            <a:r>
              <a:rPr lang="pt-BR" sz="3600" dirty="0"/>
              <a:t>é impossível conceber a ideia de uma vida sem amor.</a:t>
            </a:r>
          </a:p>
        </p:txBody>
      </p:sp>
    </p:spTree>
    <p:extLst>
      <p:ext uri="{BB962C8B-B14F-4D97-AF65-F5344CB8AC3E}">
        <p14:creationId xmlns:p14="http://schemas.microsoft.com/office/powerpoint/2010/main" val="3397917184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D3BE5696-25E0-2C4D-997E-5D2C17DB50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BR" dirty="0"/>
              <a:t>“O amor é paciente e bondoso. O amor não arde em ciúmes, não se envaidece, não é orgulhoso, não se conduz inconvenientemente, não busca os seus interesses, não se irrita, não se ressente do mal. O amor não se alegra com a injustiça, mas se alegra com a verdade. O amor tudo sofre, tudo crê, tudo espera, tudo suporta. O amor jamais acaba. [...]” .</a:t>
            </a:r>
          </a:p>
          <a:p>
            <a:pPr lvl="2"/>
            <a:r>
              <a:rPr lang="pt-BR" dirty="0"/>
              <a:t>1 Coríntios 13:4-8, NAA</a:t>
            </a:r>
          </a:p>
        </p:txBody>
      </p:sp>
    </p:spTree>
    <p:extLst>
      <p:ext uri="{BB962C8B-B14F-4D97-AF65-F5344CB8AC3E}">
        <p14:creationId xmlns:p14="http://schemas.microsoft.com/office/powerpoint/2010/main" val="3228794739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0C9057C-BB30-BE4F-A218-8B93EEDE30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639" y="784487"/>
            <a:ext cx="4454387" cy="4443496"/>
          </a:xfrm>
        </p:spPr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Só será possível viver esse verdadeiro amor permitirmos que Aquele que é amor habite em nós.</a:t>
            </a:r>
          </a:p>
        </p:txBody>
      </p:sp>
    </p:spTree>
    <p:extLst>
      <p:ext uri="{BB962C8B-B14F-4D97-AF65-F5344CB8AC3E}">
        <p14:creationId xmlns:p14="http://schemas.microsoft.com/office/powerpoint/2010/main" val="445917867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D1D7CE89-2BE6-3B43-9A3F-88B68E669F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4532244"/>
            <a:ext cx="12192000" cy="1451113"/>
          </a:xfrm>
        </p:spPr>
        <p:txBody>
          <a:bodyPr/>
          <a:lstStyle/>
          <a:p>
            <a:r>
              <a:rPr lang="pt-BR" dirty="0"/>
              <a:t>Jesus veio a este mundo revelar o caráter do Pai.</a:t>
            </a:r>
          </a:p>
        </p:txBody>
      </p:sp>
    </p:spTree>
    <p:extLst>
      <p:ext uri="{BB962C8B-B14F-4D97-AF65-F5344CB8AC3E}">
        <p14:creationId xmlns:p14="http://schemas.microsoft.com/office/powerpoint/2010/main" val="291206135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BF8299-EEF5-F844-8A81-22BD0B3406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57650" y="3228975"/>
            <a:ext cx="6829425" cy="1703243"/>
          </a:xfrm>
        </p:spPr>
        <p:txBody>
          <a:bodyPr>
            <a:normAutofit/>
          </a:bodyPr>
          <a:lstStyle/>
          <a:p>
            <a:r>
              <a:rPr lang="pt-BR" dirty="0"/>
              <a:t>NA PRÁTICA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D460C48-7EE0-4943-9139-C944A14DEB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450" y="114300"/>
            <a:ext cx="720000" cy="720000"/>
          </a:xfrm>
        </p:spPr>
        <p:txBody>
          <a:bodyPr>
            <a:normAutofit fontScale="77500" lnSpcReduction="20000"/>
          </a:bodyPr>
          <a:lstStyle/>
          <a:p>
            <a:r>
              <a:rPr lang="pt-BR" dirty="0"/>
              <a:t>5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4478F2B-2624-7D49-9F5C-A9354D44A1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1005" y="2056130"/>
            <a:ext cx="926008" cy="954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240433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B08D3F77-A95B-574D-BD4E-FD49AD2770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1" y="724851"/>
            <a:ext cx="3877916" cy="5278383"/>
          </a:xfrm>
        </p:spPr>
        <p:txBody>
          <a:bodyPr>
            <a:normAutofit/>
          </a:bodyPr>
          <a:lstStyle/>
          <a:p>
            <a:r>
              <a:rPr lang="pt-BR" sz="3600" b="1" dirty="0">
                <a:solidFill>
                  <a:schemeClr val="bg1"/>
                </a:solidFill>
              </a:rPr>
              <a:t>Deus não tem simplesmente amor. </a:t>
            </a:r>
          </a:p>
          <a:p>
            <a:br>
              <a:rPr lang="pt-BR" sz="3600" dirty="0"/>
            </a:br>
            <a:r>
              <a:rPr lang="pt-BR" sz="3600" b="1" dirty="0">
                <a:solidFill>
                  <a:schemeClr val="bg1"/>
                </a:solidFill>
                <a:highlight>
                  <a:srgbClr val="FF0000"/>
                </a:highlight>
              </a:rPr>
              <a:t>Deus é amor.</a:t>
            </a:r>
          </a:p>
        </p:txBody>
      </p:sp>
    </p:spTree>
    <p:extLst>
      <p:ext uri="{BB962C8B-B14F-4D97-AF65-F5344CB8AC3E}">
        <p14:creationId xmlns:p14="http://schemas.microsoft.com/office/powerpoint/2010/main" val="1760668903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3AC305D-872B-5E48-9331-B64859199C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682" y="1256798"/>
            <a:ext cx="4587411" cy="4587411"/>
          </a:xfrm>
        </p:spPr>
        <p:txBody>
          <a:bodyPr/>
          <a:lstStyle/>
          <a:p>
            <a:r>
              <a:rPr lang="pt-BR" dirty="0"/>
              <a:t>se quisermos conhecer o amor na prática, temos que conhecer Jesus.</a:t>
            </a:r>
          </a:p>
        </p:txBody>
      </p:sp>
    </p:spTree>
    <p:extLst>
      <p:ext uri="{BB962C8B-B14F-4D97-AF65-F5344CB8AC3E}">
        <p14:creationId xmlns:p14="http://schemas.microsoft.com/office/powerpoint/2010/main" val="712316559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BFFFF653-5620-4547-A532-13BE48D293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7937" y="1579617"/>
            <a:ext cx="5834063" cy="4975226"/>
          </a:xfrm>
        </p:spPr>
        <p:txBody>
          <a:bodyPr>
            <a:normAutofit/>
          </a:bodyPr>
          <a:lstStyle/>
          <a:p>
            <a:r>
              <a:rPr lang="pt-BR" sz="4400" b="1" dirty="0"/>
              <a:t>Para entendermos o amor, teremos que entender Jesus.</a:t>
            </a:r>
          </a:p>
        </p:txBody>
      </p:sp>
    </p:spTree>
    <p:extLst>
      <p:ext uri="{BB962C8B-B14F-4D97-AF65-F5344CB8AC3E}">
        <p14:creationId xmlns:p14="http://schemas.microsoft.com/office/powerpoint/2010/main" val="934971897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C7DA35B-E565-0F4C-935A-4A663B053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28191"/>
            <a:ext cx="12192000" cy="4929809"/>
          </a:xfrm>
          <a:gradFill>
            <a:gsLst>
              <a:gs pos="0">
                <a:schemeClr val="tx1">
                  <a:lumMod val="95000"/>
                  <a:lumOff val="5000"/>
                  <a:alpha val="0"/>
                </a:schemeClr>
              </a:gs>
              <a:gs pos="100000">
                <a:schemeClr val="bg2">
                  <a:lumMod val="10000"/>
                </a:schemeClr>
              </a:gs>
            </a:gsLst>
            <a:lin ang="5400000" scaled="1"/>
          </a:gradFill>
        </p:spPr>
        <p:txBody>
          <a:bodyPr bIns="251999" anchor="b"/>
          <a:lstStyle/>
          <a:p>
            <a:pPr marL="1800" lvl="1" indent="0">
              <a:buNone/>
            </a:pPr>
            <a:r>
              <a:rPr lang="pt-BR" b="1" dirty="0"/>
              <a:t>“Ora, se sabeis estas coisas, bem-aventurados sois se as praticardes”.</a:t>
            </a:r>
          </a:p>
          <a:p>
            <a:pPr lvl="2"/>
            <a:r>
              <a:rPr lang="pt-BR" b="1" dirty="0"/>
              <a:t>João 13:17</a:t>
            </a:r>
          </a:p>
        </p:txBody>
      </p:sp>
    </p:spTree>
    <p:extLst>
      <p:ext uri="{BB962C8B-B14F-4D97-AF65-F5344CB8AC3E}">
        <p14:creationId xmlns:p14="http://schemas.microsoft.com/office/powerpoint/2010/main" val="1740419055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B6F6CE66-E116-2F4C-8D98-2FB33D707B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204" y="148382"/>
            <a:ext cx="7833692" cy="2892992"/>
          </a:xfrm>
        </p:spPr>
        <p:txBody>
          <a:bodyPr>
            <a:normAutofit/>
          </a:bodyPr>
          <a:lstStyle/>
          <a:p>
            <a:pPr lvl="4"/>
            <a:r>
              <a:rPr lang="pt-BR" sz="4000" dirty="0"/>
              <a:t>Jesus estava sempre alerta para atender a quem quer que fosse e para cumprir Sua missão.</a:t>
            </a:r>
          </a:p>
        </p:txBody>
      </p:sp>
    </p:spTree>
    <p:extLst>
      <p:ext uri="{BB962C8B-B14F-4D97-AF65-F5344CB8AC3E}">
        <p14:creationId xmlns:p14="http://schemas.microsoft.com/office/powerpoint/2010/main" val="3618844332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66B4C44-22F4-CE4E-A260-7ED849BF48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BR" dirty="0"/>
              <a:t>“O Espírito do Senhor está sobre mim, pelo que me ungiu para evangelizar os pobres; enviou-me para proclamar libertação aos cativos e restauração da vista aos cegos, para pôr em liberdade os oprimidos, e apregoar o ano aceitável do Senhor. Tendo fechado o livro, devolveu-o ao assistente e sentou-se; e todos na sinagoga tinham os olhos fitos nele” .</a:t>
            </a:r>
          </a:p>
          <a:p>
            <a:pPr lvl="2"/>
            <a:r>
              <a:rPr lang="pt-BR" dirty="0" err="1"/>
              <a:t>Lc</a:t>
            </a:r>
            <a:r>
              <a:rPr lang="pt-BR" dirty="0"/>
              <a:t> 4:16-20</a:t>
            </a:r>
          </a:p>
        </p:txBody>
      </p:sp>
    </p:spTree>
    <p:extLst>
      <p:ext uri="{BB962C8B-B14F-4D97-AF65-F5344CB8AC3E}">
        <p14:creationId xmlns:p14="http://schemas.microsoft.com/office/powerpoint/2010/main" val="3542901281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D3F40EEB-5AB9-B845-AD6A-47B9DCFDF8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516833"/>
            <a:ext cx="12192000" cy="1546037"/>
          </a:xfrm>
        </p:spPr>
        <p:txBody>
          <a:bodyPr/>
          <a:lstStyle/>
          <a:p>
            <a:pPr marL="1800" lvl="1" indent="0">
              <a:buNone/>
            </a:pPr>
            <a:r>
              <a:rPr lang="pt-BR" sz="4000" dirty="0"/>
              <a:t>Jesus partiu para a ação, mesmo sabendo de todos os riscos que envolviam Sua missão.</a:t>
            </a:r>
          </a:p>
        </p:txBody>
      </p:sp>
    </p:spTree>
    <p:extLst>
      <p:ext uri="{BB962C8B-B14F-4D97-AF65-F5344CB8AC3E}">
        <p14:creationId xmlns:p14="http://schemas.microsoft.com/office/powerpoint/2010/main" val="915947592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542EC273-D07A-BF47-96B0-40521ACB7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922103"/>
            <a:ext cx="12192000" cy="1570383"/>
          </a:xfrm>
        </p:spPr>
        <p:txBody>
          <a:bodyPr/>
          <a:lstStyle/>
          <a:p>
            <a:r>
              <a:rPr lang="pt-BR" sz="4000" dirty="0"/>
              <a:t>nossa missão deveria ser nos espelharmos </a:t>
            </a:r>
            <a:br>
              <a:rPr lang="pt-BR" sz="4000" dirty="0"/>
            </a:br>
            <a:r>
              <a:rPr lang="pt-BR" sz="4000" dirty="0"/>
              <a:t>na missão do Salvador.</a:t>
            </a:r>
          </a:p>
        </p:txBody>
      </p:sp>
    </p:spTree>
    <p:extLst>
      <p:ext uri="{BB962C8B-B14F-4D97-AF65-F5344CB8AC3E}">
        <p14:creationId xmlns:p14="http://schemas.microsoft.com/office/powerpoint/2010/main" val="2891910374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1AF41712-243D-6E45-8FC1-4608B0143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8205" y="776014"/>
            <a:ext cx="4136948" cy="4136948"/>
          </a:xfrm>
        </p:spPr>
        <p:txBody>
          <a:bodyPr/>
          <a:lstStyle/>
          <a:p>
            <a:r>
              <a:rPr lang="pt-BR" dirty="0"/>
              <a:t>A situação do nosso mundo também clama por auxílio.</a:t>
            </a:r>
          </a:p>
        </p:txBody>
      </p:sp>
    </p:spTree>
    <p:extLst>
      <p:ext uri="{BB962C8B-B14F-4D97-AF65-F5344CB8AC3E}">
        <p14:creationId xmlns:p14="http://schemas.microsoft.com/office/powerpoint/2010/main" val="499383619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E7A2E9B-A421-7F47-85CC-6AA683DF6B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205" y="716007"/>
            <a:ext cx="4582823" cy="4582823"/>
          </a:xfrm>
        </p:spPr>
        <p:txBody>
          <a:bodyPr/>
          <a:lstStyle/>
          <a:p>
            <a:r>
              <a:rPr lang="pt-BR" dirty="0"/>
              <a:t>Se quisermos alterar esse quadro, temos que agir.</a:t>
            </a:r>
          </a:p>
        </p:txBody>
      </p:sp>
    </p:spTree>
    <p:extLst>
      <p:ext uri="{BB962C8B-B14F-4D97-AF65-F5344CB8AC3E}">
        <p14:creationId xmlns:p14="http://schemas.microsoft.com/office/powerpoint/2010/main" val="526322365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A356286-22E6-0A47-8A5C-80F6B8D87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gradFill>
            <a:gsLst>
              <a:gs pos="1100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95000"/>
                  <a:lumOff val="5000"/>
                  <a:alpha val="0"/>
                </a:schemeClr>
              </a:gs>
            </a:gsLst>
            <a:lin ang="5400000" scaled="1"/>
          </a:gradFill>
        </p:spPr>
        <p:txBody>
          <a:bodyPr tIns="288000" anchor="t"/>
          <a:lstStyle/>
          <a:p>
            <a:pPr lvl="1"/>
            <a:r>
              <a:rPr lang="pt-BR" b="1" dirty="0">
                <a:solidFill>
                  <a:schemeClr val="bg1"/>
                </a:solidFill>
              </a:rPr>
              <a:t>Sejam praticantes da palavra, e não apenas ouvintes, enganando-se a si mesmos. </a:t>
            </a:r>
          </a:p>
          <a:p>
            <a:pPr lvl="2"/>
            <a:r>
              <a:rPr lang="pt-BR" b="1" dirty="0">
                <a:solidFill>
                  <a:schemeClr val="accent4"/>
                </a:solidFill>
              </a:rPr>
              <a:t>Tiago 1:22, NVI</a:t>
            </a:r>
          </a:p>
        </p:txBody>
      </p:sp>
    </p:spTree>
    <p:extLst>
      <p:ext uri="{BB962C8B-B14F-4D97-AF65-F5344CB8AC3E}">
        <p14:creationId xmlns:p14="http://schemas.microsoft.com/office/powerpoint/2010/main" val="1511892202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B55686E1-70F5-F044-B7CD-7C8D21679B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4947138"/>
          </a:xfr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tx1">
                  <a:lumMod val="50000"/>
                  <a:lumOff val="50000"/>
                  <a:alpha val="0"/>
                </a:schemeClr>
              </a:gs>
            </a:gsLst>
            <a:lin ang="5400000" scaled="1"/>
          </a:gradFill>
        </p:spPr>
        <p:txBody>
          <a:bodyPr tIns="251999" bIns="36000" anchor="t">
            <a:normAutofit/>
          </a:bodyPr>
          <a:lstStyle/>
          <a:p>
            <a:pPr lvl="1"/>
            <a:r>
              <a:rPr lang="pt-BR" dirty="0"/>
              <a:t>“Se um irmão ou uma irmã estiverem carecidos de roupa e necessitados do alimento cotidiano, e qualquer dentre vós lhes disser: Ide em paz, aquecei-vos e fartai-vos, sem, contudo, lhes dar o necessário para o corpo, qual é o proveito disso?”</a:t>
            </a:r>
          </a:p>
          <a:p>
            <a:pPr lvl="2"/>
            <a:r>
              <a:rPr lang="pt-BR" dirty="0"/>
              <a:t>Tiago 2:15 e 16</a:t>
            </a:r>
          </a:p>
        </p:txBody>
      </p:sp>
    </p:spTree>
    <p:extLst>
      <p:ext uri="{BB962C8B-B14F-4D97-AF65-F5344CB8AC3E}">
        <p14:creationId xmlns:p14="http://schemas.microsoft.com/office/powerpoint/2010/main" val="1895689512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903F60A-5F2F-3649-87F0-4C09360A61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7670" y="4839652"/>
            <a:ext cx="10641623" cy="2018348"/>
          </a:xfrm>
        </p:spPr>
        <p:txBody>
          <a:bodyPr/>
          <a:lstStyle/>
          <a:p>
            <a:pPr lvl="1"/>
            <a:r>
              <a:rPr lang="pt-BR" dirty="0"/>
              <a:t>“Aquele que sabe e não pratica, ainda não sabe”.</a:t>
            </a:r>
          </a:p>
          <a:p>
            <a:pPr lvl="2"/>
            <a:r>
              <a:rPr lang="pt-BR" dirty="0"/>
              <a:t>Provérbio chinês</a:t>
            </a:r>
          </a:p>
        </p:txBody>
      </p:sp>
    </p:spTree>
    <p:extLst>
      <p:ext uri="{BB962C8B-B14F-4D97-AF65-F5344CB8AC3E}">
        <p14:creationId xmlns:p14="http://schemas.microsoft.com/office/powerpoint/2010/main" val="931821981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7279696-5B41-EE40-B2B0-8F26976D1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869" y="4558298"/>
            <a:ext cx="10665069" cy="2299702"/>
          </a:xfrm>
        </p:spPr>
        <p:txBody>
          <a:bodyPr>
            <a:normAutofit/>
          </a:bodyPr>
          <a:lstStyle/>
          <a:p>
            <a:r>
              <a:rPr lang="pt-BR" sz="4000" b="1" dirty="0">
                <a:solidFill>
                  <a:schemeClr val="bg1"/>
                </a:solidFill>
              </a:rPr>
              <a:t>Devemos fazer um esforço e ajudar aqueles que necessitam.</a:t>
            </a:r>
          </a:p>
        </p:txBody>
      </p:sp>
    </p:spTree>
    <p:extLst>
      <p:ext uri="{BB962C8B-B14F-4D97-AF65-F5344CB8AC3E}">
        <p14:creationId xmlns:p14="http://schemas.microsoft.com/office/powerpoint/2010/main" val="2606087709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B2A8A9F-16ED-CF41-8682-FD35B1BCB2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256376"/>
            <a:ext cx="12192000" cy="1769285"/>
          </a:xfrm>
        </p:spPr>
        <p:txBody>
          <a:bodyPr/>
          <a:lstStyle/>
          <a:p>
            <a:r>
              <a:rPr lang="pt-BR" dirty="0"/>
              <a:t>Que milagre maravilhoso acontecia quando Jesus aparecia!</a:t>
            </a:r>
          </a:p>
        </p:txBody>
      </p:sp>
    </p:spTree>
    <p:extLst>
      <p:ext uri="{BB962C8B-B14F-4D97-AF65-F5344CB8AC3E}">
        <p14:creationId xmlns:p14="http://schemas.microsoft.com/office/powerpoint/2010/main" val="2008903400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B27C325A-636D-BA4B-9E78-00A163D17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6061" y="1044254"/>
            <a:ext cx="4535931" cy="4535931"/>
          </a:xfrm>
        </p:spPr>
        <p:txBody>
          <a:bodyPr>
            <a:normAutofit/>
          </a:bodyPr>
          <a:lstStyle/>
          <a:p>
            <a:r>
              <a:rPr lang="pt-BR" sz="4000" dirty="0"/>
              <a:t>estamos muito ocupados e não temos tempo.</a:t>
            </a:r>
          </a:p>
        </p:txBody>
      </p:sp>
    </p:spTree>
    <p:extLst>
      <p:ext uri="{BB962C8B-B14F-4D97-AF65-F5344CB8AC3E}">
        <p14:creationId xmlns:p14="http://schemas.microsoft.com/office/powerpoint/2010/main" val="2663298890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DA70348F-54F0-2346-B335-B3964C2F77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3985846"/>
          </a:xfrm>
          <a:gradFill>
            <a:gsLst>
              <a:gs pos="1100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95000"/>
                  <a:lumOff val="5000"/>
                  <a:alpha val="0"/>
                </a:schemeClr>
              </a:gs>
            </a:gsLst>
            <a:lin ang="5400000" scaled="1"/>
          </a:gradFill>
        </p:spPr>
        <p:txBody>
          <a:bodyPr tIns="251999" anchor="t"/>
          <a:lstStyle/>
          <a:p>
            <a:pPr lvl="1"/>
            <a:r>
              <a:rPr lang="pt-BR" sz="4000" dirty="0"/>
              <a:t>“Cristão é aquele cujo coração se parte pelos mesmos motivos que partiam o coração de Cristo”.</a:t>
            </a:r>
          </a:p>
          <a:p>
            <a:pPr lvl="2"/>
            <a:r>
              <a:rPr lang="pt-BR" sz="3200" dirty="0"/>
              <a:t>DESCONHECIDO</a:t>
            </a:r>
          </a:p>
        </p:txBody>
      </p:sp>
    </p:spTree>
    <p:extLst>
      <p:ext uri="{BB962C8B-B14F-4D97-AF65-F5344CB8AC3E}">
        <p14:creationId xmlns:p14="http://schemas.microsoft.com/office/powerpoint/2010/main" val="3850935929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5DD10051-473E-B341-A97E-B6A8FD7AAF4D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21416312">
            <a:off x="6564922" y="4548554"/>
            <a:ext cx="4923693" cy="2309446"/>
          </a:xfrm>
        </p:spPr>
        <p:txBody>
          <a:bodyPr>
            <a:normAutofit/>
          </a:bodyPr>
          <a:lstStyle/>
          <a:p>
            <a:r>
              <a:rPr lang="pt-BR" sz="3600" b="1" dirty="0">
                <a:solidFill>
                  <a:srgbClr val="FF0000"/>
                </a:solidFill>
              </a:rPr>
              <a:t>DEUS quer que nós repartamos as bênçãos que nos concede.</a:t>
            </a:r>
          </a:p>
        </p:txBody>
      </p:sp>
    </p:spTree>
    <p:extLst>
      <p:ext uri="{BB962C8B-B14F-4D97-AF65-F5344CB8AC3E}">
        <p14:creationId xmlns:p14="http://schemas.microsoft.com/office/powerpoint/2010/main" val="436866899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1369864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B9E04369-5E69-544E-BFE7-3E26AF31F7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86380" y="4326715"/>
            <a:ext cx="12378379" cy="1628608"/>
          </a:xfrm>
        </p:spPr>
        <p:txBody>
          <a:bodyPr/>
          <a:lstStyle/>
          <a:p>
            <a:r>
              <a:rPr lang="pt-BR" sz="3200" dirty="0"/>
              <a:t>Deus nos deu bens para que, através de nosso amor, possamos repartir com nosso semelhante.</a:t>
            </a:r>
          </a:p>
        </p:txBody>
      </p:sp>
    </p:spTree>
    <p:extLst>
      <p:ext uri="{BB962C8B-B14F-4D97-AF65-F5344CB8AC3E}">
        <p14:creationId xmlns:p14="http://schemas.microsoft.com/office/powerpoint/2010/main" val="10702221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08B2F8A3-E192-BF4F-95A0-BC37C5009C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4443947"/>
            <a:ext cx="12191999" cy="1652054"/>
          </a:xfrm>
        </p:spPr>
        <p:txBody>
          <a:bodyPr/>
          <a:lstStyle/>
          <a:p>
            <a:r>
              <a:rPr lang="pt-BR" sz="3200" dirty="0"/>
              <a:t>Peça a Deus que o ajude a se preocupar com seu próximo </a:t>
            </a:r>
            <a:br>
              <a:rPr lang="pt-BR" sz="3200" dirty="0"/>
            </a:br>
            <a:r>
              <a:rPr lang="pt-BR" sz="3200" dirty="0"/>
              <a:t>e que aumente seu amor para com seu irmão.</a:t>
            </a:r>
          </a:p>
        </p:txBody>
      </p:sp>
    </p:spTree>
    <p:extLst>
      <p:ext uri="{BB962C8B-B14F-4D97-AF65-F5344CB8AC3E}">
        <p14:creationId xmlns:p14="http://schemas.microsoft.com/office/powerpoint/2010/main" val="2607013572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FCC860BE-F55B-7C49-ABCB-1D2B62AD3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77055" y="1073215"/>
            <a:ext cx="4323537" cy="4323537"/>
          </a:xfrm>
        </p:spPr>
        <p:txBody>
          <a:bodyPr>
            <a:normAutofit/>
          </a:bodyPr>
          <a:lstStyle/>
          <a:p>
            <a:r>
              <a:rPr lang="pt-BR" dirty="0"/>
              <a:t>Dois irmãos trabalhavam juntos na fazenda da família.</a:t>
            </a:r>
          </a:p>
        </p:txBody>
      </p:sp>
    </p:spTree>
    <p:extLst>
      <p:ext uri="{BB962C8B-B14F-4D97-AF65-F5344CB8AC3E}">
        <p14:creationId xmlns:p14="http://schemas.microsoft.com/office/powerpoint/2010/main" val="897193617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0823F1D5-D1D0-F247-AFA0-F491723E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3201300"/>
            <a:ext cx="12192000" cy="1534823"/>
          </a:xfrm>
        </p:spPr>
        <p:txBody>
          <a:bodyPr/>
          <a:lstStyle/>
          <a:p>
            <a:r>
              <a:rPr lang="pt-BR" dirty="0"/>
              <a:t>Que sua preocupação seja a mesma de Jesus: amar fazendo o bem.</a:t>
            </a:r>
          </a:p>
        </p:txBody>
      </p:sp>
    </p:spTree>
    <p:extLst>
      <p:ext uri="{BB962C8B-B14F-4D97-AF65-F5344CB8AC3E}">
        <p14:creationId xmlns:p14="http://schemas.microsoft.com/office/powerpoint/2010/main" val="3329963285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68D7C27-B3CC-8149-86F1-B22C18B90D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5884" y="1076544"/>
            <a:ext cx="5834063" cy="4975226"/>
          </a:xfrm>
        </p:spPr>
        <p:txBody>
          <a:bodyPr>
            <a:normAutofit fontScale="92500"/>
          </a:bodyPr>
          <a:lstStyle/>
          <a:p>
            <a:pPr lvl="4"/>
            <a:r>
              <a:rPr lang="pt-BR" dirty="0"/>
              <a:t>Tenha em mente que sua missão é se espelhar no amor do Salvador para amar seu semelhante</a:t>
            </a:r>
          </a:p>
        </p:txBody>
      </p:sp>
    </p:spTree>
    <p:extLst>
      <p:ext uri="{BB962C8B-B14F-4D97-AF65-F5344CB8AC3E}">
        <p14:creationId xmlns:p14="http://schemas.microsoft.com/office/powerpoint/2010/main" val="1345670749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6AB1BD1-99C2-1C48-96AE-F74657ED45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9160" y="434654"/>
            <a:ext cx="4617702" cy="4617702"/>
          </a:xfrm>
        </p:spPr>
        <p:txBody>
          <a:bodyPr/>
          <a:lstStyle/>
          <a:p>
            <a:r>
              <a:rPr lang="pt-BR" dirty="0"/>
              <a:t>Não se esqueça de que, para que o amor seja genuíno, ele deve nos levar à ação.</a:t>
            </a:r>
          </a:p>
        </p:txBody>
      </p:sp>
    </p:spTree>
    <p:extLst>
      <p:ext uri="{BB962C8B-B14F-4D97-AF65-F5344CB8AC3E}">
        <p14:creationId xmlns:p14="http://schemas.microsoft.com/office/powerpoint/2010/main" val="3737733653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3627137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4C3EE9D4-BA83-4746-989D-CB6CE725DF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8162" y="1449734"/>
            <a:ext cx="5112430" cy="5112430"/>
          </a:xfrm>
        </p:spPr>
        <p:txBody>
          <a:bodyPr/>
          <a:lstStyle/>
          <a:p>
            <a:r>
              <a:rPr lang="pt-BR" dirty="0"/>
              <a:t>Quando se vive o amor, as coisas materiais não ocupam o lugar de destaque em nossa escala de valores.</a:t>
            </a:r>
          </a:p>
        </p:txBody>
      </p:sp>
    </p:spTree>
    <p:extLst>
      <p:ext uri="{BB962C8B-B14F-4D97-AF65-F5344CB8AC3E}">
        <p14:creationId xmlns:p14="http://schemas.microsoft.com/office/powerpoint/2010/main" val="1435040911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BAF3CB4E-0CD4-114C-BCFA-D279407A1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405877"/>
            <a:ext cx="12191999" cy="1890756"/>
          </a:xfrm>
          <a:solidFill>
            <a:schemeClr val="tx1">
              <a:lumMod val="75000"/>
              <a:lumOff val="25000"/>
              <a:alpha val="53000"/>
            </a:schemeClr>
          </a:solidFill>
        </p:spPr>
        <p:txBody>
          <a:bodyPr>
            <a:normAutofit fontScale="77500" lnSpcReduction="20000"/>
          </a:bodyPr>
          <a:lstStyle/>
          <a:p>
            <a:pPr lvl="4"/>
            <a:r>
              <a:rPr lang="pt-BR" dirty="0"/>
              <a:t>O amor parece ser o centro da vida. Ninguém vive sem ele. Ele nunca é demais, e, pela falta dele, o mundo sofre.</a:t>
            </a:r>
          </a:p>
        </p:txBody>
      </p:sp>
    </p:spTree>
    <p:extLst>
      <p:ext uri="{BB962C8B-B14F-4D97-AF65-F5344CB8AC3E}">
        <p14:creationId xmlns:p14="http://schemas.microsoft.com/office/powerpoint/2010/main" val="507952016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43F691F4-7E93-3D41-889B-C5F7A6102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724852"/>
            <a:ext cx="4246033" cy="4947815"/>
          </a:xfrm>
        </p:spPr>
        <p:txBody>
          <a:bodyPr>
            <a:normAutofit/>
          </a:bodyPr>
          <a:lstStyle/>
          <a:p>
            <a:pPr lvl="3"/>
            <a:r>
              <a:rPr lang="pt-BR" sz="4400" b="1" dirty="0">
                <a:solidFill>
                  <a:schemeClr val="tx1"/>
                </a:solidFill>
              </a:rPr>
              <a:t>Quanto mais se fala em amor, menos se vive o amor.</a:t>
            </a:r>
          </a:p>
        </p:txBody>
      </p:sp>
    </p:spTree>
    <p:extLst>
      <p:ext uri="{BB962C8B-B14F-4D97-AF65-F5344CB8AC3E}">
        <p14:creationId xmlns:p14="http://schemas.microsoft.com/office/powerpoint/2010/main" val="1829458816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05DD2B4-07E1-C441-8560-1DFB97BB10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9150" y="1207931"/>
            <a:ext cx="10319699" cy="4554514"/>
          </a:xfrm>
        </p:spPr>
        <p:txBody>
          <a:bodyPr/>
          <a:lstStyle/>
          <a:p>
            <a:pPr lvl="1"/>
            <a:r>
              <a:rPr lang="pt-BR" sz="3500" dirty="0"/>
              <a:t>“O amor não pode viver sem ação, e cada ato aumenta-o, robustece-o, expande-o. O amor obterá a vitória onde o argumento e a autoridade são impotentes. O amor não trabalha pelo proveito nem pela recompensa; todavia foi ordenado por Deus que grande ganho acompanhe seguramente toda obra de amor”.</a:t>
            </a:r>
          </a:p>
          <a:p>
            <a:pPr lvl="2"/>
            <a:r>
              <a:rPr lang="pt-BR" sz="3000" dirty="0"/>
              <a:t>(Testemunhos Seletos, v. 1, p. 50)</a:t>
            </a:r>
          </a:p>
        </p:txBody>
      </p:sp>
    </p:spTree>
    <p:extLst>
      <p:ext uri="{BB962C8B-B14F-4D97-AF65-F5344CB8AC3E}">
        <p14:creationId xmlns:p14="http://schemas.microsoft.com/office/powerpoint/2010/main" val="3328178639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541715D8-D4B2-1F40-8289-7D899CBF5D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695" y="568735"/>
            <a:ext cx="11280388" cy="1839928"/>
          </a:xfrm>
        </p:spPr>
        <p:txBody>
          <a:bodyPr>
            <a:normAutofit/>
          </a:bodyPr>
          <a:lstStyle/>
          <a:p>
            <a:r>
              <a:rPr lang="pt-BR" sz="4000" dirty="0"/>
              <a:t>O desinteresse, porém, parece ser a marca de nossos tempos.</a:t>
            </a:r>
          </a:p>
        </p:txBody>
      </p:sp>
    </p:spTree>
    <p:extLst>
      <p:ext uri="{BB962C8B-B14F-4D97-AF65-F5344CB8AC3E}">
        <p14:creationId xmlns:p14="http://schemas.microsoft.com/office/powerpoint/2010/main" val="2695100119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9E14805F-F168-0D46-BAD9-00BC4353F213}">
  <we:reference id="wa104379997" version="2.0.0.0" store="pt-BR" storeType="OMEX"/>
  <we:alternateReferences>
    <we:reference id="WA104379997" version="2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1473</TotalTime>
  <Words>774</Words>
  <Application>Microsoft Macintosh PowerPoint</Application>
  <PresentationFormat>Widescreen</PresentationFormat>
  <Paragraphs>50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8" baseType="lpstr">
      <vt:lpstr>Arial</vt:lpstr>
      <vt:lpstr>Calibri</vt:lpstr>
      <vt:lpstr>Corbel</vt:lpstr>
      <vt:lpstr>Fonte do Sistema Regular</vt:lpstr>
      <vt:lpstr>Tema do Office</vt:lpstr>
      <vt:lpstr>PowerPoint Presentation</vt:lpstr>
      <vt:lpstr>NA PRÁTICA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marcos aurelio gularte de castro</dc:creator>
  <cp:lastModifiedBy>DSA - Victor Trivelato</cp:lastModifiedBy>
  <cp:revision>3</cp:revision>
  <dcterms:created xsi:type="dcterms:W3CDTF">2021-11-11T19:12:25Z</dcterms:created>
  <dcterms:modified xsi:type="dcterms:W3CDTF">2022-03-08T13:50:24Z</dcterms:modified>
</cp:coreProperties>
</file>