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5"/>
  </p:notesMasterIdLst>
  <p:sldIdLst>
    <p:sldId id="256" r:id="rId2"/>
    <p:sldId id="259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323" r:id="rId33"/>
    <p:sldId id="322" r:id="rId34"/>
    <p:sldId id="324" r:id="rId35"/>
    <p:sldId id="325" r:id="rId36"/>
    <p:sldId id="326" r:id="rId37"/>
    <p:sldId id="327" r:id="rId38"/>
    <p:sldId id="328" r:id="rId39"/>
    <p:sldId id="329" r:id="rId40"/>
    <p:sldId id="330" r:id="rId41"/>
    <p:sldId id="331" r:id="rId42"/>
    <p:sldId id="332" r:id="rId43"/>
    <p:sldId id="333" r:id="rId44"/>
    <p:sldId id="334" r:id="rId45"/>
    <p:sldId id="335" r:id="rId46"/>
    <p:sldId id="336" r:id="rId47"/>
    <p:sldId id="337" r:id="rId48"/>
    <p:sldId id="338" r:id="rId49"/>
    <p:sldId id="339" r:id="rId50"/>
    <p:sldId id="340" r:id="rId51"/>
    <p:sldId id="341" r:id="rId52"/>
    <p:sldId id="342" r:id="rId53"/>
    <p:sldId id="343" r:id="rId54"/>
    <p:sldId id="344" r:id="rId55"/>
    <p:sldId id="354" r:id="rId56"/>
    <p:sldId id="355" r:id="rId57"/>
    <p:sldId id="345" r:id="rId58"/>
    <p:sldId id="356" r:id="rId59"/>
    <p:sldId id="346" r:id="rId60"/>
    <p:sldId id="347" r:id="rId61"/>
    <p:sldId id="349" r:id="rId62"/>
    <p:sldId id="348" r:id="rId63"/>
    <p:sldId id="350" r:id="rId64"/>
    <p:sldId id="351" r:id="rId65"/>
    <p:sldId id="352" r:id="rId66"/>
    <p:sldId id="353" r:id="rId67"/>
    <p:sldId id="357" r:id="rId68"/>
    <p:sldId id="358" r:id="rId69"/>
    <p:sldId id="359" r:id="rId70"/>
    <p:sldId id="360" r:id="rId71"/>
    <p:sldId id="361" r:id="rId72"/>
    <p:sldId id="362" r:id="rId73"/>
    <p:sldId id="363" r:id="rId74"/>
    <p:sldId id="364" r:id="rId75"/>
    <p:sldId id="365" r:id="rId76"/>
    <p:sldId id="366" r:id="rId77"/>
    <p:sldId id="367" r:id="rId78"/>
    <p:sldId id="368" r:id="rId79"/>
    <p:sldId id="369" r:id="rId80"/>
    <p:sldId id="370" r:id="rId81"/>
    <p:sldId id="371" r:id="rId82"/>
    <p:sldId id="372" r:id="rId83"/>
    <p:sldId id="292" r:id="rId8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1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2D19"/>
    <a:srgbClr val="443531"/>
    <a:srgbClr val="7A000C"/>
    <a:srgbClr val="4041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E5570B-0B62-7E46-BF7E-C7F385AE302C}" v="416" dt="2022-04-13T12:52:48.3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/>
    <p:restoredTop sz="94608"/>
  </p:normalViewPr>
  <p:slideViewPr>
    <p:cSldViewPr snapToGrid="0" snapToObjects="1">
      <p:cViewPr varScale="1">
        <p:scale>
          <a:sx n="81" d="100"/>
          <a:sy n="81" d="100"/>
        </p:scale>
        <p:origin x="200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microsoft.com/office/2015/10/relationships/revisionInfo" Target="revisionInfo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65E5570B-0B62-7E46-BF7E-C7F385AE302C}"/>
    <pc:docChg chg="undo custSel addSld delSld modSld sldOrd modMainMaster">
      <pc:chgData name="marcos aurelio gularte de castro" userId="67f50566e2aee3b4" providerId="LiveId" clId="{65E5570B-0B62-7E46-BF7E-C7F385AE302C}" dt="2022-04-13T12:52:43.672" v="916"/>
      <pc:docMkLst>
        <pc:docMk/>
      </pc:docMkLst>
      <pc:sldChg chg="modTransition">
        <pc:chgData name="marcos aurelio gularte de castro" userId="67f50566e2aee3b4" providerId="LiveId" clId="{65E5570B-0B62-7E46-BF7E-C7F385AE302C}" dt="2022-04-04T01:50:16.371" v="912"/>
        <pc:sldMkLst>
          <pc:docMk/>
          <pc:sldMk cId="602760062" sldId="256"/>
        </pc:sldMkLst>
      </pc:sldChg>
      <pc:sldChg chg="addSp delSp modSp mod modTransition">
        <pc:chgData name="marcos aurelio gularte de castro" userId="67f50566e2aee3b4" providerId="LiveId" clId="{65E5570B-0B62-7E46-BF7E-C7F385AE302C}" dt="2022-04-04T01:50:16.371" v="912"/>
        <pc:sldMkLst>
          <pc:docMk/>
          <pc:sldMk cId="2953530736" sldId="259"/>
        </pc:sldMkLst>
        <pc:spChg chg="mod">
          <ac:chgData name="marcos aurelio gularte de castro" userId="67f50566e2aee3b4" providerId="LiveId" clId="{65E5570B-0B62-7E46-BF7E-C7F385AE302C}" dt="2022-04-04T00:13:29.388" v="487" actId="27636"/>
          <ac:spMkLst>
            <pc:docMk/>
            <pc:sldMk cId="2953530736" sldId="259"/>
            <ac:spMk id="2" creationId="{547591E2-BA5E-D642-B84F-178BC954E1BA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2953530736" sldId="259"/>
            <ac:spMk id="3" creationId="{B3109C0C-BFB7-374E-91DF-C9DD6D4270E3}"/>
          </ac:spMkLst>
        </pc:spChg>
        <pc:spChg chg="mod">
          <ac:chgData name="marcos aurelio gularte de castro" userId="67f50566e2aee3b4" providerId="LiveId" clId="{65E5570B-0B62-7E46-BF7E-C7F385AE302C}" dt="2022-04-04T00:13:28.806" v="486"/>
          <ac:spMkLst>
            <pc:docMk/>
            <pc:sldMk cId="2953530736" sldId="259"/>
            <ac:spMk id="4" creationId="{2482D9A3-8F0A-0748-982E-CDA3C27A1027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2953530736" sldId="259"/>
            <ac:spMk id="5" creationId="{DE41CC7F-8FA6-CB49-8B09-44545888E5C1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2953530736" sldId="259"/>
            <ac:spMk id="6" creationId="{6812FE32-A3EB-1646-A1E9-588CEB8921B6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2953530736" sldId="259"/>
            <ac:spMk id="7" creationId="{55B3EDB5-0327-EA46-86B7-E8AB1A3488D1}"/>
          </ac:spMkLst>
        </pc:spChg>
      </pc:sldChg>
      <pc:sldChg chg="modTransition">
        <pc:chgData name="marcos aurelio gularte de castro" userId="67f50566e2aee3b4" providerId="LiveId" clId="{65E5570B-0B62-7E46-BF7E-C7F385AE302C}" dt="2022-04-04T01:50:16.371" v="912"/>
        <pc:sldMkLst>
          <pc:docMk/>
          <pc:sldMk cId="845169621" sldId="292"/>
        </pc:sldMkLst>
      </pc:sldChg>
      <pc:sldChg chg="addSp delSp modSp modTransition setBg">
        <pc:chgData name="marcos aurelio gularte de castro" userId="67f50566e2aee3b4" providerId="LiveId" clId="{65E5570B-0B62-7E46-BF7E-C7F385AE302C}" dt="2022-04-04T01:50:16.371" v="912"/>
        <pc:sldMkLst>
          <pc:docMk/>
          <pc:sldMk cId="2171728443" sldId="293"/>
        </pc:sldMkLst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2171728443" sldId="293"/>
            <ac:spMk id="2" creationId="{0F9CEB27-C20B-934C-B2BB-2167140DD657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2171728443" sldId="293"/>
            <ac:spMk id="3" creationId="{6E570BAE-A25F-1E4D-8300-E86137BE13E0}"/>
          </ac:spMkLst>
        </pc:spChg>
        <pc:spChg chg="mod">
          <ac:chgData name="marcos aurelio gularte de castro" userId="67f50566e2aee3b4" providerId="LiveId" clId="{65E5570B-0B62-7E46-BF7E-C7F385AE302C}" dt="2022-04-04T00:13:28.806" v="486"/>
          <ac:spMkLst>
            <pc:docMk/>
            <pc:sldMk cId="2171728443" sldId="293"/>
            <ac:spMk id="4" creationId="{17B510F9-8486-A344-AA09-7757B52632D7}"/>
          </ac:spMkLst>
        </pc:spChg>
      </pc:sldChg>
      <pc:sldChg chg="addSp delSp modSp mod modTransition setBg modClrScheme modAnim chgLayout">
        <pc:chgData name="marcos aurelio gularte de castro" userId="67f50566e2aee3b4" providerId="LiveId" clId="{65E5570B-0B62-7E46-BF7E-C7F385AE302C}" dt="2022-04-04T01:50:16.371" v="912"/>
        <pc:sldMkLst>
          <pc:docMk/>
          <pc:sldMk cId="107733379" sldId="294"/>
        </pc:sldMkLst>
        <pc:spChg chg="mod ord">
          <ac:chgData name="marcos aurelio gularte de castro" userId="67f50566e2aee3b4" providerId="LiveId" clId="{65E5570B-0B62-7E46-BF7E-C7F385AE302C}" dt="2022-04-04T00:13:28.806" v="486"/>
          <ac:spMkLst>
            <pc:docMk/>
            <pc:sldMk cId="107733379" sldId="294"/>
            <ac:spMk id="2" creationId="{1B9F3918-C64C-5D4B-ADC0-26469781963E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107733379" sldId="294"/>
            <ac:spMk id="3" creationId="{E81C8442-A01B-1842-BAB7-AC1E3853856E}"/>
          </ac:spMkLst>
        </pc:spChg>
        <pc:spChg chg="add del mod">
          <ac:chgData name="marcos aurelio gularte de castro" userId="67f50566e2aee3b4" providerId="LiveId" clId="{65E5570B-0B62-7E46-BF7E-C7F385AE302C}" dt="2022-04-03T23:52:23.578" v="395"/>
          <ac:spMkLst>
            <pc:docMk/>
            <pc:sldMk cId="107733379" sldId="294"/>
            <ac:spMk id="4" creationId="{56A2B2B9-F00D-5B45-AEDE-28C17A5EA2F6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107733379" sldId="294"/>
            <ac:spMk id="5" creationId="{6A22F346-D2E1-8C45-B2E4-110179856B23}"/>
          </ac:spMkLst>
        </pc:spChg>
      </pc:sldChg>
      <pc:sldChg chg="addSp delSp modSp mod modTransition setBg">
        <pc:chgData name="marcos aurelio gularte de castro" userId="67f50566e2aee3b4" providerId="LiveId" clId="{65E5570B-0B62-7E46-BF7E-C7F385AE302C}" dt="2022-04-04T01:50:16.371" v="912"/>
        <pc:sldMkLst>
          <pc:docMk/>
          <pc:sldMk cId="2520733833" sldId="295"/>
        </pc:sldMkLst>
        <pc:spChg chg="mod">
          <ac:chgData name="marcos aurelio gularte de castro" userId="67f50566e2aee3b4" providerId="LiveId" clId="{65E5570B-0B62-7E46-BF7E-C7F385AE302C}" dt="2022-04-04T00:13:28.806" v="486"/>
          <ac:spMkLst>
            <pc:docMk/>
            <pc:sldMk cId="2520733833" sldId="295"/>
            <ac:spMk id="2" creationId="{175B9ABB-67CD-8A4B-B7B4-3D6D96C405A3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2520733833" sldId="295"/>
            <ac:spMk id="3" creationId="{5D5F7780-10C7-8648-A692-39B7AA8F6966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2520733833" sldId="295"/>
            <ac:spMk id="4" creationId="{21B0A5CD-90D5-3647-9105-8EE102E3FDAF}"/>
          </ac:spMkLst>
        </pc:sp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2297912107" sldId="296"/>
        </pc:sldMkLst>
        <pc:spChg chg="mod ord">
          <ac:chgData name="marcos aurelio gularte de castro" userId="67f50566e2aee3b4" providerId="LiveId" clId="{65E5570B-0B62-7E46-BF7E-C7F385AE302C}" dt="2022-04-04T00:13:28.806" v="486"/>
          <ac:spMkLst>
            <pc:docMk/>
            <pc:sldMk cId="2297912107" sldId="296"/>
            <ac:spMk id="2" creationId="{F5BD0357-7C63-B448-90F8-D49187B69C6B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2297912107" sldId="296"/>
            <ac:spMk id="3" creationId="{3D33BED5-D555-534C-AF27-DE29F67E7DC6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2297912107" sldId="296"/>
            <ac:spMk id="4" creationId="{1E024EEF-DBE9-724E-B8E4-FA4988627BE8}"/>
          </ac:spMkLst>
        </pc:sp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75708629" sldId="297"/>
        </pc:sldMkLst>
        <pc:spChg chg="mod ord">
          <ac:chgData name="marcos aurelio gularte de castro" userId="67f50566e2aee3b4" providerId="LiveId" clId="{65E5570B-0B62-7E46-BF7E-C7F385AE302C}" dt="2022-04-04T00:13:28.806" v="486"/>
          <ac:spMkLst>
            <pc:docMk/>
            <pc:sldMk cId="75708629" sldId="297"/>
            <ac:spMk id="2" creationId="{E2E12023-BA44-2045-A7F1-23485E96B43A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75708629" sldId="297"/>
            <ac:spMk id="3" creationId="{1DCBA41B-0170-CF44-BFB0-C0BB9F134189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75708629" sldId="297"/>
            <ac:spMk id="4" creationId="{DA90D133-C8B1-1044-A264-83C4311A5118}"/>
          </ac:spMkLst>
        </pc:spChg>
      </pc:sldChg>
      <pc:sldChg chg="addSp delSp modSp mod modTransition setBg">
        <pc:chgData name="marcos aurelio gularte de castro" userId="67f50566e2aee3b4" providerId="LiveId" clId="{65E5570B-0B62-7E46-BF7E-C7F385AE302C}" dt="2022-04-04T01:50:16.371" v="912"/>
        <pc:sldMkLst>
          <pc:docMk/>
          <pc:sldMk cId="178563861" sldId="298"/>
        </pc:sldMkLst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178563861" sldId="298"/>
            <ac:spMk id="2" creationId="{0F2D4E6F-3992-AC4D-93F2-1E21FAFC308A}"/>
          </ac:spMkLst>
        </pc:spChg>
        <pc:spChg chg="mod">
          <ac:chgData name="marcos aurelio gularte de castro" userId="67f50566e2aee3b4" providerId="LiveId" clId="{65E5570B-0B62-7E46-BF7E-C7F385AE302C}" dt="2022-04-04T00:13:29.428" v="488" actId="27636"/>
          <ac:spMkLst>
            <pc:docMk/>
            <pc:sldMk cId="178563861" sldId="298"/>
            <ac:spMk id="3" creationId="{AB402D0D-9E03-1742-9E27-517BBA85F6AD}"/>
          </ac:spMkLst>
        </pc:spChg>
        <pc:spChg chg="del">
          <ac:chgData name="marcos aurelio gularte de castro" userId="67f50566e2aee3b4" providerId="LiveId" clId="{65E5570B-0B62-7E46-BF7E-C7F385AE302C}" dt="2022-04-03T21:58:09.091" v="290"/>
          <ac:spMkLst>
            <pc:docMk/>
            <pc:sldMk cId="178563861" sldId="298"/>
            <ac:spMk id="4" creationId="{46B459D5-B109-164C-A03E-DD47DFDF5EA8}"/>
          </ac:spMkLst>
        </pc:spChg>
        <pc:spChg chg="add del mod">
          <ac:chgData name="marcos aurelio gularte de castro" userId="67f50566e2aee3b4" providerId="LiveId" clId="{65E5570B-0B62-7E46-BF7E-C7F385AE302C}" dt="2022-04-04T00:13:21.978" v="485" actId="478"/>
          <ac:spMkLst>
            <pc:docMk/>
            <pc:sldMk cId="178563861" sldId="298"/>
            <ac:spMk id="5" creationId="{0D3452EE-E6A6-104B-B8DD-137568B918D3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178563861" sldId="298"/>
            <ac:spMk id="6" creationId="{0EBF2795-C244-D54E-ACC4-2E3DB38EA9C1}"/>
          </ac:spMkLst>
        </pc:spChg>
      </pc:sldChg>
      <pc:sldChg chg="addSp delSp modSp mod modTransition setBg">
        <pc:chgData name="marcos aurelio gularte de castro" userId="67f50566e2aee3b4" providerId="LiveId" clId="{65E5570B-0B62-7E46-BF7E-C7F385AE302C}" dt="2022-04-04T01:50:16.371" v="912"/>
        <pc:sldMkLst>
          <pc:docMk/>
          <pc:sldMk cId="3802046357" sldId="299"/>
        </pc:sldMkLst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3802046357" sldId="299"/>
            <ac:spMk id="2" creationId="{AEC3C018-58AF-744C-9991-B437873E4E8A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3802046357" sldId="299"/>
            <ac:spMk id="3" creationId="{3D513770-6F5E-1F4F-97FA-121120BC526B}"/>
          </ac:spMkLst>
        </pc:spChg>
        <pc:spChg chg="mod">
          <ac:chgData name="marcos aurelio gularte de castro" userId="67f50566e2aee3b4" providerId="LiveId" clId="{65E5570B-0B62-7E46-BF7E-C7F385AE302C}" dt="2022-04-04T00:15:41.791" v="532" actId="207"/>
          <ac:spMkLst>
            <pc:docMk/>
            <pc:sldMk cId="3802046357" sldId="299"/>
            <ac:spMk id="4" creationId="{162BA523-B9C6-5A4C-88B4-C29F6DB080CD}"/>
          </ac:spMkLst>
        </pc:spChg>
        <pc:spChg chg="add del mod">
          <ac:chgData name="marcos aurelio gularte de castro" userId="67f50566e2aee3b4" providerId="LiveId" clId="{65E5570B-0B62-7E46-BF7E-C7F385AE302C}" dt="2022-04-04T00:15:14.984" v="522"/>
          <ac:spMkLst>
            <pc:docMk/>
            <pc:sldMk cId="3802046357" sldId="299"/>
            <ac:spMk id="5" creationId="{0FFCCD3B-A04F-5341-9FC5-85AA114AA3F1}"/>
          </ac:spMkLst>
        </pc:spChg>
        <pc:spChg chg="add del mod">
          <ac:chgData name="marcos aurelio gularte de castro" userId="67f50566e2aee3b4" providerId="LiveId" clId="{65E5570B-0B62-7E46-BF7E-C7F385AE302C}" dt="2022-04-04T00:15:38.123" v="531"/>
          <ac:spMkLst>
            <pc:docMk/>
            <pc:sldMk cId="3802046357" sldId="299"/>
            <ac:spMk id="6" creationId="{EE33366B-A3AC-E24F-B9A7-4FC9A440BC2A}"/>
          </ac:spMkLst>
        </pc:sp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2539743964" sldId="300"/>
        </pc:sldMkLst>
        <pc:spChg chg="mod ord">
          <ac:chgData name="marcos aurelio gularte de castro" userId="67f50566e2aee3b4" providerId="LiveId" clId="{65E5570B-0B62-7E46-BF7E-C7F385AE302C}" dt="2022-04-04T00:17:40.702" v="547" actId="1076"/>
          <ac:spMkLst>
            <pc:docMk/>
            <pc:sldMk cId="2539743964" sldId="300"/>
            <ac:spMk id="2" creationId="{FC3BF263-0FE0-574D-9068-993F06494D42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2539743964" sldId="300"/>
            <ac:spMk id="3" creationId="{FE8E486C-B396-3F40-BC47-2BE2FEE54D54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2539743964" sldId="300"/>
            <ac:spMk id="4" creationId="{CAA72AD3-8226-8F47-939D-D5BBA6554AE8}"/>
          </ac:spMkLst>
        </pc:sp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1309999522" sldId="301"/>
        </pc:sldMkLst>
        <pc:spChg chg="mod ord">
          <ac:chgData name="marcos aurelio gularte de castro" userId="67f50566e2aee3b4" providerId="LiveId" clId="{65E5570B-0B62-7E46-BF7E-C7F385AE302C}" dt="2022-04-04T00:19:47.141" v="552" actId="14100"/>
          <ac:spMkLst>
            <pc:docMk/>
            <pc:sldMk cId="1309999522" sldId="301"/>
            <ac:spMk id="2" creationId="{987D0051-EA77-3D40-8FE4-E4EF864BDCB7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1309999522" sldId="301"/>
            <ac:spMk id="3" creationId="{F0C2B327-8E4D-3349-84E9-B6FE57FCBC90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1309999522" sldId="301"/>
            <ac:spMk id="4" creationId="{A5DB724E-26CD-3D44-9583-E5DAE8440C46}"/>
          </ac:spMkLst>
        </pc:sp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2005200810" sldId="302"/>
        </pc:sldMkLst>
        <pc:spChg chg="mod ord">
          <ac:chgData name="marcos aurelio gularte de castro" userId="67f50566e2aee3b4" providerId="LiveId" clId="{65E5570B-0B62-7E46-BF7E-C7F385AE302C}" dt="2022-04-04T00:23:22.678" v="559" actId="403"/>
          <ac:spMkLst>
            <pc:docMk/>
            <pc:sldMk cId="2005200810" sldId="302"/>
            <ac:spMk id="2" creationId="{B8609CCB-AFDB-4645-BD76-00ECE8109CC1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2005200810" sldId="302"/>
            <ac:spMk id="3" creationId="{A49EF613-CAD8-094A-AFE6-9E3A95B86EBB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2005200810" sldId="302"/>
            <ac:spMk id="4" creationId="{0295473A-1C9B-9C4A-9427-DAC155B803E7}"/>
          </ac:spMkLst>
        </pc:spChg>
      </pc:sldChg>
      <pc:sldChg chg="addSp delSp modSp modTransition setBg">
        <pc:chgData name="marcos aurelio gularte de castro" userId="67f50566e2aee3b4" providerId="LiveId" clId="{65E5570B-0B62-7E46-BF7E-C7F385AE302C}" dt="2022-04-04T01:50:16.371" v="912"/>
        <pc:sldMkLst>
          <pc:docMk/>
          <pc:sldMk cId="2167173943" sldId="303"/>
        </pc:sldMkLst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2167173943" sldId="303"/>
            <ac:spMk id="2" creationId="{E602A21E-5A9F-A246-983C-A6C555427DA3}"/>
          </ac:spMkLst>
        </pc:spChg>
        <pc:spChg chg="mod">
          <ac:chgData name="marcos aurelio gularte de castro" userId="67f50566e2aee3b4" providerId="LiveId" clId="{65E5570B-0B62-7E46-BF7E-C7F385AE302C}" dt="2022-04-04T00:13:28.806" v="486"/>
          <ac:spMkLst>
            <pc:docMk/>
            <pc:sldMk cId="2167173943" sldId="303"/>
            <ac:spMk id="3" creationId="{69C00D1A-29B0-BA4E-A6B7-2BC6376E0EBC}"/>
          </ac:spMkLst>
        </pc:spChg>
        <pc:spChg chg="del">
          <ac:chgData name="marcos aurelio gularte de castro" userId="67f50566e2aee3b4" providerId="LiveId" clId="{65E5570B-0B62-7E46-BF7E-C7F385AE302C}" dt="2022-04-03T21:58:09.091" v="290"/>
          <ac:spMkLst>
            <pc:docMk/>
            <pc:sldMk cId="2167173943" sldId="303"/>
            <ac:spMk id="4" creationId="{A5F68C40-EBC6-8F44-A285-BC769678941C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2167173943" sldId="303"/>
            <ac:spMk id="5" creationId="{C6C522D2-FD7B-A545-941A-DA619EFD2C6E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2167173943" sldId="303"/>
            <ac:spMk id="6" creationId="{87CA0057-5512-1646-9776-360FD2A39C40}"/>
          </ac:spMkLst>
        </pc:spChg>
      </pc:sldChg>
      <pc:sldChg chg="addSp delSp modSp mod modTransition setBg">
        <pc:chgData name="marcos aurelio gularte de castro" userId="67f50566e2aee3b4" providerId="LiveId" clId="{65E5570B-0B62-7E46-BF7E-C7F385AE302C}" dt="2022-04-04T01:50:16.371" v="912"/>
        <pc:sldMkLst>
          <pc:docMk/>
          <pc:sldMk cId="3906493093" sldId="304"/>
        </pc:sldMkLst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3906493093" sldId="304"/>
            <ac:spMk id="2" creationId="{A5DDD14C-7C41-6349-A25F-B5BA4597B830}"/>
          </ac:spMkLst>
        </pc:spChg>
        <pc:spChg chg="mod">
          <ac:chgData name="marcos aurelio gularte de castro" userId="67f50566e2aee3b4" providerId="LiveId" clId="{65E5570B-0B62-7E46-BF7E-C7F385AE302C}" dt="2022-04-04T00:13:29.516" v="490" actId="27636"/>
          <ac:spMkLst>
            <pc:docMk/>
            <pc:sldMk cId="3906493093" sldId="304"/>
            <ac:spMk id="3" creationId="{10EC98B4-0BF0-6F4B-A413-39CDA482B2C3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3906493093" sldId="304"/>
            <ac:spMk id="4" creationId="{A5321E10-4F68-7C46-B5E0-B6A47E0CD777}"/>
          </ac:spMkLst>
        </pc:spChg>
      </pc:sldChg>
      <pc:sldChg chg="addSp delSp modSp mod modTransition setBg">
        <pc:chgData name="marcos aurelio gularte de castro" userId="67f50566e2aee3b4" providerId="LiveId" clId="{65E5570B-0B62-7E46-BF7E-C7F385AE302C}" dt="2022-04-04T01:50:16.371" v="912"/>
        <pc:sldMkLst>
          <pc:docMk/>
          <pc:sldMk cId="1932250318" sldId="305"/>
        </pc:sldMkLst>
        <pc:spChg chg="mod">
          <ac:chgData name="marcos aurelio gularte de castro" userId="67f50566e2aee3b4" providerId="LiveId" clId="{65E5570B-0B62-7E46-BF7E-C7F385AE302C}" dt="2022-04-04T00:26:29.728" v="566" actId="14100"/>
          <ac:spMkLst>
            <pc:docMk/>
            <pc:sldMk cId="1932250318" sldId="305"/>
            <ac:spMk id="2" creationId="{B01BE1AB-4395-F247-90E5-0E388A013EE4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1932250318" sldId="305"/>
            <ac:spMk id="3" creationId="{F14E982E-9AA6-914A-AE12-1C53576BF9EE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1932250318" sldId="305"/>
            <ac:spMk id="4" creationId="{AE93C3AB-4CCF-D444-B47B-404B784A24A8}"/>
          </ac:spMkLst>
        </pc:sp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339938555" sldId="306"/>
        </pc:sldMkLst>
        <pc:spChg chg="mod ord">
          <ac:chgData name="marcos aurelio gularte de castro" userId="67f50566e2aee3b4" providerId="LiveId" clId="{65E5570B-0B62-7E46-BF7E-C7F385AE302C}" dt="2022-04-04T00:27:56.898" v="571" actId="700"/>
          <ac:spMkLst>
            <pc:docMk/>
            <pc:sldMk cId="339938555" sldId="306"/>
            <ac:spMk id="2" creationId="{FF67AD5C-8E97-974F-9CC0-961FFA775A99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339938555" sldId="306"/>
            <ac:spMk id="3" creationId="{A0A145FB-689D-A14C-BD7E-20E932B383F4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339938555" sldId="306"/>
            <ac:spMk id="4" creationId="{A3B3524C-6DBB-4D42-854E-3553D29BFDDC}"/>
          </ac:spMkLst>
        </pc:sp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2291993222" sldId="307"/>
        </pc:sldMkLst>
        <pc:spChg chg="mod ord">
          <ac:chgData name="marcos aurelio gularte de castro" userId="67f50566e2aee3b4" providerId="LiveId" clId="{65E5570B-0B62-7E46-BF7E-C7F385AE302C}" dt="2022-04-04T00:30:33.067" v="578" actId="700"/>
          <ac:spMkLst>
            <pc:docMk/>
            <pc:sldMk cId="2291993222" sldId="307"/>
            <ac:spMk id="2" creationId="{D7C2BC25-B5D0-004F-B431-60E133C2ED0D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2291993222" sldId="307"/>
            <ac:spMk id="3" creationId="{F6EED5E5-F065-E541-B878-9E29D18DAA05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2291993222" sldId="307"/>
            <ac:spMk id="4" creationId="{F0B8910D-FB64-C441-8329-4900190E4B02}"/>
          </ac:spMkLst>
        </pc:spChg>
      </pc:sldChg>
      <pc:sldChg chg="addSp delSp modSp mod modTransition setBg">
        <pc:chgData name="marcos aurelio gularte de castro" userId="67f50566e2aee3b4" providerId="LiveId" clId="{65E5570B-0B62-7E46-BF7E-C7F385AE302C}" dt="2022-04-04T01:50:16.371" v="912"/>
        <pc:sldMkLst>
          <pc:docMk/>
          <pc:sldMk cId="1154355141" sldId="308"/>
        </pc:sldMkLst>
        <pc:spChg chg="mod">
          <ac:chgData name="marcos aurelio gularte de castro" userId="67f50566e2aee3b4" providerId="LiveId" clId="{65E5570B-0B62-7E46-BF7E-C7F385AE302C}" dt="2022-04-04T00:30:49.424" v="579" actId="20577"/>
          <ac:spMkLst>
            <pc:docMk/>
            <pc:sldMk cId="1154355141" sldId="308"/>
            <ac:spMk id="2" creationId="{4F897455-1AC7-CA48-962B-1A21619FE912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1154355141" sldId="308"/>
            <ac:spMk id="3" creationId="{37B9DF85-8E1A-A444-B54A-77E230BCB06C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1154355141" sldId="308"/>
            <ac:spMk id="4" creationId="{9650E7FF-FBBB-5C4F-BEDF-12ABB4C54E39}"/>
          </ac:spMkLst>
        </pc:spChg>
      </pc:sldChg>
      <pc:sldChg chg="addSp delSp modSp mod modTransition setBg">
        <pc:chgData name="marcos aurelio gularte de castro" userId="67f50566e2aee3b4" providerId="LiveId" clId="{65E5570B-0B62-7E46-BF7E-C7F385AE302C}" dt="2022-04-04T01:50:16.371" v="912"/>
        <pc:sldMkLst>
          <pc:docMk/>
          <pc:sldMk cId="2875523441" sldId="309"/>
        </pc:sldMkLst>
        <pc:spChg chg="mod">
          <ac:chgData name="marcos aurelio gularte de castro" userId="67f50566e2aee3b4" providerId="LiveId" clId="{65E5570B-0B62-7E46-BF7E-C7F385AE302C}" dt="2022-04-04T00:13:28.806" v="486"/>
          <ac:spMkLst>
            <pc:docMk/>
            <pc:sldMk cId="2875523441" sldId="309"/>
            <ac:spMk id="2" creationId="{BA84EA6F-65D1-2A45-9119-1305A3E8AAB8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2875523441" sldId="309"/>
            <ac:spMk id="3" creationId="{74B088BF-1D2D-8C4A-906A-A3CFBC0448D2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2875523441" sldId="309"/>
            <ac:spMk id="4" creationId="{BA13A006-6871-7341-BAE6-1C2C399D3993}"/>
          </ac:spMkLst>
        </pc:spChg>
      </pc:sldChg>
      <pc:sldChg chg="addSp delSp modSp mod modTransition setBg">
        <pc:chgData name="marcos aurelio gularte de castro" userId="67f50566e2aee3b4" providerId="LiveId" clId="{65E5570B-0B62-7E46-BF7E-C7F385AE302C}" dt="2022-04-04T01:50:16.371" v="912"/>
        <pc:sldMkLst>
          <pc:docMk/>
          <pc:sldMk cId="1052182370" sldId="310"/>
        </pc:sldMkLst>
        <pc:spChg chg="mod">
          <ac:chgData name="marcos aurelio gularte de castro" userId="67f50566e2aee3b4" providerId="LiveId" clId="{65E5570B-0B62-7E46-BF7E-C7F385AE302C}" dt="2022-04-04T00:13:28.806" v="486"/>
          <ac:spMkLst>
            <pc:docMk/>
            <pc:sldMk cId="1052182370" sldId="310"/>
            <ac:spMk id="2" creationId="{772EBAA4-2EED-384C-88A9-8A2C9A5A981C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1052182370" sldId="310"/>
            <ac:spMk id="3" creationId="{9D151395-7998-F545-A842-1D1C176C3F15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1052182370" sldId="310"/>
            <ac:spMk id="4" creationId="{FC1963AC-3413-8942-914C-B98981AB27D4}"/>
          </ac:spMkLst>
        </pc:spChg>
        <pc:picChg chg="add del mod">
          <ac:chgData name="marcos aurelio gularte de castro" userId="67f50566e2aee3b4" providerId="LiveId" clId="{65E5570B-0B62-7E46-BF7E-C7F385AE302C}" dt="2022-04-04T00:33:39.077" v="585" actId="478"/>
          <ac:picMkLst>
            <pc:docMk/>
            <pc:sldMk cId="1052182370" sldId="310"/>
            <ac:picMk id="6" creationId="{03693168-D78C-6940-9EB8-63F0AD667E57}"/>
          </ac:picMkLst>
        </pc:picChg>
        <pc:picChg chg="add del mod">
          <ac:chgData name="marcos aurelio gularte de castro" userId="67f50566e2aee3b4" providerId="LiveId" clId="{65E5570B-0B62-7E46-BF7E-C7F385AE302C}" dt="2022-04-04T00:33:46.913" v="587" actId="21"/>
          <ac:picMkLst>
            <pc:docMk/>
            <pc:sldMk cId="1052182370" sldId="310"/>
            <ac:picMk id="8" creationId="{BE016951-E48C-6D48-9168-F2861C8309FF}"/>
          </ac:picMkLst>
        </pc:picChg>
        <pc:picChg chg="add del mod">
          <ac:chgData name="marcos aurelio gularte de castro" userId="67f50566e2aee3b4" providerId="LiveId" clId="{65E5570B-0B62-7E46-BF7E-C7F385AE302C}" dt="2022-04-04T00:34:06.996" v="591" actId="478"/>
          <ac:picMkLst>
            <pc:docMk/>
            <pc:sldMk cId="1052182370" sldId="310"/>
            <ac:picMk id="10" creationId="{F613417D-8941-7B4A-A0FB-30B6B7508817}"/>
          </ac:picMkLst>
        </pc:pic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2578702367" sldId="311"/>
        </pc:sldMkLst>
        <pc:spChg chg="mod ord">
          <ac:chgData name="marcos aurelio gularte de castro" userId="67f50566e2aee3b4" providerId="LiveId" clId="{65E5570B-0B62-7E46-BF7E-C7F385AE302C}" dt="2022-04-04T00:34:25.334" v="592" actId="700"/>
          <ac:spMkLst>
            <pc:docMk/>
            <pc:sldMk cId="2578702367" sldId="311"/>
            <ac:spMk id="2" creationId="{E2FBB7EF-C57D-044F-AC1D-B9049FF61162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2578702367" sldId="311"/>
            <ac:spMk id="3" creationId="{79A18EC5-EB61-C449-BB0C-62ACBE41780F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2578702367" sldId="311"/>
            <ac:spMk id="4" creationId="{EFCE79B1-CE20-274F-A9C0-52AF19AB5E93}"/>
          </ac:spMkLst>
        </pc:spChg>
      </pc:sldChg>
      <pc:sldChg chg="addSp delSp modSp mod modTransition setBg">
        <pc:chgData name="marcos aurelio gularte de castro" userId="67f50566e2aee3b4" providerId="LiveId" clId="{65E5570B-0B62-7E46-BF7E-C7F385AE302C}" dt="2022-04-04T01:50:16.371" v="912"/>
        <pc:sldMkLst>
          <pc:docMk/>
          <pc:sldMk cId="3849762034" sldId="312"/>
        </pc:sldMkLst>
        <pc:spChg chg="mod">
          <ac:chgData name="marcos aurelio gularte de castro" userId="67f50566e2aee3b4" providerId="LiveId" clId="{65E5570B-0B62-7E46-BF7E-C7F385AE302C}" dt="2022-04-04T00:13:28.806" v="486"/>
          <ac:spMkLst>
            <pc:docMk/>
            <pc:sldMk cId="3849762034" sldId="312"/>
            <ac:spMk id="2" creationId="{E0D35773-B5A8-CB4B-BE4E-77E97E444E60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3849762034" sldId="312"/>
            <ac:spMk id="3" creationId="{9AD4BE7A-776D-4A47-9F51-F53208A2E929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3849762034" sldId="312"/>
            <ac:spMk id="4" creationId="{EC0C2C9D-1D56-D049-B1E6-4B3280BD29C4}"/>
          </ac:spMkLst>
        </pc:spChg>
        <pc:picChg chg="add del mod">
          <ac:chgData name="marcos aurelio gularte de castro" userId="67f50566e2aee3b4" providerId="LiveId" clId="{65E5570B-0B62-7E46-BF7E-C7F385AE302C}" dt="2022-04-04T00:35:58.682" v="600" actId="21"/>
          <ac:picMkLst>
            <pc:docMk/>
            <pc:sldMk cId="3849762034" sldId="312"/>
            <ac:picMk id="6" creationId="{5FF6EB60-97BD-5B4B-8FAC-413F1DE3DF52}"/>
          </ac:picMkLst>
        </pc:picChg>
        <pc:picChg chg="add del mod">
          <ac:chgData name="marcos aurelio gularte de castro" userId="67f50566e2aee3b4" providerId="LiveId" clId="{65E5570B-0B62-7E46-BF7E-C7F385AE302C}" dt="2022-04-04T00:35:55.264" v="599" actId="478"/>
          <ac:picMkLst>
            <pc:docMk/>
            <pc:sldMk cId="3849762034" sldId="312"/>
            <ac:picMk id="8" creationId="{591D38B7-EED7-B24D-8585-17A625D6A786}"/>
          </ac:picMkLst>
        </pc:picChg>
        <pc:picChg chg="add del mod">
          <ac:chgData name="marcos aurelio gularte de castro" userId="67f50566e2aee3b4" providerId="LiveId" clId="{65E5570B-0B62-7E46-BF7E-C7F385AE302C}" dt="2022-04-04T00:35:53.697" v="598" actId="478"/>
          <ac:picMkLst>
            <pc:docMk/>
            <pc:sldMk cId="3849762034" sldId="312"/>
            <ac:picMk id="10" creationId="{B7C845D0-BFE0-4445-9F03-0AFDC96EF306}"/>
          </ac:picMkLst>
        </pc:pic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2520698931" sldId="313"/>
        </pc:sldMkLst>
        <pc:spChg chg="mod ord">
          <ac:chgData name="marcos aurelio gularte de castro" userId="67f50566e2aee3b4" providerId="LiveId" clId="{65E5570B-0B62-7E46-BF7E-C7F385AE302C}" dt="2022-04-04T00:36:49.294" v="605" actId="700"/>
          <ac:spMkLst>
            <pc:docMk/>
            <pc:sldMk cId="2520698931" sldId="313"/>
            <ac:spMk id="2" creationId="{B2D76C4B-2EF9-6443-A7CD-A7E689298B4B}"/>
          </ac:spMkLst>
        </pc:spChg>
        <pc:spChg chg="add del mod">
          <ac:chgData name="marcos aurelio gularte de castro" userId="67f50566e2aee3b4" providerId="LiveId" clId="{65E5570B-0B62-7E46-BF7E-C7F385AE302C}" dt="2022-04-03T20:52:08.711" v="21"/>
          <ac:spMkLst>
            <pc:docMk/>
            <pc:sldMk cId="2520698931" sldId="313"/>
            <ac:spMk id="3" creationId="{581C6317-31E4-9B4E-B5EC-AF494D4DDAB3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2520698931" sldId="313"/>
            <ac:spMk id="4" creationId="{CCEFDCA5-2CA5-2540-9015-A8B68804A4BA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2520698931" sldId="313"/>
            <ac:spMk id="5" creationId="{4472AE86-13C7-F94E-861C-CE7E6D197C46}"/>
          </ac:spMkLst>
        </pc:spChg>
      </pc:sldChg>
      <pc:sldChg chg="addSp delSp modSp mod modTransition setBg">
        <pc:chgData name="marcos aurelio gularte de castro" userId="67f50566e2aee3b4" providerId="LiveId" clId="{65E5570B-0B62-7E46-BF7E-C7F385AE302C}" dt="2022-04-04T01:50:16.371" v="912"/>
        <pc:sldMkLst>
          <pc:docMk/>
          <pc:sldMk cId="891850449" sldId="314"/>
        </pc:sldMkLst>
        <pc:spChg chg="mod">
          <ac:chgData name="marcos aurelio gularte de castro" userId="67f50566e2aee3b4" providerId="LiveId" clId="{65E5570B-0B62-7E46-BF7E-C7F385AE302C}" dt="2022-04-04T00:13:28.806" v="486"/>
          <ac:spMkLst>
            <pc:docMk/>
            <pc:sldMk cId="891850449" sldId="314"/>
            <ac:spMk id="2" creationId="{692AD3F3-6F85-7C49-89AE-CF0612010688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891850449" sldId="314"/>
            <ac:spMk id="3" creationId="{B06C258A-E874-3F4C-A01D-D50D8ED1320A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891850449" sldId="314"/>
            <ac:spMk id="4" creationId="{2B083364-3815-034E-9493-BD3E0729944E}"/>
          </ac:spMkLst>
        </pc:sp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3795987638" sldId="315"/>
        </pc:sldMkLst>
        <pc:spChg chg="mod ord">
          <ac:chgData name="marcos aurelio gularte de castro" userId="67f50566e2aee3b4" providerId="LiveId" clId="{65E5570B-0B62-7E46-BF7E-C7F385AE302C}" dt="2022-04-04T00:39:19.446" v="616" actId="700"/>
          <ac:spMkLst>
            <pc:docMk/>
            <pc:sldMk cId="3795987638" sldId="315"/>
            <ac:spMk id="2" creationId="{93492ED3-81EC-A64E-9718-38B55E8DE656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3795987638" sldId="315"/>
            <ac:spMk id="3" creationId="{904371A5-5DD6-B44A-88E2-8FB376284F65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3795987638" sldId="315"/>
            <ac:spMk id="4" creationId="{B1561775-7961-3640-B1C7-80A648D8FB70}"/>
          </ac:spMkLst>
        </pc:spChg>
        <pc:picChg chg="add del mod">
          <ac:chgData name="marcos aurelio gularte de castro" userId="67f50566e2aee3b4" providerId="LiveId" clId="{65E5570B-0B62-7E46-BF7E-C7F385AE302C}" dt="2022-04-04T00:38:27.962" v="611" actId="21"/>
          <ac:picMkLst>
            <pc:docMk/>
            <pc:sldMk cId="3795987638" sldId="315"/>
            <ac:picMk id="6" creationId="{6B0AE107-5F2E-4543-A049-9113B2056C37}"/>
          </ac:picMkLst>
        </pc:picChg>
        <pc:picChg chg="add del mod">
          <ac:chgData name="marcos aurelio gularte de castro" userId="67f50566e2aee3b4" providerId="LiveId" clId="{65E5570B-0B62-7E46-BF7E-C7F385AE302C}" dt="2022-04-04T00:39:09.207" v="613" actId="478"/>
          <ac:picMkLst>
            <pc:docMk/>
            <pc:sldMk cId="3795987638" sldId="315"/>
            <ac:picMk id="8" creationId="{405E5F33-1227-6942-911D-6E6C6ADFE0BC}"/>
          </ac:picMkLst>
        </pc:picChg>
        <pc:picChg chg="add del mod">
          <ac:chgData name="marcos aurelio gularte de castro" userId="67f50566e2aee3b4" providerId="LiveId" clId="{65E5570B-0B62-7E46-BF7E-C7F385AE302C}" dt="2022-04-04T00:41:14.488" v="618" actId="478"/>
          <ac:picMkLst>
            <pc:docMk/>
            <pc:sldMk cId="3795987638" sldId="315"/>
            <ac:picMk id="10" creationId="{AC3F65F8-FFA5-8D4F-8B9D-B8751886264C}"/>
          </ac:picMkLst>
        </pc:picChg>
        <pc:picChg chg="add del mod">
          <ac:chgData name="marcos aurelio gularte de castro" userId="67f50566e2aee3b4" providerId="LiveId" clId="{65E5570B-0B62-7E46-BF7E-C7F385AE302C}" dt="2022-04-04T00:41:33.336" v="620" actId="478"/>
          <ac:picMkLst>
            <pc:docMk/>
            <pc:sldMk cId="3795987638" sldId="315"/>
            <ac:picMk id="12" creationId="{B1542516-BEF4-A749-9EBB-34B7585B66F8}"/>
          </ac:picMkLst>
        </pc:picChg>
        <pc:picChg chg="add del mod">
          <ac:chgData name="marcos aurelio gularte de castro" userId="67f50566e2aee3b4" providerId="LiveId" clId="{65E5570B-0B62-7E46-BF7E-C7F385AE302C}" dt="2022-04-04T00:41:56.590" v="622" actId="478"/>
          <ac:picMkLst>
            <pc:docMk/>
            <pc:sldMk cId="3795987638" sldId="315"/>
            <ac:picMk id="14" creationId="{DF16FEBB-ACBA-C944-ACAF-C11A7CEEAB61}"/>
          </ac:picMkLst>
        </pc:picChg>
      </pc:sldChg>
      <pc:sldChg chg="addSp delSp modSp mod modTransition setBg">
        <pc:chgData name="marcos aurelio gularte de castro" userId="67f50566e2aee3b4" providerId="LiveId" clId="{65E5570B-0B62-7E46-BF7E-C7F385AE302C}" dt="2022-04-04T01:50:16.371" v="912"/>
        <pc:sldMkLst>
          <pc:docMk/>
          <pc:sldMk cId="1662399380" sldId="316"/>
        </pc:sldMkLst>
        <pc:spChg chg="mod">
          <ac:chgData name="marcos aurelio gularte de castro" userId="67f50566e2aee3b4" providerId="LiveId" clId="{65E5570B-0B62-7E46-BF7E-C7F385AE302C}" dt="2022-04-04T00:13:28.806" v="486"/>
          <ac:spMkLst>
            <pc:docMk/>
            <pc:sldMk cId="1662399380" sldId="316"/>
            <ac:spMk id="2" creationId="{C25228DE-F414-FE42-93DF-D2C3F74F26DF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1662399380" sldId="316"/>
            <ac:spMk id="3" creationId="{B3174FB9-BD42-A14F-8A71-BCEEC8DA40FB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1662399380" sldId="316"/>
            <ac:spMk id="4" creationId="{5EA66CCB-DC33-344E-AF0D-580BC52CBC50}"/>
          </ac:spMkLst>
        </pc:spChg>
        <pc:picChg chg="add del mod">
          <ac:chgData name="marcos aurelio gularte de castro" userId="67f50566e2aee3b4" providerId="LiveId" clId="{65E5570B-0B62-7E46-BF7E-C7F385AE302C}" dt="2022-04-04T00:43:16.248" v="626" actId="21"/>
          <ac:picMkLst>
            <pc:docMk/>
            <pc:sldMk cId="1662399380" sldId="316"/>
            <ac:picMk id="6" creationId="{76E9EBAF-6788-AB4A-A7EC-AD777DD2EC80}"/>
          </ac:picMkLst>
        </pc:pic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55974944" sldId="317"/>
        </pc:sldMkLst>
        <pc:spChg chg="mod ord">
          <ac:chgData name="marcos aurelio gularte de castro" userId="67f50566e2aee3b4" providerId="LiveId" clId="{65E5570B-0B62-7E46-BF7E-C7F385AE302C}" dt="2022-04-04T00:45:19.873" v="639" actId="700"/>
          <ac:spMkLst>
            <pc:docMk/>
            <pc:sldMk cId="55974944" sldId="317"/>
            <ac:spMk id="2" creationId="{96A93D59-294C-6F4F-9521-9A4C286CD99B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55974944" sldId="317"/>
            <ac:spMk id="3" creationId="{80CCE0FB-8A65-3C49-89C5-D200CAA0289E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55974944" sldId="317"/>
            <ac:spMk id="4" creationId="{E2E221E1-9680-744B-B70D-AE96524F7363}"/>
          </ac:spMkLst>
        </pc:spChg>
        <pc:picChg chg="add del mod">
          <ac:chgData name="marcos aurelio gularte de castro" userId="67f50566e2aee3b4" providerId="LiveId" clId="{65E5570B-0B62-7E46-BF7E-C7F385AE302C}" dt="2022-04-04T00:43:38.104" v="630" actId="478"/>
          <ac:picMkLst>
            <pc:docMk/>
            <pc:sldMk cId="55974944" sldId="317"/>
            <ac:picMk id="6" creationId="{874D28F6-0F9C-1C4A-AB73-5DAFD1200CD6}"/>
          </ac:picMkLst>
        </pc:picChg>
        <pc:picChg chg="add del mod">
          <ac:chgData name="marcos aurelio gularte de castro" userId="67f50566e2aee3b4" providerId="LiveId" clId="{65E5570B-0B62-7E46-BF7E-C7F385AE302C}" dt="2022-04-04T00:44:26.815" v="632" actId="478"/>
          <ac:picMkLst>
            <pc:docMk/>
            <pc:sldMk cId="55974944" sldId="317"/>
            <ac:picMk id="8" creationId="{BEAC9F35-30B7-A642-A0EE-DD9E59FB2F63}"/>
          </ac:picMkLst>
        </pc:picChg>
        <pc:picChg chg="add del mod">
          <ac:chgData name="marcos aurelio gularte de castro" userId="67f50566e2aee3b4" providerId="LiveId" clId="{65E5570B-0B62-7E46-BF7E-C7F385AE302C}" dt="2022-04-04T00:44:43.772" v="634" actId="21"/>
          <ac:picMkLst>
            <pc:docMk/>
            <pc:sldMk cId="55974944" sldId="317"/>
            <ac:picMk id="10" creationId="{4336E4AA-2C9E-364A-8F8B-834D237FC22F}"/>
          </ac:picMkLst>
        </pc:pic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1757746927" sldId="318"/>
        </pc:sldMkLst>
        <pc:spChg chg="del">
          <ac:chgData name="marcos aurelio gularte de castro" userId="67f50566e2aee3b4" providerId="LiveId" clId="{65E5570B-0B62-7E46-BF7E-C7F385AE302C}" dt="2022-04-03T20:54:25.102" v="47" actId="700"/>
          <ac:spMkLst>
            <pc:docMk/>
            <pc:sldMk cId="1757746927" sldId="318"/>
            <ac:spMk id="2" creationId="{4E8D7823-1BAE-0045-92E0-F23CFA4A65FB}"/>
          </ac:spMkLst>
        </pc:spChg>
        <pc:spChg chg="add mod">
          <ac:chgData name="marcos aurelio gularte de castro" userId="67f50566e2aee3b4" providerId="LiveId" clId="{65E5570B-0B62-7E46-BF7E-C7F385AE302C}" dt="2022-04-04T00:13:28.806" v="486"/>
          <ac:spMkLst>
            <pc:docMk/>
            <pc:sldMk cId="1757746927" sldId="318"/>
            <ac:spMk id="3" creationId="{D3E85D11-308F-904D-942C-362C0F862AE2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1757746927" sldId="318"/>
            <ac:spMk id="4" creationId="{E354C240-C5E1-2D42-961D-310F82B2AF48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1757746927" sldId="318"/>
            <ac:spMk id="5" creationId="{9C77499B-4B3F-CD45-9456-9F224771D83C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1757746927" sldId="318"/>
            <ac:spMk id="6" creationId="{BAD82542-4ACF-EB45-B782-74CF18B9F69D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1757746927" sldId="318"/>
            <ac:spMk id="7" creationId="{B70DCCD4-B3D3-C141-8A59-61D511D09192}"/>
          </ac:spMkLst>
        </pc:spChg>
        <pc:picChg chg="add del mod">
          <ac:chgData name="marcos aurelio gularte de castro" userId="67f50566e2aee3b4" providerId="LiveId" clId="{65E5570B-0B62-7E46-BF7E-C7F385AE302C}" dt="2022-04-04T00:45:42.504" v="641" actId="21"/>
          <ac:picMkLst>
            <pc:docMk/>
            <pc:sldMk cId="1757746927" sldId="318"/>
            <ac:picMk id="9" creationId="{DEA85DD4-E06A-3B47-B135-37AD046DF6B7}"/>
          </ac:picMkLst>
        </pc:picChg>
        <pc:picChg chg="add del mod">
          <ac:chgData name="marcos aurelio gularte de castro" userId="67f50566e2aee3b4" providerId="LiveId" clId="{65E5570B-0B62-7E46-BF7E-C7F385AE302C}" dt="2022-04-04T00:46:35.248" v="647" actId="478"/>
          <ac:picMkLst>
            <pc:docMk/>
            <pc:sldMk cId="1757746927" sldId="318"/>
            <ac:picMk id="11" creationId="{85D52613-F6F6-E844-9953-D189D5284844}"/>
          </ac:picMkLst>
        </pc:picChg>
        <pc:picChg chg="add del mod">
          <ac:chgData name="marcos aurelio gularte de castro" userId="67f50566e2aee3b4" providerId="LiveId" clId="{65E5570B-0B62-7E46-BF7E-C7F385AE302C}" dt="2022-04-04T00:46:33.662" v="646" actId="21"/>
          <ac:picMkLst>
            <pc:docMk/>
            <pc:sldMk cId="1757746927" sldId="318"/>
            <ac:picMk id="13" creationId="{648D1630-A178-754D-9234-4334FC54DDD2}"/>
          </ac:picMkLst>
        </pc:pic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3744909824" sldId="319"/>
        </pc:sldMkLst>
        <pc:spChg chg="mod ord">
          <ac:chgData name="marcos aurelio gularte de castro" userId="67f50566e2aee3b4" providerId="LiveId" clId="{65E5570B-0B62-7E46-BF7E-C7F385AE302C}" dt="2022-04-04T00:13:28.806" v="486"/>
          <ac:spMkLst>
            <pc:docMk/>
            <pc:sldMk cId="3744909824" sldId="319"/>
            <ac:spMk id="2" creationId="{F2ABA0C1-F728-E849-B776-9E30362674DE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3744909824" sldId="319"/>
            <ac:spMk id="3" creationId="{0C97F659-2CAD-2244-A056-B0DD9537D113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3744909824" sldId="319"/>
            <ac:spMk id="4" creationId="{782DD977-DD32-3C49-B0B9-1A0E3E410007}"/>
          </ac:spMkLst>
        </pc:spChg>
        <pc:picChg chg="add del mod">
          <ac:chgData name="marcos aurelio gularte de castro" userId="67f50566e2aee3b4" providerId="LiveId" clId="{65E5570B-0B62-7E46-BF7E-C7F385AE302C}" dt="2022-04-04T00:47:15.441" v="651" actId="21"/>
          <ac:picMkLst>
            <pc:docMk/>
            <pc:sldMk cId="3744909824" sldId="319"/>
            <ac:picMk id="6" creationId="{3B88AD04-392F-6F4C-B92A-9DC91A151B67}"/>
          </ac:picMkLst>
        </pc:pic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2300129422" sldId="320"/>
        </pc:sldMkLst>
        <pc:spChg chg="mod ord">
          <ac:chgData name="marcos aurelio gularte de castro" userId="67f50566e2aee3b4" providerId="LiveId" clId="{65E5570B-0B62-7E46-BF7E-C7F385AE302C}" dt="2022-04-04T00:47:50.235" v="659" actId="700"/>
          <ac:spMkLst>
            <pc:docMk/>
            <pc:sldMk cId="2300129422" sldId="320"/>
            <ac:spMk id="2" creationId="{161EE585-DCFC-DF45-8AB7-1278D7EE2481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2300129422" sldId="320"/>
            <ac:spMk id="3" creationId="{2E700337-EA59-974E-86A9-6788F0D980EE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2300129422" sldId="320"/>
            <ac:spMk id="4" creationId="{AC157151-E8B2-014F-A06A-334C69DD3D1E}"/>
          </ac:spMkLst>
        </pc:spChg>
        <pc:picChg chg="add del mod">
          <ac:chgData name="marcos aurelio gularte de castro" userId="67f50566e2aee3b4" providerId="LiveId" clId="{65E5570B-0B62-7E46-BF7E-C7F385AE302C}" dt="2022-04-04T00:47:41.960" v="656" actId="21"/>
          <ac:picMkLst>
            <pc:docMk/>
            <pc:sldMk cId="2300129422" sldId="320"/>
            <ac:picMk id="6" creationId="{EA66F83A-3539-1843-B187-7714AFA052D6}"/>
          </ac:picMkLst>
        </pc:pic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552847732" sldId="321"/>
        </pc:sldMkLst>
        <pc:spChg chg="mod ord">
          <ac:chgData name="marcos aurelio gularte de castro" userId="67f50566e2aee3b4" providerId="LiveId" clId="{65E5570B-0B62-7E46-BF7E-C7F385AE302C}" dt="2022-04-04T00:48:32.684" v="668" actId="403"/>
          <ac:spMkLst>
            <pc:docMk/>
            <pc:sldMk cId="552847732" sldId="321"/>
            <ac:spMk id="2" creationId="{A3B9D181-CE16-E044-8F95-F8DD4AA7D28E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552847732" sldId="321"/>
            <ac:spMk id="3" creationId="{89BCA0A5-5E99-524E-86D2-551C3E3A84CC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552847732" sldId="321"/>
            <ac:spMk id="4" creationId="{F37E017E-8129-1B44-BEB2-772B133E814A}"/>
          </ac:spMkLst>
        </pc:spChg>
        <pc:picChg chg="add del mod">
          <ac:chgData name="marcos aurelio gularte de castro" userId="67f50566e2aee3b4" providerId="LiveId" clId="{65E5570B-0B62-7E46-BF7E-C7F385AE302C}" dt="2022-04-04T00:48:15.547" v="661" actId="21"/>
          <ac:picMkLst>
            <pc:docMk/>
            <pc:sldMk cId="552847732" sldId="321"/>
            <ac:picMk id="6" creationId="{93939AEA-603B-7842-B3A1-9C5F4C88AAED}"/>
          </ac:picMkLst>
        </pc:pic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491961838" sldId="322"/>
        </pc:sldMkLst>
        <pc:spChg chg="mod ord">
          <ac:chgData name="marcos aurelio gularte de castro" userId="67f50566e2aee3b4" providerId="LiveId" clId="{65E5570B-0B62-7E46-BF7E-C7F385AE302C}" dt="2022-04-04T00:49:33.919" v="673" actId="700"/>
          <ac:spMkLst>
            <pc:docMk/>
            <pc:sldMk cId="491961838" sldId="322"/>
            <ac:spMk id="2" creationId="{4AA02092-E432-8042-81CA-23DE47EF5227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491961838" sldId="322"/>
            <ac:spMk id="3" creationId="{5C16BD62-DB2C-2043-9D50-9DEF1D8BF4D5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491961838" sldId="322"/>
            <ac:spMk id="4" creationId="{AE00CE16-7D87-2342-A81C-0B748689583C}"/>
          </ac:spMkLst>
        </pc:spChg>
      </pc:sldChg>
      <pc:sldChg chg="addSp delSp modSp mod or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958452934" sldId="323"/>
        </pc:sldMkLst>
        <pc:spChg chg="mod ord">
          <ac:chgData name="marcos aurelio gularte de castro" userId="67f50566e2aee3b4" providerId="LiveId" clId="{65E5570B-0B62-7E46-BF7E-C7F385AE302C}" dt="2022-04-04T00:13:28.806" v="486"/>
          <ac:spMkLst>
            <pc:docMk/>
            <pc:sldMk cId="958452934" sldId="323"/>
            <ac:spMk id="2" creationId="{98E1B6E6-5C7D-1E4B-8A3B-C6B93DA4A69A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958452934" sldId="323"/>
            <ac:spMk id="3" creationId="{81C4B079-9D69-AB42-8496-467C0A71A089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958452934" sldId="323"/>
            <ac:spMk id="4" creationId="{8D7C5689-0837-C247-87AF-76911D47D536}"/>
          </ac:spMkLst>
        </pc:sp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764809736" sldId="324"/>
        </pc:sldMkLst>
        <pc:spChg chg="del mod ord">
          <ac:chgData name="marcos aurelio gularte de castro" userId="67f50566e2aee3b4" providerId="LiveId" clId="{65E5570B-0B62-7E46-BF7E-C7F385AE302C}" dt="2022-04-03T21:15:24.613" v="84" actId="700"/>
          <ac:spMkLst>
            <pc:docMk/>
            <pc:sldMk cId="764809736" sldId="324"/>
            <ac:spMk id="2" creationId="{006F13D5-99D1-4F4C-989A-EBAFFA738872}"/>
          </ac:spMkLst>
        </pc:spChg>
        <pc:spChg chg="add mod ord">
          <ac:chgData name="marcos aurelio gularte de castro" userId="67f50566e2aee3b4" providerId="LiveId" clId="{65E5570B-0B62-7E46-BF7E-C7F385AE302C}" dt="2022-04-04T00:13:28.806" v="486"/>
          <ac:spMkLst>
            <pc:docMk/>
            <pc:sldMk cId="764809736" sldId="324"/>
            <ac:spMk id="3" creationId="{A3F881D6-BBD1-BD48-A374-4B0FB71CC557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764809736" sldId="324"/>
            <ac:spMk id="4" creationId="{50FC584D-0F9D-C442-B6F3-1B2209A3E55C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764809736" sldId="324"/>
            <ac:spMk id="5" creationId="{056A10FF-C190-0846-9EBF-9BB3B167FF6C}"/>
          </ac:spMkLst>
        </pc:spChg>
        <pc:spChg chg="add del mod">
          <ac:chgData name="marcos aurelio gularte de castro" userId="67f50566e2aee3b4" providerId="LiveId" clId="{65E5570B-0B62-7E46-BF7E-C7F385AE302C}" dt="2022-04-04T00:52:07.847" v="685" actId="478"/>
          <ac:spMkLst>
            <pc:docMk/>
            <pc:sldMk cId="764809736" sldId="324"/>
            <ac:spMk id="18" creationId="{E732852C-46DD-3E4B-917E-3174DE0F0CA9}"/>
          </ac:spMkLst>
        </pc:spChg>
        <pc:picChg chg="add del mod">
          <ac:chgData name="marcos aurelio gularte de castro" userId="67f50566e2aee3b4" providerId="LiveId" clId="{65E5570B-0B62-7E46-BF7E-C7F385AE302C}" dt="2022-04-04T00:51:23.507" v="679" actId="478"/>
          <ac:picMkLst>
            <pc:docMk/>
            <pc:sldMk cId="764809736" sldId="324"/>
            <ac:picMk id="7" creationId="{8642FF83-7085-D64B-8BF5-1A2FED50CDD4}"/>
          </ac:picMkLst>
        </pc:picChg>
        <pc:picChg chg="add del mod">
          <ac:chgData name="marcos aurelio gularte de castro" userId="67f50566e2aee3b4" providerId="LiveId" clId="{65E5570B-0B62-7E46-BF7E-C7F385AE302C}" dt="2022-04-04T00:51:21.980" v="678" actId="478"/>
          <ac:picMkLst>
            <pc:docMk/>
            <pc:sldMk cId="764809736" sldId="324"/>
            <ac:picMk id="9" creationId="{B9C96206-A7B3-6C43-B55D-F1D9F94B05CF}"/>
          </ac:picMkLst>
        </pc:picChg>
        <pc:picChg chg="add del mod">
          <ac:chgData name="marcos aurelio gularte de castro" userId="67f50566e2aee3b4" providerId="LiveId" clId="{65E5570B-0B62-7E46-BF7E-C7F385AE302C}" dt="2022-04-04T00:52:11.758" v="688" actId="478"/>
          <ac:picMkLst>
            <pc:docMk/>
            <pc:sldMk cId="764809736" sldId="324"/>
            <ac:picMk id="11" creationId="{09BDD05F-EC81-A74B-8F00-7899FF3ECEB7}"/>
          </ac:picMkLst>
        </pc:picChg>
        <pc:picChg chg="add del mod">
          <ac:chgData name="marcos aurelio gularte de castro" userId="67f50566e2aee3b4" providerId="LiveId" clId="{65E5570B-0B62-7E46-BF7E-C7F385AE302C}" dt="2022-04-04T00:52:10.690" v="687" actId="478"/>
          <ac:picMkLst>
            <pc:docMk/>
            <pc:sldMk cId="764809736" sldId="324"/>
            <ac:picMk id="13" creationId="{C5DBE0E6-BEB9-1648-90D6-56359A01A060}"/>
          </ac:picMkLst>
        </pc:picChg>
        <pc:picChg chg="add del mod">
          <ac:chgData name="marcos aurelio gularte de castro" userId="67f50566e2aee3b4" providerId="LiveId" clId="{65E5570B-0B62-7E46-BF7E-C7F385AE302C}" dt="2022-04-04T00:51:48.420" v="683" actId="478"/>
          <ac:picMkLst>
            <pc:docMk/>
            <pc:sldMk cId="764809736" sldId="324"/>
            <ac:picMk id="15" creationId="{EBC7EBC2-DC54-0A41-86B9-C971B52E207B}"/>
          </ac:picMkLst>
        </pc:picChg>
        <pc:picChg chg="add del mod">
          <ac:chgData name="marcos aurelio gularte de castro" userId="67f50566e2aee3b4" providerId="LiveId" clId="{65E5570B-0B62-7E46-BF7E-C7F385AE302C}" dt="2022-04-04T00:52:09.239" v="686" actId="21"/>
          <ac:picMkLst>
            <pc:docMk/>
            <pc:sldMk cId="764809736" sldId="324"/>
            <ac:picMk id="17" creationId="{1C3DD538-6B71-2B44-9455-C98C13C6373D}"/>
          </ac:picMkLst>
        </pc:picChg>
        <pc:picChg chg="add del mod">
          <ac:chgData name="marcos aurelio gularte de castro" userId="67f50566e2aee3b4" providerId="LiveId" clId="{65E5570B-0B62-7E46-BF7E-C7F385AE302C}" dt="2022-04-04T00:52:16.952" v="690" actId="21"/>
          <ac:picMkLst>
            <pc:docMk/>
            <pc:sldMk cId="764809736" sldId="324"/>
            <ac:picMk id="19" creationId="{F0596C6C-FF8B-F845-88D5-F8DC09B6D375}"/>
          </ac:picMkLst>
        </pc:picChg>
      </pc:sldChg>
      <pc:sldChg chg="addSp delSp modSp mod modTransition setBg">
        <pc:chgData name="marcos aurelio gularte de castro" userId="67f50566e2aee3b4" providerId="LiveId" clId="{65E5570B-0B62-7E46-BF7E-C7F385AE302C}" dt="2022-04-04T01:50:16.371" v="912"/>
        <pc:sldMkLst>
          <pc:docMk/>
          <pc:sldMk cId="3647671385" sldId="325"/>
        </pc:sldMkLst>
        <pc:spChg chg="mod">
          <ac:chgData name="marcos aurelio gularte de castro" userId="67f50566e2aee3b4" providerId="LiveId" clId="{65E5570B-0B62-7E46-BF7E-C7F385AE302C}" dt="2022-04-04T00:13:28.806" v="486"/>
          <ac:spMkLst>
            <pc:docMk/>
            <pc:sldMk cId="3647671385" sldId="325"/>
            <ac:spMk id="2" creationId="{E3CD400D-7C7F-764C-887C-A9B334D2D974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3647671385" sldId="325"/>
            <ac:spMk id="3" creationId="{75175984-828D-514B-8D0B-0CA4E5B57E6D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3647671385" sldId="325"/>
            <ac:spMk id="4" creationId="{A5B3B8BE-BDCD-4344-B039-C7A7AB927D74}"/>
          </ac:spMkLst>
        </pc:sp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3884264217" sldId="326"/>
        </pc:sldMkLst>
        <pc:spChg chg="del">
          <ac:chgData name="marcos aurelio gularte de castro" userId="67f50566e2aee3b4" providerId="LiveId" clId="{65E5570B-0B62-7E46-BF7E-C7F385AE302C}" dt="2022-04-03T21:16:10.856" v="91" actId="700"/>
          <ac:spMkLst>
            <pc:docMk/>
            <pc:sldMk cId="3884264217" sldId="326"/>
            <ac:spMk id="2" creationId="{0BA1AF8F-E315-AD4C-994A-20B450E36E0A}"/>
          </ac:spMkLst>
        </pc:spChg>
        <pc:spChg chg="add mod">
          <ac:chgData name="marcos aurelio gularte de castro" userId="67f50566e2aee3b4" providerId="LiveId" clId="{65E5570B-0B62-7E46-BF7E-C7F385AE302C}" dt="2022-04-04T00:54:15.969" v="699" actId="207"/>
          <ac:spMkLst>
            <pc:docMk/>
            <pc:sldMk cId="3884264217" sldId="326"/>
            <ac:spMk id="3" creationId="{6F0DB35C-64F5-9A46-BBC0-E6A7EF36DD8A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3884264217" sldId="326"/>
            <ac:spMk id="4" creationId="{24E1C12F-ED19-1B44-AECA-F1EC5A53788E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3884264217" sldId="326"/>
            <ac:spMk id="5" creationId="{9CBAD5FB-BCE8-C546-8B6A-3390CDA3C917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3884264217" sldId="326"/>
            <ac:spMk id="6" creationId="{972EF0AC-B348-D740-AFA1-7BDC304BE24C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3884264217" sldId="326"/>
            <ac:spMk id="7" creationId="{B9EDD767-A97E-F84D-874D-8AE94DFE42A2}"/>
          </ac:spMkLst>
        </pc:spChg>
        <pc:picChg chg="add del mod">
          <ac:chgData name="marcos aurelio gularte de castro" userId="67f50566e2aee3b4" providerId="LiveId" clId="{65E5570B-0B62-7E46-BF7E-C7F385AE302C}" dt="2022-04-04T00:54:06.556" v="696" actId="21"/>
          <ac:picMkLst>
            <pc:docMk/>
            <pc:sldMk cId="3884264217" sldId="326"/>
            <ac:picMk id="9" creationId="{6D13F6CD-9686-5346-A2FF-0FC7AA8B0B2D}"/>
          </ac:picMkLst>
        </pc:pic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4257556594" sldId="327"/>
        </pc:sldMkLst>
        <pc:spChg chg="mod ord">
          <ac:chgData name="marcos aurelio gularte de castro" userId="67f50566e2aee3b4" providerId="LiveId" clId="{65E5570B-0B62-7E46-BF7E-C7F385AE302C}" dt="2022-04-04T00:13:28.806" v="486"/>
          <ac:spMkLst>
            <pc:docMk/>
            <pc:sldMk cId="4257556594" sldId="327"/>
            <ac:spMk id="2" creationId="{334FE347-2D5D-BA4F-89F6-C1728FD3E355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4257556594" sldId="327"/>
            <ac:spMk id="3" creationId="{54B9C4B4-1CF9-7143-94F6-400C548225B2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4257556594" sldId="327"/>
            <ac:spMk id="4" creationId="{A9E23DF6-99EE-D04E-BDE0-374627F1C3E9}"/>
          </ac:spMkLst>
        </pc:sp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2468729194" sldId="328"/>
        </pc:sldMkLst>
        <pc:spChg chg="mod ord">
          <ac:chgData name="marcos aurelio gularte de castro" userId="67f50566e2aee3b4" providerId="LiveId" clId="{65E5570B-0B62-7E46-BF7E-C7F385AE302C}" dt="2022-04-04T00:56:34.107" v="708" actId="700"/>
          <ac:spMkLst>
            <pc:docMk/>
            <pc:sldMk cId="2468729194" sldId="328"/>
            <ac:spMk id="2" creationId="{862471AC-14C7-ED4B-9114-F88C09DAD7CA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2468729194" sldId="328"/>
            <ac:spMk id="3" creationId="{929B357D-94B2-094D-BB39-058D198E27BB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2468729194" sldId="328"/>
            <ac:spMk id="4" creationId="{25EA2CDF-3195-CF44-9196-B73A20A80ED4}"/>
          </ac:spMkLst>
        </pc:spChg>
        <pc:picChg chg="add del mod">
          <ac:chgData name="marcos aurelio gularte de castro" userId="67f50566e2aee3b4" providerId="LiveId" clId="{65E5570B-0B62-7E46-BF7E-C7F385AE302C}" dt="2022-04-04T00:56:12.693" v="704" actId="21"/>
          <ac:picMkLst>
            <pc:docMk/>
            <pc:sldMk cId="2468729194" sldId="328"/>
            <ac:picMk id="6" creationId="{226043D8-B2A4-E646-B768-A6B276697487}"/>
          </ac:picMkLst>
        </pc:pic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4062009896" sldId="329"/>
        </pc:sldMkLst>
        <pc:spChg chg="mod ord">
          <ac:chgData name="marcos aurelio gularte de castro" userId="67f50566e2aee3b4" providerId="LiveId" clId="{65E5570B-0B62-7E46-BF7E-C7F385AE302C}" dt="2022-04-04T00:57:16.236" v="714" actId="15"/>
          <ac:spMkLst>
            <pc:docMk/>
            <pc:sldMk cId="4062009896" sldId="329"/>
            <ac:spMk id="2" creationId="{5BA9C50A-CA1A-8345-BC1A-BF934F698476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4062009896" sldId="329"/>
            <ac:spMk id="3" creationId="{7CEA8199-AC21-C94E-8BE8-F631C8B9B16A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4062009896" sldId="329"/>
            <ac:spMk id="4" creationId="{7E40DBA0-8A1E-F942-8985-8FB9E9A179B4}"/>
          </ac:spMkLst>
        </pc:spChg>
        <pc:picChg chg="add del mod">
          <ac:chgData name="marcos aurelio gularte de castro" userId="67f50566e2aee3b4" providerId="LiveId" clId="{65E5570B-0B62-7E46-BF7E-C7F385AE302C}" dt="2022-04-04T00:57:02.572" v="710" actId="21"/>
          <ac:picMkLst>
            <pc:docMk/>
            <pc:sldMk cId="4062009896" sldId="329"/>
            <ac:picMk id="6" creationId="{C674B3DD-9386-934F-8D79-34716E538F86}"/>
          </ac:picMkLst>
        </pc:pic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245874693" sldId="330"/>
        </pc:sldMkLst>
        <pc:spChg chg="mod ord">
          <ac:chgData name="marcos aurelio gularte de castro" userId="67f50566e2aee3b4" providerId="LiveId" clId="{65E5570B-0B62-7E46-BF7E-C7F385AE302C}" dt="2022-04-04T00:58:08.794" v="719" actId="700"/>
          <ac:spMkLst>
            <pc:docMk/>
            <pc:sldMk cId="245874693" sldId="330"/>
            <ac:spMk id="2" creationId="{E210F2DB-8ED9-6644-8EE1-A0C738524F9E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245874693" sldId="330"/>
            <ac:spMk id="3" creationId="{489C5CC8-17F5-4A44-A7B0-8FAC93C30F65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245874693" sldId="330"/>
            <ac:spMk id="4" creationId="{3CF07401-E080-D746-B8C5-AEF11DEEF837}"/>
          </ac:spMkLst>
        </pc:spChg>
        <pc:picChg chg="add del mod">
          <ac:chgData name="marcos aurelio gularte de castro" userId="67f50566e2aee3b4" providerId="LiveId" clId="{65E5570B-0B62-7E46-BF7E-C7F385AE302C}" dt="2022-04-04T00:57:57.309" v="716" actId="21"/>
          <ac:picMkLst>
            <pc:docMk/>
            <pc:sldMk cId="245874693" sldId="330"/>
            <ac:picMk id="6" creationId="{D2226582-F7CA-2545-938A-5686FBC0C2AD}"/>
          </ac:picMkLst>
        </pc:picChg>
      </pc:sldChg>
      <pc:sldChg chg="addSp delSp modSp mod modTransition setBg">
        <pc:chgData name="marcos aurelio gularte de castro" userId="67f50566e2aee3b4" providerId="LiveId" clId="{65E5570B-0B62-7E46-BF7E-C7F385AE302C}" dt="2022-04-04T01:50:16.371" v="912"/>
        <pc:sldMkLst>
          <pc:docMk/>
          <pc:sldMk cId="2662893184" sldId="331"/>
        </pc:sldMkLst>
        <pc:spChg chg="mod">
          <ac:chgData name="marcos aurelio gularte de castro" userId="67f50566e2aee3b4" providerId="LiveId" clId="{65E5570B-0B62-7E46-BF7E-C7F385AE302C}" dt="2022-04-04T00:58:22.340" v="720" actId="20577"/>
          <ac:spMkLst>
            <pc:docMk/>
            <pc:sldMk cId="2662893184" sldId="331"/>
            <ac:spMk id="2" creationId="{72F99B82-21E1-1B42-A135-36C969CAB263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2662893184" sldId="331"/>
            <ac:spMk id="3" creationId="{A9554267-7E5E-B341-A00C-5A44D9906BE7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2662893184" sldId="331"/>
            <ac:spMk id="4" creationId="{5E688838-DF1B-5C40-B574-F6664F75402B}"/>
          </ac:spMkLst>
        </pc:spChg>
        <pc:picChg chg="add del mod">
          <ac:chgData name="marcos aurelio gularte de castro" userId="67f50566e2aee3b4" providerId="LiveId" clId="{65E5570B-0B62-7E46-BF7E-C7F385AE302C}" dt="2022-04-04T00:58:58.290" v="722" actId="478"/>
          <ac:picMkLst>
            <pc:docMk/>
            <pc:sldMk cId="2662893184" sldId="331"/>
            <ac:picMk id="6" creationId="{68FBFF4C-D8BF-E048-A10F-F8C2076C5F46}"/>
          </ac:picMkLst>
        </pc:picChg>
        <pc:picChg chg="add del mod">
          <ac:chgData name="marcos aurelio gularte de castro" userId="67f50566e2aee3b4" providerId="LiveId" clId="{65E5570B-0B62-7E46-BF7E-C7F385AE302C}" dt="2022-04-04T00:59:19.797" v="726" actId="478"/>
          <ac:picMkLst>
            <pc:docMk/>
            <pc:sldMk cId="2662893184" sldId="331"/>
            <ac:picMk id="8" creationId="{ECCC70D6-9AFA-7F4C-BCCC-6AD6F4DCEE0E}"/>
          </ac:picMkLst>
        </pc:picChg>
        <pc:picChg chg="add del mod">
          <ac:chgData name="marcos aurelio gularte de castro" userId="67f50566e2aee3b4" providerId="LiveId" clId="{65E5570B-0B62-7E46-BF7E-C7F385AE302C}" dt="2022-04-04T00:59:17.246" v="725" actId="478"/>
          <ac:picMkLst>
            <pc:docMk/>
            <pc:sldMk cId="2662893184" sldId="331"/>
            <ac:picMk id="10" creationId="{3C819E9C-4D6F-2347-9E30-34D7A612C899}"/>
          </ac:picMkLst>
        </pc:picChg>
        <pc:picChg chg="add del mod">
          <ac:chgData name="marcos aurelio gularte de castro" userId="67f50566e2aee3b4" providerId="LiveId" clId="{65E5570B-0B62-7E46-BF7E-C7F385AE302C}" dt="2022-04-04T00:59:29.461" v="728" actId="478"/>
          <ac:picMkLst>
            <pc:docMk/>
            <pc:sldMk cId="2662893184" sldId="331"/>
            <ac:picMk id="12" creationId="{BEF2114B-19C1-354B-AB17-5157EBD44706}"/>
          </ac:picMkLst>
        </pc:picChg>
      </pc:sldChg>
      <pc:sldChg chg="addSp delSp modSp mod modTransition setBg">
        <pc:chgData name="marcos aurelio gularte de castro" userId="67f50566e2aee3b4" providerId="LiveId" clId="{65E5570B-0B62-7E46-BF7E-C7F385AE302C}" dt="2022-04-04T01:50:16.371" v="912"/>
        <pc:sldMkLst>
          <pc:docMk/>
          <pc:sldMk cId="1605237496" sldId="332"/>
        </pc:sldMkLst>
        <pc:spChg chg="mod">
          <ac:chgData name="marcos aurelio gularte de castro" userId="67f50566e2aee3b4" providerId="LiveId" clId="{65E5570B-0B62-7E46-BF7E-C7F385AE302C}" dt="2022-04-04T01:00:55.557" v="732" actId="20577"/>
          <ac:spMkLst>
            <pc:docMk/>
            <pc:sldMk cId="1605237496" sldId="332"/>
            <ac:spMk id="2" creationId="{3C4C2D27-FFD0-9046-9551-7DCF67A57A37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1605237496" sldId="332"/>
            <ac:spMk id="3" creationId="{AF64FB55-B77C-354C-A7B5-45EB720A1EA8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1605237496" sldId="332"/>
            <ac:spMk id="4" creationId="{84B77269-84AC-D74C-8465-361EEAC39520}"/>
          </ac:spMkLst>
        </pc:spChg>
        <pc:picChg chg="add del mod">
          <ac:chgData name="marcos aurelio gularte de castro" userId="67f50566e2aee3b4" providerId="LiveId" clId="{65E5570B-0B62-7E46-BF7E-C7F385AE302C}" dt="2022-04-04T01:01:13.643" v="734" actId="21"/>
          <ac:picMkLst>
            <pc:docMk/>
            <pc:sldMk cId="1605237496" sldId="332"/>
            <ac:picMk id="6" creationId="{56034277-9A1C-A945-B2E6-8EB85229883A}"/>
          </ac:picMkLst>
        </pc:picChg>
        <pc:picChg chg="add del mod">
          <ac:chgData name="marcos aurelio gularte de castro" userId="67f50566e2aee3b4" providerId="LiveId" clId="{65E5570B-0B62-7E46-BF7E-C7F385AE302C}" dt="2022-04-04T01:03:11.674" v="750" actId="21"/>
          <ac:picMkLst>
            <pc:docMk/>
            <pc:sldMk cId="1605237496" sldId="332"/>
            <ac:picMk id="8" creationId="{6F4F5D1A-81EA-354E-87C4-5ED68733F0B5}"/>
          </ac:picMkLst>
        </pc:pic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3803288212" sldId="333"/>
        </pc:sldMkLst>
        <pc:spChg chg="mod ord">
          <ac:chgData name="marcos aurelio gularte de castro" userId="67f50566e2aee3b4" providerId="LiveId" clId="{65E5570B-0B62-7E46-BF7E-C7F385AE302C}" dt="2022-04-04T01:04:07.765" v="757" actId="700"/>
          <ac:spMkLst>
            <pc:docMk/>
            <pc:sldMk cId="3803288212" sldId="333"/>
            <ac:spMk id="2" creationId="{2B425CA7-B9F1-2A47-A8F3-46A8C9E5236D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3803288212" sldId="333"/>
            <ac:spMk id="3" creationId="{7CD38E88-C085-224D-A41E-89EF4F16B681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3803288212" sldId="333"/>
            <ac:spMk id="4" creationId="{C8BD4854-FE8D-AF4C-BFDE-6BD24112DE07}"/>
          </ac:spMkLst>
        </pc:spChg>
        <pc:picChg chg="add del mod">
          <ac:chgData name="marcos aurelio gularte de castro" userId="67f50566e2aee3b4" providerId="LiveId" clId="{65E5570B-0B62-7E46-BF7E-C7F385AE302C}" dt="2022-04-04T01:03:52.240" v="754" actId="21"/>
          <ac:picMkLst>
            <pc:docMk/>
            <pc:sldMk cId="3803288212" sldId="333"/>
            <ac:picMk id="6" creationId="{276C77B6-205A-B04E-9AA8-72B076E21E4D}"/>
          </ac:picMkLst>
        </pc:pic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1501240079" sldId="334"/>
        </pc:sldMkLst>
        <pc:spChg chg="mod ord">
          <ac:chgData name="marcos aurelio gularte de castro" userId="67f50566e2aee3b4" providerId="LiveId" clId="{65E5570B-0B62-7E46-BF7E-C7F385AE302C}" dt="2022-04-04T01:05:06.639" v="760" actId="700"/>
          <ac:spMkLst>
            <pc:docMk/>
            <pc:sldMk cId="1501240079" sldId="334"/>
            <ac:spMk id="2" creationId="{ADAAB291-90EA-D049-B7B5-520C7F6F8176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1501240079" sldId="334"/>
            <ac:spMk id="3" creationId="{30C0C9DA-6769-F147-B027-534B0DE454FF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1501240079" sldId="334"/>
            <ac:spMk id="4" creationId="{03877BF3-A625-4243-BA79-8730960284AB}"/>
          </ac:spMkLst>
        </pc:spChg>
      </pc:sldChg>
      <pc:sldChg chg="addSp delSp modSp mod modTransition setBg">
        <pc:chgData name="marcos aurelio gularte de castro" userId="67f50566e2aee3b4" providerId="LiveId" clId="{65E5570B-0B62-7E46-BF7E-C7F385AE302C}" dt="2022-04-04T01:50:16.371" v="912"/>
        <pc:sldMkLst>
          <pc:docMk/>
          <pc:sldMk cId="707436361" sldId="335"/>
        </pc:sldMkLst>
        <pc:spChg chg="mod">
          <ac:chgData name="marcos aurelio gularte de castro" userId="67f50566e2aee3b4" providerId="LiveId" clId="{65E5570B-0B62-7E46-BF7E-C7F385AE302C}" dt="2022-04-04T01:05:52.438" v="765"/>
          <ac:spMkLst>
            <pc:docMk/>
            <pc:sldMk cId="707436361" sldId="335"/>
            <ac:spMk id="2" creationId="{C5EFE87C-75A1-7541-B369-0AE3BDC45DE3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707436361" sldId="335"/>
            <ac:spMk id="3" creationId="{82F52657-5D96-8F4E-B8ED-AF7090F68E17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707436361" sldId="335"/>
            <ac:spMk id="4" creationId="{717F5640-0A8D-7B47-9A8A-5EAE7832EAAD}"/>
          </ac:spMkLst>
        </pc:spChg>
        <pc:spChg chg="add del mod">
          <ac:chgData name="marcos aurelio gularte de castro" userId="67f50566e2aee3b4" providerId="LiveId" clId="{65E5570B-0B62-7E46-BF7E-C7F385AE302C}" dt="2022-04-04T01:05:52.438" v="765"/>
          <ac:spMkLst>
            <pc:docMk/>
            <pc:sldMk cId="707436361" sldId="335"/>
            <ac:spMk id="7" creationId="{E72E3187-DE5D-2C4A-9705-83B3724C793F}"/>
          </ac:spMkLst>
        </pc:spChg>
        <pc:picChg chg="add del mod">
          <ac:chgData name="marcos aurelio gularte de castro" userId="67f50566e2aee3b4" providerId="LiveId" clId="{65E5570B-0B62-7E46-BF7E-C7F385AE302C}" dt="2022-04-04T01:05:44.831" v="762" actId="21"/>
          <ac:picMkLst>
            <pc:docMk/>
            <pc:sldMk cId="707436361" sldId="335"/>
            <ac:picMk id="6" creationId="{125345A0-C01C-C54E-A328-5CE8589B4EBF}"/>
          </ac:picMkLst>
        </pc:pic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2557178859" sldId="336"/>
        </pc:sldMkLst>
        <pc:spChg chg="mod ord">
          <ac:chgData name="marcos aurelio gularte de castro" userId="67f50566e2aee3b4" providerId="LiveId" clId="{65E5570B-0B62-7E46-BF7E-C7F385AE302C}" dt="2022-04-04T01:06:29.102" v="770" actId="700"/>
          <ac:spMkLst>
            <pc:docMk/>
            <pc:sldMk cId="2557178859" sldId="336"/>
            <ac:spMk id="2" creationId="{241C9D62-E6B1-E247-BEBF-139F0131436C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2557178859" sldId="336"/>
            <ac:spMk id="3" creationId="{4FE0AAEB-6AFB-7747-B0AA-42969F65116A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2557178859" sldId="336"/>
            <ac:spMk id="4" creationId="{EB5EFDF4-AC5C-C94F-908E-06E34C350D65}"/>
          </ac:spMkLst>
        </pc:spChg>
      </pc:sldChg>
      <pc:sldChg chg="addSp delSp modSp mod modTransition setBg">
        <pc:chgData name="marcos aurelio gularte de castro" userId="67f50566e2aee3b4" providerId="LiveId" clId="{65E5570B-0B62-7E46-BF7E-C7F385AE302C}" dt="2022-04-04T01:50:16.371" v="912"/>
        <pc:sldMkLst>
          <pc:docMk/>
          <pc:sldMk cId="797703817" sldId="337"/>
        </pc:sldMkLst>
        <pc:spChg chg="mod">
          <ac:chgData name="marcos aurelio gularte de castro" userId="67f50566e2aee3b4" providerId="LiveId" clId="{65E5570B-0B62-7E46-BF7E-C7F385AE302C}" dt="2022-04-04T00:13:28.806" v="486"/>
          <ac:spMkLst>
            <pc:docMk/>
            <pc:sldMk cId="797703817" sldId="337"/>
            <ac:spMk id="2" creationId="{3E4B9762-54F7-9C4A-87A4-0A4C3BBD3168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797703817" sldId="337"/>
            <ac:spMk id="3" creationId="{C9694961-6A26-5547-A2EA-EC8BFDB275F8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797703817" sldId="337"/>
            <ac:spMk id="4" creationId="{C917374F-0104-3D4D-A2F4-AEA8120648F6}"/>
          </ac:spMkLst>
        </pc:spChg>
        <pc:picChg chg="add del mod">
          <ac:chgData name="marcos aurelio gularte de castro" userId="67f50566e2aee3b4" providerId="LiveId" clId="{65E5570B-0B62-7E46-BF7E-C7F385AE302C}" dt="2022-04-04T01:07:01.364" v="772" actId="21"/>
          <ac:picMkLst>
            <pc:docMk/>
            <pc:sldMk cId="797703817" sldId="337"/>
            <ac:picMk id="6" creationId="{91F9B645-A1EF-4844-9043-76D0FC18DA97}"/>
          </ac:picMkLst>
        </pc:pic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2878207365" sldId="338"/>
        </pc:sldMkLst>
        <pc:spChg chg="mod ord">
          <ac:chgData name="marcos aurelio gularte de castro" userId="67f50566e2aee3b4" providerId="LiveId" clId="{65E5570B-0B62-7E46-BF7E-C7F385AE302C}" dt="2022-04-04T01:07:38.025" v="779" actId="700"/>
          <ac:spMkLst>
            <pc:docMk/>
            <pc:sldMk cId="2878207365" sldId="338"/>
            <ac:spMk id="2" creationId="{169920C3-42E4-8549-B273-721073C8F40C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2878207365" sldId="338"/>
            <ac:spMk id="3" creationId="{8420DF93-1313-5949-8F54-0E4DBF335B4B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2878207365" sldId="338"/>
            <ac:spMk id="4" creationId="{9C2DDBAD-6FCF-9843-8A18-C863324D1901}"/>
          </ac:spMkLst>
        </pc:spChg>
        <pc:picChg chg="add del mod">
          <ac:chgData name="marcos aurelio gularte de castro" userId="67f50566e2aee3b4" providerId="LiveId" clId="{65E5570B-0B62-7E46-BF7E-C7F385AE302C}" dt="2022-04-04T01:07:29.811" v="776" actId="21"/>
          <ac:picMkLst>
            <pc:docMk/>
            <pc:sldMk cId="2878207365" sldId="338"/>
            <ac:picMk id="6" creationId="{91046BCD-9DB5-B14B-B0AF-ECBF5FA140E7}"/>
          </ac:picMkLst>
        </pc:picChg>
      </pc:sldChg>
      <pc:sldChg chg="addSp delSp modSp mod modTransition setBg">
        <pc:chgData name="marcos aurelio gularte de castro" userId="67f50566e2aee3b4" providerId="LiveId" clId="{65E5570B-0B62-7E46-BF7E-C7F385AE302C}" dt="2022-04-04T01:50:16.371" v="912"/>
        <pc:sldMkLst>
          <pc:docMk/>
          <pc:sldMk cId="4013725875" sldId="339"/>
        </pc:sldMkLst>
        <pc:spChg chg="mod">
          <ac:chgData name="marcos aurelio gularte de castro" userId="67f50566e2aee3b4" providerId="LiveId" clId="{65E5570B-0B62-7E46-BF7E-C7F385AE302C}" dt="2022-04-04T00:13:28.806" v="486"/>
          <ac:spMkLst>
            <pc:docMk/>
            <pc:sldMk cId="4013725875" sldId="339"/>
            <ac:spMk id="2" creationId="{C177B87E-5856-F248-8585-BA7F936715CE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4013725875" sldId="339"/>
            <ac:spMk id="3" creationId="{D6C02D9A-0D91-B64C-93C1-A2EC566CA0A5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4013725875" sldId="339"/>
            <ac:spMk id="4" creationId="{EEE0F762-43CA-CD47-AD05-8E3A2FAA5D3D}"/>
          </ac:spMkLst>
        </pc:sp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490851735" sldId="340"/>
        </pc:sldMkLst>
        <pc:spChg chg="del">
          <ac:chgData name="marcos aurelio gularte de castro" userId="67f50566e2aee3b4" providerId="LiveId" clId="{65E5570B-0B62-7E46-BF7E-C7F385AE302C}" dt="2022-04-03T21:39:14.339" v="135" actId="700"/>
          <ac:spMkLst>
            <pc:docMk/>
            <pc:sldMk cId="490851735" sldId="340"/>
            <ac:spMk id="2" creationId="{36ECE33D-6A88-E149-987D-A980C9617848}"/>
          </ac:spMkLst>
        </pc:spChg>
        <pc:spChg chg="add mod">
          <ac:chgData name="marcos aurelio gularte de castro" userId="67f50566e2aee3b4" providerId="LiveId" clId="{65E5570B-0B62-7E46-BF7E-C7F385AE302C}" dt="2022-04-04T01:09:45.987" v="788" actId="1076"/>
          <ac:spMkLst>
            <pc:docMk/>
            <pc:sldMk cId="490851735" sldId="340"/>
            <ac:spMk id="3" creationId="{4539C1B9-98DE-1E4F-AA2F-6B5F02D13559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490851735" sldId="340"/>
            <ac:spMk id="4" creationId="{B522713D-3EE8-CE4E-AB87-00662E4D4D79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490851735" sldId="340"/>
            <ac:spMk id="5" creationId="{1C61CE96-ED4B-0248-A8C8-AEB2F73FCDB3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490851735" sldId="340"/>
            <ac:spMk id="6" creationId="{36CD628F-82F5-1147-9137-C36A540C7039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490851735" sldId="340"/>
            <ac:spMk id="7" creationId="{621DF882-E4B5-BD46-AA06-02D0E3E7D059}"/>
          </ac:spMkLst>
        </pc:sp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3487222001" sldId="341"/>
        </pc:sldMkLst>
        <pc:spChg chg="mod ord">
          <ac:chgData name="marcos aurelio gularte de castro" userId="67f50566e2aee3b4" providerId="LiveId" clId="{65E5570B-0B62-7E46-BF7E-C7F385AE302C}" dt="2022-04-04T00:13:29.850" v="491" actId="27636"/>
          <ac:spMkLst>
            <pc:docMk/>
            <pc:sldMk cId="3487222001" sldId="341"/>
            <ac:spMk id="2" creationId="{DAA64278-17D5-124E-88B7-13F76780DF20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3487222001" sldId="341"/>
            <ac:spMk id="3" creationId="{F8939749-BF98-F14D-A113-F34505F1BFE0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3487222001" sldId="341"/>
            <ac:spMk id="4" creationId="{822C1B6B-2B32-084E-BEC2-DCD0667BB2CE}"/>
          </ac:spMkLst>
        </pc:spChg>
      </pc:sldChg>
      <pc:sldChg chg="addSp delSp modSp mod modTransition setBg">
        <pc:chgData name="marcos aurelio gularte de castro" userId="67f50566e2aee3b4" providerId="LiveId" clId="{65E5570B-0B62-7E46-BF7E-C7F385AE302C}" dt="2022-04-04T01:50:16.371" v="912"/>
        <pc:sldMkLst>
          <pc:docMk/>
          <pc:sldMk cId="19788097" sldId="342"/>
        </pc:sldMkLst>
        <pc:spChg chg="mod">
          <ac:chgData name="marcos aurelio gularte de castro" userId="67f50566e2aee3b4" providerId="LiveId" clId="{65E5570B-0B62-7E46-BF7E-C7F385AE302C}" dt="2022-04-04T00:13:28.806" v="486"/>
          <ac:spMkLst>
            <pc:docMk/>
            <pc:sldMk cId="19788097" sldId="342"/>
            <ac:spMk id="2" creationId="{E38AF967-659A-414C-9E3E-C74FF0EEFB1E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19788097" sldId="342"/>
            <ac:spMk id="3" creationId="{23068EF9-C78C-D144-A969-0EF8F91EB837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19788097" sldId="342"/>
            <ac:spMk id="4" creationId="{8219E016-72AD-0047-B90D-E2BD06296C08}"/>
          </ac:spMkLst>
        </pc:spChg>
      </pc:sldChg>
      <pc:sldChg chg="addSp delSp modSp mod modTransition setBg">
        <pc:chgData name="marcos aurelio gularte de castro" userId="67f50566e2aee3b4" providerId="LiveId" clId="{65E5570B-0B62-7E46-BF7E-C7F385AE302C}" dt="2022-04-04T01:50:16.371" v="912"/>
        <pc:sldMkLst>
          <pc:docMk/>
          <pc:sldMk cId="3645170386" sldId="343"/>
        </pc:sldMkLst>
        <pc:spChg chg="mod">
          <ac:chgData name="marcos aurelio gularte de castro" userId="67f50566e2aee3b4" providerId="LiveId" clId="{65E5570B-0B62-7E46-BF7E-C7F385AE302C}" dt="2022-04-04T00:13:28.806" v="486"/>
          <ac:spMkLst>
            <pc:docMk/>
            <pc:sldMk cId="3645170386" sldId="343"/>
            <ac:spMk id="2" creationId="{D7E9DA27-2F9F-ED45-8837-AF6B893CAEF4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3645170386" sldId="343"/>
            <ac:spMk id="3" creationId="{30816AD3-3870-0843-BE05-6EBF27ECA5D4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3645170386" sldId="343"/>
            <ac:spMk id="4" creationId="{6AAB28B2-16AB-C64F-A156-7CF4B7C882D1}"/>
          </ac:spMkLst>
        </pc:sp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3247267053" sldId="344"/>
        </pc:sldMkLst>
        <pc:spChg chg="del mod ord">
          <ac:chgData name="marcos aurelio gularte de castro" userId="67f50566e2aee3b4" providerId="LiveId" clId="{65E5570B-0B62-7E46-BF7E-C7F385AE302C}" dt="2022-04-03T21:43:17.237" v="196" actId="700"/>
          <ac:spMkLst>
            <pc:docMk/>
            <pc:sldMk cId="3247267053" sldId="344"/>
            <ac:spMk id="2" creationId="{EAEE392E-6807-D24A-8143-A488B3B71EEF}"/>
          </ac:spMkLst>
        </pc:spChg>
        <pc:spChg chg="add mod ord">
          <ac:chgData name="marcos aurelio gularte de castro" userId="67f50566e2aee3b4" providerId="LiveId" clId="{65E5570B-0B62-7E46-BF7E-C7F385AE302C}" dt="2022-04-04T00:13:28.806" v="486"/>
          <ac:spMkLst>
            <pc:docMk/>
            <pc:sldMk cId="3247267053" sldId="344"/>
            <ac:spMk id="3" creationId="{A266BAF4-D9EC-3D4E-A767-195FC3E293F2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3247267053" sldId="344"/>
            <ac:spMk id="4" creationId="{54E6E2B7-B96F-8E45-8965-88D34ABDE7EA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3247267053" sldId="344"/>
            <ac:spMk id="5" creationId="{1CBFCE68-46D6-8141-A08B-FEA6920FB532}"/>
          </ac:spMkLst>
        </pc:sp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2887612853" sldId="345"/>
        </pc:sldMkLst>
        <pc:spChg chg="mod ord">
          <ac:chgData name="marcos aurelio gularte de castro" userId="67f50566e2aee3b4" providerId="LiveId" clId="{65E5570B-0B62-7E46-BF7E-C7F385AE302C}" dt="2022-04-04T01:12:13.429" v="805" actId="700"/>
          <ac:spMkLst>
            <pc:docMk/>
            <pc:sldMk cId="2887612853" sldId="345"/>
            <ac:spMk id="2" creationId="{8692E8A4-865A-144C-9843-25AD963A5313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2887612853" sldId="345"/>
            <ac:spMk id="3" creationId="{A19080EA-D16A-2540-97BD-359275B1D10D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2887612853" sldId="345"/>
            <ac:spMk id="4" creationId="{63EF778B-3D2E-2F40-BFF3-1C113097ED3D}"/>
          </ac:spMkLst>
        </pc:spChg>
      </pc:sldChg>
      <pc:sldChg chg="addSp delSp modSp mod modTransition setBg">
        <pc:chgData name="marcos aurelio gularte de castro" userId="67f50566e2aee3b4" providerId="LiveId" clId="{65E5570B-0B62-7E46-BF7E-C7F385AE302C}" dt="2022-04-04T01:50:16.371" v="912"/>
        <pc:sldMkLst>
          <pc:docMk/>
          <pc:sldMk cId="4222195543" sldId="346"/>
        </pc:sldMkLst>
        <pc:spChg chg="mod">
          <ac:chgData name="marcos aurelio gularte de castro" userId="67f50566e2aee3b4" providerId="LiveId" clId="{65E5570B-0B62-7E46-BF7E-C7F385AE302C}" dt="2022-04-04T00:13:28.806" v="486"/>
          <ac:spMkLst>
            <pc:docMk/>
            <pc:sldMk cId="4222195543" sldId="346"/>
            <ac:spMk id="2" creationId="{BB53853D-FA45-6D4A-AD77-542429A14167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4222195543" sldId="346"/>
            <ac:spMk id="3" creationId="{79050526-8FAE-3B44-BACD-63C6457D0941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4222195543" sldId="346"/>
            <ac:spMk id="4" creationId="{90279FD5-3DA0-A94E-AACA-4C4A3A89B2D5}"/>
          </ac:spMkLst>
        </pc:spChg>
      </pc:sldChg>
      <pc:sldChg chg="addSp delSp modSp mod modTransition setBg">
        <pc:chgData name="marcos aurelio gularte de castro" userId="67f50566e2aee3b4" providerId="LiveId" clId="{65E5570B-0B62-7E46-BF7E-C7F385AE302C}" dt="2022-04-04T01:50:16.371" v="912"/>
        <pc:sldMkLst>
          <pc:docMk/>
          <pc:sldMk cId="3955618634" sldId="347"/>
        </pc:sldMkLst>
        <pc:spChg chg="mod">
          <ac:chgData name="marcos aurelio gularte de castro" userId="67f50566e2aee3b4" providerId="LiveId" clId="{65E5570B-0B62-7E46-BF7E-C7F385AE302C}" dt="2022-04-04T00:13:28.806" v="486"/>
          <ac:spMkLst>
            <pc:docMk/>
            <pc:sldMk cId="3955618634" sldId="347"/>
            <ac:spMk id="2" creationId="{339825FB-7FE6-DF4E-83F7-EEEEC64EE880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3955618634" sldId="347"/>
            <ac:spMk id="3" creationId="{52DC3BFF-9131-6246-A985-E2B8386D93BD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3955618634" sldId="347"/>
            <ac:spMk id="4" creationId="{630CA7D7-A18F-1040-9ABD-537D91473B61}"/>
          </ac:spMkLst>
        </pc:sp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2320315189" sldId="348"/>
        </pc:sldMkLst>
        <pc:spChg chg="del mod ord">
          <ac:chgData name="marcos aurelio gularte de castro" userId="67f50566e2aee3b4" providerId="LiveId" clId="{65E5570B-0B62-7E46-BF7E-C7F385AE302C}" dt="2022-04-03T21:51:41.324" v="226" actId="700"/>
          <ac:spMkLst>
            <pc:docMk/>
            <pc:sldMk cId="2320315189" sldId="348"/>
            <ac:spMk id="2" creationId="{67664182-E697-BB4C-9F33-EB2992698BB9}"/>
          </ac:spMkLst>
        </pc:spChg>
        <pc:spChg chg="add mod ord">
          <ac:chgData name="marcos aurelio gularte de castro" userId="67f50566e2aee3b4" providerId="LiveId" clId="{65E5570B-0B62-7E46-BF7E-C7F385AE302C}" dt="2022-04-04T00:13:29.940" v="492" actId="27636"/>
          <ac:spMkLst>
            <pc:docMk/>
            <pc:sldMk cId="2320315189" sldId="348"/>
            <ac:spMk id="3" creationId="{599A501A-175C-A34B-BDF9-6783A15DCA7E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2320315189" sldId="348"/>
            <ac:spMk id="4" creationId="{B665ED0B-CAA0-204D-B1CB-2E016963F692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2320315189" sldId="348"/>
            <ac:spMk id="5" creationId="{1517C16E-5235-F746-A789-DAA6E63CBF80}"/>
          </ac:spMkLst>
        </pc:spChg>
      </pc:sldChg>
      <pc:sldChg chg="addSp delSp modSp mod ord modTransition setBg">
        <pc:chgData name="marcos aurelio gularte de castro" userId="67f50566e2aee3b4" providerId="LiveId" clId="{65E5570B-0B62-7E46-BF7E-C7F385AE302C}" dt="2022-04-04T01:50:16.371" v="912"/>
        <pc:sldMkLst>
          <pc:docMk/>
          <pc:sldMk cId="1796750828" sldId="349"/>
        </pc:sldMkLst>
        <pc:spChg chg="mod">
          <ac:chgData name="marcos aurelio gularte de castro" userId="67f50566e2aee3b4" providerId="LiveId" clId="{65E5570B-0B62-7E46-BF7E-C7F385AE302C}" dt="2022-04-04T01:14:43.298" v="821" actId="20577"/>
          <ac:spMkLst>
            <pc:docMk/>
            <pc:sldMk cId="1796750828" sldId="349"/>
            <ac:spMk id="2" creationId="{A9C0CB06-8243-8A4B-B545-F661FC96D4C6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1796750828" sldId="349"/>
            <ac:spMk id="3" creationId="{D76885E2-A030-6C4A-AC58-EB242479B64B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1796750828" sldId="349"/>
            <ac:spMk id="4" creationId="{F934259A-DBEB-2747-BF32-9C4D97A4FB04}"/>
          </ac:spMkLst>
        </pc:sp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2078060817" sldId="350"/>
        </pc:sldMkLst>
        <pc:spChg chg="mod ord">
          <ac:chgData name="marcos aurelio gularte de castro" userId="67f50566e2aee3b4" providerId="LiveId" clId="{65E5570B-0B62-7E46-BF7E-C7F385AE302C}" dt="2022-04-04T01:15:39.590" v="826" actId="700"/>
          <ac:spMkLst>
            <pc:docMk/>
            <pc:sldMk cId="2078060817" sldId="350"/>
            <ac:spMk id="2" creationId="{6E3E18EE-A9F1-A74B-B2FF-AE575CA36B1C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2078060817" sldId="350"/>
            <ac:spMk id="3" creationId="{D48A8B0F-BF54-9146-8E8B-DF71D1AD1712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2078060817" sldId="350"/>
            <ac:spMk id="4" creationId="{5181A768-4E58-DF40-95FB-EB2DC9164C65}"/>
          </ac:spMkLst>
        </pc:spChg>
      </pc:sldChg>
      <pc:sldChg chg="addSp delSp modSp mod modTransition setBg">
        <pc:chgData name="marcos aurelio gularte de castro" userId="67f50566e2aee3b4" providerId="LiveId" clId="{65E5570B-0B62-7E46-BF7E-C7F385AE302C}" dt="2022-04-04T01:50:16.371" v="912"/>
        <pc:sldMkLst>
          <pc:docMk/>
          <pc:sldMk cId="1686647483" sldId="351"/>
        </pc:sldMkLst>
        <pc:spChg chg="mod">
          <ac:chgData name="marcos aurelio gularte de castro" userId="67f50566e2aee3b4" providerId="LiveId" clId="{65E5570B-0B62-7E46-BF7E-C7F385AE302C}" dt="2022-04-04T00:13:28.806" v="486"/>
          <ac:spMkLst>
            <pc:docMk/>
            <pc:sldMk cId="1686647483" sldId="351"/>
            <ac:spMk id="2" creationId="{1DBBC3B8-724C-414C-8FCB-CC758D17B684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1686647483" sldId="351"/>
            <ac:spMk id="3" creationId="{48969131-C5A0-1D4C-B5B5-79FF2496D0D8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1686647483" sldId="351"/>
            <ac:spMk id="4" creationId="{739761F8-EF91-C547-A356-A1F96362A501}"/>
          </ac:spMkLst>
        </pc:spChg>
      </pc:sldChg>
      <pc:sldChg chg="addSp delSp modSp mod modTransition setBg">
        <pc:chgData name="marcos aurelio gularte de castro" userId="67f50566e2aee3b4" providerId="LiveId" clId="{65E5570B-0B62-7E46-BF7E-C7F385AE302C}" dt="2022-04-04T01:50:16.371" v="912"/>
        <pc:sldMkLst>
          <pc:docMk/>
          <pc:sldMk cId="3542915306" sldId="352"/>
        </pc:sldMkLst>
        <pc:spChg chg="mod">
          <ac:chgData name="marcos aurelio gularte de castro" userId="67f50566e2aee3b4" providerId="LiveId" clId="{65E5570B-0B62-7E46-BF7E-C7F385AE302C}" dt="2022-04-04T00:13:28.806" v="486"/>
          <ac:spMkLst>
            <pc:docMk/>
            <pc:sldMk cId="3542915306" sldId="352"/>
            <ac:spMk id="2" creationId="{B791117A-5443-014D-B66C-86DE9320C5E8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3542915306" sldId="352"/>
            <ac:spMk id="3" creationId="{1FB0D423-FEE8-1844-A69E-F004B20A9D65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3542915306" sldId="352"/>
            <ac:spMk id="4" creationId="{1FDC75C7-5AE5-AB4D-953A-5CF29AA60F9C}"/>
          </ac:spMkLst>
        </pc:spChg>
      </pc:sldChg>
      <pc:sldChg chg="addSp delSp modSp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1829723665" sldId="353"/>
        </pc:sldMkLst>
        <pc:spChg chg="del mod ord">
          <ac:chgData name="marcos aurelio gularte de castro" userId="67f50566e2aee3b4" providerId="LiveId" clId="{65E5570B-0B62-7E46-BF7E-C7F385AE302C}" dt="2022-04-03T21:57:44.367" v="276" actId="700"/>
          <ac:spMkLst>
            <pc:docMk/>
            <pc:sldMk cId="1829723665" sldId="353"/>
            <ac:spMk id="2" creationId="{5CB3DFC7-35D3-8648-BCF1-74E32EF4DD06}"/>
          </ac:spMkLst>
        </pc:spChg>
        <pc:spChg chg="add mod ord">
          <ac:chgData name="marcos aurelio gularte de castro" userId="67f50566e2aee3b4" providerId="LiveId" clId="{65E5570B-0B62-7E46-BF7E-C7F385AE302C}" dt="2022-04-04T00:13:30.204" v="493" actId="27636"/>
          <ac:spMkLst>
            <pc:docMk/>
            <pc:sldMk cId="1829723665" sldId="353"/>
            <ac:spMk id="3" creationId="{319CAD44-42DC-194F-ACC7-10172071838A}"/>
          </ac:spMkLst>
        </pc:spChg>
        <pc:spChg chg="add del mod">
          <ac:chgData name="marcos aurelio gularte de castro" userId="67f50566e2aee3b4" providerId="LiveId" clId="{65E5570B-0B62-7E46-BF7E-C7F385AE302C}" dt="2022-04-03T21:58:01.547" v="286"/>
          <ac:spMkLst>
            <pc:docMk/>
            <pc:sldMk cId="1829723665" sldId="353"/>
            <ac:spMk id="4" creationId="{89702799-7F35-0242-8B6D-891D6A8E05C6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1829723665" sldId="353"/>
            <ac:spMk id="5" creationId="{6DF0E025-6146-1E45-ADD2-E2B0E1776DC8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1829723665" sldId="353"/>
            <ac:spMk id="6" creationId="{BC10881D-DFF6-C940-B807-DD7E9C7ABAF3}"/>
          </ac:spMkLst>
        </pc:spChg>
      </pc:sldChg>
      <pc:sldChg chg="addSp delSp modSp new mod modTransition setBg">
        <pc:chgData name="marcos aurelio gularte de castro" userId="67f50566e2aee3b4" providerId="LiveId" clId="{65E5570B-0B62-7E46-BF7E-C7F385AE302C}" dt="2022-04-04T01:50:16.371" v="912"/>
        <pc:sldMkLst>
          <pc:docMk/>
          <pc:sldMk cId="1944117163" sldId="354"/>
        </pc:sldMkLst>
        <pc:spChg chg="mod">
          <ac:chgData name="marcos aurelio gularte de castro" userId="67f50566e2aee3b4" providerId="LiveId" clId="{65E5570B-0B62-7E46-BF7E-C7F385AE302C}" dt="2022-04-04T00:13:28.806" v="486"/>
          <ac:spMkLst>
            <pc:docMk/>
            <pc:sldMk cId="1944117163" sldId="354"/>
            <ac:spMk id="2" creationId="{21C9A444-8404-0241-8F5F-161FFD7A9F82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1944117163" sldId="354"/>
            <ac:spMk id="3" creationId="{C0DA721E-CDED-2246-9B15-B22361B498E7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1944117163" sldId="354"/>
            <ac:spMk id="4" creationId="{5F3D870F-234D-0D4B-BB31-294227B7FF9B}"/>
          </ac:spMkLst>
        </pc:spChg>
      </pc:sldChg>
      <pc:sldChg chg="addSp delSp modSp new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1707520933" sldId="355"/>
        </pc:sldMkLst>
        <pc:spChg chg="del mod ord">
          <ac:chgData name="marcos aurelio gularte de castro" userId="67f50566e2aee3b4" providerId="LiveId" clId="{65E5570B-0B62-7E46-BF7E-C7F385AE302C}" dt="2022-04-03T21:49:06.083" v="214" actId="700"/>
          <ac:spMkLst>
            <pc:docMk/>
            <pc:sldMk cId="1707520933" sldId="355"/>
            <ac:spMk id="2" creationId="{BBC3715F-6F5C-CF4D-8768-3046F1C5BE0F}"/>
          </ac:spMkLst>
        </pc:spChg>
        <pc:spChg chg="add mod ord">
          <ac:chgData name="marcos aurelio gularte de castro" userId="67f50566e2aee3b4" providerId="LiveId" clId="{65E5570B-0B62-7E46-BF7E-C7F385AE302C}" dt="2022-04-04T00:13:28.806" v="486"/>
          <ac:spMkLst>
            <pc:docMk/>
            <pc:sldMk cId="1707520933" sldId="355"/>
            <ac:spMk id="3" creationId="{833DD564-81D8-1E40-8E95-0B4E41B50508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1707520933" sldId="355"/>
            <ac:spMk id="4" creationId="{C8838180-32DF-F547-876E-11669CCA6902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1707520933" sldId="355"/>
            <ac:spMk id="5" creationId="{24C18A9C-51C4-FE4B-AB3B-0941B70EE79D}"/>
          </ac:spMkLst>
        </pc:spChg>
      </pc:sldChg>
      <pc:sldChg chg="addSp delSp modSp new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1834952724" sldId="356"/>
        </pc:sldMkLst>
        <pc:spChg chg="mod ord">
          <ac:chgData name="marcos aurelio gularte de castro" userId="67f50566e2aee3b4" providerId="LiveId" clId="{65E5570B-0B62-7E46-BF7E-C7F385AE302C}" dt="2022-04-04T00:13:28.806" v="486"/>
          <ac:spMkLst>
            <pc:docMk/>
            <pc:sldMk cId="1834952724" sldId="356"/>
            <ac:spMk id="2" creationId="{7B155FBB-B51C-0641-A979-89264184E484}"/>
          </ac:spMkLst>
        </pc:spChg>
        <pc:spChg chg="add del mod">
          <ac:chgData name="marcos aurelio gularte de castro" userId="67f50566e2aee3b4" providerId="LiveId" clId="{65E5570B-0B62-7E46-BF7E-C7F385AE302C}" dt="2022-04-03T21:58:09.091" v="290"/>
          <ac:spMkLst>
            <pc:docMk/>
            <pc:sldMk cId="1834952724" sldId="356"/>
            <ac:spMk id="3" creationId="{497788E8-D0C9-0A4A-86E6-707E174FDDB5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1834952724" sldId="356"/>
            <ac:spMk id="4" creationId="{960858D9-E613-6D4C-90B1-466C3447389E}"/>
          </ac:spMkLst>
        </pc:spChg>
      </pc:sldChg>
      <pc:sldChg chg="addSp delSp modSp new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3374443797" sldId="357"/>
        </pc:sldMkLst>
        <pc:spChg chg="del">
          <ac:chgData name="marcos aurelio gularte de castro" userId="67f50566e2aee3b4" providerId="LiveId" clId="{65E5570B-0B62-7E46-BF7E-C7F385AE302C}" dt="2022-04-03T21:58:09.091" v="290"/>
          <ac:spMkLst>
            <pc:docMk/>
            <pc:sldMk cId="3374443797" sldId="357"/>
            <ac:spMk id="2" creationId="{273A609C-9778-6D4B-A248-FB31674EBA31}"/>
          </ac:spMkLst>
        </pc:spChg>
        <pc:spChg chg="add mod ord">
          <ac:chgData name="marcos aurelio gularte de castro" userId="67f50566e2aee3b4" providerId="LiveId" clId="{65E5570B-0B62-7E46-BF7E-C7F385AE302C}" dt="2022-04-04T00:13:28.806" v="486"/>
          <ac:spMkLst>
            <pc:docMk/>
            <pc:sldMk cId="3374443797" sldId="357"/>
            <ac:spMk id="3" creationId="{1122624A-EDD6-754A-ABFB-5FF2709B3A07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3374443797" sldId="357"/>
            <ac:spMk id="4" creationId="{08AB2B80-C4F6-704B-8FDA-71E333092E5F}"/>
          </ac:spMkLst>
        </pc:spChg>
      </pc:sldChg>
      <pc:sldChg chg="addSp delSp modSp new mod modTransition setBg">
        <pc:chgData name="marcos aurelio gularte de castro" userId="67f50566e2aee3b4" providerId="LiveId" clId="{65E5570B-0B62-7E46-BF7E-C7F385AE302C}" dt="2022-04-04T01:50:16.371" v="912"/>
        <pc:sldMkLst>
          <pc:docMk/>
          <pc:sldMk cId="3426387497" sldId="358"/>
        </pc:sldMkLst>
        <pc:spChg chg="del">
          <ac:chgData name="marcos aurelio gularte de castro" userId="67f50566e2aee3b4" providerId="LiveId" clId="{65E5570B-0B62-7E46-BF7E-C7F385AE302C}" dt="2022-04-03T21:58:09.091" v="290"/>
          <ac:spMkLst>
            <pc:docMk/>
            <pc:sldMk cId="3426387497" sldId="358"/>
            <ac:spMk id="2" creationId="{FC867DF5-4D25-D449-838C-1894C0C78ACD}"/>
          </ac:spMkLst>
        </pc:spChg>
        <pc:spChg chg="add mod">
          <ac:chgData name="marcos aurelio gularte de castro" userId="67f50566e2aee3b4" providerId="LiveId" clId="{65E5570B-0B62-7E46-BF7E-C7F385AE302C}" dt="2022-04-04T00:13:28.806" v="486"/>
          <ac:spMkLst>
            <pc:docMk/>
            <pc:sldMk cId="3426387497" sldId="358"/>
            <ac:spMk id="3" creationId="{1103810D-F7FD-204F-ADFC-F8C43F5A32BD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3426387497" sldId="358"/>
            <ac:spMk id="4" creationId="{A5775ECD-B35D-2740-90B3-B0F4AADE634C}"/>
          </ac:spMkLst>
        </pc:spChg>
      </pc:sldChg>
      <pc:sldChg chg="addSp delSp modSp new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105292290" sldId="359"/>
        </pc:sldMkLst>
        <pc:spChg chg="del">
          <ac:chgData name="marcos aurelio gularte de castro" userId="67f50566e2aee3b4" providerId="LiveId" clId="{65E5570B-0B62-7E46-BF7E-C7F385AE302C}" dt="2022-04-03T21:58:09.091" v="290"/>
          <ac:spMkLst>
            <pc:docMk/>
            <pc:sldMk cId="105292290" sldId="359"/>
            <ac:spMk id="2" creationId="{82DF834C-A649-4747-9E58-7CCC7CCB6B56}"/>
          </ac:spMkLst>
        </pc:spChg>
        <pc:spChg chg="add del mod">
          <ac:chgData name="marcos aurelio gularte de castro" userId="67f50566e2aee3b4" providerId="LiveId" clId="{65E5570B-0B62-7E46-BF7E-C7F385AE302C}" dt="2022-04-03T21:59:50.091" v="305" actId="700"/>
          <ac:spMkLst>
            <pc:docMk/>
            <pc:sldMk cId="105292290" sldId="359"/>
            <ac:spMk id="3" creationId="{12D847F2-5B47-1447-A5F8-93F55C176EB2}"/>
          </ac:spMkLst>
        </pc:spChg>
        <pc:spChg chg="add mod">
          <ac:chgData name="marcos aurelio gularte de castro" userId="67f50566e2aee3b4" providerId="LiveId" clId="{65E5570B-0B62-7E46-BF7E-C7F385AE302C}" dt="2022-04-04T01:24:30.240" v="842" actId="14100"/>
          <ac:spMkLst>
            <pc:docMk/>
            <pc:sldMk cId="105292290" sldId="359"/>
            <ac:spMk id="4" creationId="{A1A4D655-40A6-2341-8D0B-56CB1EB7FC4D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105292290" sldId="359"/>
            <ac:spMk id="5" creationId="{53308E6A-7278-BA44-A36E-A3A3DF07C138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105292290" sldId="359"/>
            <ac:spMk id="6" creationId="{24DE9666-5A19-6848-934E-1CB78BAE25B0}"/>
          </ac:spMkLst>
        </pc:spChg>
      </pc:sldChg>
      <pc:sldChg chg="addSp delSp modSp new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4090313575" sldId="360"/>
        </pc:sldMkLst>
        <pc:spChg chg="del">
          <ac:chgData name="marcos aurelio gularte de castro" userId="67f50566e2aee3b4" providerId="LiveId" clId="{65E5570B-0B62-7E46-BF7E-C7F385AE302C}" dt="2022-04-03T21:58:09.091" v="290"/>
          <ac:spMkLst>
            <pc:docMk/>
            <pc:sldMk cId="4090313575" sldId="360"/>
            <ac:spMk id="2" creationId="{49067168-B958-7341-82A3-052FE55F5176}"/>
          </ac:spMkLst>
        </pc:spChg>
        <pc:spChg chg="add mod ord">
          <ac:chgData name="marcos aurelio gularte de castro" userId="67f50566e2aee3b4" providerId="LiveId" clId="{65E5570B-0B62-7E46-BF7E-C7F385AE302C}" dt="2022-04-04T00:13:28.806" v="486"/>
          <ac:spMkLst>
            <pc:docMk/>
            <pc:sldMk cId="4090313575" sldId="360"/>
            <ac:spMk id="3" creationId="{F3B44861-DA72-6C4C-857D-06F68912AC76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4090313575" sldId="360"/>
            <ac:spMk id="4" creationId="{07FC508D-8BD7-9E40-BBB9-E907A564624A}"/>
          </ac:spMkLst>
        </pc:spChg>
      </pc:sldChg>
      <pc:sldChg chg="addSp delSp modSp new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26014019" sldId="361"/>
        </pc:sldMkLst>
        <pc:spChg chg="del mod ord">
          <ac:chgData name="marcos aurelio gularte de castro" userId="67f50566e2aee3b4" providerId="LiveId" clId="{65E5570B-0B62-7E46-BF7E-C7F385AE302C}" dt="2022-04-03T22:03:08.072" v="315" actId="700"/>
          <ac:spMkLst>
            <pc:docMk/>
            <pc:sldMk cId="26014019" sldId="361"/>
            <ac:spMk id="2" creationId="{8107443C-63F6-EA45-97EB-AAB85223DA60}"/>
          </ac:spMkLst>
        </pc:spChg>
        <pc:spChg chg="add mod ord">
          <ac:chgData name="marcos aurelio gularte de castro" userId="67f50566e2aee3b4" providerId="LiveId" clId="{65E5570B-0B62-7E46-BF7E-C7F385AE302C}" dt="2022-04-04T01:25:30.406" v="852" actId="14100"/>
          <ac:spMkLst>
            <pc:docMk/>
            <pc:sldMk cId="26014019" sldId="361"/>
            <ac:spMk id="3" creationId="{12167617-D1C4-8742-BF4B-754A09265113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26014019" sldId="361"/>
            <ac:spMk id="4" creationId="{EF65B964-333B-6C4F-961C-869DD7C8F828}"/>
          </ac:spMkLst>
        </pc:spChg>
      </pc:sldChg>
      <pc:sldChg chg="addSp delSp modSp new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2037149308" sldId="362"/>
        </pc:sldMkLst>
        <pc:spChg chg="mod ord">
          <ac:chgData name="marcos aurelio gularte de castro" userId="67f50566e2aee3b4" providerId="LiveId" clId="{65E5570B-0B62-7E46-BF7E-C7F385AE302C}" dt="2022-04-04T01:26:21.333" v="857" actId="14"/>
          <ac:spMkLst>
            <pc:docMk/>
            <pc:sldMk cId="2037149308" sldId="362"/>
            <ac:spMk id="2" creationId="{CC1A6C81-11BD-0343-8B1B-5F1658A93675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2037149308" sldId="362"/>
            <ac:spMk id="3" creationId="{8889364B-6BB0-F74B-920E-D9620D41A9DB}"/>
          </ac:spMkLst>
        </pc:spChg>
      </pc:sldChg>
      <pc:sldChg chg="addSp delSp modSp new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2992533131" sldId="363"/>
        </pc:sldMkLst>
        <pc:spChg chg="mod ord">
          <ac:chgData name="marcos aurelio gularte de castro" userId="67f50566e2aee3b4" providerId="LiveId" clId="{65E5570B-0B62-7E46-BF7E-C7F385AE302C}" dt="2022-04-04T01:30:37.354" v="860" actId="700"/>
          <ac:spMkLst>
            <pc:docMk/>
            <pc:sldMk cId="2992533131" sldId="363"/>
            <ac:spMk id="2" creationId="{AD35FF1D-9233-D24E-8841-6C3C3C704EE0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2992533131" sldId="363"/>
            <ac:spMk id="3" creationId="{A10B6B2A-CD21-EF42-A52D-6994BAC15472}"/>
          </ac:spMkLst>
        </pc:spChg>
      </pc:sldChg>
      <pc:sldChg chg="addSp delSp modSp new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530843715" sldId="364"/>
        </pc:sldMkLst>
        <pc:spChg chg="del">
          <ac:chgData name="marcos aurelio gularte de castro" userId="67f50566e2aee3b4" providerId="LiveId" clId="{65E5570B-0B62-7E46-BF7E-C7F385AE302C}" dt="2022-04-03T22:06:22.114" v="346" actId="700"/>
          <ac:spMkLst>
            <pc:docMk/>
            <pc:sldMk cId="530843715" sldId="364"/>
            <ac:spMk id="2" creationId="{F2DF2280-30E4-2041-A25A-154D6C4A3855}"/>
          </ac:spMkLst>
        </pc:spChg>
        <pc:spChg chg="add mod">
          <ac:chgData name="marcos aurelio gularte de castro" userId="67f50566e2aee3b4" providerId="LiveId" clId="{65E5570B-0B62-7E46-BF7E-C7F385AE302C}" dt="2022-04-04T01:31:53.856" v="869" actId="207"/>
          <ac:spMkLst>
            <pc:docMk/>
            <pc:sldMk cId="530843715" sldId="364"/>
            <ac:spMk id="3" creationId="{3C56947F-F33C-C24C-92B5-A6F9FC1BF8F9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530843715" sldId="364"/>
            <ac:spMk id="4" creationId="{78FAA064-6466-D343-80FE-D19CC25E5DC8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530843715" sldId="364"/>
            <ac:spMk id="5" creationId="{C4DE68EE-B3A6-0949-85A4-606A3C3EDA3F}"/>
          </ac:spMkLst>
        </pc:spChg>
      </pc:sldChg>
      <pc:sldChg chg="addSp delSp modSp new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758084879" sldId="365"/>
        </pc:sldMkLst>
        <pc:spChg chg="del mod ord">
          <ac:chgData name="marcos aurelio gularte de castro" userId="67f50566e2aee3b4" providerId="LiveId" clId="{65E5570B-0B62-7E46-BF7E-C7F385AE302C}" dt="2022-04-03T22:12:27.974" v="352" actId="700"/>
          <ac:spMkLst>
            <pc:docMk/>
            <pc:sldMk cId="758084879" sldId="365"/>
            <ac:spMk id="2" creationId="{939FCE45-2FE8-4A44-9EC3-674DD82C17AE}"/>
          </ac:spMkLst>
        </pc:spChg>
        <pc:spChg chg="add mod ord">
          <ac:chgData name="marcos aurelio gularte de castro" userId="67f50566e2aee3b4" providerId="LiveId" clId="{65E5570B-0B62-7E46-BF7E-C7F385AE302C}" dt="2022-04-04T00:13:28.806" v="486"/>
          <ac:spMkLst>
            <pc:docMk/>
            <pc:sldMk cId="758084879" sldId="365"/>
            <ac:spMk id="3" creationId="{08FD9CCA-74B7-BE46-B6A9-F5AC0DEE8630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758084879" sldId="365"/>
            <ac:spMk id="4" creationId="{BEA8BD10-9CD3-7243-BC62-4486B60127AC}"/>
          </ac:spMkLst>
        </pc:spChg>
      </pc:sldChg>
      <pc:sldChg chg="addSp delSp modSp new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3489856982" sldId="366"/>
        </pc:sldMkLst>
        <pc:spChg chg="mod ord">
          <ac:chgData name="marcos aurelio gularte de castro" userId="67f50566e2aee3b4" providerId="LiveId" clId="{65E5570B-0B62-7E46-BF7E-C7F385AE302C}" dt="2022-04-04T01:32:38.037" v="874" actId="700"/>
          <ac:spMkLst>
            <pc:docMk/>
            <pc:sldMk cId="3489856982" sldId="366"/>
            <ac:spMk id="2" creationId="{AEB406EE-1EC1-3C4B-9EB0-94E9ED3A0B4F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3489856982" sldId="366"/>
            <ac:spMk id="3" creationId="{4C0526F4-5FD7-084D-9D1D-DCCA3451B912}"/>
          </ac:spMkLst>
        </pc:spChg>
        <pc:spChg chg="add del mod">
          <ac:chgData name="marcos aurelio gularte de castro" userId="67f50566e2aee3b4" providerId="LiveId" clId="{65E5570B-0B62-7E46-BF7E-C7F385AE302C}" dt="2022-04-04T01:32:34.315" v="873"/>
          <ac:spMkLst>
            <pc:docMk/>
            <pc:sldMk cId="3489856982" sldId="366"/>
            <ac:spMk id="4" creationId="{08397E16-6536-A145-A999-5F830BD2F472}"/>
          </ac:spMkLst>
        </pc:spChg>
      </pc:sldChg>
      <pc:sldChg chg="addSp delSp modSp new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2503978853" sldId="367"/>
        </pc:sldMkLst>
        <pc:spChg chg="mod ord">
          <ac:chgData name="marcos aurelio gularte de castro" userId="67f50566e2aee3b4" providerId="LiveId" clId="{65E5570B-0B62-7E46-BF7E-C7F385AE302C}" dt="2022-04-04T01:32:55.858" v="877" actId="700"/>
          <ac:spMkLst>
            <pc:docMk/>
            <pc:sldMk cId="2503978853" sldId="367"/>
            <ac:spMk id="2" creationId="{64D055C7-B948-3845-B428-28868DEBD878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2503978853" sldId="367"/>
            <ac:spMk id="3" creationId="{31B1E2E1-6A71-7141-91EF-E15D5C156536}"/>
          </ac:spMkLst>
        </pc:spChg>
      </pc:sldChg>
      <pc:sldChg chg="addSp delSp modSp new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263421215" sldId="368"/>
        </pc:sldMkLst>
        <pc:spChg chg="mod ord">
          <ac:chgData name="marcos aurelio gularte de castro" userId="67f50566e2aee3b4" providerId="LiveId" clId="{65E5570B-0B62-7E46-BF7E-C7F385AE302C}" dt="2022-04-04T01:34:36.618" v="894" actId="700"/>
          <ac:spMkLst>
            <pc:docMk/>
            <pc:sldMk cId="263421215" sldId="368"/>
            <ac:spMk id="2" creationId="{B2B55612-C0E3-DF44-AAA3-802A1DD52305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263421215" sldId="368"/>
            <ac:spMk id="3" creationId="{541D0907-A6F7-A544-87D5-C060B42B7453}"/>
          </ac:spMkLst>
        </pc:spChg>
      </pc:sldChg>
      <pc:sldChg chg="addSp delSp modSp new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3299098365" sldId="369"/>
        </pc:sldMkLst>
        <pc:spChg chg="mod ord">
          <ac:chgData name="marcos aurelio gularte de castro" userId="67f50566e2aee3b4" providerId="LiveId" clId="{65E5570B-0B62-7E46-BF7E-C7F385AE302C}" dt="2022-04-04T01:35:05.551" v="897" actId="700"/>
          <ac:spMkLst>
            <pc:docMk/>
            <pc:sldMk cId="3299098365" sldId="369"/>
            <ac:spMk id="2" creationId="{1BD766F2-69AA-B944-8693-52DF1DA0C742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3299098365" sldId="369"/>
            <ac:spMk id="3" creationId="{AAF14ECB-9C8D-3C46-BF1F-7927D41E0956}"/>
          </ac:spMkLst>
        </pc:spChg>
      </pc:sldChg>
      <pc:sldChg chg="addSp delSp modSp new add del mod modTransition setBg modClrScheme chgLayout">
        <pc:chgData name="marcos aurelio gularte de castro" userId="67f50566e2aee3b4" providerId="LiveId" clId="{65E5570B-0B62-7E46-BF7E-C7F385AE302C}" dt="2022-04-04T01:50:16.371" v="912"/>
        <pc:sldMkLst>
          <pc:docMk/>
          <pc:sldMk cId="642609249" sldId="370"/>
        </pc:sldMkLst>
        <pc:spChg chg="mod ord">
          <ac:chgData name="marcos aurelio gularte de castro" userId="67f50566e2aee3b4" providerId="LiveId" clId="{65E5570B-0B62-7E46-BF7E-C7F385AE302C}" dt="2022-04-04T01:35:55.796" v="903" actId="700"/>
          <ac:spMkLst>
            <pc:docMk/>
            <pc:sldMk cId="642609249" sldId="370"/>
            <ac:spMk id="2" creationId="{217E52D6-7EF7-BC40-A515-644492F73552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642609249" sldId="370"/>
            <ac:spMk id="3" creationId="{22722B45-17B8-574C-B9E6-05A99C95DF16}"/>
          </ac:spMkLst>
        </pc:spChg>
      </pc:sldChg>
      <pc:sldChg chg="addSp delSp modSp new mod modTransition setBg">
        <pc:chgData name="marcos aurelio gularte de castro" userId="67f50566e2aee3b4" providerId="LiveId" clId="{65E5570B-0B62-7E46-BF7E-C7F385AE302C}" dt="2022-04-04T01:50:16.371" v="912"/>
        <pc:sldMkLst>
          <pc:docMk/>
          <pc:sldMk cId="1030023077" sldId="371"/>
        </pc:sldMkLst>
        <pc:spChg chg="mod">
          <ac:chgData name="marcos aurelio gularte de castro" userId="67f50566e2aee3b4" providerId="LiveId" clId="{65E5570B-0B62-7E46-BF7E-C7F385AE302C}" dt="2022-04-04T00:13:28.806" v="486"/>
          <ac:spMkLst>
            <pc:docMk/>
            <pc:sldMk cId="1030023077" sldId="371"/>
            <ac:spMk id="2" creationId="{E333D94D-546B-2347-8425-9E782CF17C12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1030023077" sldId="371"/>
            <ac:spMk id="3" creationId="{0577D943-4980-9C4F-9C78-D7A05BA1A381}"/>
          </ac:spMkLst>
        </pc:spChg>
      </pc:sldChg>
      <pc:sldChg chg="addSp delSp modSp new mod modTransition setBg">
        <pc:chgData name="marcos aurelio gularte de castro" userId="67f50566e2aee3b4" providerId="LiveId" clId="{65E5570B-0B62-7E46-BF7E-C7F385AE302C}" dt="2022-04-04T01:50:16.371" v="912"/>
        <pc:sldMkLst>
          <pc:docMk/>
          <pc:sldMk cId="1628581185" sldId="372"/>
        </pc:sldMkLst>
        <pc:spChg chg="mod">
          <ac:chgData name="marcos aurelio gularte de castro" userId="67f50566e2aee3b4" providerId="LiveId" clId="{65E5570B-0B62-7E46-BF7E-C7F385AE302C}" dt="2022-04-04T00:13:28.806" v="486"/>
          <ac:spMkLst>
            <pc:docMk/>
            <pc:sldMk cId="1628581185" sldId="372"/>
            <ac:spMk id="2" creationId="{6B7E4E49-D0D1-324B-A01B-66B988E23656}"/>
          </ac:spMkLst>
        </pc:spChg>
        <pc:spChg chg="add del mod">
          <ac:chgData name="marcos aurelio gularte de castro" userId="67f50566e2aee3b4" providerId="LiveId" clId="{65E5570B-0B62-7E46-BF7E-C7F385AE302C}" dt="2022-04-04T00:13:28.806" v="486"/>
          <ac:spMkLst>
            <pc:docMk/>
            <pc:sldMk cId="1628581185" sldId="372"/>
            <ac:spMk id="3" creationId="{4826F6EB-4328-7B4A-A699-721D8A4F05EA}"/>
          </ac:spMkLst>
        </pc:spChg>
        <pc:picChg chg="add del mod">
          <ac:chgData name="marcos aurelio gularte de castro" userId="67f50566e2aee3b4" providerId="LiveId" clId="{65E5570B-0B62-7E46-BF7E-C7F385AE302C}" dt="2022-04-04T01:50:06.781" v="910" actId="478"/>
          <ac:picMkLst>
            <pc:docMk/>
            <pc:sldMk cId="1628581185" sldId="372"/>
            <ac:picMk id="5" creationId="{84249D63-1544-6147-9AC3-44F2DCE03946}"/>
          </ac:picMkLst>
        </pc:picChg>
      </pc:sldChg>
      <pc:sldChg chg="addSp delSp modSp new del">
        <pc:chgData name="marcos aurelio gularte de castro" userId="67f50566e2aee3b4" providerId="LiveId" clId="{65E5570B-0B62-7E46-BF7E-C7F385AE302C}" dt="2022-04-04T01:35:16.142" v="898" actId="2696"/>
        <pc:sldMkLst>
          <pc:docMk/>
          <pc:sldMk cId="499644939" sldId="373"/>
        </pc:sldMkLst>
        <pc:spChg chg="del">
          <ac:chgData name="marcos aurelio gularte de castro" userId="67f50566e2aee3b4" providerId="LiveId" clId="{65E5570B-0B62-7E46-BF7E-C7F385AE302C}" dt="2022-04-04T00:13:28.806" v="486"/>
          <ac:spMkLst>
            <pc:docMk/>
            <pc:sldMk cId="499644939" sldId="373"/>
            <ac:spMk id="2" creationId="{59B6A714-641E-F34A-AF34-588E3F16673A}"/>
          </ac:spMkLst>
        </pc:spChg>
        <pc:spChg chg="add mod">
          <ac:chgData name="marcos aurelio gularte de castro" userId="67f50566e2aee3b4" providerId="LiveId" clId="{65E5570B-0B62-7E46-BF7E-C7F385AE302C}" dt="2022-04-04T00:13:28.806" v="486"/>
          <ac:spMkLst>
            <pc:docMk/>
            <pc:sldMk cId="499644939" sldId="373"/>
            <ac:spMk id="3" creationId="{295C6004-9D62-8A45-94E3-ADE5D6EC8632}"/>
          </ac:spMkLst>
        </pc:spChg>
      </pc:sldChg>
      <pc:sldMasterChg chg="addSp delSp modSp mod setBg addSldLayout modSldLayout">
        <pc:chgData name="marcos aurelio gularte de castro" userId="67f50566e2aee3b4" providerId="LiveId" clId="{65E5570B-0B62-7E46-BF7E-C7F385AE302C}" dt="2022-04-13T12:52:43.672" v="916"/>
        <pc:sldMasterMkLst>
          <pc:docMk/>
          <pc:sldMasterMk cId="3484450623" sldId="2147483648"/>
        </pc:sldMasterMkLst>
        <pc:spChg chg="del mod">
          <ac:chgData name="marcos aurelio gularte de castro" userId="67f50566e2aee3b4" providerId="LiveId" clId="{65E5570B-0B62-7E46-BF7E-C7F385AE302C}" dt="2022-04-03T23:57:45.026" v="461" actId="478"/>
          <ac:spMkLst>
            <pc:docMk/>
            <pc:sldMasterMk cId="3484450623" sldId="2147483648"/>
            <ac:spMk id="6" creationId="{E915EDBC-11D4-8B4C-AA78-8D74FFF85F32}"/>
          </ac:spMkLst>
        </pc:spChg>
        <pc:picChg chg="add mod">
          <ac:chgData name="marcos aurelio gularte de castro" userId="67f50566e2aee3b4" providerId="LiveId" clId="{65E5570B-0B62-7E46-BF7E-C7F385AE302C}" dt="2022-04-03T23:57:39.895" v="458"/>
          <ac:picMkLst>
            <pc:docMk/>
            <pc:sldMasterMk cId="3484450623" sldId="2147483648"/>
            <ac:picMk id="7" creationId="{190CCA85-3AEC-C344-8B68-4C66C26EEE24}"/>
          </ac:picMkLst>
        </pc:picChg>
        <pc:sldLayoutChg chg="setBg">
          <pc:chgData name="marcos aurelio gularte de castro" userId="67f50566e2aee3b4" providerId="LiveId" clId="{65E5570B-0B62-7E46-BF7E-C7F385AE302C}" dt="2022-04-13T12:52:43.672" v="916"/>
          <pc:sldLayoutMkLst>
            <pc:docMk/>
            <pc:sldMasterMk cId="3484450623" sldId="2147483648"/>
            <pc:sldLayoutMk cId="3713623847" sldId="2147483649"/>
          </pc:sldLayoutMkLst>
        </pc:sldLayoutChg>
        <pc:sldLayoutChg chg="delSp mod">
          <pc:chgData name="marcos aurelio gularte de castro" userId="67f50566e2aee3b4" providerId="LiveId" clId="{65E5570B-0B62-7E46-BF7E-C7F385AE302C}" dt="2022-04-04T00:06:51.962" v="476" actId="478"/>
          <pc:sldLayoutMkLst>
            <pc:docMk/>
            <pc:sldMasterMk cId="3484450623" sldId="2147483648"/>
            <pc:sldLayoutMk cId="1419918996" sldId="2147483651"/>
          </pc:sldLayoutMkLst>
          <pc:spChg chg="del">
            <ac:chgData name="marcos aurelio gularte de castro" userId="67f50566e2aee3b4" providerId="LiveId" clId="{65E5570B-0B62-7E46-BF7E-C7F385AE302C}" dt="2022-04-04T00:06:51.962" v="476" actId="478"/>
            <ac:spMkLst>
              <pc:docMk/>
              <pc:sldMasterMk cId="3484450623" sldId="2147483648"/>
              <pc:sldLayoutMk cId="1419918996" sldId="2147483651"/>
              <ac:spMk id="7" creationId="{0C044ECF-107C-144B-A05E-0516AB319EBF}"/>
            </ac:spMkLst>
          </pc:spChg>
        </pc:sldLayoutChg>
        <pc:sldLayoutChg chg="modSp mod">
          <pc:chgData name="marcos aurelio gularte de castro" userId="67f50566e2aee3b4" providerId="LiveId" clId="{65E5570B-0B62-7E46-BF7E-C7F385AE302C}" dt="2022-04-04T00:05:09.810" v="464" actId="1076"/>
          <pc:sldLayoutMkLst>
            <pc:docMk/>
            <pc:sldMasterMk cId="3484450623" sldId="2147483648"/>
            <pc:sldLayoutMk cId="1157808479" sldId="2147483656"/>
          </pc:sldLayoutMkLst>
          <pc:spChg chg="mod">
            <ac:chgData name="marcos aurelio gularte de castro" userId="67f50566e2aee3b4" providerId="LiveId" clId="{65E5570B-0B62-7E46-BF7E-C7F385AE302C}" dt="2022-04-04T00:05:09.810" v="464" actId="1076"/>
            <ac:spMkLst>
              <pc:docMk/>
              <pc:sldMasterMk cId="3484450623" sldId="2147483648"/>
              <pc:sldLayoutMk cId="1157808479" sldId="2147483656"/>
              <ac:spMk id="4" creationId="{13EF6615-BE7F-7746-9A36-BC17C16EEB38}"/>
            </ac:spMkLst>
          </pc:spChg>
          <pc:spChg chg="mod">
            <ac:chgData name="marcos aurelio gularte de castro" userId="67f50566e2aee3b4" providerId="LiveId" clId="{65E5570B-0B62-7E46-BF7E-C7F385AE302C}" dt="2022-04-04T00:05:04.308" v="463" actId="14100"/>
            <ac:spMkLst>
              <pc:docMk/>
              <pc:sldMasterMk cId="3484450623" sldId="2147483648"/>
              <pc:sldLayoutMk cId="1157808479" sldId="2147483656"/>
              <ac:spMk id="8" creationId="{40708DA2-F4BA-724E-BDB5-CAC858551CA9}"/>
            </ac:spMkLst>
          </pc:spChg>
        </pc:sldLayoutChg>
        <pc:sldLayoutChg chg="setBg">
          <pc:chgData name="marcos aurelio gularte de castro" userId="67f50566e2aee3b4" providerId="LiveId" clId="{65E5570B-0B62-7E46-BF7E-C7F385AE302C}" dt="2022-04-13T12:52:36.708" v="914"/>
          <pc:sldLayoutMkLst>
            <pc:docMk/>
            <pc:sldMasterMk cId="3484450623" sldId="2147483648"/>
            <pc:sldLayoutMk cId="180147338" sldId="2147483660"/>
          </pc:sldLayoutMkLst>
        </pc:sldLayoutChg>
        <pc:sldLayoutChg chg="setBg">
          <pc:chgData name="marcos aurelio gularte de castro" userId="67f50566e2aee3b4" providerId="LiveId" clId="{65E5570B-0B62-7E46-BF7E-C7F385AE302C}" dt="2022-04-04T00:05:50.926" v="466"/>
          <pc:sldLayoutMkLst>
            <pc:docMk/>
            <pc:sldMasterMk cId="3484450623" sldId="2147483648"/>
            <pc:sldLayoutMk cId="3096594558" sldId="2147483661"/>
          </pc:sldLayoutMkLst>
        </pc:sldLayoutChg>
        <pc:sldLayoutChg chg="delSp mod">
          <pc:chgData name="marcos aurelio gularte de castro" userId="67f50566e2aee3b4" providerId="LiveId" clId="{65E5570B-0B62-7E46-BF7E-C7F385AE302C}" dt="2022-04-04T00:06:43.481" v="474" actId="478"/>
          <pc:sldLayoutMkLst>
            <pc:docMk/>
            <pc:sldMasterMk cId="3484450623" sldId="2147483648"/>
            <pc:sldLayoutMk cId="2045112149" sldId="2147483662"/>
          </pc:sldLayoutMkLst>
          <pc:spChg chg="del">
            <ac:chgData name="marcos aurelio gularte de castro" userId="67f50566e2aee3b4" providerId="LiveId" clId="{65E5570B-0B62-7E46-BF7E-C7F385AE302C}" dt="2022-04-04T00:06:43.481" v="474" actId="478"/>
            <ac:spMkLst>
              <pc:docMk/>
              <pc:sldMasterMk cId="3484450623" sldId="2147483648"/>
              <pc:sldLayoutMk cId="2045112149" sldId="2147483662"/>
              <ac:spMk id="3" creationId="{29A5E615-7906-0943-A1FA-893314AAF867}"/>
            </ac:spMkLst>
          </pc:spChg>
        </pc:sldLayoutChg>
        <pc:sldLayoutChg chg="delSp mod">
          <pc:chgData name="marcos aurelio gularte de castro" userId="67f50566e2aee3b4" providerId="LiveId" clId="{65E5570B-0B62-7E46-BF7E-C7F385AE302C}" dt="2022-04-04T00:06:47.952" v="475" actId="478"/>
          <pc:sldLayoutMkLst>
            <pc:docMk/>
            <pc:sldMasterMk cId="3484450623" sldId="2147483648"/>
            <pc:sldLayoutMk cId="2327435848" sldId="2147483663"/>
          </pc:sldLayoutMkLst>
          <pc:spChg chg="del">
            <ac:chgData name="marcos aurelio gularte de castro" userId="67f50566e2aee3b4" providerId="LiveId" clId="{65E5570B-0B62-7E46-BF7E-C7F385AE302C}" dt="2022-04-04T00:06:47.952" v="475" actId="478"/>
            <ac:spMkLst>
              <pc:docMk/>
              <pc:sldMasterMk cId="3484450623" sldId="2147483648"/>
              <pc:sldLayoutMk cId="2327435848" sldId="2147483663"/>
              <ac:spMk id="3" creationId="{29A5E615-7906-0943-A1FA-893314AAF867}"/>
            </ac:spMkLst>
          </pc:spChg>
        </pc:sldLayoutChg>
        <pc:sldLayoutChg chg="addSp delSp modSp mod">
          <pc:chgData name="marcos aurelio gularte de castro" userId="67f50566e2aee3b4" providerId="LiveId" clId="{65E5570B-0B62-7E46-BF7E-C7F385AE302C}" dt="2022-04-04T00:06:29.914" v="473" actId="1076"/>
          <pc:sldLayoutMkLst>
            <pc:docMk/>
            <pc:sldMasterMk cId="3484450623" sldId="2147483648"/>
            <pc:sldLayoutMk cId="3873205693" sldId="2147483665"/>
          </pc:sldLayoutMkLst>
          <pc:spChg chg="del">
            <ac:chgData name="marcos aurelio gularte de castro" userId="67f50566e2aee3b4" providerId="LiveId" clId="{65E5570B-0B62-7E46-BF7E-C7F385AE302C}" dt="2022-04-04T00:06:21.441" v="471" actId="478"/>
            <ac:spMkLst>
              <pc:docMk/>
              <pc:sldMasterMk cId="3484450623" sldId="2147483648"/>
              <pc:sldLayoutMk cId="3873205693" sldId="2147483665"/>
              <ac:spMk id="3" creationId="{29A5E615-7906-0943-A1FA-893314AAF867}"/>
            </ac:spMkLst>
          </pc:spChg>
          <pc:picChg chg="add mod">
            <ac:chgData name="marcos aurelio gularte de castro" userId="67f50566e2aee3b4" providerId="LiveId" clId="{65E5570B-0B62-7E46-BF7E-C7F385AE302C}" dt="2022-04-04T00:06:29.914" v="473" actId="1076"/>
            <ac:picMkLst>
              <pc:docMk/>
              <pc:sldMasterMk cId="3484450623" sldId="2147483648"/>
              <pc:sldLayoutMk cId="3873205693" sldId="2147483665"/>
              <ac:picMk id="5" creationId="{DF6C5366-D4A1-054F-814D-DB5A9681135B}"/>
            </ac:picMkLst>
          </pc:picChg>
        </pc:sldLayoutChg>
        <pc:sldLayoutChg chg="modSp mod">
          <pc:chgData name="marcos aurelio gularte de castro" userId="67f50566e2aee3b4" providerId="LiveId" clId="{65E5570B-0B62-7E46-BF7E-C7F385AE302C}" dt="2022-04-04T00:15:29.798" v="530" actId="207"/>
          <pc:sldLayoutMkLst>
            <pc:docMk/>
            <pc:sldMasterMk cId="3484450623" sldId="2147483648"/>
            <pc:sldLayoutMk cId="268444986" sldId="2147483666"/>
          </pc:sldLayoutMkLst>
          <pc:spChg chg="mod">
            <ac:chgData name="marcos aurelio gularte de castro" userId="67f50566e2aee3b4" providerId="LiveId" clId="{65E5570B-0B62-7E46-BF7E-C7F385AE302C}" dt="2022-04-04T00:15:02.878" v="508" actId="403"/>
            <ac:spMkLst>
              <pc:docMk/>
              <pc:sldMasterMk cId="3484450623" sldId="2147483648"/>
              <pc:sldLayoutMk cId="268444986" sldId="2147483666"/>
              <ac:spMk id="3" creationId="{FA9A4B57-15DF-4B47-9E0C-DF99FF3F9EC0}"/>
            </ac:spMkLst>
          </pc:spChg>
          <pc:spChg chg="mod">
            <ac:chgData name="marcos aurelio gularte de castro" userId="67f50566e2aee3b4" providerId="LiveId" clId="{65E5570B-0B62-7E46-BF7E-C7F385AE302C}" dt="2022-04-04T00:15:29.798" v="530" actId="207"/>
            <ac:spMkLst>
              <pc:docMk/>
              <pc:sldMasterMk cId="3484450623" sldId="2147483648"/>
              <pc:sldLayoutMk cId="268444986" sldId="2147483666"/>
              <ac:spMk id="14" creationId="{256D141E-FB47-0E43-9BF8-93C282DE7144}"/>
            </ac:spMkLst>
          </pc:spChg>
        </pc:sldLayoutChg>
        <pc:sldLayoutChg chg="setBg">
          <pc:chgData name="marcos aurelio gularte de castro" userId="67f50566e2aee3b4" providerId="LiveId" clId="{65E5570B-0B62-7E46-BF7E-C7F385AE302C}" dt="2022-04-04T00:05:50.926" v="466"/>
          <pc:sldLayoutMkLst>
            <pc:docMk/>
            <pc:sldMasterMk cId="3484450623" sldId="2147483648"/>
            <pc:sldLayoutMk cId="4182161744" sldId="2147483669"/>
          </pc:sldLayoutMkLst>
        </pc:sldLayoutChg>
        <pc:sldLayoutChg chg="delSp mod">
          <pc:chgData name="marcos aurelio gularte de castro" userId="67f50566e2aee3b4" providerId="LiveId" clId="{65E5570B-0B62-7E46-BF7E-C7F385AE302C}" dt="2022-04-04T00:05:23.567" v="465" actId="478"/>
          <pc:sldLayoutMkLst>
            <pc:docMk/>
            <pc:sldMasterMk cId="3484450623" sldId="2147483648"/>
            <pc:sldLayoutMk cId="1752770902" sldId="2147483670"/>
          </pc:sldLayoutMkLst>
          <pc:spChg chg="del">
            <ac:chgData name="marcos aurelio gularte de castro" userId="67f50566e2aee3b4" providerId="LiveId" clId="{65E5570B-0B62-7E46-BF7E-C7F385AE302C}" dt="2022-04-04T00:05:23.567" v="465" actId="478"/>
            <ac:spMkLst>
              <pc:docMk/>
              <pc:sldMasterMk cId="3484450623" sldId="2147483648"/>
              <pc:sldLayoutMk cId="1752770902" sldId="2147483670"/>
              <ac:spMk id="3" creationId="{29A5E615-7906-0943-A1FA-893314AAF867}"/>
            </ac:spMkLst>
          </pc:spChg>
        </pc:sldLayoutChg>
        <pc:sldLayoutChg chg="addSp delSp modSp mod">
          <pc:chgData name="marcos aurelio gularte de castro" userId="67f50566e2aee3b4" providerId="LiveId" clId="{65E5570B-0B62-7E46-BF7E-C7F385AE302C}" dt="2022-04-03T23:57:37.008" v="457" actId="21"/>
          <pc:sldLayoutMkLst>
            <pc:docMk/>
            <pc:sldMasterMk cId="3484450623" sldId="2147483648"/>
            <pc:sldLayoutMk cId="2772186905" sldId="2147483672"/>
          </pc:sldLayoutMkLst>
          <pc:spChg chg="del">
            <ac:chgData name="marcos aurelio gularte de castro" userId="67f50566e2aee3b4" providerId="LiveId" clId="{65E5570B-0B62-7E46-BF7E-C7F385AE302C}" dt="2022-04-03T23:56:58.379" v="450" actId="478"/>
            <ac:spMkLst>
              <pc:docMk/>
              <pc:sldMasterMk cId="3484450623" sldId="2147483648"/>
              <pc:sldLayoutMk cId="2772186905" sldId="2147483672"/>
              <ac:spMk id="4" creationId="{4F3036B5-29DF-CD49-B838-DE045C00B12B}"/>
            </ac:spMkLst>
          </pc:spChg>
          <pc:spChg chg="del">
            <ac:chgData name="marcos aurelio gularte de castro" userId="67f50566e2aee3b4" providerId="LiveId" clId="{65E5570B-0B62-7E46-BF7E-C7F385AE302C}" dt="2022-04-03T23:56:58.379" v="450" actId="478"/>
            <ac:spMkLst>
              <pc:docMk/>
              <pc:sldMasterMk cId="3484450623" sldId="2147483648"/>
              <pc:sldLayoutMk cId="2772186905" sldId="2147483672"/>
              <ac:spMk id="5" creationId="{61259E3A-891A-EB4B-AF3B-E0B52211CAAE}"/>
            </ac:spMkLst>
          </pc:spChg>
          <pc:spChg chg="del">
            <ac:chgData name="marcos aurelio gularte de castro" userId="67f50566e2aee3b4" providerId="LiveId" clId="{65E5570B-0B62-7E46-BF7E-C7F385AE302C}" dt="2022-04-03T23:56:55.027" v="449" actId="478"/>
            <ac:spMkLst>
              <pc:docMk/>
              <pc:sldMasterMk cId="3484450623" sldId="2147483648"/>
              <pc:sldLayoutMk cId="2772186905" sldId="2147483672"/>
              <ac:spMk id="6" creationId="{01949172-6BB4-8D42-B4AA-DCBB2144DDCE}"/>
            </ac:spMkLst>
          </pc:spChg>
          <pc:picChg chg="add del mod">
            <ac:chgData name="marcos aurelio gularte de castro" userId="67f50566e2aee3b4" providerId="LiveId" clId="{65E5570B-0B62-7E46-BF7E-C7F385AE302C}" dt="2022-04-03T23:57:37.008" v="457" actId="21"/>
            <ac:picMkLst>
              <pc:docMk/>
              <pc:sldMasterMk cId="3484450623" sldId="2147483648"/>
              <pc:sldLayoutMk cId="2772186905" sldId="2147483672"/>
              <ac:picMk id="7" creationId="{6C701708-816C-F24B-B28D-B051D650BD85}"/>
            </ac:picMkLst>
          </pc:picChg>
        </pc:sldLayoutChg>
        <pc:sldLayoutChg chg="addSp modSp mod">
          <pc:chgData name="marcos aurelio gularte de castro" userId="67f50566e2aee3b4" providerId="LiveId" clId="{65E5570B-0B62-7E46-BF7E-C7F385AE302C}" dt="2022-04-04T00:06:17.751" v="470" actId="1076"/>
          <pc:sldLayoutMkLst>
            <pc:docMk/>
            <pc:sldMasterMk cId="3484450623" sldId="2147483648"/>
            <pc:sldLayoutMk cId="1514287656" sldId="2147483674"/>
          </pc:sldLayoutMkLst>
          <pc:picChg chg="add mod">
            <ac:chgData name="marcos aurelio gularte de castro" userId="67f50566e2aee3b4" providerId="LiveId" clId="{65E5570B-0B62-7E46-BF7E-C7F385AE302C}" dt="2022-04-04T00:06:17.751" v="470" actId="1076"/>
            <ac:picMkLst>
              <pc:docMk/>
              <pc:sldMasterMk cId="3484450623" sldId="2147483648"/>
              <pc:sldLayoutMk cId="1514287656" sldId="2147483674"/>
              <ac:picMk id="3" creationId="{FA2888E4-7505-3547-851F-3056CC9BEE4F}"/>
            </ac:picMkLst>
          </pc:picChg>
        </pc:sldLayoutChg>
        <pc:sldLayoutChg chg="addSp modSp mod">
          <pc:chgData name="marcos aurelio gularte de castro" userId="67f50566e2aee3b4" providerId="LiveId" clId="{65E5570B-0B62-7E46-BF7E-C7F385AE302C}" dt="2022-04-04T00:06:02.329" v="468" actId="1076"/>
          <pc:sldLayoutMkLst>
            <pc:docMk/>
            <pc:sldMasterMk cId="3484450623" sldId="2147483648"/>
            <pc:sldLayoutMk cId="2879655333" sldId="2147483675"/>
          </pc:sldLayoutMkLst>
          <pc:picChg chg="add mod">
            <ac:chgData name="marcos aurelio gularte de castro" userId="67f50566e2aee3b4" providerId="LiveId" clId="{65E5570B-0B62-7E46-BF7E-C7F385AE302C}" dt="2022-04-04T00:06:02.329" v="468" actId="1076"/>
            <ac:picMkLst>
              <pc:docMk/>
              <pc:sldMasterMk cId="3484450623" sldId="2147483648"/>
              <pc:sldLayoutMk cId="2879655333" sldId="2147483675"/>
              <ac:picMk id="3" creationId="{46A14BA9-86D7-854F-88C7-44723136E94B}"/>
            </ac:picMkLst>
          </pc:picChg>
        </pc:sldLayoutChg>
        <pc:sldLayoutChg chg="modSp add mod modTransition modAnim">
          <pc:chgData name="marcos aurelio gularte de castro" userId="67f50566e2aee3b4" providerId="LiveId" clId="{65E5570B-0B62-7E46-BF7E-C7F385AE302C}" dt="2022-04-03T23:54:01.289" v="440" actId="948"/>
          <pc:sldLayoutMkLst>
            <pc:docMk/>
            <pc:sldMasterMk cId="3484450623" sldId="2147483648"/>
            <pc:sldLayoutMk cId="2071058620" sldId="2147483676"/>
          </pc:sldLayoutMkLst>
          <pc:spChg chg="mod">
            <ac:chgData name="marcos aurelio gularte de castro" userId="67f50566e2aee3b4" providerId="LiveId" clId="{65E5570B-0B62-7E46-BF7E-C7F385AE302C}" dt="2022-04-03T23:54:01.289" v="440" actId="948"/>
            <ac:spMkLst>
              <pc:docMk/>
              <pc:sldMasterMk cId="3484450623" sldId="2147483648"/>
              <pc:sldLayoutMk cId="2071058620" sldId="2147483676"/>
              <ac:spMk id="4" creationId="{0E430947-CEFE-F547-979F-4ACA43347314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17A74-D888-5749-89BC-1967FB668C55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0BAA7-871F-D943-9563-8AC0333698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5616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47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TO 1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88AEF6B7-BF7F-BD47-8D50-27835CCB4E9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49274" y="1249362"/>
            <a:ext cx="4940478" cy="4788894"/>
          </a:xfrm>
          <a:prstGeom prst="ellipse">
            <a:avLst/>
          </a:prstGeom>
          <a:solidFill>
            <a:schemeClr val="bg1">
              <a:alpha val="75000"/>
            </a:schemeClr>
          </a:solidFill>
        </p:spPr>
        <p:txBody>
          <a:bodyPr wrap="square" lIns="216000" tIns="216000" rIns="216000" bIns="216000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18216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3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0"/>
            <a:ext cx="6101255" cy="6857999"/>
          </a:xfrm>
          <a:prstGeom prst="rect">
            <a:avLst/>
          </a:prstGeom>
          <a:noFill/>
        </p:spPr>
        <p:txBody>
          <a:bodyPr lIns="288000" anchor="ctr">
            <a:normAutofit/>
          </a:bodyPr>
          <a:lstStyle>
            <a:lvl1pPr marL="0" indent="0" algn="ctr">
              <a:buNone/>
              <a:defRPr sz="40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26824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8" presetClass="entr" presetSubtype="1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987828"/>
            <a:ext cx="4273827" cy="3359426"/>
          </a:xfrm>
          <a:prstGeom prst="rect">
            <a:avLst/>
          </a:prstGeom>
          <a:solidFill>
            <a:schemeClr val="tx1">
              <a:alpha val="83000"/>
            </a:schemeClr>
          </a:solidFill>
        </p:spPr>
        <p:txBody>
          <a:bodyPr lIns="288000"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75277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TO 3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"/>
            <a:ext cx="5037513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84404"/>
                </a:schemeClr>
              </a:gs>
              <a:gs pos="63000">
                <a:srgbClr val="0D0D0D">
                  <a:alpha val="64013"/>
                </a:srgbClr>
              </a:gs>
              <a:gs pos="99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</p:spPr>
        <p:txBody>
          <a:bodyPr lIns="288000" rIns="1440000" anchor="ctr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0" indent="0" algn="l">
              <a:spcBef>
                <a:spcPts val="1100"/>
              </a:spcBef>
              <a:spcAft>
                <a:spcPts val="1200"/>
              </a:spcAft>
              <a:buNone/>
              <a:defRPr sz="3200" b="1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2"/>
            <a:r>
              <a:rPr lang="pt-BR" dirty="0"/>
              <a:t>Caixa alta</a:t>
            </a:r>
          </a:p>
        </p:txBody>
      </p:sp>
    </p:spTree>
    <p:extLst>
      <p:ext uri="{BB962C8B-B14F-4D97-AF65-F5344CB8AC3E}">
        <p14:creationId xmlns:p14="http://schemas.microsoft.com/office/powerpoint/2010/main" val="230639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FOTO 3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4289367"/>
            <a:ext cx="12192000" cy="2568634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84404"/>
                </a:schemeClr>
              </a:gs>
              <a:gs pos="53000">
                <a:srgbClr val="0D0D0D">
                  <a:alpha val="53000"/>
                </a:srgb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6200000" scaled="0"/>
          </a:gradFill>
        </p:spPr>
        <p:txBody>
          <a:bodyPr lIns="288000" tIns="288000" rIns="288000" bIns="216000" anchor="b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6A14BA9-86D7-854F-88C7-44723136E9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3252" y="214342"/>
            <a:ext cx="1282262" cy="70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5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OTO 3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12192000" cy="2568634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84404"/>
                </a:schemeClr>
              </a:gs>
              <a:gs pos="53000">
                <a:srgbClr val="0D0D0D">
                  <a:alpha val="53000"/>
                </a:srgb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5400000" scaled="0"/>
          </a:gradFill>
        </p:spPr>
        <p:txBody>
          <a:bodyPr lIns="288000" tIns="288000" rIns="288000" bIns="216000" anchor="t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  <a:lvl2pPr marL="0" indent="0" algn="ctr">
              <a:buNone/>
              <a:defRPr sz="32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Caixa alta</a:t>
            </a:r>
          </a:p>
        </p:txBody>
      </p:sp>
    </p:spTree>
    <p:extLst>
      <p:ext uri="{BB962C8B-B14F-4D97-AF65-F5344CB8AC3E}">
        <p14:creationId xmlns:p14="http://schemas.microsoft.com/office/powerpoint/2010/main" val="207105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OTO 3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67797" y="0"/>
            <a:ext cx="5924204" cy="6858000"/>
          </a:xfrm>
          <a:prstGeom prst="rect">
            <a:avLst/>
          </a:prstGeom>
          <a:gradFill>
            <a:gsLst>
              <a:gs pos="17000">
                <a:srgbClr val="0D0D0D">
                  <a:alpha val="50000"/>
                </a:srgbClr>
              </a:gs>
              <a:gs pos="100000">
                <a:schemeClr val="tx1">
                  <a:lumMod val="95000"/>
                  <a:lumOff val="5000"/>
                  <a:alpha val="84404"/>
                </a:schemeClr>
              </a:gs>
              <a:gs pos="0">
                <a:srgbClr val="0D0D0D">
                  <a:alpha val="0"/>
                </a:srgbClr>
              </a:gs>
            </a:gsLst>
            <a:lin ang="0" scaled="0"/>
          </a:gradFill>
        </p:spPr>
        <p:txBody>
          <a:bodyPr lIns="1440000" rIns="468000" anchor="ctr">
            <a:normAutofit/>
          </a:bodyPr>
          <a:lstStyle>
            <a:lvl1pPr marL="0" indent="0" algn="r">
              <a:buNone/>
              <a:defRPr sz="3200" baseline="0">
                <a:solidFill>
                  <a:schemeClr val="bg1"/>
                </a:solidFill>
              </a:defRPr>
            </a:lvl1pPr>
            <a:lvl2pPr marL="0" indent="0" algn="r">
              <a:spcAft>
                <a:spcPts val="600"/>
              </a:spcAft>
              <a:buNone/>
              <a:defRPr sz="3200" b="1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caixa alta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A2888E4-7505-3547-851F-3056CC9BE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942"/>
            <a:ext cx="1282262" cy="70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8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94880" y="5985165"/>
            <a:ext cx="11002241" cy="872835"/>
          </a:xfrm>
          <a:prstGeom prst="round2SameRect">
            <a:avLst>
              <a:gd name="adj1" fmla="val 38525"/>
              <a:gd name="adj2" fmla="val 0"/>
            </a:avLst>
          </a:prstGeom>
          <a:solidFill>
            <a:schemeClr val="tx1">
              <a:alpha val="83000"/>
            </a:schemeClr>
          </a:solidFill>
        </p:spPr>
        <p:txBody>
          <a:bodyPr lIns="108000" anchor="ctr">
            <a:noAutofit/>
          </a:bodyPr>
          <a:lstStyle>
            <a:lvl1pPr marL="0" indent="0" algn="ctr">
              <a:buNone/>
              <a:defRPr sz="48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Frase efeito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F6C5366-D4A1-054F-814D-DB5A968113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0191" y="119749"/>
            <a:ext cx="1282262" cy="70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056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87829-36D7-B646-837C-25FC531339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53048" y="483935"/>
            <a:ext cx="3125166" cy="3268257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46779" y="2693521"/>
            <a:ext cx="3932237" cy="3811588"/>
          </a:xfrm>
          <a:prstGeom prst="ellipse">
            <a:avLst/>
          </a:prstGeom>
          <a:solidFill>
            <a:schemeClr val="tx1">
              <a:alpha val="83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045112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5650" y="1820918"/>
            <a:ext cx="4497148" cy="4359166"/>
          </a:xfrm>
          <a:prstGeom prst="ellipse">
            <a:avLst/>
          </a:prstGeom>
          <a:noFill/>
          <a:ln w="34925">
            <a:solidFill>
              <a:schemeClr val="bg1">
                <a:alpha val="98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3274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53" presetClass="entr" presetSubtype="16" repeatCount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11938A-2402-8A40-AB86-C65AB2BD51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9187" y="2530679"/>
            <a:ext cx="6999889" cy="1142686"/>
          </a:xfrm>
          <a:effectLst/>
        </p:spPr>
        <p:txBody>
          <a:bodyPr anchor="t">
            <a:norm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Espaço Reservado para Texto 12">
            <a:extLst>
              <a:ext uri="{FF2B5EF4-FFF2-40B4-BE49-F238E27FC236}">
                <a16:creationId xmlns:a16="http://schemas.microsoft.com/office/drawing/2014/main" id="{891DD956-F31E-6F42-9C22-63E6BF6C7479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8607974" y="3358055"/>
            <a:ext cx="3396618" cy="3294994"/>
          </a:xfrm>
          <a:prstGeom prst="rect">
            <a:avLst/>
          </a:prstGeom>
          <a:noFill/>
        </p:spPr>
        <p:txBody>
          <a:bodyPr wrap="square" lIns="360000" tIns="360000" rIns="360000" bIns="360000" anchor="ctr">
            <a:noAutofit/>
          </a:bodyPr>
          <a:lstStyle>
            <a:lvl1pPr marL="0" indent="0" algn="ctr">
              <a:buNone/>
              <a:defRPr sz="34400" b="1" spc="0" baseline="0">
                <a:solidFill>
                  <a:schemeClr val="bg1">
                    <a:alpha val="28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1362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AC93F3-4D38-BB4F-BBA1-E94D9D228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76" y="1613486"/>
            <a:ext cx="7277434" cy="47151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41991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BBBFE2-C456-7940-AF0B-FDF33639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BCD629-5B5E-3D42-8D87-8B19410982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971579D-0CD3-724D-9123-C44C1A02E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5A7628-3A08-F746-8A12-5CA33A72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1D2420-61D0-BB4F-97F3-BE08D4E3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E6DFA3B-1463-5A4F-A68C-E3F69F5CD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4344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AAC958-7DA4-B64B-9F10-FF45084F8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031409-D238-7D42-8539-E97DAC01E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A533990-483C-FC42-A6C6-15C6E3BBE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B78E612-9CC2-A248-8CD1-C7BA84B771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CAF5192-3D0D-7644-B8F3-E20079F160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A7FCD16-E63C-E345-95D1-351751EE7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D62C4DE-C5EB-9841-843E-55F37A4A6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F64AA3B-7461-3648-B0E0-DC8647C20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4182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4D22B8-50F1-DE4D-8B2C-16E4CBC59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A1C6CB8-53C7-544C-9971-C9C72F767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D196510-75F7-9C45-AE33-3587E0445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C5DBCA7-7D86-D743-AB83-D248DE2EC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2479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A1C4B24-B69F-AE4A-BD93-09EDB7BB9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06B1601-48C8-4540-92FB-4C63FC8D7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85D198A-9D2F-E64D-BAA5-B37042DC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14613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026653-99D5-104B-B0AF-70F1392B3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046874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9B2145-BA82-6E4B-AA01-9C2AD489D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D5EE67-C816-D841-945B-2400E9CD57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99A857D-CC70-F049-8D2D-E7B5E9F9A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B00CB-7C14-3640-BFAF-C264269620CA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301D9AC-67AC-2C46-8453-8C2D5B640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4E0C295-565B-F149-9C11-11D0FDD90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9DF68-805E-DE4A-AA52-92AC78545A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650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C4F4D1-6F82-5341-B5AA-01D1947D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9E915A-A339-1446-ADA8-E54FDB519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3036B5-29DF-CD49-B838-DE045C00B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259E3A-891A-EB4B-AF3B-E0B52211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1949172-6BB4-8D42-B4AA-DCBB2144D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8678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9E915A-A339-1446-ADA8-E54FDB519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764" y="498764"/>
            <a:ext cx="10855036" cy="567819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77218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9A4B57-15DF-4B47-9E0C-DF99FF3F9E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73696" y="597824"/>
            <a:ext cx="6806225" cy="5585791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800" i="1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Citação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EF6615-BE7F-7746-9A36-BC17C16EEB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44468" y="6299131"/>
            <a:ext cx="2144885" cy="350803"/>
          </a:xfrm>
          <a:prstGeom prst="bracketPair">
            <a:avLst>
              <a:gd name="adj" fmla="val 0"/>
            </a:avLst>
          </a:prstGeom>
          <a:noFill/>
          <a:ln w="31750">
            <a:solidFill>
              <a:schemeClr val="tx1"/>
            </a:solidFill>
          </a:ln>
        </p:spPr>
        <p:txBody>
          <a:bodyPr rIns="3600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autor</a:t>
            </a: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40708DA2-F4BA-724E-BDB5-CAC858551CA9}"/>
              </a:ext>
            </a:extLst>
          </p:cNvPr>
          <p:cNvSpPr/>
          <p:nvPr userDrawn="1"/>
        </p:nvSpPr>
        <p:spPr>
          <a:xfrm>
            <a:off x="365760" y="940802"/>
            <a:ext cx="7044034" cy="5585791"/>
          </a:xfrm>
          <a:custGeom>
            <a:avLst/>
            <a:gdLst>
              <a:gd name="connsiteX0" fmla="*/ 0 w 8050696"/>
              <a:gd name="connsiteY0" fmla="*/ 0 h 5585791"/>
              <a:gd name="connsiteX1" fmla="*/ 0 w 8050696"/>
              <a:gd name="connsiteY1" fmla="*/ 5585791 h 5585791"/>
              <a:gd name="connsiteX2" fmla="*/ 8050696 w 8050696"/>
              <a:gd name="connsiteY2" fmla="*/ 5585791 h 558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50696" h="5585791">
                <a:moveTo>
                  <a:pt x="0" y="0"/>
                </a:moveTo>
                <a:lnTo>
                  <a:pt x="0" y="5585791"/>
                </a:lnTo>
                <a:lnTo>
                  <a:pt x="8050696" y="5585791"/>
                </a:lnTo>
              </a:path>
            </a:pathLst>
          </a:custGeom>
          <a:noFill/>
          <a:ln w="38100">
            <a:solidFill>
              <a:schemeClr val="tx1"/>
            </a:solidFill>
            <a:headEnd type="none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161791" y="597824"/>
            <a:ext cx="407937" cy="342978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rgbClr val="000000"/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EC4C27EC-BA52-194A-BA30-81D57B30B7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97906" y="1210997"/>
            <a:ext cx="3874546" cy="387454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pt-BR"/>
          </a:p>
        </p:txBody>
      </p:sp>
      <p:sp>
        <p:nvSpPr>
          <p:cNvPr id="17" name="Pizza 16">
            <a:extLst>
              <a:ext uri="{FF2B5EF4-FFF2-40B4-BE49-F238E27FC236}">
                <a16:creationId xmlns:a16="http://schemas.microsoft.com/office/drawing/2014/main" id="{B8007E70-7DF6-A449-84F7-283A898DB4D1}"/>
              </a:ext>
            </a:extLst>
          </p:cNvPr>
          <p:cNvSpPr/>
          <p:nvPr userDrawn="1"/>
        </p:nvSpPr>
        <p:spPr>
          <a:xfrm rot="170169">
            <a:off x="7895015" y="871843"/>
            <a:ext cx="4258084" cy="4597189"/>
          </a:xfrm>
          <a:custGeom>
            <a:avLst/>
            <a:gdLst>
              <a:gd name="connsiteX0" fmla="*/ 467776 w 4596862"/>
              <a:gd name="connsiteY0" fmla="*/ 908652 h 4596862"/>
              <a:gd name="connsiteX1" fmla="*/ 3085570 w 4596862"/>
              <a:gd name="connsiteY1" fmla="*/ 138987 h 4596862"/>
              <a:gd name="connsiteX2" fmla="*/ 4594020 w 4596862"/>
              <a:gd name="connsiteY2" fmla="*/ 2412708 h 4596862"/>
              <a:gd name="connsiteX3" fmla="*/ 2867211 w 4596862"/>
              <a:gd name="connsiteY3" fmla="*/ 4525374 h 4596862"/>
              <a:gd name="connsiteX4" fmla="*/ 338800 w 4596862"/>
              <a:gd name="connsiteY4" fmla="*/ 3499526 h 4596862"/>
              <a:gd name="connsiteX5" fmla="*/ 2298431 w 4596862"/>
              <a:gd name="connsiteY5" fmla="*/ 2298431 h 4596862"/>
              <a:gd name="connsiteX6" fmla="*/ 467776 w 4596862"/>
              <a:gd name="connsiteY6" fmla="*/ 908652 h 4596862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6" fmla="*/ 2051071 w 4258084"/>
              <a:gd name="connsiteY6" fmla="*/ 2390025 h 4597189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6" fmla="*/ 2051071 w 4258084"/>
              <a:gd name="connsiteY6" fmla="*/ 2605178 h 4597189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0" fmla="*/ 128976 w 4258084"/>
              <a:gd name="connsiteY0" fmla="*/ 908806 h 4597189"/>
              <a:gd name="connsiteX1" fmla="*/ 2746770 w 4258084"/>
              <a:gd name="connsiteY1" fmla="*/ 139141 h 4597189"/>
              <a:gd name="connsiteX2" fmla="*/ 4255220 w 4258084"/>
              <a:gd name="connsiteY2" fmla="*/ 2412862 h 4597189"/>
              <a:gd name="connsiteX3" fmla="*/ 2528411 w 4258084"/>
              <a:gd name="connsiteY3" fmla="*/ 4525528 h 4597189"/>
              <a:gd name="connsiteX4" fmla="*/ 0 w 4258084"/>
              <a:gd name="connsiteY4" fmla="*/ 3499680 h 4597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84" h="4597189">
                <a:moveTo>
                  <a:pt x="128976" y="908806"/>
                </a:moveTo>
                <a:cubicBezTo>
                  <a:pt x="738427" y="106021"/>
                  <a:pt x="1799803" y="-206038"/>
                  <a:pt x="2746770" y="139141"/>
                </a:cubicBezTo>
                <a:cubicBezTo>
                  <a:pt x="3693737" y="484319"/>
                  <a:pt x="4305333" y="1406192"/>
                  <a:pt x="4255220" y="2412862"/>
                </a:cubicBezTo>
                <a:cubicBezTo>
                  <a:pt x="4205107" y="3419531"/>
                  <a:pt x="3504978" y="4276105"/>
                  <a:pt x="2528411" y="4525528"/>
                </a:cubicBezTo>
                <a:cubicBezTo>
                  <a:pt x="1551844" y="4774951"/>
                  <a:pt x="526708" y="4359024"/>
                  <a:pt x="0" y="349968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0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1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14" grpId="0" animBg="1"/>
      <p:bldP spid="16" grpId="0" animBg="1"/>
      <p:bldP spid="17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9A4B57-15DF-4B47-9E0C-DF99FF3F9E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59578" y="781290"/>
            <a:ext cx="6804212" cy="513776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6000" i="1"/>
            </a:lvl1pPr>
            <a:lvl2pPr marL="230400" indent="-228600" algn="ctr">
              <a:spcBef>
                <a:spcPts val="1500"/>
              </a:spcBef>
              <a:buFont typeface="Fonte do Sistema Regular"/>
              <a:buChar char="–"/>
              <a:defRPr sz="4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Citação</a:t>
            </a:r>
          </a:p>
          <a:p>
            <a:pPr lvl="1"/>
            <a:r>
              <a:rPr lang="pt-BR" dirty="0"/>
              <a:t>fonte</a:t>
            </a:r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1980668" y="302768"/>
            <a:ext cx="7652063" cy="6433566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chemeClr val="bg1">
              <a:alpha val="13383"/>
            </a:schemeClr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44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50000">
                          <p:val>
                            <p:strVal val="#ppt_x+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10"/>
                          </p:val>
                        </p:tav>
                        <p:tav tm="50000">
                          <p:val>
                            <p:strVal val="#ppt_h+.01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/10"/>
                          </p:val>
                        </p:tav>
                        <p:tav tm="50000">
                          <p:val>
                            <p:strVal val="#ppt_w+.01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Effect transition="in" filter="fade">
                      <p:cBhvr>
                        <p:cTn dur="500" tmFilter="0,0; .5, 1; 1, 1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4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50000">
                          <p:val>
                            <p:strVal val="#ppt_x+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10"/>
                          </p:val>
                        </p:tav>
                        <p:tav tm="50000">
                          <p:val>
                            <p:strVal val="#ppt_h+.01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/10"/>
                          </p:val>
                        </p:tav>
                        <p:tav tm="50000">
                          <p:val>
                            <p:strVal val="#ppt_w+.01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Effect transition="in" filter="fade">
                      <p:cBhvr>
                        <p:cTn dur="500" tmFilter="0,0; .5, 1; 1, 1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EF6615-BE7F-7746-9A36-BC17C16EEB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00100" y="6031571"/>
            <a:ext cx="5600700" cy="464479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0">
            <a:noFill/>
          </a:ln>
        </p:spPr>
        <p:txBody>
          <a:bodyPr rIns="36000" anchor="t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autor</a:t>
            </a:r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0" y="6301143"/>
            <a:ext cx="552450" cy="464479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rgbClr val="000000"/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FF06D54-50E0-414E-BFFC-40B6AA1D42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1283716"/>
            <a:ext cx="5600700" cy="4591050"/>
          </a:xfrm>
          <a:solidFill>
            <a:schemeClr val="bg1">
              <a:alpha val="54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600" i="1"/>
            </a:lvl1pPr>
          </a:lstStyle>
          <a:p>
            <a:pPr lvl="0"/>
            <a:r>
              <a:rPr lang="pt-BR" dirty="0"/>
              <a:t>Citação</a:t>
            </a:r>
          </a:p>
        </p:txBody>
      </p:sp>
    </p:spTree>
    <p:extLst>
      <p:ext uri="{BB962C8B-B14F-4D97-AF65-F5344CB8AC3E}">
        <p14:creationId xmlns:p14="http://schemas.microsoft.com/office/powerpoint/2010/main" val="417204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7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  <p:bldP spid="7" grpId="0" animBg="1">
        <p:tmplLst>
          <p:tmpl>
            <p:tnLst>
              <p:par>
                <p:cTn presetID="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4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FF06D54-50E0-414E-BFFC-40B6AA1D42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6534150" cy="6858000"/>
          </a:xfrm>
          <a:prstGeom prst="snip2DiagRect">
            <a:avLst/>
          </a:prstGeom>
          <a:solidFill>
            <a:schemeClr val="tx1">
              <a:alpha val="63000"/>
            </a:schemeClr>
          </a:solidFill>
        </p:spPr>
        <p:txBody>
          <a:bodyPr lIns="144000" tIns="144000" rIns="144000" bIns="144000" anchor="ctr">
            <a:normAutofit/>
          </a:bodyPr>
          <a:lstStyle>
            <a:lvl1pPr marL="0" indent="0" algn="l">
              <a:buNone/>
              <a:defRPr sz="3600" i="1">
                <a:solidFill>
                  <a:schemeClr val="bg1"/>
                </a:solidFill>
              </a:defRPr>
            </a:lvl1pPr>
            <a:lvl2pPr marL="230400" indent="-228600">
              <a:spcBef>
                <a:spcPts val="1500"/>
              </a:spcBef>
              <a:buFont typeface="Fonte do Sistema Regular"/>
              <a:buChar char="–"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pt-BR" dirty="0"/>
              <a:t>Citação</a:t>
            </a:r>
          </a:p>
          <a:p>
            <a:pPr lvl="1"/>
            <a:r>
              <a:rPr lang="pt-BR" dirty="0"/>
              <a:t>FONTE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E2D29BD2-F74A-744B-8155-647F7D4DBE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6500" y="6226026"/>
            <a:ext cx="748146" cy="63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0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1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88AEF6B7-BF7F-BD47-8D50-27835CCB4E9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927874" y="1122362"/>
            <a:ext cx="4940478" cy="4788894"/>
          </a:xfrm>
          <a:prstGeom prst="ellipse">
            <a:avLst/>
          </a:prstGeom>
          <a:solidFill>
            <a:schemeClr val="tx1">
              <a:alpha val="83000"/>
            </a:schemeClr>
          </a:solidFill>
        </p:spPr>
        <p:txBody>
          <a:bodyPr wrap="square" lIns="720000" tIns="108000" rIns="720000" bIns="108000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09659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8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94B2BD6-9220-9941-B3B0-6D6016DED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0E8A2BB-36D9-C64B-B720-3E3260DD3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1F088F-01BF-9D4B-8D39-AA71B799B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D5283-6519-3542-93A1-E8A4CDADEFB1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0CC49C-3C44-3F4B-A718-DF07F2685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90CCA85-3AEC-C344-8B68-4C66C26EEE24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5142" y="6157942"/>
            <a:ext cx="1282262" cy="70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5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72" r:id="rId4"/>
    <p:sldLayoutId id="2147483656" r:id="rId5"/>
    <p:sldLayoutId id="2147483666" r:id="rId6"/>
    <p:sldLayoutId id="2147483667" r:id="rId7"/>
    <p:sldLayoutId id="2147483668" r:id="rId8"/>
    <p:sldLayoutId id="2147483661" r:id="rId9"/>
    <p:sldLayoutId id="2147483669" r:id="rId10"/>
    <p:sldLayoutId id="2147483664" r:id="rId11"/>
    <p:sldLayoutId id="2147483670" r:id="rId12"/>
    <p:sldLayoutId id="2147483673" r:id="rId13"/>
    <p:sldLayoutId id="2147483675" r:id="rId14"/>
    <p:sldLayoutId id="2147483676" r:id="rId15"/>
    <p:sldLayoutId id="2147483674" r:id="rId16"/>
    <p:sldLayoutId id="2147483665" r:id="rId17"/>
    <p:sldLayoutId id="2147483662" r:id="rId18"/>
    <p:sldLayoutId id="2147483663" r:id="rId19"/>
    <p:sldLayoutId id="2147483651" r:id="rId20"/>
    <p:sldLayoutId id="2147483652" r:id="rId21"/>
    <p:sldLayoutId id="2147483653" r:id="rId22"/>
    <p:sldLayoutId id="2147483654" r:id="rId23"/>
    <p:sldLayoutId id="2147483655" r:id="rId24"/>
    <p:sldLayoutId id="2147483657" r:id="rId25"/>
    <p:sldLayoutId id="214748367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76006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C3BF263-0FE0-574D-9068-993F06494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1434" y="756745"/>
            <a:ext cx="10830911" cy="5218386"/>
          </a:xfrm>
        </p:spPr>
        <p:txBody>
          <a:bodyPr>
            <a:normAutofit/>
          </a:bodyPr>
          <a:lstStyle/>
          <a:p>
            <a:r>
              <a:rPr lang="pt-PT" cap="none" dirty="0"/>
              <a:t>Neste texto a palavra "Deus" aparece pela primeira é um substantivo plural.  No entanto, a criação do verbo está na terceira pessoa singular "criada", referindo-se a uma pessoa. </a:t>
            </a:r>
            <a:endParaRPr lang="pt-BR" cap="none" dirty="0"/>
          </a:p>
        </p:txBody>
      </p:sp>
    </p:spTree>
    <p:extLst>
      <p:ext uri="{BB962C8B-B14F-4D97-AF65-F5344CB8AC3E}">
        <p14:creationId xmlns:p14="http://schemas.microsoft.com/office/powerpoint/2010/main" val="253974396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87D0051-EA77-3D40-8FE4-E4EF864BDC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8386" y="0"/>
            <a:ext cx="6973615" cy="6858000"/>
          </a:xfrm>
        </p:spPr>
        <p:txBody>
          <a:bodyPr/>
          <a:lstStyle/>
          <a:p>
            <a:r>
              <a:rPr lang="pt-PT" dirty="0"/>
              <a:t>O nome divino no singular é 'El   </a:t>
            </a:r>
            <a:r>
              <a:rPr lang="pt-PT" dirty="0" err="1"/>
              <a:t>o'Eloha</a:t>
            </a:r>
            <a:r>
              <a:rPr lang="pt-PT" dirty="0"/>
              <a:t>, indicando uma pessoa, a dupla é '</a:t>
            </a:r>
            <a:r>
              <a:rPr lang="pt-PT" dirty="0" err="1"/>
              <a:t>Elohayim</a:t>
            </a:r>
            <a:r>
              <a:rPr lang="pt-PT" dirty="0"/>
              <a:t> significando duas pessoas, e o plural é '</a:t>
            </a:r>
            <a:r>
              <a:rPr lang="pt-PT" dirty="0" err="1"/>
              <a:t>Elohim</a:t>
            </a:r>
            <a:r>
              <a:rPr lang="pt-PT" dirty="0"/>
              <a:t> referindo-se a três ou mais pessoas.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999952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8609CCB-AFDB-4645-BD76-00ECE8109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12192000" cy="2664372"/>
          </a:xfrm>
        </p:spPr>
        <p:txBody>
          <a:bodyPr>
            <a:normAutofit/>
          </a:bodyPr>
          <a:lstStyle/>
          <a:p>
            <a:pPr lvl="1"/>
            <a:r>
              <a:rPr lang="pt-PT" sz="4000" dirty="0"/>
              <a:t>O uso recorrente do plural '</a:t>
            </a:r>
            <a:r>
              <a:rPr lang="pt-PT" sz="4000" dirty="0" err="1"/>
              <a:t>Elohim</a:t>
            </a:r>
            <a:r>
              <a:rPr lang="pt-PT" sz="4000" dirty="0"/>
              <a:t> para Deus indicaria uma unidade composta.</a:t>
            </a:r>
            <a:r>
              <a:rPr lang="pt-BR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520081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9C00D1A-29B0-BA4E-A6B7-2BC6376E0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Há uma pista mais clara em Gênesis sobre a pluralidade de Deus? Gen.1:26-28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6717394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0EC98B4-0BF0-6F4B-A413-39CDA482B2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Também disse Deus: Façamos o homem à nossa imagem, conforme a nossa semelhança; tenha ele domínio sobre os peixes do mar, sobre as aves dos céus, sobre os animais domésticos, sobre toda a terra e sobre todos os répteis que rastejam pela terra.</a:t>
            </a:r>
            <a:br>
              <a:rPr lang="pt-BR" dirty="0"/>
            </a:br>
            <a:r>
              <a:rPr lang="pt-BR" dirty="0"/>
              <a:t>Criou Deus, pois, o homem à sua imagem, à imagem de Deus o criou; homem e mulher os criou.</a:t>
            </a:r>
            <a:br>
              <a:rPr lang="pt-BR" dirty="0"/>
            </a:br>
            <a:r>
              <a:rPr lang="pt-BR" dirty="0"/>
              <a:t>E Deus os abençoou e lhes disse: Sede fecundos, multiplicai-vos, enchei a terra e sujeitai-a; dominai sobre os peixes do mar, sobre as aves dos céus e sobre todo animal que rasteja pela terra.</a:t>
            </a:r>
            <a:br>
              <a:rPr lang="pt-BR" dirty="0"/>
            </a:br>
            <a:endParaRPr lang="pt-BR" dirty="0"/>
          </a:p>
          <a:p>
            <a:pPr lvl="1"/>
            <a:r>
              <a:rPr lang="pt-BR" dirty="0"/>
              <a:t>Gênesis 1:26-28</a:t>
            </a:r>
          </a:p>
        </p:txBody>
      </p:sp>
    </p:spTree>
    <p:extLst>
      <p:ext uri="{BB962C8B-B14F-4D97-AF65-F5344CB8AC3E}">
        <p14:creationId xmlns:p14="http://schemas.microsoft.com/office/powerpoint/2010/main" val="390649309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01BE1AB-4395-F247-90E5-0E388A013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"/>
            <a:ext cx="5770179" cy="6858000"/>
          </a:xfrm>
        </p:spPr>
        <p:txBody>
          <a:bodyPr/>
          <a:lstStyle/>
          <a:p>
            <a:r>
              <a:rPr lang="pt-PT" dirty="0"/>
              <a:t>Encontramos nove atos criativos de Deus, cada um deles começando em hebraico com a mesma frase, que traduziria: "e Deus disse:"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3225031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F67AD5C-8E97-974F-9CC0-961FFA775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Em todas essas ocasiões, o verbo "dizer" está no singular, mas no substantivo "Deus" no plural.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993855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7C2BC25-B5D0-004F-B431-60E133C2ED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Em todas, exceto em uma dessas afirmações, a fala divina é impessoal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199322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F897455-1AC7-CA48-962B-1A21619FE91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”façamos", "nossa imagem", "nossa semelhança".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5435514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A84EA6F-65D1-2A45-9119-1305A3E8A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Deus nos permite entender que ele é um Deus plural</a:t>
            </a:r>
            <a:r>
              <a:rPr lang="pt-BR" dirty="0"/>
              <a:t>.</a:t>
            </a:r>
          </a:p>
          <a:p>
            <a:pPr lvl="2"/>
            <a:r>
              <a:rPr lang="pt-PT" dirty="0"/>
              <a:t>há mais de uma pessoa na divindade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552344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591E2-BA5E-D642-B84F-178BC954E1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t-PT" dirty="0"/>
              <a:t>A DIVINDADE EM GÊNESIS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482D9A3-8F0A-0748-982E-CDA3C27A102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5353073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72EBAA4-2EED-384C-88A9-8A2C9A5A9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1) Estudiosos críticos afirmam que é uma reminiscência do politeísmo pagão.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2182370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2FBB7EF-C57D-044F-AC1D-B9049FF61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2) Vários pais da igreja pensaram que foi o Pai que falou com  o Filho na criação do homem.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8702367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0D35773-B5A8-CB4B-BE4E-77E97E444E6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3) Alguns teólogos acreditam que é o Pai falando com o Espírito Santo.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976203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2D76C4B-2EF9-6443-A7CD-A7E689298B4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4) Alguns estudiosos judeus no passado alegaram que era Deus falando com a terra.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2069893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92AD3F3-6F85-7C49-89AE-CF0612010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CL" dirty="0"/>
              <a:t> </a:t>
            </a:r>
            <a:endParaRPr lang="pt-BR" dirty="0"/>
          </a:p>
          <a:p>
            <a:r>
              <a:rPr lang="pt-PT" dirty="0"/>
              <a:t>5) Alguns teólogos medievais e ainda contemporâneos dizem que é um "plural de majestade”.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185044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3492ED3-81EC-A64E-9718-38B55E8DE65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6) Outros pensam que Deus está se dirigindo à sua corte celestial (anjos).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5987638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25228DE-F414-FE42-93DF-D2C3F74F2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7) Alguns acreditam que é um "plural de </a:t>
            </a:r>
            <a:r>
              <a:rPr lang="pt-PT" dirty="0" err="1"/>
              <a:t>auto-designação</a:t>
            </a:r>
            <a:r>
              <a:rPr lang="pt-PT" dirty="0"/>
              <a:t>" ou "plural de exortação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2399380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6A93D59-294C-6F4F-9521-9A4C286CD9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8) A última alternativa é simplesmente entender o que o texto diz, que há um diálogo dentro da divindade.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597494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3E85D11-308F-904D-942C-362C0F862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Há outros exemplos da pluralidade de Deus no Gênesis? Gen.3:22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5774692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2ABA0C1-F728-E849-B776-9E30362674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Então, disse o SENHOR Deus: Eis que o homem se tornou como um de nós, conhecedor do bem e do mal; assim, que não estenda a mão, e tome também da árvore da vida, e coma, e viva eternamente</a:t>
            </a:r>
            <a:br>
              <a:rPr lang="pt-BR" dirty="0"/>
            </a:br>
            <a:endParaRPr lang="pt-BR" dirty="0"/>
          </a:p>
          <a:p>
            <a:pPr lvl="1"/>
            <a:r>
              <a:rPr lang="pt-BR" dirty="0"/>
              <a:t>Gênesis 3:22</a:t>
            </a:r>
          </a:p>
        </p:txBody>
      </p:sp>
    </p:spTree>
    <p:extLst>
      <p:ext uri="{BB962C8B-B14F-4D97-AF65-F5344CB8AC3E}">
        <p14:creationId xmlns:p14="http://schemas.microsoft.com/office/powerpoint/2010/main" val="374490982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7B510F9-8486-A344-AA09-7757B5263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Muitos pensam que o AT fala de um Deus e o NT fala de três.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1728443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61EE585-DCFC-DF45-8AB7-1278D7EE2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A afirmação divina, "O homem tornou-se como um de nós", está no plural, o que novamente implica pluralidade na divindade.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0129422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3B9D181-CE16-E044-8F95-F8DD4AA7D2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12192000" cy="3216166"/>
          </a:xfrm>
        </p:spPr>
        <p:txBody>
          <a:bodyPr>
            <a:normAutofit/>
          </a:bodyPr>
          <a:lstStyle/>
          <a:p>
            <a:pPr lvl="1"/>
            <a:r>
              <a:rPr lang="pt-PT" sz="4000" dirty="0"/>
              <a:t>Note que é "Deus Jeová" quem fala, não Deus Jeová com seus anjos ou com outro </a:t>
            </a:r>
            <a:r>
              <a:rPr lang="pt-PT" sz="4000" dirty="0" err="1"/>
              <a:t>receptor</a:t>
            </a:r>
            <a:r>
              <a:rPr lang="pt-PT" sz="4000" dirty="0"/>
              <a:t>. 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552847732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8E1B6E6-5C7D-1E4B-8A3B-C6B93DA4A6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Porque Deus sabe que no dia em que dele comerdes se vos abrirão os olhos e, como Deus, sereis conhecedores do bem e do mal.</a:t>
            </a:r>
            <a:br>
              <a:rPr lang="pt-BR" dirty="0"/>
            </a:br>
            <a:endParaRPr lang="pt-BR" dirty="0"/>
          </a:p>
          <a:p>
            <a:pPr lvl="1"/>
            <a:r>
              <a:rPr lang="pt-BR" dirty="0"/>
              <a:t>Gênesis 3:5</a:t>
            </a:r>
          </a:p>
        </p:txBody>
      </p:sp>
    </p:spTree>
    <p:extLst>
      <p:ext uri="{BB962C8B-B14F-4D97-AF65-F5344CB8AC3E}">
        <p14:creationId xmlns:p14="http://schemas.microsoft.com/office/powerpoint/2010/main" val="958452934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AA02092-E432-8042-81CA-23DE47EF5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Quando Deus diz que o homem "se tornou como nós, conhecendo o bem e o mal",.  ele está dizendo que a esse respeito ele se tornou como Deus. 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91961838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F881D6-BBD1-BD48-A374-4B0FB71CC5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Vinde, desçamos e confundamos ali a sua linguagem, para que um não entenda a linguagem de outro.</a:t>
            </a:r>
            <a:br>
              <a:rPr lang="pt-BR" dirty="0"/>
            </a:br>
            <a:endParaRPr lang="pt-BR" dirty="0"/>
          </a:p>
          <a:p>
            <a:pPr lvl="1"/>
            <a:r>
              <a:rPr lang="pt-BR" dirty="0"/>
              <a:t>Gênesis 11:7</a:t>
            </a:r>
          </a:p>
        </p:txBody>
      </p:sp>
    </p:spTree>
    <p:extLst>
      <p:ext uri="{BB962C8B-B14F-4D97-AF65-F5344CB8AC3E}">
        <p14:creationId xmlns:p14="http://schemas.microsoft.com/office/powerpoint/2010/main" val="764809736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3CD400D-7C7F-764C-887C-A9B334D2D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Deus também não está falando com seus anjos aqui, pois o mesmo texto esclarece que: "lá  o Senhor confundiu a linguagem de toda a terra"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7671385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F0DB35C-64F5-9A46-BBC0-E6A7EF36D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solidFill>
                  <a:schemeClr val="bg1"/>
                </a:solidFill>
              </a:rPr>
              <a:t>O que significa o AT quando fala do "Espírito de Deus"? Gen.1:2</a:t>
            </a:r>
            <a:r>
              <a:rPr lang="pt-BR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4264217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34FE347-2D5D-BA4F-89F6-C1728FD3E3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A terra, porém, estava sem forma e vazia; havia trevas sobre a face do abismo, e o Espírito de Deus pairava por sobre as águas.</a:t>
            </a:r>
            <a:br>
              <a:rPr lang="pt-BR" dirty="0"/>
            </a:br>
            <a:endParaRPr lang="pt-BR" dirty="0"/>
          </a:p>
          <a:p>
            <a:pPr lvl="1"/>
            <a:r>
              <a:rPr lang="pt-BR" dirty="0"/>
              <a:t>Gênesis 1:2</a:t>
            </a:r>
          </a:p>
        </p:txBody>
      </p:sp>
    </p:spTree>
    <p:extLst>
      <p:ext uri="{BB962C8B-B14F-4D97-AF65-F5344CB8AC3E}">
        <p14:creationId xmlns:p14="http://schemas.microsoft.com/office/powerpoint/2010/main" val="4257556594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62471AC-14C7-ED4B-9114-F88C09DAD7C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não é importante se o espírito está em nossas Bíblias com maiúsculas (Espírito) ou minúscula (espírito), já que no hebraico original não há letras maiúsculas ou minúsculas.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8729194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BA9C50A-CA1A-8345-BC1A-BF934F698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1"/>
            <a:r>
              <a:rPr lang="pt-PT" dirty="0"/>
              <a:t>a palavra "espírito" em hebraico é uma palavra </a:t>
            </a:r>
            <a:r>
              <a:rPr lang="pt-PT" dirty="0" err="1"/>
              <a:t>homônmica</a:t>
            </a:r>
            <a:r>
              <a:rPr lang="pt-PT" dirty="0"/>
              <a:t>, ou seja, pode significar várias coisas diferentes.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6200989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B9F3918-C64C-5D4B-ADC0-26469781963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1"/>
            <a:r>
              <a:rPr lang="pt-PT" dirty="0"/>
              <a:t>Deus gradualmente se revelou </a:t>
            </a:r>
            <a:br>
              <a:rPr lang="pt-PT" dirty="0"/>
            </a:br>
            <a:r>
              <a:rPr lang="pt-PT" dirty="0"/>
              <a:t>ao seu povo ao longo do tempo.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7733379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210F2DB-8ED9-6644-8EE1-A0C738524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aqui o espírito de Deus poderia ser um ser divino ou simplesmente um vento divino.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874693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2F99B82-21E1-1B42-A135-36C969CAB26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Quanto à frase "Espírito de Deus", em hebraico </a:t>
            </a:r>
            <a:r>
              <a:rPr lang="pt-PT" dirty="0" err="1"/>
              <a:t>ruach</a:t>
            </a:r>
            <a:r>
              <a:rPr lang="pt-PT" dirty="0"/>
              <a:t> '</a:t>
            </a:r>
            <a:r>
              <a:rPr lang="pt-PT" dirty="0" err="1"/>
              <a:t>elohim</a:t>
            </a:r>
            <a:r>
              <a:rPr lang="pt-PT" dirty="0"/>
              <a:t>, é usado centenas de vezes no AT hebraico e nunca se refere a um vento poderoso, ele sempre descreve um ser divino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2893184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C4C2D27-FFD0-9046-9551-7DCF67A57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O verbo traduzido como "movido" é o verbo hebraico </a:t>
            </a:r>
            <a:r>
              <a:rPr lang="pt-PT" dirty="0" err="1"/>
              <a:t>rajaph</a:t>
            </a:r>
            <a:r>
              <a:rPr lang="pt-PT" dirty="0"/>
              <a:t>, que significa "vibrar"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5237496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B425CA7-B9F1-2A47-A8F3-46A8C9E5236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é usado para se referir ao próprio Deus, o criador do povo escolhido, que "como a águia [</a:t>
            </a:r>
            <a:r>
              <a:rPr lang="pt-PT" dirty="0" err="1"/>
              <a:t>rajaf</a:t>
            </a:r>
            <a:r>
              <a:rPr lang="pt-PT" dirty="0"/>
              <a:t>]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3288212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DAAB291-90EA-D049-B7B5-520C7F6F817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Tudo isso exige traduzir "Espírito de Deus" e não "vento poderoso" ou "vento divino".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1240079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5EFE87C-75A1-7541-B369-0AE3BDC45DE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"Espírito de Deus" no AT é sinônimo da frase "Espírito de Jeová) e a denominação "Espírito Santo"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7436361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41C9D62-E6B1-E247-BEBF-139F01314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O Espírito de Deus ou Jeová é um agente divino e não uma força impessoal, este agente também não é um anjo ou um grupo deles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7178859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E4B9762-54F7-9C4A-87A4-0A4C3BBD3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Deve-se reconhecer que no AT temos textos onde claramente "Espírito de Deus"  refere-se ao  próprio Deus e não a outro ser.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7703817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69920C3-42E4-8549-B273-721073C8F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Deus que tremulava sobre a face das águas antes do início da semana de criação é ninguém menos que o Espírito Santo, uma das três pessoas divinas.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8207365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177B87E-5856-F248-8585-BA7F93671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Jesus, que também é chamado de Deus, participou ativamente da criação.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372587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75B9ABB-67CD-8A4B-B7B4-3D6D96C40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Há mais de 30 passagens NT que falam das três pessoas divinas, chamadas "Pai, Filho e Espírito Santo".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20733833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539C1B9-98DE-1E4F-AA2F-6B5F02D13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1232" y="953919"/>
            <a:ext cx="6291135" cy="4715125"/>
          </a:xfrm>
        </p:spPr>
        <p:txBody>
          <a:bodyPr/>
          <a:lstStyle/>
          <a:p>
            <a:r>
              <a:rPr lang="pt-PT" dirty="0"/>
              <a:t>Quem era o estranho que falou com Abraão em Gênesis?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90851735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AA64278-17D5-124E-88B7-13F76780DF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Apareceu o SENHOR a Abraão nos carvalhais de </a:t>
            </a:r>
            <a:r>
              <a:rPr lang="pt-BR" dirty="0" err="1"/>
              <a:t>Manre</a:t>
            </a:r>
            <a:r>
              <a:rPr lang="pt-BR" dirty="0"/>
              <a:t>, quando ele estava assentado à entrada da tenda, no maior calor do dia.</a:t>
            </a:r>
            <a:br>
              <a:rPr lang="pt-BR" dirty="0"/>
            </a:br>
            <a:r>
              <a:rPr lang="pt-BR" dirty="0"/>
              <a:t>Levantou ele os olhos, olhou, e eis três homens de pé em frente dele. Vendo-os, correu da porta da tenda ao seu encontro, prostrou-se em terra</a:t>
            </a:r>
            <a:br>
              <a:rPr lang="pt-BR" dirty="0"/>
            </a:br>
            <a:r>
              <a:rPr lang="pt-BR" dirty="0"/>
              <a:t>e disse: Senhor meu, se acho mercê em tua presença, rogo-te que não passes do teu servo</a:t>
            </a:r>
            <a:br>
              <a:rPr lang="pt-BR" dirty="0"/>
            </a:br>
            <a:r>
              <a:rPr lang="pt-BR" dirty="0"/>
              <a:t>traga-se um pouco de água, lavai os pés e repousai debaixo desta árvore</a:t>
            </a:r>
            <a:br>
              <a:rPr lang="pt-BR" dirty="0"/>
            </a:br>
            <a:r>
              <a:rPr lang="pt-BR" dirty="0"/>
              <a:t>trarei um bocado de pão; refazei as vossas forças, visto que chegastes até vosso servo; depois, seguireis avante. Responderam: Faze como disseste.</a:t>
            </a:r>
            <a:br>
              <a:rPr lang="pt-BR" dirty="0"/>
            </a:br>
            <a:endParaRPr lang="pt-BR" dirty="0"/>
          </a:p>
          <a:p>
            <a:pPr lvl="1"/>
            <a:r>
              <a:rPr lang="pt-BR" dirty="0"/>
              <a:t>Gênesis 18:1-5</a:t>
            </a:r>
          </a:p>
        </p:txBody>
      </p:sp>
    </p:spTree>
    <p:extLst>
      <p:ext uri="{BB962C8B-B14F-4D97-AF65-F5344CB8AC3E}">
        <p14:creationId xmlns:p14="http://schemas.microsoft.com/office/powerpoint/2010/main" val="3487222001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38AF967-659A-414C-9E3E-C74FF0EEF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Jeová visita Abraão e Sara. Era capaz de conhecer os pensamentos de Sara e decidir o destino de Sodoma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88097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7E9DA27-2F9F-ED45-8837-AF6B893CAEF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Este texto é uma das ocasiões em que Deus apareceu para os patriarcas do Gênesis</a:t>
            </a:r>
            <a:r>
              <a:rPr lang="pt-BR" dirty="0"/>
              <a:t>. </a:t>
            </a:r>
            <a:r>
              <a:rPr lang="pt-PT" dirty="0"/>
              <a:t>mas qual das três pessoas divinas é?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5170386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66BAF4-D9EC-3D4E-A767-195FC3E293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Ninguém jamais viu a Deus; o Deus unigênito, que está no seio do Pai, é quem o revelou.</a:t>
            </a:r>
            <a:br>
              <a:rPr lang="pt-BR" dirty="0"/>
            </a:br>
            <a:endParaRPr lang="pt-BR" dirty="0"/>
          </a:p>
          <a:p>
            <a:pPr lvl="1"/>
            <a:r>
              <a:rPr lang="pt-BR" dirty="0"/>
              <a:t>João 1:18</a:t>
            </a:r>
          </a:p>
        </p:txBody>
      </p:sp>
    </p:spTree>
    <p:extLst>
      <p:ext uri="{BB962C8B-B14F-4D97-AF65-F5344CB8AC3E}">
        <p14:creationId xmlns:p14="http://schemas.microsoft.com/office/powerpoint/2010/main" val="3247267053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1C9A444-8404-0241-8F5F-161FFD7A9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Isso significa que aquele que foi visto por todos os patriarcas e profetas no AT desde Gênesis era Jesus.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44117163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33DD564-81D8-1E40-8E95-0B4E41B505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Eu testifico de mim mesmo, e o Pai, que me enviou, também testifica de mim.</a:t>
            </a:r>
            <a:br>
              <a:rPr lang="pt-BR" dirty="0"/>
            </a:br>
            <a:endParaRPr lang="pt-BR" dirty="0"/>
          </a:p>
          <a:p>
            <a:pPr lvl="1"/>
            <a:r>
              <a:rPr lang="pt-BR" dirty="0"/>
              <a:t>João 8:18</a:t>
            </a:r>
          </a:p>
        </p:txBody>
      </p:sp>
    </p:spTree>
    <p:extLst>
      <p:ext uri="{BB962C8B-B14F-4D97-AF65-F5344CB8AC3E}">
        <p14:creationId xmlns:p14="http://schemas.microsoft.com/office/powerpoint/2010/main" val="1707520933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692E8A4-865A-144C-9843-25AD963A5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Jesus deixa claro que ele e seu Pai são dois diferentes, embora unânimes, seres ou pessoas.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87612853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B155FBB-B51C-0641-A979-89264184E4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Quando, porém, vier o Consolador, que eu vos enviarei da parte do Pai, o Espírito da verdade, que dele procede, esse dará testemunho de mim;</a:t>
            </a:r>
            <a:br>
              <a:rPr lang="pt-BR" dirty="0"/>
            </a:br>
            <a:endParaRPr lang="pt-BR" dirty="0"/>
          </a:p>
          <a:p>
            <a:pPr lvl="1"/>
            <a:r>
              <a:rPr lang="pt-BR" dirty="0"/>
              <a:t>João 15:26</a:t>
            </a:r>
          </a:p>
        </p:txBody>
      </p:sp>
    </p:spTree>
    <p:extLst>
      <p:ext uri="{BB962C8B-B14F-4D97-AF65-F5344CB8AC3E}">
        <p14:creationId xmlns:p14="http://schemas.microsoft.com/office/powerpoint/2010/main" val="1834952724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B53853D-FA45-6D4A-AD77-542429A14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Jesus anunciou a vinda do Espírito Santo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219554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5BD0357-7C63-B448-90F8-D49187B69C6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Há vários textos onde as pessoas divinas interagem entre si</a:t>
            </a:r>
            <a:r>
              <a:rPr lang="pt-BR" dirty="0"/>
              <a:t>. </a:t>
            </a:r>
            <a:r>
              <a:rPr lang="pt-PT" dirty="0"/>
              <a:t>Tudo isso deixa claro que essas três pessoas são distintas, mas intimamente relacionadas.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97912107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39825FB-7FE6-DF4E-83F7-EEEEC64EE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Portanto, há três seres celestiais unânimes, mas diferentes que testemunham de Jesus.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55618634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9C0CB06-8243-8A4B-B545-F661FC96D4C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Jesus sempre foi a pessoa divina que se manifestou à humanidade.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96750828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99A501A-175C-A34B-BDF9-6783A15DCA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Abraão, vosso pai, alegrou-se por ver o meu dia, viu-o e regozijou-se. Perguntaram-lhe, pois, os judeus: Ainda não tens cinquenta anos e viste Abraão? Respondeu-lhes Jesus: Em verdade, em verdade eu vos digo: antes que Abraão existisse, EU SOU. Então, pegaram em pedras para atirarem nele; mas Jesus se ocultou e saiu do templo.</a:t>
            </a:r>
            <a:br>
              <a:rPr lang="pt-BR" dirty="0"/>
            </a:br>
            <a:endParaRPr lang="pt-BR" dirty="0"/>
          </a:p>
          <a:p>
            <a:pPr lvl="1"/>
            <a:r>
              <a:rPr lang="pt-BR" dirty="0"/>
              <a:t>João 8:56-59</a:t>
            </a:r>
          </a:p>
        </p:txBody>
      </p:sp>
    </p:spTree>
    <p:extLst>
      <p:ext uri="{BB962C8B-B14F-4D97-AF65-F5344CB8AC3E}">
        <p14:creationId xmlns:p14="http://schemas.microsoft.com/office/powerpoint/2010/main" val="2320315189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E3E18EE-A9F1-A74B-B2FF-AE575CA36B1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Quando Jesus diz "eu sou", gramaticalmente é incorreto, já que ele está falando de um tempo passado, a coisa correta teria sido dizer "eu fui”.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8060817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DBBC3B8-724C-414C-8FCB-CC758D17B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razão pela qual os judeus tentaram apedrejar Jesus após essa declaração (8:59), porque ele  se chamava Jeová.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6647483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791117A-5443-014D-B66C-86DE9320C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A  frase "o anjo do Senhor" refere-se a uma pessoa divina.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2915306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19CAD44-42DC-194F-ACC7-1017207183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No ano da morte do rei </a:t>
            </a:r>
            <a:r>
              <a:rPr lang="pt-BR" dirty="0" err="1"/>
              <a:t>Uzias</a:t>
            </a:r>
            <a:r>
              <a:rPr lang="pt-BR" dirty="0"/>
              <a:t>, eu vi o Senhor assentado sobre um alto e sublime trono, e as abas de suas vestes enchiam o templo. Serafins estavam por cima dele; cada um tinha seis asas: com duas cobria o rosto, com duas cobria os seus pés e com duas voava.</a:t>
            </a:r>
            <a:br>
              <a:rPr lang="pt-BR" dirty="0"/>
            </a:br>
            <a:endParaRPr lang="pt-BR" dirty="0"/>
          </a:p>
          <a:p>
            <a:pPr lvl="1"/>
            <a:r>
              <a:rPr lang="pt-BR" dirty="0"/>
              <a:t>Isaías 6:1-3</a:t>
            </a:r>
          </a:p>
        </p:txBody>
      </p:sp>
    </p:spTree>
    <p:extLst>
      <p:ext uri="{BB962C8B-B14F-4D97-AF65-F5344CB8AC3E}">
        <p14:creationId xmlns:p14="http://schemas.microsoft.com/office/powerpoint/2010/main" val="1829723665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122624A-EDD6-754A-ABFB-5FF2709B3A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Isto disse Isaías porque viu a glória dele e falou a seu respeito.</a:t>
            </a:r>
            <a:br>
              <a:rPr lang="pt-BR" dirty="0"/>
            </a:br>
            <a:endParaRPr lang="pt-BR" dirty="0"/>
          </a:p>
          <a:p>
            <a:pPr lvl="1"/>
            <a:r>
              <a:rPr lang="pt-BR" dirty="0"/>
              <a:t>João 12:41</a:t>
            </a:r>
          </a:p>
        </p:txBody>
      </p:sp>
    </p:spTree>
    <p:extLst>
      <p:ext uri="{BB962C8B-B14F-4D97-AF65-F5344CB8AC3E}">
        <p14:creationId xmlns:p14="http://schemas.microsoft.com/office/powerpoint/2010/main" val="3374443797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103810D-F7FD-204F-ADFC-F8C43F5A32B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Portanto, o NT afirma que o Jeová que apareceu com glória aos profetas foi Jesus.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6387497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1A4D655-40A6-2341-8D0B-56CB1EB7F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66" y="1"/>
            <a:ext cx="7821813" cy="3462728"/>
          </a:xfrm>
        </p:spPr>
        <p:txBody>
          <a:bodyPr/>
          <a:lstStyle/>
          <a:p>
            <a:r>
              <a:rPr lang="pt-PT" dirty="0"/>
              <a:t>Por que Moisés diz que Deus é "um"? Deut.6:4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29229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2E12023-BA44-2045-A7F1-23485E96B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Eles não são três deuses, mas três pessoas que são uma divindade, algo semelhante a uma família, que sendo mais de um são ao mesmo tempo "uma carne".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708629"/>
      </p:ext>
    </p:extLst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3B44861-DA72-6C4C-857D-06F68912AC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Ouve, Israel, o SENHOR, nosso Deus, é o único SENHOR.</a:t>
            </a:r>
            <a:br>
              <a:rPr lang="pt-BR" dirty="0"/>
            </a:br>
            <a:endParaRPr lang="pt-BR" dirty="0"/>
          </a:p>
          <a:p>
            <a:pPr lvl="1"/>
            <a:r>
              <a:rPr lang="pt-BR" dirty="0"/>
              <a:t>Deuteronômio 6:4</a:t>
            </a:r>
          </a:p>
        </p:txBody>
      </p:sp>
    </p:spTree>
    <p:extLst>
      <p:ext uri="{BB962C8B-B14F-4D97-AF65-F5344CB8AC3E}">
        <p14:creationId xmlns:p14="http://schemas.microsoft.com/office/powerpoint/2010/main" val="4090313575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2167617-D1C4-8742-BF4B-754A09265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1803" y="1903751"/>
            <a:ext cx="6775553" cy="3822492"/>
          </a:xfrm>
        </p:spPr>
        <p:txBody>
          <a:bodyPr/>
          <a:lstStyle/>
          <a:p>
            <a:r>
              <a:rPr lang="pt-PT" b="1" dirty="0">
                <a:solidFill>
                  <a:schemeClr val="tx1"/>
                </a:solidFill>
              </a:rPr>
              <a:t>Os judeus não aceitam a doutrina da Trindade, mas reconhecem que este texto não serve para negá-lo</a:t>
            </a:r>
            <a:r>
              <a:rPr lang="pt-BR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14019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C1A6C81-11BD-0343-8B1B-5F1658A9367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Só ele é o Deus de Israel.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7149308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D35FF1D-9233-D24E-8841-6C3C3C704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A palavra "</a:t>
            </a:r>
            <a:r>
              <a:rPr lang="pt-PT" dirty="0" err="1"/>
              <a:t>ejad</a:t>
            </a:r>
            <a:r>
              <a:rPr lang="pt-PT" dirty="0"/>
              <a:t>” "um" é fundamental no livro de </a:t>
            </a:r>
            <a:r>
              <a:rPr lang="pt-PT" dirty="0" err="1"/>
              <a:t>Deuteronômio</a:t>
            </a:r>
            <a:r>
              <a:rPr lang="pt-PT" dirty="0"/>
              <a:t>, onde é usada no sentido de "sozinho" ou "mesmo".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92533131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C56947F-F33C-C24C-92B5-A6F9FC1BF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solidFill>
                  <a:schemeClr val="bg1"/>
                </a:solidFill>
              </a:rPr>
              <a:t>Qual é a relevância de Deus ser uma ou três pessoas? Gen.2:24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43715"/>
      </p:ext>
    </p:extLst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8FD9CCA-74B7-BE46-B6A9-F5AC0DEE86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Por isso, deixa o homem pai e mãe e se une à sua mulher, tornando-se os dois uma só carne.</a:t>
            </a:r>
            <a:br>
              <a:rPr lang="pt-BR" dirty="0"/>
            </a:br>
            <a:endParaRPr lang="pt-BR" dirty="0"/>
          </a:p>
          <a:p>
            <a:pPr lvl="1"/>
            <a:r>
              <a:rPr lang="pt-BR" dirty="0"/>
              <a:t>Gênesis 2:24</a:t>
            </a:r>
          </a:p>
        </p:txBody>
      </p:sp>
    </p:spTree>
    <p:extLst>
      <p:ext uri="{BB962C8B-B14F-4D97-AF65-F5344CB8AC3E}">
        <p14:creationId xmlns:p14="http://schemas.microsoft.com/office/powerpoint/2010/main" val="758084879"/>
      </p:ext>
    </p:extLst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EB406EE-1EC1-3C4B-9EB0-94E9ED3A0B4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Gênesis 2 enfatiza a pluralidade e a unidade da família humana ao declarar, após a união matrimonial, que os dois "serão uma só carne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9856982"/>
      </p:ext>
    </p:extLst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4D055C7-B948-3845-B428-28868DEBD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Observe que aqui a palavra hebraica '</a:t>
            </a:r>
            <a:r>
              <a:rPr lang="pt-PT" dirty="0" err="1"/>
              <a:t>ejad</a:t>
            </a:r>
            <a:r>
              <a:rPr lang="pt-PT" dirty="0"/>
              <a:t> 'um' é usada para se referir a mais de uma pessoa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3978853"/>
      </p:ext>
    </p:extLst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2B55612-C0E3-DF44-AAA3-802A1DD52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A mesma igualdade e unidade que existia no casal do Éden existe nas pessoas da divindade.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3421215"/>
      </p:ext>
    </p:extLst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BD766F2-69AA-B944-8693-52DF1DA0C74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Deus portanto é um Deus que ama e também espera ser amado. 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9909836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AB402D0D-9E03-1742-9E27-517BBA85F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Qual é a primeira pista em Gênesis que sugere que Deus é mais do que uma pessoa? Gen.1:1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563861"/>
      </p:ext>
    </p:extLst>
  </p:cSld>
  <p:clrMapOvr>
    <a:masterClrMapping/>
  </p:clrMapOvr>
  <p:transition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17E52D6-7EF7-BC40-A515-644492F73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O nome "Deus" </a:t>
            </a:r>
            <a:r>
              <a:rPr lang="pt-PT" dirty="0" err="1"/>
              <a:t>Elohim</a:t>
            </a:r>
            <a:r>
              <a:rPr lang="pt-PT" dirty="0"/>
              <a:t> implica transcendência, o título usado em Gen.2:4-27, "Jeová Deus" YHVH </a:t>
            </a:r>
            <a:r>
              <a:rPr lang="pt-PT" dirty="0" err="1"/>
              <a:t>Elohim</a:t>
            </a:r>
            <a:r>
              <a:rPr lang="pt-PT" dirty="0"/>
              <a:t> implica imanência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2609249"/>
      </p:ext>
    </p:extLst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333D94D-546B-2347-8425-9E782CF17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O criador não faz parte da matéria, mas o criador dele.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0023077"/>
      </p:ext>
    </p:extLst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B7E4E49-D0D1-324B-A01B-66B988E2365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o Deus revelado em Gênesis é um Deus do amor, nossa existência se deve ao Seu propósito, e apesar do aparecimento do pecado e da dor, Deus tem um caminho para o poder de realizá-lo.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28581185"/>
      </p:ext>
    </p:extLst>
  </p:cSld>
  <p:clrMapOvr>
    <a:masterClrMapping/>
  </p:clrMapOvr>
  <p:transition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16962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62BA523-B9C6-5A4C-88B4-C29F6DB08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>
                <a:solidFill>
                  <a:schemeClr val="bg1"/>
                </a:solidFill>
              </a:rPr>
              <a:t>"No início, Deus criou os céus e a terra"</a:t>
            </a:r>
            <a:endParaRPr lang="pt-BR" dirty="0">
              <a:solidFill>
                <a:schemeClr val="bg1"/>
              </a:solidFill>
            </a:endParaRPr>
          </a:p>
          <a:p>
            <a:pPr lvl="1"/>
            <a:r>
              <a:rPr lang="pt-PT" dirty="0">
                <a:solidFill>
                  <a:schemeClr val="bg1"/>
                </a:solidFill>
              </a:rPr>
              <a:t>Gen.1:1</a:t>
            </a:r>
            <a:endParaRPr lang="pt-BR" dirty="0">
              <a:solidFill>
                <a:schemeClr val="bg1"/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0204635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Integração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wrap="square" rtlCol="0" anchor="ctr">
        <a:noAutofit/>
      </a:bodyPr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17B6AAF-BA50-C641-B293-E5EFF26F3C2D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3369</TotalTime>
  <Words>2009</Words>
  <Application>Microsoft Macintosh PowerPoint</Application>
  <PresentationFormat>Widescreen</PresentationFormat>
  <Paragraphs>99</Paragraphs>
  <Slides>83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83</vt:i4>
      </vt:variant>
    </vt:vector>
  </HeadingPairs>
  <TitlesOfParts>
    <vt:vector size="88" baseType="lpstr">
      <vt:lpstr>Arial</vt:lpstr>
      <vt:lpstr>Calibri</vt:lpstr>
      <vt:lpstr>Fonte do Sistema Regular</vt:lpstr>
      <vt:lpstr>Tw Cen MT</vt:lpstr>
      <vt:lpstr>Tema do Office</vt:lpstr>
      <vt:lpstr>Apresentação do PowerPoint</vt:lpstr>
      <vt:lpstr>A DIVINDADE EM GÊNESIS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Qual é a primeira pista em Gênesis que sugere que Deus é mais do que uma pessoa? Gen.1:1</vt:lpstr>
      <vt:lpstr>Apresentação do PowerPoint</vt:lpstr>
      <vt:lpstr>Apresentação do PowerPoint</vt:lpstr>
      <vt:lpstr>Apresentação do PowerPoint</vt:lpstr>
      <vt:lpstr>Apresentação do PowerPoint</vt:lpstr>
      <vt:lpstr>Há uma pista mais clara em Gênesis sobre a pluralidade de Deus? Gen.1:26-28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Há outros exemplos da pluralidade de Deus no Gênesis? Gen.3:22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significa o AT quando fala do "Espírito de Deus"? Gen.1:2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Quem era o estranho que falou com Abraão em Gênesis?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Por que Moisés diz que Deus é "um"? Deut.6:4</vt:lpstr>
      <vt:lpstr>Apresentação do PowerPoint</vt:lpstr>
      <vt:lpstr>Apresentação do PowerPoint</vt:lpstr>
      <vt:lpstr>Apresentação do PowerPoint</vt:lpstr>
      <vt:lpstr>Apresentação do PowerPoint</vt:lpstr>
      <vt:lpstr>Qual é a relevância de Deus ser uma ou três pessoas? Gen.2:24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9</cp:revision>
  <dcterms:created xsi:type="dcterms:W3CDTF">2021-03-19T18:01:26Z</dcterms:created>
  <dcterms:modified xsi:type="dcterms:W3CDTF">2022-04-13T12:52:57Z</dcterms:modified>
</cp:coreProperties>
</file>