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9" r:id="rId3"/>
    <p:sldId id="294" r:id="rId4"/>
    <p:sldId id="295" r:id="rId5"/>
    <p:sldId id="296" r:id="rId6"/>
    <p:sldId id="297" r:id="rId7"/>
    <p:sldId id="299" r:id="rId8"/>
    <p:sldId id="301" r:id="rId9"/>
    <p:sldId id="303" r:id="rId10"/>
    <p:sldId id="305" r:id="rId11"/>
    <p:sldId id="306" r:id="rId12"/>
    <p:sldId id="307" r:id="rId13"/>
    <p:sldId id="311" r:id="rId14"/>
    <p:sldId id="312" r:id="rId15"/>
    <p:sldId id="313" r:id="rId16"/>
    <p:sldId id="315" r:id="rId17"/>
    <p:sldId id="316" r:id="rId18"/>
    <p:sldId id="320" r:id="rId19"/>
    <p:sldId id="322" r:id="rId20"/>
    <p:sldId id="333" r:id="rId21"/>
    <p:sldId id="338" r:id="rId22"/>
    <p:sldId id="337" r:id="rId23"/>
    <p:sldId id="334" r:id="rId24"/>
    <p:sldId id="342" r:id="rId25"/>
    <p:sldId id="343" r:id="rId26"/>
    <p:sldId id="344" r:id="rId27"/>
    <p:sldId id="345" r:id="rId28"/>
    <p:sldId id="348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7" r:id="rId52"/>
    <p:sldId id="376" r:id="rId53"/>
    <p:sldId id="378" r:id="rId54"/>
    <p:sldId id="379" r:id="rId55"/>
    <p:sldId id="380" r:id="rId56"/>
    <p:sldId id="382" r:id="rId57"/>
    <p:sldId id="383" r:id="rId58"/>
    <p:sldId id="384" r:id="rId59"/>
    <p:sldId id="385" r:id="rId60"/>
    <p:sldId id="386" r:id="rId61"/>
    <p:sldId id="388" r:id="rId62"/>
    <p:sldId id="292" r:id="rId6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432FD9-9E22-FC47-815F-5E117B02FAF6}" v="427" dt="2022-04-13T13:01:13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/>
    <p:restoredTop sz="94608"/>
  </p:normalViewPr>
  <p:slideViewPr>
    <p:cSldViewPr snapToGrid="0" snapToObjects="1">
      <p:cViewPr varScale="1">
        <p:scale>
          <a:sx n="70" d="100"/>
          <a:sy n="70" d="100"/>
        </p:scale>
        <p:origin x="19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5E432FD9-9E22-FC47-815F-5E117B02FAF6}"/>
    <pc:docChg chg="undo custSel addSld delSld modSld sldOrd modMainMaster">
      <pc:chgData name="marcos aurelio gularte de castro" userId="67f50566e2aee3b4" providerId="LiveId" clId="{5E432FD9-9E22-FC47-815F-5E117B02FAF6}" dt="2022-04-13T13:01:13.110" v="835"/>
      <pc:docMkLst>
        <pc:docMk/>
      </pc:docMkLst>
      <pc:sldChg chg="modTransition">
        <pc:chgData name="marcos aurelio gularte de castro" userId="67f50566e2aee3b4" providerId="LiveId" clId="{5E432FD9-9E22-FC47-815F-5E117B02FAF6}" dt="2022-04-10T14:12:33.322" v="322"/>
        <pc:sldMkLst>
          <pc:docMk/>
          <pc:sldMk cId="602760062" sldId="256"/>
        </pc:sldMkLst>
      </pc:sldChg>
      <pc:sldChg chg="modTransition modAnim">
        <pc:chgData name="marcos aurelio gularte de castro" userId="67f50566e2aee3b4" providerId="LiveId" clId="{5E432FD9-9E22-FC47-815F-5E117B02FAF6}" dt="2022-04-13T13:01:13.110" v="835"/>
        <pc:sldMkLst>
          <pc:docMk/>
          <pc:sldMk cId="2953530736" sldId="259"/>
        </pc:sldMkLst>
      </pc:sldChg>
      <pc:sldChg chg="modTransition">
        <pc:chgData name="marcos aurelio gularte de castro" userId="67f50566e2aee3b4" providerId="LiveId" clId="{5E432FD9-9E22-FC47-815F-5E117B02FAF6}" dt="2022-04-10T14:12:33.322" v="322"/>
        <pc:sldMkLst>
          <pc:docMk/>
          <pc:sldMk cId="845169621" sldId="292"/>
        </pc:sldMkLst>
      </pc:sldChg>
      <pc:sldChg chg="del modTransition">
        <pc:chgData name="marcos aurelio gularte de castro" userId="67f50566e2aee3b4" providerId="LiveId" clId="{5E432FD9-9E22-FC47-815F-5E117B02FAF6}" dt="2022-04-10T14:12:53.681" v="323" actId="2696"/>
        <pc:sldMkLst>
          <pc:docMk/>
          <pc:sldMk cId="3066233545" sldId="293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964815056" sldId="294"/>
        </pc:sldMkLst>
        <pc:spChg chg="mod ord">
          <ac:chgData name="marcos aurelio gularte de castro" userId="67f50566e2aee3b4" providerId="LiveId" clId="{5E432FD9-9E22-FC47-815F-5E117B02FAF6}" dt="2022-04-10T14:24:43.385" v="350" actId="700"/>
          <ac:spMkLst>
            <pc:docMk/>
            <pc:sldMk cId="1964815056" sldId="294"/>
            <ac:spMk id="2" creationId="{09BEDCA4-C9A1-FA4F-A1BB-1E231FBCA922}"/>
          </ac:spMkLst>
        </pc:spChg>
        <pc:picChg chg="add del mod">
          <ac:chgData name="marcos aurelio gularte de castro" userId="67f50566e2aee3b4" providerId="LiveId" clId="{5E432FD9-9E22-FC47-815F-5E117B02FAF6}" dt="2022-04-10T14:13:32.938" v="325" actId="478"/>
          <ac:picMkLst>
            <pc:docMk/>
            <pc:sldMk cId="1964815056" sldId="294"/>
            <ac:picMk id="4" creationId="{AD42C479-E7D8-244C-8DAD-569B4A29CB35}"/>
          </ac:picMkLst>
        </pc:picChg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570861096" sldId="295"/>
        </pc:sldMkLst>
        <pc:spChg chg="mod">
          <ac:chgData name="marcos aurelio gularte de castro" userId="67f50566e2aee3b4" providerId="LiveId" clId="{5E432FD9-9E22-FC47-815F-5E117B02FAF6}" dt="2022-04-10T14:14:55.831" v="335" actId="207"/>
          <ac:spMkLst>
            <pc:docMk/>
            <pc:sldMk cId="3570861096" sldId="295"/>
            <ac:spMk id="2" creationId="{5524FDDD-B8C3-6746-ACA6-4D01273AA7CD}"/>
          </ac:spMkLst>
        </pc:spChg>
      </pc:sldChg>
      <pc:sldChg chg="addSp delSp modSp mod modTransition setBg">
        <pc:chgData name="marcos aurelio gularte de castro" userId="67f50566e2aee3b4" providerId="LiveId" clId="{5E432FD9-9E22-FC47-815F-5E117B02FAF6}" dt="2022-04-10T14:18:45.891" v="345" actId="478"/>
        <pc:sldMkLst>
          <pc:docMk/>
          <pc:sldMk cId="1585461515" sldId="296"/>
        </pc:sldMkLst>
        <pc:spChg chg="add del mod">
          <ac:chgData name="marcos aurelio gularte de castro" userId="67f50566e2aee3b4" providerId="LiveId" clId="{5E432FD9-9E22-FC47-815F-5E117B02FAF6}" dt="2022-04-10T14:15:54.270" v="339" actId="478"/>
          <ac:spMkLst>
            <pc:docMk/>
            <pc:sldMk cId="1585461515" sldId="296"/>
            <ac:spMk id="5" creationId="{FAFF8A7B-14C1-2C4E-8EFD-A1D71F95C2E4}"/>
          </ac:spMkLst>
        </pc:spChg>
        <pc:picChg chg="add del mod">
          <ac:chgData name="marcos aurelio gularte de castro" userId="67f50566e2aee3b4" providerId="LiveId" clId="{5E432FD9-9E22-FC47-815F-5E117B02FAF6}" dt="2022-04-10T14:15:54.270" v="339" actId="478"/>
          <ac:picMkLst>
            <pc:docMk/>
            <pc:sldMk cId="1585461515" sldId="296"/>
            <ac:picMk id="4" creationId="{9ED7E268-74C9-2D43-92E7-E76D7095BBF0}"/>
          </ac:picMkLst>
        </pc:picChg>
        <pc:picChg chg="add del mod">
          <ac:chgData name="marcos aurelio gularte de castro" userId="67f50566e2aee3b4" providerId="LiveId" clId="{5E432FD9-9E22-FC47-815F-5E117B02FAF6}" dt="2022-04-10T14:18:39.782" v="342" actId="21"/>
          <ac:picMkLst>
            <pc:docMk/>
            <pc:sldMk cId="1585461515" sldId="296"/>
            <ac:picMk id="7" creationId="{92F1948D-CC6B-E04E-9439-A29A95271FA4}"/>
          </ac:picMkLst>
        </pc:picChg>
        <pc:picChg chg="add del mod">
          <ac:chgData name="marcos aurelio gularte de castro" userId="67f50566e2aee3b4" providerId="LiveId" clId="{5E432FD9-9E22-FC47-815F-5E117B02FAF6}" dt="2022-04-10T14:18:45.891" v="345" actId="478"/>
          <ac:picMkLst>
            <pc:docMk/>
            <pc:sldMk cId="1585461515" sldId="296"/>
            <ac:picMk id="9" creationId="{B4FD8A49-F71C-0046-AA09-E237F7EA731A}"/>
          </ac:picMkLst>
        </pc:picChg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976855896" sldId="297"/>
        </pc:sldMkLst>
        <pc:spChg chg="mod ord">
          <ac:chgData name="marcos aurelio gularte de castro" userId="67f50566e2aee3b4" providerId="LiveId" clId="{5E432FD9-9E22-FC47-815F-5E117B02FAF6}" dt="2022-04-10T14:24:55.526" v="351" actId="700"/>
          <ac:spMkLst>
            <pc:docMk/>
            <pc:sldMk cId="976855896" sldId="297"/>
            <ac:spMk id="2" creationId="{E1D9803D-1C3E-9543-9A5D-502FD7B3C1DE}"/>
          </ac:spMkLst>
        </pc:spChg>
      </pc:sldChg>
      <pc:sldChg chg="del modTransition">
        <pc:chgData name="marcos aurelio gularte de castro" userId="67f50566e2aee3b4" providerId="LiveId" clId="{5E432FD9-9E22-FC47-815F-5E117B02FAF6}" dt="2022-04-10T14:25:08.265" v="352" actId="2696"/>
        <pc:sldMkLst>
          <pc:docMk/>
          <pc:sldMk cId="24906448" sldId="298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735286905" sldId="299"/>
        </pc:sldMkLst>
        <pc:spChg chg="mod ord">
          <ac:chgData name="marcos aurelio gularte de castro" userId="67f50566e2aee3b4" providerId="LiveId" clId="{5E432FD9-9E22-FC47-815F-5E117B02FAF6}" dt="2022-04-10T14:27:33.076" v="371" actId="242"/>
          <ac:spMkLst>
            <pc:docMk/>
            <pc:sldMk cId="3735286905" sldId="299"/>
            <ac:spMk id="2" creationId="{5094A060-250C-784F-BD7D-15B69F5D874D}"/>
          </ac:spMkLst>
        </pc:spChg>
        <pc:picChg chg="add del mod">
          <ac:chgData name="marcos aurelio gularte de castro" userId="67f50566e2aee3b4" providerId="LiveId" clId="{5E432FD9-9E22-FC47-815F-5E117B02FAF6}" dt="2022-04-10T14:26:03.571" v="357" actId="478"/>
          <ac:picMkLst>
            <pc:docMk/>
            <pc:sldMk cId="3735286905" sldId="299"/>
            <ac:picMk id="4" creationId="{21A17A61-A179-0B40-AD0F-09C313250EF3}"/>
          </ac:picMkLst>
        </pc:picChg>
        <pc:picChg chg="add del mod">
          <ac:chgData name="marcos aurelio gularte de castro" userId="67f50566e2aee3b4" providerId="LiveId" clId="{5E432FD9-9E22-FC47-815F-5E117B02FAF6}" dt="2022-04-10T14:26:01.503" v="356" actId="21"/>
          <ac:picMkLst>
            <pc:docMk/>
            <pc:sldMk cId="3735286905" sldId="299"/>
            <ac:picMk id="6" creationId="{9D8B2817-DE2A-6542-B1ED-0FBBE43FED7E}"/>
          </ac:picMkLst>
        </pc:picChg>
      </pc:sldChg>
      <pc:sldChg chg="del">
        <pc:chgData name="marcos aurelio gularte de castro" userId="67f50566e2aee3b4" providerId="LiveId" clId="{5E432FD9-9E22-FC47-815F-5E117B02FAF6}" dt="2022-04-10T13:33:35.650" v="0" actId="2696"/>
        <pc:sldMkLst>
          <pc:docMk/>
          <pc:sldMk cId="2707705365" sldId="300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626047144" sldId="301"/>
        </pc:sldMkLst>
        <pc:spChg chg="mod ord">
          <ac:chgData name="marcos aurelio gularte de castro" userId="67f50566e2aee3b4" providerId="LiveId" clId="{5E432FD9-9E22-FC47-815F-5E117B02FAF6}" dt="2022-04-10T14:27:09.047" v="368" actId="700"/>
          <ac:spMkLst>
            <pc:docMk/>
            <pc:sldMk cId="2626047144" sldId="301"/>
            <ac:spMk id="2" creationId="{D4C7BF21-581B-3641-B51A-030CB14A7FD7}"/>
          </ac:spMkLst>
        </pc:spChg>
        <pc:picChg chg="add del mod">
          <ac:chgData name="marcos aurelio gularte de castro" userId="67f50566e2aee3b4" providerId="LiveId" clId="{5E432FD9-9E22-FC47-815F-5E117B02FAF6}" dt="2022-04-10T14:26:57.793" v="365" actId="478"/>
          <ac:picMkLst>
            <pc:docMk/>
            <pc:sldMk cId="2626047144" sldId="301"/>
            <ac:picMk id="4" creationId="{ABACB2F8-951C-5D44-A5F3-C3ADEDEB37EF}"/>
          </ac:picMkLst>
        </pc:picChg>
        <pc:picChg chg="add del mod">
          <ac:chgData name="marcos aurelio gularte de castro" userId="67f50566e2aee3b4" providerId="LiveId" clId="{5E432FD9-9E22-FC47-815F-5E117B02FAF6}" dt="2022-04-10T14:26:56.326" v="364" actId="21"/>
          <ac:picMkLst>
            <pc:docMk/>
            <pc:sldMk cId="2626047144" sldId="301"/>
            <ac:picMk id="6" creationId="{CB20A0E9-CEE8-0541-B592-704167A9F814}"/>
          </ac:picMkLst>
        </pc:picChg>
      </pc:sldChg>
      <pc:sldChg chg="modSp del mod modTransition">
        <pc:chgData name="marcos aurelio gularte de castro" userId="67f50566e2aee3b4" providerId="LiveId" clId="{5E432FD9-9E22-FC47-815F-5E117B02FAF6}" dt="2022-04-10T14:27:56.447" v="373" actId="2696"/>
        <pc:sldMkLst>
          <pc:docMk/>
          <pc:sldMk cId="1021530243" sldId="302"/>
        </pc:sldMkLst>
        <pc:spChg chg="mod">
          <ac:chgData name="marcos aurelio gularte de castro" userId="67f50566e2aee3b4" providerId="LiveId" clId="{5E432FD9-9E22-FC47-815F-5E117B02FAF6}" dt="2022-04-10T14:27:43.948" v="372" actId="20577"/>
          <ac:spMkLst>
            <pc:docMk/>
            <pc:sldMk cId="1021530243" sldId="302"/>
            <ac:spMk id="2" creationId="{BF8C5071-A0D4-E049-AF5C-9A0C9CA14A1F}"/>
          </ac:spMkLst>
        </pc:spChg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442016999" sldId="303"/>
        </pc:sldMkLst>
        <pc:spChg chg="mod ord">
          <ac:chgData name="marcos aurelio gularte de castro" userId="67f50566e2aee3b4" providerId="LiveId" clId="{5E432FD9-9E22-FC47-815F-5E117B02FAF6}" dt="2022-04-10T14:31:42.047" v="407" actId="14"/>
          <ac:spMkLst>
            <pc:docMk/>
            <pc:sldMk cId="3442016999" sldId="303"/>
            <ac:spMk id="2" creationId="{9E2B5AB8-FB67-0D4E-8378-F5D1E68BA9AD}"/>
          </ac:spMkLst>
        </pc:spChg>
      </pc:sldChg>
      <pc:sldChg chg="del">
        <pc:chgData name="marcos aurelio gularte de castro" userId="67f50566e2aee3b4" providerId="LiveId" clId="{5E432FD9-9E22-FC47-815F-5E117B02FAF6}" dt="2022-04-10T13:33:52.286" v="1" actId="2696"/>
        <pc:sldMkLst>
          <pc:docMk/>
          <pc:sldMk cId="1605166143" sldId="304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4231247999" sldId="305"/>
        </pc:sldMkLst>
        <pc:spChg chg="mod ord">
          <ac:chgData name="marcos aurelio gularte de castro" userId="67f50566e2aee3b4" providerId="LiveId" clId="{5E432FD9-9E22-FC47-815F-5E117B02FAF6}" dt="2022-04-10T14:31:32.941" v="405" actId="700"/>
          <ac:spMkLst>
            <pc:docMk/>
            <pc:sldMk cId="4231247999" sldId="305"/>
            <ac:spMk id="2" creationId="{17F70258-AF36-8348-8902-C2F39C513B40}"/>
          </ac:spMkLst>
        </pc:spChg>
        <pc:picChg chg="add del mod">
          <ac:chgData name="marcos aurelio gularte de castro" userId="67f50566e2aee3b4" providerId="LiveId" clId="{5E432FD9-9E22-FC47-815F-5E117B02FAF6}" dt="2022-04-10T14:29:34.571" v="388" actId="21"/>
          <ac:picMkLst>
            <pc:docMk/>
            <pc:sldMk cId="4231247999" sldId="305"/>
            <ac:picMk id="4" creationId="{542B9B1C-19AC-EF4B-A1A4-163D28AC736A}"/>
          </ac:picMkLst>
        </pc:picChg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118164412" sldId="306"/>
        </pc:sldMkLst>
        <pc:spChg chg="mod ord">
          <ac:chgData name="marcos aurelio gularte de castro" userId="67f50566e2aee3b4" providerId="LiveId" clId="{5E432FD9-9E22-FC47-815F-5E117B02FAF6}" dt="2022-04-10T14:31:25.621" v="404" actId="700"/>
          <ac:spMkLst>
            <pc:docMk/>
            <pc:sldMk cId="3118164412" sldId="306"/>
            <ac:spMk id="2" creationId="{A09A1778-CC90-A64A-B0C7-4DC683778533}"/>
          </ac:spMkLst>
        </pc:spChg>
        <pc:picChg chg="add del mod">
          <ac:chgData name="marcos aurelio gularte de castro" userId="67f50566e2aee3b4" providerId="LiveId" clId="{5E432FD9-9E22-FC47-815F-5E117B02FAF6}" dt="2022-04-10T14:30:22.919" v="394" actId="21"/>
          <ac:picMkLst>
            <pc:docMk/>
            <pc:sldMk cId="3118164412" sldId="306"/>
            <ac:picMk id="4" creationId="{38778199-FF24-5248-A101-C546ECB23174}"/>
          </ac:picMkLst>
        </pc:picChg>
        <pc:picChg chg="add del mod">
          <ac:chgData name="marcos aurelio gularte de castro" userId="67f50566e2aee3b4" providerId="LiveId" clId="{5E432FD9-9E22-FC47-815F-5E117B02FAF6}" dt="2022-04-10T14:31:09.701" v="400" actId="21"/>
          <ac:picMkLst>
            <pc:docMk/>
            <pc:sldMk cId="3118164412" sldId="306"/>
            <ac:picMk id="6" creationId="{3222474E-96EB-E543-B9A0-31647227DD56}"/>
          </ac:picMkLst>
        </pc:picChg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749740606" sldId="307"/>
        </pc:sldMkLst>
      </pc:sldChg>
      <pc:sldChg chg="del">
        <pc:chgData name="marcos aurelio gularte de castro" userId="67f50566e2aee3b4" providerId="LiveId" clId="{5E432FD9-9E22-FC47-815F-5E117B02FAF6}" dt="2022-04-10T13:34:27.257" v="2" actId="2696"/>
        <pc:sldMkLst>
          <pc:docMk/>
          <pc:sldMk cId="2380037522" sldId="308"/>
        </pc:sldMkLst>
      </pc:sldChg>
      <pc:sldChg chg="del">
        <pc:chgData name="marcos aurelio gularte de castro" userId="67f50566e2aee3b4" providerId="LiveId" clId="{5E432FD9-9E22-FC47-815F-5E117B02FAF6}" dt="2022-04-10T13:34:27.597" v="3" actId="2696"/>
        <pc:sldMkLst>
          <pc:docMk/>
          <pc:sldMk cId="3742253722" sldId="309"/>
        </pc:sldMkLst>
      </pc:sldChg>
      <pc:sldChg chg="del">
        <pc:chgData name="marcos aurelio gularte de castro" userId="67f50566e2aee3b4" providerId="LiveId" clId="{5E432FD9-9E22-FC47-815F-5E117B02FAF6}" dt="2022-04-10T13:34:28.049" v="4" actId="2696"/>
        <pc:sldMkLst>
          <pc:docMk/>
          <pc:sldMk cId="2743014977" sldId="310"/>
        </pc:sldMkLst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2234594023" sldId="311"/>
        </pc:sldMkLst>
        <pc:spChg chg="mod">
          <ac:chgData name="marcos aurelio gularte de castro" userId="67f50566e2aee3b4" providerId="LiveId" clId="{5E432FD9-9E22-FC47-815F-5E117B02FAF6}" dt="2022-04-10T14:33:23.442" v="412" actId="207"/>
          <ac:spMkLst>
            <pc:docMk/>
            <pc:sldMk cId="2234594023" sldId="311"/>
            <ac:spMk id="3" creationId="{65B97098-E195-1043-8386-C433054DFBFA}"/>
          </ac:spMkLst>
        </pc:spChg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2064763409" sldId="312"/>
        </pc:sldMkLst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454803849" sldId="313"/>
        </pc:sldMkLst>
        <pc:spChg chg="mod ord">
          <ac:chgData name="marcos aurelio gularte de castro" userId="67f50566e2aee3b4" providerId="LiveId" clId="{5E432FD9-9E22-FC47-815F-5E117B02FAF6}" dt="2022-04-10T14:34:27.109" v="417" actId="700"/>
          <ac:spMkLst>
            <pc:docMk/>
            <pc:sldMk cId="3454803849" sldId="313"/>
            <ac:spMk id="2" creationId="{0EC3CC4B-CF89-024A-8101-FDFDBEF694C0}"/>
          </ac:spMkLst>
        </pc:spChg>
      </pc:sldChg>
      <pc:sldChg chg="del">
        <pc:chgData name="marcos aurelio gularte de castro" userId="67f50566e2aee3b4" providerId="LiveId" clId="{5E432FD9-9E22-FC47-815F-5E117B02FAF6}" dt="2022-04-10T13:34:43.854" v="5" actId="2696"/>
        <pc:sldMkLst>
          <pc:docMk/>
          <pc:sldMk cId="158513013" sldId="314"/>
        </pc:sldMkLst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848791933" sldId="315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838421352" sldId="316"/>
        </pc:sldMkLst>
        <pc:spChg chg="mod ord">
          <ac:chgData name="marcos aurelio gularte de castro" userId="67f50566e2aee3b4" providerId="LiveId" clId="{5E432FD9-9E22-FC47-815F-5E117B02FAF6}" dt="2022-04-10T14:36:16.200" v="428" actId="700"/>
          <ac:spMkLst>
            <pc:docMk/>
            <pc:sldMk cId="1838421352" sldId="316"/>
            <ac:spMk id="2" creationId="{30290839-6009-2244-924C-0CD3501EE4D3}"/>
          </ac:spMkLst>
        </pc:spChg>
        <pc:spChg chg="add del mod">
          <ac:chgData name="marcos aurelio gularte de castro" userId="67f50566e2aee3b4" providerId="LiveId" clId="{5E432FD9-9E22-FC47-815F-5E117B02FAF6}" dt="2022-04-10T14:36:01.696" v="423" actId="478"/>
          <ac:spMkLst>
            <pc:docMk/>
            <pc:sldMk cId="1838421352" sldId="316"/>
            <ac:spMk id="9" creationId="{90355ED6-2D0C-8C45-BFDF-1CA0BE6E1AF4}"/>
          </ac:spMkLst>
        </pc:spChg>
        <pc:picChg chg="add del mod">
          <ac:chgData name="marcos aurelio gularte de castro" userId="67f50566e2aee3b4" providerId="LiveId" clId="{5E432FD9-9E22-FC47-815F-5E117B02FAF6}" dt="2022-04-10T14:36:05.159" v="425" actId="21"/>
          <ac:picMkLst>
            <pc:docMk/>
            <pc:sldMk cId="1838421352" sldId="316"/>
            <ac:picMk id="4" creationId="{9761A23C-4A2E-124E-975E-6177E1BA7C73}"/>
          </ac:picMkLst>
        </pc:picChg>
        <pc:picChg chg="add del mod">
          <ac:chgData name="marcos aurelio gularte de castro" userId="67f50566e2aee3b4" providerId="LiveId" clId="{5E432FD9-9E22-FC47-815F-5E117B02FAF6}" dt="2022-04-10T14:36:03.269" v="424" actId="478"/>
          <ac:picMkLst>
            <pc:docMk/>
            <pc:sldMk cId="1838421352" sldId="316"/>
            <ac:picMk id="6" creationId="{4469D144-9AEE-1E43-B838-28A091CE25D0}"/>
          </ac:picMkLst>
        </pc:picChg>
        <pc:picChg chg="add del mod">
          <ac:chgData name="marcos aurelio gularte de castro" userId="67f50566e2aee3b4" providerId="LiveId" clId="{5E432FD9-9E22-FC47-815F-5E117B02FAF6}" dt="2022-04-10T14:36:01.696" v="423" actId="478"/>
          <ac:picMkLst>
            <pc:docMk/>
            <pc:sldMk cId="1838421352" sldId="316"/>
            <ac:picMk id="8" creationId="{03657297-5CE0-2D42-95D2-880B756B2692}"/>
          </ac:picMkLst>
        </pc:picChg>
      </pc:sldChg>
      <pc:sldChg chg="del">
        <pc:chgData name="marcos aurelio gularte de castro" userId="67f50566e2aee3b4" providerId="LiveId" clId="{5E432FD9-9E22-FC47-815F-5E117B02FAF6}" dt="2022-04-10T13:34:49.601" v="6" actId="2696"/>
        <pc:sldMkLst>
          <pc:docMk/>
          <pc:sldMk cId="3471269633" sldId="317"/>
        </pc:sldMkLst>
      </pc:sldChg>
      <pc:sldChg chg="del">
        <pc:chgData name="marcos aurelio gularte de castro" userId="67f50566e2aee3b4" providerId="LiveId" clId="{5E432FD9-9E22-FC47-815F-5E117B02FAF6}" dt="2022-04-10T13:34:51.680" v="7" actId="2696"/>
        <pc:sldMkLst>
          <pc:docMk/>
          <pc:sldMk cId="2477225433" sldId="318"/>
        </pc:sldMkLst>
      </pc:sldChg>
      <pc:sldChg chg="del">
        <pc:chgData name="marcos aurelio gularte de castro" userId="67f50566e2aee3b4" providerId="LiveId" clId="{5E432FD9-9E22-FC47-815F-5E117B02FAF6}" dt="2022-04-10T13:34:55.584" v="8" actId="2696"/>
        <pc:sldMkLst>
          <pc:docMk/>
          <pc:sldMk cId="4165266725" sldId="319"/>
        </pc:sldMkLst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736469109" sldId="320"/>
        </pc:sldMkLst>
      </pc:sldChg>
      <pc:sldChg chg="del">
        <pc:chgData name="marcos aurelio gularte de castro" userId="67f50566e2aee3b4" providerId="LiveId" clId="{5E432FD9-9E22-FC47-815F-5E117B02FAF6}" dt="2022-04-10T13:35:04.351" v="9" actId="2696"/>
        <pc:sldMkLst>
          <pc:docMk/>
          <pc:sldMk cId="2446152247" sldId="321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099070849" sldId="322"/>
        </pc:sldMkLst>
        <pc:spChg chg="mod ord">
          <ac:chgData name="marcos aurelio gularte de castro" userId="67f50566e2aee3b4" providerId="LiveId" clId="{5E432FD9-9E22-FC47-815F-5E117B02FAF6}" dt="2022-04-10T14:37:06.765" v="435" actId="700"/>
          <ac:spMkLst>
            <pc:docMk/>
            <pc:sldMk cId="3099070849" sldId="322"/>
            <ac:spMk id="2" creationId="{4068DB34-F6F7-8E4A-8969-939DBEEF950F}"/>
          </ac:spMkLst>
        </pc:spChg>
        <pc:picChg chg="add del mod">
          <ac:chgData name="marcos aurelio gularte de castro" userId="67f50566e2aee3b4" providerId="LiveId" clId="{5E432FD9-9E22-FC47-815F-5E117B02FAF6}" dt="2022-04-10T14:36:58.012" v="432" actId="21"/>
          <ac:picMkLst>
            <pc:docMk/>
            <pc:sldMk cId="3099070849" sldId="322"/>
            <ac:picMk id="4" creationId="{15B29FE5-B66D-CB45-9778-9B7814532B69}"/>
          </ac:picMkLst>
        </pc:picChg>
      </pc:sldChg>
      <pc:sldChg chg="del">
        <pc:chgData name="marcos aurelio gularte de castro" userId="67f50566e2aee3b4" providerId="LiveId" clId="{5E432FD9-9E22-FC47-815F-5E117B02FAF6}" dt="2022-04-10T13:35:10.414" v="10" actId="2696"/>
        <pc:sldMkLst>
          <pc:docMk/>
          <pc:sldMk cId="2883443514" sldId="323"/>
        </pc:sldMkLst>
      </pc:sldChg>
      <pc:sldChg chg="del">
        <pc:chgData name="marcos aurelio gularte de castro" userId="67f50566e2aee3b4" providerId="LiveId" clId="{5E432FD9-9E22-FC47-815F-5E117B02FAF6}" dt="2022-04-10T13:35:11.587" v="11" actId="2696"/>
        <pc:sldMkLst>
          <pc:docMk/>
          <pc:sldMk cId="2566824128" sldId="324"/>
        </pc:sldMkLst>
      </pc:sldChg>
      <pc:sldChg chg="del">
        <pc:chgData name="marcos aurelio gularte de castro" userId="67f50566e2aee3b4" providerId="LiveId" clId="{5E432FD9-9E22-FC47-815F-5E117B02FAF6}" dt="2022-04-10T13:35:13.140" v="12" actId="2696"/>
        <pc:sldMkLst>
          <pc:docMk/>
          <pc:sldMk cId="915115378" sldId="325"/>
        </pc:sldMkLst>
      </pc:sldChg>
      <pc:sldChg chg="del">
        <pc:chgData name="marcos aurelio gularte de castro" userId="67f50566e2aee3b4" providerId="LiveId" clId="{5E432FD9-9E22-FC47-815F-5E117B02FAF6}" dt="2022-04-10T13:35:16.954" v="13" actId="2696"/>
        <pc:sldMkLst>
          <pc:docMk/>
          <pc:sldMk cId="3284251831" sldId="326"/>
        </pc:sldMkLst>
      </pc:sldChg>
      <pc:sldChg chg="del">
        <pc:chgData name="marcos aurelio gularte de castro" userId="67f50566e2aee3b4" providerId="LiveId" clId="{5E432FD9-9E22-FC47-815F-5E117B02FAF6}" dt="2022-04-10T13:35:20.278" v="14" actId="2696"/>
        <pc:sldMkLst>
          <pc:docMk/>
          <pc:sldMk cId="3612278704" sldId="327"/>
        </pc:sldMkLst>
      </pc:sldChg>
      <pc:sldChg chg="del">
        <pc:chgData name="marcos aurelio gularte de castro" userId="67f50566e2aee3b4" providerId="LiveId" clId="{5E432FD9-9E22-FC47-815F-5E117B02FAF6}" dt="2022-04-10T13:35:21.687" v="15" actId="2696"/>
        <pc:sldMkLst>
          <pc:docMk/>
          <pc:sldMk cId="2202047709" sldId="328"/>
        </pc:sldMkLst>
      </pc:sldChg>
      <pc:sldChg chg="del">
        <pc:chgData name="marcos aurelio gularte de castro" userId="67f50566e2aee3b4" providerId="LiveId" clId="{5E432FD9-9E22-FC47-815F-5E117B02FAF6}" dt="2022-04-10T13:35:35.212" v="16" actId="2696"/>
        <pc:sldMkLst>
          <pc:docMk/>
          <pc:sldMk cId="1822936073" sldId="329"/>
        </pc:sldMkLst>
      </pc:sldChg>
      <pc:sldChg chg="del">
        <pc:chgData name="marcos aurelio gularte de castro" userId="67f50566e2aee3b4" providerId="LiveId" clId="{5E432FD9-9E22-FC47-815F-5E117B02FAF6}" dt="2022-04-10T13:35:36.244" v="17" actId="2696"/>
        <pc:sldMkLst>
          <pc:docMk/>
          <pc:sldMk cId="3453573897" sldId="330"/>
        </pc:sldMkLst>
      </pc:sldChg>
      <pc:sldChg chg="del modTransition">
        <pc:chgData name="marcos aurelio gularte de castro" userId="67f50566e2aee3b4" providerId="LiveId" clId="{5E432FD9-9E22-FC47-815F-5E117B02FAF6}" dt="2022-04-10T14:37:16.207" v="436" actId="2696"/>
        <pc:sldMkLst>
          <pc:docMk/>
          <pc:sldMk cId="546516438" sldId="331"/>
        </pc:sldMkLst>
      </pc:sldChg>
      <pc:sldChg chg="del">
        <pc:chgData name="marcos aurelio gularte de castro" userId="67f50566e2aee3b4" providerId="LiveId" clId="{5E432FD9-9E22-FC47-815F-5E117B02FAF6}" dt="2022-04-10T13:35:45.157" v="18" actId="2696"/>
        <pc:sldMkLst>
          <pc:docMk/>
          <pc:sldMk cId="3067115284" sldId="332"/>
        </pc:sldMkLst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19559135" sldId="333"/>
        </pc:sldMkLst>
      </pc:sldChg>
      <pc:sldChg chg="addSp delSp 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67374439" sldId="334"/>
        </pc:sldMkLst>
        <pc:spChg chg="mod ord">
          <ac:chgData name="marcos aurelio gularte de castro" userId="67f50566e2aee3b4" providerId="LiveId" clId="{5E432FD9-9E22-FC47-815F-5E117B02FAF6}" dt="2022-04-10T14:41:01.226" v="448" actId="700"/>
          <ac:spMkLst>
            <pc:docMk/>
            <pc:sldMk cId="367374439" sldId="334"/>
            <ac:spMk id="2" creationId="{E5F2375E-0244-1F48-89D7-F197CF3F1441}"/>
          </ac:spMkLst>
        </pc:spChg>
        <pc:picChg chg="add del mod">
          <ac:chgData name="marcos aurelio gularte de castro" userId="67f50566e2aee3b4" providerId="LiveId" clId="{5E432FD9-9E22-FC47-815F-5E117B02FAF6}" dt="2022-04-10T14:40:51.735" v="445" actId="21"/>
          <ac:picMkLst>
            <pc:docMk/>
            <pc:sldMk cId="367374439" sldId="334"/>
            <ac:picMk id="4" creationId="{4E59E19B-5B3D-CD47-8E03-C9B10C421313}"/>
          </ac:picMkLst>
        </pc:picChg>
        <pc:picChg chg="add del">
          <ac:chgData name="marcos aurelio gularte de castro" userId="67f50566e2aee3b4" providerId="LiveId" clId="{5E432FD9-9E22-FC47-815F-5E117B02FAF6}" dt="2022-04-10T14:41:46.963" v="450" actId="478"/>
          <ac:picMkLst>
            <pc:docMk/>
            <pc:sldMk cId="367374439" sldId="334"/>
            <ac:picMk id="5" creationId="{616D007A-520E-CA45-938A-0BE531CB1C4A}"/>
          </ac:picMkLst>
        </pc:picChg>
        <pc:picChg chg="add del">
          <ac:chgData name="marcos aurelio gularte de castro" userId="67f50566e2aee3b4" providerId="LiveId" clId="{5E432FD9-9E22-FC47-815F-5E117B02FAF6}" dt="2022-04-10T14:41:53.887" v="452" actId="21"/>
          <ac:picMkLst>
            <pc:docMk/>
            <pc:sldMk cId="367374439" sldId="334"/>
            <ac:picMk id="6" creationId="{8E68C359-3355-264E-97FD-8F376905CE05}"/>
          </ac:picMkLst>
        </pc:picChg>
      </pc:sldChg>
      <pc:sldChg chg="modSp del mod">
        <pc:chgData name="marcos aurelio gularte de castro" userId="67f50566e2aee3b4" providerId="LiveId" clId="{5E432FD9-9E22-FC47-815F-5E117B02FAF6}" dt="2022-04-10T13:36:25.823" v="33" actId="2696"/>
        <pc:sldMkLst>
          <pc:docMk/>
          <pc:sldMk cId="3035653522" sldId="335"/>
        </pc:sldMkLst>
        <pc:spChg chg="mod">
          <ac:chgData name="marcos aurelio gularte de castro" userId="67f50566e2aee3b4" providerId="LiveId" clId="{5E432FD9-9E22-FC47-815F-5E117B02FAF6}" dt="2022-04-10T13:36:19.481" v="32" actId="20577"/>
          <ac:spMkLst>
            <pc:docMk/>
            <pc:sldMk cId="3035653522" sldId="335"/>
            <ac:spMk id="2" creationId="{B032B92B-45D3-7243-BC4E-0C581CEADE76}"/>
          </ac:spMkLst>
        </pc:spChg>
      </pc:sldChg>
      <pc:sldChg chg="del">
        <pc:chgData name="marcos aurelio gularte de castro" userId="67f50566e2aee3b4" providerId="LiveId" clId="{5E432FD9-9E22-FC47-815F-5E117B02FAF6}" dt="2022-04-10T13:36:02.802" v="19" actId="2696"/>
        <pc:sldMkLst>
          <pc:docMk/>
          <pc:sldMk cId="3467520436" sldId="336"/>
        </pc:sldMkLst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285572444" sldId="337"/>
        </pc:sldMkLst>
        <pc:spChg chg="mod">
          <ac:chgData name="marcos aurelio gularte de castro" userId="67f50566e2aee3b4" providerId="LiveId" clId="{5E432FD9-9E22-FC47-815F-5E117B02FAF6}" dt="2022-04-10T13:36:11.693" v="25" actId="20577"/>
          <ac:spMkLst>
            <pc:docMk/>
            <pc:sldMk cId="3285572444" sldId="337"/>
            <ac:spMk id="2" creationId="{C3DF0440-4B0D-3441-879E-980CB7941627}"/>
          </ac:spMkLst>
        </pc:spChg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512330725" sldId="338"/>
        </pc:sldMkLst>
      </pc:sldChg>
      <pc:sldChg chg="del">
        <pc:chgData name="marcos aurelio gularte de castro" userId="67f50566e2aee3b4" providerId="LiveId" clId="{5E432FD9-9E22-FC47-815F-5E117B02FAF6}" dt="2022-04-10T13:36:36.048" v="34" actId="2696"/>
        <pc:sldMkLst>
          <pc:docMk/>
          <pc:sldMk cId="1652286621" sldId="339"/>
        </pc:sldMkLst>
      </pc:sldChg>
      <pc:sldChg chg="del modTransition">
        <pc:chgData name="marcos aurelio gularte de castro" userId="67f50566e2aee3b4" providerId="LiveId" clId="{5E432FD9-9E22-FC47-815F-5E117B02FAF6}" dt="2022-04-10T14:43:27.251" v="455" actId="2696"/>
        <pc:sldMkLst>
          <pc:docMk/>
          <pc:sldMk cId="4214644919" sldId="340"/>
        </pc:sldMkLst>
      </pc:sldChg>
      <pc:sldChg chg="del">
        <pc:chgData name="marcos aurelio gularte de castro" userId="67f50566e2aee3b4" providerId="LiveId" clId="{5E432FD9-9E22-FC47-815F-5E117B02FAF6}" dt="2022-04-10T13:36:51.960" v="35" actId="2696"/>
        <pc:sldMkLst>
          <pc:docMk/>
          <pc:sldMk cId="1822922518" sldId="341"/>
        </pc:sldMkLst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4164827921" sldId="342"/>
        </pc:sldMkLst>
      </pc:sldChg>
      <pc:sldChg chg="addSp delSp modSp mod modTransition setBg">
        <pc:chgData name="marcos aurelio gularte de castro" userId="67f50566e2aee3b4" providerId="LiveId" clId="{5E432FD9-9E22-FC47-815F-5E117B02FAF6}" dt="2022-04-10T14:46:26.227" v="605"/>
        <pc:sldMkLst>
          <pc:docMk/>
          <pc:sldMk cId="1542227996" sldId="343"/>
        </pc:sldMkLst>
        <pc:spChg chg="mod">
          <ac:chgData name="marcos aurelio gularte de castro" userId="67f50566e2aee3b4" providerId="LiveId" clId="{5E432FD9-9E22-FC47-815F-5E117B02FAF6}" dt="2022-04-10T14:45:54.310" v="600" actId="27636"/>
          <ac:spMkLst>
            <pc:docMk/>
            <pc:sldMk cId="1542227996" sldId="343"/>
            <ac:spMk id="2" creationId="{A175A05F-344E-8F41-A67B-C32513352923}"/>
          </ac:spMkLst>
        </pc:spChg>
        <pc:spChg chg="add del mod">
          <ac:chgData name="marcos aurelio gularte de castro" userId="67f50566e2aee3b4" providerId="LiveId" clId="{5E432FD9-9E22-FC47-815F-5E117B02FAF6}" dt="2022-04-10T14:45:54.275" v="599"/>
          <ac:spMkLst>
            <pc:docMk/>
            <pc:sldMk cId="1542227996" sldId="343"/>
            <ac:spMk id="4" creationId="{B08AB536-6CD6-6746-A87C-98E9FACBB727}"/>
          </ac:spMkLst>
        </pc:spChg>
        <pc:picChg chg="add del">
          <ac:chgData name="marcos aurelio gularte de castro" userId="67f50566e2aee3b4" providerId="LiveId" clId="{5E432FD9-9E22-FC47-815F-5E117B02FAF6}" dt="2022-04-10T14:44:10.223" v="459" actId="21"/>
          <ac:picMkLst>
            <pc:docMk/>
            <pc:sldMk cId="1542227996" sldId="343"/>
            <ac:picMk id="3" creationId="{B5DF01D0-2CA6-F142-895A-F81269CC1D58}"/>
          </ac:picMkLst>
        </pc:picChg>
        <pc:picChg chg="add del mod">
          <ac:chgData name="marcos aurelio gularte de castro" userId="67f50566e2aee3b4" providerId="LiveId" clId="{5E432FD9-9E22-FC47-815F-5E117B02FAF6}" dt="2022-04-10T14:46:20.643" v="603" actId="21"/>
          <ac:picMkLst>
            <pc:docMk/>
            <pc:sldMk cId="1542227996" sldId="343"/>
            <ac:picMk id="5" creationId="{9FD767DF-D777-8546-B1EB-5CB09B275DDB}"/>
          </ac:picMkLst>
        </pc:picChg>
      </pc:sldChg>
      <pc:sldChg chg="addSp delSp modSp add del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702538532" sldId="344"/>
        </pc:sldMkLst>
        <pc:picChg chg="add del mod">
          <ac:chgData name="marcos aurelio gularte de castro" userId="67f50566e2aee3b4" providerId="LiveId" clId="{5E432FD9-9E22-FC47-815F-5E117B02FAF6}" dt="2022-04-10T14:48:33.182" v="618" actId="21"/>
          <ac:picMkLst>
            <pc:docMk/>
            <pc:sldMk cId="702538532" sldId="344"/>
            <ac:picMk id="4" creationId="{5C3C7BF9-E53F-4C46-AA01-95ECF9084B6F}"/>
          </ac:picMkLst>
        </pc:picChg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953628974" sldId="345"/>
        </pc:sldMkLst>
        <pc:spChg chg="mod">
          <ac:chgData name="marcos aurelio gularte de castro" userId="67f50566e2aee3b4" providerId="LiveId" clId="{5E432FD9-9E22-FC47-815F-5E117B02FAF6}" dt="2022-04-10T13:37:35.831" v="40" actId="20577"/>
          <ac:spMkLst>
            <pc:docMk/>
            <pc:sldMk cId="3953628974" sldId="345"/>
            <ac:spMk id="2" creationId="{469E1D2D-6C4F-FF45-AA5F-0741B384D7AC}"/>
          </ac:spMkLst>
        </pc:spChg>
      </pc:sldChg>
      <pc:sldChg chg="modSp del mod modTransition">
        <pc:chgData name="marcos aurelio gularte de castro" userId="67f50566e2aee3b4" providerId="LiveId" clId="{5E432FD9-9E22-FC47-815F-5E117B02FAF6}" dt="2022-04-10T14:49:56.212" v="624" actId="2696"/>
        <pc:sldMkLst>
          <pc:docMk/>
          <pc:sldMk cId="3933285546" sldId="346"/>
        </pc:sldMkLst>
        <pc:spChg chg="mod">
          <ac:chgData name="marcos aurelio gularte de castro" userId="67f50566e2aee3b4" providerId="LiveId" clId="{5E432FD9-9E22-FC47-815F-5E117B02FAF6}" dt="2022-04-10T14:49:43.680" v="623" actId="14100"/>
          <ac:spMkLst>
            <pc:docMk/>
            <pc:sldMk cId="3933285546" sldId="346"/>
            <ac:spMk id="2" creationId="{956253D9-AF05-C54F-99B2-AAB5C6EBBA46}"/>
          </ac:spMkLst>
        </pc:spChg>
      </pc:sldChg>
      <pc:sldChg chg="del">
        <pc:chgData name="marcos aurelio gularte de castro" userId="67f50566e2aee3b4" providerId="LiveId" clId="{5E432FD9-9E22-FC47-815F-5E117B02FAF6}" dt="2022-04-10T13:37:41.772" v="41" actId="2696"/>
        <pc:sldMkLst>
          <pc:docMk/>
          <pc:sldMk cId="2675937001" sldId="347"/>
        </pc:sldMkLst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44219537" sldId="348"/>
        </pc:sldMkLst>
        <pc:spChg chg="mod">
          <ac:chgData name="marcos aurelio gularte de castro" userId="67f50566e2aee3b4" providerId="LiveId" clId="{5E432FD9-9E22-FC47-815F-5E117B02FAF6}" dt="2022-04-10T14:51:38.794" v="632" actId="948"/>
          <ac:spMkLst>
            <pc:docMk/>
            <pc:sldMk cId="144219537" sldId="348"/>
            <ac:spMk id="3" creationId="{F40711CE-9884-C644-B310-0EDF11C40F42}"/>
          </ac:spMkLst>
        </pc:spChg>
      </pc:sldChg>
      <pc:sldChg chg="add del">
        <pc:chgData name="marcos aurelio gularte de castro" userId="67f50566e2aee3b4" providerId="LiveId" clId="{5E432FD9-9E22-FC47-815F-5E117B02FAF6}" dt="2022-04-10T13:37:56.210" v="44" actId="2696"/>
        <pc:sldMkLst>
          <pc:docMk/>
          <pc:sldMk cId="666530776" sldId="349"/>
        </pc:sldMkLst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572755725" sldId="350"/>
        </pc:sldMkLst>
        <pc:spChg chg="mod">
          <ac:chgData name="marcos aurelio gularte de castro" userId="67f50566e2aee3b4" providerId="LiveId" clId="{5E432FD9-9E22-FC47-815F-5E117B02FAF6}" dt="2022-04-10T13:38:01.391" v="46" actId="20577"/>
          <ac:spMkLst>
            <pc:docMk/>
            <pc:sldMk cId="572755725" sldId="350"/>
            <ac:spMk id="2" creationId="{6CCE8C67-275D-EE49-A6B0-5368A99773CC}"/>
          </ac:spMkLst>
        </pc:spChg>
      </pc:sldChg>
      <pc:sldChg chg="modSp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462464820" sldId="351"/>
        </pc:sldMkLst>
        <pc:spChg chg="mod">
          <ac:chgData name="marcos aurelio gularte de castro" userId="67f50566e2aee3b4" providerId="LiveId" clId="{5E432FD9-9E22-FC47-815F-5E117B02FAF6}" dt="2022-04-10T14:53:14.340" v="640" actId="1076"/>
          <ac:spMkLst>
            <pc:docMk/>
            <pc:sldMk cId="3462464820" sldId="351"/>
            <ac:spMk id="3" creationId="{C147EA09-DE20-E64D-BF6A-184DF557F566}"/>
          </ac:spMkLst>
        </pc:spChg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2972548274" sldId="352"/>
        </pc:sldMkLst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4101109632" sldId="353"/>
        </pc:sldMkLst>
        <pc:spChg chg="mod ord">
          <ac:chgData name="marcos aurelio gularte de castro" userId="67f50566e2aee3b4" providerId="LiveId" clId="{5E432FD9-9E22-FC47-815F-5E117B02FAF6}" dt="2022-04-10T14:57:31.746" v="649" actId="700"/>
          <ac:spMkLst>
            <pc:docMk/>
            <pc:sldMk cId="4101109632" sldId="353"/>
            <ac:spMk id="2" creationId="{0744407B-FD34-B44A-975B-8BB279867669}"/>
          </ac:spMkLst>
        </pc:spChg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573201585" sldId="354"/>
        </pc:sldMkLst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892733744" sldId="355"/>
        </pc:sldMkLst>
        <pc:spChg chg="mod ord">
          <ac:chgData name="marcos aurelio gularte de castro" userId="67f50566e2aee3b4" providerId="LiveId" clId="{5E432FD9-9E22-FC47-815F-5E117B02FAF6}" dt="2022-04-10T14:57:20.991" v="647" actId="700"/>
          <ac:spMkLst>
            <pc:docMk/>
            <pc:sldMk cId="1892733744" sldId="355"/>
            <ac:spMk id="2" creationId="{67D013C2-E316-1E4E-8823-F263274BFBAB}"/>
          </ac:spMkLst>
        </pc:spChg>
      </pc:sldChg>
      <pc:sldChg chg="modSp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937650664" sldId="356"/>
        </pc:sldMkLst>
        <pc:spChg chg="mod ord">
          <ac:chgData name="marcos aurelio gularte de castro" userId="67f50566e2aee3b4" providerId="LiveId" clId="{5E432FD9-9E22-FC47-815F-5E117B02FAF6}" dt="2022-04-10T15:00:09.089" v="655" actId="15"/>
          <ac:spMkLst>
            <pc:docMk/>
            <pc:sldMk cId="1937650664" sldId="356"/>
            <ac:spMk id="2" creationId="{0FFB152D-831F-BF4A-ADC4-A1356F714476}"/>
          </ac:spMkLst>
        </pc:spChg>
      </pc:sldChg>
      <pc:sldChg chg="del modTransition">
        <pc:chgData name="marcos aurelio gularte de castro" userId="67f50566e2aee3b4" providerId="LiveId" clId="{5E432FD9-9E22-FC47-815F-5E117B02FAF6}" dt="2022-04-10T15:00:26.774" v="656" actId="2696"/>
        <pc:sldMkLst>
          <pc:docMk/>
          <pc:sldMk cId="1795104103" sldId="357"/>
        </pc:sldMkLst>
      </pc:sldChg>
      <pc:sldChg chg="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550646685" sldId="358"/>
        </pc:sldMkLst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417350406" sldId="359"/>
        </pc:sldMkLst>
        <pc:spChg chg="mod">
          <ac:chgData name="marcos aurelio gularte de castro" userId="67f50566e2aee3b4" providerId="LiveId" clId="{5E432FD9-9E22-FC47-815F-5E117B02FAF6}" dt="2022-04-10T13:39:25.986" v="52" actId="20577"/>
          <ac:spMkLst>
            <pc:docMk/>
            <pc:sldMk cId="3417350406" sldId="359"/>
            <ac:spMk id="2" creationId="{1063BCEE-E997-6E4D-B213-42D9F601AD3E}"/>
          </ac:spMkLst>
        </pc:spChg>
      </pc:sldChg>
      <pc:sldChg chg="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920275666" sldId="360"/>
        </pc:sldMkLst>
        <pc:spChg chg="mod ord">
          <ac:chgData name="marcos aurelio gularte de castro" userId="67f50566e2aee3b4" providerId="LiveId" clId="{5E432FD9-9E22-FC47-815F-5E117B02FAF6}" dt="2022-04-10T15:03:40.876" v="666" actId="15"/>
          <ac:spMkLst>
            <pc:docMk/>
            <pc:sldMk cId="1920275666" sldId="360"/>
            <ac:spMk id="2" creationId="{6FA4F99A-92A3-5146-889C-D73568E1CC72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145044880" sldId="361"/>
        </pc:sldMkLst>
        <pc:spChg chg="mod">
          <ac:chgData name="marcos aurelio gularte de castro" userId="67f50566e2aee3b4" providerId="LiveId" clId="{5E432FD9-9E22-FC47-815F-5E117B02FAF6}" dt="2022-04-10T13:40:17.250" v="59" actId="20577"/>
          <ac:spMkLst>
            <pc:docMk/>
            <pc:sldMk cId="1145044880" sldId="361"/>
            <ac:spMk id="2" creationId="{2120C2D8-7B66-FA41-8417-D5D6A44FD73E}"/>
          </ac:spMkLst>
        </pc:spChg>
      </pc:sldChg>
      <pc:sldChg chg="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84433813" sldId="362"/>
        </pc:sldMkLst>
        <pc:spChg chg="mod ord">
          <ac:chgData name="marcos aurelio gularte de castro" userId="67f50566e2aee3b4" providerId="LiveId" clId="{5E432FD9-9E22-FC47-815F-5E117B02FAF6}" dt="2022-04-10T15:05:29.139" v="671" actId="700"/>
          <ac:spMkLst>
            <pc:docMk/>
            <pc:sldMk cId="284433813" sldId="362"/>
            <ac:spMk id="2" creationId="{535357CB-A1ED-8646-84BB-8FAFF7B67ED1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51275667" sldId="363"/>
        </pc:sldMkLst>
        <pc:spChg chg="del">
          <ac:chgData name="marcos aurelio gularte de castro" userId="67f50566e2aee3b4" providerId="LiveId" clId="{5E432FD9-9E22-FC47-815F-5E117B02FAF6}" dt="2022-04-10T13:41:13.152" v="74" actId="700"/>
          <ac:spMkLst>
            <pc:docMk/>
            <pc:sldMk cId="351275667" sldId="363"/>
            <ac:spMk id="2" creationId="{CBDEF1D8-F294-CE48-ADAA-112D086D6CED}"/>
          </ac:spMkLst>
        </pc:spChg>
        <pc:spChg chg="add mod">
          <ac:chgData name="marcos aurelio gularte de castro" userId="67f50566e2aee3b4" providerId="LiveId" clId="{5E432FD9-9E22-FC47-815F-5E117B02FAF6}" dt="2022-04-10T15:07:15.883" v="680" actId="242"/>
          <ac:spMkLst>
            <pc:docMk/>
            <pc:sldMk cId="351275667" sldId="363"/>
            <ac:spMk id="3" creationId="{B52FF4E9-3694-9D46-BCB7-8FD0BD06086D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006067228" sldId="364"/>
        </pc:sldMkLst>
        <pc:spChg chg="del mod ord">
          <ac:chgData name="marcos aurelio gularte de castro" userId="67f50566e2aee3b4" providerId="LiveId" clId="{5E432FD9-9E22-FC47-815F-5E117B02FAF6}" dt="2022-04-10T13:42:40.886" v="90" actId="700"/>
          <ac:spMkLst>
            <pc:docMk/>
            <pc:sldMk cId="2006067228" sldId="364"/>
            <ac:spMk id="2" creationId="{2F4342C6-85F0-F548-B48D-20F330A01CE6}"/>
          </ac:spMkLst>
        </pc:spChg>
        <pc:spChg chg="add mod ord">
          <ac:chgData name="marcos aurelio gularte de castro" userId="67f50566e2aee3b4" providerId="LiveId" clId="{5E432FD9-9E22-FC47-815F-5E117B02FAF6}" dt="2022-04-10T13:43:01.086" v="105" actId="20577"/>
          <ac:spMkLst>
            <pc:docMk/>
            <pc:sldMk cId="2006067228" sldId="364"/>
            <ac:spMk id="3" creationId="{BF689A98-E9FD-5942-843A-19F436FC13CE}"/>
          </ac:spMkLst>
        </pc:spChg>
        <pc:picChg chg="add del">
          <ac:chgData name="marcos aurelio gularte de castro" userId="67f50566e2aee3b4" providerId="LiveId" clId="{5E432FD9-9E22-FC47-815F-5E117B02FAF6}" dt="2022-04-10T15:08:17.075" v="684" actId="478"/>
          <ac:picMkLst>
            <pc:docMk/>
            <pc:sldMk cId="2006067228" sldId="364"/>
            <ac:picMk id="4" creationId="{80EFB486-1669-5045-96A3-5D4B6F71A5ED}"/>
          </ac:picMkLst>
        </pc:picChg>
        <pc:picChg chg="add del">
          <ac:chgData name="marcos aurelio gularte de castro" userId="67f50566e2aee3b4" providerId="LiveId" clId="{5E432FD9-9E22-FC47-815F-5E117B02FAF6}" dt="2022-04-10T15:08:13.910" v="683" actId="21"/>
          <ac:picMkLst>
            <pc:docMk/>
            <pc:sldMk cId="2006067228" sldId="364"/>
            <ac:picMk id="5" creationId="{14A83299-A968-714D-8945-1B33714AD8E2}"/>
          </ac:picMkLst>
        </pc:picChg>
      </pc:sldChg>
      <pc:sldChg chg="modSp new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759603394" sldId="365"/>
        </pc:sldMkLst>
        <pc:spChg chg="mod">
          <ac:chgData name="marcos aurelio gularte de castro" userId="67f50566e2aee3b4" providerId="LiveId" clId="{5E432FD9-9E22-FC47-815F-5E117B02FAF6}" dt="2022-04-10T13:43:46.570" v="106"/>
          <ac:spMkLst>
            <pc:docMk/>
            <pc:sldMk cId="1759603394" sldId="365"/>
            <ac:spMk id="2" creationId="{1566519C-737E-9E43-86ED-614B4449DBD9}"/>
          </ac:spMkLst>
        </pc:spChg>
      </pc:sldChg>
      <pc:sldChg chg="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868173894" sldId="366"/>
        </pc:sldMkLst>
        <pc:spChg chg="mod ord">
          <ac:chgData name="marcos aurelio gularte de castro" userId="67f50566e2aee3b4" providerId="LiveId" clId="{5E432FD9-9E22-FC47-815F-5E117B02FAF6}" dt="2022-04-10T15:13:05.914" v="693" actId="700"/>
          <ac:spMkLst>
            <pc:docMk/>
            <pc:sldMk cId="1868173894" sldId="366"/>
            <ac:spMk id="2" creationId="{DDABE7FD-3186-6749-96CF-5B998BC86EBD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738630785" sldId="367"/>
        </pc:sldMkLst>
        <pc:spChg chg="mod">
          <ac:chgData name="marcos aurelio gularte de castro" userId="67f50566e2aee3b4" providerId="LiveId" clId="{5E432FD9-9E22-FC47-815F-5E117B02FAF6}" dt="2022-04-10T13:45:05.020" v="133" actId="20577"/>
          <ac:spMkLst>
            <pc:docMk/>
            <pc:sldMk cId="738630785" sldId="367"/>
            <ac:spMk id="2" creationId="{251BD65B-BBAE-AA49-83EA-E8E4C3B46C76}"/>
          </ac:spMkLst>
        </pc:spChg>
      </pc:sldChg>
      <pc:sldChg chg="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310672303" sldId="368"/>
        </pc:sldMkLst>
        <pc:spChg chg="mod ord">
          <ac:chgData name="marcos aurelio gularte de castro" userId="67f50566e2aee3b4" providerId="LiveId" clId="{5E432FD9-9E22-FC47-815F-5E117B02FAF6}" dt="2022-04-10T15:13:59.231" v="698" actId="700"/>
          <ac:spMkLst>
            <pc:docMk/>
            <pc:sldMk cId="2310672303" sldId="368"/>
            <ac:spMk id="2" creationId="{4F3149B4-E4F7-0149-AD55-1A995AC318A5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1633308905" sldId="369"/>
        </pc:sldMkLst>
        <pc:spChg chg="mod">
          <ac:chgData name="marcos aurelio gularte de castro" userId="67f50566e2aee3b4" providerId="LiveId" clId="{5E432FD9-9E22-FC47-815F-5E117B02FAF6}" dt="2022-04-10T15:15:21.190" v="702" actId="15"/>
          <ac:spMkLst>
            <pc:docMk/>
            <pc:sldMk cId="1633308905" sldId="369"/>
            <ac:spMk id="2" creationId="{57E47F21-D001-EC43-9625-2BECD3BBC9B7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4003962186" sldId="370"/>
        </pc:sldMkLst>
        <pc:spChg chg="del mod ord">
          <ac:chgData name="marcos aurelio gularte de castro" userId="67f50566e2aee3b4" providerId="LiveId" clId="{5E432FD9-9E22-FC47-815F-5E117B02FAF6}" dt="2022-04-10T13:48:21.990" v="161" actId="700"/>
          <ac:spMkLst>
            <pc:docMk/>
            <pc:sldMk cId="4003962186" sldId="370"/>
            <ac:spMk id="2" creationId="{027F461A-B7E9-074B-B4EC-73828221910C}"/>
          </ac:spMkLst>
        </pc:spChg>
        <pc:spChg chg="add mod ord">
          <ac:chgData name="marcos aurelio gularte de castro" userId="67f50566e2aee3b4" providerId="LiveId" clId="{5E432FD9-9E22-FC47-815F-5E117B02FAF6}" dt="2022-04-10T15:17:37.141" v="748" actId="1076"/>
          <ac:spMkLst>
            <pc:docMk/>
            <pc:sldMk cId="4003962186" sldId="370"/>
            <ac:spMk id="3" creationId="{4A51B009-3DFB-6542-A32C-0B0606DACEE3}"/>
          </ac:spMkLst>
        </pc:spChg>
        <pc:spChg chg="add del mod ord">
          <ac:chgData name="marcos aurelio gularte de castro" userId="67f50566e2aee3b4" providerId="LiveId" clId="{5E432FD9-9E22-FC47-815F-5E117B02FAF6}" dt="2022-04-10T13:48:45.844" v="165" actId="700"/>
          <ac:spMkLst>
            <pc:docMk/>
            <pc:sldMk cId="4003962186" sldId="370"/>
            <ac:spMk id="4" creationId="{2114FCDA-D630-CE4D-8259-18DAF8564EDD}"/>
          </ac:spMkLst>
        </pc:spChg>
        <pc:spChg chg="add del mod ord">
          <ac:chgData name="marcos aurelio gularte de castro" userId="67f50566e2aee3b4" providerId="LiveId" clId="{5E432FD9-9E22-FC47-815F-5E117B02FAF6}" dt="2022-04-10T13:48:45.844" v="165" actId="700"/>
          <ac:spMkLst>
            <pc:docMk/>
            <pc:sldMk cId="4003962186" sldId="370"/>
            <ac:spMk id="5" creationId="{D3FE6AA1-B04F-1147-B998-70C25104C8A6}"/>
          </ac:spMkLst>
        </pc:spChg>
        <pc:spChg chg="add del mod">
          <ac:chgData name="marcos aurelio gularte de castro" userId="67f50566e2aee3b4" providerId="LiveId" clId="{5E432FD9-9E22-FC47-815F-5E117B02FAF6}" dt="2022-04-10T13:48:58.529" v="171"/>
          <ac:spMkLst>
            <pc:docMk/>
            <pc:sldMk cId="4003962186" sldId="370"/>
            <ac:spMk id="6" creationId="{8846B0B6-FAB7-B04F-A27E-EA8B7BA340BC}"/>
          </ac:spMkLst>
        </pc:spChg>
        <pc:spChg chg="add del mod">
          <ac:chgData name="marcos aurelio gularte de castro" userId="67f50566e2aee3b4" providerId="LiveId" clId="{5E432FD9-9E22-FC47-815F-5E117B02FAF6}" dt="2022-04-10T15:17:30.906" v="746"/>
          <ac:spMkLst>
            <pc:docMk/>
            <pc:sldMk cId="4003962186" sldId="370"/>
            <ac:spMk id="7" creationId="{D3C05BD8-7B86-E744-B525-22D456A6920B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814686438" sldId="371"/>
        </pc:sldMkLst>
        <pc:spChg chg="del">
          <ac:chgData name="marcos aurelio gularte de castro" userId="67f50566e2aee3b4" providerId="LiveId" clId="{5E432FD9-9E22-FC47-815F-5E117B02FAF6}" dt="2022-04-10T13:51:06.487" v="182" actId="700"/>
          <ac:spMkLst>
            <pc:docMk/>
            <pc:sldMk cId="2814686438" sldId="371"/>
            <ac:spMk id="2" creationId="{2E146D15-A293-AC4D-B414-0F2C25A01E76}"/>
          </ac:spMkLst>
        </pc:spChg>
        <pc:spChg chg="add mod">
          <ac:chgData name="marcos aurelio gularte de castro" userId="67f50566e2aee3b4" providerId="LiveId" clId="{5E432FD9-9E22-FC47-815F-5E117B02FAF6}" dt="2022-04-10T15:20:41.130" v="763" actId="1076"/>
          <ac:spMkLst>
            <pc:docMk/>
            <pc:sldMk cId="2814686438" sldId="371"/>
            <ac:spMk id="3" creationId="{9C163BB1-7FF2-5647-AC99-58AB1809BA34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48689009" sldId="372"/>
        </pc:sldMkLst>
        <pc:spChg chg="del">
          <ac:chgData name="marcos aurelio gularte de castro" userId="67f50566e2aee3b4" providerId="LiveId" clId="{5E432FD9-9E22-FC47-815F-5E117B02FAF6}" dt="2022-04-10T13:51:46.050" v="184"/>
          <ac:spMkLst>
            <pc:docMk/>
            <pc:sldMk cId="248689009" sldId="372"/>
            <ac:spMk id="2" creationId="{144F0A64-B3E2-F049-BC3B-B7B59A50BE45}"/>
          </ac:spMkLst>
        </pc:spChg>
        <pc:spChg chg="add del mod ord">
          <ac:chgData name="marcos aurelio gularte de castro" userId="67f50566e2aee3b4" providerId="LiveId" clId="{5E432FD9-9E22-FC47-815F-5E117B02FAF6}" dt="2022-04-10T13:51:48.610" v="185" actId="700"/>
          <ac:spMkLst>
            <pc:docMk/>
            <pc:sldMk cId="248689009" sldId="372"/>
            <ac:spMk id="3" creationId="{26370CF2-0C92-7746-8323-61AA00B7FC47}"/>
          </ac:spMkLst>
        </pc:spChg>
        <pc:spChg chg="add mod ord">
          <ac:chgData name="marcos aurelio gularte de castro" userId="67f50566e2aee3b4" providerId="LiveId" clId="{5E432FD9-9E22-FC47-815F-5E117B02FAF6}" dt="2022-04-10T13:52:00.311" v="189" actId="15"/>
          <ac:spMkLst>
            <pc:docMk/>
            <pc:sldMk cId="248689009" sldId="372"/>
            <ac:spMk id="4" creationId="{B0D4637A-731D-594A-B166-0299F8188F63}"/>
          </ac:spMkLst>
        </pc:spChg>
      </pc:sldChg>
      <pc:sldChg chg="modSp new del">
        <pc:chgData name="marcos aurelio gularte de castro" userId="67f50566e2aee3b4" providerId="LiveId" clId="{5E432FD9-9E22-FC47-815F-5E117B02FAF6}" dt="2022-04-10T14:03:25.080" v="231" actId="2696"/>
        <pc:sldMkLst>
          <pc:docMk/>
          <pc:sldMk cId="2934781110" sldId="373"/>
        </pc:sldMkLst>
        <pc:spChg chg="mod">
          <ac:chgData name="marcos aurelio gularte de castro" userId="67f50566e2aee3b4" providerId="LiveId" clId="{5E432FD9-9E22-FC47-815F-5E117B02FAF6}" dt="2022-04-10T13:55:36.984" v="198"/>
          <ac:spMkLst>
            <pc:docMk/>
            <pc:sldMk cId="2934781110" sldId="373"/>
            <ac:spMk id="2" creationId="{4DE98200-C6F5-5A4F-8336-B2AF2370E836}"/>
          </ac:spMkLst>
        </pc:spChg>
      </pc:sldChg>
      <pc:sldChg chg="modSp new del">
        <pc:chgData name="marcos aurelio gularte de castro" userId="67f50566e2aee3b4" providerId="LiveId" clId="{5E432FD9-9E22-FC47-815F-5E117B02FAF6}" dt="2022-04-10T14:03:27.349" v="232" actId="2696"/>
        <pc:sldMkLst>
          <pc:docMk/>
          <pc:sldMk cId="3243034115" sldId="374"/>
        </pc:sldMkLst>
        <pc:spChg chg="mod">
          <ac:chgData name="marcos aurelio gularte de castro" userId="67f50566e2aee3b4" providerId="LiveId" clId="{5E432FD9-9E22-FC47-815F-5E117B02FAF6}" dt="2022-04-10T13:56:16.589" v="199"/>
          <ac:spMkLst>
            <pc:docMk/>
            <pc:sldMk cId="3243034115" sldId="374"/>
            <ac:spMk id="2" creationId="{73CA8951-B20F-B34F-A78B-07F954F322FD}"/>
          </ac:spMkLst>
        </pc:spChg>
      </pc:sldChg>
      <pc:sldChg chg="modSp new del mod">
        <pc:chgData name="marcos aurelio gularte de castro" userId="67f50566e2aee3b4" providerId="LiveId" clId="{5E432FD9-9E22-FC47-815F-5E117B02FAF6}" dt="2022-04-10T14:03:31.491" v="233" actId="2696"/>
        <pc:sldMkLst>
          <pc:docMk/>
          <pc:sldMk cId="4168855177" sldId="375"/>
        </pc:sldMkLst>
        <pc:spChg chg="mod">
          <ac:chgData name="marcos aurelio gularte de castro" userId="67f50566e2aee3b4" providerId="LiveId" clId="{5E432FD9-9E22-FC47-815F-5E117B02FAF6}" dt="2022-04-10T14:02:06.812" v="229" actId="20577"/>
          <ac:spMkLst>
            <pc:docMk/>
            <pc:sldMk cId="4168855177" sldId="375"/>
            <ac:spMk id="2" creationId="{34660FEC-4E0D-1E41-BD80-97E52A69D637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632198783" sldId="376"/>
        </pc:sldMkLst>
        <pc:spChg chg="mod">
          <ac:chgData name="marcos aurelio gularte de castro" userId="67f50566e2aee3b4" providerId="LiveId" clId="{5E432FD9-9E22-FC47-815F-5E117B02FAF6}" dt="2022-04-10T15:23:57.758" v="776" actId="14100"/>
          <ac:spMkLst>
            <pc:docMk/>
            <pc:sldMk cId="632198783" sldId="376"/>
            <ac:spMk id="2" creationId="{8D8D3603-0063-E241-A8C6-6DAE98F4CCEC}"/>
          </ac:spMkLst>
        </pc:spChg>
      </pc:sldChg>
      <pc:sldChg chg="modSp new mod or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857280119" sldId="377"/>
        </pc:sldMkLst>
        <pc:spChg chg="mod ord">
          <ac:chgData name="marcos aurelio gularte de castro" userId="67f50566e2aee3b4" providerId="LiveId" clId="{5E432FD9-9E22-FC47-815F-5E117B02FAF6}" dt="2022-04-10T15:23:12.406" v="773" actId="14100"/>
          <ac:spMkLst>
            <pc:docMk/>
            <pc:sldMk cId="857280119" sldId="377"/>
            <ac:spMk id="2" creationId="{F7EB07EB-7CAA-CC4B-85A5-C5F0250575B9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718716199" sldId="378"/>
        </pc:sldMkLst>
        <pc:spChg chg="del">
          <ac:chgData name="marcos aurelio gularte de castro" userId="67f50566e2aee3b4" providerId="LiveId" clId="{5E432FD9-9E22-FC47-815F-5E117B02FAF6}" dt="2022-04-10T14:03:41.291" v="238" actId="700"/>
          <ac:spMkLst>
            <pc:docMk/>
            <pc:sldMk cId="1718716199" sldId="378"/>
            <ac:spMk id="2" creationId="{BA3BCE2C-C802-5F4B-A9BB-5EFDC8D54433}"/>
          </ac:spMkLst>
        </pc:spChg>
        <pc:spChg chg="add mod">
          <ac:chgData name="marcos aurelio gularte de castro" userId="67f50566e2aee3b4" providerId="LiveId" clId="{5E432FD9-9E22-FC47-815F-5E117B02FAF6}" dt="2022-04-10T15:27:56.859" v="793" actId="14100"/>
          <ac:spMkLst>
            <pc:docMk/>
            <pc:sldMk cId="1718716199" sldId="378"/>
            <ac:spMk id="3" creationId="{7844F7D6-AA42-6447-A1CC-D3DBE695A091}"/>
          </ac:spMkLst>
        </pc:spChg>
        <pc:picChg chg="add del">
          <ac:chgData name="marcos aurelio gularte de castro" userId="67f50566e2aee3b4" providerId="LiveId" clId="{5E432FD9-9E22-FC47-815F-5E117B02FAF6}" dt="2022-04-10T15:25:18.645" v="782" actId="478"/>
          <ac:picMkLst>
            <pc:docMk/>
            <pc:sldMk cId="1718716199" sldId="378"/>
            <ac:picMk id="4" creationId="{6644F795-A7FE-B742-AED6-CA26C0AD03A8}"/>
          </ac:picMkLst>
        </pc:picChg>
        <pc:picChg chg="add del">
          <ac:chgData name="marcos aurelio gularte de castro" userId="67f50566e2aee3b4" providerId="LiveId" clId="{5E432FD9-9E22-FC47-815F-5E117B02FAF6}" dt="2022-04-10T15:25:17.738" v="781" actId="478"/>
          <ac:picMkLst>
            <pc:docMk/>
            <pc:sldMk cId="1718716199" sldId="378"/>
            <ac:picMk id="5" creationId="{FE1465EF-B409-714B-9C04-9C877288AE71}"/>
          </ac:picMkLst>
        </pc:picChg>
        <pc:picChg chg="add del">
          <ac:chgData name="marcos aurelio gularte de castro" userId="67f50566e2aee3b4" providerId="LiveId" clId="{5E432FD9-9E22-FC47-815F-5E117B02FAF6}" dt="2022-04-10T15:25:16.503" v="780" actId="21"/>
          <ac:picMkLst>
            <pc:docMk/>
            <pc:sldMk cId="1718716199" sldId="378"/>
            <ac:picMk id="6" creationId="{654B4935-FD3D-7A41-8D52-F68151731635}"/>
          </ac:picMkLst>
        </pc:picChg>
        <pc:picChg chg="add del">
          <ac:chgData name="marcos aurelio gularte de castro" userId="67f50566e2aee3b4" providerId="LiveId" clId="{5E432FD9-9E22-FC47-815F-5E117B02FAF6}" dt="2022-04-10T15:27:11.804" v="786" actId="478"/>
          <ac:picMkLst>
            <pc:docMk/>
            <pc:sldMk cId="1718716199" sldId="378"/>
            <ac:picMk id="7" creationId="{86C4E3AA-6184-B94A-B8A6-08E548B26FAF}"/>
          </ac:picMkLst>
        </pc:picChg>
        <pc:picChg chg="add del">
          <ac:chgData name="marcos aurelio gularte de castro" userId="67f50566e2aee3b4" providerId="LiveId" clId="{5E432FD9-9E22-FC47-815F-5E117B02FAF6}" dt="2022-04-10T15:27:37.635" v="790" actId="478"/>
          <ac:picMkLst>
            <pc:docMk/>
            <pc:sldMk cId="1718716199" sldId="378"/>
            <ac:picMk id="8" creationId="{0D327F19-C7AF-CE4D-B31E-92CB2FC8A0DD}"/>
          </ac:picMkLst>
        </pc:picChg>
        <pc:picChg chg="add del">
          <ac:chgData name="marcos aurelio gularte de castro" userId="67f50566e2aee3b4" providerId="LiveId" clId="{5E432FD9-9E22-FC47-815F-5E117B02FAF6}" dt="2022-04-10T15:27:35.604" v="789" actId="21"/>
          <ac:picMkLst>
            <pc:docMk/>
            <pc:sldMk cId="1718716199" sldId="378"/>
            <ac:picMk id="9" creationId="{3F72424D-C65C-394E-BAFA-39902B1EED16}"/>
          </ac:picMkLst>
        </pc:pic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2573368734" sldId="379"/>
        </pc:sldMkLst>
        <pc:spChg chg="del mod ord">
          <ac:chgData name="marcos aurelio gularte de castro" userId="67f50566e2aee3b4" providerId="LiveId" clId="{5E432FD9-9E22-FC47-815F-5E117B02FAF6}" dt="2022-04-10T14:04:20.725" v="240" actId="700"/>
          <ac:spMkLst>
            <pc:docMk/>
            <pc:sldMk cId="2573368734" sldId="379"/>
            <ac:spMk id="2" creationId="{C5104760-219D-6F41-B9CC-D804BCEC619A}"/>
          </ac:spMkLst>
        </pc:spChg>
        <pc:spChg chg="add mod ord">
          <ac:chgData name="marcos aurelio gularte de castro" userId="67f50566e2aee3b4" providerId="LiveId" clId="{5E432FD9-9E22-FC47-815F-5E117B02FAF6}" dt="2022-04-10T14:04:35.209" v="246" actId="14100"/>
          <ac:spMkLst>
            <pc:docMk/>
            <pc:sldMk cId="2573368734" sldId="379"/>
            <ac:spMk id="3" creationId="{4C66B236-2DE8-4447-8F6D-12A482A05535}"/>
          </ac:spMkLst>
        </pc:spChg>
        <pc:picChg chg="add del">
          <ac:chgData name="marcos aurelio gularte de castro" userId="67f50566e2aee3b4" providerId="LiveId" clId="{5E432FD9-9E22-FC47-815F-5E117B02FAF6}" dt="2022-04-10T15:28:09.543" v="795" actId="21"/>
          <ac:picMkLst>
            <pc:docMk/>
            <pc:sldMk cId="2573368734" sldId="379"/>
            <ac:picMk id="4" creationId="{D108A30C-222C-1D4D-B777-8EC952F1D578}"/>
          </ac:picMkLst>
        </pc:pic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33636527" sldId="380"/>
        </pc:sldMkLst>
        <pc:spChg chg="mod ord">
          <ac:chgData name="marcos aurelio gularte de castro" userId="67f50566e2aee3b4" providerId="LiveId" clId="{5E432FD9-9E22-FC47-815F-5E117B02FAF6}" dt="2022-04-10T15:28:56.514" v="803" actId="700"/>
          <ac:spMkLst>
            <pc:docMk/>
            <pc:sldMk cId="133636527" sldId="380"/>
            <ac:spMk id="2" creationId="{8E316BE6-69E1-4F4D-ADCC-AB39C29C252F}"/>
          </ac:spMkLst>
        </pc:spChg>
        <pc:picChg chg="add del">
          <ac:chgData name="marcos aurelio gularte de castro" userId="67f50566e2aee3b4" providerId="LiveId" clId="{5E432FD9-9E22-FC47-815F-5E117B02FAF6}" dt="2022-04-10T15:28:41.945" v="800" actId="21"/>
          <ac:picMkLst>
            <pc:docMk/>
            <pc:sldMk cId="133636527" sldId="380"/>
            <ac:picMk id="3" creationId="{98B999A4-5515-A944-8024-ADCF77978CC6}"/>
          </ac:picMkLst>
        </pc:picChg>
      </pc:sldChg>
      <pc:sldChg chg="modSp new del mod modTransition">
        <pc:chgData name="marcos aurelio gularte de castro" userId="67f50566e2aee3b4" providerId="LiveId" clId="{5E432FD9-9E22-FC47-815F-5E117B02FAF6}" dt="2022-04-10T15:29:24.779" v="804" actId="2696"/>
        <pc:sldMkLst>
          <pc:docMk/>
          <pc:sldMk cId="1433726855" sldId="381"/>
        </pc:sldMkLst>
        <pc:spChg chg="mod">
          <ac:chgData name="marcos aurelio gularte de castro" userId="67f50566e2aee3b4" providerId="LiveId" clId="{5E432FD9-9E22-FC47-815F-5E117B02FAF6}" dt="2022-04-10T14:07:23.843" v="285" actId="20577"/>
          <ac:spMkLst>
            <pc:docMk/>
            <pc:sldMk cId="1433726855" sldId="381"/>
            <ac:spMk id="2" creationId="{F765C5B0-569B-1A4F-944D-079375D3FE22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2711602763" sldId="382"/>
        </pc:sldMkLst>
        <pc:spChg chg="mod">
          <ac:chgData name="marcos aurelio gularte de castro" userId="67f50566e2aee3b4" providerId="LiveId" clId="{5E432FD9-9E22-FC47-815F-5E117B02FAF6}" dt="2022-04-10T15:29:29.142" v="805" actId="14100"/>
          <ac:spMkLst>
            <pc:docMk/>
            <pc:sldMk cId="2711602763" sldId="382"/>
            <ac:spMk id="2" creationId="{AAFE979D-82F4-184F-A400-6746276D0872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3600227615" sldId="383"/>
        </pc:sldMkLst>
        <pc:spChg chg="del">
          <ac:chgData name="marcos aurelio gularte de castro" userId="67f50566e2aee3b4" providerId="LiveId" clId="{5E432FD9-9E22-FC47-815F-5E117B02FAF6}" dt="2022-04-10T14:08:05.289" v="292" actId="700"/>
          <ac:spMkLst>
            <pc:docMk/>
            <pc:sldMk cId="3600227615" sldId="383"/>
            <ac:spMk id="2" creationId="{A183A680-0B9F-5044-AAFD-ABA235676F27}"/>
          </ac:spMkLst>
        </pc:spChg>
        <pc:spChg chg="add mod">
          <ac:chgData name="marcos aurelio gularte de castro" userId="67f50566e2aee3b4" providerId="LiveId" clId="{5E432FD9-9E22-FC47-815F-5E117B02FAF6}" dt="2022-04-10T14:08:07.984" v="294" actId="20577"/>
          <ac:spMkLst>
            <pc:docMk/>
            <pc:sldMk cId="3600227615" sldId="383"/>
            <ac:spMk id="3" creationId="{FAA23DF9-C52E-564F-A746-59CF5A936FC4}"/>
          </ac:spMkLst>
        </pc:spChg>
      </pc:sldChg>
      <pc:sldChg chg="addSp delSp 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524580782" sldId="384"/>
        </pc:sldMkLst>
        <pc:spChg chg="del">
          <ac:chgData name="marcos aurelio gularte de castro" userId="67f50566e2aee3b4" providerId="LiveId" clId="{5E432FD9-9E22-FC47-815F-5E117B02FAF6}" dt="2022-04-10T14:08:15.773" v="296" actId="700"/>
          <ac:spMkLst>
            <pc:docMk/>
            <pc:sldMk cId="1524580782" sldId="384"/>
            <ac:spMk id="2" creationId="{E7B22247-3626-634A-AC4C-F01B5D377E04}"/>
          </ac:spMkLst>
        </pc:spChg>
        <pc:spChg chg="add mod ord">
          <ac:chgData name="marcos aurelio gularte de castro" userId="67f50566e2aee3b4" providerId="LiveId" clId="{5E432FD9-9E22-FC47-815F-5E117B02FAF6}" dt="2022-04-10T14:09:16.726" v="303" actId="700"/>
          <ac:spMkLst>
            <pc:docMk/>
            <pc:sldMk cId="1524580782" sldId="384"/>
            <ac:spMk id="3" creationId="{212AC001-6DAD-4745-A963-9FAB6851D5E1}"/>
          </ac:spMkLst>
        </pc:spChg>
      </pc:sldChg>
      <pc:sldChg chg="modSp new mod modTransition setBg modClrScheme chgLayout">
        <pc:chgData name="marcos aurelio gularte de castro" userId="67f50566e2aee3b4" providerId="LiveId" clId="{5E432FD9-9E22-FC47-815F-5E117B02FAF6}" dt="2022-04-10T15:35:17.332" v="829" actId="18331"/>
        <pc:sldMkLst>
          <pc:docMk/>
          <pc:sldMk cId="1713718877" sldId="385"/>
        </pc:sldMkLst>
        <pc:spChg chg="mod ord">
          <ac:chgData name="marcos aurelio gularte de castro" userId="67f50566e2aee3b4" providerId="LiveId" clId="{5E432FD9-9E22-FC47-815F-5E117B02FAF6}" dt="2022-04-10T15:31:57.296" v="815" actId="700"/>
          <ac:spMkLst>
            <pc:docMk/>
            <pc:sldMk cId="1713718877" sldId="385"/>
            <ac:spMk id="2" creationId="{F968B2BE-A864-7345-A224-C2FBA5ED44F0}"/>
          </ac:spMkLst>
        </pc:spChg>
      </pc:sldChg>
      <pc:sldChg chg="modSp new mod modTransition setBg">
        <pc:chgData name="marcos aurelio gularte de castro" userId="67f50566e2aee3b4" providerId="LiveId" clId="{5E432FD9-9E22-FC47-815F-5E117B02FAF6}" dt="2022-04-10T15:35:17.332" v="829" actId="18331"/>
        <pc:sldMkLst>
          <pc:docMk/>
          <pc:sldMk cId="3374127500" sldId="386"/>
        </pc:sldMkLst>
        <pc:spChg chg="mod">
          <ac:chgData name="marcos aurelio gularte de castro" userId="67f50566e2aee3b4" providerId="LiveId" clId="{5E432FD9-9E22-FC47-815F-5E117B02FAF6}" dt="2022-04-10T15:32:55.367" v="823" actId="207"/>
          <ac:spMkLst>
            <pc:docMk/>
            <pc:sldMk cId="3374127500" sldId="386"/>
            <ac:spMk id="2" creationId="{E37BAA28-60ED-6542-BDE7-E008DDB68D72}"/>
          </ac:spMkLst>
        </pc:spChg>
      </pc:sldChg>
      <pc:sldChg chg="modSp new del mod modTransition modClrScheme chgLayout">
        <pc:chgData name="marcos aurelio gularte de castro" userId="67f50566e2aee3b4" providerId="LiveId" clId="{5E432FD9-9E22-FC47-815F-5E117B02FAF6}" dt="2022-04-10T15:33:07.409" v="825" actId="2696"/>
        <pc:sldMkLst>
          <pc:docMk/>
          <pc:sldMk cId="3470666098" sldId="387"/>
        </pc:sldMkLst>
        <pc:spChg chg="mod ord">
          <ac:chgData name="marcos aurelio gularte de castro" userId="67f50566e2aee3b4" providerId="LiveId" clId="{5E432FD9-9E22-FC47-815F-5E117B02FAF6}" dt="2022-04-10T15:33:01.838" v="824" actId="700"/>
          <ac:spMkLst>
            <pc:docMk/>
            <pc:sldMk cId="3470666098" sldId="387"/>
            <ac:spMk id="2" creationId="{810E9656-E3D2-B149-9884-F63F1AA7EE83}"/>
          </ac:spMkLst>
        </pc:spChg>
      </pc:sldChg>
      <pc:sldChg chg="addSp delSp modSp new mod modTransition setBg">
        <pc:chgData name="marcos aurelio gularte de castro" userId="67f50566e2aee3b4" providerId="LiveId" clId="{5E432FD9-9E22-FC47-815F-5E117B02FAF6}" dt="2022-04-10T16:07:58.776" v="830" actId="478"/>
        <pc:sldMkLst>
          <pc:docMk/>
          <pc:sldMk cId="3820105395" sldId="388"/>
        </pc:sldMkLst>
        <pc:spChg chg="mod">
          <ac:chgData name="marcos aurelio gularte de castro" userId="67f50566e2aee3b4" providerId="LiveId" clId="{5E432FD9-9E22-FC47-815F-5E117B02FAF6}" dt="2022-04-10T14:12:26.137" v="320" actId="20577"/>
          <ac:spMkLst>
            <pc:docMk/>
            <pc:sldMk cId="3820105395" sldId="388"/>
            <ac:spMk id="2" creationId="{8A6CCDA6-27C3-4544-881E-58FB0F075F49}"/>
          </ac:spMkLst>
        </pc:spChg>
        <pc:picChg chg="add del mod">
          <ac:chgData name="marcos aurelio gularte de castro" userId="67f50566e2aee3b4" providerId="LiveId" clId="{5E432FD9-9E22-FC47-815F-5E117B02FAF6}" dt="2022-04-10T16:07:58.776" v="830" actId="478"/>
          <ac:picMkLst>
            <pc:docMk/>
            <pc:sldMk cId="3820105395" sldId="388"/>
            <ac:picMk id="4" creationId="{3146A441-E723-AD43-A187-5C892393BE68}"/>
          </ac:picMkLst>
        </pc:picChg>
      </pc:sldChg>
      <pc:sldMasterChg chg="modSldLayout">
        <pc:chgData name="marcos aurelio gularte de castro" userId="67f50566e2aee3b4" providerId="LiveId" clId="{5E432FD9-9E22-FC47-815F-5E117B02FAF6}" dt="2022-04-13T12:50:26.733" v="834"/>
        <pc:sldMasterMkLst>
          <pc:docMk/>
          <pc:sldMasterMk cId="3484450623" sldId="2147483648"/>
        </pc:sldMasterMkLst>
        <pc:sldLayoutChg chg="setBg">
          <pc:chgData name="marcos aurelio gularte de castro" userId="67f50566e2aee3b4" providerId="LiveId" clId="{5E432FD9-9E22-FC47-815F-5E117B02FAF6}" dt="2022-04-13T12:50:26.733" v="834"/>
          <pc:sldLayoutMkLst>
            <pc:docMk/>
            <pc:sldMasterMk cId="3484450623" sldId="2147483648"/>
            <pc:sldLayoutMk cId="3713623847" sldId="2147483649"/>
          </pc:sldLayoutMkLst>
        </pc:sldLayoutChg>
        <pc:sldLayoutChg chg="setBg">
          <pc:chgData name="marcos aurelio gularte de castro" userId="67f50566e2aee3b4" providerId="LiveId" clId="{5E432FD9-9E22-FC47-815F-5E117B02FAF6}" dt="2022-04-13T12:50:20.540" v="832"/>
          <pc:sldLayoutMkLst>
            <pc:docMk/>
            <pc:sldMasterMk cId="3484450623" sldId="2147483648"/>
            <pc:sldLayoutMk cId="18014733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BAA7-871F-D943-9563-8AC0333698C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66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101255" cy="6857999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037513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63000">
                <a:srgbClr val="0D0D0D">
                  <a:alpha val="64013"/>
                </a:srgbClr>
              </a:gs>
              <a:gs pos="99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</p:spPr>
        <p:txBody>
          <a:bodyPr lIns="288000" rIns="1440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0" indent="0" algn="l">
              <a:spcBef>
                <a:spcPts val="1100"/>
              </a:spcBef>
              <a:spcAft>
                <a:spcPts val="1200"/>
              </a:spcAft>
              <a:buNone/>
              <a:defRPr sz="32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2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3063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289367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</a:gradFill>
        </p:spPr>
        <p:txBody>
          <a:bodyPr lIns="288000" tIns="288000" rIns="288000" bIns="216000" anchor="b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0" algn="ctr">
              <a:buNone/>
              <a:defRPr sz="48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alta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A14BA9-86D7-854F-88C7-44723136E9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252" y="2143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</a:gradFill>
        </p:spPr>
        <p:txBody>
          <a:bodyPr lIns="288000" tIns="288000" rIns="288000" bIns="216000" anchor="t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0" indent="0" algn="ctr"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0710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797" y="0"/>
            <a:ext cx="5924204" cy="6858000"/>
          </a:xfrm>
          <a:prstGeom prst="rect">
            <a:avLst/>
          </a:prstGeom>
          <a:gradFill>
            <a:gsLst>
              <a:gs pos="17000">
                <a:srgbClr val="0D0D0D">
                  <a:alpha val="50000"/>
                </a:srgbClr>
              </a:gs>
              <a:gs pos="100000">
                <a:schemeClr val="tx1">
                  <a:lumMod val="95000"/>
                  <a:lumOff val="5000"/>
                  <a:alpha val="84404"/>
                </a:schemeClr>
              </a:gs>
              <a:gs pos="0">
                <a:srgbClr val="0D0D0D">
                  <a:alpha val="0"/>
                </a:srgbClr>
              </a:gs>
            </a:gsLst>
            <a:lin ang="0" scaled="0"/>
          </a:gradFill>
        </p:spPr>
        <p:txBody>
          <a:bodyPr lIns="1440000" rIns="468000" anchor="ctr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  <a:lvl2pPr marL="0" indent="0" algn="r">
              <a:spcAft>
                <a:spcPts val="600"/>
              </a:spcAft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2888E4-7505-3547-851F-3056CC9BE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6C5366-D4A1-054F-814D-DB5A96811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91" y="119749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187" y="2530679"/>
            <a:ext cx="6999889" cy="1142686"/>
          </a:xfrm>
          <a:effectLst/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607974" y="3358055"/>
            <a:ext cx="3396618" cy="3294994"/>
          </a:xfrm>
          <a:prstGeom prst="rect">
            <a:avLst/>
          </a:prstGeom>
          <a:noFill/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34400" b="1" spc="0" baseline="0">
                <a:solidFill>
                  <a:schemeClr val="bg1">
                    <a:alpha val="28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B2145-BA82-6E4B-AA01-9C2AD489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D5EE67-C816-D841-945B-2400E9CD5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9A857D-CC70-F049-8D2D-E7B5E9F9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00CB-7C14-3640-BFAF-C264269620CA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01D9AC-67AC-2C46-8453-8C2D5B64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E0C295-565B-F149-9C11-11D0FDD9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9DF68-805E-DE4A-AA52-92AC78545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5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498764"/>
            <a:ext cx="10855036" cy="56781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721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44468" y="6299131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60" y="940802"/>
            <a:ext cx="7044034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59578" y="781290"/>
            <a:ext cx="6804212" cy="513776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/>
            </a:lvl1pPr>
            <a:lvl2pPr marL="230400" indent="-228600" algn="ctr">
              <a:spcBef>
                <a:spcPts val="1500"/>
              </a:spcBef>
              <a:buFont typeface="Fonte do Sistema Regular"/>
              <a:buChar char="–"/>
              <a:defRPr sz="4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980668" y="302768"/>
            <a:ext cx="7652063" cy="6433566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chemeClr val="bg1">
              <a:alpha val="13383"/>
            </a:schemeClr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144000" tIns="144000" rIns="144000" bIns="144000" anchor="ctr">
            <a:normAutofit/>
          </a:bodyPr>
          <a:lstStyle>
            <a:lvl1pPr marL="0" indent="0" algn="l">
              <a:buNone/>
              <a:defRPr sz="3600" i="1">
                <a:solidFill>
                  <a:schemeClr val="bg1"/>
                </a:solidFill>
              </a:defRPr>
            </a:lvl1pPr>
            <a:lvl2pPr marL="230400" indent="-228600">
              <a:spcBef>
                <a:spcPts val="1500"/>
              </a:spcBef>
              <a:buFont typeface="Fonte do Sistema Regular"/>
              <a:buChar char="–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2D29BD2-F74A-744B-8155-647F7D4DB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6500" y="6226026"/>
            <a:ext cx="748146" cy="6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0CCA85-3AEC-C344-8B68-4C66C26EEE2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142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72" r:id="rId4"/>
    <p:sldLayoutId id="2147483656" r:id="rId5"/>
    <p:sldLayoutId id="2147483666" r:id="rId6"/>
    <p:sldLayoutId id="2147483667" r:id="rId7"/>
    <p:sldLayoutId id="2147483668" r:id="rId8"/>
    <p:sldLayoutId id="2147483661" r:id="rId9"/>
    <p:sldLayoutId id="2147483669" r:id="rId10"/>
    <p:sldLayoutId id="2147483664" r:id="rId11"/>
    <p:sldLayoutId id="2147483670" r:id="rId12"/>
    <p:sldLayoutId id="2147483673" r:id="rId13"/>
    <p:sldLayoutId id="2147483675" r:id="rId14"/>
    <p:sldLayoutId id="2147483676" r:id="rId15"/>
    <p:sldLayoutId id="2147483674" r:id="rId16"/>
    <p:sldLayoutId id="2147483665" r:id="rId17"/>
    <p:sldLayoutId id="2147483662" r:id="rId18"/>
    <p:sldLayoutId id="2147483663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7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7F70258-AF36-8348-8902-C2F39C513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fato é que não há fósseis que são intermediários reais entre macaco e homem, é o que os mesmos cientistas chamam de "o elo perdido".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12479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9A1778-CC90-A64A-B0C7-4DC683778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Estudos genéticos e o registro fóssil favorecem a </a:t>
            </a:r>
            <a:r>
              <a:rPr lang="pt-PT" dirty="0" err="1"/>
              <a:t>perspectiva</a:t>
            </a:r>
            <a:r>
              <a:rPr lang="pt-PT" dirty="0"/>
              <a:t> criacionista.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816441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BEE88FF-B05B-0F4C-987B-E1E49C381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Por outro lado, gênesis é um registro confiável do relato da criação humana?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97406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B97098-E195-1043-8386-C433054D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Quando Deus criou o homem?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940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1E9435-FDC9-9748-9E55-B74332CAD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Também disse Deus: Façamos o homem à nossa imagem, conforme a nossa semelhança; tenha ele domínio sobre os peixes do mar, sobre as aves dos céus, sobre os animais domésticos, sobre toda a terra e sobre todos os répteis que rastejam pela terra. Criou Deus, pois, o homem à sua imagem, à imagem de Deus o criou; homem e mulher os criou. [...]</a:t>
            </a:r>
            <a:br>
              <a:rPr lang="pt-BR" dirty="0"/>
            </a:br>
            <a:r>
              <a:rPr lang="pt-BR" dirty="0"/>
              <a:t>Viu Deus tudo quanto fizera, e eis que era muito bom. Houve tarde e manhã, o sexto dia.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1:26-31</a:t>
            </a:r>
          </a:p>
        </p:txBody>
      </p:sp>
    </p:spTree>
    <p:extLst>
      <p:ext uri="{BB962C8B-B14F-4D97-AF65-F5344CB8AC3E}">
        <p14:creationId xmlns:p14="http://schemas.microsoft.com/office/powerpoint/2010/main" val="20647634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EC3CC4B-CF89-024A-8101-FDFDBEF69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Gênesis afirma que Deus criou o homem no sexto dia da semana de criação.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480384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4EE3F95-6FFA-EA4E-AE81-862124D6B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homem não evoluiu de um macaco, nem milhões de anos passaram nesse processo.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79193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290839-6009-2244-924C-0CD3501EE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Mitos pagãos sobre as origens na época de Moisés foram aparentemente escritos para um propósito sociopolítico.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42135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4CE002B-4AB5-5C43-87C5-F7065A02E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Gênesis afirma algo revolucionário no relato da criação humana, que o "homem", ou seja, masculino e feminino, foram feitos na imagem divina, não há raça, gênero ou casta superior.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46910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068DB34-F6F7-8E4A-8969-939DBEEF9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mito moderno da "evolução" surgiu no Império Britânico de meados do século XIX, no contexto sociopolítico da Revolução Industrial e na exploração das colônias pelas potências europeias.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9070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591E2-BA5E-D642-B84F-178BC954E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51" y="2376131"/>
            <a:ext cx="6997224" cy="2801175"/>
          </a:xfrm>
        </p:spPr>
        <p:txBody>
          <a:bodyPr>
            <a:normAutofit/>
          </a:bodyPr>
          <a:lstStyle/>
          <a:p>
            <a:pPr lvl="0"/>
            <a:r>
              <a:rPr lang="pt-PT" dirty="0"/>
              <a:t>Homem e mulher e gênesis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82D9A3-8F0A-0748-982E-CDA3C27A10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35307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008B66-D00A-624C-86B6-587BEAD4A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Como Deus criou o homem?  Gen.2:7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5591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D19147-C26D-3241-98CB-AB8C57300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i="0" dirty="0"/>
              <a:t>Então, formou o SENHOR Deus ao homem do pó da terra e lhe soprou nas narinas o fôlego de vida, e o homem passou a ser alma vivente.</a:t>
            </a:r>
            <a:br>
              <a:rPr lang="pt-BR" dirty="0"/>
            </a:br>
            <a:endParaRPr lang="pt-BR" dirty="0"/>
          </a:p>
          <a:p>
            <a:pPr lvl="1"/>
            <a:r>
              <a:rPr lang="pt-BR" i="0" dirty="0"/>
              <a:t>Gênesis 2:7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23307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3DF0440-4B0D-3441-879E-980CB7941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vida não estava no pó, nem em outra matéria ou energia inerente à criação, mas no próprio Deus, a energia vital veio do criador.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57244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5F2375E-0244-1F48-89D7-F197CF3F1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poeira  também foi  a matéria-prima na criação do reino vegetal, o reino animal; e o homem.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37443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55D5818-54E9-5C4E-A6B5-07ADC9A8F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vida vem do criador que decidiu nos criar.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48279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175A05F-344E-8F41-A67B-C3251335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Se ocultas o rosto, eles se perturbam; se lhes cortas a respiração, morrem e voltam ao seu pó. Envias o teu Espírito, eles são criados, e, assim, renovas a face da terra.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Salmos 104:29-30</a:t>
            </a:r>
          </a:p>
        </p:txBody>
      </p:sp>
    </p:spTree>
    <p:extLst>
      <p:ext uri="{BB962C8B-B14F-4D97-AF65-F5344CB8AC3E}">
        <p14:creationId xmlns:p14="http://schemas.microsoft.com/office/powerpoint/2010/main" val="154222799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6B015F-2591-CD41-81C3-8A02B92AFE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Então, o SENHOR Deus fez cair pesado sono sobre o homem, e este adormeceu; tomou uma das suas costelas e fechou o lugar com carne.</a:t>
            </a:r>
            <a:br>
              <a:rPr lang="pt-BR" dirty="0"/>
            </a:br>
            <a:r>
              <a:rPr lang="pt-BR" dirty="0"/>
              <a:t>E a costela que o SENHOR Deus tomara ao homem, transformou-a numa mulher e </a:t>
            </a:r>
            <a:r>
              <a:rPr lang="pt-BR" dirty="0" err="1"/>
              <a:t>lha</a:t>
            </a:r>
            <a:r>
              <a:rPr lang="pt-BR" dirty="0"/>
              <a:t> trouxe.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2:21-22</a:t>
            </a:r>
          </a:p>
        </p:txBody>
      </p:sp>
    </p:spTree>
    <p:extLst>
      <p:ext uri="{BB962C8B-B14F-4D97-AF65-F5344CB8AC3E}">
        <p14:creationId xmlns:p14="http://schemas.microsoft.com/office/powerpoint/2010/main" val="7025385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69E1D2D-6C4F-FF45-AA5F-0741B384D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Uma única célula de tecido humano seria suficiente para gerar um ser humano de outro,  pelo método de clonagem.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36289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0711CE-9884-C644-B310-0EDF11C40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578" y="1720237"/>
            <a:ext cx="6804212" cy="5137763"/>
          </a:xfrm>
        </p:spPr>
        <p:txBody>
          <a:bodyPr/>
          <a:lstStyle/>
          <a:p>
            <a:r>
              <a:rPr lang="pt-PT" dirty="0"/>
              <a:t>"Este é o osso dos meus ossos e a carne da minha carne!"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2195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CCE8C67-275D-EE49-A6B0-5368A9977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casamento não foi uma invenção posterior, a melhor maneira de viver está no vínculo matrimonial.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27557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9BEDCA4-C9A1-FA4F-A1BB-1E231FBCA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Adam significa "homem" ou "humano", ele pode não ser um indivíduo, mas um símbolo do homem, ou seja, de toda a humanidade.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1505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147EA09-DE20-E64D-BF6A-184DF557F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Como o ser humano  é diferente  dos animais?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246482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3A253D-D02D-FB4C-85B7-7ECB36E404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Também disse Deus: Façamos o homem à nossa imagem, conforme a nossa semelhança; tenha ele domínio sobre os peixes do mar, sobre as aves dos céus, sobre os animais domésticos, sobre toda a terra e sobre todos os répteis que rastejam pela terra.</a:t>
            </a:r>
            <a:br>
              <a:rPr lang="pt-BR" dirty="0"/>
            </a:br>
            <a:r>
              <a:rPr lang="pt-BR" dirty="0"/>
              <a:t>Criou Deus, pois, o homem à sua imagem, à imagem de Deus o criou; homem e mulher os criou.</a:t>
            </a:r>
            <a:br>
              <a:rPr lang="pt-BR" dirty="0"/>
            </a:br>
            <a:r>
              <a:rPr lang="pt-BR" dirty="0"/>
              <a:t>E Deus os abençoou e lhes disse: Sede fecundos, multiplicai-vos, enchei a terra e sujeitai-a; dominai sobre os peixes do mar, sobre as aves dos céus e sobre todo animal que rasteja pela terra.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1:26-28</a:t>
            </a:r>
          </a:p>
        </p:txBody>
      </p:sp>
    </p:spTree>
    <p:extLst>
      <p:ext uri="{BB962C8B-B14F-4D97-AF65-F5344CB8AC3E}">
        <p14:creationId xmlns:p14="http://schemas.microsoft.com/office/powerpoint/2010/main" val="297254827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744407B-FD34-B44A-975B-8BB279867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diferença entre homem e animal não está na "alma”. Nem humanos nem animais têm "almas" mas são "almas" mortais.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110963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D6E8159-93A2-5048-91DB-E96989B24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singularidade humana também não está na matéria-prima da qual foi feita, todos foram feitos da poeira da terra, e ambos receberam o sopro da vida de Deus.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320158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7D013C2-E316-1E4E-8823-F263274BF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Apenas o casal humano possui uma linguagem explícita pela qual eles podem se comunicar uns com os outros e com o criador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273374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FFB152D-831F-BF4A-ADC4-A1356F714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/>
            <a:r>
              <a:rPr lang="pt-PT" dirty="0"/>
              <a:t>Apenas os seres humanos realizam  atos de adoração.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65066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635942A-E02B-3A43-8031-6C3D50F47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/>
              <a:t>A dignidade humana se manifesta explicitamente na intenção divina de criá-la à sua imagem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64668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063BCEE-E997-6E4D-B213-42D9F601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criação de homem e mulher individual e personalizada, mas também imanente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35040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FA4F99A-92A3-5146-889C-D73568E1C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/>
            <a:r>
              <a:rPr lang="pt-PT" dirty="0"/>
              <a:t>apenas o casal humano estava unido em casamento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027566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120C2D8-7B66-FA41-8417-D5D6A44FD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sexualidade pode ser praticada sem casamento ou fora do casamento, mas não será a mesma física, emocional ou espiritualmente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0448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524FDDD-B8C3-6746-ACA6-4D01273AA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Eva significa "vida", pode ser um símbolo de vida ao invés de uma mulher de verdade.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109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5357CB-A1ED-8646-84BB-8FAFF7B67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intimidade   sexual humana envolve mais do que uma troca física e genética, há uma transferência de sentimentos, emoções, confiança, projeções,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43381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52FF4E9-3694-9D46-BCB7-8FD0BD06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436" y="618404"/>
            <a:ext cx="4767788" cy="6239596"/>
          </a:xfrm>
        </p:spPr>
        <p:txBody>
          <a:bodyPr anchor="ctr"/>
          <a:lstStyle/>
          <a:p>
            <a:pPr algn="ctr"/>
            <a:r>
              <a:rPr lang="pt-PT" dirty="0"/>
              <a:t>Como o HOMEM e a MULHER são diferentes?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27566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689A98-E9FD-5942-843A-19F436FC13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pt-BR" i="0" dirty="0"/>
              <a:t>Assim o homem deu nomes a todos os rebanhos domésticos, às aves do céu e a todos os animais selvagens. Todavia não se encontrou para o homem alguém que o auxiliasse e lhe correspondesse.</a:t>
            </a:r>
            <a:br>
              <a:rPr lang="pt-BR" dirty="0"/>
            </a:br>
            <a:endParaRPr lang="pt-BR" dirty="0"/>
          </a:p>
          <a:p>
            <a:pPr lvl="1"/>
            <a:r>
              <a:rPr lang="pt-BR" i="0" dirty="0"/>
              <a:t>Gênesis 2:20 NVI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606722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566519C-737E-9E43-86ED-614B4449D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Também homem e mulher têm diferenças físicas e psíquicas óbvias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60339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DABE7FD-3186-6749-96CF-5B998BC86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No entanto, a criação de mulher a partir de uma costela do homem não implica inferioridade, uma vez que o homem foi feito do pó da terra, mas isso não sugere que o  pó é superior ao homem.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17389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1BD65B-BBAE-AA49-83EA-E8E4C3B4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supremacia do homem sobre a mulher foi introduzida após a queda mas não envolve abuso, mas cuidados altruístas.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863078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F3149B4-E4F7-0149-AD55-1A995AC3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2"/>
            <a:r>
              <a:rPr lang="pt-PT" dirty="0"/>
              <a:t>Ajudadora (</a:t>
            </a:r>
            <a:r>
              <a:rPr lang="pt-PT" i="1" dirty="0"/>
              <a:t>'</a:t>
            </a:r>
            <a:r>
              <a:rPr lang="pt-PT" i="1" dirty="0" err="1"/>
              <a:t>ezer</a:t>
            </a:r>
            <a:r>
              <a:rPr lang="pt-PT" dirty="0"/>
              <a:t>) </a:t>
            </a:r>
          </a:p>
          <a:p>
            <a:r>
              <a:rPr lang="pt-PT" dirty="0"/>
              <a:t>A ideia do termo hebraico é: quem ajuda é alguém que pode fazer algo que o ajudante não pode.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067230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E47F21-D001-EC43-9625-2BECD3BBC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2"/>
            <a:r>
              <a:rPr lang="pt-PT" dirty="0"/>
              <a:t>As mulheres não são inferiores ou superiores aos homens.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30890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3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51B009-3DFB-6542-A32C-0B0606DAC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42" y="566137"/>
            <a:ext cx="6804212" cy="5137763"/>
          </a:xfrm>
        </p:spPr>
        <p:txBody>
          <a:bodyPr>
            <a:normAutofit fontScale="47500" lnSpcReduction="20000"/>
          </a:bodyPr>
          <a:lstStyle/>
          <a:p>
            <a:r>
              <a:rPr lang="pt-PT" dirty="0"/>
              <a:t>"Eva foi criado a partir de uma costela tirada do lado de Adão; este fato significa que ela não deveria dominá-lo como uma cabeça, nem deveria ser humilhada e pisada sob seus pés como um ser inferior, mas deveria estar ao seu lado como seu igual, para ser amada e protegida por ele. Sendo parte do homem, osso de seus ossos e carne de sua carne, ela era seu segundo eu; e a união íntima e afetuosa que deve existir nessa relação era evidente."  </a:t>
            </a:r>
          </a:p>
          <a:p>
            <a:pPr lvl="1"/>
            <a:r>
              <a:rPr lang="pt-PT" dirty="0"/>
              <a:t>Ellen </a:t>
            </a:r>
            <a:r>
              <a:rPr lang="pt-PT" dirty="0" err="1"/>
              <a:t>White</a:t>
            </a:r>
            <a:r>
              <a:rPr lang="pt-PT" dirty="0"/>
              <a:t>, Patriarcas e Profetas, (Buenos Aires: ACES, 2005), 26-27.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396218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C163BB1-7FF2-5647-AC99-58AB1809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670" y="806662"/>
            <a:ext cx="7277434" cy="4715125"/>
          </a:xfrm>
        </p:spPr>
        <p:txBody>
          <a:bodyPr anchor="ctr"/>
          <a:lstStyle/>
          <a:p>
            <a:pPr algn="ctr"/>
            <a:r>
              <a:rPr lang="pt-PT" dirty="0"/>
              <a:t>Que dieta Deus estabeleceu para o homem?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46864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99CFAB9-1C7D-6840-8228-DD9D3168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PT" dirty="0"/>
              <a:t>Os grandes cientistas contemporâneos dizem que os humanos evoluíram do macaco cerca de 1.500.000 anos atrás.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546151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D4637A-731D-594A-B166-0299F8188F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i="0" dirty="0"/>
              <a:t>Disse Deus: Eis que lhes dou todas as plantas que nascem em toda a terra e produzem sementes, e todas as árvores que dão frutos com sementes. Elas servirão de alimento para vocês.</a:t>
            </a:r>
            <a:br>
              <a:rPr lang="pt-BR" dirty="0"/>
            </a:br>
            <a:endParaRPr lang="pt-BR" dirty="0"/>
          </a:p>
          <a:p>
            <a:pPr lvl="1"/>
            <a:r>
              <a:rPr lang="pt-BR" i="0" dirty="0"/>
              <a:t>Gênesis 1:29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8900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7EB07EB-7CAA-CC4B-85A5-C5F02505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lvl="1"/>
            <a:r>
              <a:rPr lang="pt-PT" sz="4400" dirty="0"/>
              <a:t>A dieta original do ser humano era vegetariana</a:t>
            </a:r>
            <a:r>
              <a:rPr lang="pt-B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28011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D8D3603-0063-E241-A8C6-6DAE98F4C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567082" cy="6858000"/>
          </a:xfrm>
        </p:spPr>
        <p:txBody>
          <a:bodyPr/>
          <a:lstStyle/>
          <a:p>
            <a:r>
              <a:rPr lang="pt-PT" dirty="0"/>
              <a:t>Foi somente após a inundação que Deus permitiu carne animal como parte da dieta humana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219878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844F7D6-AA42-6447-A1CC-D3DBE695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779930"/>
            <a:ext cx="4633318" cy="5548682"/>
          </a:xfrm>
        </p:spPr>
        <p:txBody>
          <a:bodyPr/>
          <a:lstStyle/>
          <a:p>
            <a:r>
              <a:rPr lang="pt-PT" dirty="0"/>
              <a:t>O que o homem fazia no Éden?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871619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66B236-2DE8-4447-8F6D-12A482A055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0"/>
            <a:ext cx="6890197" cy="6858000"/>
          </a:xfrm>
        </p:spPr>
        <p:txBody>
          <a:bodyPr/>
          <a:lstStyle/>
          <a:p>
            <a:r>
              <a:rPr lang="pt-BR" i="0" dirty="0"/>
              <a:t>O Senhor Deus colocou o homem no jardim do Éden para cuidar dele e cultivá-lo</a:t>
            </a:r>
            <a:endParaRPr lang="pt-BR" dirty="0"/>
          </a:p>
          <a:p>
            <a:pPr lvl="1"/>
            <a:r>
              <a:rPr lang="pt-BR" i="0" dirty="0"/>
              <a:t>Gênesis 2:15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36873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E316BE6-69E1-4F4D-ADCC-AB39C29C2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homem foi o "rei" da criação, , mas Deus intencionalmente atribuiu trabalho contínuo ao homem</a:t>
            </a:r>
            <a:r>
              <a:rPr lang="pt-BR" dirty="0"/>
              <a:t>.</a:t>
            </a:r>
            <a:r>
              <a:rPr lang="pt-PT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63652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AFE979D-82F4-184F-A400-6746276D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997388" cy="6858000"/>
          </a:xfrm>
        </p:spPr>
        <p:txBody>
          <a:bodyPr/>
          <a:lstStyle/>
          <a:p>
            <a:r>
              <a:rPr lang="pt-PT" dirty="0"/>
              <a:t>Tanto o sedentarismo quanto o trabalho excessivo sem respeitar o dia de descanso trouxeram doenças físicas e mentais ao homem moderno e até mesmo a uma morte precoce.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160276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AA23DF9-C52E-564F-A746-59CF5A93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Qual é o destino do homem?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022761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2AC001-6DAD-4745-A963-9FAB6851D5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Andou Enoque com Deus e já não era, porque Deus o tomou para si.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5:24</a:t>
            </a:r>
          </a:p>
        </p:txBody>
      </p:sp>
    </p:spTree>
    <p:extLst>
      <p:ext uri="{BB962C8B-B14F-4D97-AF65-F5344CB8AC3E}">
        <p14:creationId xmlns:p14="http://schemas.microsoft.com/office/powerpoint/2010/main" val="152458078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68B2BE-A864-7345-A224-C2FBA5ED4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Adão e Eva foram criados com o propósito de viver eternamente, delícias, infelizmente, por escolha pessoal eles introduziram o pecado e a morte.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37188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1D9803D-1C3E-9543-9A5D-502FD7B3C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No entanto, genealogias bíblicas não nos permitem colocar Adão e Eva além de 6.000 a 10.000 anos.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685589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7BAA28-60ED-6542-BDE7-E008DDB68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pPr lvl="2"/>
            <a:r>
              <a:rPr lang="pt-PT" dirty="0">
                <a:solidFill>
                  <a:schemeClr val="tx1"/>
                </a:solidFill>
              </a:rPr>
              <a:t>O Messias obteria a vida eterna para toda a família de Adão. 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2750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A6CCDA6-27C3-4544-881E-58FB0F075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Gênesis pode libertar nossas mentes dos mitos modernos antes do êxodo final para uma nova terra prometida.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10539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6962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094A060-250C-784F-BD7D-15B69F5D8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pt-PT" dirty="0"/>
              <a:t>Arqueólogos descobriram vários relatos de criação de outros povos e impérios pagãos da época de Moisés com várias semelhanças com Gênesis.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52869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4C7BF21-581B-3641-B51A-030CB14A7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judaísmo, a Igreja Católica e muitas denominações evangélicas aceitaram que a Evolução é a forma como o homem se originou;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60471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E2B5AB8-FB67-0D4E-8378-F5D1E68B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não há apoio científico para a teoria da Evolução.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201699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4634</TotalTime>
  <Words>1480</Words>
  <Application>Microsoft Macintosh PowerPoint</Application>
  <PresentationFormat>Widescreen</PresentationFormat>
  <Paragraphs>73</Paragraphs>
  <Slides>62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7" baseType="lpstr">
      <vt:lpstr>Arial</vt:lpstr>
      <vt:lpstr>Calibri</vt:lpstr>
      <vt:lpstr>Fonte do Sistema Regular</vt:lpstr>
      <vt:lpstr>Tw Cen MT</vt:lpstr>
      <vt:lpstr>Tema do Office</vt:lpstr>
      <vt:lpstr>Apresentação do PowerPoint</vt:lpstr>
      <vt:lpstr>Homem e mulher e gênesis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Quando Deus criou o homem?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Deus criou o homem?  Gen.2:7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o ser humano  é diferente  dos animais?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o HOMEM e a MULHER são diferentes?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dieta Deus estabeleceu para o homem? </vt:lpstr>
      <vt:lpstr>Apresentação do PowerPoint</vt:lpstr>
      <vt:lpstr>Apresentação do PowerPoint</vt:lpstr>
      <vt:lpstr>Apresentação do PowerPoint</vt:lpstr>
      <vt:lpstr>O que o homem fazia no Éden? </vt:lpstr>
      <vt:lpstr>Apresentação do PowerPoint</vt:lpstr>
      <vt:lpstr>Apresentação do PowerPoint</vt:lpstr>
      <vt:lpstr>Apresentação do PowerPoint</vt:lpstr>
      <vt:lpstr>Qual é o destino do homem?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10</cp:revision>
  <dcterms:created xsi:type="dcterms:W3CDTF">2021-03-19T18:01:26Z</dcterms:created>
  <dcterms:modified xsi:type="dcterms:W3CDTF">2022-04-13T13:01:15Z</dcterms:modified>
</cp:coreProperties>
</file>