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urmet Le French" pitchFamily="2" charset="0"/>
      <p:regular r:id="rId23"/>
    </p:embeddedFont>
    <p:embeddedFont>
      <p:font typeface="Gourmet Le French Script" pitchFamily="2" charset="0"/>
      <p:regular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6EB"/>
    <a:srgbClr val="5B6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598DF-4A80-6C40-8CDD-F87E05433A86}" v="136" dt="2022-09-30T14:07:25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/>
    <p:restoredTop sz="94719"/>
  </p:normalViewPr>
  <p:slideViewPr>
    <p:cSldViewPr snapToGrid="0">
      <p:cViewPr varScale="1">
        <p:scale>
          <a:sx n="136" d="100"/>
          <a:sy n="136" d="100"/>
        </p:scale>
        <p:origin x="2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BB7D-66BB-864F-AA6B-2862C0CB0703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15160-F706-4A43-965C-68073CB736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08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15160-F706-4A43-965C-68073CB736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89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1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ou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38DE0D-55B6-27A8-FCD5-1A4336D7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12" y="1748118"/>
            <a:ext cx="10189976" cy="3754344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1200"/>
              </a:spcAft>
              <a:defRPr sz="3200"/>
            </a:lvl1pPr>
            <a:lvl2pPr algn="ctr">
              <a:defRPr sz="2000"/>
            </a:lvl2pPr>
            <a:lvl3pPr algn="ctr">
              <a:defRPr sz="3600"/>
            </a:lvl3pPr>
            <a:lvl4pPr algn="ctr">
              <a:defRPr sz="2000"/>
            </a:lvl4pPr>
            <a:lvl5pPr algn="ctr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0633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F6C7D08-08C0-B9CF-2CC1-0D8E61629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8452" y="992187"/>
            <a:ext cx="4707031" cy="48736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3" name="Forma Livre 72">
            <a:extLst>
              <a:ext uri="{FF2B5EF4-FFF2-40B4-BE49-F238E27FC236}">
                <a16:creationId xmlns:a16="http://schemas.microsoft.com/office/drawing/2014/main" id="{E15BA3AD-8370-1197-4B05-F7842548D5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2753" y="89648"/>
            <a:ext cx="7235323" cy="6521071"/>
          </a:xfrm>
          <a:custGeom>
            <a:avLst/>
            <a:gdLst>
              <a:gd name="connsiteX0" fmla="*/ 3981361 w 7235323"/>
              <a:gd name="connsiteY0" fmla="*/ 6474159 h 6521071"/>
              <a:gd name="connsiteX1" fmla="*/ 3971981 w 7235323"/>
              <a:gd name="connsiteY1" fmla="*/ 6480187 h 6521071"/>
              <a:gd name="connsiteX2" fmla="*/ 3980021 w 7235323"/>
              <a:gd name="connsiteY2" fmla="*/ 6476838 h 6521071"/>
              <a:gd name="connsiteX3" fmla="*/ 3982031 w 7235323"/>
              <a:gd name="connsiteY3" fmla="*/ 6474829 h 6521071"/>
              <a:gd name="connsiteX4" fmla="*/ 3981361 w 7235323"/>
              <a:gd name="connsiteY4" fmla="*/ 6474159 h 6521071"/>
              <a:gd name="connsiteX5" fmla="*/ 4128099 w 7235323"/>
              <a:gd name="connsiteY5" fmla="*/ 6434640 h 6521071"/>
              <a:gd name="connsiteX6" fmla="*/ 4126759 w 7235323"/>
              <a:gd name="connsiteY6" fmla="*/ 6436649 h 6521071"/>
              <a:gd name="connsiteX7" fmla="*/ 4128769 w 7235323"/>
              <a:gd name="connsiteY7" fmla="*/ 6436649 h 6521071"/>
              <a:gd name="connsiteX8" fmla="*/ 4128099 w 7235323"/>
              <a:gd name="connsiteY8" fmla="*/ 6434640 h 6521071"/>
              <a:gd name="connsiteX9" fmla="*/ 2542127 w 7235323"/>
              <a:gd name="connsiteY9" fmla="*/ 6306036 h 6521071"/>
              <a:gd name="connsiteX10" fmla="*/ 2541458 w 7235323"/>
              <a:gd name="connsiteY10" fmla="*/ 6306705 h 6521071"/>
              <a:gd name="connsiteX11" fmla="*/ 2542127 w 7235323"/>
              <a:gd name="connsiteY11" fmla="*/ 6307375 h 6521071"/>
              <a:gd name="connsiteX12" fmla="*/ 2542127 w 7235323"/>
              <a:gd name="connsiteY12" fmla="*/ 6306036 h 6521071"/>
              <a:gd name="connsiteX13" fmla="*/ 4270816 w 7235323"/>
              <a:gd name="connsiteY13" fmla="*/ 6185469 h 6521071"/>
              <a:gd name="connsiteX14" fmla="*/ 4269476 w 7235323"/>
              <a:gd name="connsiteY14" fmla="*/ 6186138 h 6521071"/>
              <a:gd name="connsiteX15" fmla="*/ 4270146 w 7235323"/>
              <a:gd name="connsiteY15" fmla="*/ 6186809 h 6521071"/>
              <a:gd name="connsiteX16" fmla="*/ 4270816 w 7235323"/>
              <a:gd name="connsiteY16" fmla="*/ 6185469 h 6521071"/>
              <a:gd name="connsiteX17" fmla="*/ 3338798 w 7235323"/>
              <a:gd name="connsiteY17" fmla="*/ 5948354 h 6521071"/>
              <a:gd name="connsiteX18" fmla="*/ 3340138 w 7235323"/>
              <a:gd name="connsiteY18" fmla="*/ 5949694 h 6521071"/>
              <a:gd name="connsiteX19" fmla="*/ 3340138 w 7235323"/>
              <a:gd name="connsiteY19" fmla="*/ 5948354 h 6521071"/>
              <a:gd name="connsiteX20" fmla="*/ 3338798 w 7235323"/>
              <a:gd name="connsiteY20" fmla="*/ 5948354 h 6521071"/>
              <a:gd name="connsiteX21" fmla="*/ 1980638 w 7235323"/>
              <a:gd name="connsiteY21" fmla="*/ 5947014 h 6521071"/>
              <a:gd name="connsiteX22" fmla="*/ 1983318 w 7235323"/>
              <a:gd name="connsiteY22" fmla="*/ 5948354 h 6521071"/>
              <a:gd name="connsiteX23" fmla="*/ 1983988 w 7235323"/>
              <a:gd name="connsiteY23" fmla="*/ 5947684 h 6521071"/>
              <a:gd name="connsiteX24" fmla="*/ 1980638 w 7235323"/>
              <a:gd name="connsiteY24" fmla="*/ 5947014 h 6521071"/>
              <a:gd name="connsiteX25" fmla="*/ 4363281 w 7235323"/>
              <a:gd name="connsiteY25" fmla="*/ 5876014 h 6521071"/>
              <a:gd name="connsiteX26" fmla="*/ 4365291 w 7235323"/>
              <a:gd name="connsiteY26" fmla="*/ 5877354 h 6521071"/>
              <a:gd name="connsiteX27" fmla="*/ 4365291 w 7235323"/>
              <a:gd name="connsiteY27" fmla="*/ 5876684 h 6521071"/>
              <a:gd name="connsiteX28" fmla="*/ 4364621 w 7235323"/>
              <a:gd name="connsiteY28" fmla="*/ 5876014 h 6521071"/>
              <a:gd name="connsiteX29" fmla="*/ 4363281 w 7235323"/>
              <a:gd name="connsiteY29" fmla="*/ 5876014 h 6521071"/>
              <a:gd name="connsiteX30" fmla="*/ 2683505 w 7235323"/>
              <a:gd name="connsiteY30" fmla="*/ 5871995 h 6521071"/>
              <a:gd name="connsiteX31" fmla="*/ 2682164 w 7235323"/>
              <a:gd name="connsiteY31" fmla="*/ 5872665 h 6521071"/>
              <a:gd name="connsiteX32" fmla="*/ 2682835 w 7235323"/>
              <a:gd name="connsiteY32" fmla="*/ 5873335 h 6521071"/>
              <a:gd name="connsiteX33" fmla="*/ 2683505 w 7235323"/>
              <a:gd name="connsiteY33" fmla="*/ 5871995 h 6521071"/>
              <a:gd name="connsiteX34" fmla="*/ 5282568 w 7235323"/>
              <a:gd name="connsiteY34" fmla="*/ 5696504 h 6521071"/>
              <a:gd name="connsiteX35" fmla="*/ 5281898 w 7235323"/>
              <a:gd name="connsiteY35" fmla="*/ 5697173 h 6521071"/>
              <a:gd name="connsiteX36" fmla="*/ 5281228 w 7235323"/>
              <a:gd name="connsiteY36" fmla="*/ 5697843 h 6521071"/>
              <a:gd name="connsiteX37" fmla="*/ 5282568 w 7235323"/>
              <a:gd name="connsiteY37" fmla="*/ 5696504 h 6521071"/>
              <a:gd name="connsiteX38" fmla="*/ 5714070 w 7235323"/>
              <a:gd name="connsiteY38" fmla="*/ 5685786 h 6521071"/>
              <a:gd name="connsiteX39" fmla="*/ 5717421 w 7235323"/>
              <a:gd name="connsiteY39" fmla="*/ 5693155 h 6521071"/>
              <a:gd name="connsiteX40" fmla="*/ 5718091 w 7235323"/>
              <a:gd name="connsiteY40" fmla="*/ 5691815 h 6521071"/>
              <a:gd name="connsiteX41" fmla="*/ 5714070 w 7235323"/>
              <a:gd name="connsiteY41" fmla="*/ 5685786 h 6521071"/>
              <a:gd name="connsiteX42" fmla="*/ 1460021 w 7235323"/>
              <a:gd name="connsiteY42" fmla="*/ 5625503 h 6521071"/>
              <a:gd name="connsiteX43" fmla="*/ 1459351 w 7235323"/>
              <a:gd name="connsiteY43" fmla="*/ 5626843 h 6521071"/>
              <a:gd name="connsiteX44" fmla="*/ 1460691 w 7235323"/>
              <a:gd name="connsiteY44" fmla="*/ 5626173 h 6521071"/>
              <a:gd name="connsiteX45" fmla="*/ 1460021 w 7235323"/>
              <a:gd name="connsiteY45" fmla="*/ 5625503 h 6521071"/>
              <a:gd name="connsiteX46" fmla="*/ 1148455 w 7235323"/>
              <a:gd name="connsiteY46" fmla="*/ 5533739 h 6521071"/>
              <a:gd name="connsiteX47" fmla="*/ 1149125 w 7235323"/>
              <a:gd name="connsiteY47" fmla="*/ 5534408 h 6521071"/>
              <a:gd name="connsiteX48" fmla="*/ 1149125 w 7235323"/>
              <a:gd name="connsiteY48" fmla="*/ 5533739 h 6521071"/>
              <a:gd name="connsiteX49" fmla="*/ 1148455 w 7235323"/>
              <a:gd name="connsiteY49" fmla="*/ 5533739 h 6521071"/>
              <a:gd name="connsiteX50" fmla="*/ 1598719 w 7235323"/>
              <a:gd name="connsiteY50" fmla="*/ 5458719 h 6521071"/>
              <a:gd name="connsiteX51" fmla="*/ 1598719 w 7235323"/>
              <a:gd name="connsiteY51" fmla="*/ 5460059 h 6521071"/>
              <a:gd name="connsiteX52" fmla="*/ 1602069 w 7235323"/>
              <a:gd name="connsiteY52" fmla="*/ 5460059 h 6521071"/>
              <a:gd name="connsiteX53" fmla="*/ 1599388 w 7235323"/>
              <a:gd name="connsiteY53" fmla="*/ 5464078 h 6521071"/>
              <a:gd name="connsiteX54" fmla="*/ 1603409 w 7235323"/>
              <a:gd name="connsiteY54" fmla="*/ 5460059 h 6521071"/>
              <a:gd name="connsiteX55" fmla="*/ 1602739 w 7235323"/>
              <a:gd name="connsiteY55" fmla="*/ 5460059 h 6521071"/>
              <a:gd name="connsiteX56" fmla="*/ 1598719 w 7235323"/>
              <a:gd name="connsiteY56" fmla="*/ 5458719 h 6521071"/>
              <a:gd name="connsiteX57" fmla="*/ 5608205 w 7235323"/>
              <a:gd name="connsiteY57" fmla="*/ 5311360 h 6521071"/>
              <a:gd name="connsiteX58" fmla="*/ 5610885 w 7235323"/>
              <a:gd name="connsiteY58" fmla="*/ 5316049 h 6521071"/>
              <a:gd name="connsiteX59" fmla="*/ 5609545 w 7235323"/>
              <a:gd name="connsiteY59" fmla="*/ 5311360 h 6521071"/>
              <a:gd name="connsiteX60" fmla="*/ 5608205 w 7235323"/>
              <a:gd name="connsiteY60" fmla="*/ 5311360 h 6521071"/>
              <a:gd name="connsiteX61" fmla="*/ 1256331 w 7235323"/>
              <a:gd name="connsiteY61" fmla="*/ 5209548 h 6521071"/>
              <a:gd name="connsiteX62" fmla="*/ 1255661 w 7235323"/>
              <a:gd name="connsiteY62" fmla="*/ 5210888 h 6521071"/>
              <a:gd name="connsiteX63" fmla="*/ 1259011 w 7235323"/>
              <a:gd name="connsiteY63" fmla="*/ 5212897 h 6521071"/>
              <a:gd name="connsiteX64" fmla="*/ 1256331 w 7235323"/>
              <a:gd name="connsiteY64" fmla="*/ 5209548 h 6521071"/>
              <a:gd name="connsiteX65" fmla="*/ 1396368 w 7235323"/>
              <a:gd name="connsiteY65" fmla="*/ 5088981 h 6521071"/>
              <a:gd name="connsiteX66" fmla="*/ 1397038 w 7235323"/>
              <a:gd name="connsiteY66" fmla="*/ 5093000 h 6521071"/>
              <a:gd name="connsiteX67" fmla="*/ 1399048 w 7235323"/>
              <a:gd name="connsiteY67" fmla="*/ 5090991 h 6521071"/>
              <a:gd name="connsiteX68" fmla="*/ 1396368 w 7235323"/>
              <a:gd name="connsiteY68" fmla="*/ 5088981 h 6521071"/>
              <a:gd name="connsiteX69" fmla="*/ 6329967 w 7235323"/>
              <a:gd name="connsiteY69" fmla="*/ 5066877 h 6521071"/>
              <a:gd name="connsiteX70" fmla="*/ 6330279 w 7235323"/>
              <a:gd name="connsiteY70" fmla="*/ 5066877 h 6521071"/>
              <a:gd name="connsiteX71" fmla="*/ 6329832 w 7235323"/>
              <a:gd name="connsiteY71" fmla="*/ 5067547 h 6521071"/>
              <a:gd name="connsiteX72" fmla="*/ 6329832 w 7235323"/>
              <a:gd name="connsiteY72" fmla="*/ 5067101 h 6521071"/>
              <a:gd name="connsiteX73" fmla="*/ 1279782 w 7235323"/>
              <a:gd name="connsiteY73" fmla="*/ 5066207 h 6521071"/>
              <a:gd name="connsiteX74" fmla="*/ 1278442 w 7235323"/>
              <a:gd name="connsiteY74" fmla="*/ 5069556 h 6521071"/>
              <a:gd name="connsiteX75" fmla="*/ 1280452 w 7235323"/>
              <a:gd name="connsiteY75" fmla="*/ 5067547 h 6521071"/>
              <a:gd name="connsiteX76" fmla="*/ 1279782 w 7235323"/>
              <a:gd name="connsiteY76" fmla="*/ 5066207 h 6521071"/>
              <a:gd name="connsiteX77" fmla="*/ 6331172 w 7235323"/>
              <a:gd name="connsiteY77" fmla="*/ 5064868 h 6521071"/>
              <a:gd name="connsiteX78" fmla="*/ 6329967 w 7235323"/>
              <a:gd name="connsiteY78" fmla="*/ 5066877 h 6521071"/>
              <a:gd name="connsiteX79" fmla="*/ 6329832 w 7235323"/>
              <a:gd name="connsiteY79" fmla="*/ 5066877 h 6521071"/>
              <a:gd name="connsiteX80" fmla="*/ 6329832 w 7235323"/>
              <a:gd name="connsiteY80" fmla="*/ 5067101 h 6521071"/>
              <a:gd name="connsiteX81" fmla="*/ 6329162 w 7235323"/>
              <a:gd name="connsiteY81" fmla="*/ 5068217 h 6521071"/>
              <a:gd name="connsiteX82" fmla="*/ 6329832 w 7235323"/>
              <a:gd name="connsiteY82" fmla="*/ 5067547 h 6521071"/>
              <a:gd name="connsiteX83" fmla="*/ 6329832 w 7235323"/>
              <a:gd name="connsiteY83" fmla="*/ 5069556 h 6521071"/>
              <a:gd name="connsiteX84" fmla="*/ 6331842 w 7235323"/>
              <a:gd name="connsiteY84" fmla="*/ 5068887 h 6521071"/>
              <a:gd name="connsiteX85" fmla="*/ 6331172 w 7235323"/>
              <a:gd name="connsiteY85" fmla="*/ 5066877 h 6521071"/>
              <a:gd name="connsiteX86" fmla="*/ 6330279 w 7235323"/>
              <a:gd name="connsiteY86" fmla="*/ 5066877 h 6521071"/>
              <a:gd name="connsiteX87" fmla="*/ 6331172 w 7235323"/>
              <a:gd name="connsiteY87" fmla="*/ 5065538 h 6521071"/>
              <a:gd name="connsiteX88" fmla="*/ 6331172 w 7235323"/>
              <a:gd name="connsiteY88" fmla="*/ 5064868 h 6521071"/>
              <a:gd name="connsiteX89" fmla="*/ 6110731 w 7235323"/>
              <a:gd name="connsiteY89" fmla="*/ 4936933 h 6521071"/>
              <a:gd name="connsiteX90" fmla="*/ 6104700 w 7235323"/>
              <a:gd name="connsiteY90" fmla="*/ 4938942 h 6521071"/>
              <a:gd name="connsiteX91" fmla="*/ 6104031 w 7235323"/>
              <a:gd name="connsiteY91" fmla="*/ 4940952 h 6521071"/>
              <a:gd name="connsiteX92" fmla="*/ 6111401 w 7235323"/>
              <a:gd name="connsiteY92" fmla="*/ 4937603 h 6521071"/>
              <a:gd name="connsiteX93" fmla="*/ 6110731 w 7235323"/>
              <a:gd name="connsiteY93" fmla="*/ 4936933 h 6521071"/>
              <a:gd name="connsiteX94" fmla="*/ 6455129 w 7235323"/>
              <a:gd name="connsiteY94" fmla="*/ 4890716 h 6521071"/>
              <a:gd name="connsiteX95" fmla="*/ 6449768 w 7235323"/>
              <a:gd name="connsiteY95" fmla="*/ 4893395 h 6521071"/>
              <a:gd name="connsiteX96" fmla="*/ 6455799 w 7235323"/>
              <a:gd name="connsiteY96" fmla="*/ 4892725 h 6521071"/>
              <a:gd name="connsiteX97" fmla="*/ 6455129 w 7235323"/>
              <a:gd name="connsiteY97" fmla="*/ 4890716 h 6521071"/>
              <a:gd name="connsiteX98" fmla="*/ 6035687 w 7235323"/>
              <a:gd name="connsiteY98" fmla="*/ 4581931 h 6521071"/>
              <a:gd name="connsiteX99" fmla="*/ 6037027 w 7235323"/>
              <a:gd name="connsiteY99" fmla="*/ 4583271 h 6521071"/>
              <a:gd name="connsiteX100" fmla="*/ 6038586 w 7235323"/>
              <a:gd name="connsiteY100" fmla="*/ 4584830 h 6521071"/>
              <a:gd name="connsiteX101" fmla="*/ 6043058 w 7235323"/>
              <a:gd name="connsiteY101" fmla="*/ 4589299 h 6521071"/>
              <a:gd name="connsiteX102" fmla="*/ 6039037 w 7235323"/>
              <a:gd name="connsiteY102" fmla="*/ 4585280 h 6521071"/>
              <a:gd name="connsiteX103" fmla="*/ 6038586 w 7235323"/>
              <a:gd name="connsiteY103" fmla="*/ 4584830 h 6521071"/>
              <a:gd name="connsiteX104" fmla="*/ 1435230 w 7235323"/>
              <a:gd name="connsiteY104" fmla="*/ 4495525 h 6521071"/>
              <a:gd name="connsiteX105" fmla="*/ 1435230 w 7235323"/>
              <a:gd name="connsiteY105" fmla="*/ 4498204 h 6521071"/>
              <a:gd name="connsiteX106" fmla="*/ 1441930 w 7235323"/>
              <a:gd name="connsiteY106" fmla="*/ 4502223 h 6521071"/>
              <a:gd name="connsiteX107" fmla="*/ 1435230 w 7235323"/>
              <a:gd name="connsiteY107" fmla="*/ 4495525 h 6521071"/>
              <a:gd name="connsiteX108" fmla="*/ 6493320 w 7235323"/>
              <a:gd name="connsiteY108" fmla="*/ 4409788 h 6521071"/>
              <a:gd name="connsiteX109" fmla="*/ 6496001 w 7235323"/>
              <a:gd name="connsiteY109" fmla="*/ 4413137 h 6521071"/>
              <a:gd name="connsiteX110" fmla="*/ 6496671 w 7235323"/>
              <a:gd name="connsiteY110" fmla="*/ 4412468 h 6521071"/>
              <a:gd name="connsiteX111" fmla="*/ 6497341 w 7235323"/>
              <a:gd name="connsiteY111" fmla="*/ 4411798 h 6521071"/>
              <a:gd name="connsiteX112" fmla="*/ 6496001 w 7235323"/>
              <a:gd name="connsiteY112" fmla="*/ 4410458 h 6521071"/>
              <a:gd name="connsiteX113" fmla="*/ 6496671 w 7235323"/>
              <a:gd name="connsiteY113" fmla="*/ 4412468 h 6521071"/>
              <a:gd name="connsiteX114" fmla="*/ 6493320 w 7235323"/>
              <a:gd name="connsiteY114" fmla="*/ 4409788 h 6521071"/>
              <a:gd name="connsiteX115" fmla="*/ 6007545 w 7235323"/>
              <a:gd name="connsiteY115" fmla="*/ 4340128 h 6521071"/>
              <a:gd name="connsiteX116" fmla="*/ 6008886 w 7235323"/>
              <a:gd name="connsiteY116" fmla="*/ 4341468 h 6521071"/>
              <a:gd name="connsiteX117" fmla="*/ 6008886 w 7235323"/>
              <a:gd name="connsiteY117" fmla="*/ 4340128 h 6521071"/>
              <a:gd name="connsiteX118" fmla="*/ 6007545 w 7235323"/>
              <a:gd name="connsiteY118" fmla="*/ 4340128 h 6521071"/>
              <a:gd name="connsiteX119" fmla="*/ 6045737 w 7235323"/>
              <a:gd name="connsiteY119" fmla="*/ 4269127 h 6521071"/>
              <a:gd name="connsiteX120" fmla="*/ 6044397 w 7235323"/>
              <a:gd name="connsiteY120" fmla="*/ 4270467 h 6521071"/>
              <a:gd name="connsiteX121" fmla="*/ 6044397 w 7235323"/>
              <a:gd name="connsiteY121" fmla="*/ 4273146 h 6521071"/>
              <a:gd name="connsiteX122" fmla="*/ 6045737 w 7235323"/>
              <a:gd name="connsiteY122" fmla="*/ 4269127 h 6521071"/>
              <a:gd name="connsiteX123" fmla="*/ 6684951 w 7235323"/>
              <a:gd name="connsiteY123" fmla="*/ 4073541 h 6521071"/>
              <a:gd name="connsiteX124" fmla="*/ 6685620 w 7235323"/>
              <a:gd name="connsiteY124" fmla="*/ 4078230 h 6521071"/>
              <a:gd name="connsiteX125" fmla="*/ 6687630 w 7235323"/>
              <a:gd name="connsiteY125" fmla="*/ 4078230 h 6521071"/>
              <a:gd name="connsiteX126" fmla="*/ 6684951 w 7235323"/>
              <a:gd name="connsiteY126" fmla="*/ 4073541 h 6521071"/>
              <a:gd name="connsiteX127" fmla="*/ 5988785 w 7235323"/>
              <a:gd name="connsiteY127" fmla="*/ 4046749 h 6521071"/>
              <a:gd name="connsiteX128" fmla="*/ 5990795 w 7235323"/>
              <a:gd name="connsiteY128" fmla="*/ 4049428 h 6521071"/>
              <a:gd name="connsiteX129" fmla="*/ 5996825 w 7235323"/>
              <a:gd name="connsiteY129" fmla="*/ 4055456 h 6521071"/>
              <a:gd name="connsiteX130" fmla="*/ 5988785 w 7235323"/>
              <a:gd name="connsiteY130" fmla="*/ 4046749 h 6521071"/>
              <a:gd name="connsiteX131" fmla="*/ 1277772 w 7235323"/>
              <a:gd name="connsiteY131" fmla="*/ 4022635 h 6521071"/>
              <a:gd name="connsiteX132" fmla="*/ 1273082 w 7235323"/>
              <a:gd name="connsiteY132" fmla="*/ 4030003 h 6521071"/>
              <a:gd name="connsiteX133" fmla="*/ 1277772 w 7235323"/>
              <a:gd name="connsiteY133" fmla="*/ 4029333 h 6521071"/>
              <a:gd name="connsiteX134" fmla="*/ 1277772 w 7235323"/>
              <a:gd name="connsiteY134" fmla="*/ 4022635 h 6521071"/>
              <a:gd name="connsiteX135" fmla="*/ 1524345 w 7235323"/>
              <a:gd name="connsiteY135" fmla="*/ 3970390 h 6521071"/>
              <a:gd name="connsiteX136" fmla="*/ 1527025 w 7235323"/>
              <a:gd name="connsiteY136" fmla="*/ 3971729 h 6521071"/>
              <a:gd name="connsiteX137" fmla="*/ 1527695 w 7235323"/>
              <a:gd name="connsiteY137" fmla="*/ 3970390 h 6521071"/>
              <a:gd name="connsiteX138" fmla="*/ 1524345 w 7235323"/>
              <a:gd name="connsiteY138" fmla="*/ 3970390 h 6521071"/>
              <a:gd name="connsiteX139" fmla="*/ 6413587 w 7235323"/>
              <a:gd name="connsiteY139" fmla="*/ 3864559 h 6521071"/>
              <a:gd name="connsiteX140" fmla="*/ 6413587 w 7235323"/>
              <a:gd name="connsiteY140" fmla="*/ 3865899 h 6521071"/>
              <a:gd name="connsiteX141" fmla="*/ 6414927 w 7235323"/>
              <a:gd name="connsiteY141" fmla="*/ 3865899 h 6521071"/>
              <a:gd name="connsiteX142" fmla="*/ 6413587 w 7235323"/>
              <a:gd name="connsiteY142" fmla="*/ 3864559 h 6521071"/>
              <a:gd name="connsiteX143" fmla="*/ 1340085 w 7235323"/>
              <a:gd name="connsiteY143" fmla="*/ 3816332 h 6521071"/>
              <a:gd name="connsiteX144" fmla="*/ 1340085 w 7235323"/>
              <a:gd name="connsiteY144" fmla="*/ 3817002 h 6521071"/>
              <a:gd name="connsiteX145" fmla="*/ 1340755 w 7235323"/>
              <a:gd name="connsiteY145" fmla="*/ 3817672 h 6521071"/>
              <a:gd name="connsiteX146" fmla="*/ 1342095 w 7235323"/>
              <a:gd name="connsiteY146" fmla="*/ 3818342 h 6521071"/>
              <a:gd name="connsiteX147" fmla="*/ 1340085 w 7235323"/>
              <a:gd name="connsiteY147" fmla="*/ 3816332 h 6521071"/>
              <a:gd name="connsiteX148" fmla="*/ 6120112 w 7235323"/>
              <a:gd name="connsiteY148" fmla="*/ 3815663 h 6521071"/>
              <a:gd name="connsiteX149" fmla="*/ 6117431 w 7235323"/>
              <a:gd name="connsiteY149" fmla="*/ 3818342 h 6521071"/>
              <a:gd name="connsiteX150" fmla="*/ 6118771 w 7235323"/>
              <a:gd name="connsiteY150" fmla="*/ 3819681 h 6521071"/>
              <a:gd name="connsiteX151" fmla="*/ 6120112 w 7235323"/>
              <a:gd name="connsiteY151" fmla="*/ 3815663 h 6521071"/>
              <a:gd name="connsiteX152" fmla="*/ 1136395 w 7235323"/>
              <a:gd name="connsiteY152" fmla="*/ 3778823 h 6521071"/>
              <a:gd name="connsiteX153" fmla="*/ 1135725 w 7235323"/>
              <a:gd name="connsiteY153" fmla="*/ 3780162 h 6521071"/>
              <a:gd name="connsiteX154" fmla="*/ 1137735 w 7235323"/>
              <a:gd name="connsiteY154" fmla="*/ 3781502 h 6521071"/>
              <a:gd name="connsiteX155" fmla="*/ 1136395 w 7235323"/>
              <a:gd name="connsiteY155" fmla="*/ 3778823 h 6521071"/>
              <a:gd name="connsiteX156" fmla="*/ 792667 w 7235323"/>
              <a:gd name="connsiteY156" fmla="*/ 3619406 h 6521071"/>
              <a:gd name="connsiteX157" fmla="*/ 793337 w 7235323"/>
              <a:gd name="connsiteY157" fmla="*/ 3628784 h 6521071"/>
              <a:gd name="connsiteX158" fmla="*/ 797357 w 7235323"/>
              <a:gd name="connsiteY158" fmla="*/ 3626105 h 6521071"/>
              <a:gd name="connsiteX159" fmla="*/ 792667 w 7235323"/>
              <a:gd name="connsiteY159" fmla="*/ 3619406 h 6521071"/>
              <a:gd name="connsiteX160" fmla="*/ 665360 w 7235323"/>
              <a:gd name="connsiteY160" fmla="*/ 3574529 h 6521071"/>
              <a:gd name="connsiteX161" fmla="*/ 664318 w 7235323"/>
              <a:gd name="connsiteY161" fmla="*/ 3574963 h 6521071"/>
              <a:gd name="connsiteX162" fmla="*/ 657320 w 7235323"/>
              <a:gd name="connsiteY162" fmla="*/ 3577878 h 6521071"/>
              <a:gd name="connsiteX163" fmla="*/ 660670 w 7235323"/>
              <a:gd name="connsiteY163" fmla="*/ 3579217 h 6521071"/>
              <a:gd name="connsiteX164" fmla="*/ 661340 w 7235323"/>
              <a:gd name="connsiteY164" fmla="*/ 3578548 h 6521071"/>
              <a:gd name="connsiteX165" fmla="*/ 665360 w 7235323"/>
              <a:gd name="connsiteY165" fmla="*/ 3574529 h 6521071"/>
              <a:gd name="connsiteX166" fmla="*/ 486461 w 7235323"/>
              <a:gd name="connsiteY166" fmla="*/ 3496161 h 6521071"/>
              <a:gd name="connsiteX167" fmla="*/ 484451 w 7235323"/>
              <a:gd name="connsiteY167" fmla="*/ 3496830 h 6521071"/>
              <a:gd name="connsiteX168" fmla="*/ 485791 w 7235323"/>
              <a:gd name="connsiteY168" fmla="*/ 3498170 h 6521071"/>
              <a:gd name="connsiteX169" fmla="*/ 486461 w 7235323"/>
              <a:gd name="connsiteY169" fmla="*/ 3496161 h 6521071"/>
              <a:gd name="connsiteX170" fmla="*/ 971566 w 7235323"/>
              <a:gd name="connsiteY170" fmla="*/ 3493481 h 6521071"/>
              <a:gd name="connsiteX171" fmla="*/ 966206 w 7235323"/>
              <a:gd name="connsiteY171" fmla="*/ 3494821 h 6521071"/>
              <a:gd name="connsiteX172" fmla="*/ 970226 w 7235323"/>
              <a:gd name="connsiteY172" fmla="*/ 3500849 h 6521071"/>
              <a:gd name="connsiteX173" fmla="*/ 969556 w 7235323"/>
              <a:gd name="connsiteY173" fmla="*/ 3496161 h 6521071"/>
              <a:gd name="connsiteX174" fmla="*/ 970896 w 7235323"/>
              <a:gd name="connsiteY174" fmla="*/ 3495491 h 6521071"/>
              <a:gd name="connsiteX175" fmla="*/ 971566 w 7235323"/>
              <a:gd name="connsiteY175" fmla="*/ 3493481 h 6521071"/>
              <a:gd name="connsiteX176" fmla="*/ 6368694 w 7235323"/>
              <a:gd name="connsiteY176" fmla="*/ 3466689 h 6521071"/>
              <a:gd name="connsiteX177" fmla="*/ 6369364 w 7235323"/>
              <a:gd name="connsiteY177" fmla="*/ 3470038 h 6521071"/>
              <a:gd name="connsiteX178" fmla="*/ 6370034 w 7235323"/>
              <a:gd name="connsiteY178" fmla="*/ 3468028 h 6521071"/>
              <a:gd name="connsiteX179" fmla="*/ 6368694 w 7235323"/>
              <a:gd name="connsiteY179" fmla="*/ 3466689 h 6521071"/>
              <a:gd name="connsiteX180" fmla="*/ 6352613 w 7235323"/>
              <a:gd name="connsiteY180" fmla="*/ 3435877 h 6521071"/>
              <a:gd name="connsiteX181" fmla="*/ 6353953 w 7235323"/>
              <a:gd name="connsiteY181" fmla="*/ 3436547 h 6521071"/>
              <a:gd name="connsiteX182" fmla="*/ 6353953 w 7235323"/>
              <a:gd name="connsiteY182" fmla="*/ 3435877 h 6521071"/>
              <a:gd name="connsiteX183" fmla="*/ 6352613 w 7235323"/>
              <a:gd name="connsiteY183" fmla="*/ 3435877 h 6521071"/>
              <a:gd name="connsiteX184" fmla="*/ 1208758 w 7235323"/>
              <a:gd name="connsiteY184" fmla="*/ 3292537 h 6521071"/>
              <a:gd name="connsiteX185" fmla="*/ 1207418 w 7235323"/>
              <a:gd name="connsiteY185" fmla="*/ 3293876 h 6521071"/>
              <a:gd name="connsiteX186" fmla="*/ 1208758 w 7235323"/>
              <a:gd name="connsiteY186" fmla="*/ 3294546 h 6521071"/>
              <a:gd name="connsiteX187" fmla="*/ 1209428 w 7235323"/>
              <a:gd name="connsiteY187" fmla="*/ 3293206 h 6521071"/>
              <a:gd name="connsiteX188" fmla="*/ 1208758 w 7235323"/>
              <a:gd name="connsiteY188" fmla="*/ 3292537 h 6521071"/>
              <a:gd name="connsiteX189" fmla="*/ 6522802 w 7235323"/>
              <a:gd name="connsiteY189" fmla="*/ 3253687 h 6521071"/>
              <a:gd name="connsiteX190" fmla="*/ 6520792 w 7235323"/>
              <a:gd name="connsiteY190" fmla="*/ 3256368 h 6521071"/>
              <a:gd name="connsiteX191" fmla="*/ 6522802 w 7235323"/>
              <a:gd name="connsiteY191" fmla="*/ 3257036 h 6521071"/>
              <a:gd name="connsiteX192" fmla="*/ 6522802 w 7235323"/>
              <a:gd name="connsiteY192" fmla="*/ 3253687 h 6521071"/>
              <a:gd name="connsiteX193" fmla="*/ 6280250 w 7235323"/>
              <a:gd name="connsiteY193" fmla="*/ 3100970 h 6521071"/>
              <a:gd name="connsiteX194" fmla="*/ 6282260 w 7235323"/>
              <a:gd name="connsiteY194" fmla="*/ 3103649 h 6521071"/>
              <a:gd name="connsiteX195" fmla="*/ 6282260 w 7235323"/>
              <a:gd name="connsiteY195" fmla="*/ 3102310 h 6521071"/>
              <a:gd name="connsiteX196" fmla="*/ 6280250 w 7235323"/>
              <a:gd name="connsiteY196" fmla="*/ 3100970 h 6521071"/>
              <a:gd name="connsiteX197" fmla="*/ 2680 w 7235323"/>
              <a:gd name="connsiteY197" fmla="*/ 3064560 h 6521071"/>
              <a:gd name="connsiteX198" fmla="*/ 5360 w 7235323"/>
              <a:gd name="connsiteY198" fmla="*/ 3066569 h 6521071"/>
              <a:gd name="connsiteX199" fmla="*/ 0 w 7235323"/>
              <a:gd name="connsiteY199" fmla="*/ 3069249 h 6521071"/>
              <a:gd name="connsiteX200" fmla="*/ 6568364 w 7235323"/>
              <a:gd name="connsiteY200" fmla="*/ 3031310 h 6521071"/>
              <a:gd name="connsiteX201" fmla="*/ 6565684 w 7235323"/>
              <a:gd name="connsiteY201" fmla="*/ 3032648 h 6521071"/>
              <a:gd name="connsiteX202" fmla="*/ 6567694 w 7235323"/>
              <a:gd name="connsiteY202" fmla="*/ 3032648 h 6521071"/>
              <a:gd name="connsiteX203" fmla="*/ 6568364 w 7235323"/>
              <a:gd name="connsiteY203" fmla="*/ 3031310 h 6521071"/>
              <a:gd name="connsiteX204" fmla="*/ 6420287 w 7235323"/>
              <a:gd name="connsiteY204" fmla="*/ 2772760 h 6521071"/>
              <a:gd name="connsiteX205" fmla="*/ 6420287 w 7235323"/>
              <a:gd name="connsiteY205" fmla="*/ 2777449 h 6521071"/>
              <a:gd name="connsiteX206" fmla="*/ 6426987 w 7235323"/>
              <a:gd name="connsiteY206" fmla="*/ 2774770 h 6521071"/>
              <a:gd name="connsiteX207" fmla="*/ 6420287 w 7235323"/>
              <a:gd name="connsiteY207" fmla="*/ 2772760 h 6521071"/>
              <a:gd name="connsiteX208" fmla="*/ 1504244 w 7235323"/>
              <a:gd name="connsiteY208" fmla="*/ 2705110 h 6521071"/>
              <a:gd name="connsiteX209" fmla="*/ 1502233 w 7235323"/>
              <a:gd name="connsiteY209" fmla="*/ 2711807 h 6521071"/>
              <a:gd name="connsiteX210" fmla="*/ 1512954 w 7235323"/>
              <a:gd name="connsiteY210" fmla="*/ 2707788 h 6521071"/>
              <a:gd name="connsiteX211" fmla="*/ 1504244 w 7235323"/>
              <a:gd name="connsiteY211" fmla="*/ 2705110 h 6521071"/>
              <a:gd name="connsiteX212" fmla="*/ 5568003 w 7235323"/>
              <a:gd name="connsiteY212" fmla="*/ 2386947 h 6521071"/>
              <a:gd name="connsiteX213" fmla="*/ 5568003 w 7235323"/>
              <a:gd name="connsiteY213" fmla="*/ 2387616 h 6521071"/>
              <a:gd name="connsiteX214" fmla="*/ 5568673 w 7235323"/>
              <a:gd name="connsiteY214" fmla="*/ 2388956 h 6521071"/>
              <a:gd name="connsiteX215" fmla="*/ 5568003 w 7235323"/>
              <a:gd name="connsiteY215" fmla="*/ 2386947 h 6521071"/>
              <a:gd name="connsiteX216" fmla="*/ 1530375 w 7235323"/>
              <a:gd name="connsiteY216" fmla="*/ 2316616 h 6521071"/>
              <a:gd name="connsiteX217" fmla="*/ 1531045 w 7235323"/>
              <a:gd name="connsiteY217" fmla="*/ 2317955 h 6521071"/>
              <a:gd name="connsiteX218" fmla="*/ 1531045 w 7235323"/>
              <a:gd name="connsiteY218" fmla="*/ 2316616 h 6521071"/>
              <a:gd name="connsiteX219" fmla="*/ 1530375 w 7235323"/>
              <a:gd name="connsiteY219" fmla="*/ 2316616 h 6521071"/>
              <a:gd name="connsiteX220" fmla="*/ 5854108 w 7235323"/>
              <a:gd name="connsiteY220" fmla="*/ 2197389 h 6521071"/>
              <a:gd name="connsiteX221" fmla="*/ 5852768 w 7235323"/>
              <a:gd name="connsiteY221" fmla="*/ 2198059 h 6521071"/>
              <a:gd name="connsiteX222" fmla="*/ 5853437 w 7235323"/>
              <a:gd name="connsiteY222" fmla="*/ 2198059 h 6521071"/>
              <a:gd name="connsiteX223" fmla="*/ 5854108 w 7235323"/>
              <a:gd name="connsiteY223" fmla="*/ 2197389 h 6521071"/>
              <a:gd name="connsiteX224" fmla="*/ 4924770 w 7235323"/>
              <a:gd name="connsiteY224" fmla="*/ 2186672 h 6521071"/>
              <a:gd name="connsiteX225" fmla="*/ 4923430 w 7235323"/>
              <a:gd name="connsiteY225" fmla="*/ 2188681 h 6521071"/>
              <a:gd name="connsiteX226" fmla="*/ 4925440 w 7235323"/>
              <a:gd name="connsiteY226" fmla="*/ 2189351 h 6521071"/>
              <a:gd name="connsiteX227" fmla="*/ 4926780 w 7235323"/>
              <a:gd name="connsiteY227" fmla="*/ 2188011 h 6521071"/>
              <a:gd name="connsiteX228" fmla="*/ 4924770 w 7235323"/>
              <a:gd name="connsiteY228" fmla="*/ 2186672 h 6521071"/>
              <a:gd name="connsiteX229" fmla="*/ 1196531 w 7235323"/>
              <a:gd name="connsiteY229" fmla="*/ 1989997 h 6521071"/>
              <a:gd name="connsiteX230" fmla="*/ 1199378 w 7235323"/>
              <a:gd name="connsiteY230" fmla="*/ 1995105 h 6521071"/>
              <a:gd name="connsiteX231" fmla="*/ 1194688 w 7235323"/>
              <a:gd name="connsiteY231" fmla="*/ 1992425 h 6521071"/>
              <a:gd name="connsiteX232" fmla="*/ 1196531 w 7235323"/>
              <a:gd name="connsiteY232" fmla="*/ 1989997 h 6521071"/>
              <a:gd name="connsiteX233" fmla="*/ 4998474 w 7235323"/>
              <a:gd name="connsiteY233" fmla="*/ 1942859 h 6521071"/>
              <a:gd name="connsiteX234" fmla="*/ 4997804 w 7235323"/>
              <a:gd name="connsiteY234" fmla="*/ 1944199 h 6521071"/>
              <a:gd name="connsiteX235" fmla="*/ 4999814 w 7235323"/>
              <a:gd name="connsiteY235" fmla="*/ 1945538 h 6521071"/>
              <a:gd name="connsiteX236" fmla="*/ 4998474 w 7235323"/>
              <a:gd name="connsiteY236" fmla="*/ 1942859 h 6521071"/>
              <a:gd name="connsiteX237" fmla="*/ 5550582 w 7235323"/>
              <a:gd name="connsiteY237" fmla="*/ 1893293 h 6521071"/>
              <a:gd name="connsiteX238" fmla="*/ 5559293 w 7235323"/>
              <a:gd name="connsiteY238" fmla="*/ 1899321 h 6521071"/>
              <a:gd name="connsiteX239" fmla="*/ 5559293 w 7235323"/>
              <a:gd name="connsiteY239" fmla="*/ 1895972 h 6521071"/>
              <a:gd name="connsiteX240" fmla="*/ 5550582 w 7235323"/>
              <a:gd name="connsiteY240" fmla="*/ 1893293 h 6521071"/>
              <a:gd name="connsiteX241" fmla="*/ 4915389 w 7235323"/>
              <a:gd name="connsiteY241" fmla="*/ 1863151 h 6521071"/>
              <a:gd name="connsiteX242" fmla="*/ 4916729 w 7235323"/>
              <a:gd name="connsiteY242" fmla="*/ 1865160 h 6521071"/>
              <a:gd name="connsiteX243" fmla="*/ 4918069 w 7235323"/>
              <a:gd name="connsiteY243" fmla="*/ 1864491 h 6521071"/>
              <a:gd name="connsiteX244" fmla="*/ 4915389 w 7235323"/>
              <a:gd name="connsiteY244" fmla="*/ 1863151 h 6521071"/>
              <a:gd name="connsiteX245" fmla="*/ 5194794 w 7235323"/>
              <a:gd name="connsiteY245" fmla="*/ 1668235 h 6521071"/>
              <a:gd name="connsiteX246" fmla="*/ 5203504 w 7235323"/>
              <a:gd name="connsiteY246" fmla="*/ 1676942 h 6521071"/>
              <a:gd name="connsiteX247" fmla="*/ 5202834 w 7235323"/>
              <a:gd name="connsiteY247" fmla="*/ 1672254 h 6521071"/>
              <a:gd name="connsiteX248" fmla="*/ 5194794 w 7235323"/>
              <a:gd name="connsiteY248" fmla="*/ 1668235 h 6521071"/>
              <a:gd name="connsiteX249" fmla="*/ 4774012 w 7235323"/>
              <a:gd name="connsiteY249" fmla="*/ 1589866 h 6521071"/>
              <a:gd name="connsiteX250" fmla="*/ 4772672 w 7235323"/>
              <a:gd name="connsiteY250" fmla="*/ 1596565 h 6521071"/>
              <a:gd name="connsiteX251" fmla="*/ 4778702 w 7235323"/>
              <a:gd name="connsiteY251" fmla="*/ 1593885 h 6521071"/>
              <a:gd name="connsiteX252" fmla="*/ 4774012 w 7235323"/>
              <a:gd name="connsiteY252" fmla="*/ 1589866 h 6521071"/>
              <a:gd name="connsiteX253" fmla="*/ 4698298 w 7235323"/>
              <a:gd name="connsiteY253" fmla="*/ 1294478 h 6521071"/>
              <a:gd name="connsiteX254" fmla="*/ 4696288 w 7235323"/>
              <a:gd name="connsiteY254" fmla="*/ 1295817 h 6521071"/>
              <a:gd name="connsiteX255" fmla="*/ 4695618 w 7235323"/>
              <a:gd name="connsiteY255" fmla="*/ 1296487 h 6521071"/>
              <a:gd name="connsiteX256" fmla="*/ 4698298 w 7235323"/>
              <a:gd name="connsiteY256" fmla="*/ 1295148 h 6521071"/>
              <a:gd name="connsiteX257" fmla="*/ 4698298 w 7235323"/>
              <a:gd name="connsiteY257" fmla="*/ 1294478 h 6521071"/>
              <a:gd name="connsiteX258" fmla="*/ 3586711 w 7235323"/>
              <a:gd name="connsiteY258" fmla="*/ 1190656 h 6521071"/>
              <a:gd name="connsiteX259" fmla="*/ 3586711 w 7235323"/>
              <a:gd name="connsiteY259" fmla="*/ 1193336 h 6521071"/>
              <a:gd name="connsiteX260" fmla="*/ 3588721 w 7235323"/>
              <a:gd name="connsiteY260" fmla="*/ 1191996 h 6521071"/>
              <a:gd name="connsiteX261" fmla="*/ 3586711 w 7235323"/>
              <a:gd name="connsiteY261" fmla="*/ 1190656 h 6521071"/>
              <a:gd name="connsiteX262" fmla="*/ 3038623 w 7235323"/>
              <a:gd name="connsiteY262" fmla="*/ 1021193 h 6521071"/>
              <a:gd name="connsiteX263" fmla="*/ 3034603 w 7235323"/>
              <a:gd name="connsiteY263" fmla="*/ 1023203 h 6521071"/>
              <a:gd name="connsiteX264" fmla="*/ 3035944 w 7235323"/>
              <a:gd name="connsiteY264" fmla="*/ 1024542 h 6521071"/>
              <a:gd name="connsiteX265" fmla="*/ 3038623 w 7235323"/>
              <a:gd name="connsiteY265" fmla="*/ 1021193 h 6521071"/>
              <a:gd name="connsiteX266" fmla="*/ 3281845 w 7235323"/>
              <a:gd name="connsiteY266" fmla="*/ 905315 h 6521071"/>
              <a:gd name="connsiteX267" fmla="*/ 3269114 w 7235323"/>
              <a:gd name="connsiteY267" fmla="*/ 926079 h 6521071"/>
              <a:gd name="connsiteX268" fmla="*/ 3281845 w 7235323"/>
              <a:gd name="connsiteY268" fmla="*/ 936797 h 6521071"/>
              <a:gd name="connsiteX269" fmla="*/ 3281845 w 7235323"/>
              <a:gd name="connsiteY269" fmla="*/ 905315 h 6521071"/>
              <a:gd name="connsiteX270" fmla="*/ 3232933 w 7235323"/>
              <a:gd name="connsiteY270" fmla="*/ 304491 h 6521071"/>
              <a:gd name="connsiteX271" fmla="*/ 3231592 w 7235323"/>
              <a:gd name="connsiteY271" fmla="*/ 305831 h 6521071"/>
              <a:gd name="connsiteX272" fmla="*/ 3232933 w 7235323"/>
              <a:gd name="connsiteY272" fmla="*/ 305831 h 6521071"/>
              <a:gd name="connsiteX273" fmla="*/ 3232933 w 7235323"/>
              <a:gd name="connsiteY273" fmla="*/ 304491 h 6521071"/>
              <a:gd name="connsiteX274" fmla="*/ 3536040 w 7235323"/>
              <a:gd name="connsiteY274" fmla="*/ 61 h 6521071"/>
              <a:gd name="connsiteX275" fmla="*/ 3590731 w 7235323"/>
              <a:gd name="connsiteY275" fmla="*/ 11112 h 6521071"/>
              <a:gd name="connsiteX276" fmla="*/ 3731438 w 7235323"/>
              <a:gd name="connsiteY276" fmla="*/ 104216 h 6521071"/>
              <a:gd name="connsiteX277" fmla="*/ 3758240 w 7235323"/>
              <a:gd name="connsiteY277" fmla="*/ 126320 h 6521071"/>
              <a:gd name="connsiteX278" fmla="*/ 3781691 w 7235323"/>
              <a:gd name="connsiteY278" fmla="*/ 126320 h 6521071"/>
              <a:gd name="connsiteX279" fmla="*/ 3793752 w 7235323"/>
              <a:gd name="connsiteY279" fmla="*/ 126320 h 6521071"/>
              <a:gd name="connsiteX280" fmla="*/ 3817873 w 7235323"/>
              <a:gd name="connsiteY280" fmla="*/ 126320 h 6521071"/>
              <a:gd name="connsiteX281" fmla="*/ 3829933 w 7235323"/>
              <a:gd name="connsiteY281" fmla="*/ 126320 h 6521071"/>
              <a:gd name="connsiteX282" fmla="*/ 3841994 w 7235323"/>
              <a:gd name="connsiteY282" fmla="*/ 138377 h 6521071"/>
              <a:gd name="connsiteX283" fmla="*/ 3854055 w 7235323"/>
              <a:gd name="connsiteY283" fmla="*/ 150433 h 6521071"/>
              <a:gd name="connsiteX284" fmla="*/ 3877506 w 7235323"/>
              <a:gd name="connsiteY284" fmla="*/ 150433 h 6521071"/>
              <a:gd name="connsiteX285" fmla="*/ 3889566 w 7235323"/>
              <a:gd name="connsiteY285" fmla="*/ 162490 h 6521071"/>
              <a:gd name="connsiteX286" fmla="*/ 3900957 w 7235323"/>
              <a:gd name="connsiteY286" fmla="*/ 162490 h 6521071"/>
              <a:gd name="connsiteX287" fmla="*/ 3913018 w 7235323"/>
              <a:gd name="connsiteY287" fmla="*/ 174547 h 6521071"/>
              <a:gd name="connsiteX288" fmla="*/ 3925078 w 7235323"/>
              <a:gd name="connsiteY288" fmla="*/ 174547 h 6521071"/>
              <a:gd name="connsiteX289" fmla="*/ 3937139 w 7235323"/>
              <a:gd name="connsiteY289" fmla="*/ 186603 h 6521071"/>
              <a:gd name="connsiteX290" fmla="*/ 4006822 w 7235323"/>
              <a:gd name="connsiteY290" fmla="*/ 195981 h 6521071"/>
              <a:gd name="connsiteX291" fmla="*/ 4058415 w 7235323"/>
              <a:gd name="connsiteY291" fmla="*/ 205358 h 6521071"/>
              <a:gd name="connsiteX292" fmla="*/ 4355910 w 7235323"/>
              <a:gd name="connsiteY292" fmla="*/ 297793 h 6521071"/>
              <a:gd name="connsiteX293" fmla="*/ 4377352 w 7235323"/>
              <a:gd name="connsiteY293" fmla="*/ 317887 h 6521071"/>
              <a:gd name="connsiteX294" fmla="*/ 4401473 w 7235323"/>
              <a:gd name="connsiteY294" fmla="*/ 377501 h 6521071"/>
              <a:gd name="connsiteX295" fmla="*/ 4400803 w 7235323"/>
              <a:gd name="connsiteY295" fmla="*/ 377501 h 6521071"/>
              <a:gd name="connsiteX296" fmla="*/ 4436985 w 7235323"/>
              <a:gd name="connsiteY296" fmla="*/ 651455 h 6521071"/>
              <a:gd name="connsiteX297" fmla="*/ 4436985 w 7235323"/>
              <a:gd name="connsiteY297" fmla="*/ 663512 h 6521071"/>
              <a:gd name="connsiteX298" fmla="*/ 4436985 w 7235323"/>
              <a:gd name="connsiteY298" fmla="*/ 669540 h 6521071"/>
              <a:gd name="connsiteX299" fmla="*/ 4436985 w 7235323"/>
              <a:gd name="connsiteY299" fmla="*/ 675569 h 6521071"/>
              <a:gd name="connsiteX300" fmla="*/ 4436985 w 7235323"/>
              <a:gd name="connsiteY300" fmla="*/ 711069 h 6521071"/>
              <a:gd name="connsiteX301" fmla="*/ 4494608 w 7235323"/>
              <a:gd name="connsiteY301" fmla="*/ 805513 h 6521071"/>
              <a:gd name="connsiteX302" fmla="*/ 4499298 w 7235323"/>
              <a:gd name="connsiteY302" fmla="*/ 800824 h 6521071"/>
              <a:gd name="connsiteX303" fmla="*/ 4532130 w 7235323"/>
              <a:gd name="connsiteY303" fmla="*/ 806183 h 6521071"/>
              <a:gd name="connsiteX304" fmla="*/ 4693608 w 7235323"/>
              <a:gd name="connsiteY304" fmla="*/ 853070 h 6521071"/>
              <a:gd name="connsiteX305" fmla="*/ 4974353 w 7235323"/>
              <a:gd name="connsiteY305" fmla="*/ 991721 h 6521071"/>
              <a:gd name="connsiteX306" fmla="*/ 4990433 w 7235323"/>
              <a:gd name="connsiteY306" fmla="*/ 999089 h 6521071"/>
              <a:gd name="connsiteX307" fmla="*/ 5060787 w 7235323"/>
              <a:gd name="connsiteY307" fmla="*/ 1062722 h 6521071"/>
              <a:gd name="connsiteX308" fmla="*/ 5090268 w 7235323"/>
              <a:gd name="connsiteY308" fmla="*/ 1091524 h 6521071"/>
              <a:gd name="connsiteX309" fmla="*/ 5208865 w 7235323"/>
              <a:gd name="connsiteY309" fmla="*/ 1150468 h 6521071"/>
              <a:gd name="connsiteX310" fmla="*/ 5215565 w 7235323"/>
              <a:gd name="connsiteY310" fmla="*/ 1145779 h 6521071"/>
              <a:gd name="connsiteX311" fmla="*/ 5259117 w 7235323"/>
              <a:gd name="connsiteY311" fmla="*/ 1163194 h 6521071"/>
              <a:gd name="connsiteX312" fmla="*/ 5366323 w 7235323"/>
              <a:gd name="connsiteY312" fmla="*/ 1179270 h 6521071"/>
              <a:gd name="connsiteX313" fmla="*/ 5464148 w 7235323"/>
              <a:gd name="connsiteY313" fmla="*/ 1198025 h 6521071"/>
              <a:gd name="connsiteX314" fmla="*/ 5529141 w 7235323"/>
              <a:gd name="connsiteY314" fmla="*/ 1259647 h 6521071"/>
              <a:gd name="connsiteX315" fmla="*/ 5555942 w 7235323"/>
              <a:gd name="connsiteY315" fmla="*/ 1287780 h 6521071"/>
              <a:gd name="connsiteX316" fmla="*/ 5568673 w 7235323"/>
              <a:gd name="connsiteY316" fmla="*/ 1297157 h 6521071"/>
              <a:gd name="connsiteX317" fmla="*/ 5653097 w 7235323"/>
              <a:gd name="connsiteY317" fmla="*/ 1524894 h 6521071"/>
              <a:gd name="connsiteX318" fmla="*/ 5641707 w 7235323"/>
              <a:gd name="connsiteY318" fmla="*/ 1658857 h 6521071"/>
              <a:gd name="connsiteX319" fmla="*/ 5675878 w 7235323"/>
              <a:gd name="connsiteY319" fmla="*/ 1700386 h 6521071"/>
              <a:gd name="connsiteX320" fmla="*/ 5694640 w 7235323"/>
              <a:gd name="connsiteY320" fmla="*/ 1682301 h 6521071"/>
              <a:gd name="connsiteX321" fmla="*/ 5712060 w 7235323"/>
              <a:gd name="connsiteY321" fmla="*/ 1627376 h 6521071"/>
              <a:gd name="connsiteX322" fmla="*/ 5712060 w 7235323"/>
              <a:gd name="connsiteY322" fmla="*/ 1496762 h 6521071"/>
              <a:gd name="connsiteX323" fmla="*/ 5712060 w 7235323"/>
              <a:gd name="connsiteY323" fmla="*/ 1455903 h 6521071"/>
              <a:gd name="connsiteX324" fmla="*/ 5704690 w 7235323"/>
              <a:gd name="connsiteY324" fmla="*/ 1429111 h 6521071"/>
              <a:gd name="connsiteX325" fmla="*/ 5704020 w 7235323"/>
              <a:gd name="connsiteY325" fmla="*/ 1404328 h 6521071"/>
              <a:gd name="connsiteX326" fmla="*/ 5711390 w 7235323"/>
              <a:gd name="connsiteY326" fmla="*/ 1372846 h 6521071"/>
              <a:gd name="connsiteX327" fmla="*/ 5729481 w 7235323"/>
              <a:gd name="connsiteY327" fmla="*/ 1336676 h 6521071"/>
              <a:gd name="connsiteX328" fmla="*/ 5742212 w 7235323"/>
              <a:gd name="connsiteY328" fmla="*/ 1327299 h 6521071"/>
              <a:gd name="connsiteX329" fmla="*/ 5748242 w 7235323"/>
              <a:gd name="connsiteY329" fmla="*/ 1325289 h 6521071"/>
              <a:gd name="connsiteX330" fmla="*/ 5781074 w 7235323"/>
              <a:gd name="connsiteY330" fmla="*/ 1231515 h 6521071"/>
              <a:gd name="connsiteX331" fmla="*/ 5776383 w 7235323"/>
              <a:gd name="connsiteY331" fmla="*/ 1220128 h 6521071"/>
              <a:gd name="connsiteX332" fmla="*/ 5831326 w 7235323"/>
              <a:gd name="connsiteY332" fmla="*/ 1110949 h 6521071"/>
              <a:gd name="connsiteX333" fmla="*/ 5846737 w 7235323"/>
              <a:gd name="connsiteY333" fmla="*/ 1103581 h 6521071"/>
              <a:gd name="connsiteX334" fmla="*/ 5855448 w 7235323"/>
              <a:gd name="connsiteY334" fmla="*/ 1103581 h 6521071"/>
              <a:gd name="connsiteX335" fmla="*/ 5948582 w 7235323"/>
              <a:gd name="connsiteY335" fmla="*/ 1173911 h 6521071"/>
              <a:gd name="connsiteX336" fmla="*/ 6010226 w 7235323"/>
              <a:gd name="connsiteY336" fmla="*/ 1198694 h 6521071"/>
              <a:gd name="connsiteX337" fmla="*/ 6006206 w 7235323"/>
              <a:gd name="connsiteY337" fmla="*/ 1252949 h 6521071"/>
              <a:gd name="connsiteX338" fmla="*/ 6045737 w 7235323"/>
              <a:gd name="connsiteY338" fmla="*/ 1204723 h 6521071"/>
              <a:gd name="connsiteX339" fmla="*/ 6038367 w 7235323"/>
              <a:gd name="connsiteY339" fmla="*/ 1137741 h 6521071"/>
              <a:gd name="connsiteX340" fmla="*/ 6092640 w 7235323"/>
              <a:gd name="connsiteY340" fmla="*/ 1151137 h 6521071"/>
              <a:gd name="connsiteX341" fmla="*/ 6135522 w 7235323"/>
              <a:gd name="connsiteY341" fmla="*/ 1159845 h 6521071"/>
              <a:gd name="connsiteX342" fmla="*/ 6152273 w 7235323"/>
              <a:gd name="connsiteY342" fmla="*/ 1174581 h 6521071"/>
              <a:gd name="connsiteX343" fmla="*/ 6176394 w 7235323"/>
              <a:gd name="connsiteY343" fmla="*/ 1153147 h 6521071"/>
              <a:gd name="connsiteX344" fmla="*/ 6181084 w 7235323"/>
              <a:gd name="connsiteY344" fmla="*/ 1262327 h 6521071"/>
              <a:gd name="connsiteX345" fmla="*/ 6195825 w 7235323"/>
              <a:gd name="connsiteY345" fmla="*/ 1283761 h 6521071"/>
              <a:gd name="connsiteX346" fmla="*/ 6205206 w 7235323"/>
              <a:gd name="connsiteY346" fmla="*/ 1267015 h 6521071"/>
              <a:gd name="connsiteX347" fmla="*/ 6237368 w 7235323"/>
              <a:gd name="connsiteY347" fmla="*/ 1255629 h 6521071"/>
              <a:gd name="connsiteX348" fmla="*/ 6264169 w 7235323"/>
              <a:gd name="connsiteY348" fmla="*/ 1245581 h 6521071"/>
              <a:gd name="connsiteX349" fmla="*/ 6277570 w 7235323"/>
              <a:gd name="connsiteY349" fmla="*/ 1238883 h 6521071"/>
              <a:gd name="connsiteX350" fmla="*/ 6287620 w 7235323"/>
              <a:gd name="connsiteY350" fmla="*/ 1251610 h 6521071"/>
              <a:gd name="connsiteX351" fmla="*/ 6327152 w 7235323"/>
              <a:gd name="connsiteY351" fmla="*/ 1374856 h 6521071"/>
              <a:gd name="connsiteX352" fmla="*/ 6354624 w 7235323"/>
              <a:gd name="connsiteY352" fmla="*/ 1316582 h 6521071"/>
              <a:gd name="connsiteX353" fmla="*/ 6443068 w 7235323"/>
              <a:gd name="connsiteY353" fmla="*/ 1433799 h 6521071"/>
              <a:gd name="connsiteX354" fmla="*/ 6449768 w 7235323"/>
              <a:gd name="connsiteY354" fmla="*/ 1506809 h 6521071"/>
              <a:gd name="connsiteX355" fmla="*/ 6461159 w 7235323"/>
              <a:gd name="connsiteY355" fmla="*/ 1578479 h 6521071"/>
              <a:gd name="connsiteX356" fmla="*/ 6461159 w 7235323"/>
              <a:gd name="connsiteY356" fmla="*/ 1601923 h 6521071"/>
              <a:gd name="connsiteX357" fmla="*/ 6450438 w 7235323"/>
              <a:gd name="connsiteY357" fmla="*/ 1626706 h 6521071"/>
              <a:gd name="connsiteX358" fmla="*/ 6425647 w 7235323"/>
              <a:gd name="connsiteY358" fmla="*/ 1721820 h 6521071"/>
              <a:gd name="connsiteX359" fmla="*/ 6403536 w 7235323"/>
              <a:gd name="connsiteY359" fmla="*/ 1770047 h 6521071"/>
              <a:gd name="connsiteX360" fmla="*/ 6319111 w 7235323"/>
              <a:gd name="connsiteY360" fmla="*/ 1959604 h 6521071"/>
              <a:gd name="connsiteX361" fmla="*/ 6250098 w 7235323"/>
              <a:gd name="connsiteY361" fmla="*/ 2091558 h 6521071"/>
              <a:gd name="connsiteX362" fmla="*/ 6199845 w 7235323"/>
              <a:gd name="connsiteY362" fmla="*/ 2162558 h 6521071"/>
              <a:gd name="connsiteX363" fmla="*/ 6210566 w 7235323"/>
              <a:gd name="connsiteY363" fmla="*/ 2204087 h 6521071"/>
              <a:gd name="connsiteX364" fmla="*/ 6211236 w 7235323"/>
              <a:gd name="connsiteY364" fmla="*/ 2257002 h 6521071"/>
              <a:gd name="connsiteX365" fmla="*/ 6191135 w 7235323"/>
              <a:gd name="connsiteY365" fmla="*/ 2319965 h 6521071"/>
              <a:gd name="connsiteX366" fmla="*/ 6210566 w 7235323"/>
              <a:gd name="connsiteY366" fmla="*/ 2340061 h 6521071"/>
              <a:gd name="connsiteX367" fmla="*/ 6232007 w 7235323"/>
              <a:gd name="connsiteY367" fmla="*/ 2360154 h 6521071"/>
              <a:gd name="connsiteX368" fmla="*/ 6227317 w 7235323"/>
              <a:gd name="connsiteY368" fmla="*/ 2387616 h 6521071"/>
              <a:gd name="connsiteX369" fmla="*/ 6203196 w 7235323"/>
              <a:gd name="connsiteY369" fmla="*/ 2382258 h 6521071"/>
              <a:gd name="connsiteX370" fmla="*/ 6178404 w 7235323"/>
              <a:gd name="connsiteY370" fmla="*/ 2354127 h 6521071"/>
              <a:gd name="connsiteX371" fmla="*/ 6132842 w 7235323"/>
              <a:gd name="connsiteY371" fmla="*/ 2277767 h 6521071"/>
              <a:gd name="connsiteX372" fmla="*/ 6116091 w 7235323"/>
              <a:gd name="connsiteY372" fmla="*/ 2280446 h 6521071"/>
              <a:gd name="connsiteX373" fmla="*/ 6069189 w 7235323"/>
              <a:gd name="connsiteY373" fmla="*/ 2328003 h 6521071"/>
              <a:gd name="connsiteX374" fmla="*/ 6062488 w 7235323"/>
              <a:gd name="connsiteY374" fmla="*/ 2389626 h 6521071"/>
              <a:gd name="connsiteX375" fmla="*/ 6069859 w 7235323"/>
              <a:gd name="connsiteY375" fmla="*/ 2429145 h 6521071"/>
              <a:gd name="connsiteX376" fmla="*/ 6129492 w 7235323"/>
              <a:gd name="connsiteY376" fmla="*/ 2565788 h 6521071"/>
              <a:gd name="connsiteX377" fmla="*/ 6388795 w 7235323"/>
              <a:gd name="connsiteY377" fmla="*/ 2628080 h 6521071"/>
              <a:gd name="connsiteX378" fmla="*/ 6403536 w 7235323"/>
              <a:gd name="connsiteY378" fmla="*/ 2636788 h 6521071"/>
              <a:gd name="connsiteX379" fmla="*/ 6426987 w 7235323"/>
              <a:gd name="connsiteY379" fmla="*/ 2649514 h 6521071"/>
              <a:gd name="connsiteX380" fmla="*/ 6450438 w 7235323"/>
              <a:gd name="connsiteY380" fmla="*/ 2662910 h 6521071"/>
              <a:gd name="connsiteX381" fmla="*/ 6473890 w 7235323"/>
              <a:gd name="connsiteY381" fmla="*/ 2662242 h 6521071"/>
              <a:gd name="connsiteX382" fmla="*/ 6498011 w 7235323"/>
              <a:gd name="connsiteY382" fmla="*/ 2673627 h 6521071"/>
              <a:gd name="connsiteX383" fmla="*/ 6521462 w 7235323"/>
              <a:gd name="connsiteY383" fmla="*/ 2674297 h 6521071"/>
              <a:gd name="connsiteX384" fmla="*/ 6604546 w 7235323"/>
              <a:gd name="connsiteY384" fmla="*/ 2686354 h 6521071"/>
              <a:gd name="connsiteX385" fmla="*/ 6652789 w 7235323"/>
              <a:gd name="connsiteY385" fmla="*/ 2792856 h 6521071"/>
              <a:gd name="connsiteX386" fmla="*/ 6667529 w 7235323"/>
              <a:gd name="connsiteY386" fmla="*/ 2864525 h 6521071"/>
              <a:gd name="connsiteX387" fmla="*/ 6699691 w 7235323"/>
              <a:gd name="connsiteY387" fmla="*/ 2924138 h 6521071"/>
              <a:gd name="connsiteX388" fmla="*/ 6796176 w 7235323"/>
              <a:gd name="connsiteY388" fmla="*/ 2995139 h 6521071"/>
              <a:gd name="connsiteX389" fmla="*/ 6807567 w 7235323"/>
              <a:gd name="connsiteY389" fmla="*/ 3031310 h 6521071"/>
              <a:gd name="connsiteX390" fmla="*/ 6803547 w 7235323"/>
              <a:gd name="connsiteY390" fmla="*/ 3058102 h 6521071"/>
              <a:gd name="connsiteX391" fmla="*/ 6796846 w 7235323"/>
              <a:gd name="connsiteY391" fmla="*/ 3113697 h 6521071"/>
              <a:gd name="connsiteX392" fmla="*/ 6831018 w 7235323"/>
              <a:gd name="connsiteY392" fmla="*/ 3162592 h 6521071"/>
              <a:gd name="connsiteX393" fmla="*/ 6867200 w 7235323"/>
              <a:gd name="connsiteY393" fmla="*/ 3245651 h 6521071"/>
              <a:gd name="connsiteX394" fmla="*/ 6877920 w 7235323"/>
              <a:gd name="connsiteY394" fmla="*/ 3245651 h 6521071"/>
              <a:gd name="connsiteX395" fmla="*/ 6878590 w 7235323"/>
              <a:gd name="connsiteY395" fmla="*/ 3234264 h 6521071"/>
              <a:gd name="connsiteX396" fmla="*/ 6878590 w 7235323"/>
              <a:gd name="connsiteY396" fmla="*/ 3222207 h 6521071"/>
              <a:gd name="connsiteX397" fmla="*/ 6914102 w 7235323"/>
              <a:gd name="connsiteY397" fmla="*/ 3210820 h 6521071"/>
              <a:gd name="connsiteX398" fmla="*/ 6961675 w 7235323"/>
              <a:gd name="connsiteY398" fmla="*/ 3210150 h 6521071"/>
              <a:gd name="connsiteX399" fmla="*/ 6973736 w 7235323"/>
              <a:gd name="connsiteY399" fmla="*/ 3210150 h 6521071"/>
              <a:gd name="connsiteX400" fmla="*/ 6973736 w 7235323"/>
              <a:gd name="connsiteY400" fmla="*/ 3215508 h 6521071"/>
              <a:gd name="connsiteX401" fmla="*/ 6973736 w 7235323"/>
              <a:gd name="connsiteY401" fmla="*/ 3220867 h 6521071"/>
              <a:gd name="connsiteX402" fmla="*/ 7017288 w 7235323"/>
              <a:gd name="connsiteY402" fmla="*/ 3242300 h 6521071"/>
              <a:gd name="connsiteX403" fmla="*/ 7009917 w 7235323"/>
              <a:gd name="connsiteY403" fmla="*/ 3287178 h 6521071"/>
              <a:gd name="connsiteX404" fmla="*/ 6987136 w 7235323"/>
              <a:gd name="connsiteY404" fmla="*/ 3305263 h 6521071"/>
              <a:gd name="connsiteX405" fmla="*/ 6916112 w 7235323"/>
              <a:gd name="connsiteY405" fmla="*/ 3328707 h 6521071"/>
              <a:gd name="connsiteX406" fmla="*/ 6927503 w 7235323"/>
              <a:gd name="connsiteY406" fmla="*/ 3396358 h 6521071"/>
              <a:gd name="connsiteX407" fmla="*/ 6939563 w 7235323"/>
              <a:gd name="connsiteY407" fmla="*/ 3470708 h 6521071"/>
              <a:gd name="connsiteX408" fmla="*/ 6938893 w 7235323"/>
              <a:gd name="connsiteY408" fmla="*/ 3638162 h 6521071"/>
              <a:gd name="connsiteX409" fmla="*/ 6938223 w 7235323"/>
              <a:gd name="connsiteY409" fmla="*/ 3638162 h 6521071"/>
              <a:gd name="connsiteX410" fmla="*/ 6950284 w 7235323"/>
              <a:gd name="connsiteY410" fmla="*/ 3650218 h 6521071"/>
              <a:gd name="connsiteX411" fmla="*/ 6986466 w 7235323"/>
              <a:gd name="connsiteY411" fmla="*/ 3675671 h 6521071"/>
              <a:gd name="connsiteX412" fmla="*/ 7021978 w 7235323"/>
              <a:gd name="connsiteY412" fmla="*/ 3768775 h 6521071"/>
              <a:gd name="connsiteX413" fmla="*/ 7031358 w 7235323"/>
              <a:gd name="connsiteY413" fmla="*/ 3779492 h 6521071"/>
              <a:gd name="connsiteX414" fmla="*/ 7032698 w 7235323"/>
              <a:gd name="connsiteY414" fmla="*/ 3780832 h 6521071"/>
              <a:gd name="connsiteX415" fmla="*/ 7070220 w 7235323"/>
              <a:gd name="connsiteY415" fmla="*/ 3887332 h 6521071"/>
              <a:gd name="connsiteX416" fmla="*/ 7164025 w 7235323"/>
              <a:gd name="connsiteY416" fmla="*/ 3911446 h 6521071"/>
              <a:gd name="connsiteX417" fmla="*/ 7235049 w 7235323"/>
              <a:gd name="connsiteY417" fmla="*/ 3956324 h 6521071"/>
              <a:gd name="connsiteX418" fmla="*/ 7187476 w 7235323"/>
              <a:gd name="connsiteY418" fmla="*/ 3982446 h 6521071"/>
              <a:gd name="connsiteX419" fmla="*/ 7129853 w 7235323"/>
              <a:gd name="connsiteY419" fmla="*/ 3971059 h 6521071"/>
              <a:gd name="connsiteX420" fmla="*/ 7082951 w 7235323"/>
              <a:gd name="connsiteY420" fmla="*/ 4019286 h 6521071"/>
              <a:gd name="connsiteX421" fmla="*/ 7092331 w 7235323"/>
              <a:gd name="connsiteY421" fmla="*/ 4065504 h 6521071"/>
              <a:gd name="connsiteX422" fmla="*/ 7096351 w 7235323"/>
              <a:gd name="connsiteY422" fmla="*/ 4075551 h 6521071"/>
              <a:gd name="connsiteX423" fmla="*/ 7103722 w 7235323"/>
              <a:gd name="connsiteY423" fmla="*/ 4208174 h 6521071"/>
              <a:gd name="connsiteX424" fmla="*/ 7103722 w 7235323"/>
              <a:gd name="connsiteY424" fmla="*/ 4249703 h 6521071"/>
              <a:gd name="connsiteX425" fmla="*/ 7081611 w 7235323"/>
              <a:gd name="connsiteY425" fmla="*/ 4281854 h 6521071"/>
              <a:gd name="connsiteX426" fmla="*/ 7092331 w 7235323"/>
              <a:gd name="connsiteY426" fmla="*/ 4316014 h 6521071"/>
              <a:gd name="connsiteX427" fmla="*/ 7098362 w 7235323"/>
              <a:gd name="connsiteY427" fmla="*/ 4333430 h 6521071"/>
              <a:gd name="connsiteX428" fmla="*/ 7050119 w 7235323"/>
              <a:gd name="connsiteY428" fmla="*/ 4349505 h 6521071"/>
              <a:gd name="connsiteX429" fmla="*/ 6902041 w 7235323"/>
              <a:gd name="connsiteY429" fmla="*/ 4255731 h 6521071"/>
              <a:gd name="connsiteX430" fmla="*/ 6866530 w 7235323"/>
              <a:gd name="connsiteY430" fmla="*/ 4208844 h 6521071"/>
              <a:gd name="connsiteX431" fmla="*/ 6807567 w 7235323"/>
              <a:gd name="connsiteY431" fmla="*/ 4101004 h 6521071"/>
              <a:gd name="connsiteX432" fmla="*/ 6806897 w 7235323"/>
              <a:gd name="connsiteY432" fmla="*/ 4089617 h 6521071"/>
              <a:gd name="connsiteX433" fmla="*/ 6724482 w 7235323"/>
              <a:gd name="connsiteY433" fmla="*/ 4078900 h 6521071"/>
              <a:gd name="connsiteX434" fmla="*/ 6699691 w 7235323"/>
              <a:gd name="connsiteY434" fmla="*/ 4089617 h 6521071"/>
              <a:gd name="connsiteX435" fmla="*/ 6652789 w 7235323"/>
              <a:gd name="connsiteY435" fmla="*/ 4103013 h 6521071"/>
              <a:gd name="connsiteX436" fmla="*/ 6627327 w 7235323"/>
              <a:gd name="connsiteY436" fmla="*/ 4114400 h 6521071"/>
              <a:gd name="connsiteX437" fmla="*/ 6600526 w 7235323"/>
              <a:gd name="connsiteY437" fmla="*/ 4153249 h 6521071"/>
              <a:gd name="connsiteX438" fmla="*/ 6582435 w 7235323"/>
              <a:gd name="connsiteY438" fmla="*/ 4185400 h 6521071"/>
              <a:gd name="connsiteX439" fmla="*/ 6545583 w 7235323"/>
              <a:gd name="connsiteY439" fmla="*/ 4257071 h 6521071"/>
              <a:gd name="connsiteX440" fmla="*/ 6571045 w 7235323"/>
              <a:gd name="connsiteY440" fmla="*/ 4281184 h 6521071"/>
              <a:gd name="connsiteX441" fmla="*/ 6570374 w 7235323"/>
              <a:gd name="connsiteY441" fmla="*/ 4303958 h 6521071"/>
              <a:gd name="connsiteX442" fmla="*/ 6578415 w 7235323"/>
              <a:gd name="connsiteY442" fmla="*/ 4341468 h 6521071"/>
              <a:gd name="connsiteX443" fmla="*/ 6589136 w 7235323"/>
              <a:gd name="connsiteY443" fmla="*/ 4431893 h 6521071"/>
              <a:gd name="connsiteX444" fmla="*/ 6589136 w 7235323"/>
              <a:gd name="connsiteY444" fmla="*/ 4453996 h 6521071"/>
              <a:gd name="connsiteX445" fmla="*/ 6581095 w 7235323"/>
              <a:gd name="connsiteY445" fmla="*/ 4518299 h 6521071"/>
              <a:gd name="connsiteX446" fmla="*/ 6597176 w 7235323"/>
              <a:gd name="connsiteY446" fmla="*/ 4560497 h 6521071"/>
              <a:gd name="connsiteX447" fmla="*/ 6640728 w 7235323"/>
              <a:gd name="connsiteY447" fmla="*/ 4589969 h 6521071"/>
              <a:gd name="connsiteX448" fmla="*/ 6646089 w 7235323"/>
              <a:gd name="connsiteY448" fmla="*/ 4647573 h 6521071"/>
              <a:gd name="connsiteX449" fmla="*/ 6651449 w 7235323"/>
              <a:gd name="connsiteY449" fmla="*/ 4662309 h 6521071"/>
              <a:gd name="connsiteX450" fmla="*/ 6717782 w 7235323"/>
              <a:gd name="connsiteY450" fmla="*/ 4746706 h 6521071"/>
              <a:gd name="connsiteX451" fmla="*/ 6733863 w 7235323"/>
              <a:gd name="connsiteY451" fmla="*/ 4788234 h 6521071"/>
              <a:gd name="connsiteX452" fmla="*/ 6721802 w 7235323"/>
              <a:gd name="connsiteY452" fmla="*/ 4839810 h 6521071"/>
              <a:gd name="connsiteX453" fmla="*/ 6770715 w 7235323"/>
              <a:gd name="connsiteY453" fmla="*/ 4902103 h 6521071"/>
              <a:gd name="connsiteX454" fmla="*/ 6794166 w 7235323"/>
              <a:gd name="connsiteY454" fmla="*/ 4924207 h 6521071"/>
              <a:gd name="connsiteX455" fmla="*/ 6807567 w 7235323"/>
              <a:gd name="connsiteY455" fmla="*/ 4959707 h 6521071"/>
              <a:gd name="connsiteX456" fmla="*/ 6818287 w 7235323"/>
              <a:gd name="connsiteY456" fmla="*/ 4983820 h 6521071"/>
              <a:gd name="connsiteX457" fmla="*/ 6817617 w 7235323"/>
              <a:gd name="connsiteY457" fmla="*/ 5030707 h 6521071"/>
              <a:gd name="connsiteX458" fmla="*/ 6818287 w 7235323"/>
              <a:gd name="connsiteY458" fmla="*/ 5030707 h 6521071"/>
              <a:gd name="connsiteX459" fmla="*/ 6818287 w 7235323"/>
              <a:gd name="connsiteY459" fmla="*/ 5031377 h 6521071"/>
              <a:gd name="connsiteX460" fmla="*/ 6828338 w 7235323"/>
              <a:gd name="connsiteY460" fmla="*/ 5036066 h 6521071"/>
              <a:gd name="connsiteX461" fmla="*/ 6908742 w 7235323"/>
              <a:gd name="connsiteY461" fmla="*/ 5129840 h 6521071"/>
              <a:gd name="connsiteX462" fmla="*/ 6896011 w 7235323"/>
              <a:gd name="connsiteY462" fmla="*/ 5137878 h 6521071"/>
              <a:gd name="connsiteX463" fmla="*/ 6840399 w 7235323"/>
              <a:gd name="connsiteY463" fmla="*/ 5156632 h 6521071"/>
              <a:gd name="connsiteX464" fmla="*/ 6797516 w 7235323"/>
              <a:gd name="connsiteY464" fmla="*/ 5070226 h 6521071"/>
              <a:gd name="connsiteX465" fmla="*/ 6798186 w 7235323"/>
              <a:gd name="connsiteY465" fmla="*/ 5040754 h 6521071"/>
              <a:gd name="connsiteX466" fmla="*/ 6761334 w 7235323"/>
              <a:gd name="connsiteY466" fmla="*/ 5018651 h 6521071"/>
              <a:gd name="connsiteX467" fmla="*/ 6711752 w 7235323"/>
              <a:gd name="connsiteY467" fmla="*/ 4914160 h 6521071"/>
              <a:gd name="connsiteX468" fmla="*/ 6642738 w 7235323"/>
              <a:gd name="connsiteY468" fmla="*/ 4851866 h 6521071"/>
              <a:gd name="connsiteX469" fmla="*/ 6634028 w 7235323"/>
              <a:gd name="connsiteY469" fmla="*/ 4851866 h 6521071"/>
              <a:gd name="connsiteX470" fmla="*/ 6500691 w 7235323"/>
              <a:gd name="connsiteY470" fmla="*/ 5171368 h 6521071"/>
              <a:gd name="connsiteX471" fmla="*/ 6428997 w 7235323"/>
              <a:gd name="connsiteY471" fmla="*/ 5240359 h 6521071"/>
              <a:gd name="connsiteX472" fmla="*/ 6322462 w 7235323"/>
              <a:gd name="connsiteY472" fmla="*/ 5267152 h 6521071"/>
              <a:gd name="connsiteX473" fmla="*/ 6309731 w 7235323"/>
              <a:gd name="connsiteY473" fmla="*/ 5265813 h 6521071"/>
              <a:gd name="connsiteX474" fmla="*/ 6299010 w 7235323"/>
              <a:gd name="connsiteY474" fmla="*/ 5265813 h 6521071"/>
              <a:gd name="connsiteX475" fmla="*/ 6202526 w 7235323"/>
              <a:gd name="connsiteY475" fmla="*/ 5245048 h 6521071"/>
              <a:gd name="connsiteX476" fmla="*/ 6202526 w 7235323"/>
              <a:gd name="connsiteY476" fmla="*/ 5243039 h 6521071"/>
              <a:gd name="connsiteX477" fmla="*/ 6193145 w 7235323"/>
              <a:gd name="connsiteY477" fmla="*/ 5243708 h 6521071"/>
              <a:gd name="connsiteX478" fmla="*/ 6122122 w 7235323"/>
              <a:gd name="connsiteY478" fmla="*/ 5303322 h 6521071"/>
              <a:gd name="connsiteX479" fmla="*/ 6097330 w 7235323"/>
              <a:gd name="connsiteY479" fmla="*/ 5326096 h 6521071"/>
              <a:gd name="connsiteX480" fmla="*/ 6095320 w 7235323"/>
              <a:gd name="connsiteY480" fmla="*/ 5336813 h 6521071"/>
              <a:gd name="connsiteX481" fmla="*/ 6095990 w 7235323"/>
              <a:gd name="connsiteY481" fmla="*/ 5348869 h 6521071"/>
              <a:gd name="connsiteX482" fmla="*/ 6012906 w 7235323"/>
              <a:gd name="connsiteY482" fmla="*/ 5456710 h 6521071"/>
              <a:gd name="connsiteX483" fmla="*/ 6012906 w 7235323"/>
              <a:gd name="connsiteY483" fmla="*/ 5468096 h 6521071"/>
              <a:gd name="connsiteX484" fmla="*/ 5941212 w 7235323"/>
              <a:gd name="connsiteY484" fmla="*/ 5491540 h 6521071"/>
              <a:gd name="connsiteX485" fmla="*/ 5929152 w 7235323"/>
              <a:gd name="connsiteY485" fmla="*/ 5503597 h 6521071"/>
              <a:gd name="connsiteX486" fmla="*/ 5894980 w 7235323"/>
              <a:gd name="connsiteY486" fmla="*/ 5539767 h 6521071"/>
              <a:gd name="connsiteX487" fmla="*/ 5811896 w 7235323"/>
              <a:gd name="connsiteY487" fmla="*/ 5624833 h 6521071"/>
              <a:gd name="connsiteX488" fmla="*/ 5750252 w 7235323"/>
              <a:gd name="connsiteY488" fmla="*/ 5717938 h 6521071"/>
              <a:gd name="connsiteX489" fmla="*/ 5754943 w 7235323"/>
              <a:gd name="connsiteY489" fmla="*/ 5748080 h 6521071"/>
              <a:gd name="connsiteX490" fmla="*/ 5714070 w 7235323"/>
              <a:gd name="connsiteY490" fmla="*/ 5742051 h 6521071"/>
              <a:gd name="connsiteX491" fmla="*/ 5647737 w 7235323"/>
              <a:gd name="connsiteY491" fmla="*/ 5765495 h 6521071"/>
              <a:gd name="connsiteX492" fmla="*/ 5604855 w 7235323"/>
              <a:gd name="connsiteY492" fmla="*/ 5809702 h 6521071"/>
              <a:gd name="connsiteX493" fmla="*/ 5569343 w 7235323"/>
              <a:gd name="connsiteY493" fmla="*/ 5815061 h 6521071"/>
              <a:gd name="connsiteX494" fmla="*/ 5559962 w 7235323"/>
              <a:gd name="connsiteY494" fmla="*/ 5814391 h 6521071"/>
              <a:gd name="connsiteX495" fmla="*/ 5557952 w 7235323"/>
              <a:gd name="connsiteY495" fmla="*/ 5823769 h 6521071"/>
              <a:gd name="connsiteX496" fmla="*/ 5511050 w 7235323"/>
              <a:gd name="connsiteY496" fmla="*/ 5824438 h 6521071"/>
              <a:gd name="connsiteX497" fmla="*/ 5519760 w 7235323"/>
              <a:gd name="connsiteY497" fmla="*/ 5809702 h 6521071"/>
              <a:gd name="connsiteX498" fmla="*/ 5511050 w 7235323"/>
              <a:gd name="connsiteY498" fmla="*/ 5800995 h 6521071"/>
              <a:gd name="connsiteX499" fmla="*/ 5498989 w 7235323"/>
              <a:gd name="connsiteY499" fmla="*/ 5800995 h 6521071"/>
              <a:gd name="connsiteX500" fmla="*/ 5379723 w 7235323"/>
              <a:gd name="connsiteY500" fmla="*/ 5812382 h 6521071"/>
              <a:gd name="connsiteX501" fmla="*/ 5344211 w 7235323"/>
              <a:gd name="connsiteY501" fmla="*/ 5788938 h 6521071"/>
              <a:gd name="connsiteX502" fmla="*/ 5305349 w 7235323"/>
              <a:gd name="connsiteY502" fmla="*/ 5760136 h 6521071"/>
              <a:gd name="connsiteX503" fmla="*/ 5273188 w 7235323"/>
              <a:gd name="connsiteY503" fmla="*/ 5765495 h 6521071"/>
              <a:gd name="connsiteX504" fmla="*/ 5242366 w 7235323"/>
              <a:gd name="connsiteY504" fmla="*/ 5791618 h 6521071"/>
              <a:gd name="connsiteX505" fmla="*/ 5237006 w 7235323"/>
              <a:gd name="connsiteY505" fmla="*/ 5825108 h 6521071"/>
              <a:gd name="connsiteX506" fmla="*/ 5234326 w 7235323"/>
              <a:gd name="connsiteY506" fmla="*/ 5841184 h 6521071"/>
              <a:gd name="connsiteX507" fmla="*/ 5189433 w 7235323"/>
              <a:gd name="connsiteY507" fmla="*/ 5848552 h 6521071"/>
              <a:gd name="connsiteX508" fmla="*/ 5153922 w 7235323"/>
              <a:gd name="connsiteY508" fmla="*/ 5908165 h 6521071"/>
              <a:gd name="connsiteX509" fmla="*/ 5154592 w 7235323"/>
              <a:gd name="connsiteY509" fmla="*/ 5914194 h 6521071"/>
              <a:gd name="connsiteX510" fmla="*/ 5183403 w 7235323"/>
              <a:gd name="connsiteY510" fmla="*/ 5938307 h 6521071"/>
              <a:gd name="connsiteX511" fmla="*/ 5185413 w 7235323"/>
              <a:gd name="connsiteY511" fmla="*/ 5942996 h 6521071"/>
              <a:gd name="connsiteX512" fmla="*/ 5180053 w 7235323"/>
              <a:gd name="connsiteY512" fmla="*/ 5998590 h 6521071"/>
              <a:gd name="connsiteX513" fmla="*/ 5189433 w 7235323"/>
              <a:gd name="connsiteY513" fmla="*/ 6003279 h 6521071"/>
              <a:gd name="connsiteX514" fmla="*/ 5165312 w 7235323"/>
              <a:gd name="connsiteY514" fmla="*/ 6086336 h 6521071"/>
              <a:gd name="connsiteX515" fmla="*/ 5153922 w 7235323"/>
              <a:gd name="connsiteY515" fmla="*/ 6146620 h 6521071"/>
              <a:gd name="connsiteX516" fmla="*/ 5107689 w 7235323"/>
              <a:gd name="connsiteY516" fmla="*/ 6206903 h 6521071"/>
              <a:gd name="connsiteX517" fmla="*/ 5059447 w 7235323"/>
              <a:gd name="connsiteY517" fmla="*/ 6289290 h 6521071"/>
              <a:gd name="connsiteX518" fmla="*/ 4999814 w 7235323"/>
              <a:gd name="connsiteY518" fmla="*/ 6325460 h 6521071"/>
              <a:gd name="connsiteX519" fmla="*/ 4986413 w 7235323"/>
              <a:gd name="connsiteY519" fmla="*/ 6334838 h 6521071"/>
              <a:gd name="connsiteX520" fmla="*/ 4807514 w 7235323"/>
              <a:gd name="connsiteY520" fmla="*/ 6358281 h 6521071"/>
              <a:gd name="connsiteX521" fmla="*/ 4714379 w 7235323"/>
              <a:gd name="connsiteY521" fmla="*/ 6397800 h 6521071"/>
              <a:gd name="connsiteX522" fmla="*/ 4676187 w 7235323"/>
              <a:gd name="connsiteY522" fmla="*/ 6431961 h 6521071"/>
              <a:gd name="connsiteX523" fmla="*/ 4677527 w 7235323"/>
              <a:gd name="connsiteY523" fmla="*/ 6434640 h 6521071"/>
              <a:gd name="connsiteX524" fmla="*/ 4248035 w 7235323"/>
              <a:gd name="connsiteY524" fmla="*/ 6515688 h 6521071"/>
              <a:gd name="connsiteX525" fmla="*/ 4235974 w 7235323"/>
              <a:gd name="connsiteY525" fmla="*/ 6515688 h 6521071"/>
              <a:gd name="connsiteX526" fmla="*/ 4152890 w 7235323"/>
              <a:gd name="connsiteY526" fmla="*/ 6515688 h 6521071"/>
              <a:gd name="connsiteX527" fmla="*/ 4140829 w 7235323"/>
              <a:gd name="connsiteY527" fmla="*/ 6515688 h 6521071"/>
              <a:gd name="connsiteX528" fmla="*/ 3733448 w 7235323"/>
              <a:gd name="connsiteY528" fmla="*/ 6492244 h 6521071"/>
              <a:gd name="connsiteX529" fmla="*/ 3498267 w 7235323"/>
              <a:gd name="connsiteY529" fmla="*/ 6419904 h 6521071"/>
              <a:gd name="connsiteX530" fmla="*/ 3366940 w 7235323"/>
              <a:gd name="connsiteY530" fmla="*/ 6373017 h 6521071"/>
              <a:gd name="connsiteX531" fmla="*/ 3343489 w 7235323"/>
              <a:gd name="connsiteY531" fmla="*/ 6391102 h 6521071"/>
              <a:gd name="connsiteX532" fmla="*/ 3121037 w 7235323"/>
              <a:gd name="connsiteY532" fmla="*/ 6419904 h 6521071"/>
              <a:gd name="connsiteX533" fmla="*/ 3033262 w 7235323"/>
              <a:gd name="connsiteY533" fmla="*/ 6372347 h 6521071"/>
              <a:gd name="connsiteX534" fmla="*/ 2937448 w 7235323"/>
              <a:gd name="connsiteY534" fmla="*/ 6289290 h 6521071"/>
              <a:gd name="connsiteX535" fmla="*/ 2925387 w 7235323"/>
              <a:gd name="connsiteY535" fmla="*/ 6236375 h 6521071"/>
              <a:gd name="connsiteX536" fmla="*/ 2914667 w 7235323"/>
              <a:gd name="connsiteY536" fmla="*/ 6182789 h 6521071"/>
              <a:gd name="connsiteX537" fmla="*/ 2805451 w 7235323"/>
              <a:gd name="connsiteY537" fmla="*/ 6311394 h 6521071"/>
              <a:gd name="connsiteX538" fmla="*/ 2664073 w 7235323"/>
              <a:gd name="connsiteY538" fmla="*/ 6444017 h 6521071"/>
              <a:gd name="connsiteX539" fmla="*/ 2536767 w 7235323"/>
              <a:gd name="connsiteY539" fmla="*/ 6450046 h 6521071"/>
              <a:gd name="connsiteX540" fmla="*/ 2531406 w 7235323"/>
              <a:gd name="connsiteY540" fmla="*/ 6421913 h 6521071"/>
              <a:gd name="connsiteX541" fmla="*/ 2531406 w 7235323"/>
              <a:gd name="connsiteY541" fmla="*/ 6350913 h 6521071"/>
              <a:gd name="connsiteX542" fmla="*/ 2507286 w 7235323"/>
              <a:gd name="connsiteY542" fmla="*/ 6231686 h 6521071"/>
              <a:gd name="connsiteX543" fmla="*/ 2496566 w 7235323"/>
              <a:gd name="connsiteY543" fmla="*/ 6231686 h 6521071"/>
              <a:gd name="connsiteX544" fmla="*/ 2484505 w 7235323"/>
              <a:gd name="connsiteY544" fmla="*/ 6243073 h 6521071"/>
              <a:gd name="connsiteX545" fmla="*/ 2471774 w 7235323"/>
              <a:gd name="connsiteY545" fmla="*/ 6243073 h 6521071"/>
              <a:gd name="connsiteX546" fmla="*/ 2459044 w 7235323"/>
              <a:gd name="connsiteY546" fmla="*/ 6255129 h 6521071"/>
              <a:gd name="connsiteX547" fmla="*/ 2448322 w 7235323"/>
              <a:gd name="connsiteY547" fmla="*/ 6256469 h 6521071"/>
              <a:gd name="connsiteX548" fmla="*/ 2412811 w 7235323"/>
              <a:gd name="connsiteY548" fmla="*/ 6267186 h 6521071"/>
              <a:gd name="connsiteX549" fmla="*/ 2399410 w 7235323"/>
              <a:gd name="connsiteY549" fmla="*/ 6283262 h 6521071"/>
              <a:gd name="connsiteX550" fmla="*/ 2389360 w 7235323"/>
              <a:gd name="connsiteY550" fmla="*/ 6267856 h 6521071"/>
              <a:gd name="connsiteX551" fmla="*/ 2377969 w 7235323"/>
              <a:gd name="connsiteY551" fmla="*/ 6267186 h 6521071"/>
              <a:gd name="connsiteX552" fmla="*/ 2368588 w 7235323"/>
              <a:gd name="connsiteY552" fmla="*/ 6260488 h 6521071"/>
              <a:gd name="connsiteX553" fmla="*/ 2354517 w 7235323"/>
              <a:gd name="connsiteY553" fmla="*/ 6261158 h 6521071"/>
              <a:gd name="connsiteX554" fmla="*/ 2351838 w 7235323"/>
              <a:gd name="connsiteY554" fmla="*/ 6259818 h 6521071"/>
              <a:gd name="connsiteX555" fmla="*/ 2293544 w 7235323"/>
              <a:gd name="connsiteY555" fmla="*/ 6291300 h 6521071"/>
              <a:gd name="connsiteX556" fmla="*/ 2268753 w 7235323"/>
              <a:gd name="connsiteY556" fmla="*/ 6302686 h 6521071"/>
              <a:gd name="connsiteX557" fmla="*/ 2258032 w 7235323"/>
              <a:gd name="connsiteY557" fmla="*/ 6303356 h 6521071"/>
              <a:gd name="connsiteX558" fmla="*/ 2209791 w 7235323"/>
              <a:gd name="connsiteY558" fmla="*/ 6314743 h 6521071"/>
              <a:gd name="connsiteX559" fmla="*/ 2209791 w 7235323"/>
              <a:gd name="connsiteY559" fmla="*/ 6314073 h 6521071"/>
              <a:gd name="connsiteX560" fmla="*/ 2102584 w 7235323"/>
              <a:gd name="connsiteY560" fmla="*/ 6290630 h 6521071"/>
              <a:gd name="connsiteX561" fmla="*/ 2090524 w 7235323"/>
              <a:gd name="connsiteY561" fmla="*/ 6267186 h 6521071"/>
              <a:gd name="connsiteX562" fmla="*/ 2090524 w 7235323"/>
              <a:gd name="connsiteY562" fmla="*/ 6266516 h 6521071"/>
              <a:gd name="connsiteX563" fmla="*/ 2032231 w 7235323"/>
              <a:gd name="connsiteY563" fmla="*/ 6208242 h 6521071"/>
              <a:gd name="connsiteX564" fmla="*/ 2018830 w 7235323"/>
              <a:gd name="connsiteY564" fmla="*/ 6158676 h 6521071"/>
              <a:gd name="connsiteX565" fmla="*/ 2004759 w 7235323"/>
              <a:gd name="connsiteY565" fmla="*/ 6123846 h 6521071"/>
              <a:gd name="connsiteX566" fmla="*/ 1881473 w 7235323"/>
              <a:gd name="connsiteY566" fmla="*/ 6035430 h 6521071"/>
              <a:gd name="connsiteX567" fmla="*/ 1839931 w 7235323"/>
              <a:gd name="connsiteY567" fmla="*/ 6003279 h 6521071"/>
              <a:gd name="connsiteX568" fmla="*/ 1688503 w 7235323"/>
              <a:gd name="connsiteY568" fmla="*/ 5882712 h 6521071"/>
              <a:gd name="connsiteX569" fmla="*/ 1591348 w 7235323"/>
              <a:gd name="connsiteY569" fmla="*/ 5839174 h 6521071"/>
              <a:gd name="connsiteX570" fmla="*/ 1518314 w 7235323"/>
              <a:gd name="connsiteY570" fmla="*/ 5827118 h 6521071"/>
              <a:gd name="connsiteX571" fmla="*/ 1457341 w 7235323"/>
              <a:gd name="connsiteY571" fmla="*/ 5920222 h 6521071"/>
              <a:gd name="connsiteX572" fmla="*/ 1447961 w 7235323"/>
              <a:gd name="connsiteY572" fmla="*/ 5927590 h 6521071"/>
              <a:gd name="connsiteX573" fmla="*/ 1303903 w 7235323"/>
              <a:gd name="connsiteY573" fmla="*/ 5957062 h 6521071"/>
              <a:gd name="connsiteX574" fmla="*/ 1293183 w 7235323"/>
              <a:gd name="connsiteY574" fmla="*/ 5945005 h 6521071"/>
              <a:gd name="connsiteX575" fmla="*/ 1291173 w 7235323"/>
              <a:gd name="connsiteY575" fmla="*/ 5934958 h 6521071"/>
              <a:gd name="connsiteX576" fmla="*/ 1279782 w 7235323"/>
              <a:gd name="connsiteY576" fmla="*/ 5934288 h 6521071"/>
              <a:gd name="connsiteX577" fmla="*/ 1279782 w 7235323"/>
              <a:gd name="connsiteY577" fmla="*/ 5922901 h 6521071"/>
              <a:gd name="connsiteX578" fmla="*/ 1268391 w 7235323"/>
              <a:gd name="connsiteY578" fmla="*/ 5910845 h 6521071"/>
              <a:gd name="connsiteX579" fmla="*/ 1208758 w 7235323"/>
              <a:gd name="connsiteY579" fmla="*/ 5837835 h 6521071"/>
              <a:gd name="connsiteX580" fmla="*/ 1184637 w 7235323"/>
              <a:gd name="connsiteY580" fmla="*/ 5625503 h 6521071"/>
              <a:gd name="connsiteX581" fmla="*/ 1181287 w 7235323"/>
              <a:gd name="connsiteY581" fmla="*/ 5597371 h 6521071"/>
              <a:gd name="connsiteX582" fmla="*/ 1151135 w 7235323"/>
              <a:gd name="connsiteY582" fmla="*/ 5644928 h 6521071"/>
              <a:gd name="connsiteX583" fmla="*/ 1135055 w 7235323"/>
              <a:gd name="connsiteY583" fmla="*/ 5693824 h 6521071"/>
              <a:gd name="connsiteX584" fmla="*/ 1113613 w 7235323"/>
              <a:gd name="connsiteY584" fmla="*/ 5709230 h 6521071"/>
              <a:gd name="connsiteX585" fmla="*/ 1027849 w 7235323"/>
              <a:gd name="connsiteY585" fmla="*/ 5717268 h 6521071"/>
              <a:gd name="connsiteX586" fmla="*/ 988317 w 7235323"/>
              <a:gd name="connsiteY586" fmla="*/ 5700522 h 6521071"/>
              <a:gd name="connsiteX587" fmla="*/ 946775 w 7235323"/>
              <a:gd name="connsiteY587" fmla="*/ 5602059 h 6521071"/>
              <a:gd name="connsiteX588" fmla="*/ 1005738 w 7235323"/>
              <a:gd name="connsiteY588" fmla="*/ 5411832 h 6521071"/>
              <a:gd name="connsiteX589" fmla="*/ 1016458 w 7235323"/>
              <a:gd name="connsiteY589" fmla="*/ 5399776 h 6521071"/>
              <a:gd name="connsiteX590" fmla="*/ 1017129 w 7235323"/>
              <a:gd name="connsiteY590" fmla="*/ 5398436 h 6521071"/>
              <a:gd name="connsiteX591" fmla="*/ 1106243 w 7235323"/>
              <a:gd name="connsiteY591" fmla="*/ 5308681 h 6521071"/>
              <a:gd name="connsiteX592" fmla="*/ 1118304 w 7235323"/>
              <a:gd name="connsiteY592" fmla="*/ 5308011 h 6521071"/>
              <a:gd name="connsiteX593" fmla="*/ 1185307 w 7235323"/>
              <a:gd name="connsiteY593" fmla="*/ 5281218 h 6521071"/>
              <a:gd name="connsiteX594" fmla="*/ 1220149 w 7235323"/>
              <a:gd name="connsiteY594" fmla="*/ 5269162 h 6521071"/>
              <a:gd name="connsiteX595" fmla="*/ 1208088 w 7235323"/>
              <a:gd name="connsiteY595" fmla="*/ 5161991 h 6521071"/>
              <a:gd name="connsiteX596" fmla="*/ 1196028 w 7235323"/>
              <a:gd name="connsiteY596" fmla="*/ 5138548 h 6521071"/>
              <a:gd name="connsiteX597" fmla="*/ 1173247 w 7235323"/>
              <a:gd name="connsiteY597" fmla="*/ 5044104 h 6521071"/>
              <a:gd name="connsiteX598" fmla="*/ 1160516 w 7235323"/>
              <a:gd name="connsiteY598" fmla="*/ 5019320 h 6521071"/>
              <a:gd name="connsiteX599" fmla="*/ 1116294 w 7235323"/>
              <a:gd name="connsiteY599" fmla="*/ 5074915 h 6521071"/>
              <a:gd name="connsiteX600" fmla="*/ 1083462 w 7235323"/>
              <a:gd name="connsiteY600" fmla="*/ 5156632 h 6521071"/>
              <a:gd name="connsiteX601" fmla="*/ 994347 w 7235323"/>
              <a:gd name="connsiteY601" fmla="*/ 5103047 h 6521071"/>
              <a:gd name="connsiteX602" fmla="*/ 982287 w 7235323"/>
              <a:gd name="connsiteY602" fmla="*/ 5093000 h 6521071"/>
              <a:gd name="connsiteX603" fmla="*/ 994347 w 7235323"/>
              <a:gd name="connsiteY603" fmla="*/ 4993867 h 6521071"/>
              <a:gd name="connsiteX604" fmla="*/ 997697 w 7235323"/>
              <a:gd name="connsiteY604" fmla="*/ 4973103 h 6521071"/>
              <a:gd name="connsiteX605" fmla="*/ 1007078 w 7235323"/>
              <a:gd name="connsiteY605" fmla="*/ 4959707 h 6521071"/>
              <a:gd name="connsiteX606" fmla="*/ 1009088 w 7235323"/>
              <a:gd name="connsiteY606" fmla="*/ 4936933 h 6521071"/>
              <a:gd name="connsiteX607" fmla="*/ 1066711 w 7235323"/>
              <a:gd name="connsiteY607" fmla="*/ 4828423 h 6521071"/>
              <a:gd name="connsiteX608" fmla="*/ 1078772 w 7235323"/>
              <a:gd name="connsiteY608" fmla="*/ 4829093 h 6521071"/>
              <a:gd name="connsiteX609" fmla="*/ 1089492 w 7235323"/>
              <a:gd name="connsiteY609" fmla="*/ 4827753 h 6521071"/>
              <a:gd name="connsiteX610" fmla="*/ 1161856 w 7235323"/>
              <a:gd name="connsiteY610" fmla="*/ 4829763 h 6521071"/>
              <a:gd name="connsiteX611" fmla="*/ 1221489 w 7235323"/>
              <a:gd name="connsiteY611" fmla="*/ 4746036 h 6521071"/>
              <a:gd name="connsiteX612" fmla="*/ 1222159 w 7235323"/>
              <a:gd name="connsiteY612" fmla="*/ 4692451 h 6521071"/>
              <a:gd name="connsiteX613" fmla="*/ 1256331 w 7235323"/>
              <a:gd name="connsiteY613" fmla="*/ 4629488 h 6521071"/>
              <a:gd name="connsiteX614" fmla="*/ 1304573 w 7235323"/>
              <a:gd name="connsiteY614" fmla="*/ 4578582 h 6521071"/>
              <a:gd name="connsiteX615" fmla="*/ 1303903 w 7235323"/>
              <a:gd name="connsiteY615" fmla="*/ 4531025 h 6521071"/>
              <a:gd name="connsiteX616" fmla="*/ 1293183 w 7235323"/>
              <a:gd name="connsiteY616" fmla="*/ 4531025 h 6521071"/>
              <a:gd name="connsiteX617" fmla="*/ 1303903 w 7235323"/>
              <a:gd name="connsiteY617" fmla="*/ 4506912 h 6521071"/>
              <a:gd name="connsiteX618" fmla="*/ 1303903 w 7235323"/>
              <a:gd name="connsiteY618" fmla="*/ 4483468 h 6521071"/>
              <a:gd name="connsiteX619" fmla="*/ 1294523 w 7235323"/>
              <a:gd name="connsiteY619" fmla="*/ 4472751 h 6521071"/>
              <a:gd name="connsiteX620" fmla="*/ 1293183 w 7235323"/>
              <a:gd name="connsiteY620" fmla="*/ 4471412 h 6521071"/>
              <a:gd name="connsiteX621" fmla="*/ 1254321 w 7235323"/>
              <a:gd name="connsiteY621" fmla="*/ 4417826 h 6521071"/>
              <a:gd name="connsiteX622" fmla="*/ 1221489 w 7235323"/>
              <a:gd name="connsiteY622" fmla="*/ 4387685 h 6521071"/>
              <a:gd name="connsiteX623" fmla="*/ 1192678 w 7235323"/>
              <a:gd name="connsiteY623" fmla="*/ 4343477 h 6521071"/>
              <a:gd name="connsiteX624" fmla="*/ 1133045 w 7235323"/>
              <a:gd name="connsiteY624" fmla="*/ 4257071 h 6521071"/>
              <a:gd name="connsiteX625" fmla="*/ 1150465 w 7235323"/>
              <a:gd name="connsiteY625" fmla="*/ 4149230 h 6521071"/>
              <a:gd name="connsiteX626" fmla="*/ 1210099 w 7235323"/>
              <a:gd name="connsiteY626" fmla="*/ 4125117 h 6521071"/>
              <a:gd name="connsiteX627" fmla="*/ 1173247 w 7235323"/>
              <a:gd name="connsiteY627" fmla="*/ 3995173 h 6521071"/>
              <a:gd name="connsiteX628" fmla="*/ 1149795 w 7235323"/>
              <a:gd name="connsiteY628" fmla="*/ 3959003 h 6521071"/>
              <a:gd name="connsiteX629" fmla="*/ 1096193 w 7235323"/>
              <a:gd name="connsiteY629" fmla="*/ 3922833 h 6521071"/>
              <a:gd name="connsiteX630" fmla="*/ 986307 w 7235323"/>
              <a:gd name="connsiteY630" fmla="*/ 3888002 h 6521071"/>
              <a:gd name="connsiteX631" fmla="*/ 935384 w 7235323"/>
              <a:gd name="connsiteY631" fmla="*/ 3875946 h 6521071"/>
              <a:gd name="connsiteX632" fmla="*/ 895182 w 7235323"/>
              <a:gd name="connsiteY632" fmla="*/ 3883314 h 6521071"/>
              <a:gd name="connsiteX633" fmla="*/ 852300 w 7235323"/>
              <a:gd name="connsiteY633" fmla="*/ 3851832 h 6521071"/>
              <a:gd name="connsiteX634" fmla="*/ 840239 w 7235323"/>
              <a:gd name="connsiteY634" fmla="*/ 3840445 h 6521071"/>
              <a:gd name="connsiteX635" fmla="*/ 765866 w 7235323"/>
              <a:gd name="connsiteY635" fmla="*/ 3812983 h 6521071"/>
              <a:gd name="connsiteX636" fmla="*/ 664020 w 7235323"/>
              <a:gd name="connsiteY636" fmla="*/ 3748011 h 6521071"/>
              <a:gd name="connsiteX637" fmla="*/ 639899 w 7235323"/>
              <a:gd name="connsiteY637" fmla="*/ 3729926 h 6521071"/>
              <a:gd name="connsiteX638" fmla="*/ 629849 w 7235323"/>
              <a:gd name="connsiteY638" fmla="*/ 3723228 h 6521071"/>
              <a:gd name="connsiteX639" fmla="*/ 613098 w 7235323"/>
              <a:gd name="connsiteY639" fmla="*/ 3709162 h 6521071"/>
              <a:gd name="connsiteX640" fmla="*/ 611088 w 7235323"/>
              <a:gd name="connsiteY640" fmla="*/ 3707152 h 6521071"/>
              <a:gd name="connsiteX641" fmla="*/ 600367 w 7235323"/>
              <a:gd name="connsiteY641" fmla="*/ 3697105 h 6521071"/>
              <a:gd name="connsiteX642" fmla="*/ 565525 w 7235323"/>
              <a:gd name="connsiteY642" fmla="*/ 3661605 h 6521071"/>
              <a:gd name="connsiteX643" fmla="*/ 494502 w 7235323"/>
              <a:gd name="connsiteY643" fmla="*/ 3626105 h 6521071"/>
              <a:gd name="connsiteX644" fmla="*/ 458990 w 7235323"/>
              <a:gd name="connsiteY644" fmla="*/ 3602661 h 6521071"/>
              <a:gd name="connsiteX645" fmla="*/ 446929 w 7235323"/>
              <a:gd name="connsiteY645" fmla="*/ 3591274 h 6521071"/>
              <a:gd name="connsiteX646" fmla="*/ 435539 w 7235323"/>
              <a:gd name="connsiteY646" fmla="*/ 3590604 h 6521071"/>
              <a:gd name="connsiteX647" fmla="*/ 411417 w 7235323"/>
              <a:gd name="connsiteY647" fmla="*/ 3579217 h 6521071"/>
              <a:gd name="connsiteX648" fmla="*/ 400027 w 7235323"/>
              <a:gd name="connsiteY648" fmla="*/ 3578548 h 6521071"/>
              <a:gd name="connsiteX649" fmla="*/ 314933 w 7235323"/>
              <a:gd name="connsiteY649" fmla="*/ 3516925 h 6521071"/>
              <a:gd name="connsiteX650" fmla="*/ 95831 w 7235323"/>
              <a:gd name="connsiteY650" fmla="*/ 3329376 h 6521071"/>
              <a:gd name="connsiteX651" fmla="*/ 79750 w 7235323"/>
              <a:gd name="connsiteY651" fmla="*/ 3229574 h 6521071"/>
              <a:gd name="connsiteX652" fmla="*/ 161494 w 7235323"/>
              <a:gd name="connsiteY652" fmla="*/ 3138479 h 6521071"/>
              <a:gd name="connsiteX653" fmla="*/ 280761 w 7235323"/>
              <a:gd name="connsiteY653" fmla="*/ 3054752 h 6521071"/>
              <a:gd name="connsiteX654" fmla="*/ 280761 w 7235323"/>
              <a:gd name="connsiteY654" fmla="*/ 3042697 h 6521071"/>
              <a:gd name="connsiteX655" fmla="*/ 440229 w 7235323"/>
              <a:gd name="connsiteY655" fmla="*/ 2960309 h 6521071"/>
              <a:gd name="connsiteX656" fmla="*/ 530683 w 7235323"/>
              <a:gd name="connsiteY656" fmla="*/ 2947582 h 6521071"/>
              <a:gd name="connsiteX657" fmla="*/ 595007 w 7235323"/>
              <a:gd name="connsiteY657" fmla="*/ 2951601 h 6521071"/>
              <a:gd name="connsiteX658" fmla="*/ 651960 w 7235323"/>
              <a:gd name="connsiteY658" fmla="*/ 2948252 h 6521071"/>
              <a:gd name="connsiteX659" fmla="*/ 796017 w 7235323"/>
              <a:gd name="connsiteY659" fmla="*/ 2942893 h 6521071"/>
              <a:gd name="connsiteX660" fmla="*/ 840909 w 7235323"/>
              <a:gd name="connsiteY660" fmla="*/ 2911413 h 6521071"/>
              <a:gd name="connsiteX661" fmla="*/ 865031 w 7235323"/>
              <a:gd name="connsiteY661" fmla="*/ 2831704 h 6521071"/>
              <a:gd name="connsiteX662" fmla="*/ 888482 w 7235323"/>
              <a:gd name="connsiteY662" fmla="*/ 2768742 h 6521071"/>
              <a:gd name="connsiteX663" fmla="*/ 925334 w 7235323"/>
              <a:gd name="connsiteY663" fmla="*/ 2701090 h 6521071"/>
              <a:gd name="connsiteX664" fmla="*/ 960176 w 7235323"/>
              <a:gd name="connsiteY664" fmla="*/ 2637458 h 6521071"/>
              <a:gd name="connsiteX665" fmla="*/ 972236 w 7235323"/>
              <a:gd name="connsiteY665" fmla="*/ 2626071 h 6521071"/>
              <a:gd name="connsiteX666" fmla="*/ 984297 w 7235323"/>
              <a:gd name="connsiteY666" fmla="*/ 2626071 h 6521071"/>
              <a:gd name="connsiteX667" fmla="*/ 996357 w 7235323"/>
              <a:gd name="connsiteY667" fmla="*/ 2614014 h 6521071"/>
              <a:gd name="connsiteX668" fmla="*/ 972906 w 7235323"/>
              <a:gd name="connsiteY668" fmla="*/ 2543013 h 6521071"/>
              <a:gd name="connsiteX669" fmla="*/ 960846 w 7235323"/>
              <a:gd name="connsiteY669" fmla="*/ 2543013 h 6521071"/>
              <a:gd name="connsiteX670" fmla="*/ 905233 w 7235323"/>
              <a:gd name="connsiteY670" fmla="*/ 2512202 h 6521071"/>
              <a:gd name="connsiteX671" fmla="*/ 908583 w 7235323"/>
              <a:gd name="connsiteY671" fmla="*/ 2419098 h 6521071"/>
              <a:gd name="connsiteX672" fmla="*/ 938735 w 7235323"/>
              <a:gd name="connsiteY672" fmla="*/ 2289823 h 6521071"/>
              <a:gd name="connsiteX673" fmla="*/ 945435 w 7235323"/>
              <a:gd name="connsiteY673" fmla="*/ 2275087 h 6521071"/>
              <a:gd name="connsiteX674" fmla="*/ 1013108 w 7235323"/>
              <a:gd name="connsiteY674" fmla="*/ 2236908 h 6521071"/>
              <a:gd name="connsiteX675" fmla="*/ 1049960 w 7235323"/>
              <a:gd name="connsiteY675" fmla="*/ 2200739 h 6521071"/>
              <a:gd name="connsiteX676" fmla="*/ 1135055 w 7235323"/>
              <a:gd name="connsiteY676" fmla="*/ 2074813 h 6521071"/>
              <a:gd name="connsiteX677" fmla="*/ 1151805 w 7235323"/>
              <a:gd name="connsiteY677" fmla="*/ 2031275 h 6521071"/>
              <a:gd name="connsiteX678" fmla="*/ 1199378 w 7235323"/>
              <a:gd name="connsiteY678" fmla="*/ 2007161 h 6521071"/>
              <a:gd name="connsiteX679" fmla="*/ 1199378 w 7235323"/>
              <a:gd name="connsiteY679" fmla="*/ 1995105 h 6521071"/>
              <a:gd name="connsiteX680" fmla="*/ 1222829 w 7235323"/>
              <a:gd name="connsiteY680" fmla="*/ 1983048 h 6521071"/>
              <a:gd name="connsiteX681" fmla="*/ 1234220 w 7235323"/>
              <a:gd name="connsiteY681" fmla="*/ 1851764 h 6521071"/>
              <a:gd name="connsiteX682" fmla="*/ 1234890 w 7235323"/>
              <a:gd name="connsiteY682" fmla="*/ 1816264 h 6521071"/>
              <a:gd name="connsiteX683" fmla="*/ 1246280 w 7235323"/>
              <a:gd name="connsiteY683" fmla="*/ 1768037 h 6521071"/>
              <a:gd name="connsiteX684" fmla="*/ 1246950 w 7235323"/>
              <a:gd name="connsiteY684" fmla="*/ 1744594 h 6521071"/>
              <a:gd name="connsiteX685" fmla="*/ 1258341 w 7235323"/>
              <a:gd name="connsiteY685" fmla="*/ 1731867 h 6521071"/>
              <a:gd name="connsiteX686" fmla="*/ 1330705 w 7235323"/>
              <a:gd name="connsiteY686" fmla="*/ 1506140 h 6521071"/>
              <a:gd name="connsiteX687" fmla="*/ 1429200 w 7235323"/>
              <a:gd name="connsiteY687" fmla="*/ 1295817 h 6521071"/>
              <a:gd name="connsiteX688" fmla="*/ 1488163 w 7235323"/>
              <a:gd name="connsiteY688" fmla="*/ 1214770 h 6521071"/>
              <a:gd name="connsiteX689" fmla="*/ 1592688 w 7235323"/>
              <a:gd name="connsiteY689" fmla="*/ 1160515 h 6521071"/>
              <a:gd name="connsiteX690" fmla="*/ 1752826 w 7235323"/>
              <a:gd name="connsiteY690" fmla="*/ 1114967 h 6521071"/>
              <a:gd name="connsiteX691" fmla="*/ 1828540 w 7235323"/>
              <a:gd name="connsiteY691" fmla="*/ 1121666 h 6521071"/>
              <a:gd name="connsiteX692" fmla="*/ 1866732 w 7235323"/>
              <a:gd name="connsiteY692" fmla="*/ 1100901 h 6521071"/>
              <a:gd name="connsiteX693" fmla="*/ 1878793 w 7235323"/>
              <a:gd name="connsiteY693" fmla="*/ 1100901 h 6521071"/>
              <a:gd name="connsiteX694" fmla="*/ 1911624 w 7235323"/>
              <a:gd name="connsiteY694" fmla="*/ 1091524 h 6521071"/>
              <a:gd name="connsiteX695" fmla="*/ 1962547 w 7235323"/>
              <a:gd name="connsiteY695" fmla="*/ 985693 h 6521071"/>
              <a:gd name="connsiteX696" fmla="*/ 2024860 w 7235323"/>
              <a:gd name="connsiteY696" fmla="*/ 938806 h 6521071"/>
              <a:gd name="connsiteX697" fmla="*/ 2097224 w 7235323"/>
              <a:gd name="connsiteY697" fmla="*/ 899287 h 6521071"/>
              <a:gd name="connsiteX698" fmla="*/ 2129386 w 7235323"/>
              <a:gd name="connsiteY698" fmla="*/ 880532 h 6521071"/>
              <a:gd name="connsiteX699" fmla="*/ 2394720 w 7235323"/>
              <a:gd name="connsiteY699" fmla="*/ 839673 h 6521071"/>
              <a:gd name="connsiteX700" fmla="*/ 2505276 w 7235323"/>
              <a:gd name="connsiteY700" fmla="*/ 830966 h 6521071"/>
              <a:gd name="connsiteX701" fmla="*/ 2614491 w 7235323"/>
              <a:gd name="connsiteY701" fmla="*/ 822258 h 6521071"/>
              <a:gd name="connsiteX702" fmla="*/ 2711647 w 7235323"/>
              <a:gd name="connsiteY702" fmla="*/ 744559 h 6521071"/>
              <a:gd name="connsiteX703" fmla="*/ 2820191 w 7235323"/>
              <a:gd name="connsiteY703" fmla="*/ 704371 h 6521071"/>
              <a:gd name="connsiteX704" fmla="*/ 2948169 w 7235323"/>
              <a:gd name="connsiteY704" fmla="*/ 674229 h 6521071"/>
              <a:gd name="connsiteX705" fmla="*/ 2985690 w 7235323"/>
              <a:gd name="connsiteY705" fmla="*/ 685616 h 6521071"/>
              <a:gd name="connsiteX706" fmla="*/ 3045323 w 7235323"/>
              <a:gd name="connsiteY706" fmla="*/ 685616 h 6521071"/>
              <a:gd name="connsiteX707" fmla="*/ 3096917 w 7235323"/>
              <a:gd name="connsiteY707" fmla="*/ 633370 h 6521071"/>
              <a:gd name="connsiteX708" fmla="*/ 3152530 w 7235323"/>
              <a:gd name="connsiteY708" fmla="*/ 567059 h 6521071"/>
              <a:gd name="connsiteX709" fmla="*/ 3152530 w 7235323"/>
              <a:gd name="connsiteY709" fmla="*/ 555002 h 6521071"/>
              <a:gd name="connsiteX710" fmla="*/ 3117017 w 7235323"/>
              <a:gd name="connsiteY710" fmla="*/ 391567 h 6521071"/>
              <a:gd name="connsiteX711" fmla="*/ 3199431 w 7235323"/>
              <a:gd name="connsiteY711" fmla="*/ 150433 h 6521071"/>
              <a:gd name="connsiteX712" fmla="*/ 3247004 w 7235323"/>
              <a:gd name="connsiteY712" fmla="*/ 114933 h 6521071"/>
              <a:gd name="connsiteX713" fmla="*/ 3259064 w 7235323"/>
              <a:gd name="connsiteY713" fmla="*/ 102877 h 6521071"/>
              <a:gd name="connsiteX714" fmla="*/ 3311998 w 7235323"/>
              <a:gd name="connsiteY714" fmla="*/ 47952 h 6521071"/>
              <a:gd name="connsiteX715" fmla="*/ 3308646 w 7235323"/>
              <a:gd name="connsiteY715" fmla="*/ 41923 h 6521071"/>
              <a:gd name="connsiteX716" fmla="*/ 3324058 w 7235323"/>
              <a:gd name="connsiteY716" fmla="*/ 3744 h 6521071"/>
              <a:gd name="connsiteX717" fmla="*/ 3353540 w 7235323"/>
              <a:gd name="connsiteY717" fmla="*/ 25178 h 6521071"/>
              <a:gd name="connsiteX718" fmla="*/ 3399101 w 7235323"/>
              <a:gd name="connsiteY718" fmla="*/ 18480 h 6521071"/>
              <a:gd name="connsiteX719" fmla="*/ 3397091 w 7235323"/>
              <a:gd name="connsiteY719" fmla="*/ 17140 h 6521071"/>
              <a:gd name="connsiteX720" fmla="*/ 3400442 w 7235323"/>
              <a:gd name="connsiteY720" fmla="*/ 16470 h 6521071"/>
              <a:gd name="connsiteX721" fmla="*/ 3415183 w 7235323"/>
              <a:gd name="connsiteY721" fmla="*/ 12451 h 6521071"/>
              <a:gd name="connsiteX722" fmla="*/ 3484867 w 7235323"/>
              <a:gd name="connsiteY722" fmla="*/ 7093 h 6521071"/>
              <a:gd name="connsiteX723" fmla="*/ 3536040 w 7235323"/>
              <a:gd name="connsiteY723" fmla="*/ 61 h 65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</a:cxnLst>
            <a:rect l="l" t="t" r="r" b="b"/>
            <a:pathLst>
              <a:path w="7235323" h="6521071">
                <a:moveTo>
                  <a:pt x="3981361" y="6474159"/>
                </a:moveTo>
                <a:cubicBezTo>
                  <a:pt x="3978681" y="6476168"/>
                  <a:pt x="3976001" y="6478178"/>
                  <a:pt x="3971981" y="6480187"/>
                </a:cubicBezTo>
                <a:cubicBezTo>
                  <a:pt x="3973991" y="6480187"/>
                  <a:pt x="3976671" y="6478848"/>
                  <a:pt x="3980021" y="6476838"/>
                </a:cubicBezTo>
                <a:cubicBezTo>
                  <a:pt x="3980691" y="6476168"/>
                  <a:pt x="3981361" y="6475499"/>
                  <a:pt x="3982031" y="6474829"/>
                </a:cubicBezTo>
                <a:cubicBezTo>
                  <a:pt x="3982031" y="6474829"/>
                  <a:pt x="3981361" y="6474159"/>
                  <a:pt x="3981361" y="6474159"/>
                </a:cubicBezTo>
                <a:close/>
                <a:moveTo>
                  <a:pt x="4128099" y="6434640"/>
                </a:moveTo>
                <a:cubicBezTo>
                  <a:pt x="4127429" y="6435310"/>
                  <a:pt x="4127429" y="6435979"/>
                  <a:pt x="4126759" y="6436649"/>
                </a:cubicBezTo>
                <a:cubicBezTo>
                  <a:pt x="4127429" y="6436649"/>
                  <a:pt x="4128099" y="6436649"/>
                  <a:pt x="4128769" y="6436649"/>
                </a:cubicBezTo>
                <a:cubicBezTo>
                  <a:pt x="4128769" y="6435979"/>
                  <a:pt x="4128099" y="6435310"/>
                  <a:pt x="4128099" y="6434640"/>
                </a:cubicBezTo>
                <a:close/>
                <a:moveTo>
                  <a:pt x="2542127" y="6306036"/>
                </a:moveTo>
                <a:cubicBezTo>
                  <a:pt x="2542127" y="6306036"/>
                  <a:pt x="2542127" y="6306705"/>
                  <a:pt x="2541458" y="6306705"/>
                </a:cubicBezTo>
                <a:cubicBezTo>
                  <a:pt x="2541458" y="6306705"/>
                  <a:pt x="2542127" y="6307375"/>
                  <a:pt x="2542127" y="6307375"/>
                </a:cubicBezTo>
                <a:cubicBezTo>
                  <a:pt x="2542127" y="6306705"/>
                  <a:pt x="2542127" y="6306705"/>
                  <a:pt x="2542127" y="6306036"/>
                </a:cubicBezTo>
                <a:close/>
                <a:moveTo>
                  <a:pt x="4270816" y="6185469"/>
                </a:moveTo>
                <a:cubicBezTo>
                  <a:pt x="4270816" y="6185469"/>
                  <a:pt x="4270146" y="6185469"/>
                  <a:pt x="4269476" y="6186138"/>
                </a:cubicBezTo>
                <a:cubicBezTo>
                  <a:pt x="4270146" y="6186138"/>
                  <a:pt x="4270146" y="6186809"/>
                  <a:pt x="4270146" y="6186809"/>
                </a:cubicBezTo>
                <a:cubicBezTo>
                  <a:pt x="4270816" y="6186809"/>
                  <a:pt x="4271486" y="6186138"/>
                  <a:pt x="4270816" y="6185469"/>
                </a:cubicBezTo>
                <a:close/>
                <a:moveTo>
                  <a:pt x="3338798" y="5948354"/>
                </a:moveTo>
                <a:cubicBezTo>
                  <a:pt x="3339469" y="5948354"/>
                  <a:pt x="3339469" y="5949024"/>
                  <a:pt x="3340138" y="5949694"/>
                </a:cubicBezTo>
                <a:cubicBezTo>
                  <a:pt x="3340138" y="5949024"/>
                  <a:pt x="3340809" y="5948354"/>
                  <a:pt x="3340138" y="5948354"/>
                </a:cubicBezTo>
                <a:cubicBezTo>
                  <a:pt x="3339469" y="5948354"/>
                  <a:pt x="3339469" y="5948354"/>
                  <a:pt x="3338798" y="5948354"/>
                </a:cubicBezTo>
                <a:close/>
                <a:moveTo>
                  <a:pt x="1980638" y="5947014"/>
                </a:moveTo>
                <a:cubicBezTo>
                  <a:pt x="1981308" y="5947684"/>
                  <a:pt x="1982648" y="5947684"/>
                  <a:pt x="1983318" y="5948354"/>
                </a:cubicBezTo>
                <a:cubicBezTo>
                  <a:pt x="1983318" y="5947684"/>
                  <a:pt x="1983318" y="5947684"/>
                  <a:pt x="1983988" y="5947684"/>
                </a:cubicBezTo>
                <a:cubicBezTo>
                  <a:pt x="1982648" y="5947014"/>
                  <a:pt x="1981308" y="5947014"/>
                  <a:pt x="1980638" y="5947014"/>
                </a:cubicBezTo>
                <a:close/>
                <a:moveTo>
                  <a:pt x="4363281" y="5876014"/>
                </a:moveTo>
                <a:cubicBezTo>
                  <a:pt x="4363951" y="5876684"/>
                  <a:pt x="4364621" y="5876684"/>
                  <a:pt x="4365291" y="5877354"/>
                </a:cubicBezTo>
                <a:cubicBezTo>
                  <a:pt x="4365291" y="5877354"/>
                  <a:pt x="4365291" y="5876684"/>
                  <a:pt x="4365291" y="5876684"/>
                </a:cubicBezTo>
                <a:cubicBezTo>
                  <a:pt x="4364621" y="5876684"/>
                  <a:pt x="4364621" y="5876684"/>
                  <a:pt x="4364621" y="5876014"/>
                </a:cubicBezTo>
                <a:cubicBezTo>
                  <a:pt x="4363951" y="5876014"/>
                  <a:pt x="4363951" y="5876014"/>
                  <a:pt x="4363281" y="5876014"/>
                </a:cubicBezTo>
                <a:close/>
                <a:moveTo>
                  <a:pt x="2683505" y="5871995"/>
                </a:moveTo>
                <a:cubicBezTo>
                  <a:pt x="2682835" y="5872665"/>
                  <a:pt x="2682835" y="5872665"/>
                  <a:pt x="2682164" y="5872665"/>
                </a:cubicBezTo>
                <a:cubicBezTo>
                  <a:pt x="2682835" y="5872665"/>
                  <a:pt x="2682835" y="5873335"/>
                  <a:pt x="2682835" y="5873335"/>
                </a:cubicBezTo>
                <a:cubicBezTo>
                  <a:pt x="2682835" y="5872665"/>
                  <a:pt x="2682835" y="5872665"/>
                  <a:pt x="2683505" y="5871995"/>
                </a:cubicBezTo>
                <a:close/>
                <a:moveTo>
                  <a:pt x="5282568" y="5696504"/>
                </a:moveTo>
                <a:cubicBezTo>
                  <a:pt x="5282568" y="5697173"/>
                  <a:pt x="5282568" y="5697173"/>
                  <a:pt x="5281898" y="5697173"/>
                </a:cubicBezTo>
                <a:cubicBezTo>
                  <a:pt x="5281228" y="5697843"/>
                  <a:pt x="5281228" y="5697843"/>
                  <a:pt x="5281228" y="5697843"/>
                </a:cubicBezTo>
                <a:cubicBezTo>
                  <a:pt x="5281898" y="5697173"/>
                  <a:pt x="5281898" y="5697173"/>
                  <a:pt x="5282568" y="5696504"/>
                </a:cubicBezTo>
                <a:close/>
                <a:moveTo>
                  <a:pt x="5714070" y="5685786"/>
                </a:moveTo>
                <a:cubicBezTo>
                  <a:pt x="5714741" y="5688466"/>
                  <a:pt x="5715411" y="5690475"/>
                  <a:pt x="5717421" y="5693155"/>
                </a:cubicBezTo>
                <a:cubicBezTo>
                  <a:pt x="5717421" y="5693155"/>
                  <a:pt x="5718091" y="5692485"/>
                  <a:pt x="5718091" y="5691815"/>
                </a:cubicBezTo>
                <a:cubicBezTo>
                  <a:pt x="5716751" y="5689806"/>
                  <a:pt x="5715411" y="5687796"/>
                  <a:pt x="5714070" y="5685786"/>
                </a:cubicBezTo>
                <a:close/>
                <a:moveTo>
                  <a:pt x="1460021" y="5625503"/>
                </a:moveTo>
                <a:cubicBezTo>
                  <a:pt x="1460021" y="5626173"/>
                  <a:pt x="1459351" y="5626173"/>
                  <a:pt x="1459351" y="5626843"/>
                </a:cubicBezTo>
                <a:cubicBezTo>
                  <a:pt x="1459351" y="5626843"/>
                  <a:pt x="1460021" y="5626173"/>
                  <a:pt x="1460691" y="5626173"/>
                </a:cubicBezTo>
                <a:cubicBezTo>
                  <a:pt x="1460021" y="5626173"/>
                  <a:pt x="1460021" y="5625503"/>
                  <a:pt x="1460021" y="5625503"/>
                </a:cubicBezTo>
                <a:close/>
                <a:moveTo>
                  <a:pt x="1148455" y="5533739"/>
                </a:moveTo>
                <a:cubicBezTo>
                  <a:pt x="1149125" y="5533739"/>
                  <a:pt x="1149125" y="5533739"/>
                  <a:pt x="1149125" y="5534408"/>
                </a:cubicBezTo>
                <a:cubicBezTo>
                  <a:pt x="1149125" y="5534408"/>
                  <a:pt x="1149125" y="5533739"/>
                  <a:pt x="1149125" y="5533739"/>
                </a:cubicBezTo>
                <a:cubicBezTo>
                  <a:pt x="1149125" y="5533739"/>
                  <a:pt x="1149125" y="5533739"/>
                  <a:pt x="1148455" y="5533739"/>
                </a:cubicBezTo>
                <a:close/>
                <a:moveTo>
                  <a:pt x="1598719" y="5458719"/>
                </a:moveTo>
                <a:cubicBezTo>
                  <a:pt x="1598719" y="5458719"/>
                  <a:pt x="1598719" y="5459389"/>
                  <a:pt x="1598719" y="5460059"/>
                </a:cubicBezTo>
                <a:cubicBezTo>
                  <a:pt x="1600059" y="5460059"/>
                  <a:pt x="1600729" y="5460059"/>
                  <a:pt x="1602069" y="5460059"/>
                </a:cubicBezTo>
                <a:cubicBezTo>
                  <a:pt x="1600729" y="5462068"/>
                  <a:pt x="1600059" y="5462738"/>
                  <a:pt x="1599388" y="5464078"/>
                </a:cubicBezTo>
                <a:cubicBezTo>
                  <a:pt x="1600729" y="5462738"/>
                  <a:pt x="1601399" y="5461398"/>
                  <a:pt x="1603409" y="5460059"/>
                </a:cubicBezTo>
                <a:cubicBezTo>
                  <a:pt x="1603409" y="5460059"/>
                  <a:pt x="1602739" y="5460059"/>
                  <a:pt x="1602739" y="5460059"/>
                </a:cubicBezTo>
                <a:cubicBezTo>
                  <a:pt x="1601399" y="5459389"/>
                  <a:pt x="1598719" y="5458719"/>
                  <a:pt x="1598719" y="5458719"/>
                </a:cubicBezTo>
                <a:close/>
                <a:moveTo>
                  <a:pt x="5608205" y="5311360"/>
                </a:moveTo>
                <a:cubicBezTo>
                  <a:pt x="5608875" y="5312700"/>
                  <a:pt x="5610215" y="5314039"/>
                  <a:pt x="5610885" y="5316049"/>
                </a:cubicBezTo>
                <a:cubicBezTo>
                  <a:pt x="5610215" y="5314709"/>
                  <a:pt x="5610215" y="5312700"/>
                  <a:pt x="5609545" y="5311360"/>
                </a:cubicBezTo>
                <a:cubicBezTo>
                  <a:pt x="5608875" y="5311360"/>
                  <a:pt x="5608875" y="5311360"/>
                  <a:pt x="5608205" y="5311360"/>
                </a:cubicBezTo>
                <a:close/>
                <a:moveTo>
                  <a:pt x="1256331" y="5209548"/>
                </a:moveTo>
                <a:cubicBezTo>
                  <a:pt x="1256331" y="5210218"/>
                  <a:pt x="1256331" y="5210218"/>
                  <a:pt x="1255661" y="5210888"/>
                </a:cubicBezTo>
                <a:cubicBezTo>
                  <a:pt x="1257001" y="5211557"/>
                  <a:pt x="1257671" y="5212227"/>
                  <a:pt x="1259011" y="5212897"/>
                </a:cubicBezTo>
                <a:cubicBezTo>
                  <a:pt x="1257671" y="5211557"/>
                  <a:pt x="1257001" y="5210888"/>
                  <a:pt x="1256331" y="5209548"/>
                </a:cubicBezTo>
                <a:close/>
                <a:moveTo>
                  <a:pt x="1396368" y="5088981"/>
                </a:moveTo>
                <a:cubicBezTo>
                  <a:pt x="1397038" y="5090321"/>
                  <a:pt x="1397038" y="5091661"/>
                  <a:pt x="1397038" y="5093000"/>
                </a:cubicBezTo>
                <a:cubicBezTo>
                  <a:pt x="1397708" y="5092330"/>
                  <a:pt x="1398378" y="5091661"/>
                  <a:pt x="1399048" y="5090991"/>
                </a:cubicBezTo>
                <a:cubicBezTo>
                  <a:pt x="1398378" y="5090321"/>
                  <a:pt x="1397708" y="5089651"/>
                  <a:pt x="1396368" y="5088981"/>
                </a:cubicBezTo>
                <a:close/>
                <a:moveTo>
                  <a:pt x="6329967" y="5066877"/>
                </a:moveTo>
                <a:lnTo>
                  <a:pt x="6330279" y="5066877"/>
                </a:lnTo>
                <a:lnTo>
                  <a:pt x="6329832" y="5067547"/>
                </a:lnTo>
                <a:lnTo>
                  <a:pt x="6329832" y="5067101"/>
                </a:lnTo>
                <a:close/>
                <a:moveTo>
                  <a:pt x="1279782" y="5066207"/>
                </a:moveTo>
                <a:cubicBezTo>
                  <a:pt x="1279112" y="5067547"/>
                  <a:pt x="1278442" y="5068217"/>
                  <a:pt x="1278442" y="5069556"/>
                </a:cubicBezTo>
                <a:cubicBezTo>
                  <a:pt x="1279112" y="5068887"/>
                  <a:pt x="1279782" y="5068217"/>
                  <a:pt x="1280452" y="5067547"/>
                </a:cubicBezTo>
                <a:cubicBezTo>
                  <a:pt x="1279782" y="5066877"/>
                  <a:pt x="1279782" y="5066877"/>
                  <a:pt x="1279782" y="5066207"/>
                </a:cubicBezTo>
                <a:close/>
                <a:moveTo>
                  <a:pt x="6331172" y="5064868"/>
                </a:moveTo>
                <a:lnTo>
                  <a:pt x="6329967" y="5066877"/>
                </a:lnTo>
                <a:lnTo>
                  <a:pt x="6329832" y="5066877"/>
                </a:lnTo>
                <a:lnTo>
                  <a:pt x="6329832" y="5067101"/>
                </a:lnTo>
                <a:lnTo>
                  <a:pt x="6329162" y="5068217"/>
                </a:lnTo>
                <a:cubicBezTo>
                  <a:pt x="6329162" y="5068217"/>
                  <a:pt x="6329832" y="5067547"/>
                  <a:pt x="6329832" y="5067547"/>
                </a:cubicBezTo>
                <a:lnTo>
                  <a:pt x="6329832" y="5069556"/>
                </a:lnTo>
                <a:cubicBezTo>
                  <a:pt x="6331172" y="5069556"/>
                  <a:pt x="6331842" y="5068887"/>
                  <a:pt x="6331842" y="5068887"/>
                </a:cubicBezTo>
                <a:cubicBezTo>
                  <a:pt x="6331842" y="5068887"/>
                  <a:pt x="6331172" y="5068217"/>
                  <a:pt x="6331172" y="5066877"/>
                </a:cubicBezTo>
                <a:lnTo>
                  <a:pt x="6330279" y="5066877"/>
                </a:lnTo>
                <a:lnTo>
                  <a:pt x="6331172" y="5065538"/>
                </a:lnTo>
                <a:cubicBezTo>
                  <a:pt x="6331172" y="5065538"/>
                  <a:pt x="6331172" y="5064868"/>
                  <a:pt x="6331172" y="5064868"/>
                </a:cubicBezTo>
                <a:close/>
                <a:moveTo>
                  <a:pt x="6110731" y="4936933"/>
                </a:moveTo>
                <a:cubicBezTo>
                  <a:pt x="6108051" y="4937603"/>
                  <a:pt x="6104700" y="4938273"/>
                  <a:pt x="6104700" y="4938942"/>
                </a:cubicBezTo>
                <a:cubicBezTo>
                  <a:pt x="6104700" y="4939613"/>
                  <a:pt x="6104031" y="4940282"/>
                  <a:pt x="6104031" y="4940952"/>
                </a:cubicBezTo>
                <a:cubicBezTo>
                  <a:pt x="6106711" y="4939613"/>
                  <a:pt x="6108721" y="4938273"/>
                  <a:pt x="6111401" y="4937603"/>
                </a:cubicBezTo>
                <a:cubicBezTo>
                  <a:pt x="6110731" y="4937603"/>
                  <a:pt x="6110731" y="4936933"/>
                  <a:pt x="6110731" y="4936933"/>
                </a:cubicBezTo>
                <a:close/>
                <a:moveTo>
                  <a:pt x="6455129" y="4890716"/>
                </a:moveTo>
                <a:cubicBezTo>
                  <a:pt x="6453118" y="4891386"/>
                  <a:pt x="6451779" y="4892725"/>
                  <a:pt x="6449768" y="4893395"/>
                </a:cubicBezTo>
                <a:cubicBezTo>
                  <a:pt x="6452448" y="4894065"/>
                  <a:pt x="6454458" y="4894065"/>
                  <a:pt x="6455799" y="4892725"/>
                </a:cubicBezTo>
                <a:cubicBezTo>
                  <a:pt x="6455799" y="4892055"/>
                  <a:pt x="6455129" y="4891386"/>
                  <a:pt x="6455129" y="4890716"/>
                </a:cubicBezTo>
                <a:close/>
                <a:moveTo>
                  <a:pt x="6035687" y="4581931"/>
                </a:moveTo>
                <a:cubicBezTo>
                  <a:pt x="6035687" y="4581931"/>
                  <a:pt x="6036357" y="4582601"/>
                  <a:pt x="6037027" y="4583271"/>
                </a:cubicBezTo>
                <a:lnTo>
                  <a:pt x="6038586" y="4584830"/>
                </a:lnTo>
                <a:lnTo>
                  <a:pt x="6043058" y="4589299"/>
                </a:lnTo>
                <a:cubicBezTo>
                  <a:pt x="6041717" y="4587960"/>
                  <a:pt x="6040377" y="4586620"/>
                  <a:pt x="6039037" y="4585280"/>
                </a:cubicBezTo>
                <a:lnTo>
                  <a:pt x="6038586" y="4584830"/>
                </a:lnTo>
                <a:close/>
                <a:moveTo>
                  <a:pt x="1435230" y="4495525"/>
                </a:moveTo>
                <a:cubicBezTo>
                  <a:pt x="1435230" y="4496864"/>
                  <a:pt x="1435230" y="4497534"/>
                  <a:pt x="1435230" y="4498204"/>
                </a:cubicBezTo>
                <a:cubicBezTo>
                  <a:pt x="1437240" y="4499544"/>
                  <a:pt x="1439920" y="4500884"/>
                  <a:pt x="1441930" y="4502223"/>
                </a:cubicBezTo>
                <a:cubicBezTo>
                  <a:pt x="1440590" y="4499544"/>
                  <a:pt x="1438580" y="4497534"/>
                  <a:pt x="1435230" y="4495525"/>
                </a:cubicBezTo>
                <a:close/>
                <a:moveTo>
                  <a:pt x="6493320" y="4409788"/>
                </a:moveTo>
                <a:cubicBezTo>
                  <a:pt x="6494661" y="4410458"/>
                  <a:pt x="6495331" y="4411798"/>
                  <a:pt x="6496001" y="4413137"/>
                </a:cubicBezTo>
                <a:cubicBezTo>
                  <a:pt x="6496001" y="4413137"/>
                  <a:pt x="6496671" y="4413137"/>
                  <a:pt x="6496671" y="4412468"/>
                </a:cubicBezTo>
                <a:cubicBezTo>
                  <a:pt x="6497341" y="4412468"/>
                  <a:pt x="6497341" y="4411798"/>
                  <a:pt x="6497341" y="4411798"/>
                </a:cubicBezTo>
                <a:cubicBezTo>
                  <a:pt x="6497341" y="4411128"/>
                  <a:pt x="6496671" y="4411128"/>
                  <a:pt x="6496001" y="4410458"/>
                </a:cubicBezTo>
                <a:cubicBezTo>
                  <a:pt x="6496001" y="4411128"/>
                  <a:pt x="6496001" y="4411798"/>
                  <a:pt x="6496671" y="4412468"/>
                </a:cubicBezTo>
                <a:cubicBezTo>
                  <a:pt x="6495331" y="4411798"/>
                  <a:pt x="6493991" y="4410458"/>
                  <a:pt x="6493320" y="4409788"/>
                </a:cubicBezTo>
                <a:close/>
                <a:moveTo>
                  <a:pt x="6007545" y="4340128"/>
                </a:moveTo>
                <a:cubicBezTo>
                  <a:pt x="6007545" y="4340128"/>
                  <a:pt x="6008216" y="4340798"/>
                  <a:pt x="6008886" y="4341468"/>
                </a:cubicBezTo>
                <a:cubicBezTo>
                  <a:pt x="6008886" y="4340798"/>
                  <a:pt x="6008886" y="4340798"/>
                  <a:pt x="6008886" y="4340128"/>
                </a:cubicBezTo>
                <a:cubicBezTo>
                  <a:pt x="6008216" y="4340128"/>
                  <a:pt x="6008216" y="4340128"/>
                  <a:pt x="6007545" y="4340128"/>
                </a:cubicBezTo>
                <a:close/>
                <a:moveTo>
                  <a:pt x="6045737" y="4269127"/>
                </a:moveTo>
                <a:cubicBezTo>
                  <a:pt x="6045068" y="4269797"/>
                  <a:pt x="6045068" y="4269797"/>
                  <a:pt x="6044397" y="4270467"/>
                </a:cubicBezTo>
                <a:cubicBezTo>
                  <a:pt x="6044397" y="4271807"/>
                  <a:pt x="6044397" y="4272476"/>
                  <a:pt x="6044397" y="4273146"/>
                </a:cubicBezTo>
                <a:cubicBezTo>
                  <a:pt x="6045068" y="4272476"/>
                  <a:pt x="6045737" y="4271137"/>
                  <a:pt x="6045737" y="4269127"/>
                </a:cubicBezTo>
                <a:close/>
                <a:moveTo>
                  <a:pt x="6684951" y="4073541"/>
                </a:moveTo>
                <a:cubicBezTo>
                  <a:pt x="6684951" y="4074881"/>
                  <a:pt x="6685620" y="4076890"/>
                  <a:pt x="6685620" y="4078230"/>
                </a:cubicBezTo>
                <a:cubicBezTo>
                  <a:pt x="6686291" y="4078230"/>
                  <a:pt x="6686961" y="4078230"/>
                  <a:pt x="6687630" y="4078230"/>
                </a:cubicBezTo>
                <a:cubicBezTo>
                  <a:pt x="6686291" y="4076890"/>
                  <a:pt x="6685620" y="4075551"/>
                  <a:pt x="6684951" y="4073541"/>
                </a:cubicBezTo>
                <a:close/>
                <a:moveTo>
                  <a:pt x="5988785" y="4046749"/>
                </a:moveTo>
                <a:cubicBezTo>
                  <a:pt x="5989455" y="4048088"/>
                  <a:pt x="5990125" y="4048758"/>
                  <a:pt x="5990795" y="4049428"/>
                </a:cubicBezTo>
                <a:cubicBezTo>
                  <a:pt x="5992805" y="4051437"/>
                  <a:pt x="5994815" y="4053447"/>
                  <a:pt x="5996825" y="4055456"/>
                </a:cubicBezTo>
                <a:cubicBezTo>
                  <a:pt x="5994145" y="4052107"/>
                  <a:pt x="5991465" y="4049428"/>
                  <a:pt x="5988785" y="4046749"/>
                </a:cubicBezTo>
                <a:close/>
                <a:moveTo>
                  <a:pt x="1277772" y="4022635"/>
                </a:moveTo>
                <a:cubicBezTo>
                  <a:pt x="1276432" y="4025315"/>
                  <a:pt x="1274422" y="4027324"/>
                  <a:pt x="1273082" y="4030003"/>
                </a:cubicBezTo>
                <a:cubicBezTo>
                  <a:pt x="1275092" y="4029333"/>
                  <a:pt x="1276432" y="4029333"/>
                  <a:pt x="1277772" y="4029333"/>
                </a:cubicBezTo>
                <a:cubicBezTo>
                  <a:pt x="1277772" y="4027324"/>
                  <a:pt x="1278442" y="4024645"/>
                  <a:pt x="1277772" y="4022635"/>
                </a:cubicBezTo>
                <a:close/>
                <a:moveTo>
                  <a:pt x="1524345" y="3970390"/>
                </a:moveTo>
                <a:cubicBezTo>
                  <a:pt x="1525015" y="3971059"/>
                  <a:pt x="1526355" y="3971059"/>
                  <a:pt x="1527025" y="3971729"/>
                </a:cubicBezTo>
                <a:cubicBezTo>
                  <a:pt x="1527025" y="3971059"/>
                  <a:pt x="1527695" y="3970390"/>
                  <a:pt x="1527695" y="3970390"/>
                </a:cubicBezTo>
                <a:cubicBezTo>
                  <a:pt x="1526355" y="3970390"/>
                  <a:pt x="1525685" y="3970390"/>
                  <a:pt x="1524345" y="3970390"/>
                </a:cubicBezTo>
                <a:close/>
                <a:moveTo>
                  <a:pt x="6413587" y="3864559"/>
                </a:moveTo>
                <a:cubicBezTo>
                  <a:pt x="6413587" y="3865229"/>
                  <a:pt x="6413587" y="3865229"/>
                  <a:pt x="6413587" y="3865899"/>
                </a:cubicBezTo>
                <a:cubicBezTo>
                  <a:pt x="6413587" y="3865899"/>
                  <a:pt x="6414256" y="3865899"/>
                  <a:pt x="6414927" y="3865899"/>
                </a:cubicBezTo>
                <a:cubicBezTo>
                  <a:pt x="6414256" y="3865229"/>
                  <a:pt x="6414256" y="3865229"/>
                  <a:pt x="6413587" y="3864559"/>
                </a:cubicBezTo>
                <a:close/>
                <a:moveTo>
                  <a:pt x="1340085" y="3816332"/>
                </a:moveTo>
                <a:cubicBezTo>
                  <a:pt x="1340085" y="3816332"/>
                  <a:pt x="1340085" y="3817002"/>
                  <a:pt x="1340085" y="3817002"/>
                </a:cubicBezTo>
                <a:cubicBezTo>
                  <a:pt x="1340085" y="3817002"/>
                  <a:pt x="1340755" y="3817672"/>
                  <a:pt x="1340755" y="3817672"/>
                </a:cubicBezTo>
                <a:cubicBezTo>
                  <a:pt x="1340755" y="3817672"/>
                  <a:pt x="1341425" y="3817672"/>
                  <a:pt x="1342095" y="3818342"/>
                </a:cubicBezTo>
                <a:cubicBezTo>
                  <a:pt x="1341425" y="3817672"/>
                  <a:pt x="1340755" y="3817002"/>
                  <a:pt x="1340085" y="3816332"/>
                </a:cubicBezTo>
                <a:close/>
                <a:moveTo>
                  <a:pt x="6120112" y="3815663"/>
                </a:moveTo>
                <a:cubicBezTo>
                  <a:pt x="6118771" y="3816332"/>
                  <a:pt x="6118101" y="3817672"/>
                  <a:pt x="6117431" y="3818342"/>
                </a:cubicBezTo>
                <a:cubicBezTo>
                  <a:pt x="6117431" y="3819012"/>
                  <a:pt x="6118101" y="3819012"/>
                  <a:pt x="6118771" y="3819681"/>
                </a:cubicBezTo>
                <a:cubicBezTo>
                  <a:pt x="6118771" y="3818342"/>
                  <a:pt x="6119441" y="3817002"/>
                  <a:pt x="6120112" y="3815663"/>
                </a:cubicBezTo>
                <a:close/>
                <a:moveTo>
                  <a:pt x="1136395" y="3778823"/>
                </a:moveTo>
                <a:cubicBezTo>
                  <a:pt x="1136395" y="3779492"/>
                  <a:pt x="1135725" y="3779492"/>
                  <a:pt x="1135725" y="3780162"/>
                </a:cubicBezTo>
                <a:cubicBezTo>
                  <a:pt x="1136395" y="3780832"/>
                  <a:pt x="1137065" y="3780832"/>
                  <a:pt x="1137735" y="3781502"/>
                </a:cubicBezTo>
                <a:cubicBezTo>
                  <a:pt x="1137735" y="3780832"/>
                  <a:pt x="1137735" y="3780162"/>
                  <a:pt x="1136395" y="3778823"/>
                </a:cubicBezTo>
                <a:close/>
                <a:moveTo>
                  <a:pt x="792667" y="3619406"/>
                </a:moveTo>
                <a:cubicBezTo>
                  <a:pt x="793337" y="3622755"/>
                  <a:pt x="793337" y="3625435"/>
                  <a:pt x="793337" y="3628784"/>
                </a:cubicBezTo>
                <a:cubicBezTo>
                  <a:pt x="794677" y="3627444"/>
                  <a:pt x="796017" y="3626775"/>
                  <a:pt x="797357" y="3626105"/>
                </a:cubicBezTo>
                <a:cubicBezTo>
                  <a:pt x="796017" y="3624095"/>
                  <a:pt x="794007" y="3621416"/>
                  <a:pt x="792667" y="3619406"/>
                </a:cubicBezTo>
                <a:close/>
                <a:moveTo>
                  <a:pt x="665360" y="3574529"/>
                </a:moveTo>
                <a:lnTo>
                  <a:pt x="664318" y="3574963"/>
                </a:lnTo>
                <a:lnTo>
                  <a:pt x="657320" y="3577878"/>
                </a:lnTo>
                <a:cubicBezTo>
                  <a:pt x="658660" y="3579217"/>
                  <a:pt x="659330" y="3579217"/>
                  <a:pt x="660670" y="3579217"/>
                </a:cubicBezTo>
                <a:cubicBezTo>
                  <a:pt x="660670" y="3578548"/>
                  <a:pt x="660670" y="3578548"/>
                  <a:pt x="661340" y="3578548"/>
                </a:cubicBezTo>
                <a:cubicBezTo>
                  <a:pt x="662680" y="3577208"/>
                  <a:pt x="664020" y="3575868"/>
                  <a:pt x="665360" y="3574529"/>
                </a:cubicBezTo>
                <a:close/>
                <a:moveTo>
                  <a:pt x="486461" y="3496161"/>
                </a:moveTo>
                <a:cubicBezTo>
                  <a:pt x="485791" y="3496161"/>
                  <a:pt x="485121" y="3496830"/>
                  <a:pt x="484451" y="3496830"/>
                </a:cubicBezTo>
                <a:cubicBezTo>
                  <a:pt x="485121" y="3497500"/>
                  <a:pt x="485121" y="3497500"/>
                  <a:pt x="485791" y="3498170"/>
                </a:cubicBezTo>
                <a:cubicBezTo>
                  <a:pt x="485791" y="3497500"/>
                  <a:pt x="486461" y="3496830"/>
                  <a:pt x="486461" y="3496161"/>
                </a:cubicBezTo>
                <a:close/>
                <a:moveTo>
                  <a:pt x="971566" y="3493481"/>
                </a:moveTo>
                <a:cubicBezTo>
                  <a:pt x="969556" y="3494151"/>
                  <a:pt x="968216" y="3494151"/>
                  <a:pt x="966206" y="3494821"/>
                </a:cubicBezTo>
                <a:cubicBezTo>
                  <a:pt x="967546" y="3496830"/>
                  <a:pt x="968886" y="3498840"/>
                  <a:pt x="970226" y="3500849"/>
                </a:cubicBezTo>
                <a:cubicBezTo>
                  <a:pt x="970226" y="3499510"/>
                  <a:pt x="969556" y="3498170"/>
                  <a:pt x="969556" y="3496161"/>
                </a:cubicBezTo>
                <a:cubicBezTo>
                  <a:pt x="969556" y="3496161"/>
                  <a:pt x="970226" y="3495491"/>
                  <a:pt x="970896" y="3495491"/>
                </a:cubicBezTo>
                <a:cubicBezTo>
                  <a:pt x="970896" y="3494821"/>
                  <a:pt x="970896" y="3494151"/>
                  <a:pt x="971566" y="3493481"/>
                </a:cubicBezTo>
                <a:close/>
                <a:moveTo>
                  <a:pt x="6368694" y="3466689"/>
                </a:moveTo>
                <a:cubicBezTo>
                  <a:pt x="6369364" y="3468028"/>
                  <a:pt x="6369364" y="3468698"/>
                  <a:pt x="6369364" y="3470038"/>
                </a:cubicBezTo>
                <a:cubicBezTo>
                  <a:pt x="6369364" y="3469368"/>
                  <a:pt x="6370034" y="3468698"/>
                  <a:pt x="6370034" y="3468028"/>
                </a:cubicBezTo>
                <a:cubicBezTo>
                  <a:pt x="6369364" y="3467359"/>
                  <a:pt x="6369364" y="3467359"/>
                  <a:pt x="6368694" y="3466689"/>
                </a:cubicBezTo>
                <a:close/>
                <a:moveTo>
                  <a:pt x="6352613" y="3435877"/>
                </a:moveTo>
                <a:cubicBezTo>
                  <a:pt x="6353283" y="3435877"/>
                  <a:pt x="6353283" y="3436547"/>
                  <a:pt x="6353953" y="3436547"/>
                </a:cubicBezTo>
                <a:cubicBezTo>
                  <a:pt x="6353953" y="3436547"/>
                  <a:pt x="6353953" y="3435877"/>
                  <a:pt x="6353953" y="3435877"/>
                </a:cubicBezTo>
                <a:cubicBezTo>
                  <a:pt x="6353283" y="3435877"/>
                  <a:pt x="6352613" y="3435877"/>
                  <a:pt x="6352613" y="3435877"/>
                </a:cubicBezTo>
                <a:close/>
                <a:moveTo>
                  <a:pt x="1208758" y="3292537"/>
                </a:moveTo>
                <a:cubicBezTo>
                  <a:pt x="1208088" y="3293206"/>
                  <a:pt x="1208088" y="3293206"/>
                  <a:pt x="1207418" y="3293876"/>
                </a:cubicBezTo>
                <a:cubicBezTo>
                  <a:pt x="1208088" y="3293876"/>
                  <a:pt x="1208088" y="3294546"/>
                  <a:pt x="1208758" y="3294546"/>
                </a:cubicBezTo>
                <a:cubicBezTo>
                  <a:pt x="1209428" y="3293876"/>
                  <a:pt x="1209428" y="3293206"/>
                  <a:pt x="1209428" y="3293206"/>
                </a:cubicBezTo>
                <a:cubicBezTo>
                  <a:pt x="1208758" y="3293206"/>
                  <a:pt x="1208758" y="3292537"/>
                  <a:pt x="1208758" y="3292537"/>
                </a:cubicBezTo>
                <a:close/>
                <a:moveTo>
                  <a:pt x="6522802" y="3253687"/>
                </a:moveTo>
                <a:cubicBezTo>
                  <a:pt x="6522132" y="3254358"/>
                  <a:pt x="6521462" y="3255698"/>
                  <a:pt x="6520792" y="3256368"/>
                </a:cubicBezTo>
                <a:cubicBezTo>
                  <a:pt x="6521462" y="3256368"/>
                  <a:pt x="6522132" y="3257036"/>
                  <a:pt x="6522802" y="3257036"/>
                </a:cubicBezTo>
                <a:cubicBezTo>
                  <a:pt x="6522802" y="3255698"/>
                  <a:pt x="6522802" y="3254358"/>
                  <a:pt x="6522802" y="3253687"/>
                </a:cubicBezTo>
                <a:close/>
                <a:moveTo>
                  <a:pt x="6280250" y="3100970"/>
                </a:moveTo>
                <a:cubicBezTo>
                  <a:pt x="6280920" y="3101640"/>
                  <a:pt x="6281590" y="3102980"/>
                  <a:pt x="6282260" y="3103649"/>
                </a:cubicBezTo>
                <a:cubicBezTo>
                  <a:pt x="6282260" y="3103649"/>
                  <a:pt x="6282260" y="3102980"/>
                  <a:pt x="6282260" y="3102310"/>
                </a:cubicBezTo>
                <a:cubicBezTo>
                  <a:pt x="6281590" y="3102310"/>
                  <a:pt x="6280920" y="3101640"/>
                  <a:pt x="6280250" y="3100970"/>
                </a:cubicBezTo>
                <a:close/>
                <a:moveTo>
                  <a:pt x="2680" y="3064560"/>
                </a:moveTo>
                <a:lnTo>
                  <a:pt x="5360" y="3066569"/>
                </a:lnTo>
                <a:lnTo>
                  <a:pt x="0" y="3069249"/>
                </a:lnTo>
                <a:close/>
                <a:moveTo>
                  <a:pt x="6568364" y="3031310"/>
                </a:moveTo>
                <a:cubicBezTo>
                  <a:pt x="6567024" y="3031310"/>
                  <a:pt x="6566354" y="3031980"/>
                  <a:pt x="6565684" y="3032648"/>
                </a:cubicBezTo>
                <a:cubicBezTo>
                  <a:pt x="6566354" y="3032648"/>
                  <a:pt x="6567024" y="3032648"/>
                  <a:pt x="6567694" y="3032648"/>
                </a:cubicBezTo>
                <a:cubicBezTo>
                  <a:pt x="6567694" y="3032648"/>
                  <a:pt x="6568364" y="3031980"/>
                  <a:pt x="6568364" y="3031310"/>
                </a:cubicBezTo>
                <a:close/>
                <a:moveTo>
                  <a:pt x="6420287" y="2772760"/>
                </a:moveTo>
                <a:cubicBezTo>
                  <a:pt x="6420287" y="2774100"/>
                  <a:pt x="6420287" y="2776109"/>
                  <a:pt x="6420287" y="2777449"/>
                </a:cubicBezTo>
                <a:cubicBezTo>
                  <a:pt x="6422297" y="2776779"/>
                  <a:pt x="6424977" y="2776109"/>
                  <a:pt x="6426987" y="2774770"/>
                </a:cubicBezTo>
                <a:cubicBezTo>
                  <a:pt x="6424307" y="2774100"/>
                  <a:pt x="6422297" y="2773430"/>
                  <a:pt x="6420287" y="2772760"/>
                </a:cubicBezTo>
                <a:close/>
                <a:moveTo>
                  <a:pt x="1504244" y="2705110"/>
                </a:moveTo>
                <a:cubicBezTo>
                  <a:pt x="1504244" y="2707118"/>
                  <a:pt x="1502904" y="2709797"/>
                  <a:pt x="1502233" y="2711807"/>
                </a:cubicBezTo>
                <a:cubicBezTo>
                  <a:pt x="1505584" y="2710467"/>
                  <a:pt x="1509604" y="2709128"/>
                  <a:pt x="1512954" y="2707788"/>
                </a:cubicBezTo>
                <a:cubicBezTo>
                  <a:pt x="1509604" y="2707118"/>
                  <a:pt x="1506924" y="2706448"/>
                  <a:pt x="1504244" y="2705110"/>
                </a:cubicBezTo>
                <a:close/>
                <a:moveTo>
                  <a:pt x="5568003" y="2386947"/>
                </a:moveTo>
                <a:cubicBezTo>
                  <a:pt x="5568003" y="2386947"/>
                  <a:pt x="5568003" y="2387616"/>
                  <a:pt x="5568003" y="2387616"/>
                </a:cubicBezTo>
                <a:cubicBezTo>
                  <a:pt x="5568003" y="2388286"/>
                  <a:pt x="5568673" y="2388286"/>
                  <a:pt x="5568673" y="2388956"/>
                </a:cubicBezTo>
                <a:cubicBezTo>
                  <a:pt x="5568673" y="2388286"/>
                  <a:pt x="5568003" y="2387616"/>
                  <a:pt x="5568003" y="2386947"/>
                </a:cubicBezTo>
                <a:close/>
                <a:moveTo>
                  <a:pt x="1530375" y="2316616"/>
                </a:moveTo>
                <a:cubicBezTo>
                  <a:pt x="1530375" y="2317287"/>
                  <a:pt x="1531045" y="2317287"/>
                  <a:pt x="1531045" y="2317955"/>
                </a:cubicBezTo>
                <a:cubicBezTo>
                  <a:pt x="1531045" y="2317955"/>
                  <a:pt x="1531045" y="2317287"/>
                  <a:pt x="1531045" y="2316616"/>
                </a:cubicBezTo>
                <a:cubicBezTo>
                  <a:pt x="1531045" y="2316616"/>
                  <a:pt x="1530375" y="2316616"/>
                  <a:pt x="1530375" y="2316616"/>
                </a:cubicBezTo>
                <a:close/>
                <a:moveTo>
                  <a:pt x="5854108" y="2197389"/>
                </a:moveTo>
                <a:cubicBezTo>
                  <a:pt x="5853437" y="2197389"/>
                  <a:pt x="5853437" y="2198059"/>
                  <a:pt x="5852768" y="2198059"/>
                </a:cubicBezTo>
                <a:cubicBezTo>
                  <a:pt x="5852768" y="2198059"/>
                  <a:pt x="5853437" y="2198059"/>
                  <a:pt x="5853437" y="2198059"/>
                </a:cubicBezTo>
                <a:cubicBezTo>
                  <a:pt x="5853437" y="2197389"/>
                  <a:pt x="5853437" y="2196719"/>
                  <a:pt x="5854108" y="2197389"/>
                </a:cubicBezTo>
                <a:close/>
                <a:moveTo>
                  <a:pt x="4924770" y="2186672"/>
                </a:moveTo>
                <a:cubicBezTo>
                  <a:pt x="4924100" y="2187342"/>
                  <a:pt x="4924100" y="2188011"/>
                  <a:pt x="4923430" y="2188681"/>
                </a:cubicBezTo>
                <a:cubicBezTo>
                  <a:pt x="4924100" y="2188681"/>
                  <a:pt x="4924770" y="2189351"/>
                  <a:pt x="4925440" y="2189351"/>
                </a:cubicBezTo>
                <a:cubicBezTo>
                  <a:pt x="4925440" y="2188681"/>
                  <a:pt x="4926110" y="2188011"/>
                  <a:pt x="4926780" y="2188011"/>
                </a:cubicBezTo>
                <a:cubicBezTo>
                  <a:pt x="4926110" y="2187342"/>
                  <a:pt x="4925440" y="2187342"/>
                  <a:pt x="4924770" y="2186672"/>
                </a:cubicBezTo>
                <a:close/>
                <a:moveTo>
                  <a:pt x="1196531" y="1989997"/>
                </a:moveTo>
                <a:cubicBezTo>
                  <a:pt x="1197368" y="1990416"/>
                  <a:pt x="1198373" y="1992091"/>
                  <a:pt x="1199378" y="1995105"/>
                </a:cubicBezTo>
                <a:cubicBezTo>
                  <a:pt x="1198038" y="1994435"/>
                  <a:pt x="1194688" y="1993095"/>
                  <a:pt x="1194688" y="1992425"/>
                </a:cubicBezTo>
                <a:cubicBezTo>
                  <a:pt x="1195023" y="1990416"/>
                  <a:pt x="1195693" y="1989578"/>
                  <a:pt x="1196531" y="1989997"/>
                </a:cubicBezTo>
                <a:close/>
                <a:moveTo>
                  <a:pt x="4998474" y="1942859"/>
                </a:moveTo>
                <a:cubicBezTo>
                  <a:pt x="4998474" y="1943529"/>
                  <a:pt x="4997804" y="1943529"/>
                  <a:pt x="4997804" y="1944199"/>
                </a:cubicBezTo>
                <a:cubicBezTo>
                  <a:pt x="4998474" y="1944868"/>
                  <a:pt x="4999143" y="1944868"/>
                  <a:pt x="4999814" y="1945538"/>
                </a:cubicBezTo>
                <a:cubicBezTo>
                  <a:pt x="4999143" y="1944868"/>
                  <a:pt x="4999143" y="1943529"/>
                  <a:pt x="4998474" y="1942859"/>
                </a:cubicBezTo>
                <a:close/>
                <a:moveTo>
                  <a:pt x="5550582" y="1893293"/>
                </a:moveTo>
                <a:cubicBezTo>
                  <a:pt x="5553932" y="1895302"/>
                  <a:pt x="5556612" y="1897312"/>
                  <a:pt x="5559293" y="1899321"/>
                </a:cubicBezTo>
                <a:cubicBezTo>
                  <a:pt x="5559293" y="1897981"/>
                  <a:pt x="5559293" y="1897312"/>
                  <a:pt x="5559293" y="1895972"/>
                </a:cubicBezTo>
                <a:cubicBezTo>
                  <a:pt x="5555272" y="1891283"/>
                  <a:pt x="5552592" y="1891283"/>
                  <a:pt x="5550582" y="1893293"/>
                </a:cubicBezTo>
                <a:close/>
                <a:moveTo>
                  <a:pt x="4915389" y="1863151"/>
                </a:moveTo>
                <a:cubicBezTo>
                  <a:pt x="4915389" y="1864491"/>
                  <a:pt x="4916059" y="1864491"/>
                  <a:pt x="4916729" y="1865160"/>
                </a:cubicBezTo>
                <a:cubicBezTo>
                  <a:pt x="4916729" y="1865160"/>
                  <a:pt x="4917400" y="1865160"/>
                  <a:pt x="4918069" y="1864491"/>
                </a:cubicBezTo>
                <a:cubicBezTo>
                  <a:pt x="4917400" y="1864491"/>
                  <a:pt x="4916729" y="1863821"/>
                  <a:pt x="4915389" y="1863151"/>
                </a:cubicBezTo>
                <a:close/>
                <a:moveTo>
                  <a:pt x="5194794" y="1668235"/>
                </a:moveTo>
                <a:cubicBezTo>
                  <a:pt x="5198144" y="1670914"/>
                  <a:pt x="5200824" y="1674263"/>
                  <a:pt x="5203504" y="1676942"/>
                </a:cubicBezTo>
                <a:cubicBezTo>
                  <a:pt x="5203504" y="1674933"/>
                  <a:pt x="5202834" y="1674263"/>
                  <a:pt x="5202834" y="1672254"/>
                </a:cubicBezTo>
                <a:cubicBezTo>
                  <a:pt x="5202834" y="1668235"/>
                  <a:pt x="5198814" y="1668235"/>
                  <a:pt x="5194794" y="1668235"/>
                </a:cubicBezTo>
                <a:close/>
                <a:moveTo>
                  <a:pt x="4774012" y="1589866"/>
                </a:moveTo>
                <a:cubicBezTo>
                  <a:pt x="4774012" y="1591876"/>
                  <a:pt x="4773342" y="1593885"/>
                  <a:pt x="4772672" y="1596565"/>
                </a:cubicBezTo>
                <a:cubicBezTo>
                  <a:pt x="4775352" y="1595895"/>
                  <a:pt x="4776692" y="1595225"/>
                  <a:pt x="4778702" y="1593885"/>
                </a:cubicBezTo>
                <a:cubicBezTo>
                  <a:pt x="4777362" y="1592546"/>
                  <a:pt x="4775352" y="1591206"/>
                  <a:pt x="4774012" y="1589866"/>
                </a:cubicBezTo>
                <a:close/>
                <a:moveTo>
                  <a:pt x="4698298" y="1294478"/>
                </a:moveTo>
                <a:cubicBezTo>
                  <a:pt x="4697628" y="1295148"/>
                  <a:pt x="4696958" y="1295148"/>
                  <a:pt x="4696288" y="1295817"/>
                </a:cubicBezTo>
                <a:cubicBezTo>
                  <a:pt x="4696288" y="1295817"/>
                  <a:pt x="4695618" y="1296487"/>
                  <a:pt x="4695618" y="1296487"/>
                </a:cubicBezTo>
                <a:cubicBezTo>
                  <a:pt x="4696288" y="1295817"/>
                  <a:pt x="4697628" y="1295817"/>
                  <a:pt x="4698298" y="1295148"/>
                </a:cubicBezTo>
                <a:cubicBezTo>
                  <a:pt x="4698298" y="1294478"/>
                  <a:pt x="4698298" y="1294478"/>
                  <a:pt x="4698298" y="1294478"/>
                </a:cubicBezTo>
                <a:close/>
                <a:moveTo>
                  <a:pt x="3586711" y="1190656"/>
                </a:moveTo>
                <a:cubicBezTo>
                  <a:pt x="3586711" y="1191326"/>
                  <a:pt x="3586711" y="1191996"/>
                  <a:pt x="3586711" y="1193336"/>
                </a:cubicBezTo>
                <a:cubicBezTo>
                  <a:pt x="3587382" y="1192666"/>
                  <a:pt x="3588052" y="1191996"/>
                  <a:pt x="3588721" y="1191996"/>
                </a:cubicBezTo>
                <a:cubicBezTo>
                  <a:pt x="3588052" y="1191326"/>
                  <a:pt x="3587382" y="1191326"/>
                  <a:pt x="3586711" y="1190656"/>
                </a:cubicBezTo>
                <a:close/>
                <a:moveTo>
                  <a:pt x="3038623" y="1021193"/>
                </a:moveTo>
                <a:cubicBezTo>
                  <a:pt x="3037282" y="1021863"/>
                  <a:pt x="3035944" y="1022533"/>
                  <a:pt x="3034603" y="1023203"/>
                </a:cubicBezTo>
                <a:cubicBezTo>
                  <a:pt x="3034603" y="1023873"/>
                  <a:pt x="3035272" y="1024542"/>
                  <a:pt x="3035944" y="1024542"/>
                </a:cubicBezTo>
                <a:cubicBezTo>
                  <a:pt x="3036613" y="1023203"/>
                  <a:pt x="3037954" y="1022533"/>
                  <a:pt x="3038623" y="1021193"/>
                </a:cubicBezTo>
                <a:close/>
                <a:moveTo>
                  <a:pt x="3281845" y="905315"/>
                </a:moveTo>
                <a:cubicBezTo>
                  <a:pt x="3271126" y="908664"/>
                  <a:pt x="3269786" y="916702"/>
                  <a:pt x="3269114" y="926079"/>
                </a:cubicBezTo>
                <a:cubicBezTo>
                  <a:pt x="3273806" y="930098"/>
                  <a:pt x="3277825" y="933447"/>
                  <a:pt x="3281845" y="936797"/>
                </a:cubicBezTo>
                <a:cubicBezTo>
                  <a:pt x="3284526" y="926749"/>
                  <a:pt x="3293237" y="914693"/>
                  <a:pt x="3281845" y="905315"/>
                </a:cubicBezTo>
                <a:close/>
                <a:moveTo>
                  <a:pt x="3232933" y="304491"/>
                </a:moveTo>
                <a:cubicBezTo>
                  <a:pt x="3232933" y="305161"/>
                  <a:pt x="3232264" y="305161"/>
                  <a:pt x="3231592" y="305831"/>
                </a:cubicBezTo>
                <a:cubicBezTo>
                  <a:pt x="3232264" y="305831"/>
                  <a:pt x="3232933" y="306500"/>
                  <a:pt x="3232933" y="305831"/>
                </a:cubicBezTo>
                <a:cubicBezTo>
                  <a:pt x="3232933" y="305831"/>
                  <a:pt x="3232933" y="305161"/>
                  <a:pt x="3232933" y="304491"/>
                </a:cubicBezTo>
                <a:close/>
                <a:moveTo>
                  <a:pt x="3536040" y="61"/>
                </a:moveTo>
                <a:cubicBezTo>
                  <a:pt x="3553042" y="-442"/>
                  <a:pt x="3570630" y="2070"/>
                  <a:pt x="3590731" y="11112"/>
                </a:cubicBezTo>
                <a:cubicBezTo>
                  <a:pt x="3644334" y="35225"/>
                  <a:pt x="3694587" y="57329"/>
                  <a:pt x="3731438" y="104216"/>
                </a:cubicBezTo>
                <a:cubicBezTo>
                  <a:pt x="3738139" y="112924"/>
                  <a:pt x="3748859" y="118952"/>
                  <a:pt x="3758240" y="126320"/>
                </a:cubicBezTo>
                <a:cubicBezTo>
                  <a:pt x="3765610" y="126320"/>
                  <a:pt x="3773651" y="126320"/>
                  <a:pt x="3781691" y="126320"/>
                </a:cubicBezTo>
                <a:cubicBezTo>
                  <a:pt x="3785711" y="126320"/>
                  <a:pt x="3789731" y="126320"/>
                  <a:pt x="3793752" y="126320"/>
                </a:cubicBezTo>
                <a:cubicBezTo>
                  <a:pt x="3801792" y="126320"/>
                  <a:pt x="3809832" y="126320"/>
                  <a:pt x="3817873" y="126320"/>
                </a:cubicBezTo>
                <a:cubicBezTo>
                  <a:pt x="3821893" y="126320"/>
                  <a:pt x="3825913" y="126320"/>
                  <a:pt x="3829933" y="126320"/>
                </a:cubicBezTo>
                <a:cubicBezTo>
                  <a:pt x="3833954" y="131009"/>
                  <a:pt x="3837974" y="134358"/>
                  <a:pt x="3841994" y="138377"/>
                </a:cubicBezTo>
                <a:cubicBezTo>
                  <a:pt x="3846014" y="143065"/>
                  <a:pt x="3850034" y="146415"/>
                  <a:pt x="3854055" y="150433"/>
                </a:cubicBezTo>
                <a:cubicBezTo>
                  <a:pt x="3861425" y="150433"/>
                  <a:pt x="3869465" y="150433"/>
                  <a:pt x="3877506" y="150433"/>
                </a:cubicBezTo>
                <a:cubicBezTo>
                  <a:pt x="3880856" y="155122"/>
                  <a:pt x="3885546" y="158471"/>
                  <a:pt x="3889566" y="162490"/>
                </a:cubicBezTo>
                <a:cubicBezTo>
                  <a:pt x="3892917" y="162490"/>
                  <a:pt x="3896937" y="162490"/>
                  <a:pt x="3900957" y="162490"/>
                </a:cubicBezTo>
                <a:cubicBezTo>
                  <a:pt x="3904307" y="167179"/>
                  <a:pt x="3908998" y="170528"/>
                  <a:pt x="3913018" y="174547"/>
                </a:cubicBezTo>
                <a:cubicBezTo>
                  <a:pt x="3917038" y="174547"/>
                  <a:pt x="3921058" y="174547"/>
                  <a:pt x="3925078" y="174547"/>
                </a:cubicBezTo>
                <a:cubicBezTo>
                  <a:pt x="3929099" y="179235"/>
                  <a:pt x="3933119" y="183254"/>
                  <a:pt x="3937139" y="186603"/>
                </a:cubicBezTo>
                <a:cubicBezTo>
                  <a:pt x="3960590" y="186603"/>
                  <a:pt x="3984041" y="186603"/>
                  <a:pt x="4006822" y="195981"/>
                </a:cubicBezTo>
                <a:cubicBezTo>
                  <a:pt x="4022903" y="202009"/>
                  <a:pt x="4041664" y="206698"/>
                  <a:pt x="4058415" y="205358"/>
                </a:cubicBezTo>
                <a:cubicBezTo>
                  <a:pt x="4169641" y="197320"/>
                  <a:pt x="4259426" y="258943"/>
                  <a:pt x="4355910" y="297793"/>
                </a:cubicBezTo>
                <a:cubicBezTo>
                  <a:pt x="4364621" y="301142"/>
                  <a:pt x="4370651" y="311189"/>
                  <a:pt x="4377352" y="317887"/>
                </a:cubicBezTo>
                <a:cubicBezTo>
                  <a:pt x="4393433" y="334633"/>
                  <a:pt x="4407503" y="352048"/>
                  <a:pt x="4401473" y="377501"/>
                </a:cubicBezTo>
                <a:lnTo>
                  <a:pt x="4400803" y="377501"/>
                </a:lnTo>
                <a:cubicBezTo>
                  <a:pt x="4433635" y="466586"/>
                  <a:pt x="4439665" y="558351"/>
                  <a:pt x="4436985" y="651455"/>
                </a:cubicBezTo>
                <a:cubicBezTo>
                  <a:pt x="4443015" y="655474"/>
                  <a:pt x="4443015" y="659493"/>
                  <a:pt x="4436985" y="663512"/>
                </a:cubicBezTo>
                <a:lnTo>
                  <a:pt x="4436985" y="669540"/>
                </a:lnTo>
                <a:lnTo>
                  <a:pt x="4436985" y="675569"/>
                </a:lnTo>
                <a:cubicBezTo>
                  <a:pt x="4436985" y="687625"/>
                  <a:pt x="4438995" y="699682"/>
                  <a:pt x="4436985" y="711069"/>
                </a:cubicBezTo>
                <a:cubicBezTo>
                  <a:pt x="4429614" y="759296"/>
                  <a:pt x="4450386" y="789437"/>
                  <a:pt x="4494608" y="805513"/>
                </a:cubicBezTo>
                <a:cubicBezTo>
                  <a:pt x="4495948" y="804173"/>
                  <a:pt x="4497288" y="802164"/>
                  <a:pt x="4499298" y="800824"/>
                </a:cubicBezTo>
                <a:cubicBezTo>
                  <a:pt x="4511358" y="795465"/>
                  <a:pt x="4522079" y="797475"/>
                  <a:pt x="4532130" y="806183"/>
                </a:cubicBezTo>
                <a:cubicBezTo>
                  <a:pt x="4589753" y="808192"/>
                  <a:pt x="4641345" y="830296"/>
                  <a:pt x="4693608" y="853070"/>
                </a:cubicBezTo>
                <a:cubicBezTo>
                  <a:pt x="4789423" y="894598"/>
                  <a:pt x="4877198" y="952872"/>
                  <a:pt x="4974353" y="991721"/>
                </a:cubicBezTo>
                <a:cubicBezTo>
                  <a:pt x="4979713" y="993731"/>
                  <a:pt x="4985073" y="997080"/>
                  <a:pt x="4990433" y="999089"/>
                </a:cubicBezTo>
                <a:cubicBezTo>
                  <a:pt x="5011204" y="1006457"/>
                  <a:pt x="5050066" y="1041958"/>
                  <a:pt x="5060787" y="1062722"/>
                </a:cubicBezTo>
                <a:cubicBezTo>
                  <a:pt x="5067487" y="1075448"/>
                  <a:pt x="5078208" y="1084156"/>
                  <a:pt x="5090268" y="1091524"/>
                </a:cubicBezTo>
                <a:cubicBezTo>
                  <a:pt x="5127790" y="1115637"/>
                  <a:pt x="5167992" y="1133722"/>
                  <a:pt x="5208865" y="1150468"/>
                </a:cubicBezTo>
                <a:cubicBezTo>
                  <a:pt x="5210875" y="1148458"/>
                  <a:pt x="5212885" y="1147119"/>
                  <a:pt x="5215565" y="1145779"/>
                </a:cubicBezTo>
                <a:cubicBezTo>
                  <a:pt x="5234996" y="1140420"/>
                  <a:pt x="5245046" y="1155826"/>
                  <a:pt x="5259117" y="1163194"/>
                </a:cubicBezTo>
                <a:cubicBezTo>
                  <a:pt x="5295969" y="1161854"/>
                  <a:pt x="5330811" y="1163864"/>
                  <a:pt x="5366323" y="1179270"/>
                </a:cubicBezTo>
                <a:cubicBezTo>
                  <a:pt x="5396474" y="1191996"/>
                  <a:pt x="5428636" y="1201374"/>
                  <a:pt x="5464148" y="1198025"/>
                </a:cubicBezTo>
                <a:cubicBezTo>
                  <a:pt x="5496979" y="1194675"/>
                  <a:pt x="5523781" y="1226826"/>
                  <a:pt x="5529141" y="1259647"/>
                </a:cubicBezTo>
                <a:cubicBezTo>
                  <a:pt x="5530481" y="1269695"/>
                  <a:pt x="5515070" y="1309884"/>
                  <a:pt x="5555942" y="1287780"/>
                </a:cubicBezTo>
                <a:cubicBezTo>
                  <a:pt x="5557952" y="1286440"/>
                  <a:pt x="5565993" y="1292468"/>
                  <a:pt x="5568673" y="1297157"/>
                </a:cubicBezTo>
                <a:cubicBezTo>
                  <a:pt x="5613565" y="1366818"/>
                  <a:pt x="5655777" y="1436479"/>
                  <a:pt x="5653097" y="1524894"/>
                </a:cubicBezTo>
                <a:cubicBezTo>
                  <a:pt x="5651757" y="1569772"/>
                  <a:pt x="5653097" y="1613980"/>
                  <a:pt x="5641707" y="1658857"/>
                </a:cubicBezTo>
                <a:cubicBezTo>
                  <a:pt x="5633666" y="1693688"/>
                  <a:pt x="5648407" y="1707754"/>
                  <a:pt x="5675878" y="1700386"/>
                </a:cubicBezTo>
                <a:cubicBezTo>
                  <a:pt x="5686599" y="1697707"/>
                  <a:pt x="5691289" y="1693688"/>
                  <a:pt x="5694640" y="1682301"/>
                </a:cubicBezTo>
                <a:cubicBezTo>
                  <a:pt x="5700670" y="1663546"/>
                  <a:pt x="5693969" y="1641442"/>
                  <a:pt x="5712060" y="1627376"/>
                </a:cubicBezTo>
                <a:cubicBezTo>
                  <a:pt x="5720101" y="1583838"/>
                  <a:pt x="5719431" y="1540300"/>
                  <a:pt x="5712060" y="1496762"/>
                </a:cubicBezTo>
                <a:cubicBezTo>
                  <a:pt x="5712060" y="1482696"/>
                  <a:pt x="5712060" y="1469300"/>
                  <a:pt x="5712060" y="1455903"/>
                </a:cubicBezTo>
                <a:cubicBezTo>
                  <a:pt x="5708710" y="1447196"/>
                  <a:pt x="5708040" y="1437149"/>
                  <a:pt x="5704690" y="1429111"/>
                </a:cubicBezTo>
                <a:cubicBezTo>
                  <a:pt x="5702680" y="1420403"/>
                  <a:pt x="5702680" y="1412365"/>
                  <a:pt x="5704020" y="1404328"/>
                </a:cubicBezTo>
                <a:cubicBezTo>
                  <a:pt x="5706030" y="1393611"/>
                  <a:pt x="5708710" y="1383563"/>
                  <a:pt x="5711390" y="1372846"/>
                </a:cubicBezTo>
                <a:cubicBezTo>
                  <a:pt x="5714070" y="1359450"/>
                  <a:pt x="5720101" y="1346723"/>
                  <a:pt x="5729481" y="1336676"/>
                </a:cubicBezTo>
                <a:cubicBezTo>
                  <a:pt x="5732831" y="1333327"/>
                  <a:pt x="5737522" y="1329978"/>
                  <a:pt x="5742212" y="1327299"/>
                </a:cubicBezTo>
                <a:cubicBezTo>
                  <a:pt x="5744222" y="1326629"/>
                  <a:pt x="5746232" y="1325959"/>
                  <a:pt x="5748242" y="1325289"/>
                </a:cubicBezTo>
                <a:cubicBezTo>
                  <a:pt x="5753603" y="1291799"/>
                  <a:pt x="5772363" y="1263666"/>
                  <a:pt x="5781074" y="1231515"/>
                </a:cubicBezTo>
                <a:cubicBezTo>
                  <a:pt x="5779064" y="1228166"/>
                  <a:pt x="5777724" y="1224147"/>
                  <a:pt x="5776383" y="1220128"/>
                </a:cubicBezTo>
                <a:cubicBezTo>
                  <a:pt x="5780404" y="1176590"/>
                  <a:pt x="5807205" y="1144439"/>
                  <a:pt x="5831326" y="1110949"/>
                </a:cubicBezTo>
                <a:cubicBezTo>
                  <a:pt x="5836017" y="1107599"/>
                  <a:pt x="5841377" y="1104920"/>
                  <a:pt x="5846737" y="1103581"/>
                </a:cubicBezTo>
                <a:cubicBezTo>
                  <a:pt x="5850087" y="1103581"/>
                  <a:pt x="5852768" y="1103581"/>
                  <a:pt x="5855448" y="1103581"/>
                </a:cubicBezTo>
                <a:cubicBezTo>
                  <a:pt x="5877559" y="1138411"/>
                  <a:pt x="5901680" y="1169222"/>
                  <a:pt x="5948582" y="1173911"/>
                </a:cubicBezTo>
                <a:cubicBezTo>
                  <a:pt x="5969354" y="1175921"/>
                  <a:pt x="5989455" y="1189987"/>
                  <a:pt x="6010226" y="1198694"/>
                </a:cubicBezTo>
                <a:cubicBezTo>
                  <a:pt x="6012236" y="1216109"/>
                  <a:pt x="5992135" y="1230845"/>
                  <a:pt x="6006206" y="1252949"/>
                </a:cubicBezTo>
                <a:cubicBezTo>
                  <a:pt x="6027646" y="1243572"/>
                  <a:pt x="6043727" y="1232185"/>
                  <a:pt x="6045737" y="1204723"/>
                </a:cubicBezTo>
                <a:cubicBezTo>
                  <a:pt x="6047078" y="1181949"/>
                  <a:pt x="6023626" y="1161185"/>
                  <a:pt x="6038367" y="1137741"/>
                </a:cubicBezTo>
                <a:cubicBezTo>
                  <a:pt x="6059808" y="1129034"/>
                  <a:pt x="6058468" y="1208072"/>
                  <a:pt x="6092640" y="1151137"/>
                </a:cubicBezTo>
                <a:cubicBezTo>
                  <a:pt x="6106041" y="1157166"/>
                  <a:pt x="6118771" y="1165873"/>
                  <a:pt x="6135522" y="1159845"/>
                </a:cubicBezTo>
                <a:cubicBezTo>
                  <a:pt x="6148923" y="1154487"/>
                  <a:pt x="6150933" y="1164534"/>
                  <a:pt x="6152273" y="1174581"/>
                </a:cubicBezTo>
                <a:cubicBezTo>
                  <a:pt x="6159643" y="1168553"/>
                  <a:pt x="6166344" y="1161854"/>
                  <a:pt x="6176394" y="1153147"/>
                </a:cubicBezTo>
                <a:cubicBezTo>
                  <a:pt x="6183095" y="1191326"/>
                  <a:pt x="6196495" y="1225487"/>
                  <a:pt x="6181084" y="1262327"/>
                </a:cubicBezTo>
                <a:cubicBezTo>
                  <a:pt x="6176394" y="1274383"/>
                  <a:pt x="6186445" y="1281751"/>
                  <a:pt x="6195825" y="1283761"/>
                </a:cubicBezTo>
                <a:cubicBezTo>
                  <a:pt x="6216596" y="1288450"/>
                  <a:pt x="6205206" y="1275053"/>
                  <a:pt x="6205206" y="1267015"/>
                </a:cubicBezTo>
                <a:cubicBezTo>
                  <a:pt x="6205876" y="1238213"/>
                  <a:pt x="6226647" y="1250940"/>
                  <a:pt x="6237368" y="1255629"/>
                </a:cubicBezTo>
                <a:cubicBezTo>
                  <a:pt x="6252108" y="1262327"/>
                  <a:pt x="6264839" y="1278402"/>
                  <a:pt x="6264169" y="1245581"/>
                </a:cubicBezTo>
                <a:cubicBezTo>
                  <a:pt x="6264169" y="1238883"/>
                  <a:pt x="6272209" y="1236204"/>
                  <a:pt x="6277570" y="1238883"/>
                </a:cubicBezTo>
                <a:cubicBezTo>
                  <a:pt x="6282260" y="1241562"/>
                  <a:pt x="6288290" y="1248261"/>
                  <a:pt x="6287620" y="1251610"/>
                </a:cubicBezTo>
                <a:cubicBezTo>
                  <a:pt x="6275559" y="1299167"/>
                  <a:pt x="6309731" y="1330648"/>
                  <a:pt x="6327152" y="1374856"/>
                </a:cubicBezTo>
                <a:cubicBezTo>
                  <a:pt x="6340553" y="1352752"/>
                  <a:pt x="6324472" y="1322610"/>
                  <a:pt x="6354624" y="1316582"/>
                </a:cubicBezTo>
                <a:cubicBezTo>
                  <a:pt x="6386785" y="1353422"/>
                  <a:pt x="6409566" y="1396960"/>
                  <a:pt x="6443068" y="1433799"/>
                </a:cubicBezTo>
                <a:cubicBezTo>
                  <a:pt x="6459819" y="1451884"/>
                  <a:pt x="6447758" y="1482026"/>
                  <a:pt x="6449768" y="1506809"/>
                </a:cubicBezTo>
                <a:cubicBezTo>
                  <a:pt x="6453118" y="1530923"/>
                  <a:pt x="6465849" y="1553027"/>
                  <a:pt x="6461159" y="1578479"/>
                </a:cubicBezTo>
                <a:cubicBezTo>
                  <a:pt x="6461159" y="1586517"/>
                  <a:pt x="6461159" y="1593885"/>
                  <a:pt x="6461159" y="1601923"/>
                </a:cubicBezTo>
                <a:cubicBezTo>
                  <a:pt x="6461829" y="1611970"/>
                  <a:pt x="6459819" y="1620678"/>
                  <a:pt x="6450438" y="1626706"/>
                </a:cubicBezTo>
                <a:cubicBezTo>
                  <a:pt x="6451779" y="1660867"/>
                  <a:pt x="6439048" y="1691678"/>
                  <a:pt x="6425647" y="1721820"/>
                </a:cubicBezTo>
                <a:cubicBezTo>
                  <a:pt x="6424307" y="1740575"/>
                  <a:pt x="6416937" y="1756650"/>
                  <a:pt x="6403536" y="1770047"/>
                </a:cubicBezTo>
                <a:cubicBezTo>
                  <a:pt x="6380755" y="1835688"/>
                  <a:pt x="6361324" y="1902670"/>
                  <a:pt x="6319111" y="1959604"/>
                </a:cubicBezTo>
                <a:cubicBezTo>
                  <a:pt x="6317101" y="2014529"/>
                  <a:pt x="6274889" y="2048690"/>
                  <a:pt x="6250098" y="2091558"/>
                </a:cubicBezTo>
                <a:cubicBezTo>
                  <a:pt x="6236027" y="2117011"/>
                  <a:pt x="6216596" y="2139115"/>
                  <a:pt x="6199845" y="2162558"/>
                </a:cubicBezTo>
                <a:cubicBezTo>
                  <a:pt x="6203196" y="2175955"/>
                  <a:pt x="6192475" y="2192030"/>
                  <a:pt x="6210566" y="2204087"/>
                </a:cubicBezTo>
                <a:cubicBezTo>
                  <a:pt x="6232677" y="2218823"/>
                  <a:pt x="6225977" y="2238917"/>
                  <a:pt x="6211236" y="2257002"/>
                </a:cubicBezTo>
                <a:cubicBezTo>
                  <a:pt x="6223297" y="2283795"/>
                  <a:pt x="6192475" y="2296522"/>
                  <a:pt x="6191135" y="2319965"/>
                </a:cubicBezTo>
                <a:cubicBezTo>
                  <a:pt x="6189795" y="2338050"/>
                  <a:pt x="6187115" y="2341399"/>
                  <a:pt x="6210566" y="2340061"/>
                </a:cubicBezTo>
                <a:cubicBezTo>
                  <a:pt x="6229327" y="2338721"/>
                  <a:pt x="6227317" y="2352116"/>
                  <a:pt x="6232007" y="2360154"/>
                </a:cubicBezTo>
                <a:cubicBezTo>
                  <a:pt x="6236697" y="2369531"/>
                  <a:pt x="6234687" y="2379579"/>
                  <a:pt x="6227317" y="2387616"/>
                </a:cubicBezTo>
                <a:cubicBezTo>
                  <a:pt x="6216596" y="2398333"/>
                  <a:pt x="6211236" y="2382258"/>
                  <a:pt x="6203196" y="2382258"/>
                </a:cubicBezTo>
                <a:cubicBezTo>
                  <a:pt x="6184435" y="2381588"/>
                  <a:pt x="6181084" y="2366182"/>
                  <a:pt x="6178404" y="2354127"/>
                </a:cubicBezTo>
                <a:cubicBezTo>
                  <a:pt x="6171704" y="2323314"/>
                  <a:pt x="6137532" y="2309248"/>
                  <a:pt x="6132842" y="2277767"/>
                </a:cubicBezTo>
                <a:cubicBezTo>
                  <a:pt x="6127482" y="2278436"/>
                  <a:pt x="6121451" y="2279776"/>
                  <a:pt x="6116091" y="2280446"/>
                </a:cubicBezTo>
                <a:cubicBezTo>
                  <a:pt x="6096660" y="2292503"/>
                  <a:pt x="6081249" y="2308578"/>
                  <a:pt x="6069189" y="2328003"/>
                </a:cubicBezTo>
                <a:cubicBezTo>
                  <a:pt x="6059138" y="2347428"/>
                  <a:pt x="6036357" y="2364843"/>
                  <a:pt x="6062488" y="2389626"/>
                </a:cubicBezTo>
                <a:cubicBezTo>
                  <a:pt x="6073209" y="2399673"/>
                  <a:pt x="6071199" y="2415749"/>
                  <a:pt x="6069859" y="2429145"/>
                </a:cubicBezTo>
                <a:cubicBezTo>
                  <a:pt x="6063828" y="2486749"/>
                  <a:pt x="6082589" y="2532296"/>
                  <a:pt x="6129492" y="2565788"/>
                </a:cubicBezTo>
                <a:cubicBezTo>
                  <a:pt x="6213246" y="2595930"/>
                  <a:pt x="6298341" y="2623391"/>
                  <a:pt x="6388795" y="2628080"/>
                </a:cubicBezTo>
                <a:cubicBezTo>
                  <a:pt x="6394155" y="2628080"/>
                  <a:pt x="6398846" y="2633438"/>
                  <a:pt x="6403536" y="2636788"/>
                </a:cubicBezTo>
                <a:cubicBezTo>
                  <a:pt x="6412916" y="2638128"/>
                  <a:pt x="6421627" y="2640806"/>
                  <a:pt x="6426987" y="2649514"/>
                </a:cubicBezTo>
                <a:cubicBezTo>
                  <a:pt x="6435028" y="2654204"/>
                  <a:pt x="6442398" y="2658222"/>
                  <a:pt x="6450438" y="2662910"/>
                </a:cubicBezTo>
                <a:cubicBezTo>
                  <a:pt x="6458479" y="2662242"/>
                  <a:pt x="6465849" y="2662242"/>
                  <a:pt x="6473890" y="2662242"/>
                </a:cubicBezTo>
                <a:cubicBezTo>
                  <a:pt x="6483940" y="2662242"/>
                  <a:pt x="6492651" y="2664250"/>
                  <a:pt x="6498011" y="2673627"/>
                </a:cubicBezTo>
                <a:cubicBezTo>
                  <a:pt x="6506051" y="2674297"/>
                  <a:pt x="6513421" y="2674297"/>
                  <a:pt x="6521462" y="2674297"/>
                </a:cubicBezTo>
                <a:cubicBezTo>
                  <a:pt x="6549603" y="2672288"/>
                  <a:pt x="6575735" y="2691713"/>
                  <a:pt x="6604546" y="2686354"/>
                </a:cubicBezTo>
                <a:cubicBezTo>
                  <a:pt x="6657479" y="2705110"/>
                  <a:pt x="6648099" y="2751996"/>
                  <a:pt x="6652789" y="2792856"/>
                </a:cubicBezTo>
                <a:cubicBezTo>
                  <a:pt x="6661499" y="2815628"/>
                  <a:pt x="6678920" y="2834384"/>
                  <a:pt x="6667529" y="2864525"/>
                </a:cubicBezTo>
                <a:cubicBezTo>
                  <a:pt x="6657479" y="2890647"/>
                  <a:pt x="6692991" y="2901366"/>
                  <a:pt x="6699691" y="2924138"/>
                </a:cubicBezTo>
                <a:cubicBezTo>
                  <a:pt x="6739893" y="2936865"/>
                  <a:pt x="6768705" y="2965668"/>
                  <a:pt x="6796176" y="2995139"/>
                </a:cubicBezTo>
                <a:cubicBezTo>
                  <a:pt x="6809577" y="3003847"/>
                  <a:pt x="6807567" y="3017912"/>
                  <a:pt x="6807567" y="3031310"/>
                </a:cubicBezTo>
                <a:cubicBezTo>
                  <a:pt x="6806227" y="3040686"/>
                  <a:pt x="6808907" y="3054084"/>
                  <a:pt x="6803547" y="3058102"/>
                </a:cubicBezTo>
                <a:cubicBezTo>
                  <a:pt x="6780765" y="3075518"/>
                  <a:pt x="6791486" y="3094271"/>
                  <a:pt x="6796846" y="3113697"/>
                </a:cubicBezTo>
                <a:cubicBezTo>
                  <a:pt x="6815607" y="3124414"/>
                  <a:pt x="6821637" y="3145178"/>
                  <a:pt x="6831018" y="3162592"/>
                </a:cubicBezTo>
                <a:cubicBezTo>
                  <a:pt x="6843078" y="3190056"/>
                  <a:pt x="6855139" y="3218187"/>
                  <a:pt x="6867200" y="3245651"/>
                </a:cubicBezTo>
                <a:cubicBezTo>
                  <a:pt x="6870550" y="3245651"/>
                  <a:pt x="6874570" y="3245651"/>
                  <a:pt x="6877920" y="3245651"/>
                </a:cubicBezTo>
                <a:cubicBezTo>
                  <a:pt x="6877920" y="3241631"/>
                  <a:pt x="6878590" y="3238282"/>
                  <a:pt x="6878590" y="3234264"/>
                </a:cubicBezTo>
                <a:cubicBezTo>
                  <a:pt x="6878590" y="3230244"/>
                  <a:pt x="6878590" y="3226225"/>
                  <a:pt x="6878590" y="3222207"/>
                </a:cubicBezTo>
                <a:cubicBezTo>
                  <a:pt x="6886631" y="3207470"/>
                  <a:pt x="6900702" y="3211490"/>
                  <a:pt x="6914102" y="3210820"/>
                </a:cubicBezTo>
                <a:cubicBezTo>
                  <a:pt x="6930183" y="3208810"/>
                  <a:pt x="6945594" y="3198762"/>
                  <a:pt x="6961675" y="3210150"/>
                </a:cubicBezTo>
                <a:cubicBezTo>
                  <a:pt x="6965695" y="3210150"/>
                  <a:pt x="6969715" y="3210150"/>
                  <a:pt x="6973736" y="3210150"/>
                </a:cubicBezTo>
                <a:lnTo>
                  <a:pt x="6973736" y="3215508"/>
                </a:lnTo>
                <a:lnTo>
                  <a:pt x="6973736" y="3220867"/>
                </a:lnTo>
                <a:cubicBezTo>
                  <a:pt x="6994507" y="3216178"/>
                  <a:pt x="7005897" y="3219527"/>
                  <a:pt x="7017288" y="3242300"/>
                </a:cubicBezTo>
                <a:cubicBezTo>
                  <a:pt x="7028008" y="3263735"/>
                  <a:pt x="7024658" y="3274452"/>
                  <a:pt x="7009917" y="3287178"/>
                </a:cubicBezTo>
                <a:cubicBezTo>
                  <a:pt x="7002547" y="3293206"/>
                  <a:pt x="6994507" y="3299235"/>
                  <a:pt x="6987136" y="3305263"/>
                </a:cubicBezTo>
                <a:cubicBezTo>
                  <a:pt x="6967705" y="3326027"/>
                  <a:pt x="6936213" y="3309282"/>
                  <a:pt x="6916112" y="3328707"/>
                </a:cubicBezTo>
                <a:cubicBezTo>
                  <a:pt x="6911422" y="3352820"/>
                  <a:pt x="6919463" y="3374924"/>
                  <a:pt x="6927503" y="3396358"/>
                </a:cubicBezTo>
                <a:cubicBezTo>
                  <a:pt x="6936213" y="3421141"/>
                  <a:pt x="6940234" y="3445254"/>
                  <a:pt x="6939563" y="3470708"/>
                </a:cubicBezTo>
                <a:cubicBezTo>
                  <a:pt x="6947604" y="3526972"/>
                  <a:pt x="6961675" y="3582567"/>
                  <a:pt x="6938893" y="3638162"/>
                </a:cubicBezTo>
                <a:cubicBezTo>
                  <a:pt x="6938223" y="3638162"/>
                  <a:pt x="6938223" y="3638162"/>
                  <a:pt x="6938223" y="3638162"/>
                </a:cubicBezTo>
                <a:cubicBezTo>
                  <a:pt x="6941574" y="3642850"/>
                  <a:pt x="6945594" y="3646869"/>
                  <a:pt x="6950284" y="3650218"/>
                </a:cubicBezTo>
                <a:cubicBezTo>
                  <a:pt x="6968375" y="3649548"/>
                  <a:pt x="6979765" y="3659595"/>
                  <a:pt x="6986466" y="3675671"/>
                </a:cubicBezTo>
                <a:cubicBezTo>
                  <a:pt x="6999866" y="3705813"/>
                  <a:pt x="7022648" y="3733275"/>
                  <a:pt x="7021978" y="3768775"/>
                </a:cubicBezTo>
                <a:cubicBezTo>
                  <a:pt x="7025328" y="3772125"/>
                  <a:pt x="7028008" y="3776143"/>
                  <a:pt x="7031358" y="3779492"/>
                </a:cubicBezTo>
                <a:cubicBezTo>
                  <a:pt x="7032028" y="3779492"/>
                  <a:pt x="7032698" y="3780162"/>
                  <a:pt x="7032698" y="3780832"/>
                </a:cubicBezTo>
                <a:cubicBezTo>
                  <a:pt x="7036718" y="3819012"/>
                  <a:pt x="7050119" y="3854512"/>
                  <a:pt x="7070220" y="3887332"/>
                </a:cubicBezTo>
                <a:cubicBezTo>
                  <a:pt x="7102382" y="3891352"/>
                  <a:pt x="7133873" y="3898050"/>
                  <a:pt x="7164025" y="3911446"/>
                </a:cubicBezTo>
                <a:cubicBezTo>
                  <a:pt x="7210927" y="3900729"/>
                  <a:pt x="7238399" y="3917474"/>
                  <a:pt x="7235049" y="3956324"/>
                </a:cubicBezTo>
                <a:cubicBezTo>
                  <a:pt x="7232369" y="3982446"/>
                  <a:pt x="7222988" y="3987805"/>
                  <a:pt x="7187476" y="3982446"/>
                </a:cubicBezTo>
                <a:cubicBezTo>
                  <a:pt x="7166705" y="3985126"/>
                  <a:pt x="7149284" y="3973069"/>
                  <a:pt x="7129853" y="3971059"/>
                </a:cubicBezTo>
                <a:cubicBezTo>
                  <a:pt x="7086301" y="3965701"/>
                  <a:pt x="7074241" y="3977757"/>
                  <a:pt x="7082951" y="4019286"/>
                </a:cubicBezTo>
                <a:cubicBezTo>
                  <a:pt x="7086301" y="4034692"/>
                  <a:pt x="7093001" y="4049428"/>
                  <a:pt x="7092331" y="4065504"/>
                </a:cubicBezTo>
                <a:cubicBezTo>
                  <a:pt x="7094342" y="4068183"/>
                  <a:pt x="7095682" y="4072202"/>
                  <a:pt x="7096351" y="4075551"/>
                </a:cubicBezTo>
                <a:cubicBezTo>
                  <a:pt x="7111763" y="4118419"/>
                  <a:pt x="7105062" y="4163296"/>
                  <a:pt x="7103722" y="4208174"/>
                </a:cubicBezTo>
                <a:cubicBezTo>
                  <a:pt x="7103722" y="4222240"/>
                  <a:pt x="7104392" y="4235636"/>
                  <a:pt x="7103722" y="4249703"/>
                </a:cubicBezTo>
                <a:cubicBezTo>
                  <a:pt x="7103052" y="4264439"/>
                  <a:pt x="7110422" y="4279845"/>
                  <a:pt x="7081611" y="4281854"/>
                </a:cubicBezTo>
                <a:cubicBezTo>
                  <a:pt x="7065530" y="4283194"/>
                  <a:pt x="7070220" y="4307307"/>
                  <a:pt x="7092331" y="4316014"/>
                </a:cubicBezTo>
                <a:cubicBezTo>
                  <a:pt x="7102382" y="4320033"/>
                  <a:pt x="7105062" y="4327401"/>
                  <a:pt x="7098362" y="4333430"/>
                </a:cubicBezTo>
                <a:cubicBezTo>
                  <a:pt x="7084291" y="4344817"/>
                  <a:pt x="7067540" y="4356203"/>
                  <a:pt x="7050119" y="4349505"/>
                </a:cubicBezTo>
                <a:cubicBezTo>
                  <a:pt x="6995846" y="4326732"/>
                  <a:pt x="6932193" y="4317354"/>
                  <a:pt x="6902041" y="4255731"/>
                </a:cubicBezTo>
                <a:cubicBezTo>
                  <a:pt x="6890651" y="4240325"/>
                  <a:pt x="6878590" y="4224250"/>
                  <a:pt x="6866530" y="4208844"/>
                </a:cubicBezTo>
                <a:cubicBezTo>
                  <a:pt x="6825658" y="4184061"/>
                  <a:pt x="6810917" y="4145881"/>
                  <a:pt x="6807567" y="4101004"/>
                </a:cubicBezTo>
                <a:cubicBezTo>
                  <a:pt x="6806897" y="4097655"/>
                  <a:pt x="6806897" y="4093636"/>
                  <a:pt x="6806897" y="4089617"/>
                </a:cubicBezTo>
                <a:cubicBezTo>
                  <a:pt x="6783446" y="4058135"/>
                  <a:pt x="6751284" y="4085598"/>
                  <a:pt x="6724482" y="4078900"/>
                </a:cubicBezTo>
                <a:cubicBezTo>
                  <a:pt x="6718452" y="4088277"/>
                  <a:pt x="6709742" y="4090287"/>
                  <a:pt x="6699691" y="4089617"/>
                </a:cubicBezTo>
                <a:cubicBezTo>
                  <a:pt x="6684280" y="4094305"/>
                  <a:pt x="6668200" y="4098324"/>
                  <a:pt x="6652789" y="4103013"/>
                </a:cubicBezTo>
                <a:cubicBezTo>
                  <a:pt x="6646758" y="4111051"/>
                  <a:pt x="6637378" y="4113060"/>
                  <a:pt x="6627327" y="4114400"/>
                </a:cubicBezTo>
                <a:cubicBezTo>
                  <a:pt x="6603876" y="4117079"/>
                  <a:pt x="6590475" y="4126457"/>
                  <a:pt x="6600526" y="4153249"/>
                </a:cubicBezTo>
                <a:cubicBezTo>
                  <a:pt x="6606556" y="4169995"/>
                  <a:pt x="6595166" y="4178032"/>
                  <a:pt x="6582435" y="4185400"/>
                </a:cubicBezTo>
                <a:cubicBezTo>
                  <a:pt x="6555634" y="4202146"/>
                  <a:pt x="6540223" y="4224250"/>
                  <a:pt x="6545583" y="4257071"/>
                </a:cubicBezTo>
                <a:cubicBezTo>
                  <a:pt x="6563674" y="4255061"/>
                  <a:pt x="6587796" y="4245014"/>
                  <a:pt x="6571045" y="4281184"/>
                </a:cubicBezTo>
                <a:cubicBezTo>
                  <a:pt x="6567694" y="4287212"/>
                  <a:pt x="6570374" y="4295920"/>
                  <a:pt x="6570374" y="4303958"/>
                </a:cubicBezTo>
                <a:cubicBezTo>
                  <a:pt x="6585785" y="4314005"/>
                  <a:pt x="6583105" y="4329411"/>
                  <a:pt x="6578415" y="4341468"/>
                </a:cubicBezTo>
                <a:cubicBezTo>
                  <a:pt x="6566354" y="4373619"/>
                  <a:pt x="6552284" y="4405100"/>
                  <a:pt x="6589136" y="4431893"/>
                </a:cubicBezTo>
                <a:cubicBezTo>
                  <a:pt x="6595166" y="4436581"/>
                  <a:pt x="6592486" y="4446628"/>
                  <a:pt x="6589136" y="4453996"/>
                </a:cubicBezTo>
                <a:cubicBezTo>
                  <a:pt x="6579755" y="4474761"/>
                  <a:pt x="6581765" y="4496864"/>
                  <a:pt x="6581095" y="4518299"/>
                </a:cubicBezTo>
                <a:cubicBezTo>
                  <a:pt x="6596506" y="4528346"/>
                  <a:pt x="6592486" y="4546431"/>
                  <a:pt x="6597176" y="4560497"/>
                </a:cubicBezTo>
                <a:cubicBezTo>
                  <a:pt x="6604546" y="4581931"/>
                  <a:pt x="6617947" y="4592648"/>
                  <a:pt x="6640728" y="4589969"/>
                </a:cubicBezTo>
                <a:cubicBezTo>
                  <a:pt x="6665519" y="4606714"/>
                  <a:pt x="6637378" y="4628818"/>
                  <a:pt x="6646089" y="4647573"/>
                </a:cubicBezTo>
                <a:cubicBezTo>
                  <a:pt x="6647428" y="4652932"/>
                  <a:pt x="6649439" y="4657620"/>
                  <a:pt x="6651449" y="4662309"/>
                </a:cubicBezTo>
                <a:cubicBezTo>
                  <a:pt x="6670210" y="4693121"/>
                  <a:pt x="6677580" y="4731300"/>
                  <a:pt x="6717782" y="4746706"/>
                </a:cubicBezTo>
                <a:cubicBezTo>
                  <a:pt x="6731853" y="4752734"/>
                  <a:pt x="6737883" y="4770819"/>
                  <a:pt x="6733863" y="4788234"/>
                </a:cubicBezTo>
                <a:cubicBezTo>
                  <a:pt x="6729843" y="4805649"/>
                  <a:pt x="6725822" y="4822395"/>
                  <a:pt x="6721802" y="4839810"/>
                </a:cubicBezTo>
                <a:cubicBezTo>
                  <a:pt x="6723143" y="4872631"/>
                  <a:pt x="6727163" y="4902103"/>
                  <a:pt x="6770715" y="4902103"/>
                </a:cubicBezTo>
                <a:cubicBezTo>
                  <a:pt x="6782775" y="4902103"/>
                  <a:pt x="6790146" y="4912820"/>
                  <a:pt x="6794166" y="4924207"/>
                </a:cubicBezTo>
                <a:cubicBezTo>
                  <a:pt x="6799526" y="4935593"/>
                  <a:pt x="6808237" y="4945641"/>
                  <a:pt x="6807567" y="4959707"/>
                </a:cubicBezTo>
                <a:cubicBezTo>
                  <a:pt x="6810917" y="4967745"/>
                  <a:pt x="6814937" y="4975782"/>
                  <a:pt x="6818287" y="4983820"/>
                </a:cubicBezTo>
                <a:cubicBezTo>
                  <a:pt x="6817617" y="4999226"/>
                  <a:pt x="6817617" y="5015302"/>
                  <a:pt x="6817617" y="5030707"/>
                </a:cubicBezTo>
                <a:cubicBezTo>
                  <a:pt x="6817617" y="5030707"/>
                  <a:pt x="6818287" y="5030707"/>
                  <a:pt x="6818287" y="5030707"/>
                </a:cubicBezTo>
                <a:cubicBezTo>
                  <a:pt x="6818287" y="5031377"/>
                  <a:pt x="6818287" y="5031377"/>
                  <a:pt x="6818287" y="5031377"/>
                </a:cubicBezTo>
                <a:cubicBezTo>
                  <a:pt x="6821637" y="5033387"/>
                  <a:pt x="6824987" y="5036066"/>
                  <a:pt x="6828338" y="5036066"/>
                </a:cubicBezTo>
                <a:cubicBezTo>
                  <a:pt x="6890651" y="5036066"/>
                  <a:pt x="6907402" y="5075585"/>
                  <a:pt x="6908742" y="5129840"/>
                </a:cubicBezTo>
                <a:cubicBezTo>
                  <a:pt x="6905392" y="5131850"/>
                  <a:pt x="6900702" y="5137878"/>
                  <a:pt x="6896011" y="5137878"/>
                </a:cubicBezTo>
                <a:cubicBezTo>
                  <a:pt x="6873230" y="5137878"/>
                  <a:pt x="6867200" y="5182086"/>
                  <a:pt x="6840399" y="5156632"/>
                </a:cubicBezTo>
                <a:cubicBezTo>
                  <a:pt x="6811587" y="5135199"/>
                  <a:pt x="6783446" y="5113764"/>
                  <a:pt x="6797516" y="5070226"/>
                </a:cubicBezTo>
                <a:cubicBezTo>
                  <a:pt x="6800197" y="5061519"/>
                  <a:pt x="6798186" y="5050802"/>
                  <a:pt x="6798186" y="5040754"/>
                </a:cubicBezTo>
                <a:cubicBezTo>
                  <a:pt x="6781435" y="5040754"/>
                  <a:pt x="6769375" y="5033387"/>
                  <a:pt x="6761334" y="5018651"/>
                </a:cubicBezTo>
                <a:cubicBezTo>
                  <a:pt x="6735203" y="4988509"/>
                  <a:pt x="6709742" y="4961047"/>
                  <a:pt x="6711752" y="4914160"/>
                </a:cubicBezTo>
                <a:cubicBezTo>
                  <a:pt x="6713092" y="4877320"/>
                  <a:pt x="6669540" y="4869282"/>
                  <a:pt x="6642738" y="4851866"/>
                </a:cubicBezTo>
                <a:cubicBezTo>
                  <a:pt x="6640058" y="4851866"/>
                  <a:pt x="6636708" y="4851866"/>
                  <a:pt x="6634028" y="4851866"/>
                </a:cubicBezTo>
                <a:cubicBezTo>
                  <a:pt x="6615937" y="4969084"/>
                  <a:pt x="6560994" y="5071566"/>
                  <a:pt x="6500691" y="5171368"/>
                </a:cubicBezTo>
                <a:cubicBezTo>
                  <a:pt x="6483270" y="5200840"/>
                  <a:pt x="6455799" y="5220265"/>
                  <a:pt x="6428997" y="5240359"/>
                </a:cubicBezTo>
                <a:cubicBezTo>
                  <a:pt x="6401526" y="5279879"/>
                  <a:pt x="6359313" y="5264473"/>
                  <a:pt x="6322462" y="5267152"/>
                </a:cubicBezTo>
                <a:cubicBezTo>
                  <a:pt x="6318442" y="5266482"/>
                  <a:pt x="6313751" y="5266482"/>
                  <a:pt x="6309731" y="5265813"/>
                </a:cubicBezTo>
                <a:cubicBezTo>
                  <a:pt x="6306381" y="5274520"/>
                  <a:pt x="6303031" y="5274520"/>
                  <a:pt x="6299010" y="5265813"/>
                </a:cubicBezTo>
                <a:cubicBezTo>
                  <a:pt x="6265509" y="5266482"/>
                  <a:pt x="6230667" y="5272511"/>
                  <a:pt x="6202526" y="5245048"/>
                </a:cubicBezTo>
                <a:cubicBezTo>
                  <a:pt x="6202526" y="5244378"/>
                  <a:pt x="6202526" y="5243708"/>
                  <a:pt x="6202526" y="5243039"/>
                </a:cubicBezTo>
                <a:cubicBezTo>
                  <a:pt x="6199176" y="5243039"/>
                  <a:pt x="6196495" y="5243708"/>
                  <a:pt x="6193145" y="5243708"/>
                </a:cubicBezTo>
                <a:cubicBezTo>
                  <a:pt x="6173714" y="5268492"/>
                  <a:pt x="6154283" y="5293275"/>
                  <a:pt x="6122122" y="5303322"/>
                </a:cubicBezTo>
                <a:cubicBezTo>
                  <a:pt x="6116091" y="5313369"/>
                  <a:pt x="6108051" y="5321407"/>
                  <a:pt x="6097330" y="5326096"/>
                </a:cubicBezTo>
                <a:cubicBezTo>
                  <a:pt x="6096660" y="5329445"/>
                  <a:pt x="6095990" y="5332794"/>
                  <a:pt x="6095320" y="5336813"/>
                </a:cubicBezTo>
                <a:cubicBezTo>
                  <a:pt x="6095320" y="5340832"/>
                  <a:pt x="6095990" y="5344851"/>
                  <a:pt x="6095990" y="5348869"/>
                </a:cubicBezTo>
                <a:cubicBezTo>
                  <a:pt x="6094650" y="5405134"/>
                  <a:pt x="6050428" y="5428578"/>
                  <a:pt x="6012906" y="5456710"/>
                </a:cubicBezTo>
                <a:cubicBezTo>
                  <a:pt x="6012906" y="5460729"/>
                  <a:pt x="6012906" y="5464078"/>
                  <a:pt x="6012906" y="5468096"/>
                </a:cubicBezTo>
                <a:cubicBezTo>
                  <a:pt x="5988785" y="5475465"/>
                  <a:pt x="5965333" y="5483503"/>
                  <a:pt x="5941212" y="5491540"/>
                </a:cubicBezTo>
                <a:cubicBezTo>
                  <a:pt x="5937192" y="5495559"/>
                  <a:pt x="5933172" y="5499578"/>
                  <a:pt x="5929152" y="5503597"/>
                </a:cubicBezTo>
                <a:cubicBezTo>
                  <a:pt x="5910390" y="5508955"/>
                  <a:pt x="5908380" y="5529720"/>
                  <a:pt x="5894980" y="5539767"/>
                </a:cubicBezTo>
                <a:cubicBezTo>
                  <a:pt x="5876219" y="5576607"/>
                  <a:pt x="5853437" y="5610097"/>
                  <a:pt x="5811896" y="5624833"/>
                </a:cubicBezTo>
                <a:cubicBezTo>
                  <a:pt x="5807875" y="5667032"/>
                  <a:pt x="5773033" y="5688466"/>
                  <a:pt x="5750252" y="5717938"/>
                </a:cubicBezTo>
                <a:cubicBezTo>
                  <a:pt x="5752932" y="5727985"/>
                  <a:pt x="5764993" y="5738032"/>
                  <a:pt x="5754943" y="5748080"/>
                </a:cubicBezTo>
                <a:cubicBezTo>
                  <a:pt x="5740202" y="5761476"/>
                  <a:pt x="5727471" y="5745400"/>
                  <a:pt x="5714070" y="5742051"/>
                </a:cubicBezTo>
                <a:cubicBezTo>
                  <a:pt x="5691959" y="5750089"/>
                  <a:pt x="5669848" y="5757457"/>
                  <a:pt x="5647737" y="5765495"/>
                </a:cubicBezTo>
                <a:cubicBezTo>
                  <a:pt x="5625626" y="5772862"/>
                  <a:pt x="5612225" y="5786259"/>
                  <a:pt x="5604855" y="5809702"/>
                </a:cubicBezTo>
                <a:cubicBezTo>
                  <a:pt x="5598824" y="5830467"/>
                  <a:pt x="5583414" y="5829797"/>
                  <a:pt x="5569343" y="5815061"/>
                </a:cubicBezTo>
                <a:cubicBezTo>
                  <a:pt x="5565993" y="5814391"/>
                  <a:pt x="5563313" y="5814391"/>
                  <a:pt x="5559962" y="5814391"/>
                </a:cubicBezTo>
                <a:cubicBezTo>
                  <a:pt x="5558622" y="5817740"/>
                  <a:pt x="5557952" y="5820420"/>
                  <a:pt x="5557952" y="5823769"/>
                </a:cubicBezTo>
                <a:cubicBezTo>
                  <a:pt x="5542542" y="5824438"/>
                  <a:pt x="5526461" y="5824438"/>
                  <a:pt x="5511050" y="5824438"/>
                </a:cubicBezTo>
                <a:cubicBezTo>
                  <a:pt x="5513730" y="5817070"/>
                  <a:pt x="5516410" y="5812382"/>
                  <a:pt x="5519760" y="5809702"/>
                </a:cubicBezTo>
                <a:cubicBezTo>
                  <a:pt x="5516410" y="5807693"/>
                  <a:pt x="5513060" y="5805014"/>
                  <a:pt x="5511050" y="5800995"/>
                </a:cubicBezTo>
                <a:cubicBezTo>
                  <a:pt x="5507030" y="5800995"/>
                  <a:pt x="5503010" y="5800995"/>
                  <a:pt x="5498989" y="5800995"/>
                </a:cubicBezTo>
                <a:cubicBezTo>
                  <a:pt x="5460797" y="5821089"/>
                  <a:pt x="5418585" y="5800325"/>
                  <a:pt x="5379723" y="5812382"/>
                </a:cubicBezTo>
                <a:cubicBezTo>
                  <a:pt x="5381063" y="5784249"/>
                  <a:pt x="5352922" y="5800995"/>
                  <a:pt x="5344211" y="5788938"/>
                </a:cubicBezTo>
                <a:cubicBezTo>
                  <a:pt x="5324110" y="5789608"/>
                  <a:pt x="5314730" y="5775542"/>
                  <a:pt x="5305349" y="5760136"/>
                </a:cubicBezTo>
                <a:cubicBezTo>
                  <a:pt x="5291949" y="5738032"/>
                  <a:pt x="5281898" y="5749419"/>
                  <a:pt x="5273188" y="5765495"/>
                </a:cubicBezTo>
                <a:cubicBezTo>
                  <a:pt x="5256437" y="5766834"/>
                  <a:pt x="5236336" y="5762145"/>
                  <a:pt x="5242366" y="5791618"/>
                </a:cubicBezTo>
                <a:cubicBezTo>
                  <a:pt x="5244376" y="5802334"/>
                  <a:pt x="5239016" y="5813721"/>
                  <a:pt x="5237006" y="5825108"/>
                </a:cubicBezTo>
                <a:cubicBezTo>
                  <a:pt x="5236336" y="5830467"/>
                  <a:pt x="5236336" y="5836495"/>
                  <a:pt x="5234326" y="5841184"/>
                </a:cubicBezTo>
                <a:cubicBezTo>
                  <a:pt x="5220255" y="5872665"/>
                  <a:pt x="5218245" y="5872665"/>
                  <a:pt x="5189433" y="5848552"/>
                </a:cubicBezTo>
                <a:cubicBezTo>
                  <a:pt x="5178043" y="5868646"/>
                  <a:pt x="5165982" y="5888071"/>
                  <a:pt x="5153922" y="5908165"/>
                </a:cubicBezTo>
                <a:cubicBezTo>
                  <a:pt x="5153922" y="5910174"/>
                  <a:pt x="5154592" y="5912184"/>
                  <a:pt x="5154592" y="5914194"/>
                </a:cubicBezTo>
                <a:cubicBezTo>
                  <a:pt x="5155932" y="5932279"/>
                  <a:pt x="5174693" y="5929599"/>
                  <a:pt x="5183403" y="5938307"/>
                </a:cubicBezTo>
                <a:cubicBezTo>
                  <a:pt x="5184743" y="5939647"/>
                  <a:pt x="5185413" y="5942996"/>
                  <a:pt x="5185413" y="5942996"/>
                </a:cubicBezTo>
                <a:cubicBezTo>
                  <a:pt x="5159952" y="5958401"/>
                  <a:pt x="5186753" y="5980505"/>
                  <a:pt x="5180053" y="5998590"/>
                </a:cubicBezTo>
                <a:cubicBezTo>
                  <a:pt x="5183403" y="5999260"/>
                  <a:pt x="5186753" y="6000600"/>
                  <a:pt x="5189433" y="6003279"/>
                </a:cubicBezTo>
                <a:cubicBezTo>
                  <a:pt x="5181393" y="6030741"/>
                  <a:pt x="5173352" y="6058874"/>
                  <a:pt x="5165312" y="6086336"/>
                </a:cubicBezTo>
                <a:cubicBezTo>
                  <a:pt x="5159952" y="6106431"/>
                  <a:pt x="5124440" y="6120497"/>
                  <a:pt x="5153922" y="6146620"/>
                </a:cubicBezTo>
                <a:cubicBezTo>
                  <a:pt x="5138511" y="6166714"/>
                  <a:pt x="5123100" y="6186809"/>
                  <a:pt x="5107689" y="6206903"/>
                </a:cubicBezTo>
                <a:cubicBezTo>
                  <a:pt x="5101659" y="6240394"/>
                  <a:pt x="5076197" y="6262498"/>
                  <a:pt x="5059447" y="6289290"/>
                </a:cubicBezTo>
                <a:cubicBezTo>
                  <a:pt x="5038676" y="6299337"/>
                  <a:pt x="5025275" y="6322781"/>
                  <a:pt x="4999814" y="6325460"/>
                </a:cubicBezTo>
                <a:cubicBezTo>
                  <a:pt x="4995123" y="6328809"/>
                  <a:pt x="4991103" y="6331488"/>
                  <a:pt x="4986413" y="6334838"/>
                </a:cubicBezTo>
                <a:cubicBezTo>
                  <a:pt x="4928790" y="6359621"/>
                  <a:pt x="4867147" y="6348234"/>
                  <a:pt x="4807514" y="6358281"/>
                </a:cubicBezTo>
                <a:cubicBezTo>
                  <a:pt x="4771332" y="6364310"/>
                  <a:pt x="4739170" y="6369668"/>
                  <a:pt x="4714379" y="6397800"/>
                </a:cubicBezTo>
                <a:cubicBezTo>
                  <a:pt x="4704999" y="6412536"/>
                  <a:pt x="4692268" y="6424593"/>
                  <a:pt x="4676187" y="6431961"/>
                </a:cubicBezTo>
                <a:cubicBezTo>
                  <a:pt x="4676187" y="6431961"/>
                  <a:pt x="4677527" y="6434640"/>
                  <a:pt x="4677527" y="6434640"/>
                </a:cubicBezTo>
                <a:cubicBezTo>
                  <a:pt x="4540840" y="6496263"/>
                  <a:pt x="4394773" y="6508989"/>
                  <a:pt x="4248035" y="6515688"/>
                </a:cubicBezTo>
                <a:cubicBezTo>
                  <a:pt x="4244015" y="6515688"/>
                  <a:pt x="4239994" y="6515688"/>
                  <a:pt x="4235974" y="6515688"/>
                </a:cubicBezTo>
                <a:cubicBezTo>
                  <a:pt x="4208503" y="6515688"/>
                  <a:pt x="4180362" y="6515688"/>
                  <a:pt x="4152890" y="6515688"/>
                </a:cubicBezTo>
                <a:cubicBezTo>
                  <a:pt x="4148870" y="6515688"/>
                  <a:pt x="4144849" y="6515688"/>
                  <a:pt x="4140829" y="6515688"/>
                </a:cubicBezTo>
                <a:cubicBezTo>
                  <a:pt x="4004142" y="6525735"/>
                  <a:pt x="3867455" y="6523725"/>
                  <a:pt x="3733448" y="6492244"/>
                </a:cubicBezTo>
                <a:cubicBezTo>
                  <a:pt x="3653714" y="6473489"/>
                  <a:pt x="3574650" y="6451386"/>
                  <a:pt x="3498267" y="6419904"/>
                </a:cubicBezTo>
                <a:cubicBezTo>
                  <a:pt x="3450025" y="6416555"/>
                  <a:pt x="3414512" y="6378375"/>
                  <a:pt x="3366940" y="6373017"/>
                </a:cubicBezTo>
                <a:cubicBezTo>
                  <a:pt x="3358899" y="6379045"/>
                  <a:pt x="3350860" y="6384404"/>
                  <a:pt x="3343489" y="6391102"/>
                </a:cubicBezTo>
                <a:cubicBezTo>
                  <a:pt x="3263085" y="6461433"/>
                  <a:pt x="3218193" y="6468131"/>
                  <a:pt x="3121037" y="6419904"/>
                </a:cubicBezTo>
                <a:cubicBezTo>
                  <a:pt x="3090885" y="6405168"/>
                  <a:pt x="3062744" y="6388423"/>
                  <a:pt x="3033262" y="6372347"/>
                </a:cubicBezTo>
                <a:cubicBezTo>
                  <a:pt x="3001102" y="6344215"/>
                  <a:pt x="2969609" y="6316752"/>
                  <a:pt x="2937448" y="6289290"/>
                </a:cubicBezTo>
                <a:cubicBezTo>
                  <a:pt x="2919357" y="6274554"/>
                  <a:pt x="2926728" y="6254460"/>
                  <a:pt x="2925387" y="6236375"/>
                </a:cubicBezTo>
                <a:cubicBezTo>
                  <a:pt x="2923377" y="6218289"/>
                  <a:pt x="2931418" y="6198195"/>
                  <a:pt x="2914667" y="6182789"/>
                </a:cubicBezTo>
                <a:cubicBezTo>
                  <a:pt x="2877814" y="6225658"/>
                  <a:pt x="2841633" y="6268526"/>
                  <a:pt x="2805451" y="6311394"/>
                </a:cubicBezTo>
                <a:cubicBezTo>
                  <a:pt x="2747828" y="6344885"/>
                  <a:pt x="2704946" y="6393781"/>
                  <a:pt x="2664073" y="6444017"/>
                </a:cubicBezTo>
                <a:cubicBezTo>
                  <a:pt x="2632582" y="6482197"/>
                  <a:pt x="2566919" y="6486886"/>
                  <a:pt x="2536767" y="6450046"/>
                </a:cubicBezTo>
                <a:cubicBezTo>
                  <a:pt x="2530068" y="6442008"/>
                  <a:pt x="2531406" y="6431961"/>
                  <a:pt x="2531406" y="6421913"/>
                </a:cubicBezTo>
                <a:cubicBezTo>
                  <a:pt x="2531406" y="6398470"/>
                  <a:pt x="2531406" y="6374357"/>
                  <a:pt x="2531406" y="6350913"/>
                </a:cubicBezTo>
                <a:cubicBezTo>
                  <a:pt x="2514656" y="6313403"/>
                  <a:pt x="2508625" y="6272545"/>
                  <a:pt x="2507286" y="6231686"/>
                </a:cubicBezTo>
                <a:cubicBezTo>
                  <a:pt x="2503935" y="6231686"/>
                  <a:pt x="2499916" y="6231686"/>
                  <a:pt x="2496566" y="6231686"/>
                </a:cubicBezTo>
                <a:cubicBezTo>
                  <a:pt x="2492546" y="6235705"/>
                  <a:pt x="2487854" y="6239054"/>
                  <a:pt x="2484505" y="6243073"/>
                </a:cubicBezTo>
                <a:cubicBezTo>
                  <a:pt x="2479815" y="6243073"/>
                  <a:pt x="2475794" y="6243073"/>
                  <a:pt x="2471774" y="6243073"/>
                </a:cubicBezTo>
                <a:cubicBezTo>
                  <a:pt x="2467754" y="6247092"/>
                  <a:pt x="2463063" y="6251111"/>
                  <a:pt x="2459044" y="6255129"/>
                </a:cubicBezTo>
                <a:cubicBezTo>
                  <a:pt x="2455693" y="6255129"/>
                  <a:pt x="2451673" y="6255799"/>
                  <a:pt x="2448322" y="6256469"/>
                </a:cubicBezTo>
                <a:cubicBezTo>
                  <a:pt x="2439612" y="6269865"/>
                  <a:pt x="2425541" y="6267186"/>
                  <a:pt x="2412811" y="6267186"/>
                </a:cubicBezTo>
                <a:cubicBezTo>
                  <a:pt x="2410801" y="6274554"/>
                  <a:pt x="2407451" y="6282592"/>
                  <a:pt x="2399410" y="6283262"/>
                </a:cubicBezTo>
                <a:cubicBezTo>
                  <a:pt x="2388019" y="6284601"/>
                  <a:pt x="2390700" y="6274554"/>
                  <a:pt x="2389360" y="6267856"/>
                </a:cubicBezTo>
                <a:cubicBezTo>
                  <a:pt x="2385340" y="6267186"/>
                  <a:pt x="2381989" y="6267186"/>
                  <a:pt x="2377969" y="6267186"/>
                </a:cubicBezTo>
                <a:cubicBezTo>
                  <a:pt x="2373948" y="6265847"/>
                  <a:pt x="2371268" y="6263167"/>
                  <a:pt x="2368588" y="6260488"/>
                </a:cubicBezTo>
                <a:cubicBezTo>
                  <a:pt x="2363899" y="6261158"/>
                  <a:pt x="2359208" y="6261827"/>
                  <a:pt x="2354517" y="6261158"/>
                </a:cubicBezTo>
                <a:cubicBezTo>
                  <a:pt x="2353177" y="6260488"/>
                  <a:pt x="2352507" y="6259818"/>
                  <a:pt x="2351838" y="6259818"/>
                </a:cubicBezTo>
                <a:cubicBezTo>
                  <a:pt x="2340448" y="6284601"/>
                  <a:pt x="2314986" y="6283932"/>
                  <a:pt x="2293544" y="6291300"/>
                </a:cubicBezTo>
                <a:cubicBezTo>
                  <a:pt x="2288185" y="6301347"/>
                  <a:pt x="2278804" y="6303356"/>
                  <a:pt x="2268753" y="6302686"/>
                </a:cubicBezTo>
                <a:cubicBezTo>
                  <a:pt x="2265404" y="6302686"/>
                  <a:pt x="2261383" y="6302686"/>
                  <a:pt x="2258032" y="6303356"/>
                </a:cubicBezTo>
                <a:cubicBezTo>
                  <a:pt x="2245302" y="6320772"/>
                  <a:pt x="2226541" y="6313403"/>
                  <a:pt x="2209791" y="6314743"/>
                </a:cubicBezTo>
                <a:lnTo>
                  <a:pt x="2209791" y="6314073"/>
                </a:lnTo>
                <a:cubicBezTo>
                  <a:pt x="2168248" y="6331488"/>
                  <a:pt x="2134076" y="6317422"/>
                  <a:pt x="2102584" y="6290630"/>
                </a:cubicBezTo>
                <a:cubicBezTo>
                  <a:pt x="2093204" y="6285941"/>
                  <a:pt x="2090524" y="6276563"/>
                  <a:pt x="2090524" y="6267186"/>
                </a:cubicBezTo>
                <a:lnTo>
                  <a:pt x="2090524" y="6266516"/>
                </a:lnTo>
                <a:cubicBezTo>
                  <a:pt x="2071093" y="6247092"/>
                  <a:pt x="2052332" y="6226327"/>
                  <a:pt x="2032231" y="6208242"/>
                </a:cubicBezTo>
                <a:cubicBezTo>
                  <a:pt x="2016150" y="6193507"/>
                  <a:pt x="2019500" y="6176091"/>
                  <a:pt x="2018830" y="6158676"/>
                </a:cubicBezTo>
                <a:cubicBezTo>
                  <a:pt x="2014140" y="6146620"/>
                  <a:pt x="2009450" y="6135233"/>
                  <a:pt x="2004759" y="6123846"/>
                </a:cubicBezTo>
                <a:cubicBezTo>
                  <a:pt x="1973268" y="6080977"/>
                  <a:pt x="1941106" y="6041459"/>
                  <a:pt x="1881473" y="6035430"/>
                </a:cubicBezTo>
                <a:cubicBezTo>
                  <a:pt x="1866732" y="6034090"/>
                  <a:pt x="1853332" y="6014666"/>
                  <a:pt x="1839931" y="6003279"/>
                </a:cubicBezTo>
                <a:cubicBezTo>
                  <a:pt x="1806429" y="5942326"/>
                  <a:pt x="1762207" y="5896778"/>
                  <a:pt x="1688503" y="5882712"/>
                </a:cubicBezTo>
                <a:cubicBezTo>
                  <a:pt x="1654331" y="5876684"/>
                  <a:pt x="1624180" y="5853240"/>
                  <a:pt x="1591348" y="5839174"/>
                </a:cubicBezTo>
                <a:cubicBezTo>
                  <a:pt x="1567897" y="5829127"/>
                  <a:pt x="1545116" y="5814391"/>
                  <a:pt x="1518314" y="5827118"/>
                </a:cubicBezTo>
                <a:cubicBezTo>
                  <a:pt x="1499553" y="5859269"/>
                  <a:pt x="1461361" y="5878694"/>
                  <a:pt x="1457341" y="5920222"/>
                </a:cubicBezTo>
                <a:cubicBezTo>
                  <a:pt x="1453991" y="5922901"/>
                  <a:pt x="1449971" y="5924241"/>
                  <a:pt x="1447961" y="5927590"/>
                </a:cubicBezTo>
                <a:cubicBezTo>
                  <a:pt x="1397038" y="5996581"/>
                  <a:pt x="1381627" y="5999930"/>
                  <a:pt x="1303903" y="5957062"/>
                </a:cubicBezTo>
                <a:cubicBezTo>
                  <a:pt x="1297873" y="5955052"/>
                  <a:pt x="1293853" y="5951033"/>
                  <a:pt x="1293183" y="5945005"/>
                </a:cubicBezTo>
                <a:cubicBezTo>
                  <a:pt x="1292513" y="5941656"/>
                  <a:pt x="1291843" y="5938307"/>
                  <a:pt x="1291173" y="5934958"/>
                </a:cubicBezTo>
                <a:cubicBezTo>
                  <a:pt x="1287152" y="5934958"/>
                  <a:pt x="1283802" y="5934288"/>
                  <a:pt x="1279782" y="5934288"/>
                </a:cubicBezTo>
                <a:cubicBezTo>
                  <a:pt x="1279782" y="5930939"/>
                  <a:pt x="1279782" y="5926920"/>
                  <a:pt x="1279782" y="5922901"/>
                </a:cubicBezTo>
                <a:cubicBezTo>
                  <a:pt x="1275762" y="5918882"/>
                  <a:pt x="1272412" y="5914863"/>
                  <a:pt x="1268391" y="5910845"/>
                </a:cubicBezTo>
                <a:cubicBezTo>
                  <a:pt x="1254321" y="5881373"/>
                  <a:pt x="1235560" y="5856589"/>
                  <a:pt x="1208758" y="5837835"/>
                </a:cubicBezTo>
                <a:cubicBezTo>
                  <a:pt x="1180617" y="5769513"/>
                  <a:pt x="1169896" y="5699183"/>
                  <a:pt x="1184637" y="5625503"/>
                </a:cubicBezTo>
                <a:cubicBezTo>
                  <a:pt x="1183297" y="5618135"/>
                  <a:pt x="1182627" y="5610767"/>
                  <a:pt x="1181287" y="5597371"/>
                </a:cubicBezTo>
                <a:cubicBezTo>
                  <a:pt x="1169226" y="5616126"/>
                  <a:pt x="1160516" y="5630192"/>
                  <a:pt x="1151135" y="5644928"/>
                </a:cubicBezTo>
                <a:cubicBezTo>
                  <a:pt x="1141755" y="5659664"/>
                  <a:pt x="1137735" y="5676409"/>
                  <a:pt x="1135055" y="5693824"/>
                </a:cubicBezTo>
                <a:cubicBezTo>
                  <a:pt x="1133045" y="5704542"/>
                  <a:pt x="1123664" y="5707891"/>
                  <a:pt x="1113613" y="5709230"/>
                </a:cubicBezTo>
                <a:cubicBezTo>
                  <a:pt x="1086142" y="5720617"/>
                  <a:pt x="1056661" y="5704542"/>
                  <a:pt x="1027849" y="5717268"/>
                </a:cubicBezTo>
                <a:cubicBezTo>
                  <a:pt x="1013778" y="5723296"/>
                  <a:pt x="988317" y="5711909"/>
                  <a:pt x="988317" y="5700522"/>
                </a:cubicBezTo>
                <a:cubicBezTo>
                  <a:pt x="988987" y="5660334"/>
                  <a:pt x="950795" y="5638899"/>
                  <a:pt x="946775" y="5602059"/>
                </a:cubicBezTo>
                <a:cubicBezTo>
                  <a:pt x="934044" y="5529050"/>
                  <a:pt x="968216" y="5470106"/>
                  <a:pt x="1005738" y="5411832"/>
                </a:cubicBezTo>
                <a:cubicBezTo>
                  <a:pt x="1009758" y="5408483"/>
                  <a:pt x="1013108" y="5404464"/>
                  <a:pt x="1016458" y="5399776"/>
                </a:cubicBezTo>
                <a:lnTo>
                  <a:pt x="1017129" y="5398436"/>
                </a:lnTo>
                <a:cubicBezTo>
                  <a:pt x="1031869" y="5353558"/>
                  <a:pt x="1069391" y="5331454"/>
                  <a:pt x="1106243" y="5308681"/>
                </a:cubicBezTo>
                <a:cubicBezTo>
                  <a:pt x="1110263" y="5308011"/>
                  <a:pt x="1114284" y="5308011"/>
                  <a:pt x="1118304" y="5308011"/>
                </a:cubicBezTo>
                <a:cubicBezTo>
                  <a:pt x="1137065" y="5291935"/>
                  <a:pt x="1166546" y="5297964"/>
                  <a:pt x="1185307" y="5281218"/>
                </a:cubicBezTo>
                <a:cubicBezTo>
                  <a:pt x="1193348" y="5267152"/>
                  <a:pt x="1207418" y="5269162"/>
                  <a:pt x="1220149" y="5269162"/>
                </a:cubicBezTo>
                <a:cubicBezTo>
                  <a:pt x="1224839" y="5232322"/>
                  <a:pt x="1200718" y="5198831"/>
                  <a:pt x="1208088" y="5161991"/>
                </a:cubicBezTo>
                <a:cubicBezTo>
                  <a:pt x="1204068" y="5154623"/>
                  <a:pt x="1200048" y="5146585"/>
                  <a:pt x="1196028" y="5138548"/>
                </a:cubicBezTo>
                <a:cubicBezTo>
                  <a:pt x="1175257" y="5110415"/>
                  <a:pt x="1185977" y="5074915"/>
                  <a:pt x="1173247" y="5044104"/>
                </a:cubicBezTo>
                <a:cubicBezTo>
                  <a:pt x="1169896" y="5035396"/>
                  <a:pt x="1169226" y="5025349"/>
                  <a:pt x="1160516" y="5019320"/>
                </a:cubicBezTo>
                <a:cubicBezTo>
                  <a:pt x="1131704" y="5026688"/>
                  <a:pt x="1119644" y="5054151"/>
                  <a:pt x="1116294" y="5074915"/>
                </a:cubicBezTo>
                <a:cubicBezTo>
                  <a:pt x="1111603" y="5105727"/>
                  <a:pt x="1092172" y="5127830"/>
                  <a:pt x="1083462" y="5156632"/>
                </a:cubicBezTo>
                <a:cubicBezTo>
                  <a:pt x="1046610" y="5148595"/>
                  <a:pt x="1032539" y="5105057"/>
                  <a:pt x="994347" y="5103047"/>
                </a:cubicBezTo>
                <a:cubicBezTo>
                  <a:pt x="990327" y="5099698"/>
                  <a:pt x="986307" y="5096349"/>
                  <a:pt x="982287" y="5093000"/>
                </a:cubicBezTo>
                <a:cubicBezTo>
                  <a:pt x="931364" y="5047453"/>
                  <a:pt x="934044" y="5023339"/>
                  <a:pt x="994347" y="4993867"/>
                </a:cubicBezTo>
                <a:cubicBezTo>
                  <a:pt x="995687" y="4986500"/>
                  <a:pt x="996357" y="4979801"/>
                  <a:pt x="997697" y="4973103"/>
                </a:cubicBezTo>
                <a:cubicBezTo>
                  <a:pt x="1001048" y="4968414"/>
                  <a:pt x="1003728" y="4964396"/>
                  <a:pt x="1007078" y="4959707"/>
                </a:cubicBezTo>
                <a:cubicBezTo>
                  <a:pt x="1007748" y="4951669"/>
                  <a:pt x="1008418" y="4944301"/>
                  <a:pt x="1009088" y="4936933"/>
                </a:cubicBezTo>
                <a:cubicBezTo>
                  <a:pt x="1023159" y="4898084"/>
                  <a:pt x="1041250" y="4861244"/>
                  <a:pt x="1066711" y="4828423"/>
                </a:cubicBezTo>
                <a:cubicBezTo>
                  <a:pt x="1070731" y="4828423"/>
                  <a:pt x="1074751" y="4829093"/>
                  <a:pt x="1078772" y="4829093"/>
                </a:cubicBezTo>
                <a:cubicBezTo>
                  <a:pt x="1082122" y="4828423"/>
                  <a:pt x="1086142" y="4827753"/>
                  <a:pt x="1089492" y="4827753"/>
                </a:cubicBezTo>
                <a:cubicBezTo>
                  <a:pt x="1133045" y="4798951"/>
                  <a:pt x="1133045" y="4798951"/>
                  <a:pt x="1161856" y="4829763"/>
                </a:cubicBezTo>
                <a:cubicBezTo>
                  <a:pt x="1195358" y="4811678"/>
                  <a:pt x="1201388" y="4774168"/>
                  <a:pt x="1221489" y="4746036"/>
                </a:cubicBezTo>
                <a:cubicBezTo>
                  <a:pt x="1221489" y="4727951"/>
                  <a:pt x="1219479" y="4709866"/>
                  <a:pt x="1222159" y="4692451"/>
                </a:cubicBezTo>
                <a:cubicBezTo>
                  <a:pt x="1226179" y="4668337"/>
                  <a:pt x="1227519" y="4644224"/>
                  <a:pt x="1256331" y="4629488"/>
                </a:cubicBezTo>
                <a:cubicBezTo>
                  <a:pt x="1275762" y="4619441"/>
                  <a:pt x="1288493" y="4595997"/>
                  <a:pt x="1304573" y="4578582"/>
                </a:cubicBezTo>
                <a:cubicBezTo>
                  <a:pt x="1304573" y="4562507"/>
                  <a:pt x="1303903" y="4547101"/>
                  <a:pt x="1303903" y="4531025"/>
                </a:cubicBezTo>
                <a:cubicBezTo>
                  <a:pt x="1300553" y="4531025"/>
                  <a:pt x="1296533" y="4531025"/>
                  <a:pt x="1293183" y="4531025"/>
                </a:cubicBezTo>
                <a:cubicBezTo>
                  <a:pt x="1293183" y="4520978"/>
                  <a:pt x="1295193" y="4512270"/>
                  <a:pt x="1303903" y="4506912"/>
                </a:cubicBezTo>
                <a:cubicBezTo>
                  <a:pt x="1303903" y="4499544"/>
                  <a:pt x="1303903" y="4491506"/>
                  <a:pt x="1303903" y="4483468"/>
                </a:cubicBezTo>
                <a:cubicBezTo>
                  <a:pt x="1300553" y="4480119"/>
                  <a:pt x="1297873" y="4476100"/>
                  <a:pt x="1294523" y="4472751"/>
                </a:cubicBezTo>
                <a:cubicBezTo>
                  <a:pt x="1293853" y="4472751"/>
                  <a:pt x="1293183" y="4472082"/>
                  <a:pt x="1293183" y="4471412"/>
                </a:cubicBezTo>
                <a:cubicBezTo>
                  <a:pt x="1291173" y="4445289"/>
                  <a:pt x="1272412" y="4431223"/>
                  <a:pt x="1254321" y="4417826"/>
                </a:cubicBezTo>
                <a:cubicBezTo>
                  <a:pt x="1242260" y="4408449"/>
                  <a:pt x="1226849" y="4403760"/>
                  <a:pt x="1221489" y="4387685"/>
                </a:cubicBezTo>
                <a:cubicBezTo>
                  <a:pt x="1213449" y="4372279"/>
                  <a:pt x="1208088" y="4352854"/>
                  <a:pt x="1192678" y="4343477"/>
                </a:cubicBezTo>
                <a:cubicBezTo>
                  <a:pt x="1160516" y="4322712"/>
                  <a:pt x="1149125" y="4288552"/>
                  <a:pt x="1133045" y="4257071"/>
                </a:cubicBezTo>
                <a:cubicBezTo>
                  <a:pt x="1112943" y="4216882"/>
                  <a:pt x="1107583" y="4179372"/>
                  <a:pt x="1150465" y="4149230"/>
                </a:cubicBezTo>
                <a:cubicBezTo>
                  <a:pt x="1165206" y="4129136"/>
                  <a:pt x="1193348" y="4140523"/>
                  <a:pt x="1210099" y="4125117"/>
                </a:cubicBezTo>
                <a:cubicBezTo>
                  <a:pt x="1207418" y="4078900"/>
                  <a:pt x="1186647" y="4038041"/>
                  <a:pt x="1173247" y="3995173"/>
                </a:cubicBezTo>
                <a:cubicBezTo>
                  <a:pt x="1160516" y="3986465"/>
                  <a:pt x="1157166" y="3971059"/>
                  <a:pt x="1149795" y="3959003"/>
                </a:cubicBezTo>
                <a:cubicBezTo>
                  <a:pt x="1131704" y="3946946"/>
                  <a:pt x="1114284" y="3934890"/>
                  <a:pt x="1096193" y="3922833"/>
                </a:cubicBezTo>
                <a:cubicBezTo>
                  <a:pt x="1062691" y="3900729"/>
                  <a:pt x="1028519" y="3881974"/>
                  <a:pt x="986307" y="3888002"/>
                </a:cubicBezTo>
                <a:cubicBezTo>
                  <a:pt x="968216" y="3890682"/>
                  <a:pt x="951465" y="3884653"/>
                  <a:pt x="935384" y="3875946"/>
                </a:cubicBezTo>
                <a:cubicBezTo>
                  <a:pt x="921314" y="3875276"/>
                  <a:pt x="908583" y="3878625"/>
                  <a:pt x="895182" y="3883314"/>
                </a:cubicBezTo>
                <a:cubicBezTo>
                  <a:pt x="867711" y="3892691"/>
                  <a:pt x="854980" y="3878625"/>
                  <a:pt x="852300" y="3851832"/>
                </a:cubicBezTo>
                <a:cubicBezTo>
                  <a:pt x="848280" y="3848483"/>
                  <a:pt x="844260" y="3844465"/>
                  <a:pt x="840239" y="3840445"/>
                </a:cubicBezTo>
                <a:cubicBezTo>
                  <a:pt x="812098" y="3839106"/>
                  <a:pt x="788647" y="3827719"/>
                  <a:pt x="765866" y="3812983"/>
                </a:cubicBezTo>
                <a:cubicBezTo>
                  <a:pt x="732364" y="3790879"/>
                  <a:pt x="695512" y="3773464"/>
                  <a:pt x="664020" y="3748011"/>
                </a:cubicBezTo>
                <a:cubicBezTo>
                  <a:pt x="656650" y="3741313"/>
                  <a:pt x="648610" y="3735285"/>
                  <a:pt x="639899" y="3729926"/>
                </a:cubicBezTo>
                <a:cubicBezTo>
                  <a:pt x="635879" y="3727916"/>
                  <a:pt x="633199" y="3725907"/>
                  <a:pt x="629849" y="3723228"/>
                </a:cubicBezTo>
                <a:cubicBezTo>
                  <a:pt x="614438" y="3728587"/>
                  <a:pt x="613098" y="3719879"/>
                  <a:pt x="613098" y="3709162"/>
                </a:cubicBezTo>
                <a:cubicBezTo>
                  <a:pt x="612428" y="3708492"/>
                  <a:pt x="611758" y="3707822"/>
                  <a:pt x="611088" y="3707152"/>
                </a:cubicBezTo>
                <a:cubicBezTo>
                  <a:pt x="607067" y="3703803"/>
                  <a:pt x="603717" y="3700454"/>
                  <a:pt x="600367" y="3697105"/>
                </a:cubicBezTo>
                <a:cubicBezTo>
                  <a:pt x="589647" y="3684379"/>
                  <a:pt x="581606" y="3669642"/>
                  <a:pt x="565525" y="3661605"/>
                </a:cubicBezTo>
                <a:cubicBezTo>
                  <a:pt x="540064" y="3654237"/>
                  <a:pt x="511252" y="3652897"/>
                  <a:pt x="494502" y="3626105"/>
                </a:cubicBezTo>
                <a:cubicBezTo>
                  <a:pt x="477751" y="3626775"/>
                  <a:pt x="465690" y="3618737"/>
                  <a:pt x="458990" y="3602661"/>
                </a:cubicBezTo>
                <a:cubicBezTo>
                  <a:pt x="454970" y="3598642"/>
                  <a:pt x="450949" y="3594624"/>
                  <a:pt x="446929" y="3591274"/>
                </a:cubicBezTo>
                <a:cubicBezTo>
                  <a:pt x="443579" y="3590604"/>
                  <a:pt x="439559" y="3590604"/>
                  <a:pt x="435539" y="3590604"/>
                </a:cubicBezTo>
                <a:cubicBezTo>
                  <a:pt x="425488" y="3590604"/>
                  <a:pt x="416778" y="3588595"/>
                  <a:pt x="411417" y="3579217"/>
                </a:cubicBezTo>
                <a:cubicBezTo>
                  <a:pt x="407397" y="3578548"/>
                  <a:pt x="404047" y="3578548"/>
                  <a:pt x="400027" y="3578548"/>
                </a:cubicBezTo>
                <a:cubicBezTo>
                  <a:pt x="379926" y="3547066"/>
                  <a:pt x="343744" y="3535010"/>
                  <a:pt x="314933" y="3516925"/>
                </a:cubicBezTo>
                <a:cubicBezTo>
                  <a:pt x="232519" y="3464679"/>
                  <a:pt x="164175" y="3397698"/>
                  <a:pt x="95831" y="3329376"/>
                </a:cubicBezTo>
                <a:cubicBezTo>
                  <a:pt x="58979" y="3291867"/>
                  <a:pt x="57639" y="3277131"/>
                  <a:pt x="79750" y="3229574"/>
                </a:cubicBezTo>
                <a:cubicBezTo>
                  <a:pt x="97841" y="3191395"/>
                  <a:pt x="126653" y="3161923"/>
                  <a:pt x="161494" y="3138479"/>
                </a:cubicBezTo>
                <a:cubicBezTo>
                  <a:pt x="188296" y="3091593"/>
                  <a:pt x="232519" y="3070159"/>
                  <a:pt x="280761" y="3054752"/>
                </a:cubicBezTo>
                <a:cubicBezTo>
                  <a:pt x="280761" y="3050733"/>
                  <a:pt x="280761" y="3046715"/>
                  <a:pt x="280761" y="3042697"/>
                </a:cubicBezTo>
                <a:cubicBezTo>
                  <a:pt x="335033" y="3017912"/>
                  <a:pt x="382606" y="2981073"/>
                  <a:pt x="440229" y="2960309"/>
                </a:cubicBezTo>
                <a:cubicBezTo>
                  <a:pt x="471050" y="2949591"/>
                  <a:pt x="501202" y="2956959"/>
                  <a:pt x="530683" y="2947582"/>
                </a:cubicBezTo>
                <a:cubicBezTo>
                  <a:pt x="552125" y="2948252"/>
                  <a:pt x="574906" y="2945572"/>
                  <a:pt x="595007" y="2951601"/>
                </a:cubicBezTo>
                <a:cubicBezTo>
                  <a:pt x="615778" y="2957629"/>
                  <a:pt x="633199" y="2954951"/>
                  <a:pt x="651960" y="2948252"/>
                </a:cubicBezTo>
                <a:cubicBezTo>
                  <a:pt x="698862" y="2930837"/>
                  <a:pt x="747775" y="2929497"/>
                  <a:pt x="796017" y="2942893"/>
                </a:cubicBezTo>
                <a:cubicBezTo>
                  <a:pt x="825499" y="2950931"/>
                  <a:pt x="842249" y="2945572"/>
                  <a:pt x="840909" y="2911413"/>
                </a:cubicBezTo>
                <a:cubicBezTo>
                  <a:pt x="839569" y="2881940"/>
                  <a:pt x="840239" y="2854478"/>
                  <a:pt x="865031" y="2831704"/>
                </a:cubicBezTo>
                <a:cubicBezTo>
                  <a:pt x="882452" y="2816298"/>
                  <a:pt x="889822" y="2793524"/>
                  <a:pt x="888482" y="2768742"/>
                </a:cubicBezTo>
                <a:cubicBezTo>
                  <a:pt x="909923" y="2751326"/>
                  <a:pt x="928014" y="2733911"/>
                  <a:pt x="925334" y="2701090"/>
                </a:cubicBezTo>
                <a:cubicBezTo>
                  <a:pt x="923324" y="2674968"/>
                  <a:pt x="935384" y="2651524"/>
                  <a:pt x="960176" y="2637458"/>
                </a:cubicBezTo>
                <a:cubicBezTo>
                  <a:pt x="964196" y="2633438"/>
                  <a:pt x="968886" y="2630759"/>
                  <a:pt x="972236" y="2626071"/>
                </a:cubicBezTo>
                <a:cubicBezTo>
                  <a:pt x="976256" y="2626071"/>
                  <a:pt x="980277" y="2626071"/>
                  <a:pt x="984297" y="2626071"/>
                </a:cubicBezTo>
                <a:cubicBezTo>
                  <a:pt x="988317" y="2621382"/>
                  <a:pt x="993007" y="2618703"/>
                  <a:pt x="996357" y="2614014"/>
                </a:cubicBezTo>
                <a:cubicBezTo>
                  <a:pt x="994347" y="2588562"/>
                  <a:pt x="1005738" y="2558419"/>
                  <a:pt x="972906" y="2543013"/>
                </a:cubicBezTo>
                <a:cubicBezTo>
                  <a:pt x="968886" y="2551052"/>
                  <a:pt x="964866" y="2551052"/>
                  <a:pt x="960846" y="2543013"/>
                </a:cubicBezTo>
                <a:cubicBezTo>
                  <a:pt x="930024" y="2555070"/>
                  <a:pt x="911263" y="2542344"/>
                  <a:pt x="905233" y="2512202"/>
                </a:cubicBezTo>
                <a:cubicBezTo>
                  <a:pt x="898532" y="2481391"/>
                  <a:pt x="900543" y="2450579"/>
                  <a:pt x="908583" y="2419098"/>
                </a:cubicBezTo>
                <a:cubicBezTo>
                  <a:pt x="919974" y="2376899"/>
                  <a:pt x="944765" y="2336710"/>
                  <a:pt x="938735" y="2289823"/>
                </a:cubicBezTo>
                <a:cubicBezTo>
                  <a:pt x="938735" y="2285135"/>
                  <a:pt x="944095" y="2275087"/>
                  <a:pt x="945435" y="2275087"/>
                </a:cubicBezTo>
                <a:cubicBezTo>
                  <a:pt x="979607" y="2282455"/>
                  <a:pt x="987647" y="2244277"/>
                  <a:pt x="1013108" y="2236908"/>
                </a:cubicBezTo>
                <a:cubicBezTo>
                  <a:pt x="1031199" y="2231549"/>
                  <a:pt x="1041250" y="2216814"/>
                  <a:pt x="1049960" y="2200739"/>
                </a:cubicBezTo>
                <a:cubicBezTo>
                  <a:pt x="1074751" y="2156531"/>
                  <a:pt x="1101553" y="2113662"/>
                  <a:pt x="1135055" y="2074813"/>
                </a:cubicBezTo>
                <a:cubicBezTo>
                  <a:pt x="1144435" y="2062756"/>
                  <a:pt x="1151135" y="2048020"/>
                  <a:pt x="1151805" y="2031275"/>
                </a:cubicBezTo>
                <a:cubicBezTo>
                  <a:pt x="1167886" y="2023237"/>
                  <a:pt x="1183297" y="2015199"/>
                  <a:pt x="1199378" y="2007161"/>
                </a:cubicBezTo>
                <a:cubicBezTo>
                  <a:pt x="1199378" y="2003142"/>
                  <a:pt x="1199378" y="1999124"/>
                  <a:pt x="1199378" y="1995105"/>
                </a:cubicBezTo>
                <a:cubicBezTo>
                  <a:pt x="1206748" y="1991086"/>
                  <a:pt x="1214789" y="1987067"/>
                  <a:pt x="1222829" y="1983048"/>
                </a:cubicBezTo>
                <a:cubicBezTo>
                  <a:pt x="1228859" y="1939510"/>
                  <a:pt x="1209428" y="1893293"/>
                  <a:pt x="1234220" y="1851764"/>
                </a:cubicBezTo>
                <a:cubicBezTo>
                  <a:pt x="1234890" y="1839707"/>
                  <a:pt x="1234890" y="1828321"/>
                  <a:pt x="1234890" y="1816264"/>
                </a:cubicBezTo>
                <a:cubicBezTo>
                  <a:pt x="1236230" y="1799518"/>
                  <a:pt x="1229529" y="1780764"/>
                  <a:pt x="1246280" y="1768037"/>
                </a:cubicBezTo>
                <a:cubicBezTo>
                  <a:pt x="1246950" y="1759999"/>
                  <a:pt x="1246950" y="1752631"/>
                  <a:pt x="1246950" y="1744594"/>
                </a:cubicBezTo>
                <a:cubicBezTo>
                  <a:pt x="1251641" y="1740575"/>
                  <a:pt x="1254321" y="1735886"/>
                  <a:pt x="1258341" y="1731867"/>
                </a:cubicBezTo>
                <a:cubicBezTo>
                  <a:pt x="1259681" y="1649480"/>
                  <a:pt x="1302563" y="1579819"/>
                  <a:pt x="1330705" y="1506140"/>
                </a:cubicBezTo>
                <a:cubicBezTo>
                  <a:pt x="1343435" y="1427101"/>
                  <a:pt x="1378277" y="1356771"/>
                  <a:pt x="1429200" y="1295817"/>
                </a:cubicBezTo>
                <a:cubicBezTo>
                  <a:pt x="1450641" y="1269695"/>
                  <a:pt x="1470072" y="1242902"/>
                  <a:pt x="1488163" y="1214770"/>
                </a:cubicBezTo>
                <a:cubicBezTo>
                  <a:pt x="1527695" y="1151807"/>
                  <a:pt x="1517644" y="1147788"/>
                  <a:pt x="1592688" y="1160515"/>
                </a:cubicBezTo>
                <a:cubicBezTo>
                  <a:pt x="1639591" y="1122335"/>
                  <a:pt x="1693863" y="1106260"/>
                  <a:pt x="1752826" y="1114967"/>
                </a:cubicBezTo>
                <a:cubicBezTo>
                  <a:pt x="1778288" y="1118316"/>
                  <a:pt x="1803749" y="1108269"/>
                  <a:pt x="1828540" y="1121666"/>
                </a:cubicBezTo>
                <a:cubicBezTo>
                  <a:pt x="1847301" y="1131713"/>
                  <a:pt x="1854002" y="1108269"/>
                  <a:pt x="1866732" y="1100901"/>
                </a:cubicBezTo>
                <a:cubicBezTo>
                  <a:pt x="1870753" y="1092863"/>
                  <a:pt x="1874773" y="1092863"/>
                  <a:pt x="1878793" y="1100901"/>
                </a:cubicBezTo>
                <a:cubicBezTo>
                  <a:pt x="1892864" y="1107599"/>
                  <a:pt x="1907604" y="1110949"/>
                  <a:pt x="1911624" y="1091524"/>
                </a:cubicBezTo>
                <a:cubicBezTo>
                  <a:pt x="1920335" y="1052005"/>
                  <a:pt x="1947807" y="1022533"/>
                  <a:pt x="1962547" y="985693"/>
                </a:cubicBezTo>
                <a:cubicBezTo>
                  <a:pt x="1973938" y="957561"/>
                  <a:pt x="2002079" y="936797"/>
                  <a:pt x="2024860" y="938806"/>
                </a:cubicBezTo>
                <a:cubicBezTo>
                  <a:pt x="2063052" y="942825"/>
                  <a:pt x="2077793" y="919381"/>
                  <a:pt x="2097224" y="899287"/>
                </a:cubicBezTo>
                <a:cubicBezTo>
                  <a:pt x="2106605" y="889909"/>
                  <a:pt x="2111295" y="880532"/>
                  <a:pt x="2129386" y="880532"/>
                </a:cubicBezTo>
                <a:cubicBezTo>
                  <a:pt x="2219171" y="879192"/>
                  <a:pt x="2308956" y="868475"/>
                  <a:pt x="2394720" y="839673"/>
                </a:cubicBezTo>
                <a:cubicBezTo>
                  <a:pt x="2431571" y="827617"/>
                  <a:pt x="2469763" y="821588"/>
                  <a:pt x="2505276" y="830966"/>
                </a:cubicBezTo>
                <a:cubicBezTo>
                  <a:pt x="2544808" y="841683"/>
                  <a:pt x="2578980" y="828956"/>
                  <a:pt x="2614491" y="822258"/>
                </a:cubicBezTo>
                <a:cubicBezTo>
                  <a:pt x="2659383" y="813550"/>
                  <a:pt x="2687525" y="780730"/>
                  <a:pt x="2711647" y="744559"/>
                </a:cubicBezTo>
                <a:cubicBezTo>
                  <a:pt x="2744478" y="721786"/>
                  <a:pt x="2776640" y="706380"/>
                  <a:pt x="2820191" y="704371"/>
                </a:cubicBezTo>
                <a:cubicBezTo>
                  <a:pt x="2862405" y="703031"/>
                  <a:pt x="2908636" y="696333"/>
                  <a:pt x="2948169" y="674229"/>
                </a:cubicBezTo>
                <a:cubicBezTo>
                  <a:pt x="2964919" y="664852"/>
                  <a:pt x="2977649" y="666191"/>
                  <a:pt x="2985690" y="685616"/>
                </a:cubicBezTo>
                <a:cubicBezTo>
                  <a:pt x="3005791" y="685616"/>
                  <a:pt x="3025223" y="685616"/>
                  <a:pt x="3045323" y="685616"/>
                </a:cubicBezTo>
                <a:cubicBezTo>
                  <a:pt x="3058054" y="663512"/>
                  <a:pt x="3074804" y="638729"/>
                  <a:pt x="3096917" y="633370"/>
                </a:cubicBezTo>
                <a:cubicBezTo>
                  <a:pt x="3135779" y="623993"/>
                  <a:pt x="3140468" y="594521"/>
                  <a:pt x="3152530" y="567059"/>
                </a:cubicBezTo>
                <a:cubicBezTo>
                  <a:pt x="3152530" y="563040"/>
                  <a:pt x="3152530" y="559021"/>
                  <a:pt x="3152530" y="555002"/>
                </a:cubicBezTo>
                <a:cubicBezTo>
                  <a:pt x="3127737" y="503426"/>
                  <a:pt x="3115678" y="447831"/>
                  <a:pt x="3117017" y="391567"/>
                </a:cubicBezTo>
                <a:cubicBezTo>
                  <a:pt x="3119027" y="303151"/>
                  <a:pt x="3135779" y="218085"/>
                  <a:pt x="3199431" y="150433"/>
                </a:cubicBezTo>
                <a:cubicBezTo>
                  <a:pt x="3205461" y="125650"/>
                  <a:pt x="3234944" y="131679"/>
                  <a:pt x="3247004" y="114933"/>
                </a:cubicBezTo>
                <a:cubicBezTo>
                  <a:pt x="3251024" y="110914"/>
                  <a:pt x="3255044" y="106895"/>
                  <a:pt x="3259064" y="102877"/>
                </a:cubicBezTo>
                <a:cubicBezTo>
                  <a:pt x="3271126" y="78763"/>
                  <a:pt x="3282515" y="54650"/>
                  <a:pt x="3311998" y="47952"/>
                </a:cubicBezTo>
                <a:cubicBezTo>
                  <a:pt x="3310657" y="45942"/>
                  <a:pt x="3309318" y="43933"/>
                  <a:pt x="3308646" y="41923"/>
                </a:cubicBezTo>
                <a:cubicBezTo>
                  <a:pt x="3305297" y="25848"/>
                  <a:pt x="3304626" y="7093"/>
                  <a:pt x="3324058" y="3744"/>
                </a:cubicBezTo>
                <a:cubicBezTo>
                  <a:pt x="3338798" y="1065"/>
                  <a:pt x="3350190" y="9772"/>
                  <a:pt x="3353540" y="25178"/>
                </a:cubicBezTo>
                <a:cubicBezTo>
                  <a:pt x="3366940" y="14461"/>
                  <a:pt x="3386370" y="34555"/>
                  <a:pt x="3399101" y="18480"/>
                </a:cubicBezTo>
                <a:cubicBezTo>
                  <a:pt x="3397761" y="17810"/>
                  <a:pt x="3397091" y="17140"/>
                  <a:pt x="3397091" y="17140"/>
                </a:cubicBezTo>
                <a:cubicBezTo>
                  <a:pt x="3397761" y="13791"/>
                  <a:pt x="3399101" y="13791"/>
                  <a:pt x="3400442" y="16470"/>
                </a:cubicBezTo>
                <a:cubicBezTo>
                  <a:pt x="3405132" y="13121"/>
                  <a:pt x="3409822" y="12451"/>
                  <a:pt x="3415183" y="12451"/>
                </a:cubicBezTo>
                <a:cubicBezTo>
                  <a:pt x="3439303" y="25178"/>
                  <a:pt x="3460074" y="-10322"/>
                  <a:pt x="3484867" y="7093"/>
                </a:cubicBezTo>
                <a:cubicBezTo>
                  <a:pt x="3502622" y="4079"/>
                  <a:pt x="3519038" y="563"/>
                  <a:pt x="3536040" y="61"/>
                </a:cubicBezTo>
                <a:close/>
              </a:path>
            </a:pathLst>
          </a:custGeom>
          <a:solidFill>
            <a:srgbClr val="DEE6EB"/>
          </a:solidFill>
          <a:effectLst>
            <a:softEdge rad="68187"/>
          </a:effectLst>
        </p:spPr>
        <p:txBody>
          <a:bodyPr wrap="square">
            <a:no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05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am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Foto preta e branca de uma praia&#10;&#10;Descrição gerada automaticamente">
            <a:extLst>
              <a:ext uri="{FF2B5EF4-FFF2-40B4-BE49-F238E27FC236}">
                <a16:creationId xmlns:a16="http://schemas.microsoft.com/office/drawing/2014/main" id="{1687D9C4-9CAE-2C78-2595-430EA2D553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F6C7D08-08C0-B9CF-2CC1-0D8E61629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46" y="992187"/>
            <a:ext cx="4707031" cy="48736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1793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DA787-B262-9941-F7D7-FA242035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CC223D-CFD9-CA70-8AB6-C59051289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558317-F2B3-5026-BC2F-2DEF4734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69807-9C15-011E-6F2D-D376CB5F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37EAF-3F0F-EABA-7E75-EA299F7C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23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858B72-7149-8111-AE3B-9E043D1E1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781F1F-473B-12A7-8D3E-6A66443F2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CE6920-8695-C1D6-9DC5-880272D5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165090-E0E2-FA38-55FB-7C1AB7FF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35AFA-47CB-0652-A344-7475DDF1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78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DFB0A-A88A-DDF1-1683-3EE20E19A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493346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0329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B150D-E9D6-AA05-5404-77688C82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2669F-A553-9DA7-3DE9-B6B2CC869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3167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9D161-4EFC-A6C3-2445-03289A68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FE7A76-E3C9-1AAA-3105-247E81E5F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504F21-A34C-E68A-7EBE-1157E376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8CB5C6-FD41-5EA4-C46F-2B44915D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274FE-BB0E-8BC7-8403-4D0AC26B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004F1-FD8C-3768-9DB9-1F899266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31C3E-E830-952F-7B6F-9C120203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B0BAD8-D43C-8332-4C1C-F04251452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A5767A-854A-4E40-ADD9-3A686800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73AF51-B2B1-4752-2D42-849E0682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C00F8-FF5A-3A67-94F2-38B90474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8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A704-5694-729D-DF04-88E38391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63DE8A-D303-96A1-9689-E6DCDFC75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CD6A1A-A435-D0D6-12A1-12D6F8E2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A5F2CD-2A96-C990-49ED-61CDA6B82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F5315F-47A8-0B68-3D8E-ABB0D9843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DEC44B9-DF87-0315-E579-6CE6A8F4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175636D-EFF5-E1EE-74B2-8952B13F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8AC418E-D42F-619B-FF18-4E9E30E4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5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0B985-7362-43CB-918E-C69AFD57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823283-9A58-AAB7-8515-DB37E0CA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4BBFDB-E124-1052-A9D6-E512369A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C810D36-C63A-A13A-3190-5A8AD240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10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C12836-E990-C786-44F2-23950A13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1836ED-1636-5B09-A537-F2D4E59B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3B2160-F3A2-C3CB-209F-45BF2437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413F7-BE84-81E8-2538-E1646FA7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38DE0D-55B6-27A8-FCD5-1A4336D7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7C0D74-CED8-E8AF-C5E2-AE097D03F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AC69BB-4578-04AA-9EB6-21924E23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33603-ECA4-7149-884C-16E758CA668D}" type="datetimeFigureOut">
              <a:rPr lang="pt-BR" smtClean="0"/>
              <a:t>30/09/2022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B6884A-0FEF-B18E-0F58-E03B275C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DAA6C6-07E4-22BC-FFDC-846773CB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8C34A4-51A1-E94D-8F82-D004689AA4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1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8354ACA-BADD-574A-C77B-B18F3F34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324D14-DBE5-9597-D3AF-F3518D47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5AD5AD4-DB43-C0C3-5D68-0AF512467C6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6551" y="6115916"/>
            <a:ext cx="1499982" cy="7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57" r:id="rId11"/>
    <p:sldLayoutId id="2147483662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B6359"/>
          </a:solidFill>
          <a:latin typeface="Gourmet Le French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5B6359"/>
          </a:solidFill>
          <a:latin typeface="Gourmet Le French" pitchFamily="2" charset="0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2500"/>
        </a:spcBef>
        <a:buFont typeface="Fonte do Sistema Regular"/>
        <a:buChar char="–"/>
        <a:defRPr sz="2000" kern="1200" baseline="0">
          <a:solidFill>
            <a:srgbClr val="5B6359"/>
          </a:solidFill>
          <a:latin typeface="Gourmet Le French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defRPr sz="3000" kern="1200" cap="all" baseline="0">
          <a:solidFill>
            <a:srgbClr val="5B6359"/>
          </a:solidFill>
          <a:latin typeface="Gourmet Le French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600" kern="1200" baseline="0">
          <a:solidFill>
            <a:srgbClr val="5B6359"/>
          </a:solidFill>
          <a:latin typeface="Gourmet Le French Script" pitchFamily="2" charset="0"/>
          <a:ea typeface="+mn-ea"/>
          <a:cs typeface="+mn-cs"/>
        </a:defRPr>
      </a:lvl4pPr>
      <a:lvl5pPr marL="230400" indent="-228600" algn="l" defTabSz="914400" rtl="0" eaLnBrk="1" latinLnBrk="0" hangingPunct="1">
        <a:lnSpc>
          <a:spcPct val="100000"/>
        </a:lnSpc>
        <a:spcBef>
          <a:spcPts val="1100"/>
        </a:spcBef>
        <a:spcAft>
          <a:spcPts val="1200"/>
        </a:spcAft>
        <a:buFont typeface="Arial" panose="020B0604020202020204" pitchFamily="34" charset="0"/>
        <a:buChar char="•"/>
        <a:defRPr sz="2800" kern="1200" baseline="0">
          <a:solidFill>
            <a:srgbClr val="5B6359"/>
          </a:solidFill>
          <a:latin typeface="Gourmet Le Frenc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0166196-F742-96DA-BD8C-587C525C4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Muitos de nós somos assim também. Para ajudar na igreja internamente, estamos a disposição, mas quando Deus nos pede para nos colocar a disposição da missão, fugimos da presença do Senhor.</a:t>
            </a:r>
          </a:p>
          <a:p>
            <a:endParaRPr lang="pt-BR" dirty="0"/>
          </a:p>
        </p:txBody>
      </p:sp>
      <p:pic>
        <p:nvPicPr>
          <p:cNvPr id="10" name="Espaço Reservado para Imagem 9" descr="Homem fazendo manobra em pista de terra&#10;&#10;Descrição gerada automaticamente com confiança baixa">
            <a:extLst>
              <a:ext uri="{FF2B5EF4-FFF2-40B4-BE49-F238E27FC236}">
                <a16:creationId xmlns:a16="http://schemas.microsoft.com/office/drawing/2014/main" id="{2EA20826-B864-00D9-D5EE-C90F3F141F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2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263020-9465-CA99-8255-5C85A7809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8452" y="1987270"/>
            <a:ext cx="4850466" cy="1535860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pt-BR" sz="9000" dirty="0"/>
              <a:t>não posso </a:t>
            </a:r>
          </a:p>
        </p:txBody>
      </p:sp>
    </p:spTree>
    <p:extLst>
      <p:ext uri="{BB962C8B-B14F-4D97-AF65-F5344CB8AC3E}">
        <p14:creationId xmlns:p14="http://schemas.microsoft.com/office/powerpoint/2010/main" val="324520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34D087A-EA19-B634-FFE1-F3CB1F7F14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Jonas foi para Társis por que era o porto mais longe possível. 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26D60D94-BF31-D7D6-AE5D-9145FEB307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769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35E7E73-CABE-4D6D-27FF-EAFC770C7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4213" y="888492"/>
            <a:ext cx="4707031" cy="4873625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Será possível fugir de Deus?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778B7C0B-F6D8-9CDC-51C2-4F01C7D45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6677" y="168464"/>
            <a:ext cx="7235323" cy="6521071"/>
          </a:xfrm>
        </p:spPr>
      </p:pic>
    </p:spTree>
    <p:extLst>
      <p:ext uri="{BB962C8B-B14F-4D97-AF65-F5344CB8AC3E}">
        <p14:creationId xmlns:p14="http://schemas.microsoft.com/office/powerpoint/2010/main" val="27895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8A220C-1FD1-0E90-587F-48BE6D8308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592" y="662249"/>
            <a:ext cx="4707031" cy="4873625"/>
          </a:xfrm>
        </p:spPr>
        <p:txBody>
          <a:bodyPr/>
          <a:lstStyle/>
          <a:p>
            <a:r>
              <a:rPr lang="pt-BR" dirty="0"/>
              <a:t>Não adianta tentarmos fugir de Deus, Ele irá nos buscar. Não fuja do seu chamado! </a:t>
            </a:r>
          </a:p>
        </p:txBody>
      </p:sp>
    </p:spTree>
    <p:extLst>
      <p:ext uri="{BB962C8B-B14F-4D97-AF65-F5344CB8AC3E}">
        <p14:creationId xmlns:p14="http://schemas.microsoft.com/office/powerpoint/2010/main" val="170225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A32A87C-B893-AEB2-26A7-AAC375BE9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Como pode alguém fugindo de Deus ir dormir!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F71C573-E322-B5D5-4509-FA5284CDDF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657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E87FBE-73BC-AD3A-327C-94B2512AA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333" y="4798243"/>
            <a:ext cx="10571334" cy="1776953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Mas Deus foi buscar Jonas. </a:t>
            </a:r>
          </a:p>
        </p:txBody>
      </p:sp>
    </p:spTree>
    <p:extLst>
      <p:ext uri="{BB962C8B-B14F-4D97-AF65-F5344CB8AC3E}">
        <p14:creationId xmlns:p14="http://schemas.microsoft.com/office/powerpoint/2010/main" val="20314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240A1-FD35-3BA4-4C8F-1C4DE7D25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JONAS, A JORNADA PARA A SALVAÇÃO  </a:t>
            </a:r>
          </a:p>
        </p:txBody>
      </p:sp>
    </p:spTree>
    <p:extLst>
      <p:ext uri="{BB962C8B-B14F-4D97-AF65-F5344CB8AC3E}">
        <p14:creationId xmlns:p14="http://schemas.microsoft.com/office/powerpoint/2010/main" val="218764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FAADEC-3315-246D-998C-6A2BC65EA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Qualquer criança conhece a história do profeta fujão que foi engolido por uma grande peixe. </a:t>
            </a:r>
          </a:p>
        </p:txBody>
      </p:sp>
      <p:pic>
        <p:nvPicPr>
          <p:cNvPr id="14" name="Espaço Reservado para Imagem 13" descr="Uma imagem contendo água, azul, mesa, oceano&#10;&#10;Descrição gerada automaticamente">
            <a:extLst>
              <a:ext uri="{FF2B5EF4-FFF2-40B4-BE49-F238E27FC236}">
                <a16:creationId xmlns:a16="http://schemas.microsoft.com/office/drawing/2014/main" id="{BF47A1C7-C7EE-60B5-0B64-8FB87FD7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438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F45D0EC-CC56-F6D3-07C1-C55F3B059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Veio a palavra do SENHOR a Jonas, filho de Amitai, dizendo:[...]</a:t>
            </a:r>
          </a:p>
          <a:p>
            <a:pPr lvl="1"/>
            <a:r>
              <a:rPr lang="pt-BR" dirty="0"/>
              <a:t>Jonas 1:1 </a:t>
            </a:r>
          </a:p>
        </p:txBody>
      </p:sp>
    </p:spTree>
    <p:extLst>
      <p:ext uri="{BB962C8B-B14F-4D97-AF65-F5344CB8AC3E}">
        <p14:creationId xmlns:p14="http://schemas.microsoft.com/office/powerpoint/2010/main" val="393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43AF211-8343-06AA-EAF3-94D79339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Restabeleceu ele os limites de Israel, desde a entrada de </a:t>
            </a:r>
            <a:r>
              <a:rPr lang="pt-BR" dirty="0" err="1"/>
              <a:t>Hamate</a:t>
            </a:r>
            <a:r>
              <a:rPr lang="pt-BR" dirty="0"/>
              <a:t> até ao mar da Planície, segundo a palavra do SENHOR, Deus de Israel, a qual falara por intermédio de seu servo Jonas, filho de Amitai, o profeta, o qual era de Gate-</a:t>
            </a:r>
            <a:r>
              <a:rPr lang="pt-BR" dirty="0" err="1"/>
              <a:t>Hefer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2 Reis 14:24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D2373A-CEA3-3C67-AC06-5740AACCC1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46" y="866681"/>
            <a:ext cx="4707031" cy="4873625"/>
          </a:xfrm>
        </p:spPr>
        <p:txBody>
          <a:bodyPr/>
          <a:lstStyle/>
          <a:p>
            <a:r>
              <a:rPr lang="pt-BR" dirty="0"/>
              <a:t>Jonas havia crescido na igreja, Parecia um modelo de crente.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22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0A10E-D9A6-2C61-A8AB-40356110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2"/>
            <a:r>
              <a:rPr lang="pt-BR" dirty="0"/>
              <a:t>Mas então, Deus lhe chamou para a missão:</a:t>
            </a:r>
          </a:p>
          <a:p>
            <a:r>
              <a:rPr lang="pt-BR" dirty="0"/>
              <a:t>Dispõe-te, vai à grande cidade de Nínive e clama contra ela, porque a sua malícia subiu até mim.</a:t>
            </a:r>
          </a:p>
          <a:p>
            <a:r>
              <a:rPr lang="pt-BR" dirty="0"/>
              <a:t>Jonas se dispôs, mas para fugir da presença do SENHOR, para Társis; e, tendo descido a </a:t>
            </a:r>
            <a:r>
              <a:rPr lang="pt-BR" dirty="0" err="1"/>
              <a:t>Jope</a:t>
            </a:r>
            <a:r>
              <a:rPr lang="pt-BR" dirty="0"/>
              <a:t>, achou um navio que ia para Társis; pagou, pois, a sua passagem e embarcou nele, para ir com eles para Társis, para longe da presença do SENHOR.</a:t>
            </a:r>
          </a:p>
          <a:p>
            <a:pPr lvl="1"/>
            <a:r>
              <a:rPr lang="pt-BR" dirty="0"/>
              <a:t>Jonas 1:2,3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95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9841FD-4B15-372D-48C7-4FDE190B6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731" y="784412"/>
            <a:ext cx="4522975" cy="4733365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Jonas era muito bom para pregar na igreja, para os seus conterrâneos, ah, mas quando Deus lhe convocou para a missão...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5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22B8A46-F477-0893-243A-726EDFBB0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3"/>
            <a:r>
              <a:rPr lang="pt-BR" sz="8000" dirty="0"/>
              <a:t>Que decepção.</a:t>
            </a:r>
          </a:p>
          <a:p>
            <a:pPr lvl="3"/>
            <a:r>
              <a:rPr lang="pt-BR" dirty="0"/>
              <a:t> </a:t>
            </a:r>
          </a:p>
          <a:p>
            <a:r>
              <a:rPr lang="pt-BR" dirty="0">
                <a:solidFill>
                  <a:schemeClr val="bg1"/>
                </a:solidFill>
              </a:rPr>
              <a:t>Deus disse “se disponha” e sim Jonas se dispôs, mas o texto diz: “para fugir da presença do Senhor”.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6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8BF9F48B-ED74-034B-97F2-FFF197B7D1C5}">
  <we:reference id="wa200000729" version="3.19.222.0" store="pt-BR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AE03BC5-5F89-4547-8F8E-CC43801D82B8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338</Words>
  <Application>Microsoft Macintosh PowerPoint</Application>
  <PresentationFormat>Widescreen</PresentationFormat>
  <Paragraphs>23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Calibri</vt:lpstr>
      <vt:lpstr>Arial</vt:lpstr>
      <vt:lpstr>Fonte do Sistema Regular</vt:lpstr>
      <vt:lpstr>Gourmet Le French Script</vt:lpstr>
      <vt:lpstr>Gourmet Le French</vt:lpstr>
      <vt:lpstr>Tema do Office</vt:lpstr>
      <vt:lpstr>Apresentação do PowerPoint</vt:lpstr>
      <vt:lpstr>JONAS, A JORNADA PARA A SALVAÇÃO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JONAS, A JORNADA PARA A SALVAÇÃO  </dc:title>
  <dc:creator>marcos aurelio gularte de castro</dc:creator>
  <cp:lastModifiedBy>marcos aurelio gularte de castro</cp:lastModifiedBy>
  <cp:revision>1</cp:revision>
  <dcterms:created xsi:type="dcterms:W3CDTF">2022-09-30T12:59:28Z</dcterms:created>
  <dcterms:modified xsi:type="dcterms:W3CDTF">2022-09-30T14:07:27Z</dcterms:modified>
</cp:coreProperties>
</file>