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97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95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6" r:id="rId35"/>
    <p:sldId id="293" r:id="rId36"/>
    <p:sldId id="294" r:id="rId37"/>
    <p:sldId id="257" r:id="rId38"/>
    <p:sldId id="259" r:id="rId39"/>
    <p:sldId id="258" r:id="rId40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3E6"/>
    <a:srgbClr val="6B5C4C"/>
    <a:srgbClr val="AF977C"/>
    <a:srgbClr val="EADBB8"/>
    <a:srgbClr val="FCEDCA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6B0C8-F77E-9A40-B378-6670AE87B772}" v="376" dt="2022-10-17T14:29:19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7"/>
    <p:restoredTop sz="96370"/>
  </p:normalViewPr>
  <p:slideViewPr>
    <p:cSldViewPr snapToGrid="0">
      <p:cViewPr varScale="1">
        <p:scale>
          <a:sx n="110" d="100"/>
          <a:sy n="110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7" r:id="rId15"/>
    <p:sldLayoutId id="2147483657" r:id="rId16"/>
    <p:sldLayoutId id="2147483658" r:id="rId17"/>
    <p:sldLayoutId id="2147483661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9860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22F884F-1122-7046-841A-714F5F77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168" y="1302142"/>
            <a:ext cx="4149685" cy="3531115"/>
          </a:xfrm>
        </p:spPr>
        <p:txBody>
          <a:bodyPr>
            <a:normAutofit lnSpcReduction="10000"/>
          </a:bodyPr>
          <a:lstStyle/>
          <a:p>
            <a:r>
              <a:rPr lang="pt-BR" dirty="0"/>
              <a:t>Uma mulher pode igualmente questionar: </a:t>
            </a:r>
          </a:p>
          <a:p>
            <a:pPr lvl="2"/>
            <a:r>
              <a:rPr lang="pt-BR" dirty="0"/>
              <a:t>“Por que tenho que viver numa cama e com dor se ajudei tanta gente?” </a:t>
            </a:r>
          </a:p>
        </p:txBody>
      </p:sp>
    </p:spTree>
    <p:extLst>
      <p:ext uri="{BB962C8B-B14F-4D97-AF65-F5344CB8AC3E}">
        <p14:creationId xmlns:p14="http://schemas.microsoft.com/office/powerpoint/2010/main" val="21627740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3AB62A-3142-A878-8467-399163EC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44746" cy="4873626"/>
          </a:xfrm>
        </p:spPr>
        <p:txBody>
          <a:bodyPr>
            <a:normAutofit/>
          </a:bodyPr>
          <a:lstStyle/>
          <a:p>
            <a:r>
              <a:rPr lang="pt-BR" dirty="0"/>
              <a:t>Um empresário pode lamentar: </a:t>
            </a:r>
          </a:p>
          <a:p>
            <a:pPr lvl="2"/>
            <a:r>
              <a:rPr lang="pt-BR" sz="4800" dirty="0"/>
              <a:t>“Por que sofro com enxaquecas horríveis todos os dias?” </a:t>
            </a:r>
          </a:p>
        </p:txBody>
      </p:sp>
    </p:spTree>
    <p:extLst>
      <p:ext uri="{BB962C8B-B14F-4D97-AF65-F5344CB8AC3E}">
        <p14:creationId xmlns:p14="http://schemas.microsoft.com/office/powerpoint/2010/main" val="27512108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40EFCEF-7822-F9D6-6971-2BA390AED0F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“Por que ninguém impediu que meu cachorro fosse atropelado?” </a:t>
            </a:r>
          </a:p>
          <a:p>
            <a:r>
              <a:rPr lang="pt-BR" dirty="0"/>
              <a:t>– uma criança pode perguntar.  </a:t>
            </a:r>
          </a:p>
          <a:p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21B28C7-0979-CB90-58FF-1105E34E9B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0511526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95DB3A7-DF92-FAD2-ABAC-5B649A85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onda mortal da covid-19 varreu o mundo e destruiu famílias inteiras, incluindo muitos que procuraram se cuidar, mas acabaram infectados.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61314E2-7BAC-E6C9-1EF0-D0499812D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79328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9D2D16-03A9-AC77-0FE5-D819F012B7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Toda a Bíblia trata do grande conflito entre o bem e o mal. </a:t>
            </a:r>
          </a:p>
        </p:txBody>
      </p:sp>
      <p:pic>
        <p:nvPicPr>
          <p:cNvPr id="7" name="Espaço Reservado para Imagem 6" descr="Uma imagem contendo ao ar livre, água, escuro, montanha&#10;&#10;Descrição gerada automaticamente">
            <a:extLst>
              <a:ext uri="{FF2B5EF4-FFF2-40B4-BE49-F238E27FC236}">
                <a16:creationId xmlns:a16="http://schemas.microsoft.com/office/drawing/2014/main" id="{601382CE-EED3-0456-E0C7-E1BD18DACE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541775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032236-BD57-98A2-DAE3-C015BEC5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1340802"/>
            <a:ext cx="4780968" cy="2852737"/>
          </a:xfrm>
        </p:spPr>
        <p:txBody>
          <a:bodyPr>
            <a:normAutofit fontScale="90000"/>
          </a:bodyPr>
          <a:lstStyle/>
          <a:p>
            <a:r>
              <a:rPr lang="pt-BR" dirty="0"/>
              <a:t>quatro fontes humanas de conhecimento: 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DF81E79-25DE-15B4-5A2C-B4E5590EC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934" y="4193539"/>
            <a:ext cx="4687158" cy="150018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/>
              <a:t>os sentidos,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autoridade,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razão 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intuição. 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369FE4DE-573E-3000-65BF-92640E98D9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7287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B01916-889D-210B-C817-BCC0437AB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Há mais uma fonte de conhecimento: </a:t>
            </a:r>
          </a:p>
          <a:p>
            <a:pPr lvl="2"/>
            <a:r>
              <a:rPr lang="pt-BR" dirty="0"/>
              <a:t>a </a:t>
            </a:r>
            <a:r>
              <a:rPr lang="pt-BR" b="1" dirty="0"/>
              <a:t>revelação</a:t>
            </a:r>
            <a:r>
              <a:rPr lang="pt-BR" dirty="0"/>
              <a:t>!</a:t>
            </a:r>
          </a:p>
        </p:txBody>
      </p:sp>
      <p:pic>
        <p:nvPicPr>
          <p:cNvPr id="17" name="Espaço Reservado para Imagem 16" descr="Pedaço de bolo&#10;&#10;Descrição gerada automaticamente com confiança baixa">
            <a:extLst>
              <a:ext uri="{FF2B5EF4-FFF2-40B4-BE49-F238E27FC236}">
                <a16:creationId xmlns:a16="http://schemas.microsoft.com/office/drawing/2014/main" id="{97D50E9F-7947-D134-4451-505B6DDEF9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79694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B01916-889D-210B-C817-BCC0437AB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38" y="4142790"/>
            <a:ext cx="5759762" cy="2583483"/>
          </a:xfrm>
        </p:spPr>
        <p:txBody>
          <a:bodyPr>
            <a:normAutofit/>
          </a:bodyPr>
          <a:lstStyle/>
          <a:p>
            <a:pPr lvl="2"/>
            <a:r>
              <a:rPr lang="pt-BR" sz="4400" dirty="0">
                <a:solidFill>
                  <a:srgbClr val="6B5C4C"/>
                </a:solidFill>
              </a:rPr>
              <a:t>São as Escrituras Sagradas, a Bíblia, cujo Autor maior é Deus!</a:t>
            </a:r>
          </a:p>
        </p:txBody>
      </p:sp>
    </p:spTree>
    <p:extLst>
      <p:ext uri="{BB962C8B-B14F-4D97-AF65-F5344CB8AC3E}">
        <p14:creationId xmlns:p14="http://schemas.microsoft.com/office/powerpoint/2010/main" val="21205258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CF8A6D-BAE8-6FF8-4853-30CFE658E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Deus criou o bem, mas alguns de Seus filhos escolheram o mal!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FAF3B1B9-B1FD-FC7E-F113-1272308584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68082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9B163B-24DB-2D3A-97F6-8181D30B0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01" y="289248"/>
            <a:ext cx="10826284" cy="1976993"/>
          </a:xfrm>
        </p:spPr>
        <p:txBody>
          <a:bodyPr>
            <a:normAutofit fontScale="70000" lnSpcReduction="20000"/>
          </a:bodyPr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A liberdade é uma das coisas mais importantes para Deus. Ele fez livres todos os seres do Universo. </a:t>
            </a:r>
          </a:p>
        </p:txBody>
      </p:sp>
    </p:spTree>
    <p:extLst>
      <p:ext uri="{BB962C8B-B14F-4D97-AF65-F5344CB8AC3E}">
        <p14:creationId xmlns:p14="http://schemas.microsoft.com/office/powerpoint/2010/main" val="20856902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SOMBRAS NO CÉU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1o Dia | Sábado 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070A598-9517-FE94-8504-6B8E7ED7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831" y="326572"/>
            <a:ext cx="7922699" cy="3321176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/>
              <a:t>Segundo o Apocalipse, “estourou a guerra no Céu”. </a:t>
            </a:r>
          </a:p>
        </p:txBody>
      </p:sp>
    </p:spTree>
    <p:extLst>
      <p:ext uri="{BB962C8B-B14F-4D97-AF65-F5344CB8AC3E}">
        <p14:creationId xmlns:p14="http://schemas.microsoft.com/office/powerpoint/2010/main" val="13558901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D3DF30-9E77-A09A-C930-C3E24CF32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mal se espalhou e gerou um enorme problema no Universo. </a:t>
            </a:r>
          </a:p>
          <a:p>
            <a:pPr lvl="2"/>
            <a:r>
              <a:rPr lang="pt-BR" dirty="0"/>
              <a:t>A humanidade também escolheu experimentar o mal!</a:t>
            </a:r>
          </a:p>
          <a:p>
            <a:endParaRPr lang="pt-BR" dirty="0"/>
          </a:p>
        </p:txBody>
      </p:sp>
      <p:pic>
        <p:nvPicPr>
          <p:cNvPr id="7" name="Espaço Reservado para Imagem 6" descr="Imagem em preto e branco de pessoa com a mão&#10;&#10;Descrição gerada automaticamente">
            <a:extLst>
              <a:ext uri="{FF2B5EF4-FFF2-40B4-BE49-F238E27FC236}">
                <a16:creationId xmlns:a16="http://schemas.microsoft.com/office/drawing/2014/main" id="{F017BFBB-E59C-F5BF-BB12-D2080ADA19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096534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7F00D4A-9BDF-0D2E-CEB0-0DD9336F0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001" y="359751"/>
            <a:ext cx="9519998" cy="2159515"/>
          </a:xfrm>
        </p:spPr>
        <p:txBody>
          <a:bodyPr>
            <a:normAutofit fontScale="92500"/>
          </a:bodyPr>
          <a:lstStyle/>
          <a:p>
            <a:pPr lvl="2"/>
            <a:r>
              <a:rPr lang="pt-BR" dirty="0"/>
              <a:t>O grande conflito continua ao nosso redor.</a:t>
            </a:r>
          </a:p>
        </p:txBody>
      </p:sp>
    </p:spTree>
    <p:extLst>
      <p:ext uri="{BB962C8B-B14F-4D97-AF65-F5344CB8AC3E}">
        <p14:creationId xmlns:p14="http://schemas.microsoft.com/office/powerpoint/2010/main" val="11095421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6E12A1-B308-216E-C16F-3854CF4C7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4400" dirty="0"/>
              <a:t>O que podemos fazer para ser salvos neste cenário de guerra cósmica?</a:t>
            </a:r>
          </a:p>
        </p:txBody>
      </p:sp>
    </p:spTree>
    <p:extLst>
      <p:ext uri="{BB962C8B-B14F-4D97-AF65-F5344CB8AC3E}">
        <p14:creationId xmlns:p14="http://schemas.microsoft.com/office/powerpoint/2010/main" val="168610881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4F7D46E-813F-4A64-5D3C-8915115B7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065" y="634482"/>
            <a:ext cx="3220070" cy="5028103"/>
          </a:xfrm>
        </p:spPr>
        <p:txBody>
          <a:bodyPr>
            <a:normAutofit/>
          </a:bodyPr>
          <a:lstStyle/>
          <a:p>
            <a:pPr lvl="2"/>
            <a:r>
              <a:rPr lang="pt-BR" sz="2800" dirty="0"/>
              <a:t>Lúcifer trouxe o mal, mas Jesus interveio para restaurar o bem.</a:t>
            </a:r>
          </a:p>
        </p:txBody>
      </p:sp>
    </p:spTree>
    <p:extLst>
      <p:ext uri="{BB962C8B-B14F-4D97-AF65-F5344CB8AC3E}">
        <p14:creationId xmlns:p14="http://schemas.microsoft.com/office/powerpoint/2010/main" val="302006512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107C0E2-942A-5685-AD9B-201808C3D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Jesus desceu uma escada: </a:t>
            </a:r>
            <a:r>
              <a:rPr lang="pt-BR" b="0" dirty="0"/>
              <a:t>de Deus a homem, de homem a escravo, de escravo a condenado à morte, a morte de cruz. </a:t>
            </a:r>
          </a:p>
        </p:txBody>
      </p:sp>
    </p:spTree>
    <p:extLst>
      <p:ext uri="{BB962C8B-B14F-4D97-AF65-F5344CB8AC3E}">
        <p14:creationId xmlns:p14="http://schemas.microsoft.com/office/powerpoint/2010/main" val="33429022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27721C-355C-715D-5D5D-C9C1654574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Como na história de ESPÁRTACO, ele se tornou um escravo para libertar os escravos!</a:t>
            </a:r>
          </a:p>
        </p:txBody>
      </p:sp>
      <p:pic>
        <p:nvPicPr>
          <p:cNvPr id="11" name="Espaço Reservado para Imagem 10" descr="Homem em pé em gramado seco&#10;&#10;Descrição gerada automaticamente">
            <a:extLst>
              <a:ext uri="{FF2B5EF4-FFF2-40B4-BE49-F238E27FC236}">
                <a16:creationId xmlns:a16="http://schemas.microsoft.com/office/drawing/2014/main" id="{AA9BA6CF-8260-9C34-B4EB-D5D1119053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859780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7F5584B-8867-5147-83CD-8D636D1FC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10" y="630338"/>
            <a:ext cx="5871729" cy="3241866"/>
          </a:xfrm>
        </p:spPr>
        <p:txBody>
          <a:bodyPr/>
          <a:lstStyle/>
          <a:p>
            <a:r>
              <a:rPr lang="pt-BR" dirty="0"/>
              <a:t>Cristo não veio apenas para ter uma experiência humana e Se irmanar conosco. </a:t>
            </a:r>
          </a:p>
          <a:p>
            <a:pPr lvl="2"/>
            <a:r>
              <a:rPr lang="pt-BR" dirty="0"/>
              <a:t>No plano de Deus, Sua encarnação deveria levá-Lo À cruz!</a:t>
            </a:r>
          </a:p>
        </p:txBody>
      </p:sp>
    </p:spTree>
    <p:extLst>
      <p:ext uri="{BB962C8B-B14F-4D97-AF65-F5344CB8AC3E}">
        <p14:creationId xmlns:p14="http://schemas.microsoft.com/office/powerpoint/2010/main" val="178485293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A1F25BB-ADD9-CD6A-5425-A5BAE818A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Ele era o “Cordeiro de Deus que tira o pecado do mundo”.</a:t>
            </a:r>
          </a:p>
        </p:txBody>
      </p:sp>
      <p:pic>
        <p:nvPicPr>
          <p:cNvPr id="7" name="Espaço Reservado para Imagem 6" descr="Uma imagem contendo pessoa, no interior, mulher, olhando&#10;&#10;Descrição gerada automaticamente">
            <a:extLst>
              <a:ext uri="{FF2B5EF4-FFF2-40B4-BE49-F238E27FC236}">
                <a16:creationId xmlns:a16="http://schemas.microsoft.com/office/drawing/2014/main" id="{AE01FD0B-627E-C2B2-9F2E-0E68DECBCB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718734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DFC6A1-7222-C811-71C5-00FCBA2163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Deus criou um plano para salvar a humanidade antes mesmo que ela fosse arrastada para o grande conflito. </a:t>
            </a:r>
          </a:p>
        </p:txBody>
      </p:sp>
      <p:pic>
        <p:nvPicPr>
          <p:cNvPr id="8" name="Espaço Reservado para Imagem 7" descr="Placa com nome de rua em dia de sol&#10;&#10;Descrição gerada automaticamente">
            <a:extLst>
              <a:ext uri="{FF2B5EF4-FFF2-40B4-BE49-F238E27FC236}">
                <a16:creationId xmlns:a16="http://schemas.microsoft.com/office/drawing/2014/main" id="{0A5FC3EA-B4AA-EA90-2977-2C985E6BF1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7834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E622EBF-7E5B-4FF8-962E-B6A23F75F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“Falei essas coisas para que em mim vocês tenham paz. No mundo, vocês passam por aflições; mas tenham coragem: eu venci o mundo”. </a:t>
            </a:r>
          </a:p>
          <a:p>
            <a:pPr lvl="1"/>
            <a:r>
              <a:rPr lang="pt-BR" dirty="0"/>
              <a:t>João 16:33</a:t>
            </a:r>
          </a:p>
        </p:txBody>
      </p:sp>
    </p:spTree>
    <p:extLst>
      <p:ext uri="{BB962C8B-B14F-4D97-AF65-F5344CB8AC3E}">
        <p14:creationId xmlns:p14="http://schemas.microsoft.com/office/powerpoint/2010/main" val="294885623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043871-82B6-294D-9655-888A7B6681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“Porque Deus amou o mundo de tal maneira que deu o Seu Filho unigênito, para que todo o que Nele crê não pereça, mas tenha a vida eterna.”</a:t>
            </a:r>
          </a:p>
          <a:p>
            <a:pPr lvl="1"/>
            <a:r>
              <a:rPr lang="pt-BR" dirty="0"/>
              <a:t>João 3:16</a:t>
            </a:r>
          </a:p>
        </p:txBody>
      </p:sp>
    </p:spTree>
    <p:extLst>
      <p:ext uri="{BB962C8B-B14F-4D97-AF65-F5344CB8AC3E}">
        <p14:creationId xmlns:p14="http://schemas.microsoft.com/office/powerpoint/2010/main" val="26534767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215924-3916-729B-EDD2-AD21AE3D4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Para ser salvo, é preciso </a:t>
            </a:r>
            <a:r>
              <a:rPr lang="pt-BR" dirty="0">
                <a:solidFill>
                  <a:srgbClr val="87C3E6"/>
                </a:solidFill>
              </a:rPr>
              <a:t>crer </a:t>
            </a:r>
            <a:r>
              <a:rPr lang="pt-BR" dirty="0"/>
              <a:t>Nele. Isso também significa que precisamos </a:t>
            </a:r>
            <a:r>
              <a:rPr lang="pt-BR" dirty="0">
                <a:solidFill>
                  <a:srgbClr val="87C3E6"/>
                </a:solidFill>
              </a:rPr>
              <a:t>querer. </a:t>
            </a:r>
          </a:p>
        </p:txBody>
      </p:sp>
      <p:pic>
        <p:nvPicPr>
          <p:cNvPr id="7" name="Espaço Reservado para Imagem 6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18ABF1D-9C6D-14D4-708A-6E4640CD94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860877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05ACA58-DDBC-F813-56D2-1B90610B8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071" y="3429000"/>
            <a:ext cx="5271797" cy="3256383"/>
          </a:xfrm>
        </p:spPr>
        <p:txBody>
          <a:bodyPr>
            <a:normAutofit/>
          </a:bodyPr>
          <a:lstStyle/>
          <a:p>
            <a:pPr lvl="2"/>
            <a:r>
              <a:rPr lang="pt-BR" sz="4800" dirty="0"/>
              <a:t> “O que você quer que eu lhe faça?” </a:t>
            </a:r>
          </a:p>
        </p:txBody>
      </p:sp>
    </p:spTree>
    <p:extLst>
      <p:ext uri="{BB962C8B-B14F-4D97-AF65-F5344CB8AC3E}">
        <p14:creationId xmlns:p14="http://schemas.microsoft.com/office/powerpoint/2010/main" val="7242779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36A17A0-4AF7-A02D-626C-CA68E6075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629" y="1408922"/>
            <a:ext cx="4694306" cy="4477597"/>
          </a:xfrm>
        </p:spPr>
        <p:txBody>
          <a:bodyPr>
            <a:normAutofit/>
          </a:bodyPr>
          <a:lstStyle/>
          <a:p>
            <a:r>
              <a:rPr lang="pt-BR" dirty="0"/>
              <a:t>O grande conflito continua ao nosso redor. </a:t>
            </a:r>
          </a:p>
          <a:p>
            <a:pPr lvl="2"/>
            <a:r>
              <a:rPr lang="pt-BR" sz="3200" dirty="0"/>
              <a:t>Sofremos com as consequências desse conflito todos os dias. </a:t>
            </a:r>
          </a:p>
        </p:txBody>
      </p:sp>
    </p:spTree>
    <p:extLst>
      <p:ext uri="{BB962C8B-B14F-4D97-AF65-F5344CB8AC3E}">
        <p14:creationId xmlns:p14="http://schemas.microsoft.com/office/powerpoint/2010/main" val="108450850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D05CED-2855-C1DB-6F63-F7686EE3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79" y="1610052"/>
            <a:ext cx="6056577" cy="3372495"/>
          </a:xfrm>
        </p:spPr>
        <p:txBody>
          <a:bodyPr>
            <a:normAutofit/>
          </a:bodyPr>
          <a:lstStyle/>
          <a:p>
            <a:pPr lvl="2"/>
            <a:r>
              <a:rPr lang="pt-BR" sz="4000" dirty="0"/>
              <a:t>O mundo está mergulhado em um grande conflito espiritual.</a:t>
            </a:r>
          </a:p>
        </p:txBody>
      </p:sp>
    </p:spTree>
    <p:extLst>
      <p:ext uri="{BB962C8B-B14F-4D97-AF65-F5344CB8AC3E}">
        <p14:creationId xmlns:p14="http://schemas.microsoft.com/office/powerpoint/2010/main" val="215864839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D05CED-2855-C1DB-6F63-F7686EE3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433" y="1502228"/>
            <a:ext cx="6438121" cy="4785507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Sofremos</a:t>
            </a:r>
            <a:br>
              <a:rPr lang="pt-BR" dirty="0"/>
            </a:br>
            <a:r>
              <a:rPr lang="pt-BR" dirty="0"/>
              <a:t> com as consequências desse conflito todos os dias. </a:t>
            </a:r>
          </a:p>
        </p:txBody>
      </p:sp>
    </p:spTree>
    <p:extLst>
      <p:ext uri="{BB962C8B-B14F-4D97-AF65-F5344CB8AC3E}">
        <p14:creationId xmlns:p14="http://schemas.microsoft.com/office/powerpoint/2010/main" val="1057566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3BAFC9A-1335-84D3-8AE9-4B32B9D90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Somente Deus pode nos salvar do pecado. </a:t>
            </a:r>
          </a:p>
        </p:txBody>
      </p:sp>
      <p:pic>
        <p:nvPicPr>
          <p:cNvPr id="7" name="Espaço Reservado para Imagem 6" descr="Homem de camisa branca e vermelha&#10;&#10;Descrição gerada automaticamente com confiança média">
            <a:extLst>
              <a:ext uri="{FF2B5EF4-FFF2-40B4-BE49-F238E27FC236}">
                <a16:creationId xmlns:a16="http://schemas.microsoft.com/office/drawing/2014/main" id="{C060C19B-EAC1-37A3-6373-0011AC379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041866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495F00-C589-E56C-6A2A-57CA0F94D7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O que há de errado com o mundo? </a:t>
            </a:r>
          </a:p>
        </p:txBody>
      </p:sp>
      <p:pic>
        <p:nvPicPr>
          <p:cNvPr id="7" name="Espaço Reservado para Imagem 6" descr="Vista de uma cidade antiga&#10;&#10;Descrição gerada automaticamente com confiança média">
            <a:extLst>
              <a:ext uri="{FF2B5EF4-FFF2-40B4-BE49-F238E27FC236}">
                <a16:creationId xmlns:a16="http://schemas.microsoft.com/office/drawing/2014/main" id="{FE64A0D6-3A18-419E-E55F-8DA0282DF0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7099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Por que morremos se nos foi dado o privilégio da vida? </a:t>
            </a:r>
          </a:p>
        </p:txBody>
      </p:sp>
      <p:pic>
        <p:nvPicPr>
          <p:cNvPr id="7" name="Espaço Reservado para Imagem 6" descr="Mulher sentada na grama&#10;&#10;Descrição gerada automaticamente com confiança média">
            <a:extLst>
              <a:ext uri="{FF2B5EF4-FFF2-40B4-BE49-F238E27FC236}">
                <a16:creationId xmlns:a16="http://schemas.microsoft.com/office/drawing/2014/main" id="{AF213FF4-3CF0-AAB7-6759-1837C8C2E3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43297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D7CF6D-E49F-C828-9E0A-14372AA8D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Como </a:t>
            </a:r>
            <a:r>
              <a:rPr lang="pt-BR" dirty="0">
                <a:solidFill>
                  <a:srgbClr val="FCEDCA"/>
                </a:solidFill>
              </a:rPr>
              <a:t>explicar o mal se existe um Deus todo-poderoso?</a:t>
            </a:r>
          </a:p>
        </p:txBody>
      </p:sp>
    </p:spTree>
    <p:extLst>
      <p:ext uri="{BB962C8B-B14F-4D97-AF65-F5344CB8AC3E}">
        <p14:creationId xmlns:p14="http://schemas.microsoft.com/office/powerpoint/2010/main" val="28276606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“Deus deseja impedir o mal, mas não é capaz? Então, Ele não é onipotente. Ele é capaz, mas não deseja evitar o mal? Então, Ele é mau. Ele é tanto capaz quanto deseja combater o mal? Então, de onde o mal vem?” </a:t>
            </a:r>
          </a:p>
          <a:p>
            <a:pPr lvl="1"/>
            <a:r>
              <a:rPr lang="pt-BR" dirty="0"/>
              <a:t>Epicuro</a:t>
            </a:r>
          </a:p>
        </p:txBody>
      </p:sp>
    </p:spTree>
    <p:extLst>
      <p:ext uri="{BB962C8B-B14F-4D97-AF65-F5344CB8AC3E}">
        <p14:creationId xmlns:p14="http://schemas.microsoft.com/office/powerpoint/2010/main" val="13158744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3416AD-249F-D315-C308-C9E5B2165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Imagine que você tem um amigo de infância que ficou muito rico, com mais de um bilhão de dólares na conta bancária, e você é muito pobre e está passando fome.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8685DFD-E325-EB88-C928-13295BCB84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0875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3C0CB1-E599-B5DA-AF3E-C5AE0B4CE9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Um pai pode perguntar:</a:t>
            </a:r>
          </a:p>
          <a:p>
            <a:pPr lvl="2"/>
            <a:r>
              <a:rPr lang="pt-BR" dirty="0"/>
              <a:t> “Por que Deus permite que minha filha de quatro anos tenha leucemia?” </a:t>
            </a:r>
          </a:p>
        </p:txBody>
      </p:sp>
      <p:pic>
        <p:nvPicPr>
          <p:cNvPr id="12" name="Espaço Reservado para Imagem 11" descr="Bebê deitado de barriga para baixo na cama&#10;&#10;Descrição gerada automaticamente com confiança média">
            <a:extLst>
              <a:ext uri="{FF2B5EF4-FFF2-40B4-BE49-F238E27FC236}">
                <a16:creationId xmlns:a16="http://schemas.microsoft.com/office/drawing/2014/main" id="{8B9A92DB-DA5F-39C4-6BF1-4F4AEB405A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47510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623</Words>
  <Application>Microsoft Office PowerPoint</Application>
  <PresentationFormat>Widescreen</PresentationFormat>
  <Paragraphs>51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Wingdings</vt:lpstr>
      <vt:lpstr>Arial</vt:lpstr>
      <vt:lpstr>Basic Sans Light</vt:lpstr>
      <vt:lpstr>Basic Sans Bold</vt:lpstr>
      <vt:lpstr>Calibri</vt:lpstr>
      <vt:lpstr>Basic Sans</vt:lpstr>
      <vt:lpstr>Fonte do Sistema Regular</vt:lpstr>
      <vt:lpstr>Tema do Office</vt:lpstr>
      <vt:lpstr>Apresentação do PowerPoint</vt:lpstr>
      <vt:lpstr>SOMBRAS NO CÉU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quatro fontes humanas de conhecimento: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2</cp:revision>
  <dcterms:created xsi:type="dcterms:W3CDTF">2022-10-04T12:03:09Z</dcterms:created>
  <dcterms:modified xsi:type="dcterms:W3CDTF">2022-10-18T16:58:22Z</dcterms:modified>
</cp:coreProperties>
</file>