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85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3" r:id="rId19"/>
    <p:sldId id="275" r:id="rId20"/>
    <p:sldId id="276" r:id="rId21"/>
    <p:sldId id="277" r:id="rId22"/>
    <p:sldId id="284" r:id="rId23"/>
    <p:sldId id="278" r:id="rId24"/>
    <p:sldId id="279" r:id="rId25"/>
    <p:sldId id="280" r:id="rId26"/>
    <p:sldId id="281" r:id="rId27"/>
    <p:sldId id="282" r:id="rId28"/>
    <p:sldId id="257" r:id="rId29"/>
    <p:sldId id="259" r:id="rId30"/>
    <p:sldId id="258" r:id="rId31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62D"/>
    <a:srgbClr val="6B5C4C"/>
    <a:srgbClr val="FCEDCA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BF138-8601-6645-A851-9278E1101CBC}" v="66" dt="2022-10-17T14:33:56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3"/>
    <p:restoredTop sz="96370"/>
  </p:normalViewPr>
  <p:slideViewPr>
    <p:cSldViewPr snapToGrid="0">
      <p:cViewPr varScale="1">
        <p:scale>
          <a:sx n="110" d="100"/>
          <a:sy n="110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21831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8" r:id="rId15"/>
    <p:sldLayoutId id="2147483667" r:id="rId16"/>
    <p:sldLayoutId id="2147483657" r:id="rId17"/>
    <p:sldLayoutId id="2147483658" r:id="rId18"/>
    <p:sldLayoutId id="2147483661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335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6A215B-38C7-E17F-9FD3-F330038B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41" y="129960"/>
            <a:ext cx="5943359" cy="3793647"/>
          </a:xfrm>
        </p:spPr>
        <p:txBody>
          <a:bodyPr>
            <a:normAutofit lnSpcReduction="10000"/>
          </a:bodyPr>
          <a:lstStyle/>
          <a:p>
            <a:pPr lvl="2"/>
            <a:r>
              <a:rPr lang="pt-BR" dirty="0"/>
              <a:t>Somos chamados a imitar a obediência do pai.</a:t>
            </a:r>
          </a:p>
        </p:txBody>
      </p:sp>
    </p:spTree>
    <p:extLst>
      <p:ext uri="{BB962C8B-B14F-4D97-AF65-F5344CB8AC3E}">
        <p14:creationId xmlns:p14="http://schemas.microsoft.com/office/powerpoint/2010/main" val="332718928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4C572DD-CC8C-542D-1C24-D644155C0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90" y="631984"/>
            <a:ext cx="5844746" cy="4873626"/>
          </a:xfrm>
        </p:spPr>
        <p:txBody>
          <a:bodyPr/>
          <a:lstStyle/>
          <a:p>
            <a:pPr lvl="2"/>
            <a:r>
              <a:rPr lang="pt-BR" dirty="0">
                <a:solidFill>
                  <a:srgbClr val="6B5C4C"/>
                </a:solidFill>
              </a:rPr>
              <a:t>Somos chamados a imitar a submissão do filho.</a:t>
            </a:r>
          </a:p>
        </p:txBody>
      </p:sp>
    </p:spTree>
    <p:extLst>
      <p:ext uri="{BB962C8B-B14F-4D97-AF65-F5344CB8AC3E}">
        <p14:creationId xmlns:p14="http://schemas.microsoft.com/office/powerpoint/2010/main" val="21541544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6E3A55-C080-A992-680F-75D425627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14" y="3164540"/>
            <a:ext cx="4585568" cy="3300293"/>
          </a:xfrm>
        </p:spPr>
        <p:txBody>
          <a:bodyPr>
            <a:normAutofit/>
          </a:bodyPr>
          <a:lstStyle/>
          <a:p>
            <a:pPr lvl="2"/>
            <a:r>
              <a:rPr lang="pt-BR" dirty="0">
                <a:solidFill>
                  <a:srgbClr val="FCEDCA"/>
                </a:solidFill>
              </a:rPr>
              <a:t>Somos chamados a contemplar o sacrifício e o sofrimento de Deus.</a:t>
            </a:r>
          </a:p>
        </p:txBody>
      </p:sp>
    </p:spTree>
    <p:extLst>
      <p:ext uri="{BB962C8B-B14F-4D97-AF65-F5344CB8AC3E}">
        <p14:creationId xmlns:p14="http://schemas.microsoft.com/office/powerpoint/2010/main" val="350469671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F55B1C6-FA2F-E8FE-A6FD-AC8C4B0C7F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Quando lemos “pegue o seu filho, seu único filho Isaque, a quem você ama” (</a:t>
            </a:r>
            <a:r>
              <a:rPr lang="pt-BR" dirty="0" err="1"/>
              <a:t>Gn</a:t>
            </a:r>
            <a:r>
              <a:rPr lang="pt-BR" dirty="0"/>
              <a:t> 22:2), esta é a primeira vez em que o verbo “amar” ocorre na Bíblia. </a:t>
            </a:r>
          </a:p>
        </p:txBody>
      </p:sp>
      <p:pic>
        <p:nvPicPr>
          <p:cNvPr id="7" name="Espaço Reservado para Imagem 6" descr="Homem ao lado de uma rocha&#10;&#10;Descrição gerada automaticamente">
            <a:extLst>
              <a:ext uri="{FF2B5EF4-FFF2-40B4-BE49-F238E27FC236}">
                <a16:creationId xmlns:a16="http://schemas.microsoft.com/office/drawing/2014/main" id="{A85C11EB-BC85-68BF-AEA3-C698BACF34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46615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3E532F3-57EA-3CF1-CD5D-8A5BEB592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656" y="694738"/>
            <a:ext cx="5844746" cy="4873626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3D362D"/>
                </a:solidFill>
                <a:latin typeface="Basic Sans Bold" pitchFamily="2" charset="77"/>
              </a:rPr>
              <a:t>Deus colocou Abraão em um conflito de amores: </a:t>
            </a:r>
          </a:p>
          <a:p>
            <a:pPr lvl="2"/>
            <a:r>
              <a:rPr lang="pt-BR" dirty="0"/>
              <a:t>o amor a Deus e o amor ao filho. </a:t>
            </a:r>
          </a:p>
        </p:txBody>
      </p:sp>
    </p:spTree>
    <p:extLst>
      <p:ext uri="{BB962C8B-B14F-4D97-AF65-F5344CB8AC3E}">
        <p14:creationId xmlns:p14="http://schemas.microsoft.com/office/powerpoint/2010/main" val="32988966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5B48FB6-51A0-F62D-EF00-7E81F9F8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2456" y="1573279"/>
            <a:ext cx="5844746" cy="4873626"/>
          </a:xfrm>
        </p:spPr>
        <p:txBody>
          <a:bodyPr/>
          <a:lstStyle/>
          <a:p>
            <a:pPr lvl="2"/>
            <a:r>
              <a:rPr lang="pt-BR" dirty="0">
                <a:solidFill>
                  <a:srgbClr val="FCEDCA"/>
                </a:solidFill>
              </a:rPr>
              <a:t>Naquela terrível prova, Deus permitiu que Abraão experimentasse o que a Divindade sentiria para salvar os seres humanos, porém de maneira inversa. </a:t>
            </a:r>
          </a:p>
        </p:txBody>
      </p:sp>
    </p:spTree>
    <p:extLst>
      <p:ext uri="{BB962C8B-B14F-4D97-AF65-F5344CB8AC3E}">
        <p14:creationId xmlns:p14="http://schemas.microsoft.com/office/powerpoint/2010/main" val="6046324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55E387-85BA-EF8F-D67F-6B6C4A98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898" y="147891"/>
            <a:ext cx="8234203" cy="1958815"/>
          </a:xfrm>
        </p:spPr>
        <p:txBody>
          <a:bodyPr>
            <a:normAutofit fontScale="77500" lnSpcReduction="20000"/>
          </a:bodyPr>
          <a:lstStyle/>
          <a:p>
            <a:pPr lvl="2">
              <a:lnSpc>
                <a:spcPct val="120000"/>
              </a:lnSpc>
            </a:pPr>
            <a:r>
              <a:rPr lang="pt-BR" dirty="0">
                <a:solidFill>
                  <a:srgbClr val="6B5C4C"/>
                </a:solidFill>
              </a:rPr>
              <a:t>Abraão estava disposto a sacrificar seu filho por amor a Deus. Deus estaria disposto a sacrificar Seu divino Filho por amor ao mundo pecador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88451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339EEC-9E0A-857B-3638-2D3FBB50E587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8000">
                <a:srgbClr val="3D362D">
                  <a:alpha val="21831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anchor="b"/>
          <a:lstStyle/>
          <a:p>
            <a:pPr lvl="2"/>
            <a:r>
              <a:rPr lang="pt-BR" dirty="0">
                <a:solidFill>
                  <a:srgbClr val="FCEDCA"/>
                </a:solidFill>
              </a:rPr>
              <a:t>Deus proveu o carneiro (</a:t>
            </a:r>
            <a:r>
              <a:rPr lang="pt-BR" dirty="0" err="1">
                <a:solidFill>
                  <a:srgbClr val="FCEDCA"/>
                </a:solidFill>
              </a:rPr>
              <a:t>Gn</a:t>
            </a:r>
            <a:r>
              <a:rPr lang="pt-BR" dirty="0">
                <a:solidFill>
                  <a:srgbClr val="FCEDCA"/>
                </a:solidFill>
              </a:rPr>
              <a:t> 22:11-14), que foi sacrificado no lugar de Isaque.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D571F8-B90F-7BF6-671D-30807CC02D98}"/>
              </a:ext>
            </a:extLst>
          </p:cNvPr>
          <p:cNvSpPr txBox="1"/>
          <p:nvPr/>
        </p:nvSpPr>
        <p:spPr>
          <a:xfrm>
            <a:off x="1694329" y="4957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553985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339EEC-9E0A-857B-3638-2D3FBB50E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67" y="176682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pt-BR" sz="4400" dirty="0">
                <a:solidFill>
                  <a:schemeClr val="bg1"/>
                </a:solidFill>
              </a:rPr>
              <a:t>Deus proveu salvação a todo o que crê, por meio do sacrifício de Jesus. </a:t>
            </a:r>
          </a:p>
        </p:txBody>
      </p:sp>
    </p:spTree>
    <p:extLst>
      <p:ext uri="{BB962C8B-B14F-4D97-AF65-F5344CB8AC3E}">
        <p14:creationId xmlns:p14="http://schemas.microsoft.com/office/powerpoint/2010/main" val="212834742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DE1D5E5-EB99-543B-3E0A-2922CF6F8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839" y="923192"/>
            <a:ext cx="6487624" cy="5614133"/>
          </a:xfrm>
        </p:spPr>
        <p:txBody>
          <a:bodyPr/>
          <a:lstStyle/>
          <a:p>
            <a:pPr algn="ctr"/>
            <a:r>
              <a:rPr lang="pt-BR" dirty="0"/>
              <a:t>Isaque foi poupado. Abraão o abraçou fortemente. Um alívio indescritível tomou conta de ambos.</a:t>
            </a:r>
          </a:p>
        </p:txBody>
      </p:sp>
    </p:spTree>
    <p:extLst>
      <p:ext uri="{BB962C8B-B14F-4D97-AF65-F5344CB8AC3E}">
        <p14:creationId xmlns:p14="http://schemas.microsoft.com/office/powerpoint/2010/main" val="4397047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/>
              <a:t>Onde </a:t>
            </a:r>
            <a:br>
              <a:rPr lang="pt-BR"/>
            </a:br>
            <a:r>
              <a:rPr lang="pt-BR"/>
              <a:t>está </a:t>
            </a:r>
            <a:r>
              <a:rPr lang="pt-BR" dirty="0"/>
              <a:t>o Cordeiro?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3o Dia | Segunda-feira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B163F70-4FF4-55AE-83B4-FAD93B29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26" y="4695092"/>
            <a:ext cx="10793627" cy="2162908"/>
          </a:xfrm>
        </p:spPr>
        <p:txBody>
          <a:bodyPr>
            <a:normAutofit/>
          </a:bodyPr>
          <a:lstStyle/>
          <a:p>
            <a:pPr lvl="2"/>
            <a:r>
              <a:rPr lang="pt-BR" dirty="0">
                <a:solidFill>
                  <a:srgbClr val="FCEDCA"/>
                </a:solidFill>
              </a:rPr>
              <a:t>Não existe maior amor do que esse: o de um Pai que entrega seu Filho para nos salvar.</a:t>
            </a:r>
          </a:p>
        </p:txBody>
      </p:sp>
    </p:spTree>
    <p:extLst>
      <p:ext uri="{BB962C8B-B14F-4D97-AF65-F5344CB8AC3E}">
        <p14:creationId xmlns:p14="http://schemas.microsoft.com/office/powerpoint/2010/main" val="412975269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230DEE-2F5C-C94D-864D-0C918A77B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473" y="1230923"/>
            <a:ext cx="4726935" cy="4912906"/>
          </a:xfrm>
        </p:spPr>
        <p:txBody>
          <a:bodyPr/>
          <a:lstStyle/>
          <a:p>
            <a:pPr lvl="2"/>
            <a:r>
              <a:rPr lang="pt-BR" dirty="0"/>
              <a:t>Jesus foi em frente por você.</a:t>
            </a:r>
          </a:p>
        </p:txBody>
      </p:sp>
    </p:spTree>
    <p:extLst>
      <p:ext uri="{BB962C8B-B14F-4D97-AF65-F5344CB8AC3E}">
        <p14:creationId xmlns:p14="http://schemas.microsoft.com/office/powerpoint/2010/main" val="174752218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230DEE-2F5C-C94D-864D-0C918A77B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Ele não desistiu para salvar você, porque Ele e o Pai amam você. </a:t>
            </a:r>
          </a:p>
        </p:txBody>
      </p:sp>
    </p:spTree>
    <p:extLst>
      <p:ext uri="{BB962C8B-B14F-4D97-AF65-F5344CB8AC3E}">
        <p14:creationId xmlns:p14="http://schemas.microsoft.com/office/powerpoint/2010/main" val="365843370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8AC3B9-DD8E-4BF5-9B15-492DB3C0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1530" y="1855176"/>
            <a:ext cx="3658788" cy="3796283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pt-BR" dirty="0"/>
              <a:t>Diante desse grande sacrifício, o que falta para você finalmente entregar seu coração a Cristo?</a:t>
            </a:r>
          </a:p>
        </p:txBody>
      </p:sp>
    </p:spTree>
    <p:extLst>
      <p:ext uri="{BB962C8B-B14F-4D97-AF65-F5344CB8AC3E}">
        <p14:creationId xmlns:p14="http://schemas.microsoft.com/office/powerpoint/2010/main" val="354762719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F34988-2303-1309-B565-E611BDB935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O que o impede hoje de entregar sua vida a Jesus?</a:t>
            </a:r>
          </a:p>
        </p:txBody>
      </p:sp>
      <p:pic>
        <p:nvPicPr>
          <p:cNvPr id="7" name="Espaço Reservado para Imagem 6" descr="Mulher sentada na cama&#10;&#10;Descrição gerada automaticamente">
            <a:extLst>
              <a:ext uri="{FF2B5EF4-FFF2-40B4-BE49-F238E27FC236}">
                <a16:creationId xmlns:a16="http://schemas.microsoft.com/office/drawing/2014/main" id="{26DD2719-8BD1-BDF1-BEA4-D02C2D14EC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087922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ED5D32-C940-9C69-44A6-AAD7E3852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Aceite-O como Senhor e Salvador e inicie uma caminhada de fé com Ele.</a:t>
            </a:r>
          </a:p>
        </p:txBody>
      </p:sp>
      <p:pic>
        <p:nvPicPr>
          <p:cNvPr id="10" name="Espaço Reservado para Imagem 9" descr="Mulher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6C2BFAFE-F3A7-562A-8E80-09C790A93B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0006" y="677531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401744329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0F1F560-29AA-144E-17B2-F1B5DB5CD8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seus sacrifícios      Não adiantam .</a:t>
            </a:r>
          </a:p>
        </p:txBody>
      </p:sp>
      <p:pic>
        <p:nvPicPr>
          <p:cNvPr id="9" name="Espaço Reservado para Imagem 8" descr="Pessoas em um show&#10;&#10;Descrição gerada automaticamente">
            <a:extLst>
              <a:ext uri="{FF2B5EF4-FFF2-40B4-BE49-F238E27FC236}">
                <a16:creationId xmlns:a16="http://schemas.microsoft.com/office/drawing/2014/main" id="{CCC4E29F-9927-9BA0-9472-639E952A3E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140826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9EF508-198A-AFA3-5BC9-00AA80BB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427" y="721966"/>
            <a:ext cx="4489542" cy="5414067"/>
          </a:xfrm>
        </p:spPr>
        <p:txBody>
          <a:bodyPr/>
          <a:lstStyle/>
          <a:p>
            <a:pPr lvl="2"/>
            <a:r>
              <a:rPr lang="pt-BR" dirty="0"/>
              <a:t>Ele é o Cordeiro que está faltando em sua vida.</a:t>
            </a:r>
          </a:p>
        </p:txBody>
      </p:sp>
    </p:spTree>
    <p:extLst>
      <p:ext uri="{BB962C8B-B14F-4D97-AF65-F5344CB8AC3E}">
        <p14:creationId xmlns:p14="http://schemas.microsoft.com/office/powerpoint/2010/main" val="7113103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CD4F617-275B-0B82-B886-5128BCCA9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“Porque Deus amou o mundo tanto, que deu o Seu único Filho, para que todo aquele que Nele crer não morra, mas tenha a vida eterna.” </a:t>
            </a:r>
          </a:p>
          <a:p>
            <a:pPr lvl="1"/>
            <a:r>
              <a:rPr lang="pt-BR" dirty="0"/>
              <a:t>João 3:16, NTLH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D9B456-05A5-B063-B420-CAFD7A3FC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Enquanto algumas pessoas abandonam seus filhos ou os criam com indiferença, milhares sonham em ser pais. </a:t>
            </a:r>
          </a:p>
        </p:txBody>
      </p:sp>
      <p:pic>
        <p:nvPicPr>
          <p:cNvPr id="10" name="Espaço Reservado para Imagem 9" descr="Uma imagem contendo pessoa, ao ar livre, edifício, homem&#10;&#10;Descrição gerada automaticamente">
            <a:extLst>
              <a:ext uri="{FF2B5EF4-FFF2-40B4-BE49-F238E27FC236}">
                <a16:creationId xmlns:a16="http://schemas.microsoft.com/office/drawing/2014/main" id="{8A209A0C-F123-3D33-A483-9C382321CD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565681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E45409-8828-39FD-C613-C5B811A5BB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Para os antigos homens e mulheres da Bíblia, ter um filho era uma das maiores realizações da vida. </a:t>
            </a:r>
          </a:p>
        </p:txBody>
      </p:sp>
      <p:pic>
        <p:nvPicPr>
          <p:cNvPr id="10" name="Espaço Reservado para Imagem 9" descr="Homem sentado no chão&#10;&#10;Descrição gerada automaticamente com confiança média">
            <a:extLst>
              <a:ext uri="{FF2B5EF4-FFF2-40B4-BE49-F238E27FC236}">
                <a16:creationId xmlns:a16="http://schemas.microsoft.com/office/drawing/2014/main" id="{38E4A5AE-B9C2-3B24-2AC4-06C02E398C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07075" cy="6858000"/>
          </a:xfrm>
        </p:spPr>
      </p:pic>
    </p:spTree>
    <p:extLst>
      <p:ext uri="{BB962C8B-B14F-4D97-AF65-F5344CB8AC3E}">
        <p14:creationId xmlns:p14="http://schemas.microsoft.com/office/powerpoint/2010/main" val="212284776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DF7857-5B21-A072-70E6-B0FAC3FE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3" y="1030940"/>
            <a:ext cx="4334072" cy="5380105"/>
          </a:xfrm>
        </p:spPr>
        <p:txBody>
          <a:bodyPr>
            <a:normAutofit/>
          </a:bodyPr>
          <a:lstStyle/>
          <a:p>
            <a:pPr lvl="2"/>
            <a:r>
              <a:rPr lang="pt-BR" dirty="0">
                <a:solidFill>
                  <a:schemeClr val="bg1"/>
                </a:solidFill>
              </a:rPr>
              <a:t>Quando Abraão atingiu a idade de 99 anos, Deus prometeu ao patriarca mais uma vez que ele seria pai de nações e reis. </a:t>
            </a:r>
          </a:p>
        </p:txBody>
      </p:sp>
    </p:spTree>
    <p:extLst>
      <p:ext uri="{BB962C8B-B14F-4D97-AF65-F5344CB8AC3E}">
        <p14:creationId xmlns:p14="http://schemas.microsoft.com/office/powerpoint/2010/main" val="40699521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ED11DC-D91D-8369-FD94-9BD6B9E17F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“Depois dessas coisas, pôs Deus Abraão à prova e lhe disse: Abraão! Este lhe respondeu: Eis-me aqui!</a:t>
            </a:r>
            <a:br>
              <a:rPr lang="pt-BR" dirty="0"/>
            </a:br>
            <a:r>
              <a:rPr lang="pt-BR" dirty="0"/>
              <a:t>Acrescentou Deus: Toma teu filho, teu único filho, Isaque, a quem amas, e vai-te à terra de Moriá; oferece-o ali em holocausto, sobre um dos montes, que eu te mostrarei.”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22:1, 2</a:t>
            </a:r>
          </a:p>
        </p:txBody>
      </p:sp>
    </p:spTree>
    <p:extLst>
      <p:ext uri="{BB962C8B-B14F-4D97-AF65-F5344CB8AC3E}">
        <p14:creationId xmlns:p14="http://schemas.microsoft.com/office/powerpoint/2010/main" val="36458575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D9BC4DF-775A-E503-0863-0265093BE6C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Abraão já estava morto por dentro. Não era só um dos momentos-chave do grande conflito, mas a maior batalha da vida de Abraão. </a:t>
            </a:r>
          </a:p>
        </p:txBody>
      </p:sp>
      <p:pic>
        <p:nvPicPr>
          <p:cNvPr id="9" name="Espaço Reservado para Imagem 8" descr="Homem ao lado de uma rocha&#10;&#10;Descrição gerada automaticamente">
            <a:extLst>
              <a:ext uri="{FF2B5EF4-FFF2-40B4-BE49-F238E27FC236}">
                <a16:creationId xmlns:a16="http://schemas.microsoft.com/office/drawing/2014/main" id="{50219336-55C7-4967-6965-3C52865A36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14343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76BA7F1-3EE0-345D-E621-3CE3631F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 que Deus fez esse pedido? O que aconteceu no final? E o que tudo isso representa?</a:t>
            </a:r>
          </a:p>
        </p:txBody>
      </p:sp>
      <p:pic>
        <p:nvPicPr>
          <p:cNvPr id="9" name="Espaço Reservado para Imagem 8" descr="Homem em cima de rocha&#10;&#10;Descrição gerada automaticamente">
            <a:extLst>
              <a:ext uri="{FF2B5EF4-FFF2-40B4-BE49-F238E27FC236}">
                <a16:creationId xmlns:a16="http://schemas.microsoft.com/office/drawing/2014/main" id="{1F6D02B9-1948-DFCA-77ED-571BE13D41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225591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510</Words>
  <Application>Microsoft Office PowerPoint</Application>
  <PresentationFormat>Widescreen</PresentationFormat>
  <Paragraphs>30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Wingdings</vt:lpstr>
      <vt:lpstr>Arial</vt:lpstr>
      <vt:lpstr>Fonte do Sistema Regular</vt:lpstr>
      <vt:lpstr>Basic Sans Light</vt:lpstr>
      <vt:lpstr>Basic Sans Bold</vt:lpstr>
      <vt:lpstr>Calibri</vt:lpstr>
      <vt:lpstr>Basic Sans</vt:lpstr>
      <vt:lpstr>Tema do Office</vt:lpstr>
      <vt:lpstr>Apresentação do PowerPoint</vt:lpstr>
      <vt:lpstr>Onde  está o Cordeiro?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4</cp:revision>
  <dcterms:created xsi:type="dcterms:W3CDTF">2022-10-04T12:03:09Z</dcterms:created>
  <dcterms:modified xsi:type="dcterms:W3CDTF">2022-10-18T19:05:10Z</dcterms:modified>
</cp:coreProperties>
</file>