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300" r:id="rId3"/>
    <p:sldId id="301" r:id="rId4"/>
    <p:sldId id="302" r:id="rId5"/>
    <p:sldId id="329" r:id="rId6"/>
    <p:sldId id="330" r:id="rId7"/>
    <p:sldId id="261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50" r:id="rId27"/>
    <p:sldId id="351" r:id="rId28"/>
    <p:sldId id="352" r:id="rId29"/>
    <p:sldId id="353" r:id="rId30"/>
    <p:sldId id="354" r:id="rId31"/>
    <p:sldId id="290" r:id="rId32"/>
    <p:sldId id="355" r:id="rId33"/>
    <p:sldId id="356" r:id="rId34"/>
    <p:sldId id="357" r:id="rId35"/>
    <p:sldId id="358" r:id="rId36"/>
    <p:sldId id="359" r:id="rId37"/>
    <p:sldId id="328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3204"/>
    <a:srgbClr val="885006"/>
    <a:srgbClr val="FEE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AFF"/>
          </a:solidFill>
        </a:fill>
      </a:tcStyle>
    </a:wholeTbl>
    <a:band2H>
      <a:tcTxStyle/>
      <a:tcStyle>
        <a:tcBdr/>
        <a:fill>
          <a:solidFill>
            <a:srgbClr val="E7E6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F6CB"/>
          </a:solidFill>
        </a:fill>
      </a:tcStyle>
    </a:wholeTbl>
    <a:band2H>
      <a:tcTxStyle/>
      <a:tcStyle>
        <a:tcBdr/>
        <a:fill>
          <a:solidFill>
            <a:srgbClr val="EBFAE7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FFE2"/>
          </a:solidFill>
        </a:fill>
      </a:tcStyle>
    </a:wholeTbl>
    <a:band2H>
      <a:tcTxStyle/>
      <a:tcStyle>
        <a:tcBdr/>
        <a:fill>
          <a:solidFill>
            <a:srgbClr val="E6FFF1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66" autoAdjust="0"/>
    <p:restoredTop sz="94660"/>
  </p:normalViewPr>
  <p:slideViewPr>
    <p:cSldViewPr snapToGrid="0">
      <p:cViewPr>
        <p:scale>
          <a:sx n="75" d="100"/>
          <a:sy n="75" d="100"/>
        </p:scale>
        <p:origin x="45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Shape 37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0" name="Shape 37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19"/>
          <p:cNvSpPr>
            <a:spLocks noGrp="1"/>
          </p:cNvSpPr>
          <p:nvPr>
            <p:ph type="pic" idx="21"/>
          </p:nvPr>
        </p:nvSpPr>
        <p:spPr>
          <a:xfrm>
            <a:off x="1055688" y="869189"/>
            <a:ext cx="5981217" cy="598881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3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4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5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46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8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8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8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8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8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8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8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8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9886804" y="2279502"/>
            <a:ext cx="2305194" cy="22795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8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607228" y="4559082"/>
            <a:ext cx="4584772" cy="23051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0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0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0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3216275" y="549275"/>
            <a:ext cx="2879725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3429000"/>
            <a:ext cx="2879725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1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1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1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1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1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1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1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19" name="Picture Placeholder 3"/>
          <p:cNvSpPr>
            <a:spLocks noGrp="1"/>
          </p:cNvSpPr>
          <p:nvPr>
            <p:ph type="pic" idx="21"/>
          </p:nvPr>
        </p:nvSpPr>
        <p:spPr>
          <a:xfrm>
            <a:off x="1055688" y="861554"/>
            <a:ext cx="10080626" cy="359534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Picture Placeholder 7"/>
          <p:cNvSpPr>
            <a:spLocks noGrp="1"/>
          </p:cNvSpPr>
          <p:nvPr>
            <p:ph type="pic" idx="21"/>
          </p:nvPr>
        </p:nvSpPr>
        <p:spPr>
          <a:xfrm>
            <a:off x="274639" y="274635"/>
            <a:ext cx="11642726" cy="63087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2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4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4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4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055687" y="549275"/>
            <a:ext cx="3360210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4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4415895" y="2703444"/>
            <a:ext cx="3360210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4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7776105" y="549276"/>
            <a:ext cx="3360209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5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5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5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5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5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5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5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5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055688" y="902642"/>
            <a:ext cx="5040313" cy="26592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7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7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7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3575844" y="3429001"/>
            <a:ext cx="5040314" cy="252635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7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575844" y="902642"/>
            <a:ext cx="5040314" cy="252635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8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8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70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71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reeform: Shape 24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4" y="0"/>
                </a:moveTo>
                <a:lnTo>
                  <a:pt x="16049" y="0"/>
                </a:lnTo>
                <a:lnTo>
                  <a:pt x="1514" y="2496"/>
                </a:lnTo>
                <a:lnTo>
                  <a:pt x="21600" y="3963"/>
                </a:lnTo>
                <a:lnTo>
                  <a:pt x="21600" y="8466"/>
                </a:lnTo>
                <a:lnTo>
                  <a:pt x="8852" y="9943"/>
                </a:lnTo>
                <a:lnTo>
                  <a:pt x="21600" y="10912"/>
                </a:lnTo>
                <a:lnTo>
                  <a:pt x="21600" y="14833"/>
                </a:lnTo>
                <a:lnTo>
                  <a:pt x="12929" y="16562"/>
                </a:lnTo>
                <a:lnTo>
                  <a:pt x="21600" y="17051"/>
                </a:lnTo>
                <a:lnTo>
                  <a:pt x="21600" y="19927"/>
                </a:lnTo>
                <a:lnTo>
                  <a:pt x="15048" y="21600"/>
                </a:lnTo>
                <a:lnTo>
                  <a:pt x="5981" y="21600"/>
                </a:lnTo>
                <a:lnTo>
                  <a:pt x="6007" y="21546"/>
                </a:lnTo>
                <a:cubicBezTo>
                  <a:pt x="6193" y="21249"/>
                  <a:pt x="6506" y="21014"/>
                  <a:pt x="6903" y="20912"/>
                </a:cubicBezTo>
                <a:lnTo>
                  <a:pt x="13381" y="19257"/>
                </a:lnTo>
                <a:lnTo>
                  <a:pt x="2298" y="18633"/>
                </a:lnTo>
                <a:cubicBezTo>
                  <a:pt x="1552" y="18590"/>
                  <a:pt x="958" y="18072"/>
                  <a:pt x="899" y="17409"/>
                </a:cubicBezTo>
                <a:cubicBezTo>
                  <a:pt x="839" y="16751"/>
                  <a:pt x="1334" y="16151"/>
                  <a:pt x="2063" y="16006"/>
                </a:cubicBezTo>
                <a:lnTo>
                  <a:pt x="16250" y="13175"/>
                </a:lnTo>
                <a:lnTo>
                  <a:pt x="0" y="11937"/>
                </a:lnTo>
                <a:lnTo>
                  <a:pt x="0" y="8281"/>
                </a:lnTo>
                <a:lnTo>
                  <a:pt x="17094" y="6304"/>
                </a:lnTo>
                <a:lnTo>
                  <a:pt x="0" y="5055"/>
                </a:lnTo>
                <a:lnTo>
                  <a:pt x="0" y="4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Rectangle 1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Picture Placeholder 22"/>
          <p:cNvSpPr>
            <a:spLocks noGrp="1"/>
          </p:cNvSpPr>
          <p:nvPr>
            <p:ph type="pic" idx="21"/>
          </p:nvPr>
        </p:nvSpPr>
        <p:spPr>
          <a:xfrm>
            <a:off x="6096000" y="0"/>
            <a:ext cx="6096002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6" name="TextBox 7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7" name="TextBox 8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BBC3E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22" name="Group 4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2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00C8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3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36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5944D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4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4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4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4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4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116AE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6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5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5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6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62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2695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74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75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E63D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87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88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0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0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80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461261" y="2794261"/>
            <a:ext cx="1269478" cy="1269478"/>
          </a:xfrm>
          <a:prstGeom prst="rect">
            <a:avLst/>
          </a:prstGeom>
          <a:ln>
            <a:solidFill>
              <a:srgbClr val="FFFFFF">
                <a:alpha val="50000"/>
              </a:srgbClr>
            </a:solidFill>
            <a:round/>
          </a:ln>
          <a:effectLst>
            <a:outerShdw blurRad="673100" dist="215900" dir="5400000" rotWithShape="0">
              <a:srgbClr val="3E3F74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1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1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1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1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1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1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1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818" name="Freeform: Shape 1"/>
          <p:cNvSpPr/>
          <p:nvPr/>
        </p:nvSpPr>
        <p:spPr>
          <a:xfrm>
            <a:off x="-3955349" y="-2152252"/>
            <a:ext cx="20102698" cy="11510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2" h="21600" extrusionOk="0">
                <a:moveTo>
                  <a:pt x="10191" y="0"/>
                </a:moveTo>
                <a:cubicBezTo>
                  <a:pt x="10191" y="0"/>
                  <a:pt x="10191" y="0"/>
                  <a:pt x="10934" y="0"/>
                </a:cubicBezTo>
                <a:cubicBezTo>
                  <a:pt x="10984" y="1008"/>
                  <a:pt x="11020" y="2017"/>
                  <a:pt x="11088" y="3014"/>
                </a:cubicBezTo>
                <a:cubicBezTo>
                  <a:pt x="11297" y="6249"/>
                  <a:pt x="11444" y="9363"/>
                  <a:pt x="12157" y="12388"/>
                </a:cubicBezTo>
                <a:cubicBezTo>
                  <a:pt x="12378" y="13341"/>
                  <a:pt x="12685" y="14250"/>
                  <a:pt x="13066" y="15036"/>
                </a:cubicBezTo>
                <a:cubicBezTo>
                  <a:pt x="13127" y="15014"/>
                  <a:pt x="13188" y="15003"/>
                  <a:pt x="13250" y="15003"/>
                </a:cubicBezTo>
                <a:cubicBezTo>
                  <a:pt x="13439" y="15003"/>
                  <a:pt x="13648" y="15109"/>
                  <a:pt x="13853" y="15340"/>
                </a:cubicBezTo>
                <a:lnTo>
                  <a:pt x="13916" y="15426"/>
                </a:lnTo>
                <a:lnTo>
                  <a:pt x="13924" y="15424"/>
                </a:lnTo>
                <a:lnTo>
                  <a:pt x="14047" y="15469"/>
                </a:lnTo>
                <a:lnTo>
                  <a:pt x="14036" y="15245"/>
                </a:lnTo>
                <a:cubicBezTo>
                  <a:pt x="14032" y="14431"/>
                  <a:pt x="14302" y="13939"/>
                  <a:pt x="14613" y="13939"/>
                </a:cubicBezTo>
                <a:cubicBezTo>
                  <a:pt x="14773" y="13939"/>
                  <a:pt x="14939" y="14061"/>
                  <a:pt x="15086" y="14338"/>
                </a:cubicBezTo>
                <a:cubicBezTo>
                  <a:pt x="15123" y="14383"/>
                  <a:pt x="15160" y="14427"/>
                  <a:pt x="15191" y="14482"/>
                </a:cubicBezTo>
                <a:cubicBezTo>
                  <a:pt x="15326" y="12920"/>
                  <a:pt x="15725" y="12299"/>
                  <a:pt x="16130" y="12299"/>
                </a:cubicBezTo>
                <a:cubicBezTo>
                  <a:pt x="16474" y="12299"/>
                  <a:pt x="16824" y="12743"/>
                  <a:pt x="17033" y="13452"/>
                </a:cubicBezTo>
                <a:cubicBezTo>
                  <a:pt x="17273" y="12831"/>
                  <a:pt x="17549" y="12565"/>
                  <a:pt x="17801" y="12565"/>
                </a:cubicBezTo>
                <a:cubicBezTo>
                  <a:pt x="18194" y="12565"/>
                  <a:pt x="18501" y="13263"/>
                  <a:pt x="18403" y="14360"/>
                </a:cubicBezTo>
                <a:cubicBezTo>
                  <a:pt x="18599" y="13962"/>
                  <a:pt x="18882" y="13751"/>
                  <a:pt x="19158" y="13751"/>
                </a:cubicBezTo>
                <a:cubicBezTo>
                  <a:pt x="19649" y="13751"/>
                  <a:pt x="20110" y="14405"/>
                  <a:pt x="19963" y="15867"/>
                </a:cubicBezTo>
                <a:cubicBezTo>
                  <a:pt x="21154" y="15901"/>
                  <a:pt x="21326" y="19602"/>
                  <a:pt x="19895" y="19602"/>
                </a:cubicBezTo>
                <a:cubicBezTo>
                  <a:pt x="19791" y="19602"/>
                  <a:pt x="19680" y="19579"/>
                  <a:pt x="19557" y="19535"/>
                </a:cubicBezTo>
                <a:cubicBezTo>
                  <a:pt x="19655" y="20754"/>
                  <a:pt x="19330" y="21563"/>
                  <a:pt x="18747" y="21563"/>
                </a:cubicBezTo>
                <a:cubicBezTo>
                  <a:pt x="18728" y="21563"/>
                  <a:pt x="18710" y="21563"/>
                  <a:pt x="18697" y="21563"/>
                </a:cubicBezTo>
                <a:cubicBezTo>
                  <a:pt x="17942" y="21507"/>
                  <a:pt x="17733" y="21031"/>
                  <a:pt x="17567" y="19868"/>
                </a:cubicBezTo>
                <a:cubicBezTo>
                  <a:pt x="17567" y="20355"/>
                  <a:pt x="17371" y="20687"/>
                  <a:pt x="17131" y="20787"/>
                </a:cubicBezTo>
                <a:cubicBezTo>
                  <a:pt x="17076" y="20809"/>
                  <a:pt x="17027" y="20820"/>
                  <a:pt x="16972" y="20820"/>
                </a:cubicBezTo>
                <a:cubicBezTo>
                  <a:pt x="16695" y="20820"/>
                  <a:pt x="16413" y="20510"/>
                  <a:pt x="16333" y="19779"/>
                </a:cubicBezTo>
                <a:cubicBezTo>
                  <a:pt x="16321" y="20255"/>
                  <a:pt x="16057" y="20543"/>
                  <a:pt x="15780" y="20543"/>
                </a:cubicBezTo>
                <a:cubicBezTo>
                  <a:pt x="15504" y="20543"/>
                  <a:pt x="15221" y="20244"/>
                  <a:pt x="15209" y="19535"/>
                </a:cubicBezTo>
                <a:cubicBezTo>
                  <a:pt x="15071" y="20050"/>
                  <a:pt x="14860" y="20379"/>
                  <a:pt x="14642" y="20511"/>
                </a:cubicBezTo>
                <a:lnTo>
                  <a:pt x="14609" y="20520"/>
                </a:lnTo>
                <a:lnTo>
                  <a:pt x="14502" y="20875"/>
                </a:lnTo>
                <a:cubicBezTo>
                  <a:pt x="14442" y="21040"/>
                  <a:pt x="14375" y="21197"/>
                  <a:pt x="14300" y="21344"/>
                </a:cubicBezTo>
                <a:lnTo>
                  <a:pt x="14156" y="21600"/>
                </a:lnTo>
                <a:lnTo>
                  <a:pt x="2869" y="21600"/>
                </a:lnTo>
                <a:lnTo>
                  <a:pt x="2851" y="21548"/>
                </a:lnTo>
                <a:cubicBezTo>
                  <a:pt x="2705" y="21021"/>
                  <a:pt x="2760" y="20373"/>
                  <a:pt x="3195" y="20412"/>
                </a:cubicBezTo>
                <a:lnTo>
                  <a:pt x="3171" y="20285"/>
                </a:lnTo>
                <a:lnTo>
                  <a:pt x="3049" y="19992"/>
                </a:lnTo>
                <a:cubicBezTo>
                  <a:pt x="3016" y="19864"/>
                  <a:pt x="2996" y="19712"/>
                  <a:pt x="2993" y="19535"/>
                </a:cubicBezTo>
                <a:cubicBezTo>
                  <a:pt x="2809" y="20222"/>
                  <a:pt x="2496" y="20577"/>
                  <a:pt x="2207" y="20577"/>
                </a:cubicBezTo>
                <a:cubicBezTo>
                  <a:pt x="1900" y="20577"/>
                  <a:pt x="1630" y="20189"/>
                  <a:pt x="1568" y="19347"/>
                </a:cubicBezTo>
                <a:cubicBezTo>
                  <a:pt x="1409" y="20189"/>
                  <a:pt x="1077" y="20521"/>
                  <a:pt x="758" y="20521"/>
                </a:cubicBezTo>
                <a:cubicBezTo>
                  <a:pt x="223" y="20521"/>
                  <a:pt x="-274" y="19602"/>
                  <a:pt x="174" y="18649"/>
                </a:cubicBezTo>
                <a:cubicBezTo>
                  <a:pt x="-47" y="18128"/>
                  <a:pt x="-53" y="17297"/>
                  <a:pt x="408" y="17297"/>
                </a:cubicBezTo>
                <a:cubicBezTo>
                  <a:pt x="420" y="17297"/>
                  <a:pt x="432" y="17297"/>
                  <a:pt x="445" y="17308"/>
                </a:cubicBezTo>
                <a:cubicBezTo>
                  <a:pt x="119" y="15867"/>
                  <a:pt x="500" y="15003"/>
                  <a:pt x="1034" y="15003"/>
                </a:cubicBezTo>
                <a:cubicBezTo>
                  <a:pt x="1286" y="15003"/>
                  <a:pt x="1575" y="15192"/>
                  <a:pt x="1839" y="15613"/>
                </a:cubicBezTo>
                <a:cubicBezTo>
                  <a:pt x="1734" y="14582"/>
                  <a:pt x="2035" y="13939"/>
                  <a:pt x="2398" y="13939"/>
                </a:cubicBezTo>
                <a:cubicBezTo>
                  <a:pt x="2588" y="13939"/>
                  <a:pt x="2797" y="14128"/>
                  <a:pt x="2969" y="14538"/>
                </a:cubicBezTo>
                <a:cubicBezTo>
                  <a:pt x="3098" y="12942"/>
                  <a:pt x="3503" y="12299"/>
                  <a:pt x="3915" y="12299"/>
                </a:cubicBezTo>
                <a:cubicBezTo>
                  <a:pt x="4258" y="12299"/>
                  <a:pt x="4609" y="12743"/>
                  <a:pt x="4817" y="13452"/>
                </a:cubicBezTo>
                <a:cubicBezTo>
                  <a:pt x="5051" y="12831"/>
                  <a:pt x="5333" y="12565"/>
                  <a:pt x="5579" y="12565"/>
                </a:cubicBezTo>
                <a:cubicBezTo>
                  <a:pt x="5972" y="12565"/>
                  <a:pt x="6285" y="13263"/>
                  <a:pt x="6187" y="14360"/>
                </a:cubicBezTo>
                <a:cubicBezTo>
                  <a:pt x="6377" y="13962"/>
                  <a:pt x="6666" y="13751"/>
                  <a:pt x="6942" y="13751"/>
                </a:cubicBezTo>
                <a:cubicBezTo>
                  <a:pt x="7397" y="13751"/>
                  <a:pt x="7827" y="14316"/>
                  <a:pt x="7771" y="15546"/>
                </a:cubicBezTo>
                <a:cubicBezTo>
                  <a:pt x="8005" y="15192"/>
                  <a:pt x="8214" y="14782"/>
                  <a:pt x="8380" y="14305"/>
                </a:cubicBezTo>
                <a:cubicBezTo>
                  <a:pt x="9067" y="12311"/>
                  <a:pt x="9448" y="9961"/>
                  <a:pt x="9657" y="7668"/>
                </a:cubicBezTo>
                <a:cubicBezTo>
                  <a:pt x="9872" y="5341"/>
                  <a:pt x="9982" y="2992"/>
                  <a:pt x="10142" y="643"/>
                </a:cubicBezTo>
                <a:cubicBezTo>
                  <a:pt x="10154" y="432"/>
                  <a:pt x="10173" y="222"/>
                  <a:pt x="10191" y="0"/>
                </a:cubicBezTo>
                <a:close/>
              </a:path>
            </a:pathLst>
          </a:custGeom>
          <a:solidFill>
            <a:srgbClr val="BBC3E4"/>
          </a:solidFill>
          <a:ln w="12700">
            <a:solidFill>
              <a:srgbClr val="FFFFFF">
                <a:alpha val="5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gradFill flip="none" rotWithShape="1">
          <a:gsLst>
            <a:gs pos="5000">
              <a:srgbClr val="9B8FE5"/>
            </a:gs>
            <a:gs pos="80000">
              <a:srgbClr val="D4EA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2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3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3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3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gradFill flip="none" rotWithShape="1">
          <a:gsLst>
            <a:gs pos="5000">
              <a:srgbClr val="F08B98"/>
            </a:gs>
            <a:gs pos="80000">
              <a:srgbClr val="FFF2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4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4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icture Placeholder 11"/>
          <p:cNvSpPr>
            <a:spLocks noGrp="1"/>
          </p:cNvSpPr>
          <p:nvPr>
            <p:ph type="pic" idx="21"/>
          </p:nvPr>
        </p:nvSpPr>
        <p:spPr>
          <a:xfrm>
            <a:off x="550863" y="864059"/>
            <a:ext cx="8080300" cy="59939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7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7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gradFill flip="none" rotWithShape="1">
          <a:gsLst>
            <a:gs pos="5000">
              <a:srgbClr val="45FFE0"/>
            </a:gs>
            <a:gs pos="80000">
              <a:srgbClr val="DEDAF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5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5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5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6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bg>
      <p:bgPr>
        <a:gradFill flip="none" rotWithShape="1">
          <a:gsLst>
            <a:gs pos="5000">
              <a:srgbClr val="F08B98"/>
            </a:gs>
            <a:gs pos="80000">
              <a:srgbClr val="DEDAF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7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6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6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7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7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7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7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bg>
      <p:bgPr>
        <a:gradFill flip="none" rotWithShape="1">
          <a:gsLst>
            <a:gs pos="5000">
              <a:srgbClr val="69A5F4"/>
            </a:gs>
            <a:gs pos="80000">
              <a:srgbClr val="D4EA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8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8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8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8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8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8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8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0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90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13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1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1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1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14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15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16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0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Rectangle 9"/>
          <p:cNvSpPr/>
          <p:nvPr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5000">
                <a:srgbClr val="00C8A7"/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4" name="Rectangle 10"/>
          <p:cNvSpPr/>
          <p:nvPr/>
        </p:nvSpPr>
        <p:spPr>
          <a:xfrm rot="10800000">
            <a:off x="-1" y="0"/>
            <a:ext cx="6559272" cy="6789209"/>
          </a:xfrm>
          <a:prstGeom prst="rect">
            <a:avLst/>
          </a:prstGeom>
          <a:gradFill>
            <a:gsLst>
              <a:gs pos="5000">
                <a:srgbClr val="00C8A7">
                  <a:alpha val="60000"/>
                </a:srgbClr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29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30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31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32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1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Rectangle 9"/>
          <p:cNvSpPr/>
          <p:nvPr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5000">
                <a:srgbClr val="00C8A7"/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4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4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4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4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948" name="Rectangle 11"/>
          <p:cNvSpPr/>
          <p:nvPr/>
        </p:nvSpPr>
        <p:spPr>
          <a:xfrm>
            <a:off x="-1" y="4234069"/>
            <a:ext cx="3150706" cy="2623932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9" name="Rectangle 10"/>
          <p:cNvSpPr/>
          <p:nvPr/>
        </p:nvSpPr>
        <p:spPr>
          <a:xfrm rot="10800000">
            <a:off x="-1" y="0"/>
            <a:ext cx="6559272" cy="6789209"/>
          </a:xfrm>
          <a:prstGeom prst="rect">
            <a:avLst/>
          </a:prstGeom>
          <a:gradFill>
            <a:gsLst>
              <a:gs pos="5000">
                <a:srgbClr val="00C8A7">
                  <a:alpha val="60000"/>
                </a:srgbClr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3_Title Slide">
    <p:bg>
      <p:bgPr>
        <a:gradFill flip="none" rotWithShape="1">
          <a:gsLst>
            <a:gs pos="5000">
              <a:srgbClr val="00C8A7"/>
            </a:gs>
            <a:gs pos="60000">
              <a:srgbClr val="5944D4"/>
            </a:gs>
            <a:gs pos="100000">
              <a:srgbClr val="116AE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6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5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5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5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6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6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6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4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7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7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7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7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bg>
      <p:bgPr>
        <a:solidFill>
          <a:srgbClr val="00C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8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8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90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91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Freeform: Shape 20"/>
          <p:cNvSpPr/>
          <p:nvPr/>
        </p:nvSpPr>
        <p:spPr>
          <a:xfrm>
            <a:off x="1976039" y="1637157"/>
            <a:ext cx="10215961" cy="522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2394" y="21600"/>
                </a:lnTo>
                <a:lnTo>
                  <a:pt x="2394" y="21600"/>
                </a:lnTo>
                <a:lnTo>
                  <a:pt x="0" y="21600"/>
                </a:lnTo>
                <a:lnTo>
                  <a:pt x="5544" y="10724"/>
                </a:lnTo>
                <a:lnTo>
                  <a:pt x="6741" y="13072"/>
                </a:lnTo>
                <a:lnTo>
                  <a:pt x="11902" y="2947"/>
                </a:lnTo>
                <a:lnTo>
                  <a:pt x="13694" y="6464"/>
                </a:lnTo>
                <a:lnTo>
                  <a:pt x="14649" y="4591"/>
                </a:lnTo>
                <a:lnTo>
                  <a:pt x="16955" y="9114"/>
                </a:lnTo>
                <a:close/>
              </a:path>
            </a:pathLst>
          </a:custGeom>
          <a:solidFill>
            <a:srgbClr val="FF67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Picture Placeholder 19"/>
          <p:cNvSpPr>
            <a:spLocks noGrp="1"/>
          </p:cNvSpPr>
          <p:nvPr>
            <p:ph type="pic" idx="21"/>
          </p:nvPr>
        </p:nvSpPr>
        <p:spPr>
          <a:xfrm>
            <a:off x="6985000" y="0"/>
            <a:ext cx="5207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8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8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bg>
      <p:bgPr>
        <a:solidFill>
          <a:srgbClr val="594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02" name="Group 1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03" name="TextBox 2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04" name="TextBox 23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05" name="TextBox 24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9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16" name="Group 1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17" name="TextBox 2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18" name="TextBox 23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19" name="TextBox 24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0_Title Slide">
    <p:bg>
      <p:bgPr>
        <a:solidFill>
          <a:srgbClr val="26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3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2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2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2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3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3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3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1_Title Slide">
    <p:bg>
      <p:bgPr>
        <a:solidFill>
          <a:srgbClr val="E63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4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4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4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4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2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5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5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5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5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5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60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061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7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7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7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07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076" name="Rectangle 1"/>
          <p:cNvSpPr/>
          <p:nvPr/>
        </p:nvSpPr>
        <p:spPr>
          <a:xfrm>
            <a:off x="-1" y="-2"/>
            <a:ext cx="7861404" cy="53412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8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88" name="TextBox 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99" name="Group 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100" name="TextBox 1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101" name="TextBox 13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102" name="TextBox 14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Freeform: Shape 15"/>
          <p:cNvSpPr/>
          <p:nvPr/>
        </p:nvSpPr>
        <p:spPr>
          <a:xfrm>
            <a:off x="9055065" y="6267546"/>
            <a:ext cx="324336" cy="54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116"/>
                </a:moveTo>
                <a:cubicBezTo>
                  <a:pt x="0" y="18116"/>
                  <a:pt x="146" y="17855"/>
                  <a:pt x="584" y="17332"/>
                </a:cubicBezTo>
                <a:cubicBezTo>
                  <a:pt x="730" y="17071"/>
                  <a:pt x="1022" y="16810"/>
                  <a:pt x="1168" y="16461"/>
                </a:cubicBezTo>
                <a:cubicBezTo>
                  <a:pt x="1313" y="16287"/>
                  <a:pt x="1459" y="16113"/>
                  <a:pt x="1605" y="15939"/>
                </a:cubicBezTo>
                <a:cubicBezTo>
                  <a:pt x="1605" y="15765"/>
                  <a:pt x="1751" y="15677"/>
                  <a:pt x="1751" y="15503"/>
                </a:cubicBezTo>
                <a:cubicBezTo>
                  <a:pt x="1897" y="15155"/>
                  <a:pt x="2043" y="14894"/>
                  <a:pt x="2335" y="14545"/>
                </a:cubicBezTo>
                <a:cubicBezTo>
                  <a:pt x="2481" y="14371"/>
                  <a:pt x="2481" y="14110"/>
                  <a:pt x="2627" y="13935"/>
                </a:cubicBezTo>
                <a:cubicBezTo>
                  <a:pt x="2773" y="13674"/>
                  <a:pt x="2773" y="13500"/>
                  <a:pt x="2919" y="13239"/>
                </a:cubicBezTo>
                <a:cubicBezTo>
                  <a:pt x="3065" y="12716"/>
                  <a:pt x="3357" y="12281"/>
                  <a:pt x="3503" y="11671"/>
                </a:cubicBezTo>
                <a:cubicBezTo>
                  <a:pt x="3649" y="11148"/>
                  <a:pt x="3940" y="10539"/>
                  <a:pt x="4086" y="10016"/>
                </a:cubicBezTo>
                <a:cubicBezTo>
                  <a:pt x="4232" y="9406"/>
                  <a:pt x="4378" y="8797"/>
                  <a:pt x="4670" y="8274"/>
                </a:cubicBezTo>
                <a:cubicBezTo>
                  <a:pt x="4816" y="7665"/>
                  <a:pt x="5108" y="7055"/>
                  <a:pt x="5254" y="6532"/>
                </a:cubicBezTo>
                <a:cubicBezTo>
                  <a:pt x="5400" y="5923"/>
                  <a:pt x="5546" y="5400"/>
                  <a:pt x="5838" y="4877"/>
                </a:cubicBezTo>
                <a:cubicBezTo>
                  <a:pt x="6130" y="4355"/>
                  <a:pt x="6276" y="3832"/>
                  <a:pt x="6422" y="3310"/>
                </a:cubicBezTo>
                <a:cubicBezTo>
                  <a:pt x="6568" y="3048"/>
                  <a:pt x="6568" y="2874"/>
                  <a:pt x="6714" y="2613"/>
                </a:cubicBezTo>
                <a:cubicBezTo>
                  <a:pt x="6859" y="2352"/>
                  <a:pt x="7005" y="2177"/>
                  <a:pt x="7005" y="2003"/>
                </a:cubicBezTo>
                <a:cubicBezTo>
                  <a:pt x="7297" y="1568"/>
                  <a:pt x="7443" y="1219"/>
                  <a:pt x="7589" y="958"/>
                </a:cubicBezTo>
                <a:cubicBezTo>
                  <a:pt x="7881" y="348"/>
                  <a:pt x="8173" y="0"/>
                  <a:pt x="8173" y="0"/>
                </a:cubicBezTo>
                <a:lnTo>
                  <a:pt x="21600" y="3135"/>
                </a:lnTo>
                <a:cubicBezTo>
                  <a:pt x="21600" y="3135"/>
                  <a:pt x="21454" y="3397"/>
                  <a:pt x="21308" y="3745"/>
                </a:cubicBezTo>
                <a:cubicBezTo>
                  <a:pt x="21162" y="3919"/>
                  <a:pt x="21016" y="4181"/>
                  <a:pt x="20870" y="4442"/>
                </a:cubicBezTo>
                <a:cubicBezTo>
                  <a:pt x="20724" y="4616"/>
                  <a:pt x="20724" y="4703"/>
                  <a:pt x="20578" y="4877"/>
                </a:cubicBezTo>
                <a:cubicBezTo>
                  <a:pt x="20578" y="5052"/>
                  <a:pt x="20432" y="5226"/>
                  <a:pt x="20286" y="5400"/>
                </a:cubicBezTo>
                <a:cubicBezTo>
                  <a:pt x="20141" y="5748"/>
                  <a:pt x="19995" y="6184"/>
                  <a:pt x="19849" y="6619"/>
                </a:cubicBezTo>
                <a:cubicBezTo>
                  <a:pt x="19703" y="7055"/>
                  <a:pt x="19557" y="7577"/>
                  <a:pt x="19411" y="8100"/>
                </a:cubicBezTo>
                <a:cubicBezTo>
                  <a:pt x="19265" y="8623"/>
                  <a:pt x="19119" y="9145"/>
                  <a:pt x="18973" y="9755"/>
                </a:cubicBezTo>
                <a:cubicBezTo>
                  <a:pt x="18827" y="10364"/>
                  <a:pt x="18681" y="10887"/>
                  <a:pt x="18535" y="11497"/>
                </a:cubicBezTo>
                <a:cubicBezTo>
                  <a:pt x="18389" y="12106"/>
                  <a:pt x="18097" y="12716"/>
                  <a:pt x="17951" y="13326"/>
                </a:cubicBezTo>
                <a:cubicBezTo>
                  <a:pt x="17805" y="13935"/>
                  <a:pt x="17514" y="14545"/>
                  <a:pt x="17367" y="15155"/>
                </a:cubicBezTo>
                <a:cubicBezTo>
                  <a:pt x="17222" y="15416"/>
                  <a:pt x="17076" y="15765"/>
                  <a:pt x="17076" y="16026"/>
                </a:cubicBezTo>
                <a:cubicBezTo>
                  <a:pt x="16930" y="16287"/>
                  <a:pt x="16930" y="16548"/>
                  <a:pt x="16638" y="16897"/>
                </a:cubicBezTo>
                <a:cubicBezTo>
                  <a:pt x="16346" y="17506"/>
                  <a:pt x="16054" y="18116"/>
                  <a:pt x="15762" y="18639"/>
                </a:cubicBezTo>
                <a:cubicBezTo>
                  <a:pt x="15616" y="18900"/>
                  <a:pt x="15470" y="19161"/>
                  <a:pt x="15324" y="19423"/>
                </a:cubicBezTo>
                <a:cubicBezTo>
                  <a:pt x="15178" y="19597"/>
                  <a:pt x="15032" y="19771"/>
                  <a:pt x="14886" y="19945"/>
                </a:cubicBezTo>
                <a:cubicBezTo>
                  <a:pt x="14595" y="20294"/>
                  <a:pt x="14449" y="20555"/>
                  <a:pt x="14303" y="20816"/>
                </a:cubicBezTo>
                <a:cubicBezTo>
                  <a:pt x="14011" y="21339"/>
                  <a:pt x="13719" y="21600"/>
                  <a:pt x="13719" y="21600"/>
                </a:cubicBezTo>
                <a:lnTo>
                  <a:pt x="0" y="18116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0" name="Freeform: Shape 16"/>
          <p:cNvSpPr/>
          <p:nvPr/>
        </p:nvSpPr>
        <p:spPr>
          <a:xfrm>
            <a:off x="8009743" y="5601346"/>
            <a:ext cx="1286382" cy="125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697"/>
                </a:moveTo>
                <a:cubicBezTo>
                  <a:pt x="0" y="18697"/>
                  <a:pt x="110" y="18622"/>
                  <a:pt x="258" y="18509"/>
                </a:cubicBezTo>
                <a:cubicBezTo>
                  <a:pt x="331" y="18434"/>
                  <a:pt x="442" y="18358"/>
                  <a:pt x="589" y="18245"/>
                </a:cubicBezTo>
                <a:cubicBezTo>
                  <a:pt x="736" y="18132"/>
                  <a:pt x="994" y="17981"/>
                  <a:pt x="1214" y="17868"/>
                </a:cubicBezTo>
                <a:cubicBezTo>
                  <a:pt x="1472" y="17717"/>
                  <a:pt x="1729" y="17604"/>
                  <a:pt x="1987" y="17491"/>
                </a:cubicBezTo>
                <a:cubicBezTo>
                  <a:pt x="2245" y="17340"/>
                  <a:pt x="2539" y="17265"/>
                  <a:pt x="2870" y="17152"/>
                </a:cubicBezTo>
                <a:cubicBezTo>
                  <a:pt x="3496" y="16926"/>
                  <a:pt x="4195" y="16775"/>
                  <a:pt x="4931" y="16624"/>
                </a:cubicBezTo>
                <a:cubicBezTo>
                  <a:pt x="5630" y="16473"/>
                  <a:pt x="6366" y="16360"/>
                  <a:pt x="7175" y="16209"/>
                </a:cubicBezTo>
                <a:cubicBezTo>
                  <a:pt x="7911" y="16059"/>
                  <a:pt x="8647" y="15870"/>
                  <a:pt x="9310" y="15606"/>
                </a:cubicBezTo>
                <a:cubicBezTo>
                  <a:pt x="9972" y="15342"/>
                  <a:pt x="10524" y="15003"/>
                  <a:pt x="11002" y="14513"/>
                </a:cubicBezTo>
                <a:lnTo>
                  <a:pt x="11039" y="14475"/>
                </a:lnTo>
                <a:cubicBezTo>
                  <a:pt x="11002" y="14513"/>
                  <a:pt x="11113" y="14400"/>
                  <a:pt x="10966" y="14551"/>
                </a:cubicBezTo>
                <a:lnTo>
                  <a:pt x="11039" y="14475"/>
                </a:lnTo>
                <a:lnTo>
                  <a:pt x="11150" y="14325"/>
                </a:lnTo>
                <a:lnTo>
                  <a:pt x="11370" y="14061"/>
                </a:lnTo>
                <a:lnTo>
                  <a:pt x="11481" y="13910"/>
                </a:lnTo>
                <a:cubicBezTo>
                  <a:pt x="11518" y="13872"/>
                  <a:pt x="11518" y="13835"/>
                  <a:pt x="11554" y="13797"/>
                </a:cubicBezTo>
                <a:cubicBezTo>
                  <a:pt x="11591" y="13721"/>
                  <a:pt x="11628" y="13684"/>
                  <a:pt x="11665" y="13608"/>
                </a:cubicBezTo>
                <a:cubicBezTo>
                  <a:pt x="11702" y="13533"/>
                  <a:pt x="11738" y="13495"/>
                  <a:pt x="11775" y="13420"/>
                </a:cubicBezTo>
                <a:lnTo>
                  <a:pt x="11885" y="13194"/>
                </a:lnTo>
                <a:lnTo>
                  <a:pt x="11996" y="12968"/>
                </a:lnTo>
                <a:cubicBezTo>
                  <a:pt x="12033" y="12892"/>
                  <a:pt x="12069" y="12779"/>
                  <a:pt x="12106" y="12704"/>
                </a:cubicBezTo>
                <a:cubicBezTo>
                  <a:pt x="12401" y="11987"/>
                  <a:pt x="12585" y="11158"/>
                  <a:pt x="12769" y="10291"/>
                </a:cubicBezTo>
                <a:cubicBezTo>
                  <a:pt x="12953" y="9386"/>
                  <a:pt x="13100" y="8444"/>
                  <a:pt x="13284" y="7502"/>
                </a:cubicBezTo>
                <a:cubicBezTo>
                  <a:pt x="13505" y="6559"/>
                  <a:pt x="13799" y="5579"/>
                  <a:pt x="14241" y="4674"/>
                </a:cubicBezTo>
                <a:cubicBezTo>
                  <a:pt x="14461" y="4222"/>
                  <a:pt x="14719" y="3807"/>
                  <a:pt x="15013" y="3393"/>
                </a:cubicBezTo>
                <a:cubicBezTo>
                  <a:pt x="15160" y="3204"/>
                  <a:pt x="15308" y="3016"/>
                  <a:pt x="15455" y="2827"/>
                </a:cubicBezTo>
                <a:cubicBezTo>
                  <a:pt x="15528" y="2752"/>
                  <a:pt x="15602" y="2639"/>
                  <a:pt x="15676" y="2563"/>
                </a:cubicBezTo>
                <a:lnTo>
                  <a:pt x="15823" y="2413"/>
                </a:lnTo>
                <a:lnTo>
                  <a:pt x="15933" y="2337"/>
                </a:lnTo>
                <a:cubicBezTo>
                  <a:pt x="16007" y="2262"/>
                  <a:pt x="16080" y="2224"/>
                  <a:pt x="16117" y="2149"/>
                </a:cubicBezTo>
                <a:cubicBezTo>
                  <a:pt x="16191" y="2073"/>
                  <a:pt x="16228" y="2036"/>
                  <a:pt x="16338" y="1960"/>
                </a:cubicBezTo>
                <a:cubicBezTo>
                  <a:pt x="16522" y="1809"/>
                  <a:pt x="16706" y="1659"/>
                  <a:pt x="16890" y="1546"/>
                </a:cubicBezTo>
                <a:cubicBezTo>
                  <a:pt x="17221" y="1319"/>
                  <a:pt x="17552" y="1131"/>
                  <a:pt x="17883" y="980"/>
                </a:cubicBezTo>
                <a:cubicBezTo>
                  <a:pt x="18509" y="641"/>
                  <a:pt x="19061" y="490"/>
                  <a:pt x="19503" y="339"/>
                </a:cubicBezTo>
                <a:cubicBezTo>
                  <a:pt x="19944" y="189"/>
                  <a:pt x="20312" y="113"/>
                  <a:pt x="20533" y="75"/>
                </a:cubicBezTo>
                <a:cubicBezTo>
                  <a:pt x="20754" y="38"/>
                  <a:pt x="20901" y="0"/>
                  <a:pt x="20901" y="0"/>
                </a:cubicBezTo>
                <a:lnTo>
                  <a:pt x="21600" y="3393"/>
                </a:lnTo>
                <a:cubicBezTo>
                  <a:pt x="21600" y="3393"/>
                  <a:pt x="21490" y="3430"/>
                  <a:pt x="21306" y="3468"/>
                </a:cubicBezTo>
                <a:cubicBezTo>
                  <a:pt x="21122" y="3506"/>
                  <a:pt x="20827" y="3581"/>
                  <a:pt x="20496" y="3694"/>
                </a:cubicBezTo>
                <a:cubicBezTo>
                  <a:pt x="20165" y="3807"/>
                  <a:pt x="19760" y="3920"/>
                  <a:pt x="19392" y="4147"/>
                </a:cubicBezTo>
                <a:cubicBezTo>
                  <a:pt x="19171" y="4222"/>
                  <a:pt x="18987" y="4373"/>
                  <a:pt x="18803" y="4486"/>
                </a:cubicBezTo>
                <a:cubicBezTo>
                  <a:pt x="18730" y="4561"/>
                  <a:pt x="18656" y="4599"/>
                  <a:pt x="18583" y="4674"/>
                </a:cubicBezTo>
                <a:cubicBezTo>
                  <a:pt x="18546" y="4674"/>
                  <a:pt x="18472" y="4750"/>
                  <a:pt x="18399" y="4825"/>
                </a:cubicBezTo>
                <a:cubicBezTo>
                  <a:pt x="18325" y="4901"/>
                  <a:pt x="18288" y="4938"/>
                  <a:pt x="18215" y="5014"/>
                </a:cubicBezTo>
                <a:lnTo>
                  <a:pt x="18104" y="5089"/>
                </a:lnTo>
                <a:lnTo>
                  <a:pt x="18067" y="5127"/>
                </a:lnTo>
                <a:cubicBezTo>
                  <a:pt x="17994" y="5164"/>
                  <a:pt x="18141" y="5051"/>
                  <a:pt x="18141" y="5089"/>
                </a:cubicBezTo>
                <a:lnTo>
                  <a:pt x="18141" y="5127"/>
                </a:lnTo>
                <a:lnTo>
                  <a:pt x="18031" y="5277"/>
                </a:lnTo>
                <a:cubicBezTo>
                  <a:pt x="17957" y="5391"/>
                  <a:pt x="17847" y="5466"/>
                  <a:pt x="17773" y="5579"/>
                </a:cubicBezTo>
                <a:cubicBezTo>
                  <a:pt x="17626" y="5805"/>
                  <a:pt x="17442" y="6069"/>
                  <a:pt x="17332" y="6333"/>
                </a:cubicBezTo>
                <a:cubicBezTo>
                  <a:pt x="17037" y="6898"/>
                  <a:pt x="16816" y="7577"/>
                  <a:pt x="16669" y="8406"/>
                </a:cubicBezTo>
                <a:cubicBezTo>
                  <a:pt x="16485" y="9198"/>
                  <a:pt x="16375" y="10103"/>
                  <a:pt x="16191" y="11083"/>
                </a:cubicBezTo>
                <a:cubicBezTo>
                  <a:pt x="16007" y="12063"/>
                  <a:pt x="15786" y="13118"/>
                  <a:pt x="15381" y="14174"/>
                </a:cubicBezTo>
                <a:cubicBezTo>
                  <a:pt x="15344" y="14325"/>
                  <a:pt x="15271" y="14438"/>
                  <a:pt x="15234" y="14588"/>
                </a:cubicBezTo>
                <a:lnTo>
                  <a:pt x="15050" y="15003"/>
                </a:lnTo>
                <a:lnTo>
                  <a:pt x="14866" y="15380"/>
                </a:lnTo>
                <a:cubicBezTo>
                  <a:pt x="14792" y="15493"/>
                  <a:pt x="14682" y="15644"/>
                  <a:pt x="14609" y="15795"/>
                </a:cubicBezTo>
                <a:lnTo>
                  <a:pt x="14314" y="16209"/>
                </a:lnTo>
                <a:lnTo>
                  <a:pt x="14167" y="16398"/>
                </a:lnTo>
                <a:lnTo>
                  <a:pt x="14057" y="16549"/>
                </a:lnTo>
                <a:lnTo>
                  <a:pt x="13836" y="16813"/>
                </a:lnTo>
                <a:lnTo>
                  <a:pt x="13725" y="16963"/>
                </a:lnTo>
                <a:lnTo>
                  <a:pt x="13652" y="17039"/>
                </a:lnTo>
                <a:cubicBezTo>
                  <a:pt x="13505" y="17227"/>
                  <a:pt x="13615" y="17076"/>
                  <a:pt x="13578" y="17152"/>
                </a:cubicBezTo>
                <a:lnTo>
                  <a:pt x="13541" y="17190"/>
                </a:lnTo>
                <a:cubicBezTo>
                  <a:pt x="12695" y="18057"/>
                  <a:pt x="11665" y="18660"/>
                  <a:pt x="10708" y="19037"/>
                </a:cubicBezTo>
                <a:cubicBezTo>
                  <a:pt x="9714" y="19414"/>
                  <a:pt x="8795" y="19640"/>
                  <a:pt x="7948" y="19791"/>
                </a:cubicBezTo>
                <a:cubicBezTo>
                  <a:pt x="7139" y="19941"/>
                  <a:pt x="6403" y="20054"/>
                  <a:pt x="5704" y="20205"/>
                </a:cubicBezTo>
                <a:cubicBezTo>
                  <a:pt x="5041" y="20318"/>
                  <a:pt x="4489" y="20469"/>
                  <a:pt x="4048" y="20620"/>
                </a:cubicBezTo>
                <a:cubicBezTo>
                  <a:pt x="3827" y="20695"/>
                  <a:pt x="3606" y="20771"/>
                  <a:pt x="3422" y="20846"/>
                </a:cubicBezTo>
                <a:cubicBezTo>
                  <a:pt x="3238" y="20922"/>
                  <a:pt x="3054" y="20997"/>
                  <a:pt x="2981" y="21035"/>
                </a:cubicBezTo>
                <a:cubicBezTo>
                  <a:pt x="2870" y="21110"/>
                  <a:pt x="2760" y="21148"/>
                  <a:pt x="2649" y="21185"/>
                </a:cubicBezTo>
                <a:cubicBezTo>
                  <a:pt x="2502" y="21261"/>
                  <a:pt x="2392" y="21374"/>
                  <a:pt x="2318" y="21412"/>
                </a:cubicBezTo>
                <a:cubicBezTo>
                  <a:pt x="2134" y="21525"/>
                  <a:pt x="2061" y="21600"/>
                  <a:pt x="2061" y="21600"/>
                </a:cubicBezTo>
                <a:lnTo>
                  <a:pt x="0" y="18697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1" name="Freeform: Shape 17"/>
          <p:cNvSpPr/>
          <p:nvPr/>
        </p:nvSpPr>
        <p:spPr>
          <a:xfrm>
            <a:off x="7466263" y="5167438"/>
            <a:ext cx="1856157" cy="1619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2"/>
                </a:moveTo>
                <a:cubicBezTo>
                  <a:pt x="0" y="21132"/>
                  <a:pt x="25" y="21015"/>
                  <a:pt x="76" y="20752"/>
                </a:cubicBezTo>
                <a:cubicBezTo>
                  <a:pt x="102" y="20635"/>
                  <a:pt x="128" y="20489"/>
                  <a:pt x="153" y="20285"/>
                </a:cubicBezTo>
                <a:cubicBezTo>
                  <a:pt x="178" y="20080"/>
                  <a:pt x="230" y="19875"/>
                  <a:pt x="281" y="19612"/>
                </a:cubicBezTo>
                <a:cubicBezTo>
                  <a:pt x="383" y="19116"/>
                  <a:pt x="561" y="18502"/>
                  <a:pt x="842" y="17800"/>
                </a:cubicBezTo>
                <a:cubicBezTo>
                  <a:pt x="918" y="17625"/>
                  <a:pt x="995" y="17450"/>
                  <a:pt x="1097" y="17274"/>
                </a:cubicBezTo>
                <a:cubicBezTo>
                  <a:pt x="1199" y="17099"/>
                  <a:pt x="1301" y="16923"/>
                  <a:pt x="1428" y="16719"/>
                </a:cubicBezTo>
                <a:cubicBezTo>
                  <a:pt x="1556" y="16543"/>
                  <a:pt x="1683" y="16368"/>
                  <a:pt x="1836" y="16193"/>
                </a:cubicBezTo>
                <a:lnTo>
                  <a:pt x="1887" y="16134"/>
                </a:lnTo>
                <a:cubicBezTo>
                  <a:pt x="1836" y="16193"/>
                  <a:pt x="1964" y="16047"/>
                  <a:pt x="1938" y="16076"/>
                </a:cubicBezTo>
                <a:lnTo>
                  <a:pt x="1989" y="16017"/>
                </a:lnTo>
                <a:lnTo>
                  <a:pt x="2091" y="15930"/>
                </a:lnTo>
                <a:cubicBezTo>
                  <a:pt x="2142" y="15871"/>
                  <a:pt x="2219" y="15813"/>
                  <a:pt x="2295" y="15725"/>
                </a:cubicBezTo>
                <a:lnTo>
                  <a:pt x="2397" y="15637"/>
                </a:lnTo>
                <a:lnTo>
                  <a:pt x="2550" y="15520"/>
                </a:lnTo>
                <a:cubicBezTo>
                  <a:pt x="2652" y="15433"/>
                  <a:pt x="2754" y="15374"/>
                  <a:pt x="2856" y="15287"/>
                </a:cubicBezTo>
                <a:lnTo>
                  <a:pt x="3009" y="15170"/>
                </a:lnTo>
                <a:cubicBezTo>
                  <a:pt x="3060" y="15140"/>
                  <a:pt x="3111" y="15111"/>
                  <a:pt x="3162" y="15082"/>
                </a:cubicBezTo>
                <a:cubicBezTo>
                  <a:pt x="3264" y="15024"/>
                  <a:pt x="3366" y="14965"/>
                  <a:pt x="3468" y="14907"/>
                </a:cubicBezTo>
                <a:cubicBezTo>
                  <a:pt x="3876" y="14673"/>
                  <a:pt x="4310" y="14497"/>
                  <a:pt x="4718" y="14381"/>
                </a:cubicBezTo>
                <a:cubicBezTo>
                  <a:pt x="5585" y="14088"/>
                  <a:pt x="6426" y="13971"/>
                  <a:pt x="7243" y="13767"/>
                </a:cubicBezTo>
                <a:cubicBezTo>
                  <a:pt x="8059" y="13591"/>
                  <a:pt x="8798" y="13357"/>
                  <a:pt x="9385" y="12919"/>
                </a:cubicBezTo>
                <a:cubicBezTo>
                  <a:pt x="9512" y="12802"/>
                  <a:pt x="9665" y="12714"/>
                  <a:pt x="9793" y="12568"/>
                </a:cubicBezTo>
                <a:lnTo>
                  <a:pt x="9997" y="12393"/>
                </a:lnTo>
                <a:cubicBezTo>
                  <a:pt x="9895" y="12510"/>
                  <a:pt x="9971" y="12422"/>
                  <a:pt x="9946" y="12451"/>
                </a:cubicBezTo>
                <a:lnTo>
                  <a:pt x="9971" y="12422"/>
                </a:lnTo>
                <a:lnTo>
                  <a:pt x="9997" y="12393"/>
                </a:lnTo>
                <a:lnTo>
                  <a:pt x="10048" y="12305"/>
                </a:lnTo>
                <a:lnTo>
                  <a:pt x="10150" y="12159"/>
                </a:lnTo>
                <a:cubicBezTo>
                  <a:pt x="10328" y="11925"/>
                  <a:pt x="10379" y="11808"/>
                  <a:pt x="10456" y="11691"/>
                </a:cubicBezTo>
                <a:cubicBezTo>
                  <a:pt x="10507" y="11633"/>
                  <a:pt x="10532" y="11516"/>
                  <a:pt x="10583" y="11428"/>
                </a:cubicBezTo>
                <a:cubicBezTo>
                  <a:pt x="10634" y="11341"/>
                  <a:pt x="10660" y="11253"/>
                  <a:pt x="10711" y="11136"/>
                </a:cubicBezTo>
                <a:cubicBezTo>
                  <a:pt x="11017" y="10347"/>
                  <a:pt x="11170" y="9412"/>
                  <a:pt x="11348" y="8359"/>
                </a:cubicBezTo>
                <a:cubicBezTo>
                  <a:pt x="11527" y="7336"/>
                  <a:pt x="11680" y="6226"/>
                  <a:pt x="12088" y="5144"/>
                </a:cubicBezTo>
                <a:cubicBezTo>
                  <a:pt x="12190" y="4881"/>
                  <a:pt x="12317" y="4618"/>
                  <a:pt x="12445" y="4355"/>
                </a:cubicBezTo>
                <a:cubicBezTo>
                  <a:pt x="12598" y="4092"/>
                  <a:pt x="12725" y="3858"/>
                  <a:pt x="12878" y="3624"/>
                </a:cubicBezTo>
                <a:cubicBezTo>
                  <a:pt x="12955" y="3507"/>
                  <a:pt x="13057" y="3391"/>
                  <a:pt x="13133" y="3303"/>
                </a:cubicBezTo>
                <a:lnTo>
                  <a:pt x="13261" y="3127"/>
                </a:lnTo>
                <a:lnTo>
                  <a:pt x="13312" y="3069"/>
                </a:lnTo>
                <a:lnTo>
                  <a:pt x="13337" y="3069"/>
                </a:lnTo>
                <a:lnTo>
                  <a:pt x="13414" y="2981"/>
                </a:lnTo>
                <a:cubicBezTo>
                  <a:pt x="13490" y="2894"/>
                  <a:pt x="13567" y="2835"/>
                  <a:pt x="13643" y="2747"/>
                </a:cubicBezTo>
                <a:cubicBezTo>
                  <a:pt x="13669" y="2718"/>
                  <a:pt x="13745" y="2660"/>
                  <a:pt x="13796" y="2601"/>
                </a:cubicBezTo>
                <a:lnTo>
                  <a:pt x="13949" y="2455"/>
                </a:lnTo>
                <a:cubicBezTo>
                  <a:pt x="14817" y="1754"/>
                  <a:pt x="15633" y="1461"/>
                  <a:pt x="16372" y="1257"/>
                </a:cubicBezTo>
                <a:cubicBezTo>
                  <a:pt x="17112" y="1052"/>
                  <a:pt x="17749" y="935"/>
                  <a:pt x="18285" y="818"/>
                </a:cubicBezTo>
                <a:cubicBezTo>
                  <a:pt x="18820" y="701"/>
                  <a:pt x="19254" y="585"/>
                  <a:pt x="19585" y="468"/>
                </a:cubicBezTo>
                <a:cubicBezTo>
                  <a:pt x="19764" y="409"/>
                  <a:pt x="19891" y="351"/>
                  <a:pt x="20019" y="292"/>
                </a:cubicBezTo>
                <a:cubicBezTo>
                  <a:pt x="20146" y="234"/>
                  <a:pt x="20248" y="205"/>
                  <a:pt x="20325" y="146"/>
                </a:cubicBezTo>
                <a:cubicBezTo>
                  <a:pt x="20478" y="58"/>
                  <a:pt x="20554" y="0"/>
                  <a:pt x="20554" y="0"/>
                </a:cubicBezTo>
                <a:lnTo>
                  <a:pt x="21600" y="2251"/>
                </a:lnTo>
                <a:cubicBezTo>
                  <a:pt x="21600" y="2251"/>
                  <a:pt x="21473" y="2309"/>
                  <a:pt x="21243" y="2455"/>
                </a:cubicBezTo>
                <a:cubicBezTo>
                  <a:pt x="21115" y="2514"/>
                  <a:pt x="20988" y="2572"/>
                  <a:pt x="20809" y="2660"/>
                </a:cubicBezTo>
                <a:cubicBezTo>
                  <a:pt x="20631" y="2747"/>
                  <a:pt x="20427" y="2806"/>
                  <a:pt x="20223" y="2864"/>
                </a:cubicBezTo>
                <a:cubicBezTo>
                  <a:pt x="19789" y="3011"/>
                  <a:pt x="19254" y="3127"/>
                  <a:pt x="18693" y="3244"/>
                </a:cubicBezTo>
                <a:cubicBezTo>
                  <a:pt x="18132" y="3361"/>
                  <a:pt x="17520" y="3449"/>
                  <a:pt x="16908" y="3624"/>
                </a:cubicBezTo>
                <a:cubicBezTo>
                  <a:pt x="16602" y="3712"/>
                  <a:pt x="16296" y="3800"/>
                  <a:pt x="16015" y="3917"/>
                </a:cubicBezTo>
                <a:cubicBezTo>
                  <a:pt x="15888" y="4004"/>
                  <a:pt x="15735" y="4034"/>
                  <a:pt x="15607" y="4121"/>
                </a:cubicBezTo>
                <a:cubicBezTo>
                  <a:pt x="15480" y="4209"/>
                  <a:pt x="15327" y="4297"/>
                  <a:pt x="15250" y="4384"/>
                </a:cubicBezTo>
                <a:lnTo>
                  <a:pt x="15174" y="4443"/>
                </a:lnTo>
                <a:cubicBezTo>
                  <a:pt x="15148" y="4472"/>
                  <a:pt x="15123" y="4472"/>
                  <a:pt x="15072" y="4530"/>
                </a:cubicBezTo>
                <a:cubicBezTo>
                  <a:pt x="14995" y="4618"/>
                  <a:pt x="14919" y="4677"/>
                  <a:pt x="14842" y="4764"/>
                </a:cubicBezTo>
                <a:lnTo>
                  <a:pt x="14791" y="4823"/>
                </a:lnTo>
                <a:lnTo>
                  <a:pt x="14766" y="4852"/>
                </a:lnTo>
                <a:lnTo>
                  <a:pt x="14740" y="4881"/>
                </a:lnTo>
                <a:cubicBezTo>
                  <a:pt x="14766" y="4852"/>
                  <a:pt x="14689" y="4940"/>
                  <a:pt x="14766" y="4852"/>
                </a:cubicBezTo>
                <a:lnTo>
                  <a:pt x="14689" y="4940"/>
                </a:lnTo>
                <a:lnTo>
                  <a:pt x="14536" y="5144"/>
                </a:lnTo>
                <a:cubicBezTo>
                  <a:pt x="14434" y="5290"/>
                  <a:pt x="14357" y="5437"/>
                  <a:pt x="14255" y="5583"/>
                </a:cubicBezTo>
                <a:cubicBezTo>
                  <a:pt x="14179" y="5758"/>
                  <a:pt x="14102" y="5933"/>
                  <a:pt x="14026" y="6109"/>
                </a:cubicBezTo>
                <a:cubicBezTo>
                  <a:pt x="13745" y="6869"/>
                  <a:pt x="13592" y="7775"/>
                  <a:pt x="13465" y="8798"/>
                </a:cubicBezTo>
                <a:cubicBezTo>
                  <a:pt x="13312" y="9821"/>
                  <a:pt x="13159" y="10961"/>
                  <a:pt x="12725" y="12130"/>
                </a:cubicBezTo>
                <a:cubicBezTo>
                  <a:pt x="12674" y="12276"/>
                  <a:pt x="12598" y="12422"/>
                  <a:pt x="12547" y="12568"/>
                </a:cubicBezTo>
                <a:cubicBezTo>
                  <a:pt x="12470" y="12714"/>
                  <a:pt x="12419" y="12861"/>
                  <a:pt x="12343" y="13007"/>
                </a:cubicBezTo>
                <a:cubicBezTo>
                  <a:pt x="12164" y="13299"/>
                  <a:pt x="11960" y="13650"/>
                  <a:pt x="11833" y="13796"/>
                </a:cubicBezTo>
                <a:lnTo>
                  <a:pt x="11731" y="13942"/>
                </a:lnTo>
                <a:lnTo>
                  <a:pt x="11680" y="14030"/>
                </a:lnTo>
                <a:lnTo>
                  <a:pt x="11654" y="14059"/>
                </a:lnTo>
                <a:lnTo>
                  <a:pt x="11629" y="14088"/>
                </a:lnTo>
                <a:lnTo>
                  <a:pt x="11578" y="14147"/>
                </a:lnTo>
                <a:lnTo>
                  <a:pt x="11246" y="14468"/>
                </a:lnTo>
                <a:cubicBezTo>
                  <a:pt x="11042" y="14702"/>
                  <a:pt x="10787" y="14848"/>
                  <a:pt x="10558" y="15053"/>
                </a:cubicBezTo>
                <a:cubicBezTo>
                  <a:pt x="10328" y="15228"/>
                  <a:pt x="10073" y="15345"/>
                  <a:pt x="9818" y="15491"/>
                </a:cubicBezTo>
                <a:cubicBezTo>
                  <a:pt x="9563" y="15608"/>
                  <a:pt x="9308" y="15725"/>
                  <a:pt x="9079" y="15813"/>
                </a:cubicBezTo>
                <a:cubicBezTo>
                  <a:pt x="8824" y="15900"/>
                  <a:pt x="8594" y="15988"/>
                  <a:pt x="8365" y="16047"/>
                </a:cubicBezTo>
                <a:cubicBezTo>
                  <a:pt x="8135" y="16105"/>
                  <a:pt x="7906" y="16163"/>
                  <a:pt x="7676" y="16222"/>
                </a:cubicBezTo>
                <a:cubicBezTo>
                  <a:pt x="6783" y="16427"/>
                  <a:pt x="5993" y="16543"/>
                  <a:pt x="5304" y="16748"/>
                </a:cubicBezTo>
                <a:cubicBezTo>
                  <a:pt x="4973" y="16865"/>
                  <a:pt x="4667" y="16982"/>
                  <a:pt x="4386" y="17128"/>
                </a:cubicBezTo>
                <a:cubicBezTo>
                  <a:pt x="4310" y="17157"/>
                  <a:pt x="4259" y="17216"/>
                  <a:pt x="4182" y="17245"/>
                </a:cubicBezTo>
                <a:cubicBezTo>
                  <a:pt x="4157" y="17274"/>
                  <a:pt x="4106" y="17274"/>
                  <a:pt x="4080" y="17303"/>
                </a:cubicBezTo>
                <a:lnTo>
                  <a:pt x="4004" y="17362"/>
                </a:lnTo>
                <a:cubicBezTo>
                  <a:pt x="3953" y="17391"/>
                  <a:pt x="3902" y="17420"/>
                  <a:pt x="3851" y="17450"/>
                </a:cubicBezTo>
                <a:lnTo>
                  <a:pt x="3774" y="17508"/>
                </a:lnTo>
                <a:lnTo>
                  <a:pt x="3672" y="17596"/>
                </a:lnTo>
                <a:cubicBezTo>
                  <a:pt x="3596" y="17654"/>
                  <a:pt x="3545" y="17713"/>
                  <a:pt x="3468" y="17800"/>
                </a:cubicBezTo>
                <a:lnTo>
                  <a:pt x="3392" y="17888"/>
                </a:lnTo>
                <a:lnTo>
                  <a:pt x="3341" y="17946"/>
                </a:lnTo>
                <a:cubicBezTo>
                  <a:pt x="3315" y="17946"/>
                  <a:pt x="3443" y="17829"/>
                  <a:pt x="3392" y="17888"/>
                </a:cubicBezTo>
                <a:lnTo>
                  <a:pt x="3366" y="17917"/>
                </a:lnTo>
                <a:cubicBezTo>
                  <a:pt x="3290" y="18034"/>
                  <a:pt x="3213" y="18122"/>
                  <a:pt x="3111" y="18239"/>
                </a:cubicBezTo>
                <a:cubicBezTo>
                  <a:pt x="3035" y="18356"/>
                  <a:pt x="2984" y="18473"/>
                  <a:pt x="2907" y="18560"/>
                </a:cubicBezTo>
                <a:cubicBezTo>
                  <a:pt x="2856" y="18677"/>
                  <a:pt x="2805" y="18794"/>
                  <a:pt x="2754" y="18911"/>
                </a:cubicBezTo>
                <a:cubicBezTo>
                  <a:pt x="2550" y="19379"/>
                  <a:pt x="2423" y="19817"/>
                  <a:pt x="2346" y="20226"/>
                </a:cubicBezTo>
                <a:cubicBezTo>
                  <a:pt x="2295" y="20431"/>
                  <a:pt x="2270" y="20606"/>
                  <a:pt x="2244" y="20782"/>
                </a:cubicBezTo>
                <a:cubicBezTo>
                  <a:pt x="2219" y="20928"/>
                  <a:pt x="2193" y="21074"/>
                  <a:pt x="2168" y="21220"/>
                </a:cubicBezTo>
                <a:cubicBezTo>
                  <a:pt x="2142" y="21454"/>
                  <a:pt x="2117" y="21600"/>
                  <a:pt x="2117" y="21600"/>
                </a:cubicBezTo>
                <a:lnTo>
                  <a:pt x="0" y="21132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2" name="Freeform: Shape 18"/>
          <p:cNvSpPr/>
          <p:nvPr/>
        </p:nvSpPr>
        <p:spPr>
          <a:xfrm>
            <a:off x="7017018" y="4122116"/>
            <a:ext cx="2333896" cy="2697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75"/>
                </a:moveTo>
                <a:cubicBezTo>
                  <a:pt x="0" y="20775"/>
                  <a:pt x="81" y="20688"/>
                  <a:pt x="243" y="20512"/>
                </a:cubicBezTo>
                <a:cubicBezTo>
                  <a:pt x="264" y="20495"/>
                  <a:pt x="284" y="20477"/>
                  <a:pt x="284" y="20459"/>
                </a:cubicBezTo>
                <a:cubicBezTo>
                  <a:pt x="304" y="20442"/>
                  <a:pt x="304" y="20424"/>
                  <a:pt x="325" y="20407"/>
                </a:cubicBezTo>
                <a:cubicBezTo>
                  <a:pt x="345" y="20372"/>
                  <a:pt x="385" y="20319"/>
                  <a:pt x="406" y="20284"/>
                </a:cubicBezTo>
                <a:cubicBezTo>
                  <a:pt x="466" y="20161"/>
                  <a:pt x="548" y="20038"/>
                  <a:pt x="608" y="19863"/>
                </a:cubicBezTo>
                <a:cubicBezTo>
                  <a:pt x="750" y="19529"/>
                  <a:pt x="852" y="19091"/>
                  <a:pt x="974" y="18512"/>
                </a:cubicBezTo>
                <a:cubicBezTo>
                  <a:pt x="1095" y="17950"/>
                  <a:pt x="1217" y="17266"/>
                  <a:pt x="1602" y="16494"/>
                </a:cubicBezTo>
                <a:cubicBezTo>
                  <a:pt x="1805" y="16125"/>
                  <a:pt x="2069" y="15722"/>
                  <a:pt x="2454" y="15388"/>
                </a:cubicBezTo>
                <a:lnTo>
                  <a:pt x="2495" y="15353"/>
                </a:lnTo>
                <a:lnTo>
                  <a:pt x="2515" y="15336"/>
                </a:lnTo>
                <a:lnTo>
                  <a:pt x="2576" y="15301"/>
                </a:lnTo>
                <a:lnTo>
                  <a:pt x="2637" y="15248"/>
                </a:lnTo>
                <a:lnTo>
                  <a:pt x="2758" y="15160"/>
                </a:lnTo>
                <a:lnTo>
                  <a:pt x="2880" y="15073"/>
                </a:lnTo>
                <a:cubicBezTo>
                  <a:pt x="2921" y="15038"/>
                  <a:pt x="3002" y="15002"/>
                  <a:pt x="3063" y="14967"/>
                </a:cubicBezTo>
                <a:cubicBezTo>
                  <a:pt x="3184" y="14897"/>
                  <a:pt x="3326" y="14809"/>
                  <a:pt x="3448" y="14757"/>
                </a:cubicBezTo>
                <a:cubicBezTo>
                  <a:pt x="3570" y="14704"/>
                  <a:pt x="3691" y="14652"/>
                  <a:pt x="3813" y="14599"/>
                </a:cubicBezTo>
                <a:cubicBezTo>
                  <a:pt x="4827" y="14213"/>
                  <a:pt x="5882" y="14108"/>
                  <a:pt x="6835" y="13932"/>
                </a:cubicBezTo>
                <a:cubicBezTo>
                  <a:pt x="7301" y="13844"/>
                  <a:pt x="7748" y="13739"/>
                  <a:pt x="8133" y="13599"/>
                </a:cubicBezTo>
                <a:lnTo>
                  <a:pt x="8417" y="13476"/>
                </a:lnTo>
                <a:cubicBezTo>
                  <a:pt x="8498" y="13423"/>
                  <a:pt x="8579" y="13371"/>
                  <a:pt x="8681" y="13335"/>
                </a:cubicBezTo>
                <a:cubicBezTo>
                  <a:pt x="8762" y="13283"/>
                  <a:pt x="8823" y="13213"/>
                  <a:pt x="8904" y="13160"/>
                </a:cubicBezTo>
                <a:lnTo>
                  <a:pt x="8944" y="13125"/>
                </a:lnTo>
                <a:cubicBezTo>
                  <a:pt x="8985" y="13090"/>
                  <a:pt x="8904" y="13160"/>
                  <a:pt x="8924" y="13160"/>
                </a:cubicBezTo>
                <a:lnTo>
                  <a:pt x="8985" y="13090"/>
                </a:lnTo>
                <a:lnTo>
                  <a:pt x="9127" y="12967"/>
                </a:lnTo>
                <a:lnTo>
                  <a:pt x="9188" y="12897"/>
                </a:lnTo>
                <a:lnTo>
                  <a:pt x="9248" y="12844"/>
                </a:lnTo>
                <a:lnTo>
                  <a:pt x="9309" y="12756"/>
                </a:lnTo>
                <a:lnTo>
                  <a:pt x="9390" y="12669"/>
                </a:lnTo>
                <a:lnTo>
                  <a:pt x="9472" y="12546"/>
                </a:lnTo>
                <a:lnTo>
                  <a:pt x="9553" y="12423"/>
                </a:lnTo>
                <a:cubicBezTo>
                  <a:pt x="9573" y="12388"/>
                  <a:pt x="9593" y="12335"/>
                  <a:pt x="9614" y="12283"/>
                </a:cubicBezTo>
                <a:cubicBezTo>
                  <a:pt x="9654" y="12195"/>
                  <a:pt x="9695" y="12107"/>
                  <a:pt x="9735" y="12002"/>
                </a:cubicBezTo>
                <a:cubicBezTo>
                  <a:pt x="9877" y="11616"/>
                  <a:pt x="9979" y="11177"/>
                  <a:pt x="10060" y="10721"/>
                </a:cubicBezTo>
                <a:cubicBezTo>
                  <a:pt x="10161" y="10265"/>
                  <a:pt x="10263" y="9756"/>
                  <a:pt x="10445" y="9265"/>
                </a:cubicBezTo>
                <a:cubicBezTo>
                  <a:pt x="10628" y="8756"/>
                  <a:pt x="10932" y="8247"/>
                  <a:pt x="11358" y="7808"/>
                </a:cubicBezTo>
                <a:lnTo>
                  <a:pt x="11520" y="7650"/>
                </a:lnTo>
                <a:lnTo>
                  <a:pt x="11561" y="7615"/>
                </a:lnTo>
                <a:lnTo>
                  <a:pt x="11581" y="7598"/>
                </a:lnTo>
                <a:cubicBezTo>
                  <a:pt x="11601" y="7580"/>
                  <a:pt x="11540" y="7615"/>
                  <a:pt x="11621" y="7563"/>
                </a:cubicBezTo>
                <a:lnTo>
                  <a:pt x="11642" y="7545"/>
                </a:lnTo>
                <a:lnTo>
                  <a:pt x="11723" y="7492"/>
                </a:lnTo>
                <a:lnTo>
                  <a:pt x="11865" y="7387"/>
                </a:lnTo>
                <a:cubicBezTo>
                  <a:pt x="11926" y="7352"/>
                  <a:pt x="11966" y="7317"/>
                  <a:pt x="12047" y="7264"/>
                </a:cubicBezTo>
                <a:cubicBezTo>
                  <a:pt x="12189" y="7177"/>
                  <a:pt x="12331" y="7089"/>
                  <a:pt x="12494" y="7019"/>
                </a:cubicBezTo>
                <a:cubicBezTo>
                  <a:pt x="12635" y="6948"/>
                  <a:pt x="12777" y="6896"/>
                  <a:pt x="12919" y="6826"/>
                </a:cubicBezTo>
                <a:cubicBezTo>
                  <a:pt x="13487" y="6615"/>
                  <a:pt x="14055" y="6492"/>
                  <a:pt x="14562" y="6405"/>
                </a:cubicBezTo>
                <a:cubicBezTo>
                  <a:pt x="15090" y="6317"/>
                  <a:pt x="15576" y="6247"/>
                  <a:pt x="16023" y="6159"/>
                </a:cubicBezTo>
                <a:cubicBezTo>
                  <a:pt x="16469" y="6071"/>
                  <a:pt x="16874" y="5966"/>
                  <a:pt x="17219" y="5826"/>
                </a:cubicBezTo>
                <a:cubicBezTo>
                  <a:pt x="17300" y="5790"/>
                  <a:pt x="17381" y="5755"/>
                  <a:pt x="17463" y="5720"/>
                </a:cubicBezTo>
                <a:cubicBezTo>
                  <a:pt x="17544" y="5685"/>
                  <a:pt x="17604" y="5632"/>
                  <a:pt x="17686" y="5597"/>
                </a:cubicBezTo>
                <a:cubicBezTo>
                  <a:pt x="17767" y="5562"/>
                  <a:pt x="17828" y="5510"/>
                  <a:pt x="17888" y="5457"/>
                </a:cubicBezTo>
                <a:lnTo>
                  <a:pt x="17990" y="5387"/>
                </a:lnTo>
                <a:lnTo>
                  <a:pt x="18010" y="5369"/>
                </a:lnTo>
                <a:lnTo>
                  <a:pt x="18030" y="5352"/>
                </a:lnTo>
                <a:cubicBezTo>
                  <a:pt x="18030" y="5352"/>
                  <a:pt x="17970" y="5404"/>
                  <a:pt x="18010" y="5387"/>
                </a:cubicBezTo>
                <a:lnTo>
                  <a:pt x="18071" y="5334"/>
                </a:lnTo>
                <a:cubicBezTo>
                  <a:pt x="18152" y="5264"/>
                  <a:pt x="18213" y="5194"/>
                  <a:pt x="18294" y="5124"/>
                </a:cubicBezTo>
                <a:cubicBezTo>
                  <a:pt x="18335" y="5071"/>
                  <a:pt x="18375" y="5018"/>
                  <a:pt x="18416" y="4966"/>
                </a:cubicBezTo>
                <a:cubicBezTo>
                  <a:pt x="18456" y="4931"/>
                  <a:pt x="18497" y="4860"/>
                  <a:pt x="18537" y="4790"/>
                </a:cubicBezTo>
                <a:cubicBezTo>
                  <a:pt x="18578" y="4720"/>
                  <a:pt x="18619" y="4667"/>
                  <a:pt x="18639" y="4597"/>
                </a:cubicBezTo>
                <a:cubicBezTo>
                  <a:pt x="18781" y="4334"/>
                  <a:pt x="18862" y="4036"/>
                  <a:pt x="18943" y="3755"/>
                </a:cubicBezTo>
                <a:cubicBezTo>
                  <a:pt x="19024" y="3457"/>
                  <a:pt x="19085" y="3176"/>
                  <a:pt x="19126" y="2895"/>
                </a:cubicBezTo>
                <a:cubicBezTo>
                  <a:pt x="19247" y="2334"/>
                  <a:pt x="19369" y="1790"/>
                  <a:pt x="19552" y="1351"/>
                </a:cubicBezTo>
                <a:cubicBezTo>
                  <a:pt x="19633" y="1123"/>
                  <a:pt x="19754" y="930"/>
                  <a:pt x="19835" y="754"/>
                </a:cubicBezTo>
                <a:cubicBezTo>
                  <a:pt x="19957" y="579"/>
                  <a:pt x="20038" y="439"/>
                  <a:pt x="20119" y="333"/>
                </a:cubicBezTo>
                <a:cubicBezTo>
                  <a:pt x="20302" y="123"/>
                  <a:pt x="20403" y="0"/>
                  <a:pt x="20403" y="0"/>
                </a:cubicBezTo>
                <a:lnTo>
                  <a:pt x="21600" y="895"/>
                </a:lnTo>
                <a:cubicBezTo>
                  <a:pt x="21600" y="895"/>
                  <a:pt x="21539" y="965"/>
                  <a:pt x="21417" y="1105"/>
                </a:cubicBezTo>
                <a:cubicBezTo>
                  <a:pt x="21357" y="1176"/>
                  <a:pt x="21316" y="1281"/>
                  <a:pt x="21235" y="1386"/>
                </a:cubicBezTo>
                <a:cubicBezTo>
                  <a:pt x="21174" y="1509"/>
                  <a:pt x="21093" y="1632"/>
                  <a:pt x="21032" y="1807"/>
                </a:cubicBezTo>
                <a:cubicBezTo>
                  <a:pt x="20890" y="2141"/>
                  <a:pt x="20789" y="2579"/>
                  <a:pt x="20687" y="3141"/>
                </a:cubicBezTo>
                <a:cubicBezTo>
                  <a:pt x="20626" y="3422"/>
                  <a:pt x="20566" y="3737"/>
                  <a:pt x="20484" y="4071"/>
                </a:cubicBezTo>
                <a:cubicBezTo>
                  <a:pt x="20424" y="4246"/>
                  <a:pt x="20403" y="4422"/>
                  <a:pt x="20322" y="4597"/>
                </a:cubicBezTo>
                <a:cubicBezTo>
                  <a:pt x="20282" y="4685"/>
                  <a:pt x="20261" y="4773"/>
                  <a:pt x="20221" y="4878"/>
                </a:cubicBezTo>
                <a:cubicBezTo>
                  <a:pt x="20180" y="4966"/>
                  <a:pt x="20140" y="5071"/>
                  <a:pt x="20079" y="5159"/>
                </a:cubicBezTo>
                <a:cubicBezTo>
                  <a:pt x="20038" y="5246"/>
                  <a:pt x="19977" y="5352"/>
                  <a:pt x="19917" y="5439"/>
                </a:cubicBezTo>
                <a:cubicBezTo>
                  <a:pt x="19856" y="5527"/>
                  <a:pt x="19795" y="5632"/>
                  <a:pt x="19714" y="5738"/>
                </a:cubicBezTo>
                <a:cubicBezTo>
                  <a:pt x="19633" y="5843"/>
                  <a:pt x="19552" y="5948"/>
                  <a:pt x="19470" y="6036"/>
                </a:cubicBezTo>
                <a:cubicBezTo>
                  <a:pt x="19389" y="6106"/>
                  <a:pt x="19328" y="6176"/>
                  <a:pt x="19247" y="6247"/>
                </a:cubicBezTo>
                <a:lnTo>
                  <a:pt x="19105" y="6369"/>
                </a:lnTo>
                <a:lnTo>
                  <a:pt x="19065" y="6405"/>
                </a:lnTo>
                <a:lnTo>
                  <a:pt x="18903" y="6527"/>
                </a:lnTo>
                <a:cubicBezTo>
                  <a:pt x="18801" y="6598"/>
                  <a:pt x="18700" y="6685"/>
                  <a:pt x="18578" y="6755"/>
                </a:cubicBezTo>
                <a:cubicBezTo>
                  <a:pt x="18456" y="6826"/>
                  <a:pt x="18355" y="6896"/>
                  <a:pt x="18233" y="6948"/>
                </a:cubicBezTo>
                <a:cubicBezTo>
                  <a:pt x="18112" y="7001"/>
                  <a:pt x="17990" y="7054"/>
                  <a:pt x="17868" y="7106"/>
                </a:cubicBezTo>
                <a:cubicBezTo>
                  <a:pt x="17361" y="7299"/>
                  <a:pt x="16834" y="7422"/>
                  <a:pt x="16327" y="7510"/>
                </a:cubicBezTo>
                <a:cubicBezTo>
                  <a:pt x="15820" y="7598"/>
                  <a:pt x="15313" y="7668"/>
                  <a:pt x="14846" y="7738"/>
                </a:cubicBezTo>
                <a:cubicBezTo>
                  <a:pt x="14380" y="7826"/>
                  <a:pt x="13913" y="7914"/>
                  <a:pt x="13528" y="8054"/>
                </a:cubicBezTo>
                <a:lnTo>
                  <a:pt x="13244" y="8177"/>
                </a:lnTo>
                <a:cubicBezTo>
                  <a:pt x="13163" y="8212"/>
                  <a:pt x="13102" y="8264"/>
                  <a:pt x="13021" y="8300"/>
                </a:cubicBezTo>
                <a:cubicBezTo>
                  <a:pt x="12980" y="8317"/>
                  <a:pt x="12940" y="8352"/>
                  <a:pt x="12879" y="8387"/>
                </a:cubicBezTo>
                <a:lnTo>
                  <a:pt x="12737" y="8510"/>
                </a:lnTo>
                <a:lnTo>
                  <a:pt x="12656" y="8563"/>
                </a:lnTo>
                <a:lnTo>
                  <a:pt x="12635" y="8580"/>
                </a:lnTo>
                <a:cubicBezTo>
                  <a:pt x="12717" y="8528"/>
                  <a:pt x="12656" y="8563"/>
                  <a:pt x="12676" y="8563"/>
                </a:cubicBezTo>
                <a:lnTo>
                  <a:pt x="12656" y="8580"/>
                </a:lnTo>
                <a:lnTo>
                  <a:pt x="12554" y="8686"/>
                </a:lnTo>
                <a:cubicBezTo>
                  <a:pt x="12291" y="8966"/>
                  <a:pt x="12088" y="9300"/>
                  <a:pt x="11946" y="9686"/>
                </a:cubicBezTo>
                <a:cubicBezTo>
                  <a:pt x="11804" y="10072"/>
                  <a:pt x="11723" y="10510"/>
                  <a:pt x="11621" y="10967"/>
                </a:cubicBezTo>
                <a:cubicBezTo>
                  <a:pt x="11520" y="11423"/>
                  <a:pt x="11439" y="11932"/>
                  <a:pt x="11256" y="12423"/>
                </a:cubicBezTo>
                <a:cubicBezTo>
                  <a:pt x="11216" y="12546"/>
                  <a:pt x="11155" y="12669"/>
                  <a:pt x="11094" y="12809"/>
                </a:cubicBezTo>
                <a:cubicBezTo>
                  <a:pt x="11074" y="12879"/>
                  <a:pt x="11033" y="12932"/>
                  <a:pt x="11013" y="13002"/>
                </a:cubicBezTo>
                <a:lnTo>
                  <a:pt x="10912" y="13195"/>
                </a:lnTo>
                <a:lnTo>
                  <a:pt x="10810" y="13388"/>
                </a:lnTo>
                <a:cubicBezTo>
                  <a:pt x="10770" y="13458"/>
                  <a:pt x="10709" y="13511"/>
                  <a:pt x="10668" y="13581"/>
                </a:cubicBezTo>
                <a:lnTo>
                  <a:pt x="10506" y="13774"/>
                </a:lnTo>
                <a:lnTo>
                  <a:pt x="10465" y="13827"/>
                </a:lnTo>
                <a:lnTo>
                  <a:pt x="10425" y="13862"/>
                </a:lnTo>
                <a:lnTo>
                  <a:pt x="10364" y="13932"/>
                </a:lnTo>
                <a:lnTo>
                  <a:pt x="10242" y="14055"/>
                </a:lnTo>
                <a:lnTo>
                  <a:pt x="10100" y="14020"/>
                </a:lnTo>
                <a:cubicBezTo>
                  <a:pt x="10100" y="14020"/>
                  <a:pt x="10019" y="14090"/>
                  <a:pt x="10060" y="14055"/>
                </a:cubicBezTo>
                <a:lnTo>
                  <a:pt x="10039" y="14072"/>
                </a:lnTo>
                <a:lnTo>
                  <a:pt x="10019" y="14090"/>
                </a:lnTo>
                <a:lnTo>
                  <a:pt x="9979" y="14125"/>
                </a:lnTo>
                <a:cubicBezTo>
                  <a:pt x="9857" y="14213"/>
                  <a:pt x="9735" y="14318"/>
                  <a:pt x="9593" y="14406"/>
                </a:cubicBezTo>
                <a:cubicBezTo>
                  <a:pt x="9451" y="14476"/>
                  <a:pt x="9330" y="14564"/>
                  <a:pt x="9188" y="14634"/>
                </a:cubicBezTo>
                <a:cubicBezTo>
                  <a:pt x="9046" y="14704"/>
                  <a:pt x="8904" y="14757"/>
                  <a:pt x="8762" y="14827"/>
                </a:cubicBezTo>
                <a:cubicBezTo>
                  <a:pt x="8194" y="15055"/>
                  <a:pt x="7626" y="15160"/>
                  <a:pt x="7099" y="15248"/>
                </a:cubicBezTo>
                <a:cubicBezTo>
                  <a:pt x="6571" y="15336"/>
                  <a:pt x="6085" y="15406"/>
                  <a:pt x="5618" y="15476"/>
                </a:cubicBezTo>
                <a:cubicBezTo>
                  <a:pt x="5172" y="15564"/>
                  <a:pt x="4766" y="15652"/>
                  <a:pt x="4401" y="15792"/>
                </a:cubicBezTo>
                <a:cubicBezTo>
                  <a:pt x="4320" y="15827"/>
                  <a:pt x="4239" y="15862"/>
                  <a:pt x="4158" y="15897"/>
                </a:cubicBezTo>
                <a:cubicBezTo>
                  <a:pt x="4077" y="15932"/>
                  <a:pt x="4036" y="15967"/>
                  <a:pt x="3955" y="16003"/>
                </a:cubicBezTo>
                <a:cubicBezTo>
                  <a:pt x="3914" y="16020"/>
                  <a:pt x="3894" y="16038"/>
                  <a:pt x="3854" y="16055"/>
                </a:cubicBezTo>
                <a:lnTo>
                  <a:pt x="3732" y="16143"/>
                </a:lnTo>
                <a:lnTo>
                  <a:pt x="3610" y="16231"/>
                </a:lnTo>
                <a:lnTo>
                  <a:pt x="3549" y="16283"/>
                </a:lnTo>
                <a:cubicBezTo>
                  <a:pt x="3509" y="16318"/>
                  <a:pt x="3590" y="16248"/>
                  <a:pt x="3590" y="16266"/>
                </a:cubicBezTo>
                <a:lnTo>
                  <a:pt x="3570" y="16283"/>
                </a:lnTo>
                <a:lnTo>
                  <a:pt x="3549" y="16301"/>
                </a:lnTo>
                <a:cubicBezTo>
                  <a:pt x="3306" y="16511"/>
                  <a:pt x="3144" y="16757"/>
                  <a:pt x="3002" y="17020"/>
                </a:cubicBezTo>
                <a:cubicBezTo>
                  <a:pt x="2738" y="17564"/>
                  <a:pt x="2616" y="18161"/>
                  <a:pt x="2515" y="18722"/>
                </a:cubicBezTo>
                <a:cubicBezTo>
                  <a:pt x="2414" y="19284"/>
                  <a:pt x="2292" y="19828"/>
                  <a:pt x="2109" y="20266"/>
                </a:cubicBezTo>
                <a:cubicBezTo>
                  <a:pt x="2028" y="20495"/>
                  <a:pt x="1927" y="20688"/>
                  <a:pt x="1846" y="20863"/>
                </a:cubicBezTo>
                <a:cubicBezTo>
                  <a:pt x="1744" y="21039"/>
                  <a:pt x="1623" y="21214"/>
                  <a:pt x="1541" y="21319"/>
                </a:cubicBezTo>
                <a:cubicBezTo>
                  <a:pt x="1399" y="21495"/>
                  <a:pt x="1318" y="21600"/>
                  <a:pt x="1318" y="21600"/>
                </a:cubicBezTo>
                <a:lnTo>
                  <a:pt x="0" y="20775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3" name="Freeform: Shape 19"/>
          <p:cNvSpPr/>
          <p:nvPr/>
        </p:nvSpPr>
        <p:spPr>
          <a:xfrm>
            <a:off x="5919101" y="3585212"/>
            <a:ext cx="3368256" cy="3234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941"/>
                </a:moveTo>
                <a:cubicBezTo>
                  <a:pt x="0" y="20941"/>
                  <a:pt x="14" y="20912"/>
                  <a:pt x="56" y="20868"/>
                </a:cubicBezTo>
                <a:cubicBezTo>
                  <a:pt x="70" y="20839"/>
                  <a:pt x="98" y="20810"/>
                  <a:pt x="126" y="20766"/>
                </a:cubicBezTo>
                <a:cubicBezTo>
                  <a:pt x="169" y="20722"/>
                  <a:pt x="211" y="20663"/>
                  <a:pt x="267" y="20605"/>
                </a:cubicBezTo>
                <a:lnTo>
                  <a:pt x="281" y="20576"/>
                </a:lnTo>
                <a:cubicBezTo>
                  <a:pt x="295" y="20561"/>
                  <a:pt x="253" y="20590"/>
                  <a:pt x="309" y="20546"/>
                </a:cubicBezTo>
                <a:lnTo>
                  <a:pt x="323" y="20532"/>
                </a:lnTo>
                <a:cubicBezTo>
                  <a:pt x="337" y="20517"/>
                  <a:pt x="351" y="20517"/>
                  <a:pt x="365" y="20502"/>
                </a:cubicBezTo>
                <a:cubicBezTo>
                  <a:pt x="393" y="20473"/>
                  <a:pt x="422" y="20459"/>
                  <a:pt x="436" y="20429"/>
                </a:cubicBezTo>
                <a:cubicBezTo>
                  <a:pt x="492" y="20385"/>
                  <a:pt x="534" y="20327"/>
                  <a:pt x="646" y="20254"/>
                </a:cubicBezTo>
                <a:cubicBezTo>
                  <a:pt x="689" y="20224"/>
                  <a:pt x="745" y="20180"/>
                  <a:pt x="787" y="20151"/>
                </a:cubicBezTo>
                <a:cubicBezTo>
                  <a:pt x="843" y="20122"/>
                  <a:pt x="885" y="20078"/>
                  <a:pt x="942" y="20049"/>
                </a:cubicBezTo>
                <a:cubicBezTo>
                  <a:pt x="1040" y="19990"/>
                  <a:pt x="1152" y="19932"/>
                  <a:pt x="1265" y="19888"/>
                </a:cubicBezTo>
                <a:cubicBezTo>
                  <a:pt x="1729" y="19683"/>
                  <a:pt x="2319" y="19566"/>
                  <a:pt x="2909" y="19463"/>
                </a:cubicBezTo>
                <a:cubicBezTo>
                  <a:pt x="3204" y="19405"/>
                  <a:pt x="3513" y="19346"/>
                  <a:pt x="3794" y="19259"/>
                </a:cubicBezTo>
                <a:cubicBezTo>
                  <a:pt x="4090" y="19171"/>
                  <a:pt x="4357" y="19039"/>
                  <a:pt x="4581" y="18849"/>
                </a:cubicBezTo>
                <a:lnTo>
                  <a:pt x="4666" y="18776"/>
                </a:lnTo>
                <a:lnTo>
                  <a:pt x="4708" y="18732"/>
                </a:lnTo>
                <a:lnTo>
                  <a:pt x="4736" y="18717"/>
                </a:lnTo>
                <a:lnTo>
                  <a:pt x="4750" y="18702"/>
                </a:lnTo>
                <a:cubicBezTo>
                  <a:pt x="4750" y="18702"/>
                  <a:pt x="4708" y="18746"/>
                  <a:pt x="4736" y="18717"/>
                </a:cubicBezTo>
                <a:cubicBezTo>
                  <a:pt x="4806" y="18644"/>
                  <a:pt x="4862" y="18571"/>
                  <a:pt x="4933" y="18483"/>
                </a:cubicBezTo>
                <a:cubicBezTo>
                  <a:pt x="4975" y="18424"/>
                  <a:pt x="5003" y="18366"/>
                  <a:pt x="5045" y="18307"/>
                </a:cubicBezTo>
                <a:cubicBezTo>
                  <a:pt x="5087" y="18234"/>
                  <a:pt x="5115" y="18161"/>
                  <a:pt x="5158" y="18088"/>
                </a:cubicBezTo>
                <a:cubicBezTo>
                  <a:pt x="5298" y="17766"/>
                  <a:pt x="5396" y="17385"/>
                  <a:pt x="5467" y="16961"/>
                </a:cubicBezTo>
                <a:cubicBezTo>
                  <a:pt x="5551" y="16537"/>
                  <a:pt x="5607" y="16054"/>
                  <a:pt x="5748" y="15556"/>
                </a:cubicBezTo>
                <a:lnTo>
                  <a:pt x="5804" y="15366"/>
                </a:lnTo>
                <a:cubicBezTo>
                  <a:pt x="5818" y="15307"/>
                  <a:pt x="5846" y="15234"/>
                  <a:pt x="5874" y="15176"/>
                </a:cubicBezTo>
                <a:cubicBezTo>
                  <a:pt x="5902" y="15117"/>
                  <a:pt x="5916" y="15044"/>
                  <a:pt x="5945" y="14985"/>
                </a:cubicBezTo>
                <a:lnTo>
                  <a:pt x="6043" y="14795"/>
                </a:lnTo>
                <a:cubicBezTo>
                  <a:pt x="6169" y="14546"/>
                  <a:pt x="6338" y="14312"/>
                  <a:pt x="6535" y="14093"/>
                </a:cubicBezTo>
                <a:lnTo>
                  <a:pt x="6549" y="14078"/>
                </a:lnTo>
                <a:cubicBezTo>
                  <a:pt x="6535" y="14093"/>
                  <a:pt x="6591" y="14049"/>
                  <a:pt x="6577" y="14049"/>
                </a:cubicBezTo>
                <a:lnTo>
                  <a:pt x="6591" y="14034"/>
                </a:lnTo>
                <a:lnTo>
                  <a:pt x="6619" y="14005"/>
                </a:lnTo>
                <a:lnTo>
                  <a:pt x="6689" y="13946"/>
                </a:lnTo>
                <a:cubicBezTo>
                  <a:pt x="6732" y="13902"/>
                  <a:pt x="6774" y="13873"/>
                  <a:pt x="6830" y="13829"/>
                </a:cubicBezTo>
                <a:lnTo>
                  <a:pt x="7027" y="13698"/>
                </a:lnTo>
                <a:cubicBezTo>
                  <a:pt x="7097" y="13654"/>
                  <a:pt x="7153" y="13610"/>
                  <a:pt x="7223" y="13580"/>
                </a:cubicBezTo>
                <a:cubicBezTo>
                  <a:pt x="7350" y="13507"/>
                  <a:pt x="7476" y="13434"/>
                  <a:pt x="7603" y="13390"/>
                </a:cubicBezTo>
                <a:lnTo>
                  <a:pt x="7800" y="13317"/>
                </a:lnTo>
                <a:lnTo>
                  <a:pt x="7996" y="13259"/>
                </a:lnTo>
                <a:cubicBezTo>
                  <a:pt x="8516" y="13098"/>
                  <a:pt x="9008" y="13024"/>
                  <a:pt x="9472" y="12937"/>
                </a:cubicBezTo>
                <a:cubicBezTo>
                  <a:pt x="9936" y="12834"/>
                  <a:pt x="10371" y="12717"/>
                  <a:pt x="10695" y="12498"/>
                </a:cubicBezTo>
                <a:lnTo>
                  <a:pt x="10821" y="12410"/>
                </a:lnTo>
                <a:cubicBezTo>
                  <a:pt x="10863" y="12380"/>
                  <a:pt x="10891" y="12337"/>
                  <a:pt x="10934" y="12307"/>
                </a:cubicBezTo>
                <a:lnTo>
                  <a:pt x="11018" y="12220"/>
                </a:lnTo>
                <a:lnTo>
                  <a:pt x="11144" y="12073"/>
                </a:lnTo>
                <a:lnTo>
                  <a:pt x="11201" y="12000"/>
                </a:lnTo>
                <a:cubicBezTo>
                  <a:pt x="11215" y="11985"/>
                  <a:pt x="11229" y="11956"/>
                  <a:pt x="11229" y="11941"/>
                </a:cubicBezTo>
                <a:cubicBezTo>
                  <a:pt x="11257" y="11898"/>
                  <a:pt x="11271" y="11868"/>
                  <a:pt x="11299" y="11824"/>
                </a:cubicBezTo>
                <a:cubicBezTo>
                  <a:pt x="11327" y="11780"/>
                  <a:pt x="11341" y="11737"/>
                  <a:pt x="11369" y="11693"/>
                </a:cubicBezTo>
                <a:cubicBezTo>
                  <a:pt x="11397" y="11649"/>
                  <a:pt x="11425" y="11605"/>
                  <a:pt x="11439" y="11546"/>
                </a:cubicBezTo>
                <a:cubicBezTo>
                  <a:pt x="11608" y="11137"/>
                  <a:pt x="11692" y="10668"/>
                  <a:pt x="11777" y="10156"/>
                </a:cubicBezTo>
                <a:cubicBezTo>
                  <a:pt x="11861" y="9644"/>
                  <a:pt x="11959" y="9088"/>
                  <a:pt x="12184" y="8546"/>
                </a:cubicBezTo>
                <a:cubicBezTo>
                  <a:pt x="12255" y="8415"/>
                  <a:pt x="12311" y="8268"/>
                  <a:pt x="12395" y="8151"/>
                </a:cubicBezTo>
                <a:cubicBezTo>
                  <a:pt x="12479" y="8020"/>
                  <a:pt x="12550" y="7888"/>
                  <a:pt x="12662" y="7785"/>
                </a:cubicBezTo>
                <a:lnTo>
                  <a:pt x="12803" y="7610"/>
                </a:lnTo>
                <a:lnTo>
                  <a:pt x="12817" y="7595"/>
                </a:lnTo>
                <a:cubicBezTo>
                  <a:pt x="12817" y="7595"/>
                  <a:pt x="12873" y="7551"/>
                  <a:pt x="12845" y="7566"/>
                </a:cubicBezTo>
                <a:lnTo>
                  <a:pt x="12859" y="7551"/>
                </a:lnTo>
                <a:lnTo>
                  <a:pt x="12887" y="7522"/>
                </a:lnTo>
                <a:lnTo>
                  <a:pt x="12957" y="7463"/>
                </a:lnTo>
                <a:lnTo>
                  <a:pt x="13027" y="7405"/>
                </a:lnTo>
                <a:cubicBezTo>
                  <a:pt x="13056" y="7390"/>
                  <a:pt x="13070" y="7361"/>
                  <a:pt x="13112" y="7346"/>
                </a:cubicBezTo>
                <a:lnTo>
                  <a:pt x="13309" y="7215"/>
                </a:lnTo>
                <a:cubicBezTo>
                  <a:pt x="13814" y="6878"/>
                  <a:pt x="14334" y="6746"/>
                  <a:pt x="14812" y="6629"/>
                </a:cubicBezTo>
                <a:cubicBezTo>
                  <a:pt x="15290" y="6527"/>
                  <a:pt x="15740" y="6454"/>
                  <a:pt x="16133" y="6337"/>
                </a:cubicBezTo>
                <a:cubicBezTo>
                  <a:pt x="16527" y="6220"/>
                  <a:pt x="16864" y="6073"/>
                  <a:pt x="17117" y="5854"/>
                </a:cubicBezTo>
                <a:lnTo>
                  <a:pt x="17215" y="5766"/>
                </a:lnTo>
                <a:lnTo>
                  <a:pt x="17243" y="5751"/>
                </a:lnTo>
                <a:lnTo>
                  <a:pt x="17258" y="5737"/>
                </a:lnTo>
                <a:cubicBezTo>
                  <a:pt x="17258" y="5737"/>
                  <a:pt x="17215" y="5780"/>
                  <a:pt x="17243" y="5751"/>
                </a:cubicBezTo>
                <a:lnTo>
                  <a:pt x="17243" y="5737"/>
                </a:lnTo>
                <a:lnTo>
                  <a:pt x="17300" y="5678"/>
                </a:lnTo>
                <a:cubicBezTo>
                  <a:pt x="17370" y="5605"/>
                  <a:pt x="17454" y="5502"/>
                  <a:pt x="17482" y="5444"/>
                </a:cubicBezTo>
                <a:cubicBezTo>
                  <a:pt x="17525" y="5385"/>
                  <a:pt x="17567" y="5327"/>
                  <a:pt x="17595" y="5239"/>
                </a:cubicBezTo>
                <a:cubicBezTo>
                  <a:pt x="17637" y="5166"/>
                  <a:pt x="17679" y="5093"/>
                  <a:pt x="17707" y="5005"/>
                </a:cubicBezTo>
                <a:cubicBezTo>
                  <a:pt x="17834" y="4668"/>
                  <a:pt x="17918" y="4302"/>
                  <a:pt x="17974" y="3937"/>
                </a:cubicBezTo>
                <a:cubicBezTo>
                  <a:pt x="18045" y="3556"/>
                  <a:pt x="18101" y="3176"/>
                  <a:pt x="18185" y="2795"/>
                </a:cubicBezTo>
                <a:cubicBezTo>
                  <a:pt x="18283" y="2415"/>
                  <a:pt x="18396" y="2049"/>
                  <a:pt x="18579" y="1712"/>
                </a:cubicBezTo>
                <a:cubicBezTo>
                  <a:pt x="18621" y="1624"/>
                  <a:pt x="18677" y="1551"/>
                  <a:pt x="18719" y="1478"/>
                </a:cubicBezTo>
                <a:cubicBezTo>
                  <a:pt x="18747" y="1434"/>
                  <a:pt x="18761" y="1405"/>
                  <a:pt x="18789" y="1361"/>
                </a:cubicBezTo>
                <a:cubicBezTo>
                  <a:pt x="18817" y="1332"/>
                  <a:pt x="18846" y="1288"/>
                  <a:pt x="18874" y="1259"/>
                </a:cubicBezTo>
                <a:cubicBezTo>
                  <a:pt x="18902" y="1229"/>
                  <a:pt x="18930" y="1185"/>
                  <a:pt x="18958" y="1156"/>
                </a:cubicBezTo>
                <a:lnTo>
                  <a:pt x="19028" y="1083"/>
                </a:lnTo>
                <a:cubicBezTo>
                  <a:pt x="19014" y="1098"/>
                  <a:pt x="19056" y="1054"/>
                  <a:pt x="19056" y="1054"/>
                </a:cubicBezTo>
                <a:lnTo>
                  <a:pt x="19070" y="1039"/>
                </a:lnTo>
                <a:cubicBezTo>
                  <a:pt x="19127" y="995"/>
                  <a:pt x="19169" y="951"/>
                  <a:pt x="19225" y="893"/>
                </a:cubicBezTo>
                <a:cubicBezTo>
                  <a:pt x="19253" y="863"/>
                  <a:pt x="19267" y="849"/>
                  <a:pt x="19309" y="820"/>
                </a:cubicBezTo>
                <a:cubicBezTo>
                  <a:pt x="19337" y="790"/>
                  <a:pt x="19380" y="761"/>
                  <a:pt x="19408" y="746"/>
                </a:cubicBezTo>
                <a:cubicBezTo>
                  <a:pt x="19478" y="702"/>
                  <a:pt x="19548" y="644"/>
                  <a:pt x="19604" y="600"/>
                </a:cubicBezTo>
                <a:cubicBezTo>
                  <a:pt x="19731" y="527"/>
                  <a:pt x="19857" y="454"/>
                  <a:pt x="19970" y="410"/>
                </a:cubicBezTo>
                <a:cubicBezTo>
                  <a:pt x="20448" y="205"/>
                  <a:pt x="20813" y="132"/>
                  <a:pt x="21052" y="73"/>
                </a:cubicBezTo>
                <a:cubicBezTo>
                  <a:pt x="21291" y="29"/>
                  <a:pt x="21417" y="0"/>
                  <a:pt x="21417" y="0"/>
                </a:cubicBezTo>
                <a:lnTo>
                  <a:pt x="21600" y="1068"/>
                </a:lnTo>
                <a:cubicBezTo>
                  <a:pt x="21600" y="1068"/>
                  <a:pt x="21488" y="1098"/>
                  <a:pt x="21263" y="1127"/>
                </a:cubicBezTo>
                <a:cubicBezTo>
                  <a:pt x="21038" y="1171"/>
                  <a:pt x="20729" y="1229"/>
                  <a:pt x="20391" y="1390"/>
                </a:cubicBezTo>
                <a:cubicBezTo>
                  <a:pt x="20307" y="1420"/>
                  <a:pt x="20223" y="1478"/>
                  <a:pt x="20138" y="1522"/>
                </a:cubicBezTo>
                <a:cubicBezTo>
                  <a:pt x="20110" y="1551"/>
                  <a:pt x="20068" y="1566"/>
                  <a:pt x="20026" y="1595"/>
                </a:cubicBezTo>
                <a:lnTo>
                  <a:pt x="19970" y="1624"/>
                </a:lnTo>
                <a:cubicBezTo>
                  <a:pt x="19956" y="1639"/>
                  <a:pt x="19928" y="1668"/>
                  <a:pt x="19900" y="1683"/>
                </a:cubicBezTo>
                <a:cubicBezTo>
                  <a:pt x="19843" y="1727"/>
                  <a:pt x="19801" y="1771"/>
                  <a:pt x="19745" y="1815"/>
                </a:cubicBezTo>
                <a:lnTo>
                  <a:pt x="19731" y="1829"/>
                </a:lnTo>
                <a:cubicBezTo>
                  <a:pt x="19717" y="1829"/>
                  <a:pt x="19773" y="1785"/>
                  <a:pt x="19745" y="1815"/>
                </a:cubicBezTo>
                <a:lnTo>
                  <a:pt x="19731" y="1829"/>
                </a:lnTo>
                <a:lnTo>
                  <a:pt x="19703" y="1859"/>
                </a:lnTo>
                <a:lnTo>
                  <a:pt x="19647" y="1917"/>
                </a:lnTo>
                <a:lnTo>
                  <a:pt x="19590" y="1976"/>
                </a:lnTo>
                <a:cubicBezTo>
                  <a:pt x="19576" y="2005"/>
                  <a:pt x="19562" y="2020"/>
                  <a:pt x="19548" y="2049"/>
                </a:cubicBezTo>
                <a:cubicBezTo>
                  <a:pt x="19520" y="2107"/>
                  <a:pt x="19478" y="2151"/>
                  <a:pt x="19450" y="2210"/>
                </a:cubicBezTo>
                <a:cubicBezTo>
                  <a:pt x="19323" y="2429"/>
                  <a:pt x="19225" y="2707"/>
                  <a:pt x="19155" y="3015"/>
                </a:cubicBezTo>
                <a:cubicBezTo>
                  <a:pt x="19084" y="3337"/>
                  <a:pt x="19028" y="3688"/>
                  <a:pt x="18958" y="4083"/>
                </a:cubicBezTo>
                <a:cubicBezTo>
                  <a:pt x="18888" y="4478"/>
                  <a:pt x="18803" y="4917"/>
                  <a:pt x="18635" y="5371"/>
                </a:cubicBezTo>
                <a:cubicBezTo>
                  <a:pt x="18593" y="5488"/>
                  <a:pt x="18536" y="5590"/>
                  <a:pt x="18480" y="5707"/>
                </a:cubicBezTo>
                <a:cubicBezTo>
                  <a:pt x="18438" y="5824"/>
                  <a:pt x="18354" y="5941"/>
                  <a:pt x="18269" y="6059"/>
                </a:cubicBezTo>
                <a:cubicBezTo>
                  <a:pt x="18185" y="6190"/>
                  <a:pt x="18129" y="6249"/>
                  <a:pt x="18059" y="6337"/>
                </a:cubicBezTo>
                <a:lnTo>
                  <a:pt x="18002" y="6395"/>
                </a:lnTo>
                <a:lnTo>
                  <a:pt x="18002" y="6410"/>
                </a:lnTo>
                <a:cubicBezTo>
                  <a:pt x="18016" y="6395"/>
                  <a:pt x="17974" y="6454"/>
                  <a:pt x="17974" y="6439"/>
                </a:cubicBezTo>
                <a:lnTo>
                  <a:pt x="17960" y="6454"/>
                </a:lnTo>
                <a:lnTo>
                  <a:pt x="17918" y="6483"/>
                </a:lnTo>
                <a:lnTo>
                  <a:pt x="17763" y="6615"/>
                </a:lnTo>
                <a:cubicBezTo>
                  <a:pt x="17356" y="6966"/>
                  <a:pt x="16864" y="7185"/>
                  <a:pt x="16386" y="7317"/>
                </a:cubicBezTo>
                <a:cubicBezTo>
                  <a:pt x="15908" y="7449"/>
                  <a:pt x="15431" y="7493"/>
                  <a:pt x="14995" y="7580"/>
                </a:cubicBezTo>
                <a:cubicBezTo>
                  <a:pt x="14770" y="7624"/>
                  <a:pt x="14559" y="7668"/>
                  <a:pt x="14363" y="7741"/>
                </a:cubicBezTo>
                <a:cubicBezTo>
                  <a:pt x="14264" y="7771"/>
                  <a:pt x="14166" y="7815"/>
                  <a:pt x="14081" y="7859"/>
                </a:cubicBezTo>
                <a:lnTo>
                  <a:pt x="13955" y="7932"/>
                </a:lnTo>
                <a:lnTo>
                  <a:pt x="13885" y="7961"/>
                </a:lnTo>
                <a:lnTo>
                  <a:pt x="13829" y="8005"/>
                </a:lnTo>
                <a:cubicBezTo>
                  <a:pt x="13491" y="8239"/>
                  <a:pt x="13238" y="8546"/>
                  <a:pt x="13070" y="8941"/>
                </a:cubicBezTo>
                <a:cubicBezTo>
                  <a:pt x="12901" y="9337"/>
                  <a:pt x="12817" y="9820"/>
                  <a:pt x="12746" y="10332"/>
                </a:cubicBezTo>
                <a:cubicBezTo>
                  <a:pt x="12662" y="10844"/>
                  <a:pt x="12578" y="11400"/>
                  <a:pt x="12353" y="11971"/>
                </a:cubicBezTo>
                <a:cubicBezTo>
                  <a:pt x="12325" y="12044"/>
                  <a:pt x="12297" y="12102"/>
                  <a:pt x="12255" y="12176"/>
                </a:cubicBezTo>
                <a:cubicBezTo>
                  <a:pt x="12212" y="12249"/>
                  <a:pt x="12198" y="12307"/>
                  <a:pt x="12142" y="12380"/>
                </a:cubicBezTo>
                <a:lnTo>
                  <a:pt x="12002" y="12600"/>
                </a:lnTo>
                <a:cubicBezTo>
                  <a:pt x="11973" y="12629"/>
                  <a:pt x="11959" y="12673"/>
                  <a:pt x="11931" y="12702"/>
                </a:cubicBezTo>
                <a:lnTo>
                  <a:pt x="11875" y="12776"/>
                </a:lnTo>
                <a:lnTo>
                  <a:pt x="11749" y="12922"/>
                </a:lnTo>
                <a:lnTo>
                  <a:pt x="11735" y="12937"/>
                </a:lnTo>
                <a:cubicBezTo>
                  <a:pt x="11735" y="12937"/>
                  <a:pt x="11678" y="12995"/>
                  <a:pt x="11706" y="12966"/>
                </a:cubicBezTo>
                <a:lnTo>
                  <a:pt x="11692" y="12980"/>
                </a:lnTo>
                <a:lnTo>
                  <a:pt x="11650" y="13024"/>
                </a:lnTo>
                <a:lnTo>
                  <a:pt x="11566" y="13098"/>
                </a:lnTo>
                <a:cubicBezTo>
                  <a:pt x="11510" y="13141"/>
                  <a:pt x="11453" y="13200"/>
                  <a:pt x="11383" y="13244"/>
                </a:cubicBezTo>
                <a:lnTo>
                  <a:pt x="11201" y="13376"/>
                </a:lnTo>
                <a:cubicBezTo>
                  <a:pt x="11172" y="13390"/>
                  <a:pt x="11144" y="13420"/>
                  <a:pt x="11102" y="13434"/>
                </a:cubicBezTo>
                <a:lnTo>
                  <a:pt x="11004" y="13493"/>
                </a:lnTo>
                <a:lnTo>
                  <a:pt x="10807" y="13595"/>
                </a:lnTo>
                <a:cubicBezTo>
                  <a:pt x="10681" y="13654"/>
                  <a:pt x="10540" y="13712"/>
                  <a:pt x="10414" y="13756"/>
                </a:cubicBezTo>
                <a:cubicBezTo>
                  <a:pt x="10287" y="13800"/>
                  <a:pt x="10147" y="13844"/>
                  <a:pt x="10020" y="13873"/>
                </a:cubicBezTo>
                <a:cubicBezTo>
                  <a:pt x="9894" y="13902"/>
                  <a:pt x="9767" y="13932"/>
                  <a:pt x="9641" y="13961"/>
                </a:cubicBezTo>
                <a:cubicBezTo>
                  <a:pt x="9135" y="14063"/>
                  <a:pt x="8657" y="14122"/>
                  <a:pt x="8249" y="14254"/>
                </a:cubicBezTo>
                <a:lnTo>
                  <a:pt x="8095" y="14298"/>
                </a:lnTo>
                <a:lnTo>
                  <a:pt x="7954" y="14356"/>
                </a:lnTo>
                <a:cubicBezTo>
                  <a:pt x="7856" y="14385"/>
                  <a:pt x="7771" y="14444"/>
                  <a:pt x="7687" y="14488"/>
                </a:cubicBezTo>
                <a:cubicBezTo>
                  <a:pt x="7645" y="14502"/>
                  <a:pt x="7603" y="14532"/>
                  <a:pt x="7575" y="14561"/>
                </a:cubicBezTo>
                <a:cubicBezTo>
                  <a:pt x="7547" y="14590"/>
                  <a:pt x="7504" y="14605"/>
                  <a:pt x="7462" y="14634"/>
                </a:cubicBezTo>
                <a:cubicBezTo>
                  <a:pt x="7420" y="14663"/>
                  <a:pt x="7378" y="14707"/>
                  <a:pt x="7336" y="14751"/>
                </a:cubicBezTo>
                <a:lnTo>
                  <a:pt x="7266" y="14810"/>
                </a:lnTo>
                <a:lnTo>
                  <a:pt x="7237" y="14839"/>
                </a:lnTo>
                <a:lnTo>
                  <a:pt x="7223" y="14854"/>
                </a:lnTo>
                <a:cubicBezTo>
                  <a:pt x="7209" y="14868"/>
                  <a:pt x="7266" y="14810"/>
                  <a:pt x="7237" y="14839"/>
                </a:cubicBezTo>
                <a:lnTo>
                  <a:pt x="7223" y="14854"/>
                </a:lnTo>
                <a:cubicBezTo>
                  <a:pt x="6956" y="15132"/>
                  <a:pt x="6802" y="15498"/>
                  <a:pt x="6689" y="15893"/>
                </a:cubicBezTo>
                <a:cubicBezTo>
                  <a:pt x="6577" y="16302"/>
                  <a:pt x="6521" y="16741"/>
                  <a:pt x="6436" y="17195"/>
                </a:cubicBezTo>
                <a:cubicBezTo>
                  <a:pt x="6366" y="17649"/>
                  <a:pt x="6268" y="18117"/>
                  <a:pt x="6071" y="18571"/>
                </a:cubicBezTo>
                <a:cubicBezTo>
                  <a:pt x="6015" y="18688"/>
                  <a:pt x="5973" y="18790"/>
                  <a:pt x="5902" y="18907"/>
                </a:cubicBezTo>
                <a:cubicBezTo>
                  <a:pt x="5832" y="19024"/>
                  <a:pt x="5762" y="19141"/>
                  <a:pt x="5692" y="19244"/>
                </a:cubicBezTo>
                <a:cubicBezTo>
                  <a:pt x="5621" y="19317"/>
                  <a:pt x="5565" y="19390"/>
                  <a:pt x="5495" y="19478"/>
                </a:cubicBezTo>
                <a:cubicBezTo>
                  <a:pt x="5509" y="19463"/>
                  <a:pt x="5467" y="19522"/>
                  <a:pt x="5467" y="19507"/>
                </a:cubicBezTo>
                <a:lnTo>
                  <a:pt x="5453" y="19522"/>
                </a:lnTo>
                <a:lnTo>
                  <a:pt x="5425" y="19551"/>
                </a:lnTo>
                <a:lnTo>
                  <a:pt x="5354" y="19610"/>
                </a:lnTo>
                <a:lnTo>
                  <a:pt x="5228" y="19727"/>
                </a:lnTo>
                <a:cubicBezTo>
                  <a:pt x="4862" y="20020"/>
                  <a:pt x="4469" y="20210"/>
                  <a:pt x="4104" y="20327"/>
                </a:cubicBezTo>
                <a:cubicBezTo>
                  <a:pt x="3738" y="20444"/>
                  <a:pt x="3401" y="20502"/>
                  <a:pt x="3092" y="20561"/>
                </a:cubicBezTo>
                <a:cubicBezTo>
                  <a:pt x="2473" y="20663"/>
                  <a:pt x="2010" y="20766"/>
                  <a:pt x="1658" y="20912"/>
                </a:cubicBezTo>
                <a:cubicBezTo>
                  <a:pt x="1574" y="20941"/>
                  <a:pt x="1504" y="20985"/>
                  <a:pt x="1433" y="21029"/>
                </a:cubicBezTo>
                <a:cubicBezTo>
                  <a:pt x="1391" y="21044"/>
                  <a:pt x="1363" y="21073"/>
                  <a:pt x="1349" y="21088"/>
                </a:cubicBezTo>
                <a:cubicBezTo>
                  <a:pt x="1321" y="21102"/>
                  <a:pt x="1293" y="21117"/>
                  <a:pt x="1279" y="21132"/>
                </a:cubicBezTo>
                <a:cubicBezTo>
                  <a:pt x="1237" y="21146"/>
                  <a:pt x="1166" y="21220"/>
                  <a:pt x="1110" y="21263"/>
                </a:cubicBezTo>
                <a:cubicBezTo>
                  <a:pt x="1082" y="21293"/>
                  <a:pt x="1054" y="21307"/>
                  <a:pt x="1026" y="21337"/>
                </a:cubicBezTo>
                <a:cubicBezTo>
                  <a:pt x="1012" y="21351"/>
                  <a:pt x="998" y="21351"/>
                  <a:pt x="984" y="21366"/>
                </a:cubicBezTo>
                <a:lnTo>
                  <a:pt x="970" y="21380"/>
                </a:lnTo>
                <a:cubicBezTo>
                  <a:pt x="1012" y="21337"/>
                  <a:pt x="984" y="21366"/>
                  <a:pt x="998" y="21351"/>
                </a:cubicBezTo>
                <a:lnTo>
                  <a:pt x="984" y="21366"/>
                </a:lnTo>
                <a:cubicBezTo>
                  <a:pt x="956" y="21395"/>
                  <a:pt x="928" y="21424"/>
                  <a:pt x="913" y="21439"/>
                </a:cubicBezTo>
                <a:cubicBezTo>
                  <a:pt x="885" y="21468"/>
                  <a:pt x="857" y="21498"/>
                  <a:pt x="843" y="21527"/>
                </a:cubicBezTo>
                <a:cubicBezTo>
                  <a:pt x="801" y="21571"/>
                  <a:pt x="787" y="21600"/>
                  <a:pt x="787" y="21600"/>
                </a:cubicBezTo>
                <a:lnTo>
                  <a:pt x="0" y="20941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4" name="Freeform: Shape 20"/>
          <p:cNvSpPr/>
          <p:nvPr/>
        </p:nvSpPr>
        <p:spPr>
          <a:xfrm>
            <a:off x="5450132" y="3120624"/>
            <a:ext cx="3883248" cy="365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58"/>
                </a:moveTo>
                <a:cubicBezTo>
                  <a:pt x="0" y="21458"/>
                  <a:pt x="24" y="21328"/>
                  <a:pt x="61" y="21083"/>
                </a:cubicBezTo>
                <a:cubicBezTo>
                  <a:pt x="110" y="20837"/>
                  <a:pt x="158" y="20462"/>
                  <a:pt x="329" y="19970"/>
                </a:cubicBezTo>
                <a:cubicBezTo>
                  <a:pt x="366" y="19841"/>
                  <a:pt x="427" y="19725"/>
                  <a:pt x="488" y="19582"/>
                </a:cubicBezTo>
                <a:cubicBezTo>
                  <a:pt x="512" y="19518"/>
                  <a:pt x="561" y="19453"/>
                  <a:pt x="597" y="19388"/>
                </a:cubicBezTo>
                <a:cubicBezTo>
                  <a:pt x="634" y="19324"/>
                  <a:pt x="683" y="19246"/>
                  <a:pt x="719" y="19181"/>
                </a:cubicBezTo>
                <a:cubicBezTo>
                  <a:pt x="768" y="19117"/>
                  <a:pt x="829" y="19052"/>
                  <a:pt x="878" y="18987"/>
                </a:cubicBezTo>
                <a:lnTo>
                  <a:pt x="914" y="18936"/>
                </a:lnTo>
                <a:lnTo>
                  <a:pt x="939" y="18910"/>
                </a:lnTo>
                <a:lnTo>
                  <a:pt x="963" y="18884"/>
                </a:lnTo>
                <a:lnTo>
                  <a:pt x="975" y="18871"/>
                </a:lnTo>
                <a:cubicBezTo>
                  <a:pt x="1000" y="18845"/>
                  <a:pt x="1024" y="18819"/>
                  <a:pt x="1060" y="18793"/>
                </a:cubicBezTo>
                <a:cubicBezTo>
                  <a:pt x="1121" y="18742"/>
                  <a:pt x="1158" y="18703"/>
                  <a:pt x="1243" y="18638"/>
                </a:cubicBezTo>
                <a:cubicBezTo>
                  <a:pt x="1316" y="18586"/>
                  <a:pt x="1402" y="18522"/>
                  <a:pt x="1487" y="18470"/>
                </a:cubicBezTo>
                <a:cubicBezTo>
                  <a:pt x="1804" y="18276"/>
                  <a:pt x="2158" y="18160"/>
                  <a:pt x="2511" y="18082"/>
                </a:cubicBezTo>
                <a:cubicBezTo>
                  <a:pt x="2865" y="17991"/>
                  <a:pt x="3230" y="17940"/>
                  <a:pt x="3572" y="17862"/>
                </a:cubicBezTo>
                <a:cubicBezTo>
                  <a:pt x="3925" y="17784"/>
                  <a:pt x="4254" y="17681"/>
                  <a:pt x="4535" y="17487"/>
                </a:cubicBezTo>
                <a:cubicBezTo>
                  <a:pt x="4608" y="17435"/>
                  <a:pt x="4669" y="17396"/>
                  <a:pt x="4730" y="17332"/>
                </a:cubicBezTo>
                <a:lnTo>
                  <a:pt x="4827" y="17241"/>
                </a:lnTo>
                <a:lnTo>
                  <a:pt x="4912" y="17138"/>
                </a:lnTo>
                <a:lnTo>
                  <a:pt x="4961" y="17073"/>
                </a:lnTo>
                <a:cubicBezTo>
                  <a:pt x="4973" y="17047"/>
                  <a:pt x="4998" y="17034"/>
                  <a:pt x="5010" y="17021"/>
                </a:cubicBezTo>
                <a:cubicBezTo>
                  <a:pt x="5034" y="16983"/>
                  <a:pt x="5047" y="16957"/>
                  <a:pt x="5071" y="16918"/>
                </a:cubicBezTo>
                <a:lnTo>
                  <a:pt x="5107" y="16866"/>
                </a:lnTo>
                <a:lnTo>
                  <a:pt x="5132" y="16801"/>
                </a:lnTo>
                <a:lnTo>
                  <a:pt x="5193" y="16672"/>
                </a:lnTo>
                <a:cubicBezTo>
                  <a:pt x="5351" y="16323"/>
                  <a:pt x="5424" y="15896"/>
                  <a:pt x="5510" y="15417"/>
                </a:cubicBezTo>
                <a:cubicBezTo>
                  <a:pt x="5595" y="14952"/>
                  <a:pt x="5680" y="14434"/>
                  <a:pt x="5900" y="13904"/>
                </a:cubicBezTo>
                <a:cubicBezTo>
                  <a:pt x="5961" y="13775"/>
                  <a:pt x="6022" y="13646"/>
                  <a:pt x="6107" y="13529"/>
                </a:cubicBezTo>
                <a:cubicBezTo>
                  <a:pt x="6180" y="13400"/>
                  <a:pt x="6278" y="13296"/>
                  <a:pt x="6363" y="13180"/>
                </a:cubicBezTo>
                <a:lnTo>
                  <a:pt x="6400" y="13141"/>
                </a:lnTo>
                <a:cubicBezTo>
                  <a:pt x="6412" y="13128"/>
                  <a:pt x="6387" y="13154"/>
                  <a:pt x="6424" y="13115"/>
                </a:cubicBezTo>
                <a:lnTo>
                  <a:pt x="6436" y="13102"/>
                </a:lnTo>
                <a:lnTo>
                  <a:pt x="6448" y="13089"/>
                </a:lnTo>
                <a:lnTo>
                  <a:pt x="6521" y="13025"/>
                </a:lnTo>
                <a:lnTo>
                  <a:pt x="6595" y="12960"/>
                </a:lnTo>
                <a:cubicBezTo>
                  <a:pt x="6619" y="12934"/>
                  <a:pt x="6631" y="12921"/>
                  <a:pt x="6668" y="12895"/>
                </a:cubicBezTo>
                <a:cubicBezTo>
                  <a:pt x="6790" y="12805"/>
                  <a:pt x="6924" y="12701"/>
                  <a:pt x="7046" y="12650"/>
                </a:cubicBezTo>
                <a:cubicBezTo>
                  <a:pt x="7545" y="12378"/>
                  <a:pt x="8070" y="12287"/>
                  <a:pt x="8557" y="12184"/>
                </a:cubicBezTo>
                <a:cubicBezTo>
                  <a:pt x="9032" y="12093"/>
                  <a:pt x="9496" y="12003"/>
                  <a:pt x="9861" y="11796"/>
                </a:cubicBezTo>
                <a:lnTo>
                  <a:pt x="9935" y="11757"/>
                </a:lnTo>
                <a:lnTo>
                  <a:pt x="9995" y="11718"/>
                </a:lnTo>
                <a:cubicBezTo>
                  <a:pt x="10032" y="11692"/>
                  <a:pt x="10081" y="11654"/>
                  <a:pt x="10117" y="11628"/>
                </a:cubicBezTo>
                <a:lnTo>
                  <a:pt x="10227" y="11524"/>
                </a:lnTo>
                <a:lnTo>
                  <a:pt x="10251" y="11498"/>
                </a:lnTo>
                <a:lnTo>
                  <a:pt x="10264" y="11486"/>
                </a:lnTo>
                <a:cubicBezTo>
                  <a:pt x="10288" y="11460"/>
                  <a:pt x="10251" y="11511"/>
                  <a:pt x="10251" y="11498"/>
                </a:cubicBezTo>
                <a:lnTo>
                  <a:pt x="10264" y="11486"/>
                </a:lnTo>
                <a:lnTo>
                  <a:pt x="10325" y="11408"/>
                </a:lnTo>
                <a:cubicBezTo>
                  <a:pt x="10361" y="11356"/>
                  <a:pt x="10410" y="11304"/>
                  <a:pt x="10447" y="11266"/>
                </a:cubicBezTo>
                <a:cubicBezTo>
                  <a:pt x="10471" y="11227"/>
                  <a:pt x="10495" y="11188"/>
                  <a:pt x="10520" y="11149"/>
                </a:cubicBezTo>
                <a:cubicBezTo>
                  <a:pt x="10544" y="11110"/>
                  <a:pt x="10568" y="11059"/>
                  <a:pt x="10593" y="11007"/>
                </a:cubicBezTo>
                <a:cubicBezTo>
                  <a:pt x="10617" y="10955"/>
                  <a:pt x="10642" y="10916"/>
                  <a:pt x="10654" y="10852"/>
                </a:cubicBezTo>
                <a:cubicBezTo>
                  <a:pt x="10739" y="10645"/>
                  <a:pt x="10800" y="10412"/>
                  <a:pt x="10849" y="10166"/>
                </a:cubicBezTo>
                <a:cubicBezTo>
                  <a:pt x="10898" y="9920"/>
                  <a:pt x="10946" y="9662"/>
                  <a:pt x="10983" y="9403"/>
                </a:cubicBezTo>
                <a:cubicBezTo>
                  <a:pt x="11032" y="9131"/>
                  <a:pt x="11080" y="8860"/>
                  <a:pt x="11166" y="8588"/>
                </a:cubicBezTo>
                <a:cubicBezTo>
                  <a:pt x="11190" y="8524"/>
                  <a:pt x="11202" y="8446"/>
                  <a:pt x="11239" y="8381"/>
                </a:cubicBezTo>
                <a:cubicBezTo>
                  <a:pt x="11263" y="8317"/>
                  <a:pt x="11288" y="8239"/>
                  <a:pt x="11324" y="8174"/>
                </a:cubicBezTo>
                <a:cubicBezTo>
                  <a:pt x="11385" y="8045"/>
                  <a:pt x="11446" y="7903"/>
                  <a:pt x="11531" y="7773"/>
                </a:cubicBezTo>
                <a:cubicBezTo>
                  <a:pt x="11605" y="7644"/>
                  <a:pt x="11702" y="7528"/>
                  <a:pt x="11800" y="7411"/>
                </a:cubicBezTo>
                <a:lnTo>
                  <a:pt x="11812" y="7385"/>
                </a:lnTo>
                <a:lnTo>
                  <a:pt x="11824" y="7372"/>
                </a:lnTo>
                <a:cubicBezTo>
                  <a:pt x="11824" y="7372"/>
                  <a:pt x="11861" y="7334"/>
                  <a:pt x="11848" y="7347"/>
                </a:cubicBezTo>
                <a:lnTo>
                  <a:pt x="11885" y="7321"/>
                </a:lnTo>
                <a:lnTo>
                  <a:pt x="11958" y="7256"/>
                </a:lnTo>
                <a:lnTo>
                  <a:pt x="12031" y="7191"/>
                </a:lnTo>
                <a:cubicBezTo>
                  <a:pt x="12043" y="7178"/>
                  <a:pt x="12056" y="7166"/>
                  <a:pt x="12068" y="7153"/>
                </a:cubicBezTo>
                <a:lnTo>
                  <a:pt x="12116" y="7114"/>
                </a:lnTo>
                <a:lnTo>
                  <a:pt x="12312" y="6972"/>
                </a:lnTo>
                <a:cubicBezTo>
                  <a:pt x="12372" y="6933"/>
                  <a:pt x="12433" y="6894"/>
                  <a:pt x="12494" y="6868"/>
                </a:cubicBezTo>
                <a:cubicBezTo>
                  <a:pt x="12616" y="6790"/>
                  <a:pt x="12750" y="6752"/>
                  <a:pt x="12872" y="6700"/>
                </a:cubicBezTo>
                <a:cubicBezTo>
                  <a:pt x="13384" y="6519"/>
                  <a:pt x="13872" y="6454"/>
                  <a:pt x="14311" y="6351"/>
                </a:cubicBezTo>
                <a:cubicBezTo>
                  <a:pt x="14530" y="6299"/>
                  <a:pt x="14737" y="6247"/>
                  <a:pt x="14932" y="6183"/>
                </a:cubicBezTo>
                <a:cubicBezTo>
                  <a:pt x="15115" y="6105"/>
                  <a:pt x="15298" y="6027"/>
                  <a:pt x="15444" y="5911"/>
                </a:cubicBezTo>
                <a:cubicBezTo>
                  <a:pt x="15530" y="5859"/>
                  <a:pt x="15591" y="5794"/>
                  <a:pt x="15651" y="5730"/>
                </a:cubicBezTo>
                <a:lnTo>
                  <a:pt x="15676" y="5704"/>
                </a:lnTo>
                <a:cubicBezTo>
                  <a:pt x="15664" y="5717"/>
                  <a:pt x="15700" y="5678"/>
                  <a:pt x="15664" y="5717"/>
                </a:cubicBezTo>
                <a:lnTo>
                  <a:pt x="15749" y="5626"/>
                </a:lnTo>
                <a:cubicBezTo>
                  <a:pt x="15786" y="5588"/>
                  <a:pt x="15822" y="5536"/>
                  <a:pt x="15859" y="5497"/>
                </a:cubicBezTo>
                <a:cubicBezTo>
                  <a:pt x="15883" y="5458"/>
                  <a:pt x="15895" y="5432"/>
                  <a:pt x="15920" y="5394"/>
                </a:cubicBezTo>
                <a:lnTo>
                  <a:pt x="15956" y="5342"/>
                </a:lnTo>
                <a:cubicBezTo>
                  <a:pt x="15968" y="5329"/>
                  <a:pt x="15981" y="5303"/>
                  <a:pt x="15993" y="5277"/>
                </a:cubicBezTo>
                <a:lnTo>
                  <a:pt x="16054" y="5148"/>
                </a:lnTo>
                <a:cubicBezTo>
                  <a:pt x="16078" y="5109"/>
                  <a:pt x="16090" y="5057"/>
                  <a:pt x="16102" y="5018"/>
                </a:cubicBezTo>
                <a:cubicBezTo>
                  <a:pt x="16371" y="4281"/>
                  <a:pt x="16358" y="3376"/>
                  <a:pt x="16688" y="2522"/>
                </a:cubicBezTo>
                <a:cubicBezTo>
                  <a:pt x="16761" y="2315"/>
                  <a:pt x="16870" y="2108"/>
                  <a:pt x="16992" y="1927"/>
                </a:cubicBezTo>
                <a:lnTo>
                  <a:pt x="17041" y="1863"/>
                </a:lnTo>
                <a:lnTo>
                  <a:pt x="17090" y="1798"/>
                </a:lnTo>
                <a:cubicBezTo>
                  <a:pt x="17126" y="1759"/>
                  <a:pt x="17163" y="1707"/>
                  <a:pt x="17200" y="1669"/>
                </a:cubicBezTo>
                <a:lnTo>
                  <a:pt x="17248" y="1604"/>
                </a:lnTo>
                <a:lnTo>
                  <a:pt x="17260" y="1591"/>
                </a:lnTo>
                <a:cubicBezTo>
                  <a:pt x="17248" y="1604"/>
                  <a:pt x="17285" y="1565"/>
                  <a:pt x="17285" y="1565"/>
                </a:cubicBezTo>
                <a:lnTo>
                  <a:pt x="17297" y="1552"/>
                </a:lnTo>
                <a:lnTo>
                  <a:pt x="17321" y="1526"/>
                </a:lnTo>
                <a:cubicBezTo>
                  <a:pt x="17358" y="1500"/>
                  <a:pt x="17382" y="1462"/>
                  <a:pt x="17419" y="1436"/>
                </a:cubicBezTo>
                <a:cubicBezTo>
                  <a:pt x="17468" y="1384"/>
                  <a:pt x="17577" y="1306"/>
                  <a:pt x="17663" y="1242"/>
                </a:cubicBezTo>
                <a:cubicBezTo>
                  <a:pt x="17748" y="1177"/>
                  <a:pt x="17833" y="1125"/>
                  <a:pt x="17919" y="1086"/>
                </a:cubicBezTo>
                <a:cubicBezTo>
                  <a:pt x="18004" y="1035"/>
                  <a:pt x="18089" y="1009"/>
                  <a:pt x="18175" y="970"/>
                </a:cubicBezTo>
                <a:cubicBezTo>
                  <a:pt x="18211" y="957"/>
                  <a:pt x="18260" y="931"/>
                  <a:pt x="18297" y="918"/>
                </a:cubicBezTo>
                <a:cubicBezTo>
                  <a:pt x="18333" y="905"/>
                  <a:pt x="18382" y="892"/>
                  <a:pt x="18419" y="880"/>
                </a:cubicBezTo>
                <a:cubicBezTo>
                  <a:pt x="18735" y="776"/>
                  <a:pt x="19040" y="711"/>
                  <a:pt x="19296" y="660"/>
                </a:cubicBezTo>
                <a:cubicBezTo>
                  <a:pt x="19552" y="608"/>
                  <a:pt x="19796" y="569"/>
                  <a:pt x="19991" y="517"/>
                </a:cubicBezTo>
                <a:cubicBezTo>
                  <a:pt x="20393" y="414"/>
                  <a:pt x="20649" y="297"/>
                  <a:pt x="20808" y="181"/>
                </a:cubicBezTo>
                <a:cubicBezTo>
                  <a:pt x="20893" y="129"/>
                  <a:pt x="20942" y="78"/>
                  <a:pt x="20978" y="52"/>
                </a:cubicBezTo>
                <a:cubicBezTo>
                  <a:pt x="21015" y="26"/>
                  <a:pt x="21039" y="0"/>
                  <a:pt x="21039" y="0"/>
                </a:cubicBezTo>
                <a:lnTo>
                  <a:pt x="21600" y="698"/>
                </a:lnTo>
                <a:cubicBezTo>
                  <a:pt x="21600" y="698"/>
                  <a:pt x="21576" y="724"/>
                  <a:pt x="21515" y="776"/>
                </a:cubicBezTo>
                <a:cubicBezTo>
                  <a:pt x="21454" y="815"/>
                  <a:pt x="21368" y="905"/>
                  <a:pt x="21247" y="970"/>
                </a:cubicBezTo>
                <a:cubicBezTo>
                  <a:pt x="21003" y="1125"/>
                  <a:pt x="20625" y="1293"/>
                  <a:pt x="20174" y="1384"/>
                </a:cubicBezTo>
                <a:cubicBezTo>
                  <a:pt x="19942" y="1436"/>
                  <a:pt x="19698" y="1474"/>
                  <a:pt x="19442" y="1526"/>
                </a:cubicBezTo>
                <a:cubicBezTo>
                  <a:pt x="19186" y="1565"/>
                  <a:pt x="18918" y="1617"/>
                  <a:pt x="18662" y="1707"/>
                </a:cubicBezTo>
                <a:cubicBezTo>
                  <a:pt x="18626" y="1720"/>
                  <a:pt x="18601" y="1733"/>
                  <a:pt x="18565" y="1733"/>
                </a:cubicBezTo>
                <a:cubicBezTo>
                  <a:pt x="18528" y="1746"/>
                  <a:pt x="18504" y="1759"/>
                  <a:pt x="18467" y="1772"/>
                </a:cubicBezTo>
                <a:cubicBezTo>
                  <a:pt x="18406" y="1798"/>
                  <a:pt x="18345" y="1824"/>
                  <a:pt x="18284" y="1863"/>
                </a:cubicBezTo>
                <a:cubicBezTo>
                  <a:pt x="18223" y="1901"/>
                  <a:pt x="18163" y="1927"/>
                  <a:pt x="18114" y="1966"/>
                </a:cubicBezTo>
                <a:cubicBezTo>
                  <a:pt x="18065" y="2005"/>
                  <a:pt x="18016" y="2018"/>
                  <a:pt x="17955" y="2095"/>
                </a:cubicBezTo>
                <a:cubicBezTo>
                  <a:pt x="17919" y="2121"/>
                  <a:pt x="17894" y="2160"/>
                  <a:pt x="17858" y="2186"/>
                </a:cubicBezTo>
                <a:lnTo>
                  <a:pt x="17833" y="2212"/>
                </a:lnTo>
                <a:lnTo>
                  <a:pt x="17821" y="2225"/>
                </a:lnTo>
                <a:cubicBezTo>
                  <a:pt x="17809" y="2225"/>
                  <a:pt x="17858" y="2186"/>
                  <a:pt x="17833" y="2212"/>
                </a:cubicBezTo>
                <a:lnTo>
                  <a:pt x="17797" y="2251"/>
                </a:lnTo>
                <a:lnTo>
                  <a:pt x="17724" y="2341"/>
                </a:lnTo>
                <a:lnTo>
                  <a:pt x="17687" y="2380"/>
                </a:lnTo>
                <a:lnTo>
                  <a:pt x="17663" y="2432"/>
                </a:lnTo>
                <a:cubicBezTo>
                  <a:pt x="17577" y="2561"/>
                  <a:pt x="17504" y="2703"/>
                  <a:pt x="17443" y="2858"/>
                </a:cubicBezTo>
                <a:cubicBezTo>
                  <a:pt x="17321" y="3169"/>
                  <a:pt x="17248" y="3557"/>
                  <a:pt x="17187" y="3971"/>
                </a:cubicBezTo>
                <a:cubicBezTo>
                  <a:pt x="17114" y="4385"/>
                  <a:pt x="17053" y="4850"/>
                  <a:pt x="16870" y="5342"/>
                </a:cubicBezTo>
                <a:cubicBezTo>
                  <a:pt x="16846" y="5406"/>
                  <a:pt x="16834" y="5458"/>
                  <a:pt x="16797" y="5523"/>
                </a:cubicBezTo>
                <a:lnTo>
                  <a:pt x="16712" y="5704"/>
                </a:lnTo>
                <a:cubicBezTo>
                  <a:pt x="16700" y="5730"/>
                  <a:pt x="16688" y="5769"/>
                  <a:pt x="16663" y="5794"/>
                </a:cubicBezTo>
                <a:lnTo>
                  <a:pt x="16602" y="5885"/>
                </a:lnTo>
                <a:lnTo>
                  <a:pt x="16480" y="6066"/>
                </a:lnTo>
                <a:cubicBezTo>
                  <a:pt x="16444" y="6118"/>
                  <a:pt x="16407" y="6157"/>
                  <a:pt x="16371" y="6195"/>
                </a:cubicBezTo>
                <a:lnTo>
                  <a:pt x="16322" y="6260"/>
                </a:lnTo>
                <a:lnTo>
                  <a:pt x="16298" y="6286"/>
                </a:lnTo>
                <a:cubicBezTo>
                  <a:pt x="16261" y="6338"/>
                  <a:pt x="16285" y="6299"/>
                  <a:pt x="16273" y="6312"/>
                </a:cubicBezTo>
                <a:lnTo>
                  <a:pt x="16237" y="6351"/>
                </a:lnTo>
                <a:cubicBezTo>
                  <a:pt x="16139" y="6441"/>
                  <a:pt x="16042" y="6545"/>
                  <a:pt x="15920" y="6622"/>
                </a:cubicBezTo>
                <a:cubicBezTo>
                  <a:pt x="15859" y="6661"/>
                  <a:pt x="15810" y="6700"/>
                  <a:pt x="15749" y="6739"/>
                </a:cubicBezTo>
                <a:lnTo>
                  <a:pt x="15566" y="6829"/>
                </a:lnTo>
                <a:cubicBezTo>
                  <a:pt x="15505" y="6868"/>
                  <a:pt x="15444" y="6894"/>
                  <a:pt x="15383" y="6907"/>
                </a:cubicBezTo>
                <a:lnTo>
                  <a:pt x="15200" y="6984"/>
                </a:lnTo>
                <a:cubicBezTo>
                  <a:pt x="14957" y="7062"/>
                  <a:pt x="14713" y="7127"/>
                  <a:pt x="14469" y="7166"/>
                </a:cubicBezTo>
                <a:cubicBezTo>
                  <a:pt x="13994" y="7256"/>
                  <a:pt x="13530" y="7321"/>
                  <a:pt x="13128" y="7463"/>
                </a:cubicBezTo>
                <a:cubicBezTo>
                  <a:pt x="13031" y="7502"/>
                  <a:pt x="12933" y="7541"/>
                  <a:pt x="12836" y="7592"/>
                </a:cubicBezTo>
                <a:cubicBezTo>
                  <a:pt x="12787" y="7618"/>
                  <a:pt x="12738" y="7644"/>
                  <a:pt x="12702" y="7670"/>
                </a:cubicBezTo>
                <a:cubicBezTo>
                  <a:pt x="12665" y="7696"/>
                  <a:pt x="12628" y="7722"/>
                  <a:pt x="12592" y="7748"/>
                </a:cubicBezTo>
                <a:lnTo>
                  <a:pt x="12567" y="7760"/>
                </a:lnTo>
                <a:cubicBezTo>
                  <a:pt x="12555" y="7773"/>
                  <a:pt x="12543" y="7786"/>
                  <a:pt x="12531" y="7786"/>
                </a:cubicBezTo>
                <a:lnTo>
                  <a:pt x="12458" y="7851"/>
                </a:lnTo>
                <a:lnTo>
                  <a:pt x="12385" y="7916"/>
                </a:lnTo>
                <a:lnTo>
                  <a:pt x="12348" y="7942"/>
                </a:lnTo>
                <a:cubicBezTo>
                  <a:pt x="12324" y="7954"/>
                  <a:pt x="12360" y="7929"/>
                  <a:pt x="12360" y="7929"/>
                </a:cubicBezTo>
                <a:lnTo>
                  <a:pt x="12360" y="7942"/>
                </a:lnTo>
                <a:lnTo>
                  <a:pt x="12348" y="7954"/>
                </a:lnTo>
                <a:cubicBezTo>
                  <a:pt x="12287" y="8032"/>
                  <a:pt x="12214" y="8110"/>
                  <a:pt x="12165" y="8200"/>
                </a:cubicBezTo>
                <a:cubicBezTo>
                  <a:pt x="12043" y="8368"/>
                  <a:pt x="11970" y="8588"/>
                  <a:pt x="11909" y="8808"/>
                </a:cubicBezTo>
                <a:cubicBezTo>
                  <a:pt x="11836" y="9028"/>
                  <a:pt x="11800" y="9274"/>
                  <a:pt x="11763" y="9532"/>
                </a:cubicBezTo>
                <a:cubicBezTo>
                  <a:pt x="11726" y="9791"/>
                  <a:pt x="11678" y="10050"/>
                  <a:pt x="11629" y="10321"/>
                </a:cubicBezTo>
                <a:cubicBezTo>
                  <a:pt x="11568" y="10593"/>
                  <a:pt x="11507" y="10878"/>
                  <a:pt x="11397" y="11162"/>
                </a:cubicBezTo>
                <a:cubicBezTo>
                  <a:pt x="11373" y="11227"/>
                  <a:pt x="11336" y="11304"/>
                  <a:pt x="11300" y="11369"/>
                </a:cubicBezTo>
                <a:cubicBezTo>
                  <a:pt x="11263" y="11434"/>
                  <a:pt x="11239" y="11498"/>
                  <a:pt x="11190" y="11576"/>
                </a:cubicBezTo>
                <a:cubicBezTo>
                  <a:pt x="11141" y="11654"/>
                  <a:pt x="11105" y="11718"/>
                  <a:pt x="11056" y="11783"/>
                </a:cubicBezTo>
                <a:cubicBezTo>
                  <a:pt x="11007" y="11848"/>
                  <a:pt x="10971" y="11886"/>
                  <a:pt x="10934" y="11938"/>
                </a:cubicBezTo>
                <a:lnTo>
                  <a:pt x="10873" y="12016"/>
                </a:lnTo>
                <a:lnTo>
                  <a:pt x="10861" y="12029"/>
                </a:lnTo>
                <a:cubicBezTo>
                  <a:pt x="10861" y="12029"/>
                  <a:pt x="10824" y="12080"/>
                  <a:pt x="10837" y="12055"/>
                </a:cubicBezTo>
                <a:lnTo>
                  <a:pt x="10776" y="12119"/>
                </a:lnTo>
                <a:lnTo>
                  <a:pt x="10605" y="12274"/>
                </a:lnTo>
                <a:cubicBezTo>
                  <a:pt x="10544" y="12326"/>
                  <a:pt x="10483" y="12365"/>
                  <a:pt x="10422" y="12404"/>
                </a:cubicBezTo>
                <a:cubicBezTo>
                  <a:pt x="10386" y="12430"/>
                  <a:pt x="10361" y="12443"/>
                  <a:pt x="10325" y="12469"/>
                </a:cubicBezTo>
                <a:lnTo>
                  <a:pt x="10227" y="12520"/>
                </a:lnTo>
                <a:cubicBezTo>
                  <a:pt x="9703" y="12805"/>
                  <a:pt x="9167" y="12895"/>
                  <a:pt x="8691" y="12986"/>
                </a:cubicBezTo>
                <a:cubicBezTo>
                  <a:pt x="8216" y="13076"/>
                  <a:pt x="7753" y="13154"/>
                  <a:pt x="7399" y="13361"/>
                </a:cubicBezTo>
                <a:cubicBezTo>
                  <a:pt x="7302" y="13413"/>
                  <a:pt x="7241" y="13464"/>
                  <a:pt x="7167" y="13516"/>
                </a:cubicBezTo>
                <a:cubicBezTo>
                  <a:pt x="7155" y="13529"/>
                  <a:pt x="7131" y="13555"/>
                  <a:pt x="7107" y="13568"/>
                </a:cubicBezTo>
                <a:lnTo>
                  <a:pt x="7033" y="13633"/>
                </a:lnTo>
                <a:lnTo>
                  <a:pt x="6960" y="13697"/>
                </a:lnTo>
                <a:lnTo>
                  <a:pt x="6948" y="13710"/>
                </a:lnTo>
                <a:lnTo>
                  <a:pt x="6936" y="13723"/>
                </a:lnTo>
                <a:cubicBezTo>
                  <a:pt x="6972" y="13684"/>
                  <a:pt x="6948" y="13723"/>
                  <a:pt x="6948" y="13710"/>
                </a:cubicBezTo>
                <a:lnTo>
                  <a:pt x="6924" y="13736"/>
                </a:lnTo>
                <a:cubicBezTo>
                  <a:pt x="6863" y="13814"/>
                  <a:pt x="6790" y="13891"/>
                  <a:pt x="6741" y="13982"/>
                </a:cubicBezTo>
                <a:cubicBezTo>
                  <a:pt x="6680" y="14059"/>
                  <a:pt x="6643" y="14163"/>
                  <a:pt x="6595" y="14253"/>
                </a:cubicBezTo>
                <a:cubicBezTo>
                  <a:pt x="6253" y="15029"/>
                  <a:pt x="6326" y="16051"/>
                  <a:pt x="5924" y="17021"/>
                </a:cubicBezTo>
                <a:lnTo>
                  <a:pt x="5839" y="17202"/>
                </a:lnTo>
                <a:lnTo>
                  <a:pt x="5802" y="17293"/>
                </a:lnTo>
                <a:lnTo>
                  <a:pt x="5741" y="17383"/>
                </a:lnTo>
                <a:cubicBezTo>
                  <a:pt x="5705" y="17448"/>
                  <a:pt x="5668" y="17500"/>
                  <a:pt x="5632" y="17565"/>
                </a:cubicBezTo>
                <a:cubicBezTo>
                  <a:pt x="5607" y="17603"/>
                  <a:pt x="5595" y="17616"/>
                  <a:pt x="5583" y="17642"/>
                </a:cubicBezTo>
                <a:lnTo>
                  <a:pt x="5534" y="17707"/>
                </a:lnTo>
                <a:lnTo>
                  <a:pt x="5485" y="17771"/>
                </a:lnTo>
                <a:lnTo>
                  <a:pt x="5437" y="17823"/>
                </a:lnTo>
                <a:cubicBezTo>
                  <a:pt x="5400" y="17862"/>
                  <a:pt x="5424" y="17836"/>
                  <a:pt x="5412" y="17849"/>
                </a:cubicBezTo>
                <a:lnTo>
                  <a:pt x="5278" y="17978"/>
                </a:lnTo>
                <a:cubicBezTo>
                  <a:pt x="5193" y="18069"/>
                  <a:pt x="5083" y="18134"/>
                  <a:pt x="4986" y="18211"/>
                </a:cubicBezTo>
                <a:cubicBezTo>
                  <a:pt x="4571" y="18483"/>
                  <a:pt x="4144" y="18599"/>
                  <a:pt x="3754" y="18690"/>
                </a:cubicBezTo>
                <a:cubicBezTo>
                  <a:pt x="3364" y="18767"/>
                  <a:pt x="3011" y="18819"/>
                  <a:pt x="2706" y="18897"/>
                </a:cubicBezTo>
                <a:cubicBezTo>
                  <a:pt x="2389" y="18974"/>
                  <a:pt x="2121" y="19065"/>
                  <a:pt x="1902" y="19194"/>
                </a:cubicBezTo>
                <a:cubicBezTo>
                  <a:pt x="1853" y="19220"/>
                  <a:pt x="1816" y="19259"/>
                  <a:pt x="1768" y="19285"/>
                </a:cubicBezTo>
                <a:cubicBezTo>
                  <a:pt x="1731" y="19298"/>
                  <a:pt x="1670" y="19375"/>
                  <a:pt x="1609" y="19414"/>
                </a:cubicBezTo>
                <a:cubicBezTo>
                  <a:pt x="1585" y="19440"/>
                  <a:pt x="1560" y="19466"/>
                  <a:pt x="1524" y="19492"/>
                </a:cubicBezTo>
                <a:lnTo>
                  <a:pt x="1512" y="19505"/>
                </a:lnTo>
                <a:cubicBezTo>
                  <a:pt x="1524" y="19492"/>
                  <a:pt x="1487" y="19531"/>
                  <a:pt x="1524" y="19492"/>
                </a:cubicBezTo>
                <a:lnTo>
                  <a:pt x="1512" y="19505"/>
                </a:lnTo>
                <a:lnTo>
                  <a:pt x="1487" y="19543"/>
                </a:lnTo>
                <a:cubicBezTo>
                  <a:pt x="1451" y="19582"/>
                  <a:pt x="1414" y="19634"/>
                  <a:pt x="1377" y="19673"/>
                </a:cubicBezTo>
                <a:cubicBezTo>
                  <a:pt x="1256" y="19854"/>
                  <a:pt x="1158" y="20048"/>
                  <a:pt x="1109" y="20242"/>
                </a:cubicBezTo>
                <a:cubicBezTo>
                  <a:pt x="987" y="20630"/>
                  <a:pt x="939" y="20979"/>
                  <a:pt x="902" y="21225"/>
                </a:cubicBezTo>
                <a:cubicBezTo>
                  <a:pt x="865" y="21471"/>
                  <a:pt x="841" y="21600"/>
                  <a:pt x="841" y="21600"/>
                </a:cubicBezTo>
                <a:lnTo>
                  <a:pt x="0" y="21458"/>
                </a:lnTo>
                <a:close/>
              </a:path>
            </a:pathLst>
          </a:custGeom>
          <a:solidFill>
            <a:srgbClr val="C11930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5" name="Freeform: Shape 21"/>
          <p:cNvSpPr/>
          <p:nvPr/>
        </p:nvSpPr>
        <p:spPr>
          <a:xfrm>
            <a:off x="4943907" y="2029281"/>
            <a:ext cx="4363176" cy="4805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39"/>
                </a:moveTo>
                <a:cubicBezTo>
                  <a:pt x="0" y="21039"/>
                  <a:pt x="33" y="21019"/>
                  <a:pt x="76" y="20989"/>
                </a:cubicBezTo>
                <a:cubicBezTo>
                  <a:pt x="98" y="20970"/>
                  <a:pt x="141" y="20950"/>
                  <a:pt x="163" y="20930"/>
                </a:cubicBezTo>
                <a:cubicBezTo>
                  <a:pt x="174" y="20920"/>
                  <a:pt x="184" y="20911"/>
                  <a:pt x="206" y="20901"/>
                </a:cubicBezTo>
                <a:cubicBezTo>
                  <a:pt x="217" y="20891"/>
                  <a:pt x="217" y="20891"/>
                  <a:pt x="228" y="20881"/>
                </a:cubicBezTo>
                <a:lnTo>
                  <a:pt x="239" y="20881"/>
                </a:lnTo>
                <a:cubicBezTo>
                  <a:pt x="206" y="20911"/>
                  <a:pt x="228" y="20891"/>
                  <a:pt x="228" y="20891"/>
                </a:cubicBezTo>
                <a:lnTo>
                  <a:pt x="239" y="20871"/>
                </a:lnTo>
                <a:cubicBezTo>
                  <a:pt x="282" y="20832"/>
                  <a:pt x="325" y="20782"/>
                  <a:pt x="380" y="20723"/>
                </a:cubicBezTo>
                <a:cubicBezTo>
                  <a:pt x="412" y="20684"/>
                  <a:pt x="445" y="20635"/>
                  <a:pt x="477" y="20585"/>
                </a:cubicBezTo>
                <a:cubicBezTo>
                  <a:pt x="553" y="20467"/>
                  <a:pt x="618" y="20320"/>
                  <a:pt x="683" y="20123"/>
                </a:cubicBezTo>
                <a:cubicBezTo>
                  <a:pt x="749" y="19935"/>
                  <a:pt x="792" y="19709"/>
                  <a:pt x="846" y="19453"/>
                </a:cubicBezTo>
                <a:cubicBezTo>
                  <a:pt x="900" y="19197"/>
                  <a:pt x="955" y="18911"/>
                  <a:pt x="1074" y="18586"/>
                </a:cubicBezTo>
                <a:cubicBezTo>
                  <a:pt x="1193" y="18271"/>
                  <a:pt x="1399" y="17926"/>
                  <a:pt x="1736" y="17670"/>
                </a:cubicBezTo>
                <a:cubicBezTo>
                  <a:pt x="1768" y="17640"/>
                  <a:pt x="1801" y="17611"/>
                  <a:pt x="1844" y="17581"/>
                </a:cubicBezTo>
                <a:cubicBezTo>
                  <a:pt x="1888" y="17552"/>
                  <a:pt x="1942" y="17522"/>
                  <a:pt x="1996" y="17493"/>
                </a:cubicBezTo>
                <a:cubicBezTo>
                  <a:pt x="2094" y="17424"/>
                  <a:pt x="2191" y="17394"/>
                  <a:pt x="2300" y="17345"/>
                </a:cubicBezTo>
                <a:cubicBezTo>
                  <a:pt x="2398" y="17306"/>
                  <a:pt x="2506" y="17266"/>
                  <a:pt x="2604" y="17237"/>
                </a:cubicBezTo>
                <a:cubicBezTo>
                  <a:pt x="2712" y="17207"/>
                  <a:pt x="2810" y="17178"/>
                  <a:pt x="2918" y="17158"/>
                </a:cubicBezTo>
                <a:cubicBezTo>
                  <a:pt x="3341" y="17059"/>
                  <a:pt x="3765" y="17020"/>
                  <a:pt x="4155" y="16931"/>
                </a:cubicBezTo>
                <a:cubicBezTo>
                  <a:pt x="4350" y="16882"/>
                  <a:pt x="4546" y="16833"/>
                  <a:pt x="4708" y="16744"/>
                </a:cubicBezTo>
                <a:lnTo>
                  <a:pt x="4773" y="16715"/>
                </a:lnTo>
                <a:lnTo>
                  <a:pt x="4828" y="16675"/>
                </a:lnTo>
                <a:cubicBezTo>
                  <a:pt x="4871" y="16656"/>
                  <a:pt x="4904" y="16626"/>
                  <a:pt x="4947" y="16606"/>
                </a:cubicBezTo>
                <a:lnTo>
                  <a:pt x="5056" y="16518"/>
                </a:lnTo>
                <a:lnTo>
                  <a:pt x="5088" y="16498"/>
                </a:lnTo>
                <a:cubicBezTo>
                  <a:pt x="5056" y="16527"/>
                  <a:pt x="5088" y="16498"/>
                  <a:pt x="5077" y="16508"/>
                </a:cubicBezTo>
                <a:lnTo>
                  <a:pt x="5088" y="16498"/>
                </a:lnTo>
                <a:lnTo>
                  <a:pt x="5099" y="16478"/>
                </a:lnTo>
                <a:lnTo>
                  <a:pt x="5153" y="16419"/>
                </a:lnTo>
                <a:cubicBezTo>
                  <a:pt x="5240" y="16331"/>
                  <a:pt x="5273" y="16271"/>
                  <a:pt x="5327" y="16212"/>
                </a:cubicBezTo>
                <a:cubicBezTo>
                  <a:pt x="5370" y="16134"/>
                  <a:pt x="5424" y="16055"/>
                  <a:pt x="5457" y="15966"/>
                </a:cubicBezTo>
                <a:cubicBezTo>
                  <a:pt x="5533" y="15789"/>
                  <a:pt x="5587" y="15592"/>
                  <a:pt x="5631" y="15385"/>
                </a:cubicBezTo>
                <a:cubicBezTo>
                  <a:pt x="5728" y="14971"/>
                  <a:pt x="5782" y="14489"/>
                  <a:pt x="6010" y="14006"/>
                </a:cubicBezTo>
                <a:cubicBezTo>
                  <a:pt x="6075" y="13888"/>
                  <a:pt x="6140" y="13770"/>
                  <a:pt x="6227" y="13661"/>
                </a:cubicBezTo>
                <a:lnTo>
                  <a:pt x="6292" y="13582"/>
                </a:lnTo>
                <a:lnTo>
                  <a:pt x="6368" y="13504"/>
                </a:lnTo>
                <a:lnTo>
                  <a:pt x="6444" y="13425"/>
                </a:lnTo>
                <a:lnTo>
                  <a:pt x="6466" y="13405"/>
                </a:lnTo>
                <a:lnTo>
                  <a:pt x="6477" y="13395"/>
                </a:lnTo>
                <a:cubicBezTo>
                  <a:pt x="6488" y="13386"/>
                  <a:pt x="6466" y="13405"/>
                  <a:pt x="6498" y="13376"/>
                </a:cubicBezTo>
                <a:lnTo>
                  <a:pt x="6531" y="13346"/>
                </a:lnTo>
                <a:lnTo>
                  <a:pt x="6672" y="13228"/>
                </a:lnTo>
                <a:cubicBezTo>
                  <a:pt x="6737" y="13189"/>
                  <a:pt x="6802" y="13139"/>
                  <a:pt x="6867" y="13100"/>
                </a:cubicBezTo>
                <a:cubicBezTo>
                  <a:pt x="6900" y="13080"/>
                  <a:pt x="6932" y="13060"/>
                  <a:pt x="6965" y="13051"/>
                </a:cubicBezTo>
                <a:lnTo>
                  <a:pt x="7063" y="13001"/>
                </a:lnTo>
                <a:cubicBezTo>
                  <a:pt x="7128" y="12972"/>
                  <a:pt x="7193" y="12942"/>
                  <a:pt x="7269" y="12923"/>
                </a:cubicBezTo>
                <a:cubicBezTo>
                  <a:pt x="7822" y="12726"/>
                  <a:pt x="8364" y="12696"/>
                  <a:pt x="8853" y="12578"/>
                </a:cubicBezTo>
                <a:cubicBezTo>
                  <a:pt x="9102" y="12529"/>
                  <a:pt x="9330" y="12460"/>
                  <a:pt x="9525" y="12361"/>
                </a:cubicBezTo>
                <a:cubicBezTo>
                  <a:pt x="9579" y="12341"/>
                  <a:pt x="9623" y="12312"/>
                  <a:pt x="9666" y="12282"/>
                </a:cubicBezTo>
                <a:lnTo>
                  <a:pt x="9731" y="12243"/>
                </a:lnTo>
                <a:cubicBezTo>
                  <a:pt x="9753" y="12233"/>
                  <a:pt x="9775" y="12213"/>
                  <a:pt x="9796" y="12194"/>
                </a:cubicBezTo>
                <a:lnTo>
                  <a:pt x="9862" y="12144"/>
                </a:lnTo>
                <a:lnTo>
                  <a:pt x="9894" y="12125"/>
                </a:lnTo>
                <a:cubicBezTo>
                  <a:pt x="9905" y="12125"/>
                  <a:pt x="9872" y="12144"/>
                  <a:pt x="9883" y="12135"/>
                </a:cubicBezTo>
                <a:lnTo>
                  <a:pt x="9916" y="12105"/>
                </a:lnTo>
                <a:lnTo>
                  <a:pt x="10046" y="11967"/>
                </a:lnTo>
                <a:cubicBezTo>
                  <a:pt x="10068" y="11928"/>
                  <a:pt x="10100" y="11888"/>
                  <a:pt x="10133" y="11849"/>
                </a:cubicBezTo>
                <a:cubicBezTo>
                  <a:pt x="10165" y="11810"/>
                  <a:pt x="10187" y="11760"/>
                  <a:pt x="10209" y="11711"/>
                </a:cubicBezTo>
                <a:cubicBezTo>
                  <a:pt x="10241" y="11662"/>
                  <a:pt x="10252" y="11613"/>
                  <a:pt x="10274" y="11563"/>
                </a:cubicBezTo>
                <a:cubicBezTo>
                  <a:pt x="10296" y="11514"/>
                  <a:pt x="10317" y="11465"/>
                  <a:pt x="10328" y="11406"/>
                </a:cubicBezTo>
                <a:cubicBezTo>
                  <a:pt x="10404" y="11189"/>
                  <a:pt x="10447" y="10963"/>
                  <a:pt x="10491" y="10716"/>
                </a:cubicBezTo>
                <a:cubicBezTo>
                  <a:pt x="10534" y="10470"/>
                  <a:pt x="10588" y="10224"/>
                  <a:pt x="10675" y="9968"/>
                </a:cubicBezTo>
                <a:cubicBezTo>
                  <a:pt x="10762" y="9712"/>
                  <a:pt x="10871" y="9446"/>
                  <a:pt x="11066" y="9219"/>
                </a:cubicBezTo>
                <a:cubicBezTo>
                  <a:pt x="11109" y="9160"/>
                  <a:pt x="11163" y="9111"/>
                  <a:pt x="11218" y="9052"/>
                </a:cubicBezTo>
                <a:lnTo>
                  <a:pt x="11261" y="9012"/>
                </a:lnTo>
                <a:lnTo>
                  <a:pt x="11283" y="8993"/>
                </a:lnTo>
                <a:cubicBezTo>
                  <a:pt x="11283" y="8993"/>
                  <a:pt x="11315" y="8963"/>
                  <a:pt x="11304" y="8973"/>
                </a:cubicBezTo>
                <a:lnTo>
                  <a:pt x="11315" y="8963"/>
                </a:lnTo>
                <a:lnTo>
                  <a:pt x="11391" y="8904"/>
                </a:lnTo>
                <a:lnTo>
                  <a:pt x="11467" y="8845"/>
                </a:lnTo>
                <a:cubicBezTo>
                  <a:pt x="11489" y="8825"/>
                  <a:pt x="11532" y="8805"/>
                  <a:pt x="11565" y="8776"/>
                </a:cubicBezTo>
                <a:lnTo>
                  <a:pt x="11673" y="8717"/>
                </a:lnTo>
                <a:cubicBezTo>
                  <a:pt x="11706" y="8697"/>
                  <a:pt x="11738" y="8677"/>
                  <a:pt x="11782" y="8658"/>
                </a:cubicBezTo>
                <a:cubicBezTo>
                  <a:pt x="12053" y="8520"/>
                  <a:pt x="12335" y="8441"/>
                  <a:pt x="12617" y="8382"/>
                </a:cubicBezTo>
                <a:cubicBezTo>
                  <a:pt x="13170" y="8264"/>
                  <a:pt x="13691" y="8214"/>
                  <a:pt x="14125" y="8067"/>
                </a:cubicBezTo>
                <a:cubicBezTo>
                  <a:pt x="14234" y="8027"/>
                  <a:pt x="14331" y="7988"/>
                  <a:pt x="14429" y="7939"/>
                </a:cubicBezTo>
                <a:lnTo>
                  <a:pt x="14559" y="7860"/>
                </a:lnTo>
                <a:cubicBezTo>
                  <a:pt x="14603" y="7830"/>
                  <a:pt x="14635" y="7801"/>
                  <a:pt x="14678" y="7771"/>
                </a:cubicBezTo>
                <a:lnTo>
                  <a:pt x="14711" y="7752"/>
                </a:lnTo>
                <a:lnTo>
                  <a:pt x="14722" y="7742"/>
                </a:lnTo>
                <a:lnTo>
                  <a:pt x="14733" y="7732"/>
                </a:lnTo>
                <a:cubicBezTo>
                  <a:pt x="14700" y="7761"/>
                  <a:pt x="14733" y="7732"/>
                  <a:pt x="14722" y="7742"/>
                </a:cubicBezTo>
                <a:lnTo>
                  <a:pt x="14787" y="7673"/>
                </a:lnTo>
                <a:cubicBezTo>
                  <a:pt x="14830" y="7633"/>
                  <a:pt x="14885" y="7584"/>
                  <a:pt x="14895" y="7545"/>
                </a:cubicBezTo>
                <a:lnTo>
                  <a:pt x="14971" y="7436"/>
                </a:lnTo>
                <a:cubicBezTo>
                  <a:pt x="14993" y="7397"/>
                  <a:pt x="15015" y="7348"/>
                  <a:pt x="15047" y="7308"/>
                </a:cubicBezTo>
                <a:cubicBezTo>
                  <a:pt x="15232" y="6944"/>
                  <a:pt x="15297" y="6511"/>
                  <a:pt x="15394" y="6057"/>
                </a:cubicBezTo>
                <a:cubicBezTo>
                  <a:pt x="15438" y="5831"/>
                  <a:pt x="15503" y="5604"/>
                  <a:pt x="15590" y="5378"/>
                </a:cubicBezTo>
                <a:cubicBezTo>
                  <a:pt x="15677" y="5151"/>
                  <a:pt x="15818" y="4925"/>
                  <a:pt x="15991" y="4738"/>
                </a:cubicBezTo>
                <a:lnTo>
                  <a:pt x="16056" y="4669"/>
                </a:lnTo>
                <a:lnTo>
                  <a:pt x="16089" y="4629"/>
                </a:lnTo>
                <a:lnTo>
                  <a:pt x="16110" y="4610"/>
                </a:lnTo>
                <a:lnTo>
                  <a:pt x="16143" y="4580"/>
                </a:lnTo>
                <a:lnTo>
                  <a:pt x="16273" y="4472"/>
                </a:lnTo>
                <a:cubicBezTo>
                  <a:pt x="16306" y="4442"/>
                  <a:pt x="16371" y="4403"/>
                  <a:pt x="16436" y="4363"/>
                </a:cubicBezTo>
                <a:cubicBezTo>
                  <a:pt x="16490" y="4324"/>
                  <a:pt x="16555" y="4285"/>
                  <a:pt x="16610" y="4265"/>
                </a:cubicBezTo>
                <a:cubicBezTo>
                  <a:pt x="16837" y="4147"/>
                  <a:pt x="17076" y="4078"/>
                  <a:pt x="17304" y="4019"/>
                </a:cubicBezTo>
                <a:cubicBezTo>
                  <a:pt x="17760" y="3910"/>
                  <a:pt x="18183" y="3861"/>
                  <a:pt x="18551" y="3782"/>
                </a:cubicBezTo>
                <a:cubicBezTo>
                  <a:pt x="18736" y="3743"/>
                  <a:pt x="18899" y="3694"/>
                  <a:pt x="19061" y="3634"/>
                </a:cubicBezTo>
                <a:cubicBezTo>
                  <a:pt x="19213" y="3566"/>
                  <a:pt x="19343" y="3497"/>
                  <a:pt x="19452" y="3408"/>
                </a:cubicBezTo>
                <a:cubicBezTo>
                  <a:pt x="19484" y="3388"/>
                  <a:pt x="19506" y="3359"/>
                  <a:pt x="19539" y="3339"/>
                </a:cubicBezTo>
                <a:cubicBezTo>
                  <a:pt x="19539" y="3339"/>
                  <a:pt x="19506" y="3369"/>
                  <a:pt x="19528" y="3349"/>
                </a:cubicBezTo>
                <a:lnTo>
                  <a:pt x="19539" y="3339"/>
                </a:lnTo>
                <a:lnTo>
                  <a:pt x="19560" y="3319"/>
                </a:lnTo>
                <a:lnTo>
                  <a:pt x="19604" y="3270"/>
                </a:lnTo>
                <a:cubicBezTo>
                  <a:pt x="19636" y="3240"/>
                  <a:pt x="19669" y="3211"/>
                  <a:pt x="19691" y="3181"/>
                </a:cubicBezTo>
                <a:cubicBezTo>
                  <a:pt x="19712" y="3152"/>
                  <a:pt x="19723" y="3132"/>
                  <a:pt x="19745" y="3112"/>
                </a:cubicBezTo>
                <a:cubicBezTo>
                  <a:pt x="19777" y="3073"/>
                  <a:pt x="19810" y="3004"/>
                  <a:pt x="19842" y="2945"/>
                </a:cubicBezTo>
                <a:cubicBezTo>
                  <a:pt x="19875" y="2886"/>
                  <a:pt x="19897" y="2827"/>
                  <a:pt x="19929" y="2768"/>
                </a:cubicBezTo>
                <a:cubicBezTo>
                  <a:pt x="20027" y="2521"/>
                  <a:pt x="20081" y="2256"/>
                  <a:pt x="20125" y="1999"/>
                </a:cubicBezTo>
                <a:cubicBezTo>
                  <a:pt x="20179" y="1743"/>
                  <a:pt x="20222" y="1497"/>
                  <a:pt x="20287" y="1271"/>
                </a:cubicBezTo>
                <a:cubicBezTo>
                  <a:pt x="20352" y="1044"/>
                  <a:pt x="20439" y="837"/>
                  <a:pt x="20548" y="670"/>
                </a:cubicBezTo>
                <a:cubicBezTo>
                  <a:pt x="20591" y="581"/>
                  <a:pt x="20656" y="512"/>
                  <a:pt x="20710" y="443"/>
                </a:cubicBezTo>
                <a:cubicBezTo>
                  <a:pt x="20765" y="374"/>
                  <a:pt x="20819" y="315"/>
                  <a:pt x="20873" y="266"/>
                </a:cubicBezTo>
                <a:cubicBezTo>
                  <a:pt x="20884" y="256"/>
                  <a:pt x="20895" y="236"/>
                  <a:pt x="20906" y="227"/>
                </a:cubicBezTo>
                <a:lnTo>
                  <a:pt x="20938" y="197"/>
                </a:lnTo>
                <a:cubicBezTo>
                  <a:pt x="20960" y="177"/>
                  <a:pt x="20982" y="167"/>
                  <a:pt x="20992" y="148"/>
                </a:cubicBezTo>
                <a:cubicBezTo>
                  <a:pt x="21014" y="128"/>
                  <a:pt x="21025" y="118"/>
                  <a:pt x="21047" y="108"/>
                </a:cubicBezTo>
                <a:cubicBezTo>
                  <a:pt x="21068" y="89"/>
                  <a:pt x="21090" y="79"/>
                  <a:pt x="21101" y="69"/>
                </a:cubicBezTo>
                <a:cubicBezTo>
                  <a:pt x="21166" y="20"/>
                  <a:pt x="21199" y="0"/>
                  <a:pt x="21199" y="0"/>
                </a:cubicBezTo>
                <a:lnTo>
                  <a:pt x="21600" y="532"/>
                </a:lnTo>
                <a:cubicBezTo>
                  <a:pt x="21600" y="532"/>
                  <a:pt x="21578" y="542"/>
                  <a:pt x="21546" y="571"/>
                </a:cubicBezTo>
                <a:cubicBezTo>
                  <a:pt x="21535" y="581"/>
                  <a:pt x="21524" y="581"/>
                  <a:pt x="21513" y="591"/>
                </a:cubicBezTo>
                <a:cubicBezTo>
                  <a:pt x="21502" y="601"/>
                  <a:pt x="21481" y="621"/>
                  <a:pt x="21459" y="630"/>
                </a:cubicBezTo>
                <a:cubicBezTo>
                  <a:pt x="21437" y="640"/>
                  <a:pt x="21426" y="660"/>
                  <a:pt x="21405" y="680"/>
                </a:cubicBezTo>
                <a:lnTo>
                  <a:pt x="21394" y="689"/>
                </a:lnTo>
                <a:cubicBezTo>
                  <a:pt x="21394" y="689"/>
                  <a:pt x="21416" y="670"/>
                  <a:pt x="21405" y="680"/>
                </a:cubicBezTo>
                <a:lnTo>
                  <a:pt x="21394" y="689"/>
                </a:lnTo>
                <a:cubicBezTo>
                  <a:pt x="21383" y="699"/>
                  <a:pt x="21383" y="709"/>
                  <a:pt x="21372" y="719"/>
                </a:cubicBezTo>
                <a:cubicBezTo>
                  <a:pt x="21231" y="857"/>
                  <a:pt x="21068" y="1083"/>
                  <a:pt x="20949" y="1468"/>
                </a:cubicBezTo>
                <a:cubicBezTo>
                  <a:pt x="20895" y="1655"/>
                  <a:pt x="20851" y="1881"/>
                  <a:pt x="20808" y="2137"/>
                </a:cubicBezTo>
                <a:cubicBezTo>
                  <a:pt x="20765" y="2393"/>
                  <a:pt x="20700" y="2689"/>
                  <a:pt x="20580" y="3004"/>
                </a:cubicBezTo>
                <a:cubicBezTo>
                  <a:pt x="20548" y="3083"/>
                  <a:pt x="20515" y="3162"/>
                  <a:pt x="20472" y="3240"/>
                </a:cubicBezTo>
                <a:cubicBezTo>
                  <a:pt x="20428" y="3319"/>
                  <a:pt x="20385" y="3398"/>
                  <a:pt x="20320" y="3487"/>
                </a:cubicBezTo>
                <a:cubicBezTo>
                  <a:pt x="20287" y="3526"/>
                  <a:pt x="20255" y="3575"/>
                  <a:pt x="20222" y="3615"/>
                </a:cubicBezTo>
                <a:cubicBezTo>
                  <a:pt x="20190" y="3654"/>
                  <a:pt x="20168" y="3674"/>
                  <a:pt x="20135" y="3713"/>
                </a:cubicBezTo>
                <a:lnTo>
                  <a:pt x="20092" y="3763"/>
                </a:lnTo>
                <a:lnTo>
                  <a:pt x="20070" y="3782"/>
                </a:lnTo>
                <a:lnTo>
                  <a:pt x="20059" y="3792"/>
                </a:lnTo>
                <a:cubicBezTo>
                  <a:pt x="20070" y="3782"/>
                  <a:pt x="20038" y="3812"/>
                  <a:pt x="20038" y="3812"/>
                </a:cubicBezTo>
                <a:lnTo>
                  <a:pt x="20027" y="3822"/>
                </a:lnTo>
                <a:cubicBezTo>
                  <a:pt x="19984" y="3851"/>
                  <a:pt x="19940" y="3891"/>
                  <a:pt x="19897" y="3920"/>
                </a:cubicBezTo>
                <a:cubicBezTo>
                  <a:pt x="19734" y="4048"/>
                  <a:pt x="19528" y="4156"/>
                  <a:pt x="19322" y="4235"/>
                </a:cubicBezTo>
                <a:cubicBezTo>
                  <a:pt x="19116" y="4314"/>
                  <a:pt x="18899" y="4373"/>
                  <a:pt x="18693" y="4413"/>
                </a:cubicBezTo>
                <a:cubicBezTo>
                  <a:pt x="18269" y="4501"/>
                  <a:pt x="17846" y="4541"/>
                  <a:pt x="17456" y="4629"/>
                </a:cubicBezTo>
                <a:cubicBezTo>
                  <a:pt x="17260" y="4679"/>
                  <a:pt x="17076" y="4728"/>
                  <a:pt x="16902" y="4816"/>
                </a:cubicBezTo>
                <a:cubicBezTo>
                  <a:pt x="16859" y="4836"/>
                  <a:pt x="16827" y="4856"/>
                  <a:pt x="16794" y="4876"/>
                </a:cubicBezTo>
                <a:cubicBezTo>
                  <a:pt x="16761" y="4895"/>
                  <a:pt x="16729" y="4915"/>
                  <a:pt x="16675" y="4954"/>
                </a:cubicBezTo>
                <a:lnTo>
                  <a:pt x="16544" y="5053"/>
                </a:lnTo>
                <a:cubicBezTo>
                  <a:pt x="16544" y="5053"/>
                  <a:pt x="16523" y="5073"/>
                  <a:pt x="16555" y="5043"/>
                </a:cubicBezTo>
                <a:lnTo>
                  <a:pt x="16512" y="5082"/>
                </a:lnTo>
                <a:lnTo>
                  <a:pt x="16469" y="5132"/>
                </a:lnTo>
                <a:cubicBezTo>
                  <a:pt x="16219" y="5398"/>
                  <a:pt x="16100" y="5772"/>
                  <a:pt x="16013" y="6195"/>
                </a:cubicBezTo>
                <a:cubicBezTo>
                  <a:pt x="15969" y="6412"/>
                  <a:pt x="15937" y="6629"/>
                  <a:pt x="15883" y="6865"/>
                </a:cubicBezTo>
                <a:cubicBezTo>
                  <a:pt x="15828" y="7102"/>
                  <a:pt x="15763" y="7338"/>
                  <a:pt x="15644" y="7584"/>
                </a:cubicBezTo>
                <a:cubicBezTo>
                  <a:pt x="15611" y="7643"/>
                  <a:pt x="15579" y="7702"/>
                  <a:pt x="15546" y="7761"/>
                </a:cubicBezTo>
                <a:cubicBezTo>
                  <a:pt x="15503" y="7821"/>
                  <a:pt x="15460" y="7880"/>
                  <a:pt x="15416" y="7949"/>
                </a:cubicBezTo>
                <a:cubicBezTo>
                  <a:pt x="15373" y="8018"/>
                  <a:pt x="15329" y="8047"/>
                  <a:pt x="15286" y="8096"/>
                </a:cubicBezTo>
                <a:lnTo>
                  <a:pt x="15221" y="8165"/>
                </a:lnTo>
                <a:lnTo>
                  <a:pt x="15199" y="8185"/>
                </a:lnTo>
                <a:lnTo>
                  <a:pt x="15188" y="8195"/>
                </a:lnTo>
                <a:lnTo>
                  <a:pt x="15167" y="8214"/>
                </a:lnTo>
                <a:lnTo>
                  <a:pt x="15123" y="8244"/>
                </a:lnTo>
                <a:cubicBezTo>
                  <a:pt x="15069" y="8283"/>
                  <a:pt x="15015" y="8343"/>
                  <a:pt x="14950" y="8372"/>
                </a:cubicBezTo>
                <a:lnTo>
                  <a:pt x="14754" y="8490"/>
                </a:lnTo>
                <a:cubicBezTo>
                  <a:pt x="14624" y="8549"/>
                  <a:pt x="14483" y="8618"/>
                  <a:pt x="14353" y="8658"/>
                </a:cubicBezTo>
                <a:cubicBezTo>
                  <a:pt x="13800" y="8845"/>
                  <a:pt x="13246" y="8865"/>
                  <a:pt x="12758" y="8973"/>
                </a:cubicBezTo>
                <a:cubicBezTo>
                  <a:pt x="12509" y="9022"/>
                  <a:pt x="12281" y="9081"/>
                  <a:pt x="12086" y="9190"/>
                </a:cubicBezTo>
                <a:cubicBezTo>
                  <a:pt x="12053" y="9199"/>
                  <a:pt x="12031" y="9209"/>
                  <a:pt x="12020" y="9229"/>
                </a:cubicBezTo>
                <a:lnTo>
                  <a:pt x="11955" y="9268"/>
                </a:lnTo>
                <a:cubicBezTo>
                  <a:pt x="11934" y="9278"/>
                  <a:pt x="11912" y="9288"/>
                  <a:pt x="11890" y="9308"/>
                </a:cubicBezTo>
                <a:lnTo>
                  <a:pt x="11814" y="9367"/>
                </a:lnTo>
                <a:lnTo>
                  <a:pt x="11738" y="9426"/>
                </a:lnTo>
                <a:lnTo>
                  <a:pt x="11728" y="9436"/>
                </a:lnTo>
                <a:cubicBezTo>
                  <a:pt x="11706" y="9446"/>
                  <a:pt x="11738" y="9426"/>
                  <a:pt x="11738" y="9426"/>
                </a:cubicBezTo>
                <a:lnTo>
                  <a:pt x="11695" y="9465"/>
                </a:lnTo>
                <a:cubicBezTo>
                  <a:pt x="11662" y="9505"/>
                  <a:pt x="11619" y="9534"/>
                  <a:pt x="11587" y="9584"/>
                </a:cubicBezTo>
                <a:cubicBezTo>
                  <a:pt x="11315" y="9909"/>
                  <a:pt x="11229" y="10372"/>
                  <a:pt x="11131" y="10854"/>
                </a:cubicBezTo>
                <a:cubicBezTo>
                  <a:pt x="11087" y="11100"/>
                  <a:pt x="11033" y="11357"/>
                  <a:pt x="10946" y="11613"/>
                </a:cubicBezTo>
                <a:cubicBezTo>
                  <a:pt x="10925" y="11682"/>
                  <a:pt x="10903" y="11741"/>
                  <a:pt x="10871" y="11810"/>
                </a:cubicBezTo>
                <a:cubicBezTo>
                  <a:pt x="10838" y="11879"/>
                  <a:pt x="10816" y="11938"/>
                  <a:pt x="10784" y="11997"/>
                </a:cubicBezTo>
                <a:cubicBezTo>
                  <a:pt x="10751" y="12056"/>
                  <a:pt x="10719" y="12125"/>
                  <a:pt x="10675" y="12184"/>
                </a:cubicBezTo>
                <a:cubicBezTo>
                  <a:pt x="10632" y="12253"/>
                  <a:pt x="10578" y="12312"/>
                  <a:pt x="10534" y="12381"/>
                </a:cubicBezTo>
                <a:lnTo>
                  <a:pt x="10404" y="12519"/>
                </a:lnTo>
                <a:lnTo>
                  <a:pt x="10371" y="12548"/>
                </a:lnTo>
                <a:cubicBezTo>
                  <a:pt x="10382" y="12538"/>
                  <a:pt x="10350" y="12568"/>
                  <a:pt x="10350" y="12568"/>
                </a:cubicBezTo>
                <a:lnTo>
                  <a:pt x="10306" y="12607"/>
                </a:lnTo>
                <a:lnTo>
                  <a:pt x="10220" y="12676"/>
                </a:lnTo>
                <a:cubicBezTo>
                  <a:pt x="10187" y="12696"/>
                  <a:pt x="10165" y="12726"/>
                  <a:pt x="10133" y="12745"/>
                </a:cubicBezTo>
                <a:lnTo>
                  <a:pt x="10035" y="12804"/>
                </a:lnTo>
                <a:cubicBezTo>
                  <a:pt x="9970" y="12844"/>
                  <a:pt x="9905" y="12883"/>
                  <a:pt x="9840" y="12913"/>
                </a:cubicBezTo>
                <a:cubicBezTo>
                  <a:pt x="9699" y="12982"/>
                  <a:pt x="9558" y="13031"/>
                  <a:pt x="9417" y="13080"/>
                </a:cubicBezTo>
                <a:lnTo>
                  <a:pt x="9211" y="13139"/>
                </a:lnTo>
                <a:cubicBezTo>
                  <a:pt x="9146" y="13159"/>
                  <a:pt x="9070" y="13169"/>
                  <a:pt x="9005" y="13179"/>
                </a:cubicBezTo>
                <a:cubicBezTo>
                  <a:pt x="8451" y="13277"/>
                  <a:pt x="7930" y="13317"/>
                  <a:pt x="7497" y="13474"/>
                </a:cubicBezTo>
                <a:cubicBezTo>
                  <a:pt x="7442" y="13494"/>
                  <a:pt x="7388" y="13514"/>
                  <a:pt x="7345" y="13533"/>
                </a:cubicBezTo>
                <a:lnTo>
                  <a:pt x="7269" y="13563"/>
                </a:lnTo>
                <a:cubicBezTo>
                  <a:pt x="7247" y="13573"/>
                  <a:pt x="7214" y="13582"/>
                  <a:pt x="7204" y="13602"/>
                </a:cubicBezTo>
                <a:cubicBezTo>
                  <a:pt x="7160" y="13632"/>
                  <a:pt x="7128" y="13651"/>
                  <a:pt x="7084" y="13671"/>
                </a:cubicBezTo>
                <a:lnTo>
                  <a:pt x="6943" y="13789"/>
                </a:lnTo>
                <a:lnTo>
                  <a:pt x="6911" y="13819"/>
                </a:lnTo>
                <a:cubicBezTo>
                  <a:pt x="6943" y="13799"/>
                  <a:pt x="6911" y="13819"/>
                  <a:pt x="6922" y="13809"/>
                </a:cubicBezTo>
                <a:lnTo>
                  <a:pt x="6900" y="13829"/>
                </a:lnTo>
                <a:lnTo>
                  <a:pt x="6846" y="13888"/>
                </a:lnTo>
                <a:lnTo>
                  <a:pt x="6791" y="13947"/>
                </a:lnTo>
                <a:lnTo>
                  <a:pt x="6748" y="14006"/>
                </a:lnTo>
                <a:cubicBezTo>
                  <a:pt x="6683" y="14085"/>
                  <a:pt x="6639" y="14173"/>
                  <a:pt x="6596" y="14262"/>
                </a:cubicBezTo>
                <a:cubicBezTo>
                  <a:pt x="6422" y="14636"/>
                  <a:pt x="6368" y="15070"/>
                  <a:pt x="6281" y="15523"/>
                </a:cubicBezTo>
                <a:cubicBezTo>
                  <a:pt x="6238" y="15749"/>
                  <a:pt x="6173" y="15976"/>
                  <a:pt x="6075" y="16212"/>
                </a:cubicBezTo>
                <a:cubicBezTo>
                  <a:pt x="6032" y="16331"/>
                  <a:pt x="5967" y="16439"/>
                  <a:pt x="5902" y="16547"/>
                </a:cubicBezTo>
                <a:cubicBezTo>
                  <a:pt x="5826" y="16656"/>
                  <a:pt x="5728" y="16784"/>
                  <a:pt x="5663" y="16853"/>
                </a:cubicBezTo>
                <a:lnTo>
                  <a:pt x="5609" y="16912"/>
                </a:lnTo>
                <a:lnTo>
                  <a:pt x="5598" y="16931"/>
                </a:lnTo>
                <a:lnTo>
                  <a:pt x="5587" y="16941"/>
                </a:lnTo>
                <a:cubicBezTo>
                  <a:pt x="5576" y="16951"/>
                  <a:pt x="5598" y="16931"/>
                  <a:pt x="5565" y="16961"/>
                </a:cubicBezTo>
                <a:lnTo>
                  <a:pt x="5522" y="16990"/>
                </a:lnTo>
                <a:cubicBezTo>
                  <a:pt x="5468" y="17030"/>
                  <a:pt x="5424" y="17069"/>
                  <a:pt x="5370" y="17109"/>
                </a:cubicBezTo>
                <a:cubicBezTo>
                  <a:pt x="5316" y="17148"/>
                  <a:pt x="5262" y="17178"/>
                  <a:pt x="5207" y="17217"/>
                </a:cubicBezTo>
                <a:lnTo>
                  <a:pt x="5121" y="17266"/>
                </a:lnTo>
                <a:cubicBezTo>
                  <a:pt x="5088" y="17276"/>
                  <a:pt x="5066" y="17296"/>
                  <a:pt x="5034" y="17306"/>
                </a:cubicBezTo>
                <a:cubicBezTo>
                  <a:pt x="4806" y="17424"/>
                  <a:pt x="4567" y="17483"/>
                  <a:pt x="4329" y="17542"/>
                </a:cubicBezTo>
                <a:cubicBezTo>
                  <a:pt x="3873" y="17640"/>
                  <a:pt x="3450" y="17680"/>
                  <a:pt x="3081" y="17769"/>
                </a:cubicBezTo>
                <a:cubicBezTo>
                  <a:pt x="2983" y="17788"/>
                  <a:pt x="2897" y="17808"/>
                  <a:pt x="2810" y="17837"/>
                </a:cubicBezTo>
                <a:cubicBezTo>
                  <a:pt x="2723" y="17867"/>
                  <a:pt x="2647" y="17887"/>
                  <a:pt x="2571" y="17926"/>
                </a:cubicBezTo>
                <a:cubicBezTo>
                  <a:pt x="2506" y="17966"/>
                  <a:pt x="2419" y="17995"/>
                  <a:pt x="2365" y="18025"/>
                </a:cubicBezTo>
                <a:cubicBezTo>
                  <a:pt x="2333" y="18044"/>
                  <a:pt x="2311" y="18054"/>
                  <a:pt x="2278" y="18074"/>
                </a:cubicBezTo>
                <a:cubicBezTo>
                  <a:pt x="2246" y="18094"/>
                  <a:pt x="2213" y="18133"/>
                  <a:pt x="2170" y="18153"/>
                </a:cubicBezTo>
                <a:cubicBezTo>
                  <a:pt x="1942" y="18340"/>
                  <a:pt x="1801" y="18566"/>
                  <a:pt x="1703" y="18822"/>
                </a:cubicBezTo>
                <a:cubicBezTo>
                  <a:pt x="1606" y="19079"/>
                  <a:pt x="1562" y="19344"/>
                  <a:pt x="1519" y="19601"/>
                </a:cubicBezTo>
                <a:cubicBezTo>
                  <a:pt x="1475" y="19857"/>
                  <a:pt x="1421" y="20103"/>
                  <a:pt x="1367" y="20329"/>
                </a:cubicBezTo>
                <a:cubicBezTo>
                  <a:pt x="1313" y="20556"/>
                  <a:pt x="1204" y="20763"/>
                  <a:pt x="1107" y="20940"/>
                </a:cubicBezTo>
                <a:cubicBezTo>
                  <a:pt x="1052" y="21029"/>
                  <a:pt x="987" y="21117"/>
                  <a:pt x="922" y="21186"/>
                </a:cubicBezTo>
                <a:cubicBezTo>
                  <a:pt x="868" y="21236"/>
                  <a:pt x="825" y="21285"/>
                  <a:pt x="781" y="21334"/>
                </a:cubicBezTo>
                <a:lnTo>
                  <a:pt x="770" y="21354"/>
                </a:lnTo>
                <a:lnTo>
                  <a:pt x="749" y="21373"/>
                </a:lnTo>
                <a:lnTo>
                  <a:pt x="738" y="21383"/>
                </a:lnTo>
                <a:cubicBezTo>
                  <a:pt x="727" y="21393"/>
                  <a:pt x="705" y="21403"/>
                  <a:pt x="694" y="21413"/>
                </a:cubicBezTo>
                <a:cubicBezTo>
                  <a:pt x="662" y="21433"/>
                  <a:pt x="640" y="21452"/>
                  <a:pt x="618" y="21472"/>
                </a:cubicBezTo>
                <a:cubicBezTo>
                  <a:pt x="564" y="21511"/>
                  <a:pt x="542" y="21531"/>
                  <a:pt x="510" y="21551"/>
                </a:cubicBezTo>
                <a:cubicBezTo>
                  <a:pt x="456" y="21590"/>
                  <a:pt x="434" y="21600"/>
                  <a:pt x="434" y="21600"/>
                </a:cubicBezTo>
                <a:lnTo>
                  <a:pt x="0" y="21039"/>
                </a:lnTo>
                <a:close/>
              </a:path>
            </a:pathLst>
          </a:custGeom>
          <a:solidFill>
            <a:srgbClr val="C11930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6" name="Freeform: Shape 22"/>
          <p:cNvSpPr/>
          <p:nvPr/>
        </p:nvSpPr>
        <p:spPr>
          <a:xfrm>
            <a:off x="3859139" y="1564697"/>
            <a:ext cx="5419454" cy="5239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29"/>
                </a:moveTo>
                <a:cubicBezTo>
                  <a:pt x="0" y="21329"/>
                  <a:pt x="17" y="21302"/>
                  <a:pt x="44" y="21239"/>
                </a:cubicBezTo>
                <a:cubicBezTo>
                  <a:pt x="52" y="21221"/>
                  <a:pt x="61" y="21212"/>
                  <a:pt x="70" y="21193"/>
                </a:cubicBezTo>
                <a:cubicBezTo>
                  <a:pt x="79" y="21175"/>
                  <a:pt x="96" y="21148"/>
                  <a:pt x="114" y="21121"/>
                </a:cubicBezTo>
                <a:cubicBezTo>
                  <a:pt x="131" y="21094"/>
                  <a:pt x="140" y="21067"/>
                  <a:pt x="166" y="21040"/>
                </a:cubicBezTo>
                <a:cubicBezTo>
                  <a:pt x="183" y="21013"/>
                  <a:pt x="201" y="20986"/>
                  <a:pt x="227" y="20959"/>
                </a:cubicBezTo>
                <a:cubicBezTo>
                  <a:pt x="245" y="20931"/>
                  <a:pt x="271" y="20895"/>
                  <a:pt x="297" y="20868"/>
                </a:cubicBezTo>
                <a:cubicBezTo>
                  <a:pt x="314" y="20850"/>
                  <a:pt x="323" y="20841"/>
                  <a:pt x="341" y="20823"/>
                </a:cubicBezTo>
                <a:lnTo>
                  <a:pt x="358" y="20796"/>
                </a:lnTo>
                <a:lnTo>
                  <a:pt x="367" y="20787"/>
                </a:lnTo>
                <a:lnTo>
                  <a:pt x="376" y="20778"/>
                </a:lnTo>
                <a:lnTo>
                  <a:pt x="393" y="20760"/>
                </a:lnTo>
                <a:cubicBezTo>
                  <a:pt x="419" y="20733"/>
                  <a:pt x="454" y="20706"/>
                  <a:pt x="480" y="20679"/>
                </a:cubicBezTo>
                <a:cubicBezTo>
                  <a:pt x="498" y="20660"/>
                  <a:pt x="515" y="20651"/>
                  <a:pt x="524" y="20633"/>
                </a:cubicBezTo>
                <a:cubicBezTo>
                  <a:pt x="542" y="20615"/>
                  <a:pt x="568" y="20606"/>
                  <a:pt x="585" y="20588"/>
                </a:cubicBezTo>
                <a:cubicBezTo>
                  <a:pt x="629" y="20552"/>
                  <a:pt x="681" y="20525"/>
                  <a:pt x="725" y="20489"/>
                </a:cubicBezTo>
                <a:cubicBezTo>
                  <a:pt x="777" y="20462"/>
                  <a:pt x="821" y="20435"/>
                  <a:pt x="873" y="20408"/>
                </a:cubicBezTo>
                <a:cubicBezTo>
                  <a:pt x="926" y="20380"/>
                  <a:pt x="978" y="20362"/>
                  <a:pt x="1031" y="20335"/>
                </a:cubicBezTo>
                <a:cubicBezTo>
                  <a:pt x="1057" y="20326"/>
                  <a:pt x="1083" y="20317"/>
                  <a:pt x="1118" y="20299"/>
                </a:cubicBezTo>
                <a:cubicBezTo>
                  <a:pt x="1144" y="20290"/>
                  <a:pt x="1179" y="20281"/>
                  <a:pt x="1205" y="20272"/>
                </a:cubicBezTo>
                <a:cubicBezTo>
                  <a:pt x="1441" y="20200"/>
                  <a:pt x="1694" y="20155"/>
                  <a:pt x="1956" y="20100"/>
                </a:cubicBezTo>
                <a:cubicBezTo>
                  <a:pt x="2219" y="20055"/>
                  <a:pt x="2489" y="20001"/>
                  <a:pt x="2743" y="19893"/>
                </a:cubicBezTo>
                <a:cubicBezTo>
                  <a:pt x="2865" y="19829"/>
                  <a:pt x="2978" y="19766"/>
                  <a:pt x="3083" y="19676"/>
                </a:cubicBezTo>
                <a:lnTo>
                  <a:pt x="3136" y="19622"/>
                </a:lnTo>
                <a:lnTo>
                  <a:pt x="3144" y="19622"/>
                </a:lnTo>
                <a:cubicBezTo>
                  <a:pt x="3118" y="19649"/>
                  <a:pt x="3144" y="19622"/>
                  <a:pt x="3136" y="19631"/>
                </a:cubicBezTo>
                <a:lnTo>
                  <a:pt x="3144" y="19622"/>
                </a:lnTo>
                <a:cubicBezTo>
                  <a:pt x="3171" y="19585"/>
                  <a:pt x="3197" y="19558"/>
                  <a:pt x="3232" y="19522"/>
                </a:cubicBezTo>
                <a:cubicBezTo>
                  <a:pt x="3267" y="19486"/>
                  <a:pt x="3275" y="19459"/>
                  <a:pt x="3293" y="19432"/>
                </a:cubicBezTo>
                <a:cubicBezTo>
                  <a:pt x="3310" y="19405"/>
                  <a:pt x="3328" y="19378"/>
                  <a:pt x="3345" y="19351"/>
                </a:cubicBezTo>
                <a:cubicBezTo>
                  <a:pt x="3415" y="19215"/>
                  <a:pt x="3476" y="19061"/>
                  <a:pt x="3520" y="18899"/>
                </a:cubicBezTo>
                <a:cubicBezTo>
                  <a:pt x="3564" y="18727"/>
                  <a:pt x="3599" y="18547"/>
                  <a:pt x="3633" y="18348"/>
                </a:cubicBezTo>
                <a:cubicBezTo>
                  <a:pt x="3668" y="18149"/>
                  <a:pt x="3703" y="17950"/>
                  <a:pt x="3764" y="17734"/>
                </a:cubicBezTo>
                <a:cubicBezTo>
                  <a:pt x="3826" y="17517"/>
                  <a:pt x="3904" y="17300"/>
                  <a:pt x="4035" y="17092"/>
                </a:cubicBezTo>
                <a:cubicBezTo>
                  <a:pt x="4070" y="17038"/>
                  <a:pt x="4105" y="16993"/>
                  <a:pt x="4140" y="16939"/>
                </a:cubicBezTo>
                <a:cubicBezTo>
                  <a:pt x="4184" y="16893"/>
                  <a:pt x="4219" y="16848"/>
                  <a:pt x="4262" y="16794"/>
                </a:cubicBezTo>
                <a:lnTo>
                  <a:pt x="4280" y="16776"/>
                </a:lnTo>
                <a:cubicBezTo>
                  <a:pt x="4271" y="16785"/>
                  <a:pt x="4297" y="16758"/>
                  <a:pt x="4297" y="16758"/>
                </a:cubicBezTo>
                <a:lnTo>
                  <a:pt x="4306" y="16749"/>
                </a:lnTo>
                <a:lnTo>
                  <a:pt x="4332" y="16722"/>
                </a:lnTo>
                <a:lnTo>
                  <a:pt x="4393" y="16667"/>
                </a:lnTo>
                <a:cubicBezTo>
                  <a:pt x="4411" y="16649"/>
                  <a:pt x="4428" y="16631"/>
                  <a:pt x="4455" y="16613"/>
                </a:cubicBezTo>
                <a:lnTo>
                  <a:pt x="4533" y="16559"/>
                </a:lnTo>
                <a:lnTo>
                  <a:pt x="4612" y="16505"/>
                </a:lnTo>
                <a:cubicBezTo>
                  <a:pt x="4638" y="16487"/>
                  <a:pt x="4664" y="16478"/>
                  <a:pt x="4690" y="16460"/>
                </a:cubicBezTo>
                <a:cubicBezTo>
                  <a:pt x="4743" y="16433"/>
                  <a:pt x="4795" y="16396"/>
                  <a:pt x="4856" y="16378"/>
                </a:cubicBezTo>
                <a:cubicBezTo>
                  <a:pt x="4909" y="16360"/>
                  <a:pt x="4970" y="16333"/>
                  <a:pt x="5022" y="16315"/>
                </a:cubicBezTo>
                <a:cubicBezTo>
                  <a:pt x="5083" y="16297"/>
                  <a:pt x="5136" y="16279"/>
                  <a:pt x="5197" y="16261"/>
                </a:cubicBezTo>
                <a:cubicBezTo>
                  <a:pt x="5651" y="16134"/>
                  <a:pt x="6105" y="16107"/>
                  <a:pt x="6498" y="15963"/>
                </a:cubicBezTo>
                <a:cubicBezTo>
                  <a:pt x="6699" y="15891"/>
                  <a:pt x="6865" y="15791"/>
                  <a:pt x="7014" y="15656"/>
                </a:cubicBezTo>
                <a:lnTo>
                  <a:pt x="7040" y="15629"/>
                </a:lnTo>
                <a:cubicBezTo>
                  <a:pt x="7049" y="15620"/>
                  <a:pt x="7031" y="15638"/>
                  <a:pt x="7040" y="15638"/>
                </a:cubicBezTo>
                <a:lnTo>
                  <a:pt x="7049" y="15629"/>
                </a:lnTo>
                <a:lnTo>
                  <a:pt x="7066" y="15611"/>
                </a:lnTo>
                <a:lnTo>
                  <a:pt x="7127" y="15538"/>
                </a:lnTo>
                <a:cubicBezTo>
                  <a:pt x="7145" y="15520"/>
                  <a:pt x="7171" y="15493"/>
                  <a:pt x="7180" y="15475"/>
                </a:cubicBezTo>
                <a:cubicBezTo>
                  <a:pt x="7188" y="15457"/>
                  <a:pt x="7206" y="15439"/>
                  <a:pt x="7215" y="15421"/>
                </a:cubicBezTo>
                <a:cubicBezTo>
                  <a:pt x="7223" y="15403"/>
                  <a:pt x="7241" y="15385"/>
                  <a:pt x="7249" y="15367"/>
                </a:cubicBezTo>
                <a:lnTo>
                  <a:pt x="7284" y="15294"/>
                </a:lnTo>
                <a:lnTo>
                  <a:pt x="7319" y="15222"/>
                </a:lnTo>
                <a:lnTo>
                  <a:pt x="7346" y="15150"/>
                </a:lnTo>
                <a:cubicBezTo>
                  <a:pt x="7512" y="14743"/>
                  <a:pt x="7538" y="14237"/>
                  <a:pt x="7677" y="13704"/>
                </a:cubicBezTo>
                <a:cubicBezTo>
                  <a:pt x="7747" y="13442"/>
                  <a:pt x="7861" y="13171"/>
                  <a:pt x="8036" y="12937"/>
                </a:cubicBezTo>
                <a:lnTo>
                  <a:pt x="8105" y="12855"/>
                </a:lnTo>
                <a:lnTo>
                  <a:pt x="8140" y="12810"/>
                </a:lnTo>
                <a:lnTo>
                  <a:pt x="8167" y="12783"/>
                </a:lnTo>
                <a:cubicBezTo>
                  <a:pt x="8193" y="12756"/>
                  <a:pt x="8175" y="12774"/>
                  <a:pt x="8184" y="12765"/>
                </a:cubicBezTo>
                <a:lnTo>
                  <a:pt x="8324" y="12638"/>
                </a:lnTo>
                <a:cubicBezTo>
                  <a:pt x="8385" y="12593"/>
                  <a:pt x="8446" y="12548"/>
                  <a:pt x="8516" y="12503"/>
                </a:cubicBezTo>
                <a:lnTo>
                  <a:pt x="8708" y="12404"/>
                </a:lnTo>
                <a:cubicBezTo>
                  <a:pt x="8970" y="12286"/>
                  <a:pt x="9232" y="12223"/>
                  <a:pt x="9485" y="12178"/>
                </a:cubicBezTo>
                <a:cubicBezTo>
                  <a:pt x="9739" y="12132"/>
                  <a:pt x="9983" y="12087"/>
                  <a:pt x="10219" y="12024"/>
                </a:cubicBezTo>
                <a:cubicBezTo>
                  <a:pt x="10446" y="11961"/>
                  <a:pt x="10656" y="11871"/>
                  <a:pt x="10822" y="11735"/>
                </a:cubicBezTo>
                <a:lnTo>
                  <a:pt x="10883" y="11681"/>
                </a:lnTo>
                <a:lnTo>
                  <a:pt x="10935" y="11627"/>
                </a:lnTo>
                <a:cubicBezTo>
                  <a:pt x="10944" y="11627"/>
                  <a:pt x="10918" y="11645"/>
                  <a:pt x="10935" y="11627"/>
                </a:cubicBezTo>
                <a:lnTo>
                  <a:pt x="11058" y="11473"/>
                </a:lnTo>
                <a:cubicBezTo>
                  <a:pt x="11084" y="11428"/>
                  <a:pt x="11110" y="11392"/>
                  <a:pt x="11136" y="11347"/>
                </a:cubicBezTo>
                <a:lnTo>
                  <a:pt x="11215" y="11193"/>
                </a:lnTo>
                <a:cubicBezTo>
                  <a:pt x="11302" y="10985"/>
                  <a:pt x="11363" y="10741"/>
                  <a:pt x="11407" y="10488"/>
                </a:cubicBezTo>
                <a:cubicBezTo>
                  <a:pt x="11451" y="10235"/>
                  <a:pt x="11494" y="9964"/>
                  <a:pt x="11564" y="9693"/>
                </a:cubicBezTo>
                <a:cubicBezTo>
                  <a:pt x="11634" y="9422"/>
                  <a:pt x="11748" y="9142"/>
                  <a:pt x="11931" y="8907"/>
                </a:cubicBezTo>
                <a:lnTo>
                  <a:pt x="12001" y="8817"/>
                </a:lnTo>
                <a:lnTo>
                  <a:pt x="12036" y="8772"/>
                </a:lnTo>
                <a:lnTo>
                  <a:pt x="12053" y="8754"/>
                </a:lnTo>
                <a:lnTo>
                  <a:pt x="12080" y="8727"/>
                </a:lnTo>
                <a:cubicBezTo>
                  <a:pt x="12132" y="8682"/>
                  <a:pt x="12167" y="8636"/>
                  <a:pt x="12228" y="8600"/>
                </a:cubicBezTo>
                <a:cubicBezTo>
                  <a:pt x="12289" y="8555"/>
                  <a:pt x="12359" y="8510"/>
                  <a:pt x="12420" y="8465"/>
                </a:cubicBezTo>
                <a:cubicBezTo>
                  <a:pt x="12481" y="8429"/>
                  <a:pt x="12542" y="8392"/>
                  <a:pt x="12612" y="8365"/>
                </a:cubicBezTo>
                <a:cubicBezTo>
                  <a:pt x="12874" y="8248"/>
                  <a:pt x="13136" y="8194"/>
                  <a:pt x="13381" y="8140"/>
                </a:cubicBezTo>
                <a:cubicBezTo>
                  <a:pt x="13634" y="8094"/>
                  <a:pt x="13870" y="8049"/>
                  <a:pt x="14097" y="7995"/>
                </a:cubicBezTo>
                <a:cubicBezTo>
                  <a:pt x="14316" y="7932"/>
                  <a:pt x="14516" y="7850"/>
                  <a:pt x="14682" y="7724"/>
                </a:cubicBezTo>
                <a:cubicBezTo>
                  <a:pt x="14726" y="7697"/>
                  <a:pt x="14761" y="7652"/>
                  <a:pt x="14796" y="7625"/>
                </a:cubicBezTo>
                <a:lnTo>
                  <a:pt x="14813" y="7616"/>
                </a:lnTo>
                <a:lnTo>
                  <a:pt x="14822" y="7607"/>
                </a:lnTo>
                <a:cubicBezTo>
                  <a:pt x="14831" y="7597"/>
                  <a:pt x="14813" y="7616"/>
                  <a:pt x="14822" y="7607"/>
                </a:cubicBezTo>
                <a:lnTo>
                  <a:pt x="14848" y="7570"/>
                </a:lnTo>
                <a:lnTo>
                  <a:pt x="14909" y="7498"/>
                </a:lnTo>
                <a:cubicBezTo>
                  <a:pt x="14953" y="7444"/>
                  <a:pt x="14971" y="7408"/>
                  <a:pt x="14997" y="7372"/>
                </a:cubicBezTo>
                <a:cubicBezTo>
                  <a:pt x="15023" y="7336"/>
                  <a:pt x="15049" y="7281"/>
                  <a:pt x="15067" y="7236"/>
                </a:cubicBezTo>
                <a:cubicBezTo>
                  <a:pt x="15250" y="6848"/>
                  <a:pt x="15294" y="6369"/>
                  <a:pt x="15390" y="5881"/>
                </a:cubicBezTo>
                <a:cubicBezTo>
                  <a:pt x="15442" y="5637"/>
                  <a:pt x="15512" y="5384"/>
                  <a:pt x="15634" y="5149"/>
                </a:cubicBezTo>
                <a:cubicBezTo>
                  <a:pt x="15661" y="5086"/>
                  <a:pt x="15696" y="5032"/>
                  <a:pt x="15739" y="4978"/>
                </a:cubicBezTo>
                <a:cubicBezTo>
                  <a:pt x="15757" y="4951"/>
                  <a:pt x="15774" y="4923"/>
                  <a:pt x="15792" y="4896"/>
                </a:cubicBezTo>
                <a:lnTo>
                  <a:pt x="15853" y="4824"/>
                </a:lnTo>
                <a:lnTo>
                  <a:pt x="15914" y="4752"/>
                </a:lnTo>
                <a:lnTo>
                  <a:pt x="15931" y="4734"/>
                </a:lnTo>
                <a:cubicBezTo>
                  <a:pt x="15931" y="4734"/>
                  <a:pt x="15958" y="4707"/>
                  <a:pt x="15949" y="4716"/>
                </a:cubicBezTo>
                <a:lnTo>
                  <a:pt x="15958" y="4707"/>
                </a:lnTo>
                <a:lnTo>
                  <a:pt x="15993" y="4680"/>
                </a:lnTo>
                <a:lnTo>
                  <a:pt x="16054" y="4625"/>
                </a:lnTo>
                <a:cubicBezTo>
                  <a:pt x="16071" y="4607"/>
                  <a:pt x="16089" y="4589"/>
                  <a:pt x="16124" y="4571"/>
                </a:cubicBezTo>
                <a:cubicBezTo>
                  <a:pt x="16176" y="4535"/>
                  <a:pt x="16237" y="4490"/>
                  <a:pt x="16290" y="4454"/>
                </a:cubicBezTo>
                <a:cubicBezTo>
                  <a:pt x="16342" y="4427"/>
                  <a:pt x="16403" y="4390"/>
                  <a:pt x="16455" y="4363"/>
                </a:cubicBezTo>
                <a:cubicBezTo>
                  <a:pt x="16569" y="4309"/>
                  <a:pt x="16683" y="4264"/>
                  <a:pt x="16787" y="4237"/>
                </a:cubicBezTo>
                <a:cubicBezTo>
                  <a:pt x="17006" y="4165"/>
                  <a:pt x="17224" y="4128"/>
                  <a:pt x="17425" y="4092"/>
                </a:cubicBezTo>
                <a:cubicBezTo>
                  <a:pt x="17626" y="4056"/>
                  <a:pt x="17818" y="4011"/>
                  <a:pt x="18001" y="3966"/>
                </a:cubicBezTo>
                <a:cubicBezTo>
                  <a:pt x="18176" y="3912"/>
                  <a:pt x="18333" y="3848"/>
                  <a:pt x="18473" y="3758"/>
                </a:cubicBezTo>
                <a:cubicBezTo>
                  <a:pt x="18508" y="3731"/>
                  <a:pt x="18543" y="3713"/>
                  <a:pt x="18569" y="3686"/>
                </a:cubicBezTo>
                <a:cubicBezTo>
                  <a:pt x="18595" y="3659"/>
                  <a:pt x="18630" y="3632"/>
                  <a:pt x="18657" y="3605"/>
                </a:cubicBezTo>
                <a:lnTo>
                  <a:pt x="18674" y="3586"/>
                </a:lnTo>
                <a:lnTo>
                  <a:pt x="18683" y="3577"/>
                </a:lnTo>
                <a:cubicBezTo>
                  <a:pt x="18683" y="3577"/>
                  <a:pt x="18700" y="3559"/>
                  <a:pt x="18674" y="3586"/>
                </a:cubicBezTo>
                <a:lnTo>
                  <a:pt x="18683" y="3577"/>
                </a:lnTo>
                <a:lnTo>
                  <a:pt x="18726" y="3523"/>
                </a:lnTo>
                <a:lnTo>
                  <a:pt x="18770" y="3469"/>
                </a:lnTo>
                <a:cubicBezTo>
                  <a:pt x="18788" y="3451"/>
                  <a:pt x="18805" y="3433"/>
                  <a:pt x="18805" y="3415"/>
                </a:cubicBezTo>
                <a:cubicBezTo>
                  <a:pt x="18875" y="3306"/>
                  <a:pt x="18953" y="3153"/>
                  <a:pt x="19006" y="3008"/>
                </a:cubicBezTo>
                <a:cubicBezTo>
                  <a:pt x="19050" y="2855"/>
                  <a:pt x="19093" y="2692"/>
                  <a:pt x="19119" y="2529"/>
                </a:cubicBezTo>
                <a:cubicBezTo>
                  <a:pt x="19154" y="2367"/>
                  <a:pt x="19181" y="2204"/>
                  <a:pt x="19207" y="2042"/>
                </a:cubicBezTo>
                <a:cubicBezTo>
                  <a:pt x="19268" y="1716"/>
                  <a:pt x="19347" y="1391"/>
                  <a:pt x="19495" y="1102"/>
                </a:cubicBezTo>
                <a:cubicBezTo>
                  <a:pt x="19530" y="1030"/>
                  <a:pt x="19582" y="967"/>
                  <a:pt x="19617" y="903"/>
                </a:cubicBezTo>
                <a:cubicBezTo>
                  <a:pt x="19661" y="840"/>
                  <a:pt x="19713" y="786"/>
                  <a:pt x="19757" y="732"/>
                </a:cubicBezTo>
                <a:lnTo>
                  <a:pt x="19775" y="714"/>
                </a:lnTo>
                <a:lnTo>
                  <a:pt x="19783" y="705"/>
                </a:lnTo>
                <a:cubicBezTo>
                  <a:pt x="19792" y="696"/>
                  <a:pt x="19775" y="714"/>
                  <a:pt x="19801" y="687"/>
                </a:cubicBezTo>
                <a:lnTo>
                  <a:pt x="19809" y="678"/>
                </a:lnTo>
                <a:lnTo>
                  <a:pt x="19844" y="650"/>
                </a:lnTo>
                <a:cubicBezTo>
                  <a:pt x="19871" y="632"/>
                  <a:pt x="19888" y="605"/>
                  <a:pt x="19914" y="587"/>
                </a:cubicBezTo>
                <a:cubicBezTo>
                  <a:pt x="19940" y="569"/>
                  <a:pt x="19958" y="551"/>
                  <a:pt x="19984" y="524"/>
                </a:cubicBezTo>
                <a:cubicBezTo>
                  <a:pt x="20010" y="506"/>
                  <a:pt x="20045" y="479"/>
                  <a:pt x="20071" y="461"/>
                </a:cubicBezTo>
                <a:cubicBezTo>
                  <a:pt x="20194" y="370"/>
                  <a:pt x="20299" y="325"/>
                  <a:pt x="20403" y="280"/>
                </a:cubicBezTo>
                <a:cubicBezTo>
                  <a:pt x="20456" y="262"/>
                  <a:pt x="20508" y="244"/>
                  <a:pt x="20552" y="226"/>
                </a:cubicBezTo>
                <a:cubicBezTo>
                  <a:pt x="20604" y="208"/>
                  <a:pt x="20648" y="190"/>
                  <a:pt x="20692" y="181"/>
                </a:cubicBezTo>
                <a:cubicBezTo>
                  <a:pt x="20875" y="126"/>
                  <a:pt x="21024" y="99"/>
                  <a:pt x="21146" y="72"/>
                </a:cubicBezTo>
                <a:cubicBezTo>
                  <a:pt x="21268" y="45"/>
                  <a:pt x="21355" y="27"/>
                  <a:pt x="21417" y="18"/>
                </a:cubicBezTo>
                <a:cubicBezTo>
                  <a:pt x="21478" y="9"/>
                  <a:pt x="21504" y="0"/>
                  <a:pt x="21504" y="0"/>
                </a:cubicBezTo>
                <a:lnTo>
                  <a:pt x="21600" y="560"/>
                </a:lnTo>
                <a:cubicBezTo>
                  <a:pt x="21600" y="560"/>
                  <a:pt x="21565" y="569"/>
                  <a:pt x="21504" y="578"/>
                </a:cubicBezTo>
                <a:cubicBezTo>
                  <a:pt x="21443" y="587"/>
                  <a:pt x="21355" y="605"/>
                  <a:pt x="21233" y="623"/>
                </a:cubicBezTo>
                <a:cubicBezTo>
                  <a:pt x="21120" y="641"/>
                  <a:pt x="20980" y="669"/>
                  <a:pt x="20823" y="714"/>
                </a:cubicBezTo>
                <a:cubicBezTo>
                  <a:pt x="20779" y="723"/>
                  <a:pt x="20744" y="732"/>
                  <a:pt x="20709" y="750"/>
                </a:cubicBezTo>
                <a:cubicBezTo>
                  <a:pt x="20674" y="768"/>
                  <a:pt x="20630" y="777"/>
                  <a:pt x="20587" y="795"/>
                </a:cubicBezTo>
                <a:cubicBezTo>
                  <a:pt x="20508" y="831"/>
                  <a:pt x="20421" y="867"/>
                  <a:pt x="20360" y="912"/>
                </a:cubicBezTo>
                <a:cubicBezTo>
                  <a:pt x="20342" y="921"/>
                  <a:pt x="20325" y="930"/>
                  <a:pt x="20307" y="949"/>
                </a:cubicBezTo>
                <a:cubicBezTo>
                  <a:pt x="20290" y="958"/>
                  <a:pt x="20264" y="985"/>
                  <a:pt x="20237" y="1003"/>
                </a:cubicBezTo>
                <a:cubicBezTo>
                  <a:pt x="20211" y="1021"/>
                  <a:pt x="20194" y="1039"/>
                  <a:pt x="20168" y="1066"/>
                </a:cubicBezTo>
                <a:lnTo>
                  <a:pt x="20133" y="1093"/>
                </a:lnTo>
                <a:lnTo>
                  <a:pt x="20124" y="1102"/>
                </a:lnTo>
                <a:cubicBezTo>
                  <a:pt x="20150" y="1075"/>
                  <a:pt x="20133" y="1093"/>
                  <a:pt x="20133" y="1093"/>
                </a:cubicBezTo>
                <a:lnTo>
                  <a:pt x="20124" y="1111"/>
                </a:lnTo>
                <a:cubicBezTo>
                  <a:pt x="20089" y="1156"/>
                  <a:pt x="20054" y="1192"/>
                  <a:pt x="20019" y="1238"/>
                </a:cubicBezTo>
                <a:cubicBezTo>
                  <a:pt x="19993" y="1283"/>
                  <a:pt x="19958" y="1328"/>
                  <a:pt x="19932" y="1382"/>
                </a:cubicBezTo>
                <a:cubicBezTo>
                  <a:pt x="19818" y="1590"/>
                  <a:pt x="19748" y="1852"/>
                  <a:pt x="19696" y="2159"/>
                </a:cubicBezTo>
                <a:cubicBezTo>
                  <a:pt x="19670" y="2313"/>
                  <a:pt x="19644" y="2475"/>
                  <a:pt x="19617" y="2656"/>
                </a:cubicBezTo>
                <a:cubicBezTo>
                  <a:pt x="19591" y="2828"/>
                  <a:pt x="19539" y="3017"/>
                  <a:pt x="19486" y="3207"/>
                </a:cubicBezTo>
                <a:cubicBezTo>
                  <a:pt x="19451" y="3297"/>
                  <a:pt x="19416" y="3397"/>
                  <a:pt x="19373" y="3496"/>
                </a:cubicBezTo>
                <a:cubicBezTo>
                  <a:pt x="19347" y="3541"/>
                  <a:pt x="19329" y="3586"/>
                  <a:pt x="19294" y="3641"/>
                </a:cubicBezTo>
                <a:cubicBezTo>
                  <a:pt x="19259" y="3686"/>
                  <a:pt x="19233" y="3740"/>
                  <a:pt x="19198" y="3785"/>
                </a:cubicBezTo>
                <a:cubicBezTo>
                  <a:pt x="19181" y="3812"/>
                  <a:pt x="19163" y="3830"/>
                  <a:pt x="19154" y="3848"/>
                </a:cubicBezTo>
                <a:lnTo>
                  <a:pt x="19111" y="3903"/>
                </a:lnTo>
                <a:lnTo>
                  <a:pt x="19067" y="3957"/>
                </a:lnTo>
                <a:lnTo>
                  <a:pt x="19058" y="3966"/>
                </a:lnTo>
                <a:cubicBezTo>
                  <a:pt x="19032" y="3993"/>
                  <a:pt x="19050" y="3975"/>
                  <a:pt x="19041" y="3984"/>
                </a:cubicBezTo>
                <a:lnTo>
                  <a:pt x="19023" y="4002"/>
                </a:lnTo>
                <a:lnTo>
                  <a:pt x="18988" y="4029"/>
                </a:lnTo>
                <a:cubicBezTo>
                  <a:pt x="18945" y="4065"/>
                  <a:pt x="18901" y="4101"/>
                  <a:pt x="18857" y="4138"/>
                </a:cubicBezTo>
                <a:cubicBezTo>
                  <a:pt x="18814" y="4165"/>
                  <a:pt x="18761" y="4201"/>
                  <a:pt x="18718" y="4237"/>
                </a:cubicBezTo>
                <a:cubicBezTo>
                  <a:pt x="18526" y="4354"/>
                  <a:pt x="18316" y="4436"/>
                  <a:pt x="18106" y="4499"/>
                </a:cubicBezTo>
                <a:cubicBezTo>
                  <a:pt x="17897" y="4553"/>
                  <a:pt x="17687" y="4589"/>
                  <a:pt x="17486" y="4625"/>
                </a:cubicBezTo>
                <a:cubicBezTo>
                  <a:pt x="17285" y="4661"/>
                  <a:pt x="17084" y="4698"/>
                  <a:pt x="16892" y="4752"/>
                </a:cubicBezTo>
                <a:cubicBezTo>
                  <a:pt x="16796" y="4779"/>
                  <a:pt x="16709" y="4815"/>
                  <a:pt x="16621" y="4851"/>
                </a:cubicBezTo>
                <a:cubicBezTo>
                  <a:pt x="16578" y="4869"/>
                  <a:pt x="16534" y="4896"/>
                  <a:pt x="16499" y="4914"/>
                </a:cubicBezTo>
                <a:cubicBezTo>
                  <a:pt x="16464" y="4942"/>
                  <a:pt x="16429" y="4960"/>
                  <a:pt x="16394" y="4987"/>
                </a:cubicBezTo>
                <a:cubicBezTo>
                  <a:pt x="16377" y="4996"/>
                  <a:pt x="16351" y="5014"/>
                  <a:pt x="16333" y="5032"/>
                </a:cubicBezTo>
                <a:lnTo>
                  <a:pt x="16272" y="5086"/>
                </a:lnTo>
                <a:lnTo>
                  <a:pt x="16237" y="5113"/>
                </a:lnTo>
                <a:lnTo>
                  <a:pt x="16228" y="5122"/>
                </a:lnTo>
                <a:cubicBezTo>
                  <a:pt x="16220" y="5131"/>
                  <a:pt x="16237" y="5113"/>
                  <a:pt x="16237" y="5122"/>
                </a:cubicBezTo>
                <a:lnTo>
                  <a:pt x="16228" y="5140"/>
                </a:lnTo>
                <a:lnTo>
                  <a:pt x="16185" y="5194"/>
                </a:lnTo>
                <a:lnTo>
                  <a:pt x="16141" y="5249"/>
                </a:lnTo>
                <a:cubicBezTo>
                  <a:pt x="16124" y="5267"/>
                  <a:pt x="16115" y="5294"/>
                  <a:pt x="16097" y="5312"/>
                </a:cubicBezTo>
                <a:cubicBezTo>
                  <a:pt x="16071" y="5357"/>
                  <a:pt x="16045" y="5393"/>
                  <a:pt x="16019" y="5438"/>
                </a:cubicBezTo>
                <a:cubicBezTo>
                  <a:pt x="15923" y="5619"/>
                  <a:pt x="15862" y="5818"/>
                  <a:pt x="15818" y="6044"/>
                </a:cubicBezTo>
                <a:cubicBezTo>
                  <a:pt x="15774" y="6270"/>
                  <a:pt x="15739" y="6504"/>
                  <a:pt x="15687" y="6748"/>
                </a:cubicBezTo>
                <a:cubicBezTo>
                  <a:pt x="15634" y="6992"/>
                  <a:pt x="15573" y="7254"/>
                  <a:pt x="15460" y="7507"/>
                </a:cubicBezTo>
                <a:cubicBezTo>
                  <a:pt x="15425" y="7570"/>
                  <a:pt x="15399" y="7634"/>
                  <a:pt x="15355" y="7697"/>
                </a:cubicBezTo>
                <a:cubicBezTo>
                  <a:pt x="15311" y="7760"/>
                  <a:pt x="15268" y="7832"/>
                  <a:pt x="15233" y="7878"/>
                </a:cubicBezTo>
                <a:lnTo>
                  <a:pt x="15172" y="7950"/>
                </a:lnTo>
                <a:lnTo>
                  <a:pt x="15189" y="7914"/>
                </a:lnTo>
                <a:cubicBezTo>
                  <a:pt x="15189" y="7914"/>
                  <a:pt x="15163" y="7941"/>
                  <a:pt x="15172" y="7932"/>
                </a:cubicBezTo>
                <a:lnTo>
                  <a:pt x="15163" y="7941"/>
                </a:lnTo>
                <a:lnTo>
                  <a:pt x="15145" y="7959"/>
                </a:lnTo>
                <a:cubicBezTo>
                  <a:pt x="15093" y="8004"/>
                  <a:pt x="15041" y="8058"/>
                  <a:pt x="14979" y="8103"/>
                </a:cubicBezTo>
                <a:cubicBezTo>
                  <a:pt x="14752" y="8284"/>
                  <a:pt x="14490" y="8383"/>
                  <a:pt x="14228" y="8447"/>
                </a:cubicBezTo>
                <a:cubicBezTo>
                  <a:pt x="13975" y="8519"/>
                  <a:pt x="13722" y="8555"/>
                  <a:pt x="13477" y="8591"/>
                </a:cubicBezTo>
                <a:cubicBezTo>
                  <a:pt x="13233" y="8636"/>
                  <a:pt x="13005" y="8691"/>
                  <a:pt x="12805" y="8781"/>
                </a:cubicBezTo>
                <a:cubicBezTo>
                  <a:pt x="12752" y="8808"/>
                  <a:pt x="12708" y="8835"/>
                  <a:pt x="12656" y="8853"/>
                </a:cubicBezTo>
                <a:cubicBezTo>
                  <a:pt x="12612" y="8880"/>
                  <a:pt x="12577" y="8907"/>
                  <a:pt x="12534" y="8935"/>
                </a:cubicBezTo>
                <a:cubicBezTo>
                  <a:pt x="12490" y="8971"/>
                  <a:pt x="12438" y="9016"/>
                  <a:pt x="12394" y="9061"/>
                </a:cubicBezTo>
                <a:lnTo>
                  <a:pt x="12385" y="9070"/>
                </a:lnTo>
                <a:cubicBezTo>
                  <a:pt x="12385" y="9070"/>
                  <a:pt x="12368" y="9088"/>
                  <a:pt x="12385" y="9070"/>
                </a:cubicBezTo>
                <a:lnTo>
                  <a:pt x="12342" y="9115"/>
                </a:lnTo>
                <a:lnTo>
                  <a:pt x="12289" y="9178"/>
                </a:lnTo>
                <a:cubicBezTo>
                  <a:pt x="12149" y="9350"/>
                  <a:pt x="12062" y="9567"/>
                  <a:pt x="12001" y="9802"/>
                </a:cubicBezTo>
                <a:cubicBezTo>
                  <a:pt x="11940" y="10037"/>
                  <a:pt x="11905" y="10299"/>
                  <a:pt x="11861" y="10561"/>
                </a:cubicBezTo>
                <a:cubicBezTo>
                  <a:pt x="11818" y="10823"/>
                  <a:pt x="11765" y="11103"/>
                  <a:pt x="11652" y="11383"/>
                </a:cubicBezTo>
                <a:cubicBezTo>
                  <a:pt x="11625" y="11446"/>
                  <a:pt x="11590" y="11518"/>
                  <a:pt x="11556" y="11581"/>
                </a:cubicBezTo>
                <a:cubicBezTo>
                  <a:pt x="11512" y="11654"/>
                  <a:pt x="11468" y="11717"/>
                  <a:pt x="11425" y="11780"/>
                </a:cubicBezTo>
                <a:lnTo>
                  <a:pt x="11293" y="11934"/>
                </a:lnTo>
                <a:cubicBezTo>
                  <a:pt x="11302" y="11925"/>
                  <a:pt x="11276" y="11952"/>
                  <a:pt x="11276" y="11952"/>
                </a:cubicBezTo>
                <a:lnTo>
                  <a:pt x="11267" y="11961"/>
                </a:lnTo>
                <a:lnTo>
                  <a:pt x="11250" y="11979"/>
                </a:lnTo>
                <a:lnTo>
                  <a:pt x="11206" y="12015"/>
                </a:lnTo>
                <a:lnTo>
                  <a:pt x="11119" y="12087"/>
                </a:lnTo>
                <a:cubicBezTo>
                  <a:pt x="10883" y="12277"/>
                  <a:pt x="10612" y="12385"/>
                  <a:pt x="10341" y="12458"/>
                </a:cubicBezTo>
                <a:cubicBezTo>
                  <a:pt x="10079" y="12530"/>
                  <a:pt x="9817" y="12566"/>
                  <a:pt x="9573" y="12611"/>
                </a:cubicBezTo>
                <a:cubicBezTo>
                  <a:pt x="9328" y="12656"/>
                  <a:pt x="9101" y="12711"/>
                  <a:pt x="8892" y="12801"/>
                </a:cubicBezTo>
                <a:lnTo>
                  <a:pt x="8743" y="12873"/>
                </a:lnTo>
                <a:cubicBezTo>
                  <a:pt x="8699" y="12900"/>
                  <a:pt x="8664" y="12927"/>
                  <a:pt x="8621" y="12955"/>
                </a:cubicBezTo>
                <a:lnTo>
                  <a:pt x="8481" y="13081"/>
                </a:lnTo>
                <a:cubicBezTo>
                  <a:pt x="8481" y="13081"/>
                  <a:pt x="8464" y="13099"/>
                  <a:pt x="8481" y="13081"/>
                </a:cubicBezTo>
                <a:lnTo>
                  <a:pt x="8472" y="13090"/>
                </a:lnTo>
                <a:lnTo>
                  <a:pt x="8464" y="13108"/>
                </a:lnTo>
                <a:lnTo>
                  <a:pt x="8437" y="13135"/>
                </a:lnTo>
                <a:lnTo>
                  <a:pt x="8385" y="13198"/>
                </a:lnTo>
                <a:cubicBezTo>
                  <a:pt x="8254" y="13370"/>
                  <a:pt x="8167" y="13578"/>
                  <a:pt x="8114" y="13813"/>
                </a:cubicBezTo>
                <a:cubicBezTo>
                  <a:pt x="7992" y="14274"/>
                  <a:pt x="7983" y="14788"/>
                  <a:pt x="7791" y="15312"/>
                </a:cubicBezTo>
                <a:lnTo>
                  <a:pt x="7765" y="15412"/>
                </a:lnTo>
                <a:lnTo>
                  <a:pt x="7721" y="15502"/>
                </a:lnTo>
                <a:lnTo>
                  <a:pt x="7677" y="15592"/>
                </a:lnTo>
                <a:cubicBezTo>
                  <a:pt x="7660" y="15629"/>
                  <a:pt x="7634" y="15656"/>
                  <a:pt x="7616" y="15692"/>
                </a:cubicBezTo>
                <a:lnTo>
                  <a:pt x="7555" y="15782"/>
                </a:lnTo>
                <a:cubicBezTo>
                  <a:pt x="7538" y="15818"/>
                  <a:pt x="7512" y="15827"/>
                  <a:pt x="7494" y="15854"/>
                </a:cubicBezTo>
                <a:lnTo>
                  <a:pt x="7433" y="15927"/>
                </a:lnTo>
                <a:lnTo>
                  <a:pt x="7415" y="15954"/>
                </a:lnTo>
                <a:lnTo>
                  <a:pt x="7407" y="15963"/>
                </a:lnTo>
                <a:cubicBezTo>
                  <a:pt x="7407" y="15963"/>
                  <a:pt x="7381" y="15990"/>
                  <a:pt x="7389" y="15981"/>
                </a:cubicBezTo>
                <a:lnTo>
                  <a:pt x="7354" y="16017"/>
                </a:lnTo>
                <a:cubicBezTo>
                  <a:pt x="7153" y="16216"/>
                  <a:pt x="6909" y="16351"/>
                  <a:pt x="6673" y="16433"/>
                </a:cubicBezTo>
                <a:cubicBezTo>
                  <a:pt x="6428" y="16514"/>
                  <a:pt x="6193" y="16559"/>
                  <a:pt x="5974" y="16604"/>
                </a:cubicBezTo>
                <a:cubicBezTo>
                  <a:pt x="5747" y="16649"/>
                  <a:pt x="5538" y="16686"/>
                  <a:pt x="5337" y="16740"/>
                </a:cubicBezTo>
                <a:cubicBezTo>
                  <a:pt x="5284" y="16758"/>
                  <a:pt x="5241" y="16767"/>
                  <a:pt x="5197" y="16785"/>
                </a:cubicBezTo>
                <a:cubicBezTo>
                  <a:pt x="5153" y="16803"/>
                  <a:pt x="5110" y="16821"/>
                  <a:pt x="5057" y="16839"/>
                </a:cubicBezTo>
                <a:cubicBezTo>
                  <a:pt x="5014" y="16857"/>
                  <a:pt x="4970" y="16884"/>
                  <a:pt x="4926" y="16902"/>
                </a:cubicBezTo>
                <a:cubicBezTo>
                  <a:pt x="4882" y="16920"/>
                  <a:pt x="4848" y="16948"/>
                  <a:pt x="4813" y="16975"/>
                </a:cubicBezTo>
                <a:lnTo>
                  <a:pt x="4760" y="17011"/>
                </a:lnTo>
                <a:cubicBezTo>
                  <a:pt x="4743" y="17020"/>
                  <a:pt x="4725" y="17047"/>
                  <a:pt x="4699" y="17065"/>
                </a:cubicBezTo>
                <a:lnTo>
                  <a:pt x="4638" y="17119"/>
                </a:lnTo>
                <a:lnTo>
                  <a:pt x="4612" y="17146"/>
                </a:lnTo>
                <a:lnTo>
                  <a:pt x="4603" y="17155"/>
                </a:lnTo>
                <a:cubicBezTo>
                  <a:pt x="4594" y="17164"/>
                  <a:pt x="4620" y="17137"/>
                  <a:pt x="4612" y="17146"/>
                </a:cubicBezTo>
                <a:lnTo>
                  <a:pt x="4603" y="17155"/>
                </a:lnTo>
                <a:lnTo>
                  <a:pt x="4516" y="17255"/>
                </a:lnTo>
                <a:cubicBezTo>
                  <a:pt x="4489" y="17291"/>
                  <a:pt x="4472" y="17327"/>
                  <a:pt x="4446" y="17372"/>
                </a:cubicBezTo>
                <a:cubicBezTo>
                  <a:pt x="4358" y="17526"/>
                  <a:pt x="4297" y="17706"/>
                  <a:pt x="4245" y="17887"/>
                </a:cubicBezTo>
                <a:cubicBezTo>
                  <a:pt x="4201" y="18077"/>
                  <a:pt x="4166" y="18266"/>
                  <a:pt x="4140" y="18465"/>
                </a:cubicBezTo>
                <a:cubicBezTo>
                  <a:pt x="4105" y="18664"/>
                  <a:pt x="4079" y="18863"/>
                  <a:pt x="4027" y="19061"/>
                </a:cubicBezTo>
                <a:cubicBezTo>
                  <a:pt x="3974" y="19260"/>
                  <a:pt x="3904" y="19459"/>
                  <a:pt x="3808" y="19640"/>
                </a:cubicBezTo>
                <a:cubicBezTo>
                  <a:pt x="3782" y="19685"/>
                  <a:pt x="3747" y="19739"/>
                  <a:pt x="3721" y="19784"/>
                </a:cubicBezTo>
                <a:cubicBezTo>
                  <a:pt x="3695" y="19829"/>
                  <a:pt x="3660" y="19884"/>
                  <a:pt x="3633" y="19911"/>
                </a:cubicBezTo>
                <a:cubicBezTo>
                  <a:pt x="3607" y="19947"/>
                  <a:pt x="3581" y="19974"/>
                  <a:pt x="3546" y="20010"/>
                </a:cubicBezTo>
                <a:lnTo>
                  <a:pt x="3537" y="20019"/>
                </a:lnTo>
                <a:lnTo>
                  <a:pt x="3520" y="20037"/>
                </a:lnTo>
                <a:lnTo>
                  <a:pt x="3433" y="20127"/>
                </a:lnTo>
                <a:cubicBezTo>
                  <a:pt x="3284" y="20263"/>
                  <a:pt x="3118" y="20362"/>
                  <a:pt x="2961" y="20435"/>
                </a:cubicBezTo>
                <a:cubicBezTo>
                  <a:pt x="2638" y="20579"/>
                  <a:pt x="2323" y="20633"/>
                  <a:pt x="2061" y="20679"/>
                </a:cubicBezTo>
                <a:cubicBezTo>
                  <a:pt x="1791" y="20724"/>
                  <a:pt x="1563" y="20769"/>
                  <a:pt x="1371" y="20832"/>
                </a:cubicBezTo>
                <a:cubicBezTo>
                  <a:pt x="1345" y="20841"/>
                  <a:pt x="1319" y="20850"/>
                  <a:pt x="1301" y="20850"/>
                </a:cubicBezTo>
                <a:cubicBezTo>
                  <a:pt x="1275" y="20859"/>
                  <a:pt x="1258" y="20868"/>
                  <a:pt x="1232" y="20877"/>
                </a:cubicBezTo>
                <a:cubicBezTo>
                  <a:pt x="1188" y="20895"/>
                  <a:pt x="1144" y="20913"/>
                  <a:pt x="1109" y="20931"/>
                </a:cubicBezTo>
                <a:cubicBezTo>
                  <a:pt x="1074" y="20950"/>
                  <a:pt x="1039" y="20968"/>
                  <a:pt x="1004" y="20986"/>
                </a:cubicBezTo>
                <a:cubicBezTo>
                  <a:pt x="978" y="21004"/>
                  <a:pt x="952" y="21022"/>
                  <a:pt x="926" y="21040"/>
                </a:cubicBezTo>
                <a:cubicBezTo>
                  <a:pt x="908" y="21049"/>
                  <a:pt x="900" y="21058"/>
                  <a:pt x="882" y="21067"/>
                </a:cubicBezTo>
                <a:cubicBezTo>
                  <a:pt x="865" y="21085"/>
                  <a:pt x="847" y="21094"/>
                  <a:pt x="838" y="21112"/>
                </a:cubicBezTo>
                <a:cubicBezTo>
                  <a:pt x="812" y="21139"/>
                  <a:pt x="777" y="21166"/>
                  <a:pt x="751" y="21193"/>
                </a:cubicBezTo>
                <a:cubicBezTo>
                  <a:pt x="760" y="21184"/>
                  <a:pt x="734" y="21212"/>
                  <a:pt x="760" y="21184"/>
                </a:cubicBezTo>
                <a:lnTo>
                  <a:pt x="734" y="21212"/>
                </a:lnTo>
                <a:cubicBezTo>
                  <a:pt x="725" y="21221"/>
                  <a:pt x="716" y="21230"/>
                  <a:pt x="707" y="21248"/>
                </a:cubicBezTo>
                <a:cubicBezTo>
                  <a:pt x="690" y="21266"/>
                  <a:pt x="673" y="21293"/>
                  <a:pt x="655" y="21311"/>
                </a:cubicBezTo>
                <a:cubicBezTo>
                  <a:pt x="638" y="21329"/>
                  <a:pt x="629" y="21347"/>
                  <a:pt x="611" y="21365"/>
                </a:cubicBezTo>
                <a:cubicBezTo>
                  <a:pt x="603" y="21383"/>
                  <a:pt x="594" y="21401"/>
                  <a:pt x="585" y="21419"/>
                </a:cubicBezTo>
                <a:cubicBezTo>
                  <a:pt x="576" y="21437"/>
                  <a:pt x="568" y="21446"/>
                  <a:pt x="559" y="21464"/>
                </a:cubicBezTo>
                <a:cubicBezTo>
                  <a:pt x="550" y="21474"/>
                  <a:pt x="542" y="21501"/>
                  <a:pt x="533" y="21510"/>
                </a:cubicBezTo>
                <a:cubicBezTo>
                  <a:pt x="507" y="21564"/>
                  <a:pt x="489" y="21600"/>
                  <a:pt x="489" y="21600"/>
                </a:cubicBezTo>
                <a:lnTo>
                  <a:pt x="0" y="21329"/>
                </a:lnTo>
                <a:close/>
              </a:path>
            </a:pathLst>
          </a:custGeom>
          <a:solidFill>
            <a:srgbClr val="C1193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7" name="Freeform: Shape 23"/>
          <p:cNvSpPr/>
          <p:nvPr/>
        </p:nvSpPr>
        <p:spPr>
          <a:xfrm>
            <a:off x="3423041" y="1040939"/>
            <a:ext cx="5912530" cy="5739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01"/>
                </a:moveTo>
                <a:cubicBezTo>
                  <a:pt x="0" y="21501"/>
                  <a:pt x="8" y="21468"/>
                  <a:pt x="24" y="21410"/>
                </a:cubicBezTo>
                <a:cubicBezTo>
                  <a:pt x="40" y="21353"/>
                  <a:pt x="56" y="21262"/>
                  <a:pt x="80" y="21146"/>
                </a:cubicBezTo>
                <a:cubicBezTo>
                  <a:pt x="104" y="21023"/>
                  <a:pt x="128" y="20874"/>
                  <a:pt x="168" y="20693"/>
                </a:cubicBezTo>
                <a:cubicBezTo>
                  <a:pt x="208" y="20511"/>
                  <a:pt x="264" y="20289"/>
                  <a:pt x="384" y="20058"/>
                </a:cubicBezTo>
                <a:cubicBezTo>
                  <a:pt x="440" y="19942"/>
                  <a:pt x="520" y="19819"/>
                  <a:pt x="616" y="19711"/>
                </a:cubicBezTo>
                <a:lnTo>
                  <a:pt x="656" y="19670"/>
                </a:lnTo>
                <a:lnTo>
                  <a:pt x="664" y="19662"/>
                </a:lnTo>
                <a:cubicBezTo>
                  <a:pt x="656" y="19670"/>
                  <a:pt x="681" y="19645"/>
                  <a:pt x="681" y="19645"/>
                </a:cubicBezTo>
                <a:lnTo>
                  <a:pt x="689" y="19645"/>
                </a:lnTo>
                <a:lnTo>
                  <a:pt x="705" y="19629"/>
                </a:lnTo>
                <a:cubicBezTo>
                  <a:pt x="729" y="19604"/>
                  <a:pt x="753" y="19588"/>
                  <a:pt x="777" y="19563"/>
                </a:cubicBezTo>
                <a:lnTo>
                  <a:pt x="817" y="19530"/>
                </a:lnTo>
                <a:cubicBezTo>
                  <a:pt x="833" y="19522"/>
                  <a:pt x="849" y="19505"/>
                  <a:pt x="865" y="19497"/>
                </a:cubicBezTo>
                <a:cubicBezTo>
                  <a:pt x="897" y="19472"/>
                  <a:pt x="937" y="19447"/>
                  <a:pt x="969" y="19423"/>
                </a:cubicBezTo>
                <a:cubicBezTo>
                  <a:pt x="1241" y="19249"/>
                  <a:pt x="1553" y="19175"/>
                  <a:pt x="1873" y="19109"/>
                </a:cubicBezTo>
                <a:cubicBezTo>
                  <a:pt x="2186" y="19052"/>
                  <a:pt x="2514" y="19010"/>
                  <a:pt x="2802" y="18887"/>
                </a:cubicBezTo>
                <a:cubicBezTo>
                  <a:pt x="2946" y="18829"/>
                  <a:pt x="3082" y="18755"/>
                  <a:pt x="3194" y="18639"/>
                </a:cubicBezTo>
                <a:lnTo>
                  <a:pt x="3218" y="18623"/>
                </a:lnTo>
                <a:lnTo>
                  <a:pt x="3226" y="18614"/>
                </a:lnTo>
                <a:cubicBezTo>
                  <a:pt x="3234" y="18614"/>
                  <a:pt x="3210" y="18631"/>
                  <a:pt x="3218" y="18623"/>
                </a:cubicBezTo>
                <a:lnTo>
                  <a:pt x="3226" y="18614"/>
                </a:lnTo>
                <a:lnTo>
                  <a:pt x="3274" y="18557"/>
                </a:lnTo>
                <a:cubicBezTo>
                  <a:pt x="3306" y="18524"/>
                  <a:pt x="3338" y="18482"/>
                  <a:pt x="3354" y="18449"/>
                </a:cubicBezTo>
                <a:cubicBezTo>
                  <a:pt x="3371" y="18416"/>
                  <a:pt x="3395" y="18392"/>
                  <a:pt x="3411" y="18359"/>
                </a:cubicBezTo>
                <a:cubicBezTo>
                  <a:pt x="3427" y="18318"/>
                  <a:pt x="3451" y="18285"/>
                  <a:pt x="3467" y="18243"/>
                </a:cubicBezTo>
                <a:cubicBezTo>
                  <a:pt x="3539" y="18087"/>
                  <a:pt x="3587" y="17905"/>
                  <a:pt x="3627" y="17715"/>
                </a:cubicBezTo>
                <a:cubicBezTo>
                  <a:pt x="3667" y="17526"/>
                  <a:pt x="3699" y="17311"/>
                  <a:pt x="3747" y="17097"/>
                </a:cubicBezTo>
                <a:cubicBezTo>
                  <a:pt x="3795" y="16882"/>
                  <a:pt x="3851" y="16652"/>
                  <a:pt x="3963" y="16429"/>
                </a:cubicBezTo>
                <a:cubicBezTo>
                  <a:pt x="3987" y="16371"/>
                  <a:pt x="4019" y="16322"/>
                  <a:pt x="4051" y="16264"/>
                </a:cubicBezTo>
                <a:cubicBezTo>
                  <a:pt x="4083" y="16214"/>
                  <a:pt x="4115" y="16157"/>
                  <a:pt x="4163" y="16107"/>
                </a:cubicBezTo>
                <a:lnTo>
                  <a:pt x="4227" y="16033"/>
                </a:lnTo>
                <a:lnTo>
                  <a:pt x="4259" y="16000"/>
                </a:lnTo>
                <a:cubicBezTo>
                  <a:pt x="4283" y="15975"/>
                  <a:pt x="4267" y="15992"/>
                  <a:pt x="4275" y="15984"/>
                </a:cubicBezTo>
                <a:lnTo>
                  <a:pt x="4283" y="15975"/>
                </a:lnTo>
                <a:lnTo>
                  <a:pt x="4299" y="15959"/>
                </a:lnTo>
                <a:lnTo>
                  <a:pt x="4363" y="15901"/>
                </a:lnTo>
                <a:cubicBezTo>
                  <a:pt x="4387" y="15885"/>
                  <a:pt x="4403" y="15868"/>
                  <a:pt x="4427" y="15843"/>
                </a:cubicBezTo>
                <a:cubicBezTo>
                  <a:pt x="4483" y="15802"/>
                  <a:pt x="4539" y="15761"/>
                  <a:pt x="4595" y="15728"/>
                </a:cubicBezTo>
                <a:cubicBezTo>
                  <a:pt x="4651" y="15695"/>
                  <a:pt x="4707" y="15670"/>
                  <a:pt x="4764" y="15645"/>
                </a:cubicBezTo>
                <a:cubicBezTo>
                  <a:pt x="4820" y="15621"/>
                  <a:pt x="4876" y="15596"/>
                  <a:pt x="4940" y="15579"/>
                </a:cubicBezTo>
                <a:cubicBezTo>
                  <a:pt x="4996" y="15563"/>
                  <a:pt x="5060" y="15546"/>
                  <a:pt x="5116" y="15522"/>
                </a:cubicBezTo>
                <a:cubicBezTo>
                  <a:pt x="5348" y="15456"/>
                  <a:pt x="5580" y="15423"/>
                  <a:pt x="5804" y="15381"/>
                </a:cubicBezTo>
                <a:cubicBezTo>
                  <a:pt x="6028" y="15340"/>
                  <a:pt x="6245" y="15291"/>
                  <a:pt x="6437" y="15200"/>
                </a:cubicBezTo>
                <a:lnTo>
                  <a:pt x="6573" y="15126"/>
                </a:lnTo>
                <a:lnTo>
                  <a:pt x="6701" y="15035"/>
                </a:lnTo>
                <a:lnTo>
                  <a:pt x="6757" y="14986"/>
                </a:lnTo>
                <a:lnTo>
                  <a:pt x="6789" y="14961"/>
                </a:lnTo>
                <a:lnTo>
                  <a:pt x="6805" y="14944"/>
                </a:lnTo>
                <a:lnTo>
                  <a:pt x="6813" y="14936"/>
                </a:lnTo>
                <a:cubicBezTo>
                  <a:pt x="6821" y="14928"/>
                  <a:pt x="6805" y="14944"/>
                  <a:pt x="6813" y="14936"/>
                </a:cubicBezTo>
                <a:lnTo>
                  <a:pt x="6933" y="14796"/>
                </a:lnTo>
                <a:lnTo>
                  <a:pt x="7013" y="14672"/>
                </a:lnTo>
                <a:cubicBezTo>
                  <a:pt x="7037" y="14623"/>
                  <a:pt x="7061" y="14573"/>
                  <a:pt x="7085" y="14524"/>
                </a:cubicBezTo>
                <a:cubicBezTo>
                  <a:pt x="7125" y="14425"/>
                  <a:pt x="7165" y="14309"/>
                  <a:pt x="7189" y="14202"/>
                </a:cubicBezTo>
                <a:cubicBezTo>
                  <a:pt x="7245" y="13971"/>
                  <a:pt x="7285" y="13724"/>
                  <a:pt x="7333" y="13468"/>
                </a:cubicBezTo>
                <a:cubicBezTo>
                  <a:pt x="7381" y="13212"/>
                  <a:pt x="7454" y="12940"/>
                  <a:pt x="7590" y="12685"/>
                </a:cubicBezTo>
                <a:cubicBezTo>
                  <a:pt x="7622" y="12619"/>
                  <a:pt x="7662" y="12561"/>
                  <a:pt x="7702" y="12503"/>
                </a:cubicBezTo>
                <a:cubicBezTo>
                  <a:pt x="7742" y="12445"/>
                  <a:pt x="7790" y="12388"/>
                  <a:pt x="7838" y="12338"/>
                </a:cubicBezTo>
                <a:lnTo>
                  <a:pt x="7846" y="12330"/>
                </a:lnTo>
                <a:cubicBezTo>
                  <a:pt x="7838" y="12338"/>
                  <a:pt x="7862" y="12313"/>
                  <a:pt x="7862" y="12313"/>
                </a:cubicBezTo>
                <a:lnTo>
                  <a:pt x="7910" y="12264"/>
                </a:lnTo>
                <a:lnTo>
                  <a:pt x="7982" y="12198"/>
                </a:lnTo>
                <a:cubicBezTo>
                  <a:pt x="8038" y="12157"/>
                  <a:pt x="8102" y="12107"/>
                  <a:pt x="8166" y="12066"/>
                </a:cubicBezTo>
                <a:cubicBezTo>
                  <a:pt x="8414" y="11918"/>
                  <a:pt x="8686" y="11843"/>
                  <a:pt x="8943" y="11794"/>
                </a:cubicBezTo>
                <a:cubicBezTo>
                  <a:pt x="9199" y="11736"/>
                  <a:pt x="9447" y="11703"/>
                  <a:pt x="9679" y="11637"/>
                </a:cubicBezTo>
                <a:cubicBezTo>
                  <a:pt x="9911" y="11579"/>
                  <a:pt x="10128" y="11489"/>
                  <a:pt x="10296" y="11340"/>
                </a:cubicBezTo>
                <a:lnTo>
                  <a:pt x="10360" y="11282"/>
                </a:lnTo>
                <a:lnTo>
                  <a:pt x="10376" y="11266"/>
                </a:lnTo>
                <a:lnTo>
                  <a:pt x="10384" y="11258"/>
                </a:lnTo>
                <a:cubicBezTo>
                  <a:pt x="10392" y="11249"/>
                  <a:pt x="10376" y="11266"/>
                  <a:pt x="10384" y="11258"/>
                </a:cubicBezTo>
                <a:lnTo>
                  <a:pt x="10416" y="11216"/>
                </a:lnTo>
                <a:cubicBezTo>
                  <a:pt x="10456" y="11167"/>
                  <a:pt x="10504" y="11118"/>
                  <a:pt x="10528" y="11076"/>
                </a:cubicBezTo>
                <a:lnTo>
                  <a:pt x="10568" y="11010"/>
                </a:lnTo>
                <a:cubicBezTo>
                  <a:pt x="10584" y="10986"/>
                  <a:pt x="10592" y="10961"/>
                  <a:pt x="10608" y="10936"/>
                </a:cubicBezTo>
                <a:cubicBezTo>
                  <a:pt x="10624" y="10911"/>
                  <a:pt x="10632" y="10887"/>
                  <a:pt x="10648" y="10862"/>
                </a:cubicBezTo>
                <a:lnTo>
                  <a:pt x="10680" y="10779"/>
                </a:lnTo>
                <a:cubicBezTo>
                  <a:pt x="10848" y="10334"/>
                  <a:pt x="10848" y="9781"/>
                  <a:pt x="11048" y="9245"/>
                </a:cubicBezTo>
                <a:lnTo>
                  <a:pt x="11088" y="9146"/>
                </a:lnTo>
                <a:lnTo>
                  <a:pt x="11136" y="9047"/>
                </a:lnTo>
                <a:cubicBezTo>
                  <a:pt x="11152" y="9014"/>
                  <a:pt x="11168" y="8981"/>
                  <a:pt x="11184" y="8948"/>
                </a:cubicBezTo>
                <a:lnTo>
                  <a:pt x="11240" y="8858"/>
                </a:lnTo>
                <a:cubicBezTo>
                  <a:pt x="11280" y="8792"/>
                  <a:pt x="11328" y="8742"/>
                  <a:pt x="11376" y="8685"/>
                </a:cubicBezTo>
                <a:lnTo>
                  <a:pt x="11408" y="8643"/>
                </a:lnTo>
                <a:cubicBezTo>
                  <a:pt x="11408" y="8643"/>
                  <a:pt x="11432" y="8619"/>
                  <a:pt x="11424" y="8627"/>
                </a:cubicBezTo>
                <a:lnTo>
                  <a:pt x="11448" y="8602"/>
                </a:lnTo>
                <a:lnTo>
                  <a:pt x="11521" y="8536"/>
                </a:lnTo>
                <a:cubicBezTo>
                  <a:pt x="11753" y="8338"/>
                  <a:pt x="12017" y="8231"/>
                  <a:pt x="12281" y="8165"/>
                </a:cubicBezTo>
                <a:cubicBezTo>
                  <a:pt x="12537" y="8099"/>
                  <a:pt x="12793" y="8058"/>
                  <a:pt x="13034" y="8008"/>
                </a:cubicBezTo>
                <a:cubicBezTo>
                  <a:pt x="13274" y="7959"/>
                  <a:pt x="13498" y="7893"/>
                  <a:pt x="13682" y="7786"/>
                </a:cubicBezTo>
                <a:cubicBezTo>
                  <a:pt x="13730" y="7761"/>
                  <a:pt x="13770" y="7728"/>
                  <a:pt x="13818" y="7695"/>
                </a:cubicBezTo>
                <a:cubicBezTo>
                  <a:pt x="13858" y="7662"/>
                  <a:pt x="13898" y="7621"/>
                  <a:pt x="13938" y="7588"/>
                </a:cubicBezTo>
                <a:lnTo>
                  <a:pt x="13946" y="7579"/>
                </a:lnTo>
                <a:cubicBezTo>
                  <a:pt x="13946" y="7579"/>
                  <a:pt x="13962" y="7563"/>
                  <a:pt x="13946" y="7579"/>
                </a:cubicBezTo>
                <a:lnTo>
                  <a:pt x="13962" y="7563"/>
                </a:lnTo>
                <a:lnTo>
                  <a:pt x="13994" y="7530"/>
                </a:lnTo>
                <a:lnTo>
                  <a:pt x="14058" y="7456"/>
                </a:lnTo>
                <a:cubicBezTo>
                  <a:pt x="14090" y="7406"/>
                  <a:pt x="14114" y="7373"/>
                  <a:pt x="14138" y="7332"/>
                </a:cubicBezTo>
                <a:cubicBezTo>
                  <a:pt x="14243" y="7142"/>
                  <a:pt x="14307" y="6920"/>
                  <a:pt x="14355" y="6689"/>
                </a:cubicBezTo>
                <a:cubicBezTo>
                  <a:pt x="14403" y="6458"/>
                  <a:pt x="14435" y="6210"/>
                  <a:pt x="14491" y="5963"/>
                </a:cubicBezTo>
                <a:cubicBezTo>
                  <a:pt x="14547" y="5715"/>
                  <a:pt x="14627" y="5460"/>
                  <a:pt x="14763" y="5229"/>
                </a:cubicBezTo>
                <a:cubicBezTo>
                  <a:pt x="14803" y="5171"/>
                  <a:pt x="14835" y="5113"/>
                  <a:pt x="14875" y="5064"/>
                </a:cubicBezTo>
                <a:lnTo>
                  <a:pt x="14939" y="4990"/>
                </a:lnTo>
                <a:lnTo>
                  <a:pt x="14963" y="4965"/>
                </a:lnTo>
                <a:cubicBezTo>
                  <a:pt x="14971" y="4957"/>
                  <a:pt x="14955" y="4965"/>
                  <a:pt x="14979" y="4948"/>
                </a:cubicBezTo>
                <a:lnTo>
                  <a:pt x="15011" y="4915"/>
                </a:lnTo>
                <a:lnTo>
                  <a:pt x="15075" y="4858"/>
                </a:lnTo>
                <a:cubicBezTo>
                  <a:pt x="15099" y="4841"/>
                  <a:pt x="15115" y="4816"/>
                  <a:pt x="15147" y="4800"/>
                </a:cubicBezTo>
                <a:cubicBezTo>
                  <a:pt x="15203" y="4759"/>
                  <a:pt x="15259" y="4718"/>
                  <a:pt x="15315" y="4685"/>
                </a:cubicBezTo>
                <a:cubicBezTo>
                  <a:pt x="15540" y="4553"/>
                  <a:pt x="15780" y="4487"/>
                  <a:pt x="16004" y="4437"/>
                </a:cubicBezTo>
                <a:cubicBezTo>
                  <a:pt x="16228" y="4388"/>
                  <a:pt x="16444" y="4355"/>
                  <a:pt x="16644" y="4305"/>
                </a:cubicBezTo>
                <a:cubicBezTo>
                  <a:pt x="16844" y="4264"/>
                  <a:pt x="17029" y="4206"/>
                  <a:pt x="17189" y="4124"/>
                </a:cubicBezTo>
                <a:cubicBezTo>
                  <a:pt x="17229" y="4099"/>
                  <a:pt x="17269" y="4082"/>
                  <a:pt x="17301" y="4058"/>
                </a:cubicBezTo>
                <a:cubicBezTo>
                  <a:pt x="17333" y="4033"/>
                  <a:pt x="17373" y="4008"/>
                  <a:pt x="17405" y="3984"/>
                </a:cubicBezTo>
                <a:lnTo>
                  <a:pt x="17453" y="3942"/>
                </a:lnTo>
                <a:lnTo>
                  <a:pt x="17477" y="3918"/>
                </a:lnTo>
                <a:lnTo>
                  <a:pt x="17493" y="3909"/>
                </a:lnTo>
                <a:lnTo>
                  <a:pt x="17501" y="3901"/>
                </a:lnTo>
                <a:cubicBezTo>
                  <a:pt x="17485" y="3918"/>
                  <a:pt x="17501" y="3901"/>
                  <a:pt x="17501" y="3901"/>
                </a:cubicBezTo>
                <a:cubicBezTo>
                  <a:pt x="17533" y="3860"/>
                  <a:pt x="17565" y="3819"/>
                  <a:pt x="17597" y="3786"/>
                </a:cubicBezTo>
                <a:cubicBezTo>
                  <a:pt x="17693" y="3662"/>
                  <a:pt x="17765" y="3497"/>
                  <a:pt x="17821" y="3324"/>
                </a:cubicBezTo>
                <a:cubicBezTo>
                  <a:pt x="17925" y="2977"/>
                  <a:pt x="17957" y="2598"/>
                  <a:pt x="18045" y="2227"/>
                </a:cubicBezTo>
                <a:cubicBezTo>
                  <a:pt x="18093" y="2045"/>
                  <a:pt x="18149" y="1856"/>
                  <a:pt x="18238" y="1682"/>
                </a:cubicBezTo>
                <a:cubicBezTo>
                  <a:pt x="18278" y="1592"/>
                  <a:pt x="18334" y="1518"/>
                  <a:pt x="18382" y="1435"/>
                </a:cubicBezTo>
                <a:cubicBezTo>
                  <a:pt x="18414" y="1402"/>
                  <a:pt x="18446" y="1361"/>
                  <a:pt x="18470" y="1328"/>
                </a:cubicBezTo>
                <a:lnTo>
                  <a:pt x="18518" y="1278"/>
                </a:lnTo>
                <a:cubicBezTo>
                  <a:pt x="18518" y="1278"/>
                  <a:pt x="18542" y="1254"/>
                  <a:pt x="18534" y="1262"/>
                </a:cubicBezTo>
                <a:lnTo>
                  <a:pt x="18542" y="1254"/>
                </a:lnTo>
                <a:lnTo>
                  <a:pt x="18550" y="1245"/>
                </a:lnTo>
                <a:lnTo>
                  <a:pt x="18574" y="1229"/>
                </a:lnTo>
                <a:cubicBezTo>
                  <a:pt x="18606" y="1204"/>
                  <a:pt x="18630" y="1179"/>
                  <a:pt x="18662" y="1146"/>
                </a:cubicBezTo>
                <a:cubicBezTo>
                  <a:pt x="18694" y="1122"/>
                  <a:pt x="18742" y="1089"/>
                  <a:pt x="18774" y="1064"/>
                </a:cubicBezTo>
                <a:cubicBezTo>
                  <a:pt x="18854" y="1006"/>
                  <a:pt x="18926" y="973"/>
                  <a:pt x="18998" y="932"/>
                </a:cubicBezTo>
                <a:cubicBezTo>
                  <a:pt x="19070" y="899"/>
                  <a:pt x="19150" y="866"/>
                  <a:pt x="19222" y="841"/>
                </a:cubicBezTo>
                <a:cubicBezTo>
                  <a:pt x="19294" y="816"/>
                  <a:pt x="19366" y="792"/>
                  <a:pt x="19438" y="775"/>
                </a:cubicBezTo>
                <a:cubicBezTo>
                  <a:pt x="19719" y="701"/>
                  <a:pt x="19967" y="668"/>
                  <a:pt x="20175" y="619"/>
                </a:cubicBezTo>
                <a:cubicBezTo>
                  <a:pt x="20383" y="569"/>
                  <a:pt x="20559" y="520"/>
                  <a:pt x="20695" y="454"/>
                </a:cubicBezTo>
                <a:cubicBezTo>
                  <a:pt x="20759" y="421"/>
                  <a:pt x="20823" y="388"/>
                  <a:pt x="20871" y="346"/>
                </a:cubicBezTo>
                <a:cubicBezTo>
                  <a:pt x="20895" y="330"/>
                  <a:pt x="20920" y="313"/>
                  <a:pt x="20944" y="297"/>
                </a:cubicBezTo>
                <a:cubicBezTo>
                  <a:pt x="20968" y="280"/>
                  <a:pt x="20984" y="256"/>
                  <a:pt x="21000" y="239"/>
                </a:cubicBezTo>
                <a:cubicBezTo>
                  <a:pt x="21016" y="223"/>
                  <a:pt x="21032" y="214"/>
                  <a:pt x="21040" y="198"/>
                </a:cubicBezTo>
                <a:cubicBezTo>
                  <a:pt x="21056" y="181"/>
                  <a:pt x="21072" y="157"/>
                  <a:pt x="21088" y="140"/>
                </a:cubicBezTo>
                <a:cubicBezTo>
                  <a:pt x="21104" y="124"/>
                  <a:pt x="21120" y="107"/>
                  <a:pt x="21128" y="91"/>
                </a:cubicBezTo>
                <a:cubicBezTo>
                  <a:pt x="21136" y="82"/>
                  <a:pt x="21144" y="66"/>
                  <a:pt x="21152" y="58"/>
                </a:cubicBezTo>
                <a:cubicBezTo>
                  <a:pt x="21176" y="16"/>
                  <a:pt x="21192" y="0"/>
                  <a:pt x="21192" y="0"/>
                </a:cubicBezTo>
                <a:lnTo>
                  <a:pt x="21600" y="289"/>
                </a:lnTo>
                <a:cubicBezTo>
                  <a:pt x="21600" y="289"/>
                  <a:pt x="21576" y="322"/>
                  <a:pt x="21528" y="388"/>
                </a:cubicBezTo>
                <a:cubicBezTo>
                  <a:pt x="21520" y="404"/>
                  <a:pt x="21504" y="421"/>
                  <a:pt x="21488" y="445"/>
                </a:cubicBezTo>
                <a:cubicBezTo>
                  <a:pt x="21472" y="462"/>
                  <a:pt x="21464" y="478"/>
                  <a:pt x="21448" y="495"/>
                </a:cubicBezTo>
                <a:cubicBezTo>
                  <a:pt x="21432" y="511"/>
                  <a:pt x="21416" y="528"/>
                  <a:pt x="21400" y="553"/>
                </a:cubicBezTo>
                <a:lnTo>
                  <a:pt x="21392" y="561"/>
                </a:lnTo>
                <a:cubicBezTo>
                  <a:pt x="21392" y="561"/>
                  <a:pt x="21376" y="577"/>
                  <a:pt x="21384" y="569"/>
                </a:cubicBezTo>
                <a:lnTo>
                  <a:pt x="21376" y="569"/>
                </a:lnTo>
                <a:lnTo>
                  <a:pt x="21360" y="586"/>
                </a:lnTo>
                <a:cubicBezTo>
                  <a:pt x="21344" y="594"/>
                  <a:pt x="21336" y="610"/>
                  <a:pt x="21320" y="619"/>
                </a:cubicBezTo>
                <a:cubicBezTo>
                  <a:pt x="21296" y="643"/>
                  <a:pt x="21264" y="668"/>
                  <a:pt x="21232" y="693"/>
                </a:cubicBezTo>
                <a:cubicBezTo>
                  <a:pt x="21200" y="718"/>
                  <a:pt x="21168" y="742"/>
                  <a:pt x="21128" y="767"/>
                </a:cubicBezTo>
                <a:cubicBezTo>
                  <a:pt x="21056" y="816"/>
                  <a:pt x="20976" y="858"/>
                  <a:pt x="20879" y="907"/>
                </a:cubicBezTo>
                <a:cubicBezTo>
                  <a:pt x="20695" y="990"/>
                  <a:pt x="20487" y="1047"/>
                  <a:pt x="20255" y="1089"/>
                </a:cubicBezTo>
                <a:cubicBezTo>
                  <a:pt x="20023" y="1130"/>
                  <a:pt x="19783" y="1163"/>
                  <a:pt x="19534" y="1229"/>
                </a:cubicBezTo>
                <a:cubicBezTo>
                  <a:pt x="19470" y="1245"/>
                  <a:pt x="19414" y="1262"/>
                  <a:pt x="19350" y="1278"/>
                </a:cubicBezTo>
                <a:cubicBezTo>
                  <a:pt x="19286" y="1295"/>
                  <a:pt x="19230" y="1320"/>
                  <a:pt x="19174" y="1344"/>
                </a:cubicBezTo>
                <a:cubicBezTo>
                  <a:pt x="19118" y="1377"/>
                  <a:pt x="19054" y="1402"/>
                  <a:pt x="19014" y="1435"/>
                </a:cubicBezTo>
                <a:cubicBezTo>
                  <a:pt x="18990" y="1452"/>
                  <a:pt x="18966" y="1468"/>
                  <a:pt x="18942" y="1485"/>
                </a:cubicBezTo>
                <a:cubicBezTo>
                  <a:pt x="18910" y="1509"/>
                  <a:pt x="18886" y="1534"/>
                  <a:pt x="18854" y="1559"/>
                </a:cubicBezTo>
                <a:lnTo>
                  <a:pt x="18830" y="1575"/>
                </a:lnTo>
                <a:lnTo>
                  <a:pt x="18822" y="1584"/>
                </a:lnTo>
                <a:lnTo>
                  <a:pt x="18814" y="1592"/>
                </a:lnTo>
                <a:cubicBezTo>
                  <a:pt x="18806" y="1600"/>
                  <a:pt x="18822" y="1584"/>
                  <a:pt x="18822" y="1584"/>
                </a:cubicBezTo>
                <a:lnTo>
                  <a:pt x="18790" y="1625"/>
                </a:lnTo>
                <a:cubicBezTo>
                  <a:pt x="18766" y="1649"/>
                  <a:pt x="18742" y="1674"/>
                  <a:pt x="18726" y="1699"/>
                </a:cubicBezTo>
                <a:cubicBezTo>
                  <a:pt x="18694" y="1757"/>
                  <a:pt x="18646" y="1814"/>
                  <a:pt x="18614" y="1880"/>
                </a:cubicBezTo>
                <a:cubicBezTo>
                  <a:pt x="18542" y="2012"/>
                  <a:pt x="18502" y="2161"/>
                  <a:pt x="18462" y="2326"/>
                </a:cubicBezTo>
                <a:cubicBezTo>
                  <a:pt x="18422" y="2491"/>
                  <a:pt x="18398" y="2672"/>
                  <a:pt x="18366" y="2854"/>
                </a:cubicBezTo>
                <a:cubicBezTo>
                  <a:pt x="18334" y="3043"/>
                  <a:pt x="18302" y="3241"/>
                  <a:pt x="18230" y="3447"/>
                </a:cubicBezTo>
                <a:cubicBezTo>
                  <a:pt x="18213" y="3497"/>
                  <a:pt x="18197" y="3555"/>
                  <a:pt x="18173" y="3604"/>
                </a:cubicBezTo>
                <a:lnTo>
                  <a:pt x="18141" y="3678"/>
                </a:lnTo>
                <a:lnTo>
                  <a:pt x="18101" y="3753"/>
                </a:lnTo>
                <a:cubicBezTo>
                  <a:pt x="18077" y="3802"/>
                  <a:pt x="18053" y="3852"/>
                  <a:pt x="18013" y="3909"/>
                </a:cubicBezTo>
                <a:lnTo>
                  <a:pt x="17965" y="3992"/>
                </a:lnTo>
                <a:cubicBezTo>
                  <a:pt x="17949" y="4016"/>
                  <a:pt x="17933" y="4049"/>
                  <a:pt x="17917" y="4066"/>
                </a:cubicBezTo>
                <a:cubicBezTo>
                  <a:pt x="17885" y="4107"/>
                  <a:pt x="17853" y="4140"/>
                  <a:pt x="17821" y="4181"/>
                </a:cubicBezTo>
                <a:lnTo>
                  <a:pt x="17805" y="4198"/>
                </a:lnTo>
                <a:lnTo>
                  <a:pt x="17749" y="4256"/>
                </a:lnTo>
                <a:lnTo>
                  <a:pt x="17685" y="4313"/>
                </a:lnTo>
                <a:cubicBezTo>
                  <a:pt x="17645" y="4355"/>
                  <a:pt x="17589" y="4379"/>
                  <a:pt x="17541" y="4421"/>
                </a:cubicBezTo>
                <a:cubicBezTo>
                  <a:pt x="17493" y="4454"/>
                  <a:pt x="17437" y="4478"/>
                  <a:pt x="17389" y="4511"/>
                </a:cubicBezTo>
                <a:cubicBezTo>
                  <a:pt x="17181" y="4619"/>
                  <a:pt x="16957" y="4676"/>
                  <a:pt x="16732" y="4726"/>
                </a:cubicBezTo>
                <a:cubicBezTo>
                  <a:pt x="16516" y="4767"/>
                  <a:pt x="16300" y="4800"/>
                  <a:pt x="16092" y="4841"/>
                </a:cubicBezTo>
                <a:cubicBezTo>
                  <a:pt x="15884" y="4882"/>
                  <a:pt x="15684" y="4940"/>
                  <a:pt x="15515" y="5039"/>
                </a:cubicBezTo>
                <a:cubicBezTo>
                  <a:pt x="15467" y="5064"/>
                  <a:pt x="15443" y="5089"/>
                  <a:pt x="15403" y="5113"/>
                </a:cubicBezTo>
                <a:cubicBezTo>
                  <a:pt x="15395" y="5122"/>
                  <a:pt x="15387" y="5122"/>
                  <a:pt x="15371" y="5130"/>
                </a:cubicBezTo>
                <a:lnTo>
                  <a:pt x="15339" y="5155"/>
                </a:lnTo>
                <a:lnTo>
                  <a:pt x="15275" y="5212"/>
                </a:lnTo>
                <a:lnTo>
                  <a:pt x="15243" y="5245"/>
                </a:lnTo>
                <a:cubicBezTo>
                  <a:pt x="15259" y="5229"/>
                  <a:pt x="15243" y="5245"/>
                  <a:pt x="15243" y="5245"/>
                </a:cubicBezTo>
                <a:lnTo>
                  <a:pt x="15235" y="5254"/>
                </a:lnTo>
                <a:lnTo>
                  <a:pt x="15219" y="5270"/>
                </a:lnTo>
                <a:lnTo>
                  <a:pt x="15171" y="5328"/>
                </a:lnTo>
                <a:cubicBezTo>
                  <a:pt x="15139" y="5361"/>
                  <a:pt x="15115" y="5410"/>
                  <a:pt x="15083" y="5452"/>
                </a:cubicBezTo>
                <a:cubicBezTo>
                  <a:pt x="14971" y="5625"/>
                  <a:pt x="14907" y="5831"/>
                  <a:pt x="14859" y="6062"/>
                </a:cubicBezTo>
                <a:cubicBezTo>
                  <a:pt x="14811" y="6285"/>
                  <a:pt x="14779" y="6532"/>
                  <a:pt x="14731" y="6779"/>
                </a:cubicBezTo>
                <a:cubicBezTo>
                  <a:pt x="14683" y="7035"/>
                  <a:pt x="14611" y="7299"/>
                  <a:pt x="14467" y="7546"/>
                </a:cubicBezTo>
                <a:cubicBezTo>
                  <a:pt x="14427" y="7612"/>
                  <a:pt x="14387" y="7678"/>
                  <a:pt x="14339" y="7736"/>
                </a:cubicBezTo>
                <a:lnTo>
                  <a:pt x="14275" y="7810"/>
                </a:lnTo>
                <a:lnTo>
                  <a:pt x="14227" y="7860"/>
                </a:lnTo>
                <a:cubicBezTo>
                  <a:pt x="14203" y="7885"/>
                  <a:pt x="14219" y="7868"/>
                  <a:pt x="14211" y="7876"/>
                </a:cubicBezTo>
                <a:lnTo>
                  <a:pt x="14203" y="7885"/>
                </a:lnTo>
                <a:cubicBezTo>
                  <a:pt x="14146" y="7934"/>
                  <a:pt x="14098" y="7984"/>
                  <a:pt x="14042" y="8025"/>
                </a:cubicBezTo>
                <a:cubicBezTo>
                  <a:pt x="13986" y="8066"/>
                  <a:pt x="13930" y="8107"/>
                  <a:pt x="13866" y="8140"/>
                </a:cubicBezTo>
                <a:cubicBezTo>
                  <a:pt x="13618" y="8280"/>
                  <a:pt x="13354" y="8346"/>
                  <a:pt x="13106" y="8396"/>
                </a:cubicBezTo>
                <a:cubicBezTo>
                  <a:pt x="12850" y="8445"/>
                  <a:pt x="12609" y="8478"/>
                  <a:pt x="12377" y="8536"/>
                </a:cubicBezTo>
                <a:cubicBezTo>
                  <a:pt x="12145" y="8594"/>
                  <a:pt x="11929" y="8685"/>
                  <a:pt x="11769" y="8816"/>
                </a:cubicBezTo>
                <a:lnTo>
                  <a:pt x="11697" y="8882"/>
                </a:lnTo>
                <a:lnTo>
                  <a:pt x="11673" y="8907"/>
                </a:lnTo>
                <a:cubicBezTo>
                  <a:pt x="11665" y="8915"/>
                  <a:pt x="11681" y="8899"/>
                  <a:pt x="11673" y="8907"/>
                </a:cubicBezTo>
                <a:lnTo>
                  <a:pt x="11649" y="8940"/>
                </a:lnTo>
                <a:cubicBezTo>
                  <a:pt x="11617" y="8981"/>
                  <a:pt x="11577" y="9023"/>
                  <a:pt x="11545" y="9072"/>
                </a:cubicBezTo>
                <a:lnTo>
                  <a:pt x="11497" y="9146"/>
                </a:lnTo>
                <a:cubicBezTo>
                  <a:pt x="11481" y="9171"/>
                  <a:pt x="11473" y="9196"/>
                  <a:pt x="11456" y="9221"/>
                </a:cubicBezTo>
                <a:lnTo>
                  <a:pt x="11416" y="9295"/>
                </a:lnTo>
                <a:lnTo>
                  <a:pt x="11384" y="9377"/>
                </a:lnTo>
                <a:cubicBezTo>
                  <a:pt x="11216" y="9823"/>
                  <a:pt x="11232" y="10375"/>
                  <a:pt x="11032" y="10920"/>
                </a:cubicBezTo>
                <a:lnTo>
                  <a:pt x="10992" y="11019"/>
                </a:lnTo>
                <a:cubicBezTo>
                  <a:pt x="10976" y="11052"/>
                  <a:pt x="10960" y="11085"/>
                  <a:pt x="10944" y="11118"/>
                </a:cubicBezTo>
                <a:cubicBezTo>
                  <a:pt x="10928" y="11151"/>
                  <a:pt x="10912" y="11184"/>
                  <a:pt x="10896" y="11216"/>
                </a:cubicBezTo>
                <a:lnTo>
                  <a:pt x="10832" y="11315"/>
                </a:lnTo>
                <a:cubicBezTo>
                  <a:pt x="10784" y="11390"/>
                  <a:pt x="10744" y="11431"/>
                  <a:pt x="10704" y="11480"/>
                </a:cubicBezTo>
                <a:lnTo>
                  <a:pt x="10672" y="11522"/>
                </a:lnTo>
                <a:cubicBezTo>
                  <a:pt x="10672" y="11522"/>
                  <a:pt x="10648" y="11546"/>
                  <a:pt x="10656" y="11538"/>
                </a:cubicBezTo>
                <a:lnTo>
                  <a:pt x="10648" y="11546"/>
                </a:lnTo>
                <a:lnTo>
                  <a:pt x="10624" y="11563"/>
                </a:lnTo>
                <a:lnTo>
                  <a:pt x="10544" y="11637"/>
                </a:lnTo>
                <a:cubicBezTo>
                  <a:pt x="10520" y="11662"/>
                  <a:pt x="10488" y="11687"/>
                  <a:pt x="10456" y="11703"/>
                </a:cubicBezTo>
                <a:lnTo>
                  <a:pt x="10368" y="11769"/>
                </a:lnTo>
                <a:cubicBezTo>
                  <a:pt x="10304" y="11810"/>
                  <a:pt x="10240" y="11835"/>
                  <a:pt x="10176" y="11868"/>
                </a:cubicBezTo>
                <a:cubicBezTo>
                  <a:pt x="10111" y="11893"/>
                  <a:pt x="10047" y="11926"/>
                  <a:pt x="9975" y="11942"/>
                </a:cubicBezTo>
                <a:cubicBezTo>
                  <a:pt x="9911" y="11959"/>
                  <a:pt x="9839" y="11984"/>
                  <a:pt x="9775" y="12000"/>
                </a:cubicBezTo>
                <a:cubicBezTo>
                  <a:pt x="9511" y="12066"/>
                  <a:pt x="9255" y="12099"/>
                  <a:pt x="9015" y="12148"/>
                </a:cubicBezTo>
                <a:cubicBezTo>
                  <a:pt x="8774" y="12198"/>
                  <a:pt x="8542" y="12264"/>
                  <a:pt x="8350" y="12371"/>
                </a:cubicBezTo>
                <a:cubicBezTo>
                  <a:pt x="8310" y="12404"/>
                  <a:pt x="8270" y="12429"/>
                  <a:pt x="8222" y="12462"/>
                </a:cubicBezTo>
                <a:lnTo>
                  <a:pt x="8150" y="12528"/>
                </a:lnTo>
                <a:lnTo>
                  <a:pt x="8102" y="12577"/>
                </a:lnTo>
                <a:cubicBezTo>
                  <a:pt x="8094" y="12586"/>
                  <a:pt x="8110" y="12569"/>
                  <a:pt x="8102" y="12577"/>
                </a:cubicBezTo>
                <a:lnTo>
                  <a:pt x="8094" y="12586"/>
                </a:lnTo>
                <a:cubicBezTo>
                  <a:pt x="8062" y="12627"/>
                  <a:pt x="8022" y="12668"/>
                  <a:pt x="7990" y="12718"/>
                </a:cubicBezTo>
                <a:lnTo>
                  <a:pt x="7942" y="12784"/>
                </a:lnTo>
                <a:cubicBezTo>
                  <a:pt x="7926" y="12808"/>
                  <a:pt x="7910" y="12833"/>
                  <a:pt x="7902" y="12858"/>
                </a:cubicBezTo>
                <a:cubicBezTo>
                  <a:pt x="7798" y="13056"/>
                  <a:pt x="7742" y="13287"/>
                  <a:pt x="7694" y="13534"/>
                </a:cubicBezTo>
                <a:cubicBezTo>
                  <a:pt x="7646" y="13773"/>
                  <a:pt x="7614" y="14029"/>
                  <a:pt x="7558" y="14293"/>
                </a:cubicBezTo>
                <a:cubicBezTo>
                  <a:pt x="7526" y="14425"/>
                  <a:pt x="7486" y="14557"/>
                  <a:pt x="7438" y="14680"/>
                </a:cubicBezTo>
                <a:cubicBezTo>
                  <a:pt x="7413" y="14746"/>
                  <a:pt x="7373" y="14804"/>
                  <a:pt x="7349" y="14870"/>
                </a:cubicBezTo>
                <a:cubicBezTo>
                  <a:pt x="7309" y="14936"/>
                  <a:pt x="7269" y="14994"/>
                  <a:pt x="7229" y="15060"/>
                </a:cubicBezTo>
                <a:lnTo>
                  <a:pt x="7109" y="15200"/>
                </a:lnTo>
                <a:cubicBezTo>
                  <a:pt x="7109" y="15200"/>
                  <a:pt x="7085" y="15225"/>
                  <a:pt x="7093" y="15216"/>
                </a:cubicBezTo>
                <a:lnTo>
                  <a:pt x="7069" y="15241"/>
                </a:lnTo>
                <a:lnTo>
                  <a:pt x="7029" y="15274"/>
                </a:lnTo>
                <a:lnTo>
                  <a:pt x="6949" y="15340"/>
                </a:lnTo>
                <a:cubicBezTo>
                  <a:pt x="6893" y="15381"/>
                  <a:pt x="6837" y="15423"/>
                  <a:pt x="6781" y="15456"/>
                </a:cubicBezTo>
                <a:cubicBezTo>
                  <a:pt x="6725" y="15489"/>
                  <a:pt x="6661" y="15522"/>
                  <a:pt x="6605" y="15546"/>
                </a:cubicBezTo>
                <a:cubicBezTo>
                  <a:pt x="6365" y="15654"/>
                  <a:pt x="6117" y="15711"/>
                  <a:pt x="5884" y="15753"/>
                </a:cubicBezTo>
                <a:cubicBezTo>
                  <a:pt x="5652" y="15794"/>
                  <a:pt x="5428" y="15827"/>
                  <a:pt x="5228" y="15885"/>
                </a:cubicBezTo>
                <a:cubicBezTo>
                  <a:pt x="5180" y="15901"/>
                  <a:pt x="5132" y="15918"/>
                  <a:pt x="5076" y="15934"/>
                </a:cubicBezTo>
                <a:cubicBezTo>
                  <a:pt x="5028" y="15951"/>
                  <a:pt x="4980" y="15975"/>
                  <a:pt x="4932" y="15992"/>
                </a:cubicBezTo>
                <a:cubicBezTo>
                  <a:pt x="4884" y="16016"/>
                  <a:pt x="4844" y="16041"/>
                  <a:pt x="4804" y="16058"/>
                </a:cubicBezTo>
                <a:cubicBezTo>
                  <a:pt x="4764" y="16082"/>
                  <a:pt x="4732" y="16107"/>
                  <a:pt x="4691" y="16132"/>
                </a:cubicBezTo>
                <a:cubicBezTo>
                  <a:pt x="4675" y="16140"/>
                  <a:pt x="4651" y="16165"/>
                  <a:pt x="4627" y="16181"/>
                </a:cubicBezTo>
                <a:lnTo>
                  <a:pt x="4563" y="16239"/>
                </a:lnTo>
                <a:lnTo>
                  <a:pt x="4539" y="16264"/>
                </a:lnTo>
                <a:cubicBezTo>
                  <a:pt x="4539" y="16264"/>
                  <a:pt x="4523" y="16280"/>
                  <a:pt x="4539" y="16264"/>
                </a:cubicBezTo>
                <a:lnTo>
                  <a:pt x="4515" y="16289"/>
                </a:lnTo>
                <a:lnTo>
                  <a:pt x="4467" y="16346"/>
                </a:lnTo>
                <a:cubicBezTo>
                  <a:pt x="4435" y="16379"/>
                  <a:pt x="4411" y="16421"/>
                  <a:pt x="4387" y="16462"/>
                </a:cubicBezTo>
                <a:cubicBezTo>
                  <a:pt x="4371" y="16478"/>
                  <a:pt x="4363" y="16503"/>
                  <a:pt x="4347" y="16520"/>
                </a:cubicBezTo>
                <a:lnTo>
                  <a:pt x="4315" y="16586"/>
                </a:lnTo>
                <a:cubicBezTo>
                  <a:pt x="4235" y="16759"/>
                  <a:pt x="4179" y="16957"/>
                  <a:pt x="4139" y="17155"/>
                </a:cubicBezTo>
                <a:cubicBezTo>
                  <a:pt x="4059" y="17559"/>
                  <a:pt x="4027" y="17988"/>
                  <a:pt x="3851" y="18400"/>
                </a:cubicBezTo>
                <a:cubicBezTo>
                  <a:pt x="3827" y="18449"/>
                  <a:pt x="3803" y="18499"/>
                  <a:pt x="3779" y="18548"/>
                </a:cubicBezTo>
                <a:cubicBezTo>
                  <a:pt x="3755" y="18598"/>
                  <a:pt x="3715" y="18647"/>
                  <a:pt x="3683" y="18697"/>
                </a:cubicBezTo>
                <a:cubicBezTo>
                  <a:pt x="3651" y="18755"/>
                  <a:pt x="3619" y="18779"/>
                  <a:pt x="3587" y="18821"/>
                </a:cubicBezTo>
                <a:lnTo>
                  <a:pt x="3539" y="18878"/>
                </a:lnTo>
                <a:lnTo>
                  <a:pt x="3531" y="18887"/>
                </a:lnTo>
                <a:cubicBezTo>
                  <a:pt x="3539" y="18878"/>
                  <a:pt x="3515" y="18903"/>
                  <a:pt x="3515" y="18903"/>
                </a:cubicBezTo>
                <a:lnTo>
                  <a:pt x="3499" y="18920"/>
                </a:lnTo>
                <a:lnTo>
                  <a:pt x="3467" y="18944"/>
                </a:lnTo>
                <a:cubicBezTo>
                  <a:pt x="3314" y="19101"/>
                  <a:pt x="3122" y="19200"/>
                  <a:pt x="2946" y="19274"/>
                </a:cubicBezTo>
                <a:cubicBezTo>
                  <a:pt x="2762" y="19348"/>
                  <a:pt x="2586" y="19390"/>
                  <a:pt x="2418" y="19431"/>
                </a:cubicBezTo>
                <a:cubicBezTo>
                  <a:pt x="2250" y="19464"/>
                  <a:pt x="2090" y="19489"/>
                  <a:pt x="1937" y="19522"/>
                </a:cubicBezTo>
                <a:cubicBezTo>
                  <a:pt x="1641" y="19579"/>
                  <a:pt x="1377" y="19654"/>
                  <a:pt x="1185" y="19777"/>
                </a:cubicBezTo>
                <a:cubicBezTo>
                  <a:pt x="1161" y="19794"/>
                  <a:pt x="1145" y="19802"/>
                  <a:pt x="1121" y="19819"/>
                </a:cubicBezTo>
                <a:cubicBezTo>
                  <a:pt x="1113" y="19827"/>
                  <a:pt x="1097" y="19835"/>
                  <a:pt x="1089" y="19843"/>
                </a:cubicBezTo>
                <a:lnTo>
                  <a:pt x="1049" y="19876"/>
                </a:lnTo>
                <a:cubicBezTo>
                  <a:pt x="1025" y="19901"/>
                  <a:pt x="1001" y="19918"/>
                  <a:pt x="977" y="19942"/>
                </a:cubicBezTo>
                <a:lnTo>
                  <a:pt x="961" y="19959"/>
                </a:lnTo>
                <a:lnTo>
                  <a:pt x="953" y="19959"/>
                </a:lnTo>
                <a:cubicBezTo>
                  <a:pt x="953" y="19959"/>
                  <a:pt x="969" y="19942"/>
                  <a:pt x="961" y="19951"/>
                </a:cubicBezTo>
                <a:lnTo>
                  <a:pt x="953" y="19959"/>
                </a:lnTo>
                <a:lnTo>
                  <a:pt x="929" y="19992"/>
                </a:lnTo>
                <a:cubicBezTo>
                  <a:pt x="857" y="20074"/>
                  <a:pt x="801" y="20157"/>
                  <a:pt x="761" y="20247"/>
                </a:cubicBezTo>
                <a:cubicBezTo>
                  <a:pt x="672" y="20421"/>
                  <a:pt x="624" y="20610"/>
                  <a:pt x="592" y="20775"/>
                </a:cubicBezTo>
                <a:cubicBezTo>
                  <a:pt x="560" y="20940"/>
                  <a:pt x="536" y="21089"/>
                  <a:pt x="520" y="21212"/>
                </a:cubicBezTo>
                <a:cubicBezTo>
                  <a:pt x="504" y="21336"/>
                  <a:pt x="488" y="21435"/>
                  <a:pt x="472" y="21501"/>
                </a:cubicBezTo>
                <a:cubicBezTo>
                  <a:pt x="464" y="21567"/>
                  <a:pt x="456" y="21600"/>
                  <a:pt x="456" y="21600"/>
                </a:cubicBezTo>
                <a:lnTo>
                  <a:pt x="0" y="21501"/>
                </a:lnTo>
                <a:close/>
              </a:path>
            </a:pathLst>
          </a:custGeom>
          <a:solidFill>
            <a:srgbClr val="C1193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8" name="Freeform: Shape 24"/>
          <p:cNvSpPr/>
          <p:nvPr/>
        </p:nvSpPr>
        <p:spPr>
          <a:xfrm>
            <a:off x="2778756" y="0"/>
            <a:ext cx="6460392" cy="683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05"/>
                </a:moveTo>
                <a:cubicBezTo>
                  <a:pt x="0" y="21205"/>
                  <a:pt x="29" y="21198"/>
                  <a:pt x="95" y="21184"/>
                </a:cubicBezTo>
                <a:cubicBezTo>
                  <a:pt x="125" y="21177"/>
                  <a:pt x="154" y="21164"/>
                  <a:pt x="198" y="21157"/>
                </a:cubicBezTo>
                <a:cubicBezTo>
                  <a:pt x="234" y="21143"/>
                  <a:pt x="286" y="21129"/>
                  <a:pt x="337" y="21108"/>
                </a:cubicBezTo>
                <a:cubicBezTo>
                  <a:pt x="440" y="21067"/>
                  <a:pt x="550" y="21004"/>
                  <a:pt x="659" y="20907"/>
                </a:cubicBezTo>
                <a:cubicBezTo>
                  <a:pt x="777" y="20796"/>
                  <a:pt x="865" y="20672"/>
                  <a:pt x="938" y="20485"/>
                </a:cubicBezTo>
                <a:cubicBezTo>
                  <a:pt x="1011" y="20298"/>
                  <a:pt x="1055" y="20069"/>
                  <a:pt x="1106" y="19799"/>
                </a:cubicBezTo>
                <a:cubicBezTo>
                  <a:pt x="1136" y="19667"/>
                  <a:pt x="1165" y="19522"/>
                  <a:pt x="1209" y="19376"/>
                </a:cubicBezTo>
                <a:cubicBezTo>
                  <a:pt x="1231" y="19300"/>
                  <a:pt x="1260" y="19224"/>
                  <a:pt x="1297" y="19148"/>
                </a:cubicBezTo>
                <a:cubicBezTo>
                  <a:pt x="1312" y="19113"/>
                  <a:pt x="1334" y="19071"/>
                  <a:pt x="1355" y="19037"/>
                </a:cubicBezTo>
                <a:cubicBezTo>
                  <a:pt x="1377" y="18995"/>
                  <a:pt x="1399" y="18961"/>
                  <a:pt x="1429" y="18926"/>
                </a:cubicBezTo>
                <a:cubicBezTo>
                  <a:pt x="1480" y="18850"/>
                  <a:pt x="1546" y="18787"/>
                  <a:pt x="1605" y="18718"/>
                </a:cubicBezTo>
                <a:cubicBezTo>
                  <a:pt x="1597" y="18725"/>
                  <a:pt x="1619" y="18704"/>
                  <a:pt x="1619" y="18704"/>
                </a:cubicBezTo>
                <a:lnTo>
                  <a:pt x="1627" y="18697"/>
                </a:lnTo>
                <a:lnTo>
                  <a:pt x="1641" y="18690"/>
                </a:lnTo>
                <a:lnTo>
                  <a:pt x="1663" y="18670"/>
                </a:lnTo>
                <a:lnTo>
                  <a:pt x="1715" y="18628"/>
                </a:lnTo>
                <a:cubicBezTo>
                  <a:pt x="1744" y="18600"/>
                  <a:pt x="1788" y="18573"/>
                  <a:pt x="1832" y="18545"/>
                </a:cubicBezTo>
                <a:lnTo>
                  <a:pt x="1898" y="18503"/>
                </a:lnTo>
                <a:cubicBezTo>
                  <a:pt x="1920" y="18490"/>
                  <a:pt x="1942" y="18483"/>
                  <a:pt x="1964" y="18469"/>
                </a:cubicBezTo>
                <a:cubicBezTo>
                  <a:pt x="2008" y="18448"/>
                  <a:pt x="2052" y="18420"/>
                  <a:pt x="2096" y="18406"/>
                </a:cubicBezTo>
                <a:cubicBezTo>
                  <a:pt x="2139" y="18393"/>
                  <a:pt x="2191" y="18372"/>
                  <a:pt x="2235" y="18358"/>
                </a:cubicBezTo>
                <a:cubicBezTo>
                  <a:pt x="2279" y="18344"/>
                  <a:pt x="2330" y="18330"/>
                  <a:pt x="2374" y="18316"/>
                </a:cubicBezTo>
                <a:cubicBezTo>
                  <a:pt x="2748" y="18219"/>
                  <a:pt x="3143" y="18199"/>
                  <a:pt x="3488" y="18088"/>
                </a:cubicBezTo>
                <a:cubicBezTo>
                  <a:pt x="3532" y="18074"/>
                  <a:pt x="3576" y="18060"/>
                  <a:pt x="3612" y="18039"/>
                </a:cubicBezTo>
                <a:cubicBezTo>
                  <a:pt x="3649" y="18018"/>
                  <a:pt x="3693" y="18005"/>
                  <a:pt x="3729" y="17984"/>
                </a:cubicBezTo>
                <a:cubicBezTo>
                  <a:pt x="3766" y="17963"/>
                  <a:pt x="3803" y="17935"/>
                  <a:pt x="3839" y="17915"/>
                </a:cubicBezTo>
                <a:lnTo>
                  <a:pt x="3891" y="17873"/>
                </a:lnTo>
                <a:lnTo>
                  <a:pt x="3913" y="17852"/>
                </a:lnTo>
                <a:lnTo>
                  <a:pt x="3927" y="17845"/>
                </a:lnTo>
                <a:lnTo>
                  <a:pt x="3935" y="17838"/>
                </a:lnTo>
                <a:cubicBezTo>
                  <a:pt x="3935" y="17838"/>
                  <a:pt x="3949" y="17825"/>
                  <a:pt x="3935" y="17838"/>
                </a:cubicBezTo>
                <a:cubicBezTo>
                  <a:pt x="3971" y="17804"/>
                  <a:pt x="4001" y="17762"/>
                  <a:pt x="4037" y="17728"/>
                </a:cubicBezTo>
                <a:cubicBezTo>
                  <a:pt x="4059" y="17693"/>
                  <a:pt x="4081" y="17658"/>
                  <a:pt x="4103" y="17631"/>
                </a:cubicBezTo>
                <a:cubicBezTo>
                  <a:pt x="4125" y="17589"/>
                  <a:pt x="4147" y="17554"/>
                  <a:pt x="4169" y="17513"/>
                </a:cubicBezTo>
                <a:cubicBezTo>
                  <a:pt x="4184" y="17471"/>
                  <a:pt x="4206" y="17430"/>
                  <a:pt x="4220" y="17388"/>
                </a:cubicBezTo>
                <a:cubicBezTo>
                  <a:pt x="4286" y="17208"/>
                  <a:pt x="4323" y="17014"/>
                  <a:pt x="4367" y="16806"/>
                </a:cubicBezTo>
                <a:cubicBezTo>
                  <a:pt x="4411" y="16598"/>
                  <a:pt x="4447" y="16377"/>
                  <a:pt x="4543" y="16155"/>
                </a:cubicBezTo>
                <a:lnTo>
                  <a:pt x="4579" y="16072"/>
                </a:lnTo>
                <a:lnTo>
                  <a:pt x="4623" y="15989"/>
                </a:lnTo>
                <a:cubicBezTo>
                  <a:pt x="4638" y="15961"/>
                  <a:pt x="4653" y="15933"/>
                  <a:pt x="4667" y="15906"/>
                </a:cubicBezTo>
                <a:lnTo>
                  <a:pt x="4726" y="15829"/>
                </a:lnTo>
                <a:cubicBezTo>
                  <a:pt x="4763" y="15774"/>
                  <a:pt x="4807" y="15732"/>
                  <a:pt x="4850" y="15684"/>
                </a:cubicBezTo>
                <a:lnTo>
                  <a:pt x="4887" y="15649"/>
                </a:lnTo>
                <a:cubicBezTo>
                  <a:pt x="4909" y="15635"/>
                  <a:pt x="4894" y="15642"/>
                  <a:pt x="4902" y="15635"/>
                </a:cubicBezTo>
                <a:lnTo>
                  <a:pt x="4924" y="15615"/>
                </a:lnTo>
                <a:lnTo>
                  <a:pt x="4990" y="15559"/>
                </a:lnTo>
                <a:cubicBezTo>
                  <a:pt x="5202" y="15393"/>
                  <a:pt x="5459" y="15303"/>
                  <a:pt x="5700" y="15247"/>
                </a:cubicBezTo>
                <a:cubicBezTo>
                  <a:pt x="5950" y="15192"/>
                  <a:pt x="6191" y="15157"/>
                  <a:pt x="6426" y="15109"/>
                </a:cubicBezTo>
                <a:cubicBezTo>
                  <a:pt x="6660" y="15060"/>
                  <a:pt x="6880" y="14998"/>
                  <a:pt x="7056" y="14880"/>
                </a:cubicBezTo>
                <a:cubicBezTo>
                  <a:pt x="7107" y="14853"/>
                  <a:pt x="7144" y="14818"/>
                  <a:pt x="7188" y="14783"/>
                </a:cubicBezTo>
                <a:lnTo>
                  <a:pt x="7202" y="14769"/>
                </a:lnTo>
                <a:lnTo>
                  <a:pt x="7210" y="14763"/>
                </a:lnTo>
                <a:cubicBezTo>
                  <a:pt x="7195" y="14776"/>
                  <a:pt x="7210" y="14763"/>
                  <a:pt x="7210" y="14763"/>
                </a:cubicBezTo>
                <a:lnTo>
                  <a:pt x="7239" y="14728"/>
                </a:lnTo>
                <a:lnTo>
                  <a:pt x="7305" y="14659"/>
                </a:lnTo>
                <a:cubicBezTo>
                  <a:pt x="7334" y="14617"/>
                  <a:pt x="7364" y="14582"/>
                  <a:pt x="7393" y="14534"/>
                </a:cubicBezTo>
                <a:cubicBezTo>
                  <a:pt x="7415" y="14485"/>
                  <a:pt x="7452" y="14444"/>
                  <a:pt x="7466" y="14388"/>
                </a:cubicBezTo>
                <a:cubicBezTo>
                  <a:pt x="7554" y="14188"/>
                  <a:pt x="7598" y="13952"/>
                  <a:pt x="7649" y="13716"/>
                </a:cubicBezTo>
                <a:cubicBezTo>
                  <a:pt x="7693" y="13474"/>
                  <a:pt x="7745" y="13218"/>
                  <a:pt x="7862" y="12975"/>
                </a:cubicBezTo>
                <a:lnTo>
                  <a:pt x="7913" y="12885"/>
                </a:lnTo>
                <a:cubicBezTo>
                  <a:pt x="7920" y="12871"/>
                  <a:pt x="7928" y="12857"/>
                  <a:pt x="7935" y="12837"/>
                </a:cubicBezTo>
                <a:lnTo>
                  <a:pt x="8023" y="12712"/>
                </a:lnTo>
                <a:cubicBezTo>
                  <a:pt x="8045" y="12684"/>
                  <a:pt x="8067" y="12657"/>
                  <a:pt x="8096" y="12636"/>
                </a:cubicBezTo>
                <a:lnTo>
                  <a:pt x="8133" y="12594"/>
                </a:lnTo>
                <a:lnTo>
                  <a:pt x="8155" y="12573"/>
                </a:lnTo>
                <a:cubicBezTo>
                  <a:pt x="8170" y="12560"/>
                  <a:pt x="8162" y="12567"/>
                  <a:pt x="8170" y="12560"/>
                </a:cubicBezTo>
                <a:lnTo>
                  <a:pt x="8177" y="12553"/>
                </a:lnTo>
                <a:lnTo>
                  <a:pt x="8250" y="12490"/>
                </a:lnTo>
                <a:cubicBezTo>
                  <a:pt x="8265" y="12483"/>
                  <a:pt x="8272" y="12470"/>
                  <a:pt x="8287" y="12463"/>
                </a:cubicBezTo>
                <a:lnTo>
                  <a:pt x="8338" y="12428"/>
                </a:lnTo>
                <a:lnTo>
                  <a:pt x="8433" y="12366"/>
                </a:lnTo>
                <a:cubicBezTo>
                  <a:pt x="8690" y="12227"/>
                  <a:pt x="8968" y="12165"/>
                  <a:pt x="9232" y="12116"/>
                </a:cubicBezTo>
                <a:cubicBezTo>
                  <a:pt x="9496" y="12068"/>
                  <a:pt x="9752" y="12033"/>
                  <a:pt x="9987" y="11957"/>
                </a:cubicBezTo>
                <a:cubicBezTo>
                  <a:pt x="10097" y="11915"/>
                  <a:pt x="10214" y="11874"/>
                  <a:pt x="10309" y="11804"/>
                </a:cubicBezTo>
                <a:cubicBezTo>
                  <a:pt x="10360" y="11777"/>
                  <a:pt x="10404" y="11735"/>
                  <a:pt x="10448" y="11701"/>
                </a:cubicBezTo>
                <a:lnTo>
                  <a:pt x="10470" y="11680"/>
                </a:lnTo>
                <a:cubicBezTo>
                  <a:pt x="10456" y="11694"/>
                  <a:pt x="10470" y="11680"/>
                  <a:pt x="10470" y="11680"/>
                </a:cubicBezTo>
                <a:lnTo>
                  <a:pt x="10507" y="11645"/>
                </a:lnTo>
                <a:lnTo>
                  <a:pt x="10573" y="11576"/>
                </a:lnTo>
                <a:lnTo>
                  <a:pt x="10617" y="11514"/>
                </a:lnTo>
                <a:cubicBezTo>
                  <a:pt x="10631" y="11493"/>
                  <a:pt x="10646" y="11472"/>
                  <a:pt x="10661" y="11444"/>
                </a:cubicBezTo>
                <a:lnTo>
                  <a:pt x="10705" y="11368"/>
                </a:lnTo>
                <a:cubicBezTo>
                  <a:pt x="10719" y="11340"/>
                  <a:pt x="10727" y="11313"/>
                  <a:pt x="10741" y="11285"/>
                </a:cubicBezTo>
                <a:cubicBezTo>
                  <a:pt x="10785" y="11181"/>
                  <a:pt x="10815" y="11063"/>
                  <a:pt x="10844" y="10945"/>
                </a:cubicBezTo>
                <a:cubicBezTo>
                  <a:pt x="10903" y="10703"/>
                  <a:pt x="10932" y="10454"/>
                  <a:pt x="11005" y="10190"/>
                </a:cubicBezTo>
                <a:cubicBezTo>
                  <a:pt x="11078" y="9934"/>
                  <a:pt x="11203" y="9671"/>
                  <a:pt x="11430" y="9463"/>
                </a:cubicBezTo>
                <a:lnTo>
                  <a:pt x="11503" y="9401"/>
                </a:lnTo>
                <a:cubicBezTo>
                  <a:pt x="11518" y="9387"/>
                  <a:pt x="11525" y="9380"/>
                  <a:pt x="11540" y="9366"/>
                </a:cubicBezTo>
                <a:lnTo>
                  <a:pt x="11591" y="9331"/>
                </a:lnTo>
                <a:lnTo>
                  <a:pt x="11687" y="9269"/>
                </a:lnTo>
                <a:cubicBezTo>
                  <a:pt x="11716" y="9248"/>
                  <a:pt x="11753" y="9234"/>
                  <a:pt x="11782" y="9221"/>
                </a:cubicBezTo>
                <a:cubicBezTo>
                  <a:pt x="11914" y="9158"/>
                  <a:pt x="12053" y="9117"/>
                  <a:pt x="12185" y="9082"/>
                </a:cubicBezTo>
                <a:cubicBezTo>
                  <a:pt x="12456" y="9020"/>
                  <a:pt x="12720" y="8985"/>
                  <a:pt x="12969" y="8930"/>
                </a:cubicBezTo>
                <a:cubicBezTo>
                  <a:pt x="13218" y="8874"/>
                  <a:pt x="13445" y="8798"/>
                  <a:pt x="13621" y="8666"/>
                </a:cubicBezTo>
                <a:lnTo>
                  <a:pt x="13687" y="8611"/>
                </a:lnTo>
                <a:lnTo>
                  <a:pt x="13716" y="8583"/>
                </a:lnTo>
                <a:cubicBezTo>
                  <a:pt x="13723" y="8576"/>
                  <a:pt x="13709" y="8590"/>
                  <a:pt x="13716" y="8583"/>
                </a:cubicBezTo>
                <a:lnTo>
                  <a:pt x="13723" y="8576"/>
                </a:lnTo>
                <a:lnTo>
                  <a:pt x="13738" y="8555"/>
                </a:lnTo>
                <a:lnTo>
                  <a:pt x="13804" y="8486"/>
                </a:lnTo>
                <a:lnTo>
                  <a:pt x="13819" y="8465"/>
                </a:lnTo>
                <a:lnTo>
                  <a:pt x="13826" y="8452"/>
                </a:lnTo>
                <a:lnTo>
                  <a:pt x="13848" y="8417"/>
                </a:lnTo>
                <a:cubicBezTo>
                  <a:pt x="13863" y="8396"/>
                  <a:pt x="13877" y="8375"/>
                  <a:pt x="13892" y="8355"/>
                </a:cubicBezTo>
                <a:lnTo>
                  <a:pt x="13929" y="8278"/>
                </a:lnTo>
                <a:lnTo>
                  <a:pt x="13951" y="8244"/>
                </a:lnTo>
                <a:lnTo>
                  <a:pt x="13965" y="8202"/>
                </a:lnTo>
                <a:lnTo>
                  <a:pt x="13995" y="8126"/>
                </a:lnTo>
                <a:cubicBezTo>
                  <a:pt x="14075" y="7911"/>
                  <a:pt x="14112" y="7676"/>
                  <a:pt x="14156" y="7440"/>
                </a:cubicBezTo>
                <a:cubicBezTo>
                  <a:pt x="14200" y="7198"/>
                  <a:pt x="14258" y="6948"/>
                  <a:pt x="14390" y="6713"/>
                </a:cubicBezTo>
                <a:cubicBezTo>
                  <a:pt x="14449" y="6595"/>
                  <a:pt x="14537" y="6484"/>
                  <a:pt x="14632" y="6387"/>
                </a:cubicBezTo>
                <a:lnTo>
                  <a:pt x="14639" y="6380"/>
                </a:lnTo>
                <a:cubicBezTo>
                  <a:pt x="14647" y="6373"/>
                  <a:pt x="14639" y="6380"/>
                  <a:pt x="14654" y="6366"/>
                </a:cubicBezTo>
                <a:lnTo>
                  <a:pt x="14669" y="6353"/>
                </a:lnTo>
                <a:lnTo>
                  <a:pt x="14705" y="6325"/>
                </a:lnTo>
                <a:lnTo>
                  <a:pt x="14779" y="6269"/>
                </a:lnTo>
                <a:cubicBezTo>
                  <a:pt x="14837" y="6228"/>
                  <a:pt x="14903" y="6186"/>
                  <a:pt x="14962" y="6159"/>
                </a:cubicBezTo>
                <a:cubicBezTo>
                  <a:pt x="15204" y="6034"/>
                  <a:pt x="15460" y="5972"/>
                  <a:pt x="15702" y="5923"/>
                </a:cubicBezTo>
                <a:cubicBezTo>
                  <a:pt x="15944" y="5875"/>
                  <a:pt x="16178" y="5847"/>
                  <a:pt x="16391" y="5784"/>
                </a:cubicBezTo>
                <a:cubicBezTo>
                  <a:pt x="16603" y="5722"/>
                  <a:pt x="16786" y="5639"/>
                  <a:pt x="16933" y="5514"/>
                </a:cubicBezTo>
                <a:lnTo>
                  <a:pt x="16962" y="5494"/>
                </a:lnTo>
                <a:cubicBezTo>
                  <a:pt x="16962" y="5494"/>
                  <a:pt x="16977" y="5480"/>
                  <a:pt x="16962" y="5494"/>
                </a:cubicBezTo>
                <a:lnTo>
                  <a:pt x="16984" y="5473"/>
                </a:lnTo>
                <a:lnTo>
                  <a:pt x="17043" y="5410"/>
                </a:lnTo>
                <a:lnTo>
                  <a:pt x="17072" y="5383"/>
                </a:lnTo>
                <a:cubicBezTo>
                  <a:pt x="17079" y="5376"/>
                  <a:pt x="17087" y="5362"/>
                  <a:pt x="17094" y="5355"/>
                </a:cubicBezTo>
                <a:lnTo>
                  <a:pt x="17131" y="5300"/>
                </a:lnTo>
                <a:cubicBezTo>
                  <a:pt x="17145" y="5286"/>
                  <a:pt x="17153" y="5265"/>
                  <a:pt x="17167" y="5237"/>
                </a:cubicBezTo>
                <a:lnTo>
                  <a:pt x="17204" y="5175"/>
                </a:lnTo>
                <a:cubicBezTo>
                  <a:pt x="17226" y="5133"/>
                  <a:pt x="17240" y="5085"/>
                  <a:pt x="17262" y="5043"/>
                </a:cubicBezTo>
                <a:cubicBezTo>
                  <a:pt x="17328" y="4863"/>
                  <a:pt x="17365" y="4662"/>
                  <a:pt x="17402" y="4461"/>
                </a:cubicBezTo>
                <a:cubicBezTo>
                  <a:pt x="17438" y="4260"/>
                  <a:pt x="17475" y="4053"/>
                  <a:pt x="17555" y="3845"/>
                </a:cubicBezTo>
                <a:cubicBezTo>
                  <a:pt x="17629" y="3644"/>
                  <a:pt x="17746" y="3443"/>
                  <a:pt x="17907" y="3284"/>
                </a:cubicBezTo>
                <a:lnTo>
                  <a:pt x="17915" y="3277"/>
                </a:lnTo>
                <a:lnTo>
                  <a:pt x="17929" y="3263"/>
                </a:lnTo>
                <a:lnTo>
                  <a:pt x="17944" y="3249"/>
                </a:lnTo>
                <a:lnTo>
                  <a:pt x="17973" y="3228"/>
                </a:lnTo>
                <a:lnTo>
                  <a:pt x="18032" y="3180"/>
                </a:lnTo>
                <a:cubicBezTo>
                  <a:pt x="18046" y="3166"/>
                  <a:pt x="18076" y="3145"/>
                  <a:pt x="18098" y="3131"/>
                </a:cubicBezTo>
                <a:lnTo>
                  <a:pt x="18171" y="3083"/>
                </a:lnTo>
                <a:lnTo>
                  <a:pt x="18208" y="3062"/>
                </a:lnTo>
                <a:lnTo>
                  <a:pt x="18244" y="3041"/>
                </a:lnTo>
                <a:lnTo>
                  <a:pt x="18318" y="3007"/>
                </a:lnTo>
                <a:cubicBezTo>
                  <a:pt x="18369" y="2979"/>
                  <a:pt x="18413" y="2965"/>
                  <a:pt x="18464" y="2944"/>
                </a:cubicBezTo>
                <a:cubicBezTo>
                  <a:pt x="18662" y="2875"/>
                  <a:pt x="18860" y="2833"/>
                  <a:pt x="19043" y="2799"/>
                </a:cubicBezTo>
                <a:cubicBezTo>
                  <a:pt x="19409" y="2736"/>
                  <a:pt x="19739" y="2681"/>
                  <a:pt x="19981" y="2549"/>
                </a:cubicBezTo>
                <a:cubicBezTo>
                  <a:pt x="20010" y="2535"/>
                  <a:pt x="20039" y="2515"/>
                  <a:pt x="20069" y="2501"/>
                </a:cubicBezTo>
                <a:cubicBezTo>
                  <a:pt x="20098" y="2480"/>
                  <a:pt x="20127" y="2466"/>
                  <a:pt x="20149" y="2445"/>
                </a:cubicBezTo>
                <a:cubicBezTo>
                  <a:pt x="20171" y="2425"/>
                  <a:pt x="20201" y="2404"/>
                  <a:pt x="20223" y="2383"/>
                </a:cubicBezTo>
                <a:lnTo>
                  <a:pt x="20230" y="2376"/>
                </a:lnTo>
                <a:cubicBezTo>
                  <a:pt x="20230" y="2376"/>
                  <a:pt x="20215" y="2390"/>
                  <a:pt x="20223" y="2383"/>
                </a:cubicBezTo>
                <a:lnTo>
                  <a:pt x="20230" y="2369"/>
                </a:lnTo>
                <a:lnTo>
                  <a:pt x="20252" y="2348"/>
                </a:lnTo>
                <a:lnTo>
                  <a:pt x="20288" y="2307"/>
                </a:lnTo>
                <a:lnTo>
                  <a:pt x="20325" y="2265"/>
                </a:lnTo>
                <a:lnTo>
                  <a:pt x="20347" y="2231"/>
                </a:lnTo>
                <a:cubicBezTo>
                  <a:pt x="20362" y="2210"/>
                  <a:pt x="20376" y="2189"/>
                  <a:pt x="20391" y="2161"/>
                </a:cubicBezTo>
                <a:cubicBezTo>
                  <a:pt x="20420" y="2106"/>
                  <a:pt x="20450" y="2057"/>
                  <a:pt x="20472" y="2002"/>
                </a:cubicBezTo>
                <a:cubicBezTo>
                  <a:pt x="20560" y="1780"/>
                  <a:pt x="20596" y="1545"/>
                  <a:pt x="20640" y="1330"/>
                </a:cubicBezTo>
                <a:cubicBezTo>
                  <a:pt x="20677" y="1108"/>
                  <a:pt x="20728" y="901"/>
                  <a:pt x="20794" y="720"/>
                </a:cubicBezTo>
                <a:cubicBezTo>
                  <a:pt x="20860" y="540"/>
                  <a:pt x="20955" y="388"/>
                  <a:pt x="21043" y="284"/>
                </a:cubicBezTo>
                <a:cubicBezTo>
                  <a:pt x="21065" y="256"/>
                  <a:pt x="21087" y="236"/>
                  <a:pt x="21109" y="208"/>
                </a:cubicBezTo>
                <a:cubicBezTo>
                  <a:pt x="21116" y="194"/>
                  <a:pt x="21131" y="187"/>
                  <a:pt x="21138" y="173"/>
                </a:cubicBezTo>
                <a:lnTo>
                  <a:pt x="21146" y="166"/>
                </a:lnTo>
                <a:lnTo>
                  <a:pt x="21153" y="159"/>
                </a:lnTo>
                <a:lnTo>
                  <a:pt x="21168" y="145"/>
                </a:lnTo>
                <a:cubicBezTo>
                  <a:pt x="21182" y="132"/>
                  <a:pt x="21204" y="118"/>
                  <a:pt x="21219" y="104"/>
                </a:cubicBezTo>
                <a:cubicBezTo>
                  <a:pt x="21234" y="90"/>
                  <a:pt x="21248" y="83"/>
                  <a:pt x="21263" y="69"/>
                </a:cubicBezTo>
                <a:cubicBezTo>
                  <a:pt x="21329" y="21"/>
                  <a:pt x="21366" y="0"/>
                  <a:pt x="21366" y="0"/>
                </a:cubicBezTo>
                <a:lnTo>
                  <a:pt x="21600" y="333"/>
                </a:lnTo>
                <a:cubicBezTo>
                  <a:pt x="21600" y="333"/>
                  <a:pt x="21578" y="346"/>
                  <a:pt x="21541" y="374"/>
                </a:cubicBezTo>
                <a:cubicBezTo>
                  <a:pt x="21534" y="381"/>
                  <a:pt x="21519" y="388"/>
                  <a:pt x="21505" y="402"/>
                </a:cubicBezTo>
                <a:cubicBezTo>
                  <a:pt x="21490" y="416"/>
                  <a:pt x="21475" y="430"/>
                  <a:pt x="21453" y="443"/>
                </a:cubicBezTo>
                <a:lnTo>
                  <a:pt x="21439" y="457"/>
                </a:lnTo>
                <a:cubicBezTo>
                  <a:pt x="21431" y="464"/>
                  <a:pt x="21446" y="450"/>
                  <a:pt x="21446" y="450"/>
                </a:cubicBezTo>
                <a:lnTo>
                  <a:pt x="21439" y="457"/>
                </a:lnTo>
                <a:cubicBezTo>
                  <a:pt x="21431" y="464"/>
                  <a:pt x="21424" y="471"/>
                  <a:pt x="21417" y="478"/>
                </a:cubicBezTo>
                <a:cubicBezTo>
                  <a:pt x="21402" y="492"/>
                  <a:pt x="21388" y="513"/>
                  <a:pt x="21366" y="533"/>
                </a:cubicBezTo>
                <a:cubicBezTo>
                  <a:pt x="21307" y="610"/>
                  <a:pt x="21234" y="714"/>
                  <a:pt x="21182" y="859"/>
                </a:cubicBezTo>
                <a:cubicBezTo>
                  <a:pt x="21124" y="1004"/>
                  <a:pt x="21087" y="1185"/>
                  <a:pt x="21043" y="1399"/>
                </a:cubicBezTo>
                <a:cubicBezTo>
                  <a:pt x="20999" y="1614"/>
                  <a:pt x="20963" y="1870"/>
                  <a:pt x="20845" y="2148"/>
                </a:cubicBezTo>
                <a:cubicBezTo>
                  <a:pt x="20823" y="2217"/>
                  <a:pt x="20779" y="2286"/>
                  <a:pt x="20743" y="2355"/>
                </a:cubicBezTo>
                <a:cubicBezTo>
                  <a:pt x="20721" y="2390"/>
                  <a:pt x="20691" y="2425"/>
                  <a:pt x="20669" y="2466"/>
                </a:cubicBezTo>
                <a:lnTo>
                  <a:pt x="20626" y="2522"/>
                </a:lnTo>
                <a:lnTo>
                  <a:pt x="20589" y="2563"/>
                </a:lnTo>
                <a:lnTo>
                  <a:pt x="20552" y="2605"/>
                </a:lnTo>
                <a:lnTo>
                  <a:pt x="20530" y="2626"/>
                </a:lnTo>
                <a:lnTo>
                  <a:pt x="20523" y="2632"/>
                </a:lnTo>
                <a:cubicBezTo>
                  <a:pt x="20530" y="2626"/>
                  <a:pt x="20508" y="2646"/>
                  <a:pt x="20508" y="2646"/>
                </a:cubicBezTo>
                <a:lnTo>
                  <a:pt x="20501" y="2653"/>
                </a:lnTo>
                <a:cubicBezTo>
                  <a:pt x="20464" y="2681"/>
                  <a:pt x="20435" y="2709"/>
                  <a:pt x="20398" y="2736"/>
                </a:cubicBezTo>
                <a:cubicBezTo>
                  <a:pt x="20362" y="2764"/>
                  <a:pt x="20325" y="2785"/>
                  <a:pt x="20288" y="2813"/>
                </a:cubicBezTo>
                <a:cubicBezTo>
                  <a:pt x="20252" y="2833"/>
                  <a:pt x="20208" y="2861"/>
                  <a:pt x="20171" y="2882"/>
                </a:cubicBezTo>
                <a:cubicBezTo>
                  <a:pt x="19842" y="3048"/>
                  <a:pt x="19461" y="3090"/>
                  <a:pt x="19109" y="3152"/>
                </a:cubicBezTo>
                <a:cubicBezTo>
                  <a:pt x="18933" y="3180"/>
                  <a:pt x="18757" y="3214"/>
                  <a:pt x="18596" y="3270"/>
                </a:cubicBezTo>
                <a:cubicBezTo>
                  <a:pt x="18559" y="3284"/>
                  <a:pt x="18515" y="3297"/>
                  <a:pt x="18479" y="3318"/>
                </a:cubicBezTo>
                <a:lnTo>
                  <a:pt x="18391" y="3360"/>
                </a:lnTo>
                <a:lnTo>
                  <a:pt x="18369" y="3374"/>
                </a:lnTo>
                <a:lnTo>
                  <a:pt x="18318" y="3401"/>
                </a:lnTo>
                <a:cubicBezTo>
                  <a:pt x="18303" y="3415"/>
                  <a:pt x="18288" y="3415"/>
                  <a:pt x="18266" y="3436"/>
                </a:cubicBezTo>
                <a:lnTo>
                  <a:pt x="18208" y="3485"/>
                </a:lnTo>
                <a:lnTo>
                  <a:pt x="18178" y="3505"/>
                </a:lnTo>
                <a:lnTo>
                  <a:pt x="18164" y="3519"/>
                </a:lnTo>
                <a:cubicBezTo>
                  <a:pt x="18164" y="3519"/>
                  <a:pt x="18149" y="3533"/>
                  <a:pt x="18164" y="3519"/>
                </a:cubicBezTo>
                <a:lnTo>
                  <a:pt x="18156" y="3526"/>
                </a:lnTo>
                <a:cubicBezTo>
                  <a:pt x="18032" y="3637"/>
                  <a:pt x="17944" y="3789"/>
                  <a:pt x="17885" y="3956"/>
                </a:cubicBezTo>
                <a:cubicBezTo>
                  <a:pt x="17819" y="4129"/>
                  <a:pt x="17783" y="4316"/>
                  <a:pt x="17746" y="4517"/>
                </a:cubicBezTo>
                <a:cubicBezTo>
                  <a:pt x="17709" y="4718"/>
                  <a:pt x="17673" y="4932"/>
                  <a:pt x="17592" y="5154"/>
                </a:cubicBezTo>
                <a:cubicBezTo>
                  <a:pt x="17570" y="5209"/>
                  <a:pt x="17548" y="5265"/>
                  <a:pt x="17526" y="5320"/>
                </a:cubicBezTo>
                <a:lnTo>
                  <a:pt x="17482" y="5403"/>
                </a:lnTo>
                <a:cubicBezTo>
                  <a:pt x="17468" y="5431"/>
                  <a:pt x="17453" y="5459"/>
                  <a:pt x="17431" y="5487"/>
                </a:cubicBezTo>
                <a:lnTo>
                  <a:pt x="17343" y="5611"/>
                </a:lnTo>
                <a:lnTo>
                  <a:pt x="17314" y="5639"/>
                </a:lnTo>
                <a:lnTo>
                  <a:pt x="17255" y="5701"/>
                </a:lnTo>
                <a:lnTo>
                  <a:pt x="17240" y="5715"/>
                </a:lnTo>
                <a:lnTo>
                  <a:pt x="17233" y="5722"/>
                </a:lnTo>
                <a:cubicBezTo>
                  <a:pt x="17211" y="5743"/>
                  <a:pt x="17226" y="5729"/>
                  <a:pt x="17218" y="5736"/>
                </a:cubicBezTo>
                <a:lnTo>
                  <a:pt x="17182" y="5764"/>
                </a:lnTo>
                <a:cubicBezTo>
                  <a:pt x="16991" y="5937"/>
                  <a:pt x="16742" y="6041"/>
                  <a:pt x="16500" y="6103"/>
                </a:cubicBezTo>
                <a:cubicBezTo>
                  <a:pt x="16259" y="6165"/>
                  <a:pt x="16009" y="6193"/>
                  <a:pt x="15782" y="6235"/>
                </a:cubicBezTo>
                <a:cubicBezTo>
                  <a:pt x="15548" y="6276"/>
                  <a:pt x="15328" y="6325"/>
                  <a:pt x="15138" y="6422"/>
                </a:cubicBezTo>
                <a:cubicBezTo>
                  <a:pt x="15086" y="6443"/>
                  <a:pt x="15050" y="6470"/>
                  <a:pt x="15006" y="6498"/>
                </a:cubicBezTo>
                <a:lnTo>
                  <a:pt x="14932" y="6553"/>
                </a:lnTo>
                <a:lnTo>
                  <a:pt x="14896" y="6581"/>
                </a:lnTo>
                <a:lnTo>
                  <a:pt x="14881" y="6595"/>
                </a:lnTo>
                <a:cubicBezTo>
                  <a:pt x="14896" y="6581"/>
                  <a:pt x="14881" y="6595"/>
                  <a:pt x="14881" y="6595"/>
                </a:cubicBezTo>
                <a:lnTo>
                  <a:pt x="14874" y="6602"/>
                </a:lnTo>
                <a:cubicBezTo>
                  <a:pt x="14801" y="6678"/>
                  <a:pt x="14735" y="6761"/>
                  <a:pt x="14683" y="6851"/>
                </a:cubicBezTo>
                <a:cubicBezTo>
                  <a:pt x="14581" y="7038"/>
                  <a:pt x="14529" y="7260"/>
                  <a:pt x="14485" y="7496"/>
                </a:cubicBezTo>
                <a:cubicBezTo>
                  <a:pt x="14442" y="7731"/>
                  <a:pt x="14405" y="7981"/>
                  <a:pt x="14317" y="8230"/>
                </a:cubicBezTo>
                <a:lnTo>
                  <a:pt x="14280" y="8327"/>
                </a:lnTo>
                <a:lnTo>
                  <a:pt x="14258" y="8375"/>
                </a:lnTo>
                <a:lnTo>
                  <a:pt x="14236" y="8424"/>
                </a:lnTo>
                <a:lnTo>
                  <a:pt x="14185" y="8514"/>
                </a:lnTo>
                <a:cubicBezTo>
                  <a:pt x="14170" y="8542"/>
                  <a:pt x="14141" y="8576"/>
                  <a:pt x="14119" y="8604"/>
                </a:cubicBezTo>
                <a:lnTo>
                  <a:pt x="14082" y="8652"/>
                </a:lnTo>
                <a:lnTo>
                  <a:pt x="14068" y="8673"/>
                </a:lnTo>
                <a:lnTo>
                  <a:pt x="14053" y="8694"/>
                </a:lnTo>
                <a:lnTo>
                  <a:pt x="13987" y="8763"/>
                </a:lnTo>
                <a:lnTo>
                  <a:pt x="13973" y="8784"/>
                </a:lnTo>
                <a:lnTo>
                  <a:pt x="13965" y="8791"/>
                </a:lnTo>
                <a:cubicBezTo>
                  <a:pt x="13965" y="8791"/>
                  <a:pt x="13943" y="8812"/>
                  <a:pt x="13951" y="8805"/>
                </a:cubicBezTo>
                <a:lnTo>
                  <a:pt x="13907" y="8840"/>
                </a:lnTo>
                <a:lnTo>
                  <a:pt x="13826" y="8909"/>
                </a:lnTo>
                <a:cubicBezTo>
                  <a:pt x="13592" y="9082"/>
                  <a:pt x="13306" y="9165"/>
                  <a:pt x="13042" y="9221"/>
                </a:cubicBezTo>
                <a:cubicBezTo>
                  <a:pt x="12771" y="9276"/>
                  <a:pt x="12515" y="9304"/>
                  <a:pt x="12265" y="9359"/>
                </a:cubicBezTo>
                <a:cubicBezTo>
                  <a:pt x="12141" y="9387"/>
                  <a:pt x="12024" y="9421"/>
                  <a:pt x="11921" y="9477"/>
                </a:cubicBezTo>
                <a:cubicBezTo>
                  <a:pt x="11892" y="9491"/>
                  <a:pt x="11870" y="9505"/>
                  <a:pt x="11840" y="9518"/>
                </a:cubicBezTo>
                <a:lnTo>
                  <a:pt x="11774" y="9560"/>
                </a:lnTo>
                <a:lnTo>
                  <a:pt x="11738" y="9581"/>
                </a:lnTo>
                <a:cubicBezTo>
                  <a:pt x="11723" y="9588"/>
                  <a:pt x="11716" y="9602"/>
                  <a:pt x="11701" y="9608"/>
                </a:cubicBezTo>
                <a:lnTo>
                  <a:pt x="11628" y="9671"/>
                </a:lnTo>
                <a:lnTo>
                  <a:pt x="11621" y="9678"/>
                </a:lnTo>
                <a:cubicBezTo>
                  <a:pt x="11613" y="9685"/>
                  <a:pt x="11628" y="9671"/>
                  <a:pt x="11621" y="9678"/>
                </a:cubicBezTo>
                <a:lnTo>
                  <a:pt x="11606" y="9692"/>
                </a:lnTo>
                <a:lnTo>
                  <a:pt x="11577" y="9726"/>
                </a:lnTo>
                <a:cubicBezTo>
                  <a:pt x="11555" y="9747"/>
                  <a:pt x="11533" y="9768"/>
                  <a:pt x="11518" y="9789"/>
                </a:cubicBezTo>
                <a:cubicBezTo>
                  <a:pt x="11489" y="9837"/>
                  <a:pt x="11452" y="9879"/>
                  <a:pt x="11423" y="9934"/>
                </a:cubicBezTo>
                <a:lnTo>
                  <a:pt x="11379" y="10010"/>
                </a:lnTo>
                <a:lnTo>
                  <a:pt x="11342" y="10093"/>
                </a:lnTo>
                <a:cubicBezTo>
                  <a:pt x="11320" y="10149"/>
                  <a:pt x="11306" y="10204"/>
                  <a:pt x="11284" y="10260"/>
                </a:cubicBezTo>
                <a:cubicBezTo>
                  <a:pt x="11218" y="10488"/>
                  <a:pt x="11188" y="10745"/>
                  <a:pt x="11130" y="11001"/>
                </a:cubicBezTo>
                <a:cubicBezTo>
                  <a:pt x="11100" y="11133"/>
                  <a:pt x="11064" y="11257"/>
                  <a:pt x="11012" y="11389"/>
                </a:cubicBezTo>
                <a:cubicBezTo>
                  <a:pt x="10998" y="11423"/>
                  <a:pt x="10991" y="11451"/>
                  <a:pt x="10969" y="11486"/>
                </a:cubicBezTo>
                <a:lnTo>
                  <a:pt x="10917" y="11583"/>
                </a:lnTo>
                <a:cubicBezTo>
                  <a:pt x="10903" y="11611"/>
                  <a:pt x="10881" y="11645"/>
                  <a:pt x="10859" y="11680"/>
                </a:cubicBezTo>
                <a:cubicBezTo>
                  <a:pt x="10837" y="11708"/>
                  <a:pt x="10815" y="11742"/>
                  <a:pt x="10793" y="11770"/>
                </a:cubicBezTo>
                <a:lnTo>
                  <a:pt x="10727" y="11839"/>
                </a:lnTo>
                <a:lnTo>
                  <a:pt x="10697" y="11874"/>
                </a:lnTo>
                <a:cubicBezTo>
                  <a:pt x="10690" y="11881"/>
                  <a:pt x="10697" y="11874"/>
                  <a:pt x="10683" y="11888"/>
                </a:cubicBezTo>
                <a:lnTo>
                  <a:pt x="10675" y="11895"/>
                </a:lnTo>
                <a:lnTo>
                  <a:pt x="10653" y="11915"/>
                </a:lnTo>
                <a:cubicBezTo>
                  <a:pt x="10595" y="11964"/>
                  <a:pt x="10544" y="12012"/>
                  <a:pt x="10478" y="12047"/>
                </a:cubicBezTo>
                <a:cubicBezTo>
                  <a:pt x="10353" y="12130"/>
                  <a:pt x="10214" y="12186"/>
                  <a:pt x="10082" y="12227"/>
                </a:cubicBezTo>
                <a:cubicBezTo>
                  <a:pt x="9811" y="12310"/>
                  <a:pt x="9532" y="12345"/>
                  <a:pt x="9276" y="12386"/>
                </a:cubicBezTo>
                <a:cubicBezTo>
                  <a:pt x="9020" y="12428"/>
                  <a:pt x="8778" y="12490"/>
                  <a:pt x="8573" y="12601"/>
                </a:cubicBezTo>
                <a:lnTo>
                  <a:pt x="8507" y="12643"/>
                </a:lnTo>
                <a:lnTo>
                  <a:pt x="8470" y="12664"/>
                </a:lnTo>
                <a:cubicBezTo>
                  <a:pt x="8455" y="12670"/>
                  <a:pt x="8448" y="12684"/>
                  <a:pt x="8433" y="12691"/>
                </a:cubicBezTo>
                <a:lnTo>
                  <a:pt x="8360" y="12754"/>
                </a:lnTo>
                <a:lnTo>
                  <a:pt x="8353" y="12760"/>
                </a:lnTo>
                <a:cubicBezTo>
                  <a:pt x="8353" y="12760"/>
                  <a:pt x="8338" y="12774"/>
                  <a:pt x="8353" y="12760"/>
                </a:cubicBezTo>
                <a:lnTo>
                  <a:pt x="8309" y="12802"/>
                </a:lnTo>
                <a:cubicBezTo>
                  <a:pt x="8287" y="12823"/>
                  <a:pt x="8272" y="12844"/>
                  <a:pt x="8250" y="12864"/>
                </a:cubicBezTo>
                <a:lnTo>
                  <a:pt x="8199" y="12934"/>
                </a:lnTo>
                <a:lnTo>
                  <a:pt x="8177" y="12968"/>
                </a:lnTo>
                <a:cubicBezTo>
                  <a:pt x="8170" y="12982"/>
                  <a:pt x="8162" y="12996"/>
                  <a:pt x="8155" y="13003"/>
                </a:cubicBezTo>
                <a:lnTo>
                  <a:pt x="8118" y="13079"/>
                </a:lnTo>
                <a:cubicBezTo>
                  <a:pt x="8023" y="13287"/>
                  <a:pt x="7979" y="13516"/>
                  <a:pt x="7935" y="13758"/>
                </a:cubicBezTo>
                <a:cubicBezTo>
                  <a:pt x="7891" y="14001"/>
                  <a:pt x="7847" y="14250"/>
                  <a:pt x="7745" y="14499"/>
                </a:cubicBezTo>
                <a:cubicBezTo>
                  <a:pt x="7723" y="14562"/>
                  <a:pt x="7686" y="14617"/>
                  <a:pt x="7657" y="14679"/>
                </a:cubicBezTo>
                <a:cubicBezTo>
                  <a:pt x="7620" y="14735"/>
                  <a:pt x="7576" y="14804"/>
                  <a:pt x="7532" y="14853"/>
                </a:cubicBezTo>
                <a:lnTo>
                  <a:pt x="7474" y="14922"/>
                </a:lnTo>
                <a:lnTo>
                  <a:pt x="7444" y="14957"/>
                </a:lnTo>
                <a:cubicBezTo>
                  <a:pt x="7437" y="14963"/>
                  <a:pt x="7444" y="14957"/>
                  <a:pt x="7430" y="14970"/>
                </a:cubicBezTo>
                <a:lnTo>
                  <a:pt x="7422" y="14977"/>
                </a:lnTo>
                <a:lnTo>
                  <a:pt x="7400" y="14991"/>
                </a:lnTo>
                <a:cubicBezTo>
                  <a:pt x="7349" y="15033"/>
                  <a:pt x="7298" y="15081"/>
                  <a:pt x="7232" y="15116"/>
                </a:cubicBezTo>
                <a:cubicBezTo>
                  <a:pt x="6997" y="15268"/>
                  <a:pt x="6726" y="15344"/>
                  <a:pt x="6477" y="15393"/>
                </a:cubicBezTo>
                <a:cubicBezTo>
                  <a:pt x="6228" y="15441"/>
                  <a:pt x="5986" y="15469"/>
                  <a:pt x="5759" y="15525"/>
                </a:cubicBezTo>
                <a:cubicBezTo>
                  <a:pt x="5700" y="15538"/>
                  <a:pt x="5649" y="15552"/>
                  <a:pt x="5598" y="15566"/>
                </a:cubicBezTo>
                <a:cubicBezTo>
                  <a:pt x="5547" y="15580"/>
                  <a:pt x="5495" y="15601"/>
                  <a:pt x="5444" y="15622"/>
                </a:cubicBezTo>
                <a:cubicBezTo>
                  <a:pt x="5400" y="15642"/>
                  <a:pt x="5349" y="15663"/>
                  <a:pt x="5305" y="15691"/>
                </a:cubicBezTo>
                <a:lnTo>
                  <a:pt x="5246" y="15725"/>
                </a:lnTo>
                <a:cubicBezTo>
                  <a:pt x="5224" y="15739"/>
                  <a:pt x="5209" y="15746"/>
                  <a:pt x="5180" y="15767"/>
                </a:cubicBezTo>
                <a:lnTo>
                  <a:pt x="5114" y="15822"/>
                </a:lnTo>
                <a:lnTo>
                  <a:pt x="5100" y="15836"/>
                </a:lnTo>
                <a:lnTo>
                  <a:pt x="5092" y="15843"/>
                </a:lnTo>
                <a:cubicBezTo>
                  <a:pt x="5092" y="15843"/>
                  <a:pt x="5078" y="15857"/>
                  <a:pt x="5092" y="15843"/>
                </a:cubicBezTo>
                <a:lnTo>
                  <a:pt x="5070" y="15871"/>
                </a:lnTo>
                <a:cubicBezTo>
                  <a:pt x="5041" y="15906"/>
                  <a:pt x="5004" y="15940"/>
                  <a:pt x="4975" y="15982"/>
                </a:cubicBezTo>
                <a:lnTo>
                  <a:pt x="4931" y="16044"/>
                </a:lnTo>
                <a:cubicBezTo>
                  <a:pt x="4916" y="16065"/>
                  <a:pt x="4909" y="16086"/>
                  <a:pt x="4894" y="16106"/>
                </a:cubicBezTo>
                <a:lnTo>
                  <a:pt x="4858" y="16169"/>
                </a:lnTo>
                <a:lnTo>
                  <a:pt x="4828" y="16238"/>
                </a:lnTo>
                <a:cubicBezTo>
                  <a:pt x="4682" y="16612"/>
                  <a:pt x="4682" y="17049"/>
                  <a:pt x="4535" y="17471"/>
                </a:cubicBezTo>
                <a:cubicBezTo>
                  <a:pt x="4513" y="17527"/>
                  <a:pt x="4491" y="17575"/>
                  <a:pt x="4469" y="17631"/>
                </a:cubicBezTo>
                <a:cubicBezTo>
                  <a:pt x="4440" y="17679"/>
                  <a:pt x="4418" y="17734"/>
                  <a:pt x="4389" y="17783"/>
                </a:cubicBezTo>
                <a:cubicBezTo>
                  <a:pt x="4352" y="17831"/>
                  <a:pt x="4316" y="17887"/>
                  <a:pt x="4279" y="17935"/>
                </a:cubicBezTo>
                <a:cubicBezTo>
                  <a:pt x="4242" y="17970"/>
                  <a:pt x="4213" y="18012"/>
                  <a:pt x="4176" y="18046"/>
                </a:cubicBezTo>
                <a:cubicBezTo>
                  <a:pt x="4154" y="18067"/>
                  <a:pt x="4169" y="18053"/>
                  <a:pt x="4162" y="18060"/>
                </a:cubicBezTo>
                <a:lnTo>
                  <a:pt x="4191" y="18081"/>
                </a:lnTo>
                <a:lnTo>
                  <a:pt x="4176" y="18095"/>
                </a:lnTo>
                <a:lnTo>
                  <a:pt x="4140" y="18122"/>
                </a:lnTo>
                <a:lnTo>
                  <a:pt x="4074" y="18178"/>
                </a:lnTo>
                <a:cubicBezTo>
                  <a:pt x="4030" y="18212"/>
                  <a:pt x="3979" y="18240"/>
                  <a:pt x="3927" y="18275"/>
                </a:cubicBezTo>
                <a:cubicBezTo>
                  <a:pt x="3876" y="18303"/>
                  <a:pt x="3825" y="18323"/>
                  <a:pt x="3773" y="18351"/>
                </a:cubicBezTo>
                <a:cubicBezTo>
                  <a:pt x="3722" y="18372"/>
                  <a:pt x="3671" y="18393"/>
                  <a:pt x="3620" y="18413"/>
                </a:cubicBezTo>
                <a:cubicBezTo>
                  <a:pt x="3414" y="18483"/>
                  <a:pt x="3209" y="18517"/>
                  <a:pt x="3019" y="18552"/>
                </a:cubicBezTo>
                <a:cubicBezTo>
                  <a:pt x="2828" y="18587"/>
                  <a:pt x="2645" y="18614"/>
                  <a:pt x="2484" y="18656"/>
                </a:cubicBezTo>
                <a:cubicBezTo>
                  <a:pt x="2440" y="18670"/>
                  <a:pt x="2403" y="18677"/>
                  <a:pt x="2367" y="18690"/>
                </a:cubicBezTo>
                <a:cubicBezTo>
                  <a:pt x="2330" y="18704"/>
                  <a:pt x="2293" y="18718"/>
                  <a:pt x="2257" y="18732"/>
                </a:cubicBezTo>
                <a:cubicBezTo>
                  <a:pt x="2220" y="18746"/>
                  <a:pt x="2183" y="18767"/>
                  <a:pt x="2154" y="18781"/>
                </a:cubicBezTo>
                <a:cubicBezTo>
                  <a:pt x="2139" y="18787"/>
                  <a:pt x="2117" y="18794"/>
                  <a:pt x="2103" y="18808"/>
                </a:cubicBezTo>
                <a:lnTo>
                  <a:pt x="2059" y="18836"/>
                </a:lnTo>
                <a:cubicBezTo>
                  <a:pt x="2030" y="18857"/>
                  <a:pt x="2000" y="18864"/>
                  <a:pt x="1971" y="18898"/>
                </a:cubicBezTo>
                <a:cubicBezTo>
                  <a:pt x="1942" y="18919"/>
                  <a:pt x="1912" y="18947"/>
                  <a:pt x="1883" y="18968"/>
                </a:cubicBezTo>
                <a:cubicBezTo>
                  <a:pt x="1839" y="19016"/>
                  <a:pt x="1788" y="19065"/>
                  <a:pt x="1751" y="19127"/>
                </a:cubicBezTo>
                <a:cubicBezTo>
                  <a:pt x="1678" y="19238"/>
                  <a:pt x="1619" y="19362"/>
                  <a:pt x="1583" y="19487"/>
                </a:cubicBezTo>
                <a:cubicBezTo>
                  <a:pt x="1546" y="19612"/>
                  <a:pt x="1517" y="19743"/>
                  <a:pt x="1495" y="19875"/>
                </a:cubicBezTo>
                <a:cubicBezTo>
                  <a:pt x="1451" y="20131"/>
                  <a:pt x="1414" y="20388"/>
                  <a:pt x="1326" y="20623"/>
                </a:cubicBezTo>
                <a:cubicBezTo>
                  <a:pt x="1282" y="20741"/>
                  <a:pt x="1231" y="20845"/>
                  <a:pt x="1165" y="20949"/>
                </a:cubicBezTo>
                <a:cubicBezTo>
                  <a:pt x="1143" y="20977"/>
                  <a:pt x="1128" y="20997"/>
                  <a:pt x="1114" y="21025"/>
                </a:cubicBezTo>
                <a:cubicBezTo>
                  <a:pt x="1106" y="21039"/>
                  <a:pt x="1099" y="21053"/>
                  <a:pt x="1084" y="21060"/>
                </a:cubicBezTo>
                <a:lnTo>
                  <a:pt x="1062" y="21087"/>
                </a:lnTo>
                <a:cubicBezTo>
                  <a:pt x="1048" y="21108"/>
                  <a:pt x="1033" y="21122"/>
                  <a:pt x="1018" y="21136"/>
                </a:cubicBezTo>
                <a:lnTo>
                  <a:pt x="996" y="21164"/>
                </a:lnTo>
                <a:lnTo>
                  <a:pt x="974" y="21184"/>
                </a:lnTo>
                <a:lnTo>
                  <a:pt x="960" y="21198"/>
                </a:lnTo>
                <a:cubicBezTo>
                  <a:pt x="806" y="21337"/>
                  <a:pt x="645" y="21427"/>
                  <a:pt x="520" y="21482"/>
                </a:cubicBezTo>
                <a:cubicBezTo>
                  <a:pt x="454" y="21510"/>
                  <a:pt x="396" y="21531"/>
                  <a:pt x="344" y="21545"/>
                </a:cubicBezTo>
                <a:cubicBezTo>
                  <a:pt x="293" y="21558"/>
                  <a:pt x="249" y="21572"/>
                  <a:pt x="212" y="21579"/>
                </a:cubicBezTo>
                <a:cubicBezTo>
                  <a:pt x="147" y="21593"/>
                  <a:pt x="117" y="21600"/>
                  <a:pt x="117" y="21600"/>
                </a:cubicBezTo>
                <a:lnTo>
                  <a:pt x="0" y="21205"/>
                </a:lnTo>
                <a:close/>
              </a:path>
            </a:pathLst>
          </a:custGeom>
          <a:solidFill>
            <a:srgbClr val="C1193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9" name="Freeform: Shape 25"/>
          <p:cNvSpPr/>
          <p:nvPr/>
        </p:nvSpPr>
        <p:spPr>
          <a:xfrm>
            <a:off x="1814519" y="48214"/>
            <a:ext cx="6918405" cy="6736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14" y="21459"/>
                  <a:pt x="34" y="21396"/>
                </a:cubicBezTo>
                <a:cubicBezTo>
                  <a:pt x="48" y="21368"/>
                  <a:pt x="55" y="21333"/>
                  <a:pt x="82" y="21277"/>
                </a:cubicBezTo>
                <a:cubicBezTo>
                  <a:pt x="96" y="21249"/>
                  <a:pt x="109" y="21221"/>
                  <a:pt x="123" y="21192"/>
                </a:cubicBezTo>
                <a:cubicBezTo>
                  <a:pt x="137" y="21164"/>
                  <a:pt x="151" y="21129"/>
                  <a:pt x="171" y="21101"/>
                </a:cubicBezTo>
                <a:cubicBezTo>
                  <a:pt x="212" y="21038"/>
                  <a:pt x="246" y="20968"/>
                  <a:pt x="308" y="20904"/>
                </a:cubicBezTo>
                <a:cubicBezTo>
                  <a:pt x="322" y="20890"/>
                  <a:pt x="335" y="20869"/>
                  <a:pt x="349" y="20855"/>
                </a:cubicBezTo>
                <a:lnTo>
                  <a:pt x="369" y="20827"/>
                </a:lnTo>
                <a:lnTo>
                  <a:pt x="376" y="20820"/>
                </a:lnTo>
                <a:lnTo>
                  <a:pt x="390" y="20806"/>
                </a:lnTo>
                <a:lnTo>
                  <a:pt x="404" y="20799"/>
                </a:lnTo>
                <a:cubicBezTo>
                  <a:pt x="431" y="20771"/>
                  <a:pt x="465" y="20743"/>
                  <a:pt x="499" y="20715"/>
                </a:cubicBezTo>
                <a:cubicBezTo>
                  <a:pt x="677" y="20574"/>
                  <a:pt x="883" y="20483"/>
                  <a:pt x="1115" y="20420"/>
                </a:cubicBezTo>
                <a:cubicBezTo>
                  <a:pt x="1348" y="20356"/>
                  <a:pt x="1601" y="20321"/>
                  <a:pt x="1854" y="20272"/>
                </a:cubicBezTo>
                <a:cubicBezTo>
                  <a:pt x="1977" y="20244"/>
                  <a:pt x="2107" y="20209"/>
                  <a:pt x="2224" y="20160"/>
                </a:cubicBezTo>
                <a:cubicBezTo>
                  <a:pt x="2340" y="20103"/>
                  <a:pt x="2449" y="20040"/>
                  <a:pt x="2552" y="19942"/>
                </a:cubicBezTo>
                <a:lnTo>
                  <a:pt x="2559" y="19935"/>
                </a:lnTo>
                <a:cubicBezTo>
                  <a:pt x="2559" y="19935"/>
                  <a:pt x="2545" y="19949"/>
                  <a:pt x="2559" y="19942"/>
                </a:cubicBezTo>
                <a:lnTo>
                  <a:pt x="2566" y="19928"/>
                </a:lnTo>
                <a:lnTo>
                  <a:pt x="2586" y="19907"/>
                </a:lnTo>
                <a:lnTo>
                  <a:pt x="2627" y="19857"/>
                </a:lnTo>
                <a:cubicBezTo>
                  <a:pt x="2655" y="19822"/>
                  <a:pt x="2668" y="19801"/>
                  <a:pt x="2689" y="19773"/>
                </a:cubicBezTo>
                <a:cubicBezTo>
                  <a:pt x="2709" y="19745"/>
                  <a:pt x="2723" y="19724"/>
                  <a:pt x="2744" y="19689"/>
                </a:cubicBezTo>
                <a:cubicBezTo>
                  <a:pt x="2757" y="19654"/>
                  <a:pt x="2778" y="19626"/>
                  <a:pt x="2792" y="19590"/>
                </a:cubicBezTo>
                <a:cubicBezTo>
                  <a:pt x="2853" y="19450"/>
                  <a:pt x="2887" y="19288"/>
                  <a:pt x="2928" y="19120"/>
                </a:cubicBezTo>
                <a:cubicBezTo>
                  <a:pt x="2963" y="18944"/>
                  <a:pt x="2990" y="18761"/>
                  <a:pt x="3038" y="18564"/>
                </a:cubicBezTo>
                <a:cubicBezTo>
                  <a:pt x="3086" y="18375"/>
                  <a:pt x="3147" y="18164"/>
                  <a:pt x="3257" y="17974"/>
                </a:cubicBezTo>
                <a:cubicBezTo>
                  <a:pt x="3291" y="17925"/>
                  <a:pt x="3318" y="17883"/>
                  <a:pt x="3353" y="17834"/>
                </a:cubicBezTo>
                <a:lnTo>
                  <a:pt x="3407" y="17770"/>
                </a:lnTo>
                <a:lnTo>
                  <a:pt x="3435" y="17735"/>
                </a:lnTo>
                <a:lnTo>
                  <a:pt x="3448" y="17721"/>
                </a:lnTo>
                <a:cubicBezTo>
                  <a:pt x="3455" y="17714"/>
                  <a:pt x="3448" y="17721"/>
                  <a:pt x="3462" y="17707"/>
                </a:cubicBezTo>
                <a:lnTo>
                  <a:pt x="3469" y="17700"/>
                </a:lnTo>
                <a:cubicBezTo>
                  <a:pt x="3510" y="17665"/>
                  <a:pt x="3544" y="17637"/>
                  <a:pt x="3585" y="17602"/>
                </a:cubicBezTo>
                <a:cubicBezTo>
                  <a:pt x="3633" y="17567"/>
                  <a:pt x="3681" y="17532"/>
                  <a:pt x="3736" y="17503"/>
                </a:cubicBezTo>
                <a:cubicBezTo>
                  <a:pt x="3934" y="17391"/>
                  <a:pt x="4153" y="17328"/>
                  <a:pt x="4358" y="17286"/>
                </a:cubicBezTo>
                <a:cubicBezTo>
                  <a:pt x="4570" y="17243"/>
                  <a:pt x="4783" y="17208"/>
                  <a:pt x="4981" y="17166"/>
                </a:cubicBezTo>
                <a:cubicBezTo>
                  <a:pt x="5179" y="17117"/>
                  <a:pt x="5371" y="17047"/>
                  <a:pt x="5521" y="16927"/>
                </a:cubicBezTo>
                <a:cubicBezTo>
                  <a:pt x="5562" y="16899"/>
                  <a:pt x="5597" y="16864"/>
                  <a:pt x="5631" y="16829"/>
                </a:cubicBezTo>
                <a:lnTo>
                  <a:pt x="5679" y="16773"/>
                </a:lnTo>
                <a:cubicBezTo>
                  <a:pt x="5699" y="16752"/>
                  <a:pt x="5720" y="16731"/>
                  <a:pt x="5734" y="16709"/>
                </a:cubicBezTo>
                <a:lnTo>
                  <a:pt x="5768" y="16653"/>
                </a:lnTo>
                <a:cubicBezTo>
                  <a:pt x="5781" y="16632"/>
                  <a:pt x="5795" y="16618"/>
                  <a:pt x="5802" y="16590"/>
                </a:cubicBezTo>
                <a:cubicBezTo>
                  <a:pt x="5822" y="16541"/>
                  <a:pt x="5850" y="16499"/>
                  <a:pt x="5870" y="16449"/>
                </a:cubicBezTo>
                <a:cubicBezTo>
                  <a:pt x="5952" y="16253"/>
                  <a:pt x="5994" y="16028"/>
                  <a:pt x="6035" y="15796"/>
                </a:cubicBezTo>
                <a:cubicBezTo>
                  <a:pt x="6076" y="15564"/>
                  <a:pt x="6124" y="15311"/>
                  <a:pt x="6219" y="15065"/>
                </a:cubicBezTo>
                <a:cubicBezTo>
                  <a:pt x="6240" y="15002"/>
                  <a:pt x="6274" y="14946"/>
                  <a:pt x="6308" y="14882"/>
                </a:cubicBezTo>
                <a:cubicBezTo>
                  <a:pt x="6342" y="14826"/>
                  <a:pt x="6377" y="14763"/>
                  <a:pt x="6425" y="14714"/>
                </a:cubicBezTo>
                <a:lnTo>
                  <a:pt x="6493" y="14637"/>
                </a:lnTo>
                <a:lnTo>
                  <a:pt x="6507" y="14615"/>
                </a:lnTo>
                <a:lnTo>
                  <a:pt x="6514" y="14608"/>
                </a:lnTo>
                <a:cubicBezTo>
                  <a:pt x="6527" y="14594"/>
                  <a:pt x="6520" y="14601"/>
                  <a:pt x="6527" y="14594"/>
                </a:cubicBezTo>
                <a:lnTo>
                  <a:pt x="6561" y="14566"/>
                </a:lnTo>
                <a:lnTo>
                  <a:pt x="6630" y="14503"/>
                </a:lnTo>
                <a:cubicBezTo>
                  <a:pt x="6657" y="14482"/>
                  <a:pt x="6685" y="14461"/>
                  <a:pt x="6719" y="14440"/>
                </a:cubicBezTo>
                <a:cubicBezTo>
                  <a:pt x="6835" y="14356"/>
                  <a:pt x="6958" y="14306"/>
                  <a:pt x="7081" y="14257"/>
                </a:cubicBezTo>
                <a:cubicBezTo>
                  <a:pt x="7205" y="14215"/>
                  <a:pt x="7328" y="14180"/>
                  <a:pt x="7451" y="14159"/>
                </a:cubicBezTo>
                <a:cubicBezTo>
                  <a:pt x="7697" y="14110"/>
                  <a:pt x="7943" y="14074"/>
                  <a:pt x="8162" y="14004"/>
                </a:cubicBezTo>
                <a:cubicBezTo>
                  <a:pt x="8279" y="13976"/>
                  <a:pt x="8381" y="13927"/>
                  <a:pt x="8477" y="13871"/>
                </a:cubicBezTo>
                <a:cubicBezTo>
                  <a:pt x="8573" y="13807"/>
                  <a:pt x="8662" y="13744"/>
                  <a:pt x="8730" y="13653"/>
                </a:cubicBezTo>
                <a:cubicBezTo>
                  <a:pt x="8751" y="13632"/>
                  <a:pt x="8778" y="13604"/>
                  <a:pt x="8792" y="13583"/>
                </a:cubicBezTo>
                <a:lnTo>
                  <a:pt x="8833" y="13512"/>
                </a:lnTo>
                <a:cubicBezTo>
                  <a:pt x="8847" y="13491"/>
                  <a:pt x="8860" y="13463"/>
                  <a:pt x="8874" y="13442"/>
                </a:cubicBezTo>
                <a:lnTo>
                  <a:pt x="8915" y="13365"/>
                </a:lnTo>
                <a:cubicBezTo>
                  <a:pt x="8956" y="13252"/>
                  <a:pt x="8997" y="13140"/>
                  <a:pt x="9025" y="13020"/>
                </a:cubicBezTo>
                <a:cubicBezTo>
                  <a:pt x="9086" y="12774"/>
                  <a:pt x="9113" y="12515"/>
                  <a:pt x="9182" y="12247"/>
                </a:cubicBezTo>
                <a:cubicBezTo>
                  <a:pt x="9243" y="11980"/>
                  <a:pt x="9360" y="11706"/>
                  <a:pt x="9558" y="11496"/>
                </a:cubicBezTo>
                <a:lnTo>
                  <a:pt x="9565" y="11489"/>
                </a:lnTo>
                <a:cubicBezTo>
                  <a:pt x="9565" y="11489"/>
                  <a:pt x="9579" y="11475"/>
                  <a:pt x="9579" y="11475"/>
                </a:cubicBezTo>
                <a:lnTo>
                  <a:pt x="9599" y="11461"/>
                </a:lnTo>
                <a:lnTo>
                  <a:pt x="9633" y="11425"/>
                </a:lnTo>
                <a:cubicBezTo>
                  <a:pt x="9661" y="11404"/>
                  <a:pt x="9681" y="11383"/>
                  <a:pt x="9709" y="11362"/>
                </a:cubicBezTo>
                <a:cubicBezTo>
                  <a:pt x="9770" y="11320"/>
                  <a:pt x="9832" y="11271"/>
                  <a:pt x="9893" y="11243"/>
                </a:cubicBezTo>
                <a:cubicBezTo>
                  <a:pt x="10017" y="11172"/>
                  <a:pt x="10147" y="11130"/>
                  <a:pt x="10277" y="11095"/>
                </a:cubicBezTo>
                <a:cubicBezTo>
                  <a:pt x="10537" y="11025"/>
                  <a:pt x="10797" y="10997"/>
                  <a:pt x="11036" y="10934"/>
                </a:cubicBezTo>
                <a:cubicBezTo>
                  <a:pt x="11159" y="10905"/>
                  <a:pt x="11276" y="10870"/>
                  <a:pt x="11385" y="10821"/>
                </a:cubicBezTo>
                <a:cubicBezTo>
                  <a:pt x="11494" y="10772"/>
                  <a:pt x="11597" y="10716"/>
                  <a:pt x="11679" y="10631"/>
                </a:cubicBezTo>
                <a:lnTo>
                  <a:pt x="11713" y="10603"/>
                </a:lnTo>
                <a:lnTo>
                  <a:pt x="11734" y="10582"/>
                </a:lnTo>
                <a:cubicBezTo>
                  <a:pt x="11727" y="10589"/>
                  <a:pt x="11734" y="10582"/>
                  <a:pt x="11734" y="10582"/>
                </a:cubicBezTo>
                <a:lnTo>
                  <a:pt x="11796" y="10505"/>
                </a:lnTo>
                <a:lnTo>
                  <a:pt x="11830" y="10470"/>
                </a:lnTo>
                <a:lnTo>
                  <a:pt x="11850" y="10435"/>
                </a:lnTo>
                <a:lnTo>
                  <a:pt x="11898" y="10364"/>
                </a:lnTo>
                <a:cubicBezTo>
                  <a:pt x="11953" y="10259"/>
                  <a:pt x="12001" y="10147"/>
                  <a:pt x="12035" y="10027"/>
                </a:cubicBezTo>
                <a:cubicBezTo>
                  <a:pt x="12103" y="9788"/>
                  <a:pt x="12138" y="9528"/>
                  <a:pt x="12185" y="9261"/>
                </a:cubicBezTo>
                <a:cubicBezTo>
                  <a:pt x="12233" y="9001"/>
                  <a:pt x="12322" y="8720"/>
                  <a:pt x="12487" y="8488"/>
                </a:cubicBezTo>
                <a:cubicBezTo>
                  <a:pt x="12507" y="8460"/>
                  <a:pt x="12534" y="8432"/>
                  <a:pt x="12555" y="8404"/>
                </a:cubicBezTo>
                <a:lnTo>
                  <a:pt x="12589" y="8362"/>
                </a:lnTo>
                <a:lnTo>
                  <a:pt x="12596" y="8355"/>
                </a:lnTo>
                <a:cubicBezTo>
                  <a:pt x="12603" y="8348"/>
                  <a:pt x="12596" y="8355"/>
                  <a:pt x="12610" y="8341"/>
                </a:cubicBezTo>
                <a:lnTo>
                  <a:pt x="12630" y="8327"/>
                </a:lnTo>
                <a:cubicBezTo>
                  <a:pt x="12678" y="8284"/>
                  <a:pt x="12719" y="8242"/>
                  <a:pt x="12788" y="8200"/>
                </a:cubicBezTo>
                <a:cubicBezTo>
                  <a:pt x="12815" y="8179"/>
                  <a:pt x="12849" y="8158"/>
                  <a:pt x="12877" y="8137"/>
                </a:cubicBezTo>
                <a:lnTo>
                  <a:pt x="12965" y="8088"/>
                </a:lnTo>
                <a:cubicBezTo>
                  <a:pt x="12993" y="8074"/>
                  <a:pt x="13027" y="8060"/>
                  <a:pt x="13061" y="8046"/>
                </a:cubicBezTo>
                <a:lnTo>
                  <a:pt x="13157" y="8010"/>
                </a:lnTo>
                <a:cubicBezTo>
                  <a:pt x="13410" y="7919"/>
                  <a:pt x="13663" y="7884"/>
                  <a:pt x="13910" y="7835"/>
                </a:cubicBezTo>
                <a:cubicBezTo>
                  <a:pt x="14149" y="7786"/>
                  <a:pt x="14375" y="7729"/>
                  <a:pt x="14566" y="7610"/>
                </a:cubicBezTo>
                <a:cubicBezTo>
                  <a:pt x="14655" y="7547"/>
                  <a:pt x="14744" y="7483"/>
                  <a:pt x="14813" y="7399"/>
                </a:cubicBezTo>
                <a:cubicBezTo>
                  <a:pt x="14833" y="7378"/>
                  <a:pt x="14854" y="7350"/>
                  <a:pt x="14874" y="7329"/>
                </a:cubicBezTo>
                <a:lnTo>
                  <a:pt x="14915" y="7266"/>
                </a:lnTo>
                <a:cubicBezTo>
                  <a:pt x="14943" y="7223"/>
                  <a:pt x="14963" y="7167"/>
                  <a:pt x="14991" y="7125"/>
                </a:cubicBezTo>
                <a:cubicBezTo>
                  <a:pt x="15080" y="6921"/>
                  <a:pt x="15128" y="6682"/>
                  <a:pt x="15169" y="6450"/>
                </a:cubicBezTo>
                <a:cubicBezTo>
                  <a:pt x="15210" y="6212"/>
                  <a:pt x="15251" y="5966"/>
                  <a:pt x="15340" y="5720"/>
                </a:cubicBezTo>
                <a:cubicBezTo>
                  <a:pt x="15353" y="5692"/>
                  <a:pt x="15360" y="5656"/>
                  <a:pt x="15374" y="5628"/>
                </a:cubicBezTo>
                <a:lnTo>
                  <a:pt x="15415" y="5544"/>
                </a:lnTo>
                <a:cubicBezTo>
                  <a:pt x="15442" y="5488"/>
                  <a:pt x="15483" y="5432"/>
                  <a:pt x="15518" y="5375"/>
                </a:cubicBezTo>
                <a:cubicBezTo>
                  <a:pt x="15552" y="5319"/>
                  <a:pt x="15600" y="5277"/>
                  <a:pt x="15641" y="5228"/>
                </a:cubicBezTo>
                <a:cubicBezTo>
                  <a:pt x="15648" y="5221"/>
                  <a:pt x="15641" y="5228"/>
                  <a:pt x="15654" y="5214"/>
                </a:cubicBezTo>
                <a:lnTo>
                  <a:pt x="15661" y="5207"/>
                </a:lnTo>
                <a:lnTo>
                  <a:pt x="15675" y="5193"/>
                </a:lnTo>
                <a:lnTo>
                  <a:pt x="15709" y="5165"/>
                </a:lnTo>
                <a:cubicBezTo>
                  <a:pt x="15730" y="5144"/>
                  <a:pt x="15750" y="5122"/>
                  <a:pt x="15778" y="5108"/>
                </a:cubicBezTo>
                <a:cubicBezTo>
                  <a:pt x="15832" y="5073"/>
                  <a:pt x="15887" y="5024"/>
                  <a:pt x="15942" y="4996"/>
                </a:cubicBezTo>
                <a:cubicBezTo>
                  <a:pt x="15996" y="4968"/>
                  <a:pt x="16051" y="4933"/>
                  <a:pt x="16106" y="4912"/>
                </a:cubicBezTo>
                <a:lnTo>
                  <a:pt x="16188" y="4877"/>
                </a:lnTo>
                <a:cubicBezTo>
                  <a:pt x="16215" y="4862"/>
                  <a:pt x="16243" y="4855"/>
                  <a:pt x="16270" y="4848"/>
                </a:cubicBezTo>
                <a:cubicBezTo>
                  <a:pt x="16325" y="4827"/>
                  <a:pt x="16386" y="4813"/>
                  <a:pt x="16441" y="4799"/>
                </a:cubicBezTo>
                <a:cubicBezTo>
                  <a:pt x="16667" y="4743"/>
                  <a:pt x="16886" y="4715"/>
                  <a:pt x="17084" y="4666"/>
                </a:cubicBezTo>
                <a:cubicBezTo>
                  <a:pt x="17290" y="4617"/>
                  <a:pt x="17474" y="4553"/>
                  <a:pt x="17632" y="4455"/>
                </a:cubicBezTo>
                <a:cubicBezTo>
                  <a:pt x="17666" y="4427"/>
                  <a:pt x="17707" y="4406"/>
                  <a:pt x="17741" y="4371"/>
                </a:cubicBezTo>
                <a:lnTo>
                  <a:pt x="17803" y="4307"/>
                </a:lnTo>
                <a:cubicBezTo>
                  <a:pt x="17810" y="4307"/>
                  <a:pt x="17796" y="4314"/>
                  <a:pt x="17803" y="4307"/>
                </a:cubicBezTo>
                <a:lnTo>
                  <a:pt x="17837" y="4272"/>
                </a:lnTo>
                <a:cubicBezTo>
                  <a:pt x="17871" y="4230"/>
                  <a:pt x="17905" y="4188"/>
                  <a:pt x="17926" y="4160"/>
                </a:cubicBezTo>
                <a:cubicBezTo>
                  <a:pt x="17946" y="4125"/>
                  <a:pt x="17974" y="4090"/>
                  <a:pt x="17987" y="4047"/>
                </a:cubicBezTo>
                <a:cubicBezTo>
                  <a:pt x="18070" y="3886"/>
                  <a:pt x="18117" y="3703"/>
                  <a:pt x="18159" y="3513"/>
                </a:cubicBezTo>
                <a:cubicBezTo>
                  <a:pt x="18193" y="3324"/>
                  <a:pt x="18220" y="3134"/>
                  <a:pt x="18261" y="2937"/>
                </a:cubicBezTo>
                <a:cubicBezTo>
                  <a:pt x="18302" y="2747"/>
                  <a:pt x="18357" y="2551"/>
                  <a:pt x="18460" y="2375"/>
                </a:cubicBezTo>
                <a:cubicBezTo>
                  <a:pt x="18507" y="2291"/>
                  <a:pt x="18562" y="2206"/>
                  <a:pt x="18631" y="2129"/>
                </a:cubicBezTo>
                <a:lnTo>
                  <a:pt x="18672" y="2087"/>
                </a:lnTo>
                <a:lnTo>
                  <a:pt x="18678" y="2080"/>
                </a:lnTo>
                <a:cubicBezTo>
                  <a:pt x="18685" y="2073"/>
                  <a:pt x="18678" y="2080"/>
                  <a:pt x="18692" y="2066"/>
                </a:cubicBezTo>
                <a:lnTo>
                  <a:pt x="18740" y="2024"/>
                </a:lnTo>
                <a:cubicBezTo>
                  <a:pt x="18774" y="1996"/>
                  <a:pt x="18795" y="1967"/>
                  <a:pt x="18843" y="1939"/>
                </a:cubicBezTo>
                <a:cubicBezTo>
                  <a:pt x="18884" y="1911"/>
                  <a:pt x="18925" y="1883"/>
                  <a:pt x="18966" y="1855"/>
                </a:cubicBezTo>
                <a:cubicBezTo>
                  <a:pt x="19007" y="1834"/>
                  <a:pt x="19048" y="1813"/>
                  <a:pt x="19089" y="1792"/>
                </a:cubicBezTo>
                <a:cubicBezTo>
                  <a:pt x="19171" y="1757"/>
                  <a:pt x="19253" y="1722"/>
                  <a:pt x="19335" y="1700"/>
                </a:cubicBezTo>
                <a:cubicBezTo>
                  <a:pt x="19500" y="1651"/>
                  <a:pt x="19650" y="1616"/>
                  <a:pt x="19794" y="1588"/>
                </a:cubicBezTo>
                <a:cubicBezTo>
                  <a:pt x="19937" y="1560"/>
                  <a:pt x="20074" y="1539"/>
                  <a:pt x="20204" y="1504"/>
                </a:cubicBezTo>
                <a:cubicBezTo>
                  <a:pt x="20334" y="1476"/>
                  <a:pt x="20444" y="1433"/>
                  <a:pt x="20546" y="1384"/>
                </a:cubicBezTo>
                <a:cubicBezTo>
                  <a:pt x="20594" y="1356"/>
                  <a:pt x="20642" y="1335"/>
                  <a:pt x="20683" y="1307"/>
                </a:cubicBezTo>
                <a:cubicBezTo>
                  <a:pt x="20704" y="1293"/>
                  <a:pt x="20724" y="1279"/>
                  <a:pt x="20745" y="1265"/>
                </a:cubicBezTo>
                <a:cubicBezTo>
                  <a:pt x="20765" y="1251"/>
                  <a:pt x="20779" y="1230"/>
                  <a:pt x="20799" y="1216"/>
                </a:cubicBezTo>
                <a:lnTo>
                  <a:pt x="20827" y="1195"/>
                </a:lnTo>
                <a:lnTo>
                  <a:pt x="20841" y="1180"/>
                </a:lnTo>
                <a:lnTo>
                  <a:pt x="20847" y="1173"/>
                </a:lnTo>
                <a:cubicBezTo>
                  <a:pt x="20847" y="1173"/>
                  <a:pt x="20834" y="1188"/>
                  <a:pt x="20841" y="1180"/>
                </a:cubicBezTo>
                <a:cubicBezTo>
                  <a:pt x="20861" y="1159"/>
                  <a:pt x="20875" y="1138"/>
                  <a:pt x="20895" y="1117"/>
                </a:cubicBezTo>
                <a:cubicBezTo>
                  <a:pt x="20916" y="1096"/>
                  <a:pt x="20929" y="1075"/>
                  <a:pt x="20943" y="1054"/>
                </a:cubicBezTo>
                <a:cubicBezTo>
                  <a:pt x="20957" y="1033"/>
                  <a:pt x="20964" y="1019"/>
                  <a:pt x="20977" y="998"/>
                </a:cubicBezTo>
                <a:cubicBezTo>
                  <a:pt x="21018" y="935"/>
                  <a:pt x="21053" y="850"/>
                  <a:pt x="21080" y="780"/>
                </a:cubicBezTo>
                <a:cubicBezTo>
                  <a:pt x="21094" y="745"/>
                  <a:pt x="21107" y="703"/>
                  <a:pt x="21114" y="668"/>
                </a:cubicBezTo>
                <a:cubicBezTo>
                  <a:pt x="21128" y="632"/>
                  <a:pt x="21135" y="597"/>
                  <a:pt x="21142" y="562"/>
                </a:cubicBezTo>
                <a:cubicBezTo>
                  <a:pt x="21162" y="492"/>
                  <a:pt x="21169" y="429"/>
                  <a:pt x="21183" y="372"/>
                </a:cubicBezTo>
                <a:cubicBezTo>
                  <a:pt x="21224" y="126"/>
                  <a:pt x="21251" y="0"/>
                  <a:pt x="21251" y="0"/>
                </a:cubicBezTo>
                <a:lnTo>
                  <a:pt x="21600" y="63"/>
                </a:lnTo>
                <a:cubicBezTo>
                  <a:pt x="21600" y="63"/>
                  <a:pt x="21593" y="98"/>
                  <a:pt x="21586" y="162"/>
                </a:cubicBezTo>
                <a:cubicBezTo>
                  <a:pt x="21573" y="225"/>
                  <a:pt x="21559" y="316"/>
                  <a:pt x="21538" y="443"/>
                </a:cubicBezTo>
                <a:cubicBezTo>
                  <a:pt x="21525" y="506"/>
                  <a:pt x="21511" y="576"/>
                  <a:pt x="21491" y="653"/>
                </a:cubicBezTo>
                <a:cubicBezTo>
                  <a:pt x="21477" y="696"/>
                  <a:pt x="21470" y="731"/>
                  <a:pt x="21456" y="780"/>
                </a:cubicBezTo>
                <a:cubicBezTo>
                  <a:pt x="21443" y="822"/>
                  <a:pt x="21429" y="871"/>
                  <a:pt x="21408" y="913"/>
                </a:cubicBezTo>
                <a:cubicBezTo>
                  <a:pt x="21367" y="1005"/>
                  <a:pt x="21333" y="1103"/>
                  <a:pt x="21258" y="1209"/>
                </a:cubicBezTo>
                <a:cubicBezTo>
                  <a:pt x="21244" y="1237"/>
                  <a:pt x="21224" y="1265"/>
                  <a:pt x="21203" y="1286"/>
                </a:cubicBezTo>
                <a:cubicBezTo>
                  <a:pt x="21183" y="1307"/>
                  <a:pt x="21169" y="1328"/>
                  <a:pt x="21148" y="1349"/>
                </a:cubicBezTo>
                <a:cubicBezTo>
                  <a:pt x="21128" y="1370"/>
                  <a:pt x="21114" y="1391"/>
                  <a:pt x="21094" y="1412"/>
                </a:cubicBezTo>
                <a:cubicBezTo>
                  <a:pt x="21101" y="1405"/>
                  <a:pt x="21080" y="1426"/>
                  <a:pt x="21080" y="1426"/>
                </a:cubicBezTo>
                <a:lnTo>
                  <a:pt x="21073" y="1433"/>
                </a:lnTo>
                <a:lnTo>
                  <a:pt x="21066" y="1440"/>
                </a:lnTo>
                <a:lnTo>
                  <a:pt x="21046" y="1455"/>
                </a:lnTo>
                <a:lnTo>
                  <a:pt x="21018" y="1462"/>
                </a:lnTo>
                <a:cubicBezTo>
                  <a:pt x="20991" y="1483"/>
                  <a:pt x="20971" y="1504"/>
                  <a:pt x="20943" y="1525"/>
                </a:cubicBezTo>
                <a:cubicBezTo>
                  <a:pt x="20916" y="1546"/>
                  <a:pt x="20888" y="1560"/>
                  <a:pt x="20861" y="1581"/>
                </a:cubicBezTo>
                <a:cubicBezTo>
                  <a:pt x="20806" y="1623"/>
                  <a:pt x="20745" y="1644"/>
                  <a:pt x="20676" y="1679"/>
                </a:cubicBezTo>
                <a:cubicBezTo>
                  <a:pt x="20546" y="1736"/>
                  <a:pt x="20410" y="1778"/>
                  <a:pt x="20273" y="1813"/>
                </a:cubicBezTo>
                <a:cubicBezTo>
                  <a:pt x="19992" y="1883"/>
                  <a:pt x="19698" y="1904"/>
                  <a:pt x="19417" y="1989"/>
                </a:cubicBezTo>
                <a:cubicBezTo>
                  <a:pt x="19349" y="2010"/>
                  <a:pt x="19281" y="2038"/>
                  <a:pt x="19212" y="2066"/>
                </a:cubicBezTo>
                <a:cubicBezTo>
                  <a:pt x="19178" y="2080"/>
                  <a:pt x="19151" y="2101"/>
                  <a:pt x="19116" y="2115"/>
                </a:cubicBezTo>
                <a:cubicBezTo>
                  <a:pt x="19089" y="2136"/>
                  <a:pt x="19062" y="2150"/>
                  <a:pt x="19027" y="2171"/>
                </a:cubicBezTo>
                <a:cubicBezTo>
                  <a:pt x="19000" y="2185"/>
                  <a:pt x="18966" y="2220"/>
                  <a:pt x="18932" y="2249"/>
                </a:cubicBezTo>
                <a:lnTo>
                  <a:pt x="18884" y="2291"/>
                </a:lnTo>
                <a:cubicBezTo>
                  <a:pt x="18897" y="2277"/>
                  <a:pt x="18884" y="2291"/>
                  <a:pt x="18884" y="2291"/>
                </a:cubicBezTo>
                <a:lnTo>
                  <a:pt x="18877" y="2298"/>
                </a:lnTo>
                <a:lnTo>
                  <a:pt x="18870" y="2312"/>
                </a:lnTo>
                <a:lnTo>
                  <a:pt x="18850" y="2333"/>
                </a:lnTo>
                <a:cubicBezTo>
                  <a:pt x="18795" y="2389"/>
                  <a:pt x="18754" y="2452"/>
                  <a:pt x="18720" y="2523"/>
                </a:cubicBezTo>
                <a:cubicBezTo>
                  <a:pt x="18644" y="2663"/>
                  <a:pt x="18590" y="2825"/>
                  <a:pt x="18555" y="3007"/>
                </a:cubicBezTo>
                <a:cubicBezTo>
                  <a:pt x="18514" y="3183"/>
                  <a:pt x="18487" y="3380"/>
                  <a:pt x="18453" y="3577"/>
                </a:cubicBezTo>
                <a:cubicBezTo>
                  <a:pt x="18412" y="3773"/>
                  <a:pt x="18364" y="3991"/>
                  <a:pt x="18254" y="4195"/>
                </a:cubicBezTo>
                <a:cubicBezTo>
                  <a:pt x="18234" y="4244"/>
                  <a:pt x="18193" y="4300"/>
                  <a:pt x="18159" y="4350"/>
                </a:cubicBezTo>
                <a:cubicBezTo>
                  <a:pt x="18124" y="4406"/>
                  <a:pt x="18090" y="4441"/>
                  <a:pt x="18056" y="4476"/>
                </a:cubicBezTo>
                <a:lnTo>
                  <a:pt x="18029" y="4504"/>
                </a:lnTo>
                <a:lnTo>
                  <a:pt x="18022" y="4511"/>
                </a:lnTo>
                <a:cubicBezTo>
                  <a:pt x="18029" y="4504"/>
                  <a:pt x="18008" y="4525"/>
                  <a:pt x="18008" y="4525"/>
                </a:cubicBezTo>
                <a:lnTo>
                  <a:pt x="17994" y="4539"/>
                </a:lnTo>
                <a:lnTo>
                  <a:pt x="17926" y="4595"/>
                </a:lnTo>
                <a:cubicBezTo>
                  <a:pt x="17885" y="4638"/>
                  <a:pt x="17830" y="4666"/>
                  <a:pt x="17782" y="4701"/>
                </a:cubicBezTo>
                <a:cubicBezTo>
                  <a:pt x="17584" y="4827"/>
                  <a:pt x="17358" y="4898"/>
                  <a:pt x="17139" y="4947"/>
                </a:cubicBezTo>
                <a:cubicBezTo>
                  <a:pt x="16920" y="4996"/>
                  <a:pt x="16701" y="5017"/>
                  <a:pt x="16496" y="5066"/>
                </a:cubicBezTo>
                <a:cubicBezTo>
                  <a:pt x="16441" y="5080"/>
                  <a:pt x="16393" y="5087"/>
                  <a:pt x="16345" y="5108"/>
                </a:cubicBezTo>
                <a:cubicBezTo>
                  <a:pt x="16318" y="5115"/>
                  <a:pt x="16297" y="5122"/>
                  <a:pt x="16270" y="5129"/>
                </a:cubicBezTo>
                <a:lnTo>
                  <a:pt x="16195" y="5158"/>
                </a:lnTo>
                <a:cubicBezTo>
                  <a:pt x="16147" y="5172"/>
                  <a:pt x="16099" y="5200"/>
                  <a:pt x="16058" y="5221"/>
                </a:cubicBezTo>
                <a:cubicBezTo>
                  <a:pt x="16010" y="5242"/>
                  <a:pt x="15976" y="5270"/>
                  <a:pt x="15935" y="5298"/>
                </a:cubicBezTo>
                <a:cubicBezTo>
                  <a:pt x="15914" y="5312"/>
                  <a:pt x="15894" y="5333"/>
                  <a:pt x="15873" y="5354"/>
                </a:cubicBezTo>
                <a:lnTo>
                  <a:pt x="15839" y="5382"/>
                </a:lnTo>
                <a:lnTo>
                  <a:pt x="15825" y="5396"/>
                </a:lnTo>
                <a:lnTo>
                  <a:pt x="15819" y="5404"/>
                </a:lnTo>
                <a:cubicBezTo>
                  <a:pt x="15825" y="5396"/>
                  <a:pt x="15819" y="5404"/>
                  <a:pt x="15819" y="5404"/>
                </a:cubicBezTo>
                <a:cubicBezTo>
                  <a:pt x="15784" y="5446"/>
                  <a:pt x="15750" y="5481"/>
                  <a:pt x="15723" y="5523"/>
                </a:cubicBezTo>
                <a:cubicBezTo>
                  <a:pt x="15695" y="5565"/>
                  <a:pt x="15661" y="5607"/>
                  <a:pt x="15641" y="5656"/>
                </a:cubicBezTo>
                <a:lnTo>
                  <a:pt x="15606" y="5727"/>
                </a:lnTo>
                <a:cubicBezTo>
                  <a:pt x="15593" y="5755"/>
                  <a:pt x="15586" y="5776"/>
                  <a:pt x="15579" y="5804"/>
                </a:cubicBezTo>
                <a:cubicBezTo>
                  <a:pt x="15504" y="6008"/>
                  <a:pt x="15463" y="6240"/>
                  <a:pt x="15422" y="6486"/>
                </a:cubicBezTo>
                <a:cubicBezTo>
                  <a:pt x="15381" y="6725"/>
                  <a:pt x="15340" y="6985"/>
                  <a:pt x="15230" y="7230"/>
                </a:cubicBezTo>
                <a:cubicBezTo>
                  <a:pt x="15196" y="7294"/>
                  <a:pt x="15175" y="7350"/>
                  <a:pt x="15134" y="7413"/>
                </a:cubicBezTo>
                <a:lnTo>
                  <a:pt x="15073" y="7504"/>
                </a:lnTo>
                <a:cubicBezTo>
                  <a:pt x="15052" y="7533"/>
                  <a:pt x="15032" y="7554"/>
                  <a:pt x="15011" y="7575"/>
                </a:cubicBezTo>
                <a:cubicBezTo>
                  <a:pt x="14922" y="7680"/>
                  <a:pt x="14813" y="7764"/>
                  <a:pt x="14696" y="7842"/>
                </a:cubicBezTo>
                <a:cubicBezTo>
                  <a:pt x="14457" y="7982"/>
                  <a:pt x="14197" y="8039"/>
                  <a:pt x="13951" y="8088"/>
                </a:cubicBezTo>
                <a:cubicBezTo>
                  <a:pt x="13704" y="8130"/>
                  <a:pt x="13458" y="8165"/>
                  <a:pt x="13232" y="8242"/>
                </a:cubicBezTo>
                <a:lnTo>
                  <a:pt x="13150" y="8277"/>
                </a:lnTo>
                <a:cubicBezTo>
                  <a:pt x="13123" y="8284"/>
                  <a:pt x="13095" y="8299"/>
                  <a:pt x="13068" y="8313"/>
                </a:cubicBezTo>
                <a:lnTo>
                  <a:pt x="12993" y="8355"/>
                </a:lnTo>
                <a:cubicBezTo>
                  <a:pt x="12972" y="8369"/>
                  <a:pt x="12945" y="8383"/>
                  <a:pt x="12924" y="8397"/>
                </a:cubicBezTo>
                <a:cubicBezTo>
                  <a:pt x="12883" y="8418"/>
                  <a:pt x="12829" y="8474"/>
                  <a:pt x="12788" y="8509"/>
                </a:cubicBezTo>
                <a:lnTo>
                  <a:pt x="12767" y="8523"/>
                </a:lnTo>
                <a:cubicBezTo>
                  <a:pt x="12774" y="8516"/>
                  <a:pt x="12767" y="8523"/>
                  <a:pt x="12767" y="8523"/>
                </a:cubicBezTo>
                <a:lnTo>
                  <a:pt x="12760" y="8530"/>
                </a:lnTo>
                <a:lnTo>
                  <a:pt x="12733" y="8566"/>
                </a:lnTo>
                <a:cubicBezTo>
                  <a:pt x="12712" y="8587"/>
                  <a:pt x="12692" y="8608"/>
                  <a:pt x="12678" y="8629"/>
                </a:cubicBezTo>
                <a:cubicBezTo>
                  <a:pt x="12548" y="8818"/>
                  <a:pt x="12466" y="9050"/>
                  <a:pt x="12425" y="9303"/>
                </a:cubicBezTo>
                <a:cubicBezTo>
                  <a:pt x="12377" y="9556"/>
                  <a:pt x="12350" y="9816"/>
                  <a:pt x="12268" y="10090"/>
                </a:cubicBezTo>
                <a:cubicBezTo>
                  <a:pt x="12233" y="10224"/>
                  <a:pt x="12179" y="10357"/>
                  <a:pt x="12110" y="10484"/>
                </a:cubicBezTo>
                <a:lnTo>
                  <a:pt x="12049" y="10582"/>
                </a:lnTo>
                <a:lnTo>
                  <a:pt x="12014" y="10631"/>
                </a:lnTo>
                <a:lnTo>
                  <a:pt x="11980" y="10666"/>
                </a:lnTo>
                <a:lnTo>
                  <a:pt x="11919" y="10744"/>
                </a:lnTo>
                <a:cubicBezTo>
                  <a:pt x="11912" y="10751"/>
                  <a:pt x="11919" y="10744"/>
                  <a:pt x="11905" y="10758"/>
                </a:cubicBezTo>
                <a:lnTo>
                  <a:pt x="11878" y="10786"/>
                </a:lnTo>
                <a:lnTo>
                  <a:pt x="11837" y="10821"/>
                </a:lnTo>
                <a:cubicBezTo>
                  <a:pt x="11782" y="10870"/>
                  <a:pt x="11720" y="10912"/>
                  <a:pt x="11666" y="10955"/>
                </a:cubicBezTo>
                <a:cubicBezTo>
                  <a:pt x="11638" y="10976"/>
                  <a:pt x="11604" y="10990"/>
                  <a:pt x="11570" y="11004"/>
                </a:cubicBezTo>
                <a:cubicBezTo>
                  <a:pt x="11536" y="11018"/>
                  <a:pt x="11508" y="11039"/>
                  <a:pt x="11474" y="11053"/>
                </a:cubicBezTo>
                <a:cubicBezTo>
                  <a:pt x="11344" y="11109"/>
                  <a:pt x="11214" y="11144"/>
                  <a:pt x="11084" y="11172"/>
                </a:cubicBezTo>
                <a:cubicBezTo>
                  <a:pt x="10824" y="11229"/>
                  <a:pt x="10564" y="11257"/>
                  <a:pt x="10331" y="11320"/>
                </a:cubicBezTo>
                <a:cubicBezTo>
                  <a:pt x="10215" y="11355"/>
                  <a:pt x="10099" y="11390"/>
                  <a:pt x="9996" y="11446"/>
                </a:cubicBezTo>
                <a:cubicBezTo>
                  <a:pt x="9941" y="11475"/>
                  <a:pt x="9900" y="11503"/>
                  <a:pt x="9852" y="11538"/>
                </a:cubicBezTo>
                <a:cubicBezTo>
                  <a:pt x="9832" y="11552"/>
                  <a:pt x="9804" y="11580"/>
                  <a:pt x="9777" y="11601"/>
                </a:cubicBezTo>
                <a:lnTo>
                  <a:pt x="9743" y="11636"/>
                </a:lnTo>
                <a:lnTo>
                  <a:pt x="9722" y="11650"/>
                </a:lnTo>
                <a:cubicBezTo>
                  <a:pt x="9716" y="11657"/>
                  <a:pt x="9729" y="11643"/>
                  <a:pt x="9722" y="11650"/>
                </a:cubicBezTo>
                <a:lnTo>
                  <a:pt x="9716" y="11657"/>
                </a:lnTo>
                <a:cubicBezTo>
                  <a:pt x="9558" y="11826"/>
                  <a:pt x="9462" y="12051"/>
                  <a:pt x="9408" y="12297"/>
                </a:cubicBezTo>
                <a:cubicBezTo>
                  <a:pt x="9353" y="12543"/>
                  <a:pt x="9326" y="12803"/>
                  <a:pt x="9264" y="13070"/>
                </a:cubicBezTo>
                <a:cubicBezTo>
                  <a:pt x="9237" y="13203"/>
                  <a:pt x="9196" y="13337"/>
                  <a:pt x="9141" y="13463"/>
                </a:cubicBezTo>
                <a:lnTo>
                  <a:pt x="9093" y="13561"/>
                </a:lnTo>
                <a:cubicBezTo>
                  <a:pt x="9079" y="13597"/>
                  <a:pt x="9066" y="13625"/>
                  <a:pt x="9038" y="13660"/>
                </a:cubicBezTo>
                <a:lnTo>
                  <a:pt x="8977" y="13758"/>
                </a:lnTo>
                <a:cubicBezTo>
                  <a:pt x="8956" y="13786"/>
                  <a:pt x="8936" y="13807"/>
                  <a:pt x="8915" y="13836"/>
                </a:cubicBezTo>
                <a:cubicBezTo>
                  <a:pt x="8826" y="13948"/>
                  <a:pt x="8710" y="14032"/>
                  <a:pt x="8593" y="14110"/>
                </a:cubicBezTo>
                <a:cubicBezTo>
                  <a:pt x="8470" y="14173"/>
                  <a:pt x="8347" y="14236"/>
                  <a:pt x="8217" y="14271"/>
                </a:cubicBezTo>
                <a:cubicBezTo>
                  <a:pt x="7964" y="14348"/>
                  <a:pt x="7711" y="14377"/>
                  <a:pt x="7478" y="14426"/>
                </a:cubicBezTo>
                <a:cubicBezTo>
                  <a:pt x="7362" y="14447"/>
                  <a:pt x="7246" y="14475"/>
                  <a:pt x="7136" y="14510"/>
                </a:cubicBezTo>
                <a:cubicBezTo>
                  <a:pt x="7081" y="14531"/>
                  <a:pt x="7034" y="14552"/>
                  <a:pt x="6979" y="14573"/>
                </a:cubicBezTo>
                <a:cubicBezTo>
                  <a:pt x="6931" y="14601"/>
                  <a:pt x="6876" y="14623"/>
                  <a:pt x="6842" y="14651"/>
                </a:cubicBezTo>
                <a:cubicBezTo>
                  <a:pt x="6821" y="14665"/>
                  <a:pt x="6801" y="14679"/>
                  <a:pt x="6780" y="14693"/>
                </a:cubicBezTo>
                <a:lnTo>
                  <a:pt x="6712" y="14756"/>
                </a:lnTo>
                <a:lnTo>
                  <a:pt x="6678" y="14784"/>
                </a:lnTo>
                <a:cubicBezTo>
                  <a:pt x="6678" y="14784"/>
                  <a:pt x="6664" y="14798"/>
                  <a:pt x="6678" y="14784"/>
                </a:cubicBezTo>
                <a:lnTo>
                  <a:pt x="6671" y="14791"/>
                </a:lnTo>
                <a:lnTo>
                  <a:pt x="6657" y="14805"/>
                </a:lnTo>
                <a:lnTo>
                  <a:pt x="6602" y="14868"/>
                </a:lnTo>
                <a:cubicBezTo>
                  <a:pt x="6568" y="14911"/>
                  <a:pt x="6541" y="14960"/>
                  <a:pt x="6514" y="15002"/>
                </a:cubicBezTo>
                <a:cubicBezTo>
                  <a:pt x="6493" y="15051"/>
                  <a:pt x="6466" y="15100"/>
                  <a:pt x="6445" y="15150"/>
                </a:cubicBezTo>
                <a:cubicBezTo>
                  <a:pt x="6363" y="15353"/>
                  <a:pt x="6329" y="15585"/>
                  <a:pt x="6288" y="15824"/>
                </a:cubicBezTo>
                <a:cubicBezTo>
                  <a:pt x="6247" y="16063"/>
                  <a:pt x="6212" y="16302"/>
                  <a:pt x="6117" y="16541"/>
                </a:cubicBezTo>
                <a:cubicBezTo>
                  <a:pt x="6096" y="16604"/>
                  <a:pt x="6069" y="16660"/>
                  <a:pt x="6041" y="16716"/>
                </a:cubicBezTo>
                <a:cubicBezTo>
                  <a:pt x="6028" y="16745"/>
                  <a:pt x="6007" y="16773"/>
                  <a:pt x="5994" y="16801"/>
                </a:cubicBezTo>
                <a:lnTo>
                  <a:pt x="5939" y="16885"/>
                </a:lnTo>
                <a:cubicBezTo>
                  <a:pt x="5918" y="16913"/>
                  <a:pt x="5905" y="16927"/>
                  <a:pt x="5884" y="16955"/>
                </a:cubicBezTo>
                <a:lnTo>
                  <a:pt x="5857" y="16991"/>
                </a:lnTo>
                <a:lnTo>
                  <a:pt x="5843" y="17005"/>
                </a:lnTo>
                <a:lnTo>
                  <a:pt x="5836" y="17012"/>
                </a:lnTo>
                <a:cubicBezTo>
                  <a:pt x="5829" y="17019"/>
                  <a:pt x="5836" y="17012"/>
                  <a:pt x="5822" y="17026"/>
                </a:cubicBezTo>
                <a:cubicBezTo>
                  <a:pt x="5775" y="17068"/>
                  <a:pt x="5727" y="17110"/>
                  <a:pt x="5679" y="17152"/>
                </a:cubicBezTo>
                <a:cubicBezTo>
                  <a:pt x="5576" y="17229"/>
                  <a:pt x="5467" y="17293"/>
                  <a:pt x="5357" y="17335"/>
                </a:cubicBezTo>
                <a:lnTo>
                  <a:pt x="5275" y="17370"/>
                </a:lnTo>
                <a:cubicBezTo>
                  <a:pt x="5248" y="17384"/>
                  <a:pt x="5220" y="17384"/>
                  <a:pt x="5193" y="17398"/>
                </a:cubicBezTo>
                <a:lnTo>
                  <a:pt x="5111" y="17426"/>
                </a:lnTo>
                <a:lnTo>
                  <a:pt x="5029" y="17447"/>
                </a:lnTo>
                <a:cubicBezTo>
                  <a:pt x="4810" y="17503"/>
                  <a:pt x="4598" y="17532"/>
                  <a:pt x="4399" y="17574"/>
                </a:cubicBezTo>
                <a:cubicBezTo>
                  <a:pt x="4201" y="17616"/>
                  <a:pt x="4016" y="17672"/>
                  <a:pt x="3866" y="17763"/>
                </a:cubicBezTo>
                <a:cubicBezTo>
                  <a:pt x="3831" y="17785"/>
                  <a:pt x="3797" y="17806"/>
                  <a:pt x="3763" y="17834"/>
                </a:cubicBezTo>
                <a:cubicBezTo>
                  <a:pt x="3729" y="17862"/>
                  <a:pt x="3688" y="17897"/>
                  <a:pt x="3654" y="17932"/>
                </a:cubicBezTo>
                <a:cubicBezTo>
                  <a:pt x="3626" y="17960"/>
                  <a:pt x="3599" y="17995"/>
                  <a:pt x="3578" y="18023"/>
                </a:cubicBezTo>
                <a:cubicBezTo>
                  <a:pt x="3551" y="18059"/>
                  <a:pt x="3530" y="18094"/>
                  <a:pt x="3510" y="18129"/>
                </a:cubicBezTo>
                <a:cubicBezTo>
                  <a:pt x="3421" y="18276"/>
                  <a:pt x="3373" y="18452"/>
                  <a:pt x="3339" y="18628"/>
                </a:cubicBezTo>
                <a:cubicBezTo>
                  <a:pt x="3305" y="18803"/>
                  <a:pt x="3277" y="18986"/>
                  <a:pt x="3243" y="19169"/>
                </a:cubicBezTo>
                <a:cubicBezTo>
                  <a:pt x="3209" y="19351"/>
                  <a:pt x="3168" y="19534"/>
                  <a:pt x="3099" y="19717"/>
                </a:cubicBezTo>
                <a:cubicBezTo>
                  <a:pt x="3086" y="19759"/>
                  <a:pt x="3058" y="19801"/>
                  <a:pt x="3038" y="19843"/>
                </a:cubicBezTo>
                <a:cubicBezTo>
                  <a:pt x="3017" y="19885"/>
                  <a:pt x="2990" y="19928"/>
                  <a:pt x="2963" y="19970"/>
                </a:cubicBezTo>
                <a:cubicBezTo>
                  <a:pt x="2935" y="20012"/>
                  <a:pt x="2908" y="20054"/>
                  <a:pt x="2880" y="20082"/>
                </a:cubicBezTo>
                <a:lnTo>
                  <a:pt x="2839" y="20131"/>
                </a:lnTo>
                <a:lnTo>
                  <a:pt x="2819" y="20153"/>
                </a:lnTo>
                <a:lnTo>
                  <a:pt x="2812" y="20167"/>
                </a:lnTo>
                <a:cubicBezTo>
                  <a:pt x="2819" y="20160"/>
                  <a:pt x="2798" y="20181"/>
                  <a:pt x="2798" y="20181"/>
                </a:cubicBezTo>
                <a:lnTo>
                  <a:pt x="2792" y="20188"/>
                </a:lnTo>
                <a:cubicBezTo>
                  <a:pt x="2662" y="20321"/>
                  <a:pt x="2511" y="20412"/>
                  <a:pt x="2360" y="20483"/>
                </a:cubicBezTo>
                <a:cubicBezTo>
                  <a:pt x="2210" y="20553"/>
                  <a:pt x="2059" y="20588"/>
                  <a:pt x="1923" y="20623"/>
                </a:cubicBezTo>
                <a:cubicBezTo>
                  <a:pt x="1642" y="20680"/>
                  <a:pt x="1403" y="20715"/>
                  <a:pt x="1197" y="20771"/>
                </a:cubicBezTo>
                <a:cubicBezTo>
                  <a:pt x="1149" y="20785"/>
                  <a:pt x="1102" y="20799"/>
                  <a:pt x="1054" y="20813"/>
                </a:cubicBezTo>
                <a:cubicBezTo>
                  <a:pt x="1013" y="20834"/>
                  <a:pt x="965" y="20848"/>
                  <a:pt x="924" y="20869"/>
                </a:cubicBezTo>
                <a:cubicBezTo>
                  <a:pt x="889" y="20890"/>
                  <a:pt x="842" y="20911"/>
                  <a:pt x="814" y="20932"/>
                </a:cubicBezTo>
                <a:cubicBezTo>
                  <a:pt x="787" y="20954"/>
                  <a:pt x="759" y="20968"/>
                  <a:pt x="725" y="20996"/>
                </a:cubicBezTo>
                <a:cubicBezTo>
                  <a:pt x="691" y="21024"/>
                  <a:pt x="664" y="21052"/>
                  <a:pt x="629" y="21080"/>
                </a:cubicBezTo>
                <a:lnTo>
                  <a:pt x="616" y="21087"/>
                </a:lnTo>
                <a:cubicBezTo>
                  <a:pt x="616" y="21087"/>
                  <a:pt x="602" y="21094"/>
                  <a:pt x="623" y="21080"/>
                </a:cubicBezTo>
                <a:lnTo>
                  <a:pt x="616" y="21087"/>
                </a:lnTo>
                <a:lnTo>
                  <a:pt x="602" y="21108"/>
                </a:lnTo>
                <a:cubicBezTo>
                  <a:pt x="588" y="21122"/>
                  <a:pt x="582" y="21136"/>
                  <a:pt x="575" y="21143"/>
                </a:cubicBezTo>
                <a:cubicBezTo>
                  <a:pt x="534" y="21192"/>
                  <a:pt x="506" y="21242"/>
                  <a:pt x="479" y="21284"/>
                </a:cubicBezTo>
                <a:cubicBezTo>
                  <a:pt x="465" y="21305"/>
                  <a:pt x="452" y="21326"/>
                  <a:pt x="445" y="21347"/>
                </a:cubicBezTo>
                <a:cubicBezTo>
                  <a:pt x="438" y="21368"/>
                  <a:pt x="424" y="21389"/>
                  <a:pt x="417" y="21403"/>
                </a:cubicBezTo>
                <a:cubicBezTo>
                  <a:pt x="404" y="21431"/>
                  <a:pt x="390" y="21474"/>
                  <a:pt x="376" y="21509"/>
                </a:cubicBezTo>
                <a:cubicBezTo>
                  <a:pt x="356" y="21572"/>
                  <a:pt x="349" y="21600"/>
                  <a:pt x="349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C1193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0" name="Freeform: Shape 26"/>
          <p:cNvSpPr/>
          <p:nvPr/>
        </p:nvSpPr>
        <p:spPr>
          <a:xfrm>
            <a:off x="1387185" y="10959"/>
            <a:ext cx="6861430" cy="6775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7" y="21460"/>
                  <a:pt x="28" y="21397"/>
                </a:cubicBezTo>
                <a:cubicBezTo>
                  <a:pt x="34" y="21369"/>
                  <a:pt x="41" y="21335"/>
                  <a:pt x="55" y="21293"/>
                </a:cubicBezTo>
                <a:cubicBezTo>
                  <a:pt x="62" y="21251"/>
                  <a:pt x="76" y="21202"/>
                  <a:pt x="90" y="21139"/>
                </a:cubicBezTo>
                <a:cubicBezTo>
                  <a:pt x="117" y="21020"/>
                  <a:pt x="138" y="20873"/>
                  <a:pt x="172" y="20692"/>
                </a:cubicBezTo>
                <a:cubicBezTo>
                  <a:pt x="214" y="20510"/>
                  <a:pt x="255" y="20294"/>
                  <a:pt x="373" y="20063"/>
                </a:cubicBezTo>
                <a:cubicBezTo>
                  <a:pt x="435" y="19951"/>
                  <a:pt x="511" y="19833"/>
                  <a:pt x="614" y="19728"/>
                </a:cubicBezTo>
                <a:lnTo>
                  <a:pt x="621" y="19721"/>
                </a:lnTo>
                <a:cubicBezTo>
                  <a:pt x="621" y="19721"/>
                  <a:pt x="642" y="19700"/>
                  <a:pt x="635" y="19707"/>
                </a:cubicBezTo>
                <a:lnTo>
                  <a:pt x="642" y="19700"/>
                </a:lnTo>
                <a:lnTo>
                  <a:pt x="662" y="19686"/>
                </a:lnTo>
                <a:lnTo>
                  <a:pt x="697" y="19651"/>
                </a:lnTo>
                <a:lnTo>
                  <a:pt x="731" y="19616"/>
                </a:lnTo>
                <a:lnTo>
                  <a:pt x="752" y="19602"/>
                </a:lnTo>
                <a:lnTo>
                  <a:pt x="780" y="19588"/>
                </a:lnTo>
                <a:cubicBezTo>
                  <a:pt x="849" y="19539"/>
                  <a:pt x="918" y="19497"/>
                  <a:pt x="987" y="19462"/>
                </a:cubicBezTo>
                <a:cubicBezTo>
                  <a:pt x="1262" y="19316"/>
                  <a:pt x="1580" y="19267"/>
                  <a:pt x="1883" y="19211"/>
                </a:cubicBezTo>
                <a:cubicBezTo>
                  <a:pt x="2194" y="19155"/>
                  <a:pt x="2504" y="19092"/>
                  <a:pt x="2746" y="18897"/>
                </a:cubicBezTo>
                <a:lnTo>
                  <a:pt x="2787" y="18862"/>
                </a:lnTo>
                <a:lnTo>
                  <a:pt x="2808" y="18841"/>
                </a:lnTo>
                <a:lnTo>
                  <a:pt x="2822" y="18834"/>
                </a:lnTo>
                <a:lnTo>
                  <a:pt x="2828" y="18827"/>
                </a:lnTo>
                <a:cubicBezTo>
                  <a:pt x="2835" y="18827"/>
                  <a:pt x="2815" y="18841"/>
                  <a:pt x="2828" y="18827"/>
                </a:cubicBezTo>
                <a:cubicBezTo>
                  <a:pt x="2856" y="18792"/>
                  <a:pt x="2891" y="18757"/>
                  <a:pt x="2918" y="18722"/>
                </a:cubicBezTo>
                <a:cubicBezTo>
                  <a:pt x="2946" y="18687"/>
                  <a:pt x="2960" y="18659"/>
                  <a:pt x="2980" y="18631"/>
                </a:cubicBezTo>
                <a:cubicBezTo>
                  <a:pt x="3001" y="18603"/>
                  <a:pt x="3022" y="18561"/>
                  <a:pt x="3035" y="18526"/>
                </a:cubicBezTo>
                <a:cubicBezTo>
                  <a:pt x="3111" y="18373"/>
                  <a:pt x="3153" y="18198"/>
                  <a:pt x="3194" y="18009"/>
                </a:cubicBezTo>
                <a:cubicBezTo>
                  <a:pt x="3236" y="17821"/>
                  <a:pt x="3263" y="17618"/>
                  <a:pt x="3311" y="17409"/>
                </a:cubicBezTo>
                <a:cubicBezTo>
                  <a:pt x="3360" y="17199"/>
                  <a:pt x="3442" y="16982"/>
                  <a:pt x="3574" y="16787"/>
                </a:cubicBezTo>
                <a:cubicBezTo>
                  <a:pt x="3601" y="16738"/>
                  <a:pt x="3649" y="16696"/>
                  <a:pt x="3684" y="16647"/>
                </a:cubicBezTo>
                <a:lnTo>
                  <a:pt x="3712" y="16612"/>
                </a:lnTo>
                <a:cubicBezTo>
                  <a:pt x="3725" y="16598"/>
                  <a:pt x="3718" y="16605"/>
                  <a:pt x="3725" y="16598"/>
                </a:cubicBezTo>
                <a:lnTo>
                  <a:pt x="3732" y="16591"/>
                </a:lnTo>
                <a:lnTo>
                  <a:pt x="3746" y="16577"/>
                </a:lnTo>
                <a:lnTo>
                  <a:pt x="3808" y="16521"/>
                </a:lnTo>
                <a:cubicBezTo>
                  <a:pt x="3815" y="16514"/>
                  <a:pt x="3829" y="16500"/>
                  <a:pt x="3836" y="16493"/>
                </a:cubicBezTo>
                <a:lnTo>
                  <a:pt x="3877" y="16465"/>
                </a:lnTo>
                <a:lnTo>
                  <a:pt x="3953" y="16410"/>
                </a:lnTo>
                <a:cubicBezTo>
                  <a:pt x="4008" y="16375"/>
                  <a:pt x="4056" y="16354"/>
                  <a:pt x="4112" y="16326"/>
                </a:cubicBezTo>
                <a:cubicBezTo>
                  <a:pt x="4326" y="16228"/>
                  <a:pt x="4560" y="16179"/>
                  <a:pt x="4781" y="16137"/>
                </a:cubicBezTo>
                <a:cubicBezTo>
                  <a:pt x="5002" y="16095"/>
                  <a:pt x="5222" y="16067"/>
                  <a:pt x="5422" y="15997"/>
                </a:cubicBezTo>
                <a:cubicBezTo>
                  <a:pt x="5629" y="15935"/>
                  <a:pt x="5809" y="15830"/>
                  <a:pt x="5947" y="15669"/>
                </a:cubicBezTo>
                <a:lnTo>
                  <a:pt x="6002" y="15599"/>
                </a:lnTo>
                <a:lnTo>
                  <a:pt x="6043" y="15536"/>
                </a:lnTo>
                <a:cubicBezTo>
                  <a:pt x="6071" y="15501"/>
                  <a:pt x="6092" y="15446"/>
                  <a:pt x="6119" y="15397"/>
                </a:cubicBezTo>
                <a:cubicBezTo>
                  <a:pt x="6147" y="15348"/>
                  <a:pt x="6161" y="15292"/>
                  <a:pt x="6181" y="15243"/>
                </a:cubicBezTo>
                <a:cubicBezTo>
                  <a:pt x="6195" y="15187"/>
                  <a:pt x="6216" y="15138"/>
                  <a:pt x="6230" y="15082"/>
                </a:cubicBezTo>
                <a:cubicBezTo>
                  <a:pt x="6285" y="14859"/>
                  <a:pt x="6319" y="14614"/>
                  <a:pt x="6374" y="14370"/>
                </a:cubicBezTo>
                <a:cubicBezTo>
                  <a:pt x="6430" y="14125"/>
                  <a:pt x="6512" y="13860"/>
                  <a:pt x="6678" y="13636"/>
                </a:cubicBezTo>
                <a:cubicBezTo>
                  <a:pt x="6699" y="13608"/>
                  <a:pt x="6719" y="13580"/>
                  <a:pt x="6747" y="13559"/>
                </a:cubicBezTo>
                <a:lnTo>
                  <a:pt x="6781" y="13517"/>
                </a:lnTo>
                <a:lnTo>
                  <a:pt x="6795" y="13497"/>
                </a:lnTo>
                <a:lnTo>
                  <a:pt x="6816" y="13476"/>
                </a:lnTo>
                <a:lnTo>
                  <a:pt x="6885" y="13413"/>
                </a:lnTo>
                <a:cubicBezTo>
                  <a:pt x="6899" y="13406"/>
                  <a:pt x="6906" y="13392"/>
                  <a:pt x="6919" y="13385"/>
                </a:cubicBezTo>
                <a:lnTo>
                  <a:pt x="6961" y="13357"/>
                </a:lnTo>
                <a:lnTo>
                  <a:pt x="7051" y="13294"/>
                </a:lnTo>
                <a:lnTo>
                  <a:pt x="7140" y="13245"/>
                </a:lnTo>
                <a:cubicBezTo>
                  <a:pt x="7202" y="13210"/>
                  <a:pt x="7264" y="13189"/>
                  <a:pt x="7326" y="13168"/>
                </a:cubicBezTo>
                <a:cubicBezTo>
                  <a:pt x="7582" y="13077"/>
                  <a:pt x="7837" y="13042"/>
                  <a:pt x="8085" y="12994"/>
                </a:cubicBezTo>
                <a:cubicBezTo>
                  <a:pt x="8334" y="12952"/>
                  <a:pt x="8568" y="12889"/>
                  <a:pt x="8768" y="12770"/>
                </a:cubicBezTo>
                <a:cubicBezTo>
                  <a:pt x="8968" y="12651"/>
                  <a:pt x="9127" y="12470"/>
                  <a:pt x="9217" y="12253"/>
                </a:cubicBezTo>
                <a:cubicBezTo>
                  <a:pt x="9313" y="12029"/>
                  <a:pt x="9355" y="11778"/>
                  <a:pt x="9403" y="11520"/>
                </a:cubicBezTo>
                <a:cubicBezTo>
                  <a:pt x="9451" y="11261"/>
                  <a:pt x="9500" y="10989"/>
                  <a:pt x="9631" y="10737"/>
                </a:cubicBezTo>
                <a:cubicBezTo>
                  <a:pt x="9644" y="10709"/>
                  <a:pt x="9658" y="10674"/>
                  <a:pt x="9679" y="10646"/>
                </a:cubicBezTo>
                <a:lnTo>
                  <a:pt x="9734" y="10556"/>
                </a:lnTo>
                <a:cubicBezTo>
                  <a:pt x="9755" y="10528"/>
                  <a:pt x="9776" y="10500"/>
                  <a:pt x="9803" y="10472"/>
                </a:cubicBezTo>
                <a:lnTo>
                  <a:pt x="9838" y="10430"/>
                </a:lnTo>
                <a:lnTo>
                  <a:pt x="9865" y="10402"/>
                </a:lnTo>
                <a:cubicBezTo>
                  <a:pt x="9865" y="10402"/>
                  <a:pt x="9879" y="10388"/>
                  <a:pt x="9879" y="10388"/>
                </a:cubicBezTo>
                <a:lnTo>
                  <a:pt x="9955" y="10325"/>
                </a:lnTo>
                <a:lnTo>
                  <a:pt x="9989" y="10290"/>
                </a:lnTo>
                <a:lnTo>
                  <a:pt x="10038" y="10255"/>
                </a:lnTo>
                <a:lnTo>
                  <a:pt x="10127" y="10192"/>
                </a:lnTo>
                <a:cubicBezTo>
                  <a:pt x="10162" y="10171"/>
                  <a:pt x="10189" y="10157"/>
                  <a:pt x="10224" y="10143"/>
                </a:cubicBezTo>
                <a:cubicBezTo>
                  <a:pt x="10479" y="10011"/>
                  <a:pt x="10748" y="9969"/>
                  <a:pt x="11004" y="9920"/>
                </a:cubicBezTo>
                <a:cubicBezTo>
                  <a:pt x="11259" y="9871"/>
                  <a:pt x="11507" y="9829"/>
                  <a:pt x="11728" y="9731"/>
                </a:cubicBezTo>
                <a:lnTo>
                  <a:pt x="11804" y="9689"/>
                </a:lnTo>
                <a:lnTo>
                  <a:pt x="11845" y="9668"/>
                </a:lnTo>
                <a:lnTo>
                  <a:pt x="11880" y="9640"/>
                </a:lnTo>
                <a:lnTo>
                  <a:pt x="11956" y="9591"/>
                </a:lnTo>
                <a:cubicBezTo>
                  <a:pt x="11976" y="9571"/>
                  <a:pt x="11997" y="9550"/>
                  <a:pt x="12025" y="9536"/>
                </a:cubicBezTo>
                <a:lnTo>
                  <a:pt x="12059" y="9508"/>
                </a:lnTo>
                <a:lnTo>
                  <a:pt x="12066" y="9501"/>
                </a:lnTo>
                <a:cubicBezTo>
                  <a:pt x="12073" y="9501"/>
                  <a:pt x="12059" y="9508"/>
                  <a:pt x="12066" y="9501"/>
                </a:cubicBezTo>
                <a:lnTo>
                  <a:pt x="12080" y="9480"/>
                </a:lnTo>
                <a:lnTo>
                  <a:pt x="12142" y="9403"/>
                </a:lnTo>
                <a:cubicBezTo>
                  <a:pt x="12169" y="9375"/>
                  <a:pt x="12176" y="9354"/>
                  <a:pt x="12190" y="9333"/>
                </a:cubicBezTo>
                <a:cubicBezTo>
                  <a:pt x="12204" y="9312"/>
                  <a:pt x="12225" y="9291"/>
                  <a:pt x="12231" y="9263"/>
                </a:cubicBezTo>
                <a:cubicBezTo>
                  <a:pt x="12342" y="9054"/>
                  <a:pt x="12404" y="8809"/>
                  <a:pt x="12445" y="8558"/>
                </a:cubicBezTo>
                <a:cubicBezTo>
                  <a:pt x="12466" y="8432"/>
                  <a:pt x="12494" y="8306"/>
                  <a:pt x="12521" y="8173"/>
                </a:cubicBezTo>
                <a:cubicBezTo>
                  <a:pt x="12549" y="8048"/>
                  <a:pt x="12576" y="7915"/>
                  <a:pt x="12632" y="7789"/>
                </a:cubicBezTo>
                <a:lnTo>
                  <a:pt x="12666" y="7691"/>
                </a:lnTo>
                <a:lnTo>
                  <a:pt x="12714" y="7601"/>
                </a:lnTo>
                <a:cubicBezTo>
                  <a:pt x="12742" y="7538"/>
                  <a:pt x="12783" y="7482"/>
                  <a:pt x="12825" y="7426"/>
                </a:cubicBezTo>
                <a:cubicBezTo>
                  <a:pt x="12845" y="7398"/>
                  <a:pt x="12866" y="7370"/>
                  <a:pt x="12894" y="7349"/>
                </a:cubicBezTo>
                <a:lnTo>
                  <a:pt x="12928" y="7307"/>
                </a:lnTo>
                <a:lnTo>
                  <a:pt x="12942" y="7286"/>
                </a:lnTo>
                <a:cubicBezTo>
                  <a:pt x="12942" y="7286"/>
                  <a:pt x="12956" y="7272"/>
                  <a:pt x="12956" y="7272"/>
                </a:cubicBezTo>
                <a:lnTo>
                  <a:pt x="12963" y="7265"/>
                </a:lnTo>
                <a:lnTo>
                  <a:pt x="13032" y="7202"/>
                </a:lnTo>
                <a:cubicBezTo>
                  <a:pt x="13046" y="7195"/>
                  <a:pt x="13052" y="7181"/>
                  <a:pt x="13066" y="7174"/>
                </a:cubicBezTo>
                <a:lnTo>
                  <a:pt x="13108" y="7146"/>
                </a:lnTo>
                <a:cubicBezTo>
                  <a:pt x="13342" y="6979"/>
                  <a:pt x="13597" y="6909"/>
                  <a:pt x="13846" y="6860"/>
                </a:cubicBezTo>
                <a:cubicBezTo>
                  <a:pt x="14094" y="6804"/>
                  <a:pt x="14336" y="6776"/>
                  <a:pt x="14556" y="6706"/>
                </a:cubicBezTo>
                <a:cubicBezTo>
                  <a:pt x="14612" y="6692"/>
                  <a:pt x="14667" y="6671"/>
                  <a:pt x="14715" y="6650"/>
                </a:cubicBezTo>
                <a:cubicBezTo>
                  <a:pt x="14743" y="6636"/>
                  <a:pt x="14770" y="6629"/>
                  <a:pt x="14791" y="6616"/>
                </a:cubicBezTo>
                <a:lnTo>
                  <a:pt x="14867" y="6574"/>
                </a:lnTo>
                <a:lnTo>
                  <a:pt x="14901" y="6553"/>
                </a:lnTo>
                <a:lnTo>
                  <a:pt x="14936" y="6532"/>
                </a:lnTo>
                <a:lnTo>
                  <a:pt x="15005" y="6483"/>
                </a:lnTo>
                <a:cubicBezTo>
                  <a:pt x="15025" y="6469"/>
                  <a:pt x="15046" y="6448"/>
                  <a:pt x="15067" y="6427"/>
                </a:cubicBezTo>
                <a:lnTo>
                  <a:pt x="15108" y="6385"/>
                </a:lnTo>
                <a:cubicBezTo>
                  <a:pt x="15108" y="6385"/>
                  <a:pt x="15122" y="6378"/>
                  <a:pt x="15108" y="6385"/>
                </a:cubicBezTo>
                <a:lnTo>
                  <a:pt x="15115" y="6378"/>
                </a:lnTo>
                <a:lnTo>
                  <a:pt x="15177" y="6308"/>
                </a:lnTo>
                <a:cubicBezTo>
                  <a:pt x="15198" y="6287"/>
                  <a:pt x="15219" y="6259"/>
                  <a:pt x="15226" y="6238"/>
                </a:cubicBezTo>
                <a:cubicBezTo>
                  <a:pt x="15253" y="6196"/>
                  <a:pt x="15281" y="6154"/>
                  <a:pt x="15301" y="6106"/>
                </a:cubicBezTo>
                <a:lnTo>
                  <a:pt x="15336" y="6036"/>
                </a:lnTo>
                <a:lnTo>
                  <a:pt x="15364" y="5959"/>
                </a:lnTo>
                <a:cubicBezTo>
                  <a:pt x="15384" y="5910"/>
                  <a:pt x="15398" y="5854"/>
                  <a:pt x="15419" y="5798"/>
                </a:cubicBezTo>
                <a:cubicBezTo>
                  <a:pt x="15481" y="5582"/>
                  <a:pt x="15508" y="5351"/>
                  <a:pt x="15557" y="5121"/>
                </a:cubicBezTo>
                <a:cubicBezTo>
                  <a:pt x="15605" y="4890"/>
                  <a:pt x="15667" y="4653"/>
                  <a:pt x="15784" y="4436"/>
                </a:cubicBezTo>
                <a:cubicBezTo>
                  <a:pt x="15819" y="4387"/>
                  <a:pt x="15846" y="4331"/>
                  <a:pt x="15888" y="4282"/>
                </a:cubicBezTo>
                <a:lnTo>
                  <a:pt x="15950" y="4212"/>
                </a:lnTo>
                <a:lnTo>
                  <a:pt x="15978" y="4177"/>
                </a:lnTo>
                <a:lnTo>
                  <a:pt x="15984" y="4171"/>
                </a:lnTo>
                <a:cubicBezTo>
                  <a:pt x="15984" y="4171"/>
                  <a:pt x="15998" y="4157"/>
                  <a:pt x="15998" y="4157"/>
                </a:cubicBezTo>
                <a:lnTo>
                  <a:pt x="16012" y="4143"/>
                </a:lnTo>
                <a:lnTo>
                  <a:pt x="16074" y="4087"/>
                </a:lnTo>
                <a:cubicBezTo>
                  <a:pt x="16095" y="4066"/>
                  <a:pt x="16115" y="4052"/>
                  <a:pt x="16143" y="4031"/>
                </a:cubicBezTo>
                <a:cubicBezTo>
                  <a:pt x="16198" y="3996"/>
                  <a:pt x="16247" y="3954"/>
                  <a:pt x="16302" y="3933"/>
                </a:cubicBezTo>
                <a:cubicBezTo>
                  <a:pt x="16509" y="3821"/>
                  <a:pt x="16729" y="3758"/>
                  <a:pt x="16943" y="3716"/>
                </a:cubicBezTo>
                <a:cubicBezTo>
                  <a:pt x="17150" y="3675"/>
                  <a:pt x="17357" y="3647"/>
                  <a:pt x="17544" y="3591"/>
                </a:cubicBezTo>
                <a:cubicBezTo>
                  <a:pt x="17730" y="3542"/>
                  <a:pt x="17902" y="3472"/>
                  <a:pt x="18040" y="3374"/>
                </a:cubicBezTo>
                <a:cubicBezTo>
                  <a:pt x="18082" y="3353"/>
                  <a:pt x="18109" y="3318"/>
                  <a:pt x="18137" y="3290"/>
                </a:cubicBezTo>
                <a:lnTo>
                  <a:pt x="18158" y="3269"/>
                </a:lnTo>
                <a:lnTo>
                  <a:pt x="18164" y="3262"/>
                </a:lnTo>
                <a:cubicBezTo>
                  <a:pt x="18171" y="3255"/>
                  <a:pt x="18158" y="3269"/>
                  <a:pt x="18164" y="3262"/>
                </a:cubicBezTo>
                <a:lnTo>
                  <a:pt x="18178" y="3248"/>
                </a:lnTo>
                <a:lnTo>
                  <a:pt x="18227" y="3192"/>
                </a:lnTo>
                <a:cubicBezTo>
                  <a:pt x="18240" y="3172"/>
                  <a:pt x="18261" y="3158"/>
                  <a:pt x="18268" y="3137"/>
                </a:cubicBezTo>
                <a:lnTo>
                  <a:pt x="18302" y="3088"/>
                </a:lnTo>
                <a:lnTo>
                  <a:pt x="18337" y="3039"/>
                </a:lnTo>
                <a:lnTo>
                  <a:pt x="18364" y="2983"/>
                </a:lnTo>
                <a:cubicBezTo>
                  <a:pt x="18440" y="2829"/>
                  <a:pt x="18489" y="2662"/>
                  <a:pt x="18523" y="2494"/>
                </a:cubicBezTo>
                <a:cubicBezTo>
                  <a:pt x="18592" y="2152"/>
                  <a:pt x="18627" y="1795"/>
                  <a:pt x="18765" y="1474"/>
                </a:cubicBezTo>
                <a:cubicBezTo>
                  <a:pt x="18834" y="1313"/>
                  <a:pt x="18923" y="1167"/>
                  <a:pt x="19041" y="1048"/>
                </a:cubicBezTo>
                <a:lnTo>
                  <a:pt x="19047" y="1034"/>
                </a:lnTo>
                <a:lnTo>
                  <a:pt x="19082" y="999"/>
                </a:lnTo>
                <a:lnTo>
                  <a:pt x="19123" y="964"/>
                </a:lnTo>
                <a:lnTo>
                  <a:pt x="19165" y="929"/>
                </a:lnTo>
                <a:cubicBezTo>
                  <a:pt x="19179" y="915"/>
                  <a:pt x="19199" y="901"/>
                  <a:pt x="19213" y="894"/>
                </a:cubicBezTo>
                <a:cubicBezTo>
                  <a:pt x="19248" y="873"/>
                  <a:pt x="19282" y="845"/>
                  <a:pt x="19317" y="824"/>
                </a:cubicBezTo>
                <a:cubicBezTo>
                  <a:pt x="19351" y="803"/>
                  <a:pt x="19385" y="789"/>
                  <a:pt x="19420" y="768"/>
                </a:cubicBezTo>
                <a:cubicBezTo>
                  <a:pt x="19454" y="747"/>
                  <a:pt x="19489" y="734"/>
                  <a:pt x="19523" y="720"/>
                </a:cubicBezTo>
                <a:cubicBezTo>
                  <a:pt x="19558" y="706"/>
                  <a:pt x="19592" y="692"/>
                  <a:pt x="19627" y="678"/>
                </a:cubicBezTo>
                <a:cubicBezTo>
                  <a:pt x="19696" y="657"/>
                  <a:pt x="19758" y="636"/>
                  <a:pt x="19820" y="622"/>
                </a:cubicBezTo>
                <a:cubicBezTo>
                  <a:pt x="19951" y="587"/>
                  <a:pt x="20068" y="566"/>
                  <a:pt x="20179" y="545"/>
                </a:cubicBezTo>
                <a:cubicBezTo>
                  <a:pt x="20407" y="503"/>
                  <a:pt x="20593" y="468"/>
                  <a:pt x="20751" y="412"/>
                </a:cubicBezTo>
                <a:cubicBezTo>
                  <a:pt x="20903" y="356"/>
                  <a:pt x="21021" y="293"/>
                  <a:pt x="21110" y="231"/>
                </a:cubicBezTo>
                <a:cubicBezTo>
                  <a:pt x="21152" y="203"/>
                  <a:pt x="21186" y="168"/>
                  <a:pt x="21214" y="140"/>
                </a:cubicBezTo>
                <a:lnTo>
                  <a:pt x="21227" y="133"/>
                </a:lnTo>
                <a:cubicBezTo>
                  <a:pt x="21227" y="133"/>
                  <a:pt x="21221" y="140"/>
                  <a:pt x="21227" y="133"/>
                </a:cubicBezTo>
                <a:lnTo>
                  <a:pt x="21234" y="126"/>
                </a:lnTo>
                <a:cubicBezTo>
                  <a:pt x="21241" y="119"/>
                  <a:pt x="21248" y="112"/>
                  <a:pt x="21255" y="105"/>
                </a:cubicBezTo>
                <a:cubicBezTo>
                  <a:pt x="21269" y="91"/>
                  <a:pt x="21283" y="77"/>
                  <a:pt x="21290" y="63"/>
                </a:cubicBezTo>
                <a:cubicBezTo>
                  <a:pt x="21317" y="21"/>
                  <a:pt x="21338" y="0"/>
                  <a:pt x="21338" y="0"/>
                </a:cubicBezTo>
                <a:lnTo>
                  <a:pt x="21600" y="189"/>
                </a:lnTo>
                <a:cubicBezTo>
                  <a:pt x="21600" y="189"/>
                  <a:pt x="21572" y="217"/>
                  <a:pt x="21531" y="279"/>
                </a:cubicBezTo>
                <a:cubicBezTo>
                  <a:pt x="21517" y="293"/>
                  <a:pt x="21510" y="307"/>
                  <a:pt x="21497" y="321"/>
                </a:cubicBezTo>
                <a:cubicBezTo>
                  <a:pt x="21490" y="328"/>
                  <a:pt x="21483" y="335"/>
                  <a:pt x="21476" y="342"/>
                </a:cubicBezTo>
                <a:lnTo>
                  <a:pt x="21510" y="384"/>
                </a:lnTo>
                <a:lnTo>
                  <a:pt x="21503" y="391"/>
                </a:lnTo>
                <a:lnTo>
                  <a:pt x="21497" y="391"/>
                </a:lnTo>
                <a:lnTo>
                  <a:pt x="21483" y="405"/>
                </a:lnTo>
                <a:cubicBezTo>
                  <a:pt x="21441" y="440"/>
                  <a:pt x="21400" y="482"/>
                  <a:pt x="21345" y="524"/>
                </a:cubicBezTo>
                <a:cubicBezTo>
                  <a:pt x="21234" y="608"/>
                  <a:pt x="21083" y="685"/>
                  <a:pt x="20896" y="740"/>
                </a:cubicBezTo>
                <a:cubicBezTo>
                  <a:pt x="20717" y="796"/>
                  <a:pt x="20503" y="838"/>
                  <a:pt x="20282" y="873"/>
                </a:cubicBezTo>
                <a:cubicBezTo>
                  <a:pt x="20172" y="894"/>
                  <a:pt x="20055" y="908"/>
                  <a:pt x="19937" y="936"/>
                </a:cubicBezTo>
                <a:cubicBezTo>
                  <a:pt x="19875" y="950"/>
                  <a:pt x="19820" y="964"/>
                  <a:pt x="19765" y="985"/>
                </a:cubicBezTo>
                <a:cubicBezTo>
                  <a:pt x="19737" y="992"/>
                  <a:pt x="19710" y="1006"/>
                  <a:pt x="19682" y="1020"/>
                </a:cubicBezTo>
                <a:cubicBezTo>
                  <a:pt x="19655" y="1034"/>
                  <a:pt x="19627" y="1041"/>
                  <a:pt x="19599" y="1055"/>
                </a:cubicBezTo>
                <a:cubicBezTo>
                  <a:pt x="19572" y="1069"/>
                  <a:pt x="19544" y="1083"/>
                  <a:pt x="19517" y="1097"/>
                </a:cubicBezTo>
                <a:cubicBezTo>
                  <a:pt x="19489" y="1111"/>
                  <a:pt x="19468" y="1132"/>
                  <a:pt x="19441" y="1146"/>
                </a:cubicBezTo>
                <a:cubicBezTo>
                  <a:pt x="19427" y="1153"/>
                  <a:pt x="19413" y="1160"/>
                  <a:pt x="19399" y="1174"/>
                </a:cubicBezTo>
                <a:lnTo>
                  <a:pt x="19358" y="1209"/>
                </a:lnTo>
                <a:lnTo>
                  <a:pt x="19317" y="1243"/>
                </a:lnTo>
                <a:lnTo>
                  <a:pt x="19296" y="1264"/>
                </a:lnTo>
                <a:lnTo>
                  <a:pt x="19289" y="1271"/>
                </a:lnTo>
                <a:cubicBezTo>
                  <a:pt x="19289" y="1271"/>
                  <a:pt x="19282" y="1278"/>
                  <a:pt x="19289" y="1271"/>
                </a:cubicBezTo>
                <a:lnTo>
                  <a:pt x="19282" y="1278"/>
                </a:lnTo>
                <a:cubicBezTo>
                  <a:pt x="19192" y="1376"/>
                  <a:pt x="19116" y="1488"/>
                  <a:pt x="19054" y="1621"/>
                </a:cubicBezTo>
                <a:cubicBezTo>
                  <a:pt x="18937" y="1893"/>
                  <a:pt x="18903" y="2221"/>
                  <a:pt x="18834" y="2585"/>
                </a:cubicBezTo>
                <a:cubicBezTo>
                  <a:pt x="18792" y="2766"/>
                  <a:pt x="18744" y="2955"/>
                  <a:pt x="18647" y="3144"/>
                </a:cubicBezTo>
                <a:lnTo>
                  <a:pt x="18613" y="3213"/>
                </a:lnTo>
                <a:lnTo>
                  <a:pt x="18565" y="3283"/>
                </a:lnTo>
                <a:lnTo>
                  <a:pt x="18516" y="3353"/>
                </a:lnTo>
                <a:cubicBezTo>
                  <a:pt x="18502" y="3374"/>
                  <a:pt x="18482" y="3388"/>
                  <a:pt x="18468" y="3409"/>
                </a:cubicBezTo>
                <a:lnTo>
                  <a:pt x="18420" y="3465"/>
                </a:lnTo>
                <a:lnTo>
                  <a:pt x="18406" y="3479"/>
                </a:lnTo>
                <a:cubicBezTo>
                  <a:pt x="18406" y="3479"/>
                  <a:pt x="18392" y="3493"/>
                  <a:pt x="18392" y="3493"/>
                </a:cubicBezTo>
                <a:lnTo>
                  <a:pt x="18385" y="3500"/>
                </a:lnTo>
                <a:lnTo>
                  <a:pt x="18358" y="3528"/>
                </a:lnTo>
                <a:cubicBezTo>
                  <a:pt x="18316" y="3563"/>
                  <a:pt x="18275" y="3605"/>
                  <a:pt x="18233" y="3633"/>
                </a:cubicBezTo>
                <a:cubicBezTo>
                  <a:pt x="18054" y="3758"/>
                  <a:pt x="17847" y="3835"/>
                  <a:pt x="17640" y="3884"/>
                </a:cubicBezTo>
                <a:cubicBezTo>
                  <a:pt x="17433" y="3933"/>
                  <a:pt x="17226" y="3961"/>
                  <a:pt x="17026" y="4003"/>
                </a:cubicBezTo>
                <a:cubicBezTo>
                  <a:pt x="16826" y="4038"/>
                  <a:pt x="16626" y="4087"/>
                  <a:pt x="16454" y="4184"/>
                </a:cubicBezTo>
                <a:cubicBezTo>
                  <a:pt x="16405" y="4205"/>
                  <a:pt x="16371" y="4233"/>
                  <a:pt x="16329" y="4261"/>
                </a:cubicBezTo>
                <a:cubicBezTo>
                  <a:pt x="16309" y="4268"/>
                  <a:pt x="16288" y="4289"/>
                  <a:pt x="16267" y="4310"/>
                </a:cubicBezTo>
                <a:lnTo>
                  <a:pt x="16205" y="4366"/>
                </a:lnTo>
                <a:lnTo>
                  <a:pt x="16191" y="4380"/>
                </a:lnTo>
                <a:cubicBezTo>
                  <a:pt x="16184" y="4380"/>
                  <a:pt x="16198" y="4373"/>
                  <a:pt x="16191" y="4380"/>
                </a:cubicBezTo>
                <a:lnTo>
                  <a:pt x="16184" y="4387"/>
                </a:lnTo>
                <a:lnTo>
                  <a:pt x="16157" y="4415"/>
                </a:lnTo>
                <a:lnTo>
                  <a:pt x="16109" y="4471"/>
                </a:lnTo>
                <a:cubicBezTo>
                  <a:pt x="16081" y="4513"/>
                  <a:pt x="16053" y="4555"/>
                  <a:pt x="16026" y="4597"/>
                </a:cubicBezTo>
                <a:cubicBezTo>
                  <a:pt x="15922" y="4778"/>
                  <a:pt x="15867" y="4988"/>
                  <a:pt x="15826" y="5211"/>
                </a:cubicBezTo>
                <a:cubicBezTo>
                  <a:pt x="15784" y="5435"/>
                  <a:pt x="15757" y="5672"/>
                  <a:pt x="15688" y="5910"/>
                </a:cubicBezTo>
                <a:cubicBezTo>
                  <a:pt x="15667" y="5973"/>
                  <a:pt x="15653" y="6029"/>
                  <a:pt x="15633" y="6092"/>
                </a:cubicBezTo>
                <a:lnTo>
                  <a:pt x="15598" y="6182"/>
                </a:lnTo>
                <a:cubicBezTo>
                  <a:pt x="15584" y="6210"/>
                  <a:pt x="15570" y="6238"/>
                  <a:pt x="15557" y="6273"/>
                </a:cubicBezTo>
                <a:cubicBezTo>
                  <a:pt x="15529" y="6329"/>
                  <a:pt x="15488" y="6392"/>
                  <a:pt x="15453" y="6448"/>
                </a:cubicBezTo>
                <a:cubicBezTo>
                  <a:pt x="15433" y="6476"/>
                  <a:pt x="15412" y="6497"/>
                  <a:pt x="15391" y="6525"/>
                </a:cubicBezTo>
                <a:lnTo>
                  <a:pt x="15336" y="6595"/>
                </a:lnTo>
                <a:cubicBezTo>
                  <a:pt x="15143" y="6797"/>
                  <a:pt x="14894" y="6909"/>
                  <a:pt x="14653" y="6979"/>
                </a:cubicBezTo>
                <a:cubicBezTo>
                  <a:pt x="14405" y="7049"/>
                  <a:pt x="14156" y="7077"/>
                  <a:pt x="13922" y="7125"/>
                </a:cubicBezTo>
                <a:cubicBezTo>
                  <a:pt x="13804" y="7146"/>
                  <a:pt x="13687" y="7174"/>
                  <a:pt x="13577" y="7216"/>
                </a:cubicBezTo>
                <a:cubicBezTo>
                  <a:pt x="13522" y="7237"/>
                  <a:pt x="13466" y="7258"/>
                  <a:pt x="13418" y="7286"/>
                </a:cubicBezTo>
                <a:lnTo>
                  <a:pt x="13342" y="7328"/>
                </a:lnTo>
                <a:lnTo>
                  <a:pt x="13273" y="7370"/>
                </a:lnTo>
                <a:lnTo>
                  <a:pt x="13239" y="7391"/>
                </a:lnTo>
                <a:cubicBezTo>
                  <a:pt x="13225" y="7398"/>
                  <a:pt x="13218" y="7412"/>
                  <a:pt x="13204" y="7419"/>
                </a:cubicBezTo>
                <a:lnTo>
                  <a:pt x="13135" y="7482"/>
                </a:lnTo>
                <a:lnTo>
                  <a:pt x="13128" y="7489"/>
                </a:lnTo>
                <a:cubicBezTo>
                  <a:pt x="13121" y="7496"/>
                  <a:pt x="13128" y="7489"/>
                  <a:pt x="13128" y="7489"/>
                </a:cubicBezTo>
                <a:lnTo>
                  <a:pt x="13115" y="7503"/>
                </a:lnTo>
                <a:lnTo>
                  <a:pt x="13087" y="7538"/>
                </a:lnTo>
                <a:cubicBezTo>
                  <a:pt x="13066" y="7559"/>
                  <a:pt x="13046" y="7580"/>
                  <a:pt x="13032" y="7601"/>
                </a:cubicBezTo>
                <a:cubicBezTo>
                  <a:pt x="13004" y="7649"/>
                  <a:pt x="12963" y="7691"/>
                  <a:pt x="12942" y="7747"/>
                </a:cubicBezTo>
                <a:lnTo>
                  <a:pt x="12901" y="7824"/>
                </a:lnTo>
                <a:lnTo>
                  <a:pt x="12866" y="7908"/>
                </a:lnTo>
                <a:cubicBezTo>
                  <a:pt x="12783" y="8131"/>
                  <a:pt x="12749" y="8383"/>
                  <a:pt x="12701" y="8641"/>
                </a:cubicBezTo>
                <a:cubicBezTo>
                  <a:pt x="12659" y="8900"/>
                  <a:pt x="12597" y="9172"/>
                  <a:pt x="12466" y="9417"/>
                </a:cubicBezTo>
                <a:cubicBezTo>
                  <a:pt x="12452" y="9452"/>
                  <a:pt x="12425" y="9480"/>
                  <a:pt x="12404" y="9508"/>
                </a:cubicBezTo>
                <a:cubicBezTo>
                  <a:pt x="12383" y="9536"/>
                  <a:pt x="12363" y="9571"/>
                  <a:pt x="12342" y="9598"/>
                </a:cubicBezTo>
                <a:lnTo>
                  <a:pt x="12280" y="9675"/>
                </a:lnTo>
                <a:lnTo>
                  <a:pt x="12266" y="9696"/>
                </a:lnTo>
                <a:cubicBezTo>
                  <a:pt x="12266" y="9696"/>
                  <a:pt x="12252" y="9710"/>
                  <a:pt x="12252" y="9710"/>
                </a:cubicBezTo>
                <a:lnTo>
                  <a:pt x="12245" y="9717"/>
                </a:lnTo>
                <a:lnTo>
                  <a:pt x="12204" y="9752"/>
                </a:lnTo>
                <a:cubicBezTo>
                  <a:pt x="12176" y="9773"/>
                  <a:pt x="12149" y="9801"/>
                  <a:pt x="12121" y="9822"/>
                </a:cubicBezTo>
                <a:lnTo>
                  <a:pt x="12031" y="9885"/>
                </a:lnTo>
                <a:lnTo>
                  <a:pt x="11990" y="9913"/>
                </a:lnTo>
                <a:lnTo>
                  <a:pt x="11942" y="9934"/>
                </a:lnTo>
                <a:lnTo>
                  <a:pt x="11845" y="9983"/>
                </a:lnTo>
                <a:cubicBezTo>
                  <a:pt x="11590" y="10094"/>
                  <a:pt x="11321" y="10143"/>
                  <a:pt x="11066" y="10185"/>
                </a:cubicBezTo>
                <a:cubicBezTo>
                  <a:pt x="10810" y="10227"/>
                  <a:pt x="10562" y="10276"/>
                  <a:pt x="10348" y="10381"/>
                </a:cubicBezTo>
                <a:cubicBezTo>
                  <a:pt x="10321" y="10395"/>
                  <a:pt x="10293" y="10409"/>
                  <a:pt x="10265" y="10423"/>
                </a:cubicBezTo>
                <a:lnTo>
                  <a:pt x="10196" y="10472"/>
                </a:lnTo>
                <a:lnTo>
                  <a:pt x="10162" y="10493"/>
                </a:lnTo>
                <a:lnTo>
                  <a:pt x="10127" y="10528"/>
                </a:lnTo>
                <a:lnTo>
                  <a:pt x="10051" y="10583"/>
                </a:lnTo>
                <a:lnTo>
                  <a:pt x="9996" y="10646"/>
                </a:lnTo>
                <a:cubicBezTo>
                  <a:pt x="9976" y="10667"/>
                  <a:pt x="9955" y="10688"/>
                  <a:pt x="9941" y="10716"/>
                </a:cubicBezTo>
                <a:lnTo>
                  <a:pt x="9893" y="10793"/>
                </a:lnTo>
                <a:cubicBezTo>
                  <a:pt x="9872" y="10814"/>
                  <a:pt x="9865" y="10849"/>
                  <a:pt x="9851" y="10870"/>
                </a:cubicBezTo>
                <a:cubicBezTo>
                  <a:pt x="9741" y="11086"/>
                  <a:pt x="9700" y="11338"/>
                  <a:pt x="9658" y="11596"/>
                </a:cubicBezTo>
                <a:cubicBezTo>
                  <a:pt x="9617" y="11855"/>
                  <a:pt x="9575" y="12120"/>
                  <a:pt x="9465" y="12386"/>
                </a:cubicBezTo>
                <a:cubicBezTo>
                  <a:pt x="9355" y="12651"/>
                  <a:pt x="9162" y="12875"/>
                  <a:pt x="8920" y="13021"/>
                </a:cubicBezTo>
                <a:cubicBezTo>
                  <a:pt x="8672" y="13161"/>
                  <a:pt x="8410" y="13224"/>
                  <a:pt x="8154" y="13266"/>
                </a:cubicBezTo>
                <a:cubicBezTo>
                  <a:pt x="7899" y="13315"/>
                  <a:pt x="7658" y="13350"/>
                  <a:pt x="7437" y="13427"/>
                </a:cubicBezTo>
                <a:cubicBezTo>
                  <a:pt x="7382" y="13448"/>
                  <a:pt x="7326" y="13469"/>
                  <a:pt x="7278" y="13497"/>
                </a:cubicBezTo>
                <a:lnTo>
                  <a:pt x="7202" y="13538"/>
                </a:lnTo>
                <a:lnTo>
                  <a:pt x="7133" y="13580"/>
                </a:lnTo>
                <a:lnTo>
                  <a:pt x="7099" y="13601"/>
                </a:lnTo>
                <a:cubicBezTo>
                  <a:pt x="7085" y="13608"/>
                  <a:pt x="7078" y="13622"/>
                  <a:pt x="7064" y="13629"/>
                </a:cubicBezTo>
                <a:lnTo>
                  <a:pt x="6995" y="13692"/>
                </a:lnTo>
                <a:lnTo>
                  <a:pt x="6988" y="13699"/>
                </a:lnTo>
                <a:cubicBezTo>
                  <a:pt x="6988" y="13699"/>
                  <a:pt x="6975" y="13713"/>
                  <a:pt x="6988" y="13699"/>
                </a:cubicBezTo>
                <a:lnTo>
                  <a:pt x="6975" y="13713"/>
                </a:lnTo>
                <a:lnTo>
                  <a:pt x="6947" y="13748"/>
                </a:lnTo>
                <a:cubicBezTo>
                  <a:pt x="6926" y="13769"/>
                  <a:pt x="6913" y="13790"/>
                  <a:pt x="6892" y="13811"/>
                </a:cubicBezTo>
                <a:cubicBezTo>
                  <a:pt x="6761" y="13993"/>
                  <a:pt x="6692" y="14216"/>
                  <a:pt x="6644" y="14447"/>
                </a:cubicBezTo>
                <a:cubicBezTo>
                  <a:pt x="6595" y="14684"/>
                  <a:pt x="6575" y="14929"/>
                  <a:pt x="6512" y="15173"/>
                </a:cubicBezTo>
                <a:cubicBezTo>
                  <a:pt x="6499" y="15236"/>
                  <a:pt x="6478" y="15299"/>
                  <a:pt x="6464" y="15355"/>
                </a:cubicBezTo>
                <a:cubicBezTo>
                  <a:pt x="6443" y="15418"/>
                  <a:pt x="6423" y="15480"/>
                  <a:pt x="6395" y="15536"/>
                </a:cubicBezTo>
                <a:cubicBezTo>
                  <a:pt x="6368" y="15592"/>
                  <a:pt x="6340" y="15655"/>
                  <a:pt x="6299" y="15711"/>
                </a:cubicBezTo>
                <a:lnTo>
                  <a:pt x="6243" y="15795"/>
                </a:lnTo>
                <a:lnTo>
                  <a:pt x="6188" y="15865"/>
                </a:lnTo>
                <a:cubicBezTo>
                  <a:pt x="6016" y="16067"/>
                  <a:pt x="5781" y="16207"/>
                  <a:pt x="5547" y="16277"/>
                </a:cubicBezTo>
                <a:cubicBezTo>
                  <a:pt x="5312" y="16347"/>
                  <a:pt x="5084" y="16389"/>
                  <a:pt x="4864" y="16431"/>
                </a:cubicBezTo>
                <a:cubicBezTo>
                  <a:pt x="4650" y="16472"/>
                  <a:pt x="4443" y="16514"/>
                  <a:pt x="4263" y="16598"/>
                </a:cubicBezTo>
                <a:cubicBezTo>
                  <a:pt x="4222" y="16619"/>
                  <a:pt x="4174" y="16640"/>
                  <a:pt x="4139" y="16668"/>
                </a:cubicBezTo>
                <a:lnTo>
                  <a:pt x="4084" y="16703"/>
                </a:lnTo>
                <a:lnTo>
                  <a:pt x="4056" y="16724"/>
                </a:lnTo>
                <a:cubicBezTo>
                  <a:pt x="4050" y="16731"/>
                  <a:pt x="4036" y="16745"/>
                  <a:pt x="4029" y="16752"/>
                </a:cubicBezTo>
                <a:lnTo>
                  <a:pt x="3967" y="16808"/>
                </a:lnTo>
                <a:lnTo>
                  <a:pt x="3946" y="16829"/>
                </a:lnTo>
                <a:cubicBezTo>
                  <a:pt x="3946" y="16829"/>
                  <a:pt x="3932" y="16843"/>
                  <a:pt x="3946" y="16829"/>
                </a:cubicBezTo>
                <a:lnTo>
                  <a:pt x="3925" y="16857"/>
                </a:lnTo>
                <a:cubicBezTo>
                  <a:pt x="3898" y="16892"/>
                  <a:pt x="3863" y="16927"/>
                  <a:pt x="3836" y="16968"/>
                </a:cubicBezTo>
                <a:cubicBezTo>
                  <a:pt x="3732" y="17122"/>
                  <a:pt x="3670" y="17304"/>
                  <a:pt x="3629" y="17499"/>
                </a:cubicBezTo>
                <a:cubicBezTo>
                  <a:pt x="3587" y="17688"/>
                  <a:pt x="3560" y="17891"/>
                  <a:pt x="3525" y="18086"/>
                </a:cubicBezTo>
                <a:cubicBezTo>
                  <a:pt x="3491" y="18282"/>
                  <a:pt x="3442" y="18484"/>
                  <a:pt x="3353" y="18680"/>
                </a:cubicBezTo>
                <a:cubicBezTo>
                  <a:pt x="3325" y="18729"/>
                  <a:pt x="3311" y="18771"/>
                  <a:pt x="3277" y="18820"/>
                </a:cubicBezTo>
                <a:cubicBezTo>
                  <a:pt x="3249" y="18869"/>
                  <a:pt x="3215" y="18917"/>
                  <a:pt x="3187" y="18952"/>
                </a:cubicBezTo>
                <a:cubicBezTo>
                  <a:pt x="3160" y="18987"/>
                  <a:pt x="3125" y="19022"/>
                  <a:pt x="3098" y="19057"/>
                </a:cubicBezTo>
                <a:cubicBezTo>
                  <a:pt x="3104" y="19050"/>
                  <a:pt x="3084" y="19071"/>
                  <a:pt x="3084" y="19071"/>
                </a:cubicBezTo>
                <a:lnTo>
                  <a:pt x="3035" y="19120"/>
                </a:lnTo>
                <a:lnTo>
                  <a:pt x="2980" y="19169"/>
                </a:lnTo>
                <a:cubicBezTo>
                  <a:pt x="2822" y="19295"/>
                  <a:pt x="2642" y="19379"/>
                  <a:pt x="2470" y="19434"/>
                </a:cubicBezTo>
                <a:cubicBezTo>
                  <a:pt x="2297" y="19490"/>
                  <a:pt x="2132" y="19518"/>
                  <a:pt x="1973" y="19553"/>
                </a:cubicBezTo>
                <a:cubicBezTo>
                  <a:pt x="1663" y="19609"/>
                  <a:pt x="1380" y="19658"/>
                  <a:pt x="1166" y="19777"/>
                </a:cubicBezTo>
                <a:cubicBezTo>
                  <a:pt x="1111" y="19805"/>
                  <a:pt x="1069" y="19833"/>
                  <a:pt x="1028" y="19861"/>
                </a:cubicBezTo>
                <a:lnTo>
                  <a:pt x="1014" y="19875"/>
                </a:lnTo>
                <a:lnTo>
                  <a:pt x="993" y="19888"/>
                </a:lnTo>
                <a:lnTo>
                  <a:pt x="959" y="19923"/>
                </a:lnTo>
                <a:lnTo>
                  <a:pt x="924" y="19958"/>
                </a:lnTo>
                <a:lnTo>
                  <a:pt x="904" y="19972"/>
                </a:lnTo>
                <a:lnTo>
                  <a:pt x="897" y="19979"/>
                </a:lnTo>
                <a:cubicBezTo>
                  <a:pt x="890" y="19986"/>
                  <a:pt x="904" y="19972"/>
                  <a:pt x="904" y="19972"/>
                </a:cubicBezTo>
                <a:lnTo>
                  <a:pt x="897" y="19979"/>
                </a:lnTo>
                <a:cubicBezTo>
                  <a:pt x="821" y="20056"/>
                  <a:pt x="766" y="20147"/>
                  <a:pt x="724" y="20231"/>
                </a:cubicBezTo>
                <a:cubicBezTo>
                  <a:pt x="635" y="20412"/>
                  <a:pt x="593" y="20601"/>
                  <a:pt x="566" y="20769"/>
                </a:cubicBezTo>
                <a:cubicBezTo>
                  <a:pt x="538" y="20943"/>
                  <a:pt x="511" y="21097"/>
                  <a:pt x="490" y="21216"/>
                </a:cubicBezTo>
                <a:cubicBezTo>
                  <a:pt x="476" y="21279"/>
                  <a:pt x="469" y="21335"/>
                  <a:pt x="455" y="21383"/>
                </a:cubicBezTo>
                <a:cubicBezTo>
                  <a:pt x="442" y="21432"/>
                  <a:pt x="435" y="21481"/>
                  <a:pt x="421" y="21509"/>
                </a:cubicBezTo>
                <a:cubicBezTo>
                  <a:pt x="400" y="21572"/>
                  <a:pt x="393" y="21600"/>
                  <a:pt x="393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C1193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1" name="Freeform: Shape 27"/>
          <p:cNvSpPr/>
          <p:nvPr/>
        </p:nvSpPr>
        <p:spPr>
          <a:xfrm>
            <a:off x="433905" y="41639"/>
            <a:ext cx="6703643" cy="67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3"/>
                </a:moveTo>
                <a:cubicBezTo>
                  <a:pt x="0" y="21223"/>
                  <a:pt x="28" y="21216"/>
                  <a:pt x="92" y="21195"/>
                </a:cubicBezTo>
                <a:cubicBezTo>
                  <a:pt x="120" y="21189"/>
                  <a:pt x="169" y="21175"/>
                  <a:pt x="219" y="21161"/>
                </a:cubicBezTo>
                <a:cubicBezTo>
                  <a:pt x="268" y="21147"/>
                  <a:pt x="325" y="21133"/>
                  <a:pt x="388" y="21126"/>
                </a:cubicBezTo>
                <a:cubicBezTo>
                  <a:pt x="515" y="21098"/>
                  <a:pt x="671" y="21077"/>
                  <a:pt x="840" y="21049"/>
                </a:cubicBezTo>
                <a:cubicBezTo>
                  <a:pt x="1010" y="21014"/>
                  <a:pt x="1200" y="20979"/>
                  <a:pt x="1384" y="20896"/>
                </a:cubicBezTo>
                <a:cubicBezTo>
                  <a:pt x="1476" y="20854"/>
                  <a:pt x="1561" y="20798"/>
                  <a:pt x="1645" y="20728"/>
                </a:cubicBezTo>
                <a:lnTo>
                  <a:pt x="1681" y="20693"/>
                </a:lnTo>
                <a:lnTo>
                  <a:pt x="1688" y="20693"/>
                </a:lnTo>
                <a:cubicBezTo>
                  <a:pt x="1673" y="20707"/>
                  <a:pt x="1688" y="20693"/>
                  <a:pt x="1681" y="20700"/>
                </a:cubicBezTo>
                <a:lnTo>
                  <a:pt x="1695" y="20679"/>
                </a:lnTo>
                <a:cubicBezTo>
                  <a:pt x="1716" y="20658"/>
                  <a:pt x="1737" y="20631"/>
                  <a:pt x="1758" y="20603"/>
                </a:cubicBezTo>
                <a:cubicBezTo>
                  <a:pt x="1786" y="20575"/>
                  <a:pt x="1794" y="20554"/>
                  <a:pt x="1808" y="20533"/>
                </a:cubicBezTo>
                <a:cubicBezTo>
                  <a:pt x="1822" y="20512"/>
                  <a:pt x="1836" y="20491"/>
                  <a:pt x="1850" y="20463"/>
                </a:cubicBezTo>
                <a:cubicBezTo>
                  <a:pt x="1907" y="20359"/>
                  <a:pt x="1956" y="20240"/>
                  <a:pt x="1998" y="20107"/>
                </a:cubicBezTo>
                <a:cubicBezTo>
                  <a:pt x="2034" y="19975"/>
                  <a:pt x="2062" y="19828"/>
                  <a:pt x="2090" y="19675"/>
                </a:cubicBezTo>
                <a:cubicBezTo>
                  <a:pt x="2118" y="19522"/>
                  <a:pt x="2154" y="19354"/>
                  <a:pt x="2203" y="19180"/>
                </a:cubicBezTo>
                <a:cubicBezTo>
                  <a:pt x="2253" y="19005"/>
                  <a:pt x="2330" y="18824"/>
                  <a:pt x="2450" y="18664"/>
                </a:cubicBezTo>
                <a:cubicBezTo>
                  <a:pt x="2478" y="18622"/>
                  <a:pt x="2514" y="18587"/>
                  <a:pt x="2549" y="18545"/>
                </a:cubicBezTo>
                <a:lnTo>
                  <a:pt x="2591" y="18503"/>
                </a:lnTo>
                <a:lnTo>
                  <a:pt x="2598" y="18496"/>
                </a:lnTo>
                <a:cubicBezTo>
                  <a:pt x="2606" y="18489"/>
                  <a:pt x="2591" y="18496"/>
                  <a:pt x="2613" y="18482"/>
                </a:cubicBezTo>
                <a:lnTo>
                  <a:pt x="2662" y="18441"/>
                </a:lnTo>
                <a:cubicBezTo>
                  <a:pt x="2697" y="18413"/>
                  <a:pt x="2726" y="18378"/>
                  <a:pt x="2782" y="18350"/>
                </a:cubicBezTo>
                <a:cubicBezTo>
                  <a:pt x="2832" y="18322"/>
                  <a:pt x="2874" y="18287"/>
                  <a:pt x="2923" y="18266"/>
                </a:cubicBezTo>
                <a:cubicBezTo>
                  <a:pt x="3114" y="18169"/>
                  <a:pt x="3312" y="18113"/>
                  <a:pt x="3516" y="18071"/>
                </a:cubicBezTo>
                <a:cubicBezTo>
                  <a:pt x="3721" y="18029"/>
                  <a:pt x="3919" y="18001"/>
                  <a:pt x="4110" y="17959"/>
                </a:cubicBezTo>
                <a:cubicBezTo>
                  <a:pt x="4300" y="17917"/>
                  <a:pt x="4491" y="17869"/>
                  <a:pt x="4653" y="17771"/>
                </a:cubicBezTo>
                <a:cubicBezTo>
                  <a:pt x="4689" y="17743"/>
                  <a:pt x="4731" y="17722"/>
                  <a:pt x="4766" y="17694"/>
                </a:cubicBezTo>
                <a:lnTo>
                  <a:pt x="4823" y="17645"/>
                </a:lnTo>
                <a:lnTo>
                  <a:pt x="4851" y="17625"/>
                </a:lnTo>
                <a:lnTo>
                  <a:pt x="4858" y="17618"/>
                </a:lnTo>
                <a:cubicBezTo>
                  <a:pt x="4844" y="17632"/>
                  <a:pt x="4858" y="17618"/>
                  <a:pt x="4858" y="17618"/>
                </a:cubicBezTo>
                <a:lnTo>
                  <a:pt x="4872" y="17604"/>
                </a:lnTo>
                <a:lnTo>
                  <a:pt x="4929" y="17541"/>
                </a:lnTo>
                <a:lnTo>
                  <a:pt x="4957" y="17513"/>
                </a:lnTo>
                <a:cubicBezTo>
                  <a:pt x="4964" y="17506"/>
                  <a:pt x="4971" y="17492"/>
                  <a:pt x="4978" y="17485"/>
                </a:cubicBezTo>
                <a:lnTo>
                  <a:pt x="5013" y="17429"/>
                </a:lnTo>
                <a:cubicBezTo>
                  <a:pt x="5020" y="17422"/>
                  <a:pt x="5028" y="17408"/>
                  <a:pt x="5035" y="17401"/>
                </a:cubicBezTo>
                <a:lnTo>
                  <a:pt x="5049" y="17366"/>
                </a:lnTo>
                <a:cubicBezTo>
                  <a:pt x="5141" y="17199"/>
                  <a:pt x="5197" y="16997"/>
                  <a:pt x="5246" y="16781"/>
                </a:cubicBezTo>
                <a:cubicBezTo>
                  <a:pt x="5289" y="16564"/>
                  <a:pt x="5324" y="16341"/>
                  <a:pt x="5395" y="16104"/>
                </a:cubicBezTo>
                <a:cubicBezTo>
                  <a:pt x="5458" y="15874"/>
                  <a:pt x="5571" y="15630"/>
                  <a:pt x="5755" y="15442"/>
                </a:cubicBezTo>
                <a:lnTo>
                  <a:pt x="5769" y="15421"/>
                </a:lnTo>
                <a:lnTo>
                  <a:pt x="5776" y="15414"/>
                </a:lnTo>
                <a:cubicBezTo>
                  <a:pt x="5776" y="15414"/>
                  <a:pt x="5790" y="15400"/>
                  <a:pt x="5790" y="15400"/>
                </a:cubicBezTo>
                <a:lnTo>
                  <a:pt x="5825" y="15372"/>
                </a:lnTo>
                <a:lnTo>
                  <a:pt x="5896" y="15316"/>
                </a:lnTo>
                <a:cubicBezTo>
                  <a:pt x="5945" y="15274"/>
                  <a:pt x="6009" y="15239"/>
                  <a:pt x="6066" y="15204"/>
                </a:cubicBezTo>
                <a:cubicBezTo>
                  <a:pt x="6178" y="15142"/>
                  <a:pt x="6306" y="15093"/>
                  <a:pt x="6426" y="15058"/>
                </a:cubicBezTo>
                <a:cubicBezTo>
                  <a:pt x="6673" y="14981"/>
                  <a:pt x="6920" y="14953"/>
                  <a:pt x="7160" y="14904"/>
                </a:cubicBezTo>
                <a:cubicBezTo>
                  <a:pt x="7400" y="14856"/>
                  <a:pt x="7633" y="14800"/>
                  <a:pt x="7824" y="14688"/>
                </a:cubicBezTo>
                <a:cubicBezTo>
                  <a:pt x="7866" y="14653"/>
                  <a:pt x="7923" y="14632"/>
                  <a:pt x="7958" y="14591"/>
                </a:cubicBezTo>
                <a:lnTo>
                  <a:pt x="8021" y="14535"/>
                </a:lnTo>
                <a:cubicBezTo>
                  <a:pt x="8021" y="14535"/>
                  <a:pt x="8036" y="14528"/>
                  <a:pt x="8021" y="14535"/>
                </a:cubicBezTo>
                <a:lnTo>
                  <a:pt x="8029" y="14528"/>
                </a:lnTo>
                <a:lnTo>
                  <a:pt x="8043" y="14507"/>
                </a:lnTo>
                <a:lnTo>
                  <a:pt x="8071" y="14472"/>
                </a:lnTo>
                <a:lnTo>
                  <a:pt x="8099" y="14437"/>
                </a:lnTo>
                <a:cubicBezTo>
                  <a:pt x="8113" y="14423"/>
                  <a:pt x="8120" y="14416"/>
                  <a:pt x="8127" y="14402"/>
                </a:cubicBezTo>
                <a:lnTo>
                  <a:pt x="8170" y="14340"/>
                </a:lnTo>
                <a:cubicBezTo>
                  <a:pt x="8184" y="14319"/>
                  <a:pt x="8198" y="14291"/>
                  <a:pt x="8212" y="14270"/>
                </a:cubicBezTo>
                <a:lnTo>
                  <a:pt x="8254" y="14193"/>
                </a:lnTo>
                <a:cubicBezTo>
                  <a:pt x="8346" y="13984"/>
                  <a:pt x="8396" y="13740"/>
                  <a:pt x="8445" y="13489"/>
                </a:cubicBezTo>
                <a:cubicBezTo>
                  <a:pt x="8495" y="13238"/>
                  <a:pt x="8537" y="12973"/>
                  <a:pt x="8657" y="12721"/>
                </a:cubicBezTo>
                <a:cubicBezTo>
                  <a:pt x="8692" y="12659"/>
                  <a:pt x="8713" y="12596"/>
                  <a:pt x="8756" y="12540"/>
                </a:cubicBezTo>
                <a:lnTo>
                  <a:pt x="8812" y="12456"/>
                </a:lnTo>
                <a:lnTo>
                  <a:pt x="8883" y="12380"/>
                </a:lnTo>
                <a:lnTo>
                  <a:pt x="8918" y="12338"/>
                </a:lnTo>
                <a:lnTo>
                  <a:pt x="8925" y="12331"/>
                </a:lnTo>
                <a:lnTo>
                  <a:pt x="8939" y="12317"/>
                </a:lnTo>
                <a:lnTo>
                  <a:pt x="8961" y="12303"/>
                </a:lnTo>
                <a:lnTo>
                  <a:pt x="9031" y="12240"/>
                </a:lnTo>
                <a:lnTo>
                  <a:pt x="9052" y="12226"/>
                </a:lnTo>
                <a:lnTo>
                  <a:pt x="9074" y="12212"/>
                </a:lnTo>
                <a:lnTo>
                  <a:pt x="9123" y="12184"/>
                </a:lnTo>
                <a:cubicBezTo>
                  <a:pt x="9151" y="12164"/>
                  <a:pt x="9187" y="12143"/>
                  <a:pt x="9215" y="12129"/>
                </a:cubicBezTo>
                <a:cubicBezTo>
                  <a:pt x="9462" y="11996"/>
                  <a:pt x="9737" y="11933"/>
                  <a:pt x="9999" y="11885"/>
                </a:cubicBezTo>
                <a:cubicBezTo>
                  <a:pt x="10260" y="11836"/>
                  <a:pt x="10514" y="11801"/>
                  <a:pt x="10747" y="11710"/>
                </a:cubicBezTo>
                <a:cubicBezTo>
                  <a:pt x="10867" y="11668"/>
                  <a:pt x="10966" y="11606"/>
                  <a:pt x="11065" y="11543"/>
                </a:cubicBezTo>
                <a:lnTo>
                  <a:pt x="11135" y="11487"/>
                </a:lnTo>
                <a:lnTo>
                  <a:pt x="11171" y="11459"/>
                </a:lnTo>
                <a:cubicBezTo>
                  <a:pt x="11171" y="11459"/>
                  <a:pt x="11185" y="11452"/>
                  <a:pt x="11171" y="11459"/>
                </a:cubicBezTo>
                <a:lnTo>
                  <a:pt x="11178" y="11452"/>
                </a:lnTo>
                <a:lnTo>
                  <a:pt x="11192" y="11431"/>
                </a:lnTo>
                <a:lnTo>
                  <a:pt x="11255" y="11354"/>
                </a:lnTo>
                <a:cubicBezTo>
                  <a:pt x="11277" y="11327"/>
                  <a:pt x="11291" y="11306"/>
                  <a:pt x="11305" y="11285"/>
                </a:cubicBezTo>
                <a:cubicBezTo>
                  <a:pt x="11368" y="11194"/>
                  <a:pt x="11425" y="11075"/>
                  <a:pt x="11460" y="10964"/>
                </a:cubicBezTo>
                <a:cubicBezTo>
                  <a:pt x="11496" y="10845"/>
                  <a:pt x="11531" y="10727"/>
                  <a:pt x="11552" y="10601"/>
                </a:cubicBezTo>
                <a:cubicBezTo>
                  <a:pt x="11601" y="10350"/>
                  <a:pt x="11644" y="10085"/>
                  <a:pt x="11721" y="9827"/>
                </a:cubicBezTo>
                <a:cubicBezTo>
                  <a:pt x="11743" y="9764"/>
                  <a:pt x="11771" y="9702"/>
                  <a:pt x="11799" y="9639"/>
                </a:cubicBezTo>
                <a:cubicBezTo>
                  <a:pt x="11834" y="9576"/>
                  <a:pt x="11863" y="9513"/>
                  <a:pt x="11905" y="9457"/>
                </a:cubicBezTo>
                <a:cubicBezTo>
                  <a:pt x="11926" y="9430"/>
                  <a:pt x="11940" y="9402"/>
                  <a:pt x="11962" y="9374"/>
                </a:cubicBezTo>
                <a:lnTo>
                  <a:pt x="12032" y="9297"/>
                </a:lnTo>
                <a:lnTo>
                  <a:pt x="12067" y="9255"/>
                </a:lnTo>
                <a:cubicBezTo>
                  <a:pt x="12067" y="9255"/>
                  <a:pt x="12082" y="9241"/>
                  <a:pt x="12082" y="9241"/>
                </a:cubicBezTo>
                <a:lnTo>
                  <a:pt x="12089" y="9234"/>
                </a:lnTo>
                <a:lnTo>
                  <a:pt x="12110" y="9220"/>
                </a:lnTo>
                <a:lnTo>
                  <a:pt x="12180" y="9158"/>
                </a:lnTo>
                <a:cubicBezTo>
                  <a:pt x="12413" y="8976"/>
                  <a:pt x="12682" y="8899"/>
                  <a:pt x="12943" y="8844"/>
                </a:cubicBezTo>
                <a:cubicBezTo>
                  <a:pt x="13204" y="8788"/>
                  <a:pt x="13459" y="8753"/>
                  <a:pt x="13699" y="8690"/>
                </a:cubicBezTo>
                <a:cubicBezTo>
                  <a:pt x="13755" y="8669"/>
                  <a:pt x="13819" y="8655"/>
                  <a:pt x="13875" y="8634"/>
                </a:cubicBezTo>
                <a:lnTo>
                  <a:pt x="13960" y="8600"/>
                </a:lnTo>
                <a:cubicBezTo>
                  <a:pt x="13988" y="8586"/>
                  <a:pt x="14009" y="8572"/>
                  <a:pt x="14038" y="8558"/>
                </a:cubicBezTo>
                <a:cubicBezTo>
                  <a:pt x="14094" y="8537"/>
                  <a:pt x="14136" y="8495"/>
                  <a:pt x="14186" y="8467"/>
                </a:cubicBezTo>
                <a:cubicBezTo>
                  <a:pt x="14214" y="8453"/>
                  <a:pt x="14228" y="8432"/>
                  <a:pt x="14256" y="8411"/>
                </a:cubicBezTo>
                <a:lnTo>
                  <a:pt x="14292" y="8383"/>
                </a:lnTo>
                <a:lnTo>
                  <a:pt x="14306" y="8369"/>
                </a:lnTo>
                <a:lnTo>
                  <a:pt x="14313" y="8362"/>
                </a:lnTo>
                <a:cubicBezTo>
                  <a:pt x="14306" y="8369"/>
                  <a:pt x="14313" y="8362"/>
                  <a:pt x="14313" y="8362"/>
                </a:cubicBezTo>
                <a:lnTo>
                  <a:pt x="14376" y="8293"/>
                </a:lnTo>
                <a:lnTo>
                  <a:pt x="14405" y="8258"/>
                </a:lnTo>
                <a:cubicBezTo>
                  <a:pt x="14412" y="8244"/>
                  <a:pt x="14419" y="8237"/>
                  <a:pt x="14426" y="8223"/>
                </a:cubicBezTo>
                <a:lnTo>
                  <a:pt x="14468" y="8153"/>
                </a:lnTo>
                <a:cubicBezTo>
                  <a:pt x="14482" y="8132"/>
                  <a:pt x="14497" y="8104"/>
                  <a:pt x="14511" y="8076"/>
                </a:cubicBezTo>
                <a:cubicBezTo>
                  <a:pt x="14567" y="7972"/>
                  <a:pt x="14602" y="7860"/>
                  <a:pt x="14638" y="7749"/>
                </a:cubicBezTo>
                <a:cubicBezTo>
                  <a:pt x="14701" y="7519"/>
                  <a:pt x="14737" y="7274"/>
                  <a:pt x="14786" y="7030"/>
                </a:cubicBezTo>
                <a:cubicBezTo>
                  <a:pt x="14835" y="6786"/>
                  <a:pt x="14913" y="6535"/>
                  <a:pt x="15068" y="6326"/>
                </a:cubicBezTo>
                <a:cubicBezTo>
                  <a:pt x="15104" y="6270"/>
                  <a:pt x="15146" y="6221"/>
                  <a:pt x="15188" y="6172"/>
                </a:cubicBezTo>
                <a:lnTo>
                  <a:pt x="15203" y="6152"/>
                </a:lnTo>
                <a:cubicBezTo>
                  <a:pt x="15203" y="6152"/>
                  <a:pt x="15217" y="6138"/>
                  <a:pt x="15217" y="6138"/>
                </a:cubicBezTo>
                <a:lnTo>
                  <a:pt x="15224" y="6131"/>
                </a:lnTo>
                <a:lnTo>
                  <a:pt x="15259" y="6103"/>
                </a:lnTo>
                <a:lnTo>
                  <a:pt x="15330" y="6047"/>
                </a:lnTo>
                <a:cubicBezTo>
                  <a:pt x="15386" y="6012"/>
                  <a:pt x="15443" y="5970"/>
                  <a:pt x="15499" y="5935"/>
                </a:cubicBezTo>
                <a:cubicBezTo>
                  <a:pt x="15556" y="5907"/>
                  <a:pt x="15612" y="5873"/>
                  <a:pt x="15669" y="5852"/>
                </a:cubicBezTo>
                <a:cubicBezTo>
                  <a:pt x="16142" y="5663"/>
                  <a:pt x="16622" y="5670"/>
                  <a:pt x="17024" y="5517"/>
                </a:cubicBezTo>
                <a:cubicBezTo>
                  <a:pt x="17222" y="5440"/>
                  <a:pt x="17392" y="5329"/>
                  <a:pt x="17526" y="5168"/>
                </a:cubicBezTo>
                <a:cubicBezTo>
                  <a:pt x="17653" y="5022"/>
                  <a:pt x="17731" y="4833"/>
                  <a:pt x="17780" y="4638"/>
                </a:cubicBezTo>
                <a:cubicBezTo>
                  <a:pt x="17886" y="4247"/>
                  <a:pt x="17900" y="3822"/>
                  <a:pt x="18076" y="3438"/>
                </a:cubicBezTo>
                <a:cubicBezTo>
                  <a:pt x="18161" y="3250"/>
                  <a:pt x="18295" y="3069"/>
                  <a:pt x="18451" y="2950"/>
                </a:cubicBezTo>
                <a:lnTo>
                  <a:pt x="18479" y="2929"/>
                </a:lnTo>
                <a:lnTo>
                  <a:pt x="18514" y="2908"/>
                </a:lnTo>
                <a:lnTo>
                  <a:pt x="18578" y="2867"/>
                </a:lnTo>
                <a:cubicBezTo>
                  <a:pt x="18620" y="2832"/>
                  <a:pt x="18670" y="2818"/>
                  <a:pt x="18712" y="2790"/>
                </a:cubicBezTo>
                <a:cubicBezTo>
                  <a:pt x="18754" y="2769"/>
                  <a:pt x="18804" y="2748"/>
                  <a:pt x="18846" y="2727"/>
                </a:cubicBezTo>
                <a:cubicBezTo>
                  <a:pt x="18889" y="2706"/>
                  <a:pt x="18938" y="2692"/>
                  <a:pt x="18980" y="2678"/>
                </a:cubicBezTo>
                <a:cubicBezTo>
                  <a:pt x="19340" y="2567"/>
                  <a:pt x="19686" y="2539"/>
                  <a:pt x="19983" y="2455"/>
                </a:cubicBezTo>
                <a:cubicBezTo>
                  <a:pt x="20131" y="2413"/>
                  <a:pt x="20265" y="2357"/>
                  <a:pt x="20378" y="2295"/>
                </a:cubicBezTo>
                <a:cubicBezTo>
                  <a:pt x="20407" y="2274"/>
                  <a:pt x="20435" y="2260"/>
                  <a:pt x="20463" y="2239"/>
                </a:cubicBezTo>
                <a:cubicBezTo>
                  <a:pt x="20491" y="2218"/>
                  <a:pt x="20513" y="2197"/>
                  <a:pt x="20541" y="2176"/>
                </a:cubicBezTo>
                <a:lnTo>
                  <a:pt x="20583" y="2134"/>
                </a:lnTo>
                <a:cubicBezTo>
                  <a:pt x="20583" y="2134"/>
                  <a:pt x="20576" y="2141"/>
                  <a:pt x="20583" y="2134"/>
                </a:cubicBezTo>
                <a:lnTo>
                  <a:pt x="20590" y="2127"/>
                </a:lnTo>
                <a:lnTo>
                  <a:pt x="20604" y="2106"/>
                </a:lnTo>
                <a:cubicBezTo>
                  <a:pt x="20626" y="2078"/>
                  <a:pt x="20654" y="2050"/>
                  <a:pt x="20675" y="2030"/>
                </a:cubicBezTo>
                <a:cubicBezTo>
                  <a:pt x="20696" y="2002"/>
                  <a:pt x="20710" y="1981"/>
                  <a:pt x="20724" y="1960"/>
                </a:cubicBezTo>
                <a:lnTo>
                  <a:pt x="20746" y="1925"/>
                </a:lnTo>
                <a:cubicBezTo>
                  <a:pt x="20753" y="1911"/>
                  <a:pt x="20760" y="1897"/>
                  <a:pt x="20767" y="1883"/>
                </a:cubicBezTo>
                <a:cubicBezTo>
                  <a:pt x="20781" y="1855"/>
                  <a:pt x="20795" y="1827"/>
                  <a:pt x="20809" y="1806"/>
                </a:cubicBezTo>
                <a:cubicBezTo>
                  <a:pt x="20823" y="1778"/>
                  <a:pt x="20830" y="1751"/>
                  <a:pt x="20844" y="1723"/>
                </a:cubicBezTo>
                <a:cubicBezTo>
                  <a:pt x="20866" y="1667"/>
                  <a:pt x="20880" y="1611"/>
                  <a:pt x="20901" y="1562"/>
                </a:cubicBezTo>
                <a:cubicBezTo>
                  <a:pt x="20915" y="1506"/>
                  <a:pt x="20929" y="1451"/>
                  <a:pt x="20943" y="1402"/>
                </a:cubicBezTo>
                <a:cubicBezTo>
                  <a:pt x="20993" y="1186"/>
                  <a:pt x="21021" y="983"/>
                  <a:pt x="21056" y="802"/>
                </a:cubicBezTo>
                <a:cubicBezTo>
                  <a:pt x="21077" y="711"/>
                  <a:pt x="21099" y="628"/>
                  <a:pt x="21120" y="551"/>
                </a:cubicBezTo>
                <a:cubicBezTo>
                  <a:pt x="21148" y="474"/>
                  <a:pt x="21169" y="405"/>
                  <a:pt x="21198" y="349"/>
                </a:cubicBezTo>
                <a:cubicBezTo>
                  <a:pt x="21212" y="321"/>
                  <a:pt x="21226" y="293"/>
                  <a:pt x="21233" y="265"/>
                </a:cubicBezTo>
                <a:cubicBezTo>
                  <a:pt x="21247" y="237"/>
                  <a:pt x="21261" y="216"/>
                  <a:pt x="21275" y="195"/>
                </a:cubicBezTo>
                <a:cubicBezTo>
                  <a:pt x="21289" y="174"/>
                  <a:pt x="21296" y="153"/>
                  <a:pt x="21310" y="133"/>
                </a:cubicBezTo>
                <a:cubicBezTo>
                  <a:pt x="21325" y="112"/>
                  <a:pt x="21332" y="98"/>
                  <a:pt x="21346" y="84"/>
                </a:cubicBezTo>
                <a:cubicBezTo>
                  <a:pt x="21388" y="28"/>
                  <a:pt x="21409" y="0"/>
                  <a:pt x="21409" y="0"/>
                </a:cubicBezTo>
                <a:lnTo>
                  <a:pt x="21600" y="160"/>
                </a:lnTo>
                <a:cubicBezTo>
                  <a:pt x="21600" y="160"/>
                  <a:pt x="21586" y="188"/>
                  <a:pt x="21551" y="230"/>
                </a:cubicBezTo>
                <a:cubicBezTo>
                  <a:pt x="21544" y="244"/>
                  <a:pt x="21529" y="251"/>
                  <a:pt x="21522" y="265"/>
                </a:cubicBezTo>
                <a:cubicBezTo>
                  <a:pt x="21515" y="279"/>
                  <a:pt x="21501" y="300"/>
                  <a:pt x="21494" y="314"/>
                </a:cubicBezTo>
                <a:cubicBezTo>
                  <a:pt x="21480" y="335"/>
                  <a:pt x="21473" y="349"/>
                  <a:pt x="21459" y="370"/>
                </a:cubicBezTo>
                <a:cubicBezTo>
                  <a:pt x="21452" y="391"/>
                  <a:pt x="21438" y="418"/>
                  <a:pt x="21423" y="439"/>
                </a:cubicBezTo>
                <a:cubicBezTo>
                  <a:pt x="21395" y="488"/>
                  <a:pt x="21381" y="551"/>
                  <a:pt x="21360" y="621"/>
                </a:cubicBezTo>
                <a:cubicBezTo>
                  <a:pt x="21339" y="690"/>
                  <a:pt x="21318" y="767"/>
                  <a:pt x="21303" y="851"/>
                </a:cubicBezTo>
                <a:cubicBezTo>
                  <a:pt x="21268" y="1018"/>
                  <a:pt x="21240" y="1221"/>
                  <a:pt x="21190" y="1451"/>
                </a:cubicBezTo>
                <a:cubicBezTo>
                  <a:pt x="21176" y="1506"/>
                  <a:pt x="21162" y="1569"/>
                  <a:pt x="21148" y="1625"/>
                </a:cubicBezTo>
                <a:cubicBezTo>
                  <a:pt x="21127" y="1688"/>
                  <a:pt x="21113" y="1751"/>
                  <a:pt x="21085" y="1813"/>
                </a:cubicBezTo>
                <a:cubicBezTo>
                  <a:pt x="21070" y="1848"/>
                  <a:pt x="21056" y="1876"/>
                  <a:pt x="21042" y="1911"/>
                </a:cubicBezTo>
                <a:cubicBezTo>
                  <a:pt x="21028" y="1939"/>
                  <a:pt x="21007" y="1974"/>
                  <a:pt x="20993" y="2009"/>
                </a:cubicBezTo>
                <a:cubicBezTo>
                  <a:pt x="20986" y="2023"/>
                  <a:pt x="20979" y="2044"/>
                  <a:pt x="20965" y="2057"/>
                </a:cubicBezTo>
                <a:lnTo>
                  <a:pt x="20929" y="2106"/>
                </a:lnTo>
                <a:cubicBezTo>
                  <a:pt x="20908" y="2134"/>
                  <a:pt x="20887" y="2176"/>
                  <a:pt x="20859" y="2204"/>
                </a:cubicBezTo>
                <a:cubicBezTo>
                  <a:pt x="20837" y="2232"/>
                  <a:pt x="20809" y="2253"/>
                  <a:pt x="20788" y="2281"/>
                </a:cubicBezTo>
                <a:lnTo>
                  <a:pt x="20760" y="2309"/>
                </a:lnTo>
                <a:cubicBezTo>
                  <a:pt x="20760" y="2309"/>
                  <a:pt x="20753" y="2316"/>
                  <a:pt x="20753" y="2323"/>
                </a:cubicBezTo>
                <a:lnTo>
                  <a:pt x="20739" y="2329"/>
                </a:lnTo>
                <a:lnTo>
                  <a:pt x="20696" y="2371"/>
                </a:lnTo>
                <a:cubicBezTo>
                  <a:pt x="20668" y="2399"/>
                  <a:pt x="20640" y="2427"/>
                  <a:pt x="20604" y="2448"/>
                </a:cubicBezTo>
                <a:cubicBezTo>
                  <a:pt x="20569" y="2469"/>
                  <a:pt x="20534" y="2490"/>
                  <a:pt x="20498" y="2518"/>
                </a:cubicBezTo>
                <a:cubicBezTo>
                  <a:pt x="20357" y="2601"/>
                  <a:pt x="20202" y="2657"/>
                  <a:pt x="20039" y="2699"/>
                </a:cubicBezTo>
                <a:cubicBezTo>
                  <a:pt x="19877" y="2741"/>
                  <a:pt x="19708" y="2769"/>
                  <a:pt x="19538" y="2797"/>
                </a:cubicBezTo>
                <a:cubicBezTo>
                  <a:pt x="19369" y="2825"/>
                  <a:pt x="19199" y="2853"/>
                  <a:pt x="19037" y="2901"/>
                </a:cubicBezTo>
                <a:cubicBezTo>
                  <a:pt x="18994" y="2915"/>
                  <a:pt x="18952" y="2929"/>
                  <a:pt x="18917" y="2943"/>
                </a:cubicBezTo>
                <a:cubicBezTo>
                  <a:pt x="18874" y="2957"/>
                  <a:pt x="18839" y="2971"/>
                  <a:pt x="18797" y="2992"/>
                </a:cubicBezTo>
                <a:cubicBezTo>
                  <a:pt x="18761" y="3013"/>
                  <a:pt x="18719" y="3027"/>
                  <a:pt x="18684" y="3055"/>
                </a:cubicBezTo>
                <a:lnTo>
                  <a:pt x="18634" y="3090"/>
                </a:lnTo>
                <a:lnTo>
                  <a:pt x="18606" y="3104"/>
                </a:lnTo>
                <a:lnTo>
                  <a:pt x="18578" y="3125"/>
                </a:lnTo>
                <a:lnTo>
                  <a:pt x="18521" y="3173"/>
                </a:lnTo>
                <a:lnTo>
                  <a:pt x="18493" y="3194"/>
                </a:lnTo>
                <a:lnTo>
                  <a:pt x="18486" y="3201"/>
                </a:lnTo>
                <a:cubicBezTo>
                  <a:pt x="18486" y="3201"/>
                  <a:pt x="18479" y="3208"/>
                  <a:pt x="18486" y="3201"/>
                </a:cubicBezTo>
                <a:lnTo>
                  <a:pt x="18472" y="3215"/>
                </a:lnTo>
                <a:cubicBezTo>
                  <a:pt x="18444" y="3250"/>
                  <a:pt x="18415" y="3278"/>
                  <a:pt x="18387" y="3313"/>
                </a:cubicBezTo>
                <a:cubicBezTo>
                  <a:pt x="18366" y="3348"/>
                  <a:pt x="18338" y="3390"/>
                  <a:pt x="18317" y="3424"/>
                </a:cubicBezTo>
                <a:cubicBezTo>
                  <a:pt x="18295" y="3466"/>
                  <a:pt x="18274" y="3501"/>
                  <a:pt x="18253" y="3543"/>
                </a:cubicBezTo>
                <a:cubicBezTo>
                  <a:pt x="18175" y="3710"/>
                  <a:pt x="18133" y="3899"/>
                  <a:pt x="18098" y="4094"/>
                </a:cubicBezTo>
                <a:cubicBezTo>
                  <a:pt x="18062" y="4289"/>
                  <a:pt x="18034" y="4499"/>
                  <a:pt x="17978" y="4715"/>
                </a:cubicBezTo>
                <a:cubicBezTo>
                  <a:pt x="17921" y="4924"/>
                  <a:pt x="17829" y="5147"/>
                  <a:pt x="17674" y="5335"/>
                </a:cubicBezTo>
                <a:lnTo>
                  <a:pt x="17618" y="5398"/>
                </a:lnTo>
                <a:lnTo>
                  <a:pt x="17596" y="5419"/>
                </a:lnTo>
                <a:cubicBezTo>
                  <a:pt x="17596" y="5419"/>
                  <a:pt x="17582" y="5433"/>
                  <a:pt x="17582" y="5433"/>
                </a:cubicBezTo>
                <a:lnTo>
                  <a:pt x="17547" y="5461"/>
                </a:lnTo>
                <a:cubicBezTo>
                  <a:pt x="17497" y="5503"/>
                  <a:pt x="17455" y="5545"/>
                  <a:pt x="17406" y="5573"/>
                </a:cubicBezTo>
                <a:lnTo>
                  <a:pt x="17328" y="5621"/>
                </a:lnTo>
                <a:cubicBezTo>
                  <a:pt x="17300" y="5635"/>
                  <a:pt x="17272" y="5649"/>
                  <a:pt x="17250" y="5663"/>
                </a:cubicBezTo>
                <a:lnTo>
                  <a:pt x="17166" y="5705"/>
                </a:lnTo>
                <a:lnTo>
                  <a:pt x="17081" y="5740"/>
                </a:lnTo>
                <a:cubicBezTo>
                  <a:pt x="16629" y="5907"/>
                  <a:pt x="16149" y="5893"/>
                  <a:pt x="15725" y="6061"/>
                </a:cubicBezTo>
                <a:cubicBezTo>
                  <a:pt x="15669" y="6082"/>
                  <a:pt x="15626" y="6110"/>
                  <a:pt x="15577" y="6131"/>
                </a:cubicBezTo>
                <a:cubicBezTo>
                  <a:pt x="15527" y="6158"/>
                  <a:pt x="15485" y="6186"/>
                  <a:pt x="15443" y="6214"/>
                </a:cubicBezTo>
                <a:lnTo>
                  <a:pt x="15372" y="6270"/>
                </a:lnTo>
                <a:lnTo>
                  <a:pt x="15337" y="6298"/>
                </a:lnTo>
                <a:lnTo>
                  <a:pt x="15330" y="6305"/>
                </a:lnTo>
                <a:cubicBezTo>
                  <a:pt x="15323" y="6312"/>
                  <a:pt x="15330" y="6305"/>
                  <a:pt x="15330" y="6305"/>
                </a:cubicBezTo>
                <a:lnTo>
                  <a:pt x="15316" y="6319"/>
                </a:lnTo>
                <a:cubicBezTo>
                  <a:pt x="15280" y="6361"/>
                  <a:pt x="15238" y="6396"/>
                  <a:pt x="15210" y="6444"/>
                </a:cubicBezTo>
                <a:cubicBezTo>
                  <a:pt x="15083" y="6626"/>
                  <a:pt x="15012" y="6849"/>
                  <a:pt x="14963" y="7086"/>
                </a:cubicBezTo>
                <a:cubicBezTo>
                  <a:pt x="14913" y="7323"/>
                  <a:pt x="14885" y="7567"/>
                  <a:pt x="14821" y="7818"/>
                </a:cubicBezTo>
                <a:cubicBezTo>
                  <a:pt x="14786" y="7944"/>
                  <a:pt x="14744" y="8069"/>
                  <a:pt x="14680" y="8188"/>
                </a:cubicBezTo>
                <a:cubicBezTo>
                  <a:pt x="14666" y="8216"/>
                  <a:pt x="14652" y="8251"/>
                  <a:pt x="14631" y="8279"/>
                </a:cubicBezTo>
                <a:lnTo>
                  <a:pt x="14574" y="8369"/>
                </a:lnTo>
                <a:cubicBezTo>
                  <a:pt x="14567" y="8383"/>
                  <a:pt x="14553" y="8397"/>
                  <a:pt x="14546" y="8411"/>
                </a:cubicBezTo>
                <a:lnTo>
                  <a:pt x="14518" y="8446"/>
                </a:lnTo>
                <a:lnTo>
                  <a:pt x="14454" y="8516"/>
                </a:lnTo>
                <a:cubicBezTo>
                  <a:pt x="14249" y="8725"/>
                  <a:pt x="13995" y="8837"/>
                  <a:pt x="13734" y="8899"/>
                </a:cubicBezTo>
                <a:cubicBezTo>
                  <a:pt x="13473" y="8962"/>
                  <a:pt x="13218" y="8997"/>
                  <a:pt x="12964" y="9046"/>
                </a:cubicBezTo>
                <a:cubicBezTo>
                  <a:pt x="12844" y="9074"/>
                  <a:pt x="12717" y="9102"/>
                  <a:pt x="12604" y="9151"/>
                </a:cubicBezTo>
                <a:cubicBezTo>
                  <a:pt x="12548" y="9171"/>
                  <a:pt x="12491" y="9199"/>
                  <a:pt x="12442" y="9227"/>
                </a:cubicBezTo>
                <a:cubicBezTo>
                  <a:pt x="12413" y="9241"/>
                  <a:pt x="12392" y="9255"/>
                  <a:pt x="12364" y="9276"/>
                </a:cubicBezTo>
                <a:cubicBezTo>
                  <a:pt x="12343" y="9290"/>
                  <a:pt x="12315" y="9304"/>
                  <a:pt x="12293" y="9325"/>
                </a:cubicBezTo>
                <a:lnTo>
                  <a:pt x="12223" y="9388"/>
                </a:lnTo>
                <a:lnTo>
                  <a:pt x="12195" y="9416"/>
                </a:lnTo>
                <a:lnTo>
                  <a:pt x="12166" y="9450"/>
                </a:lnTo>
                <a:lnTo>
                  <a:pt x="12110" y="9520"/>
                </a:lnTo>
                <a:cubicBezTo>
                  <a:pt x="12089" y="9541"/>
                  <a:pt x="12075" y="9569"/>
                  <a:pt x="12060" y="9597"/>
                </a:cubicBezTo>
                <a:cubicBezTo>
                  <a:pt x="11990" y="9695"/>
                  <a:pt x="11947" y="9806"/>
                  <a:pt x="11905" y="9925"/>
                </a:cubicBezTo>
                <a:cubicBezTo>
                  <a:pt x="11827" y="10162"/>
                  <a:pt x="11799" y="10420"/>
                  <a:pt x="11750" y="10678"/>
                </a:cubicBezTo>
                <a:cubicBezTo>
                  <a:pt x="11700" y="10936"/>
                  <a:pt x="11637" y="11208"/>
                  <a:pt x="11474" y="11452"/>
                </a:cubicBezTo>
                <a:cubicBezTo>
                  <a:pt x="11453" y="11480"/>
                  <a:pt x="11432" y="11515"/>
                  <a:pt x="11411" y="11543"/>
                </a:cubicBezTo>
                <a:lnTo>
                  <a:pt x="11347" y="11619"/>
                </a:lnTo>
                <a:lnTo>
                  <a:pt x="11333" y="11640"/>
                </a:lnTo>
                <a:lnTo>
                  <a:pt x="11326" y="11647"/>
                </a:lnTo>
                <a:cubicBezTo>
                  <a:pt x="11312" y="11661"/>
                  <a:pt x="11319" y="11654"/>
                  <a:pt x="11312" y="11661"/>
                </a:cubicBezTo>
                <a:lnTo>
                  <a:pt x="11270" y="11696"/>
                </a:lnTo>
                <a:lnTo>
                  <a:pt x="11185" y="11766"/>
                </a:lnTo>
                <a:cubicBezTo>
                  <a:pt x="11065" y="11850"/>
                  <a:pt x="10945" y="11919"/>
                  <a:pt x="10811" y="11968"/>
                </a:cubicBezTo>
                <a:cubicBezTo>
                  <a:pt x="10549" y="12073"/>
                  <a:pt x="10281" y="12101"/>
                  <a:pt x="10020" y="12150"/>
                </a:cubicBezTo>
                <a:cubicBezTo>
                  <a:pt x="9766" y="12191"/>
                  <a:pt x="9518" y="12254"/>
                  <a:pt x="9307" y="12366"/>
                </a:cubicBezTo>
                <a:cubicBezTo>
                  <a:pt x="9278" y="12380"/>
                  <a:pt x="9257" y="12394"/>
                  <a:pt x="9236" y="12408"/>
                </a:cubicBezTo>
                <a:lnTo>
                  <a:pt x="9201" y="12429"/>
                </a:lnTo>
                <a:lnTo>
                  <a:pt x="9179" y="12442"/>
                </a:lnTo>
                <a:lnTo>
                  <a:pt x="9158" y="12456"/>
                </a:lnTo>
                <a:lnTo>
                  <a:pt x="9088" y="12519"/>
                </a:lnTo>
                <a:lnTo>
                  <a:pt x="9066" y="12533"/>
                </a:lnTo>
                <a:cubicBezTo>
                  <a:pt x="9066" y="12533"/>
                  <a:pt x="9052" y="12540"/>
                  <a:pt x="9059" y="12533"/>
                </a:cubicBezTo>
                <a:lnTo>
                  <a:pt x="9052" y="12540"/>
                </a:lnTo>
                <a:lnTo>
                  <a:pt x="9024" y="12575"/>
                </a:lnTo>
                <a:lnTo>
                  <a:pt x="8968" y="12638"/>
                </a:lnTo>
                <a:lnTo>
                  <a:pt x="8918" y="12714"/>
                </a:lnTo>
                <a:cubicBezTo>
                  <a:pt x="8883" y="12763"/>
                  <a:pt x="8862" y="12819"/>
                  <a:pt x="8833" y="12868"/>
                </a:cubicBezTo>
                <a:cubicBezTo>
                  <a:pt x="8636" y="13307"/>
                  <a:pt x="8671" y="13837"/>
                  <a:pt x="8459" y="14347"/>
                </a:cubicBezTo>
                <a:lnTo>
                  <a:pt x="8410" y="14437"/>
                </a:lnTo>
                <a:cubicBezTo>
                  <a:pt x="8396" y="14465"/>
                  <a:pt x="8382" y="14500"/>
                  <a:pt x="8360" y="14528"/>
                </a:cubicBezTo>
                <a:lnTo>
                  <a:pt x="8297" y="14619"/>
                </a:lnTo>
                <a:cubicBezTo>
                  <a:pt x="8276" y="14653"/>
                  <a:pt x="8254" y="14667"/>
                  <a:pt x="8233" y="14695"/>
                </a:cubicBezTo>
                <a:lnTo>
                  <a:pt x="8205" y="14730"/>
                </a:lnTo>
                <a:lnTo>
                  <a:pt x="8191" y="14751"/>
                </a:lnTo>
                <a:lnTo>
                  <a:pt x="8184" y="14758"/>
                </a:lnTo>
                <a:cubicBezTo>
                  <a:pt x="8170" y="14772"/>
                  <a:pt x="8177" y="14765"/>
                  <a:pt x="8170" y="14772"/>
                </a:cubicBezTo>
                <a:lnTo>
                  <a:pt x="8092" y="14842"/>
                </a:lnTo>
                <a:cubicBezTo>
                  <a:pt x="8043" y="14891"/>
                  <a:pt x="7979" y="14925"/>
                  <a:pt x="7923" y="14960"/>
                </a:cubicBezTo>
                <a:cubicBezTo>
                  <a:pt x="7683" y="15100"/>
                  <a:pt x="7421" y="15163"/>
                  <a:pt x="7174" y="15211"/>
                </a:cubicBezTo>
                <a:cubicBezTo>
                  <a:pt x="6927" y="15260"/>
                  <a:pt x="6687" y="15288"/>
                  <a:pt x="6468" y="15358"/>
                </a:cubicBezTo>
                <a:cubicBezTo>
                  <a:pt x="6355" y="15386"/>
                  <a:pt x="6256" y="15435"/>
                  <a:pt x="6157" y="15483"/>
                </a:cubicBezTo>
                <a:cubicBezTo>
                  <a:pt x="6136" y="15497"/>
                  <a:pt x="6115" y="15511"/>
                  <a:pt x="6094" y="15525"/>
                </a:cubicBezTo>
                <a:cubicBezTo>
                  <a:pt x="6073" y="15539"/>
                  <a:pt x="6051" y="15546"/>
                  <a:pt x="6030" y="15567"/>
                </a:cubicBezTo>
                <a:lnTo>
                  <a:pt x="5960" y="15623"/>
                </a:lnTo>
                <a:lnTo>
                  <a:pt x="5924" y="15651"/>
                </a:lnTo>
                <a:lnTo>
                  <a:pt x="5903" y="15672"/>
                </a:lnTo>
                <a:cubicBezTo>
                  <a:pt x="5755" y="15825"/>
                  <a:pt x="5670" y="16020"/>
                  <a:pt x="5614" y="16230"/>
                </a:cubicBezTo>
                <a:cubicBezTo>
                  <a:pt x="5557" y="16439"/>
                  <a:pt x="5529" y="16662"/>
                  <a:pt x="5487" y="16885"/>
                </a:cubicBezTo>
                <a:cubicBezTo>
                  <a:pt x="5444" y="17108"/>
                  <a:pt x="5388" y="17346"/>
                  <a:pt x="5275" y="17555"/>
                </a:cubicBezTo>
                <a:lnTo>
                  <a:pt x="5253" y="17597"/>
                </a:lnTo>
                <a:cubicBezTo>
                  <a:pt x="5246" y="17611"/>
                  <a:pt x="5239" y="17625"/>
                  <a:pt x="5225" y="17638"/>
                </a:cubicBezTo>
                <a:lnTo>
                  <a:pt x="5169" y="17715"/>
                </a:lnTo>
                <a:cubicBezTo>
                  <a:pt x="5148" y="17743"/>
                  <a:pt x="5133" y="17764"/>
                  <a:pt x="5112" y="17785"/>
                </a:cubicBezTo>
                <a:lnTo>
                  <a:pt x="5098" y="17792"/>
                </a:lnTo>
                <a:lnTo>
                  <a:pt x="5084" y="17806"/>
                </a:lnTo>
                <a:cubicBezTo>
                  <a:pt x="5077" y="17813"/>
                  <a:pt x="5084" y="17806"/>
                  <a:pt x="5070" y="17820"/>
                </a:cubicBezTo>
                <a:lnTo>
                  <a:pt x="5063" y="17827"/>
                </a:lnTo>
                <a:lnTo>
                  <a:pt x="5028" y="17855"/>
                </a:lnTo>
                <a:lnTo>
                  <a:pt x="4957" y="17917"/>
                </a:lnTo>
                <a:cubicBezTo>
                  <a:pt x="4915" y="17959"/>
                  <a:pt x="4858" y="17987"/>
                  <a:pt x="4809" y="18022"/>
                </a:cubicBezTo>
                <a:cubicBezTo>
                  <a:pt x="4604" y="18148"/>
                  <a:pt x="4385" y="18210"/>
                  <a:pt x="4173" y="18252"/>
                </a:cubicBezTo>
                <a:cubicBezTo>
                  <a:pt x="4124" y="18259"/>
                  <a:pt x="4067" y="18273"/>
                  <a:pt x="4018" y="18280"/>
                </a:cubicBezTo>
                <a:cubicBezTo>
                  <a:pt x="3968" y="18287"/>
                  <a:pt x="3919" y="18294"/>
                  <a:pt x="3869" y="18308"/>
                </a:cubicBezTo>
                <a:cubicBezTo>
                  <a:pt x="3771" y="18322"/>
                  <a:pt x="3672" y="18343"/>
                  <a:pt x="3580" y="18364"/>
                </a:cubicBezTo>
                <a:cubicBezTo>
                  <a:pt x="3396" y="18406"/>
                  <a:pt x="3220" y="18455"/>
                  <a:pt x="3079" y="18538"/>
                </a:cubicBezTo>
                <a:cubicBezTo>
                  <a:pt x="3036" y="18559"/>
                  <a:pt x="3015" y="18580"/>
                  <a:pt x="2980" y="18601"/>
                </a:cubicBezTo>
                <a:cubicBezTo>
                  <a:pt x="2952" y="18615"/>
                  <a:pt x="2916" y="18650"/>
                  <a:pt x="2881" y="18678"/>
                </a:cubicBezTo>
                <a:lnTo>
                  <a:pt x="2832" y="18720"/>
                </a:lnTo>
                <a:cubicBezTo>
                  <a:pt x="2846" y="18706"/>
                  <a:pt x="2832" y="18720"/>
                  <a:pt x="2832" y="18720"/>
                </a:cubicBezTo>
                <a:lnTo>
                  <a:pt x="2824" y="18727"/>
                </a:lnTo>
                <a:lnTo>
                  <a:pt x="2817" y="18740"/>
                </a:lnTo>
                <a:lnTo>
                  <a:pt x="2796" y="18761"/>
                </a:lnTo>
                <a:cubicBezTo>
                  <a:pt x="2768" y="18789"/>
                  <a:pt x="2740" y="18817"/>
                  <a:pt x="2726" y="18852"/>
                </a:cubicBezTo>
                <a:cubicBezTo>
                  <a:pt x="2634" y="18978"/>
                  <a:pt x="2577" y="19124"/>
                  <a:pt x="2535" y="19277"/>
                </a:cubicBezTo>
                <a:cubicBezTo>
                  <a:pt x="2493" y="19431"/>
                  <a:pt x="2464" y="19584"/>
                  <a:pt x="2443" y="19745"/>
                </a:cubicBezTo>
                <a:cubicBezTo>
                  <a:pt x="2415" y="19905"/>
                  <a:pt x="2387" y="20059"/>
                  <a:pt x="2351" y="20212"/>
                </a:cubicBezTo>
                <a:cubicBezTo>
                  <a:pt x="2309" y="20366"/>
                  <a:pt x="2260" y="20519"/>
                  <a:pt x="2182" y="20651"/>
                </a:cubicBezTo>
                <a:cubicBezTo>
                  <a:pt x="2168" y="20686"/>
                  <a:pt x="2140" y="20721"/>
                  <a:pt x="2118" y="20756"/>
                </a:cubicBezTo>
                <a:cubicBezTo>
                  <a:pt x="2097" y="20791"/>
                  <a:pt x="2069" y="20826"/>
                  <a:pt x="2048" y="20847"/>
                </a:cubicBezTo>
                <a:cubicBezTo>
                  <a:pt x="2027" y="20875"/>
                  <a:pt x="2005" y="20896"/>
                  <a:pt x="1984" y="20923"/>
                </a:cubicBezTo>
                <a:lnTo>
                  <a:pt x="1970" y="20944"/>
                </a:lnTo>
                <a:cubicBezTo>
                  <a:pt x="1963" y="20951"/>
                  <a:pt x="1977" y="20937"/>
                  <a:pt x="1956" y="20958"/>
                </a:cubicBezTo>
                <a:lnTo>
                  <a:pt x="1949" y="20965"/>
                </a:lnTo>
                <a:lnTo>
                  <a:pt x="1942" y="20972"/>
                </a:lnTo>
                <a:lnTo>
                  <a:pt x="1899" y="21007"/>
                </a:lnTo>
                <a:cubicBezTo>
                  <a:pt x="1794" y="21105"/>
                  <a:pt x="1666" y="21182"/>
                  <a:pt x="1553" y="21237"/>
                </a:cubicBezTo>
                <a:cubicBezTo>
                  <a:pt x="1433" y="21293"/>
                  <a:pt x="1320" y="21328"/>
                  <a:pt x="1215" y="21356"/>
                </a:cubicBezTo>
                <a:cubicBezTo>
                  <a:pt x="1109" y="21384"/>
                  <a:pt x="1010" y="21405"/>
                  <a:pt x="918" y="21426"/>
                </a:cubicBezTo>
                <a:cubicBezTo>
                  <a:pt x="734" y="21461"/>
                  <a:pt x="586" y="21481"/>
                  <a:pt x="473" y="21509"/>
                </a:cubicBezTo>
                <a:cubicBezTo>
                  <a:pt x="417" y="21523"/>
                  <a:pt x="367" y="21530"/>
                  <a:pt x="325" y="21544"/>
                </a:cubicBezTo>
                <a:cubicBezTo>
                  <a:pt x="282" y="21558"/>
                  <a:pt x="254" y="21565"/>
                  <a:pt x="226" y="21572"/>
                </a:cubicBezTo>
                <a:cubicBezTo>
                  <a:pt x="162" y="21593"/>
                  <a:pt x="134" y="21600"/>
                  <a:pt x="134" y="21600"/>
                </a:cubicBezTo>
                <a:lnTo>
                  <a:pt x="0" y="21223"/>
                </a:lnTo>
                <a:close/>
              </a:path>
            </a:pathLst>
          </a:custGeom>
          <a:solidFill>
            <a:srgbClr val="C1193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2" name="Freeform: Shape 28"/>
          <p:cNvSpPr/>
          <p:nvPr/>
        </p:nvSpPr>
        <p:spPr>
          <a:xfrm>
            <a:off x="17532" y="28490"/>
            <a:ext cx="6666388" cy="646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71"/>
                </a:moveTo>
                <a:cubicBezTo>
                  <a:pt x="0" y="21271"/>
                  <a:pt x="28" y="21256"/>
                  <a:pt x="85" y="21227"/>
                </a:cubicBezTo>
                <a:cubicBezTo>
                  <a:pt x="114" y="21212"/>
                  <a:pt x="156" y="21197"/>
                  <a:pt x="206" y="21175"/>
                </a:cubicBezTo>
                <a:cubicBezTo>
                  <a:pt x="256" y="21153"/>
                  <a:pt x="312" y="21139"/>
                  <a:pt x="376" y="21117"/>
                </a:cubicBezTo>
                <a:cubicBezTo>
                  <a:pt x="504" y="21080"/>
                  <a:pt x="653" y="21051"/>
                  <a:pt x="831" y="21014"/>
                </a:cubicBezTo>
                <a:cubicBezTo>
                  <a:pt x="1001" y="20985"/>
                  <a:pt x="1200" y="20956"/>
                  <a:pt x="1399" y="20897"/>
                </a:cubicBezTo>
                <a:cubicBezTo>
                  <a:pt x="1449" y="20882"/>
                  <a:pt x="1498" y="20860"/>
                  <a:pt x="1548" y="20846"/>
                </a:cubicBezTo>
                <a:cubicBezTo>
                  <a:pt x="1598" y="20824"/>
                  <a:pt x="1647" y="20802"/>
                  <a:pt x="1690" y="20773"/>
                </a:cubicBezTo>
                <a:cubicBezTo>
                  <a:pt x="1740" y="20751"/>
                  <a:pt x="1782" y="20714"/>
                  <a:pt x="1825" y="20685"/>
                </a:cubicBezTo>
                <a:cubicBezTo>
                  <a:pt x="1846" y="20670"/>
                  <a:pt x="1867" y="20648"/>
                  <a:pt x="1889" y="20626"/>
                </a:cubicBezTo>
                <a:lnTo>
                  <a:pt x="1924" y="20597"/>
                </a:lnTo>
                <a:lnTo>
                  <a:pt x="1953" y="20568"/>
                </a:lnTo>
                <a:cubicBezTo>
                  <a:pt x="1974" y="20538"/>
                  <a:pt x="1995" y="20516"/>
                  <a:pt x="2024" y="20487"/>
                </a:cubicBezTo>
                <a:cubicBezTo>
                  <a:pt x="2045" y="20465"/>
                  <a:pt x="2052" y="20436"/>
                  <a:pt x="2073" y="20414"/>
                </a:cubicBezTo>
                <a:lnTo>
                  <a:pt x="2095" y="20377"/>
                </a:lnTo>
                <a:cubicBezTo>
                  <a:pt x="2102" y="20363"/>
                  <a:pt x="2109" y="20348"/>
                  <a:pt x="2116" y="20333"/>
                </a:cubicBezTo>
                <a:cubicBezTo>
                  <a:pt x="2130" y="20304"/>
                  <a:pt x="2144" y="20275"/>
                  <a:pt x="2159" y="20245"/>
                </a:cubicBezTo>
                <a:cubicBezTo>
                  <a:pt x="2208" y="20121"/>
                  <a:pt x="2251" y="19982"/>
                  <a:pt x="2286" y="19835"/>
                </a:cubicBezTo>
                <a:cubicBezTo>
                  <a:pt x="2322" y="19682"/>
                  <a:pt x="2343" y="19521"/>
                  <a:pt x="2379" y="19345"/>
                </a:cubicBezTo>
                <a:cubicBezTo>
                  <a:pt x="2414" y="19169"/>
                  <a:pt x="2450" y="18986"/>
                  <a:pt x="2521" y="18803"/>
                </a:cubicBezTo>
                <a:cubicBezTo>
                  <a:pt x="2592" y="18620"/>
                  <a:pt x="2698" y="18437"/>
                  <a:pt x="2847" y="18283"/>
                </a:cubicBezTo>
                <a:cubicBezTo>
                  <a:pt x="2840" y="18290"/>
                  <a:pt x="2862" y="18268"/>
                  <a:pt x="2862" y="18268"/>
                </a:cubicBezTo>
                <a:lnTo>
                  <a:pt x="2869" y="18261"/>
                </a:lnTo>
                <a:lnTo>
                  <a:pt x="2883" y="18247"/>
                </a:lnTo>
                <a:lnTo>
                  <a:pt x="2911" y="18225"/>
                </a:lnTo>
                <a:lnTo>
                  <a:pt x="2968" y="18181"/>
                </a:lnTo>
                <a:cubicBezTo>
                  <a:pt x="2982" y="18166"/>
                  <a:pt x="3011" y="18151"/>
                  <a:pt x="3032" y="18129"/>
                </a:cubicBezTo>
                <a:lnTo>
                  <a:pt x="3103" y="18085"/>
                </a:lnTo>
                <a:cubicBezTo>
                  <a:pt x="3153" y="18049"/>
                  <a:pt x="3195" y="18034"/>
                  <a:pt x="3245" y="18005"/>
                </a:cubicBezTo>
                <a:cubicBezTo>
                  <a:pt x="3295" y="17976"/>
                  <a:pt x="3344" y="17961"/>
                  <a:pt x="3387" y="17939"/>
                </a:cubicBezTo>
                <a:cubicBezTo>
                  <a:pt x="3778" y="17785"/>
                  <a:pt x="4196" y="17778"/>
                  <a:pt x="4573" y="17661"/>
                </a:cubicBezTo>
                <a:cubicBezTo>
                  <a:pt x="4757" y="17602"/>
                  <a:pt x="4935" y="17522"/>
                  <a:pt x="5077" y="17390"/>
                </a:cubicBezTo>
                <a:lnTo>
                  <a:pt x="5127" y="17346"/>
                </a:lnTo>
                <a:lnTo>
                  <a:pt x="5183" y="17280"/>
                </a:lnTo>
                <a:cubicBezTo>
                  <a:pt x="5198" y="17258"/>
                  <a:pt x="5219" y="17236"/>
                  <a:pt x="5233" y="17221"/>
                </a:cubicBezTo>
                <a:lnTo>
                  <a:pt x="5269" y="17163"/>
                </a:lnTo>
                <a:cubicBezTo>
                  <a:pt x="5297" y="17126"/>
                  <a:pt x="5318" y="17082"/>
                  <a:pt x="5340" y="17031"/>
                </a:cubicBezTo>
                <a:cubicBezTo>
                  <a:pt x="5368" y="16987"/>
                  <a:pt x="5382" y="16936"/>
                  <a:pt x="5404" y="16885"/>
                </a:cubicBezTo>
                <a:cubicBezTo>
                  <a:pt x="5553" y="16489"/>
                  <a:pt x="5553" y="15999"/>
                  <a:pt x="5737" y="15523"/>
                </a:cubicBezTo>
                <a:cubicBezTo>
                  <a:pt x="5780" y="15406"/>
                  <a:pt x="5844" y="15288"/>
                  <a:pt x="5922" y="15179"/>
                </a:cubicBezTo>
                <a:cubicBezTo>
                  <a:pt x="5957" y="15127"/>
                  <a:pt x="6007" y="15076"/>
                  <a:pt x="6050" y="15025"/>
                </a:cubicBezTo>
                <a:cubicBezTo>
                  <a:pt x="6064" y="15010"/>
                  <a:pt x="6057" y="15017"/>
                  <a:pt x="6064" y="15010"/>
                </a:cubicBezTo>
                <a:lnTo>
                  <a:pt x="6071" y="15003"/>
                </a:lnTo>
                <a:lnTo>
                  <a:pt x="6085" y="14988"/>
                </a:lnTo>
                <a:lnTo>
                  <a:pt x="6121" y="14959"/>
                </a:lnTo>
                <a:cubicBezTo>
                  <a:pt x="6142" y="14937"/>
                  <a:pt x="6163" y="14922"/>
                  <a:pt x="6192" y="14900"/>
                </a:cubicBezTo>
                <a:cubicBezTo>
                  <a:pt x="6305" y="14820"/>
                  <a:pt x="6419" y="14754"/>
                  <a:pt x="6540" y="14710"/>
                </a:cubicBezTo>
                <a:lnTo>
                  <a:pt x="6632" y="14673"/>
                </a:lnTo>
                <a:lnTo>
                  <a:pt x="6724" y="14644"/>
                </a:lnTo>
                <a:cubicBezTo>
                  <a:pt x="6788" y="14622"/>
                  <a:pt x="6845" y="14607"/>
                  <a:pt x="6909" y="14593"/>
                </a:cubicBezTo>
                <a:cubicBezTo>
                  <a:pt x="7150" y="14534"/>
                  <a:pt x="7392" y="14505"/>
                  <a:pt x="7626" y="14446"/>
                </a:cubicBezTo>
                <a:cubicBezTo>
                  <a:pt x="7853" y="14388"/>
                  <a:pt x="8073" y="14307"/>
                  <a:pt x="8251" y="14161"/>
                </a:cubicBezTo>
                <a:lnTo>
                  <a:pt x="8315" y="14102"/>
                </a:lnTo>
                <a:lnTo>
                  <a:pt x="8322" y="14095"/>
                </a:lnTo>
                <a:cubicBezTo>
                  <a:pt x="8329" y="14095"/>
                  <a:pt x="8315" y="14102"/>
                  <a:pt x="8322" y="14095"/>
                </a:cubicBezTo>
                <a:lnTo>
                  <a:pt x="8336" y="14080"/>
                </a:lnTo>
                <a:lnTo>
                  <a:pt x="8364" y="14044"/>
                </a:lnTo>
                <a:cubicBezTo>
                  <a:pt x="8386" y="14022"/>
                  <a:pt x="8407" y="13992"/>
                  <a:pt x="8421" y="13970"/>
                </a:cubicBezTo>
                <a:lnTo>
                  <a:pt x="8464" y="13905"/>
                </a:lnTo>
                <a:lnTo>
                  <a:pt x="8485" y="13868"/>
                </a:lnTo>
                <a:cubicBezTo>
                  <a:pt x="8492" y="13853"/>
                  <a:pt x="8499" y="13839"/>
                  <a:pt x="8507" y="13831"/>
                </a:cubicBezTo>
                <a:lnTo>
                  <a:pt x="8549" y="13751"/>
                </a:lnTo>
                <a:cubicBezTo>
                  <a:pt x="8570" y="13700"/>
                  <a:pt x="8592" y="13641"/>
                  <a:pt x="8613" y="13582"/>
                </a:cubicBezTo>
                <a:cubicBezTo>
                  <a:pt x="8691" y="13348"/>
                  <a:pt x="8727" y="13092"/>
                  <a:pt x="8776" y="12836"/>
                </a:cubicBezTo>
                <a:cubicBezTo>
                  <a:pt x="8826" y="12579"/>
                  <a:pt x="8890" y="12308"/>
                  <a:pt x="9025" y="12059"/>
                </a:cubicBezTo>
                <a:cubicBezTo>
                  <a:pt x="9096" y="11942"/>
                  <a:pt x="9181" y="11825"/>
                  <a:pt x="9288" y="11730"/>
                </a:cubicBezTo>
                <a:cubicBezTo>
                  <a:pt x="9309" y="11708"/>
                  <a:pt x="9337" y="11686"/>
                  <a:pt x="9359" y="11664"/>
                </a:cubicBezTo>
                <a:lnTo>
                  <a:pt x="9451" y="11605"/>
                </a:lnTo>
                <a:cubicBezTo>
                  <a:pt x="9508" y="11561"/>
                  <a:pt x="9572" y="11540"/>
                  <a:pt x="9636" y="11503"/>
                </a:cubicBezTo>
                <a:cubicBezTo>
                  <a:pt x="10140" y="11276"/>
                  <a:pt x="10679" y="11298"/>
                  <a:pt x="11127" y="11100"/>
                </a:cubicBezTo>
                <a:cubicBezTo>
                  <a:pt x="11233" y="11049"/>
                  <a:pt x="11340" y="10990"/>
                  <a:pt x="11425" y="10903"/>
                </a:cubicBezTo>
                <a:lnTo>
                  <a:pt x="11489" y="10844"/>
                </a:lnTo>
                <a:lnTo>
                  <a:pt x="11553" y="10771"/>
                </a:lnTo>
                <a:cubicBezTo>
                  <a:pt x="11602" y="10719"/>
                  <a:pt x="11624" y="10676"/>
                  <a:pt x="11659" y="10624"/>
                </a:cubicBezTo>
                <a:cubicBezTo>
                  <a:pt x="11787" y="10412"/>
                  <a:pt x="11844" y="10163"/>
                  <a:pt x="11893" y="9907"/>
                </a:cubicBezTo>
                <a:cubicBezTo>
                  <a:pt x="11943" y="9650"/>
                  <a:pt x="11979" y="9387"/>
                  <a:pt x="12064" y="9123"/>
                </a:cubicBezTo>
                <a:cubicBezTo>
                  <a:pt x="12142" y="8867"/>
                  <a:pt x="12298" y="8611"/>
                  <a:pt x="12504" y="8435"/>
                </a:cubicBezTo>
                <a:cubicBezTo>
                  <a:pt x="12717" y="8245"/>
                  <a:pt x="12980" y="8164"/>
                  <a:pt x="13228" y="8105"/>
                </a:cubicBezTo>
                <a:cubicBezTo>
                  <a:pt x="13477" y="8047"/>
                  <a:pt x="13725" y="8010"/>
                  <a:pt x="13960" y="7952"/>
                </a:cubicBezTo>
                <a:cubicBezTo>
                  <a:pt x="14080" y="7922"/>
                  <a:pt x="14187" y="7886"/>
                  <a:pt x="14301" y="7842"/>
                </a:cubicBezTo>
                <a:cubicBezTo>
                  <a:pt x="14407" y="7791"/>
                  <a:pt x="14507" y="7732"/>
                  <a:pt x="14592" y="7652"/>
                </a:cubicBezTo>
                <a:lnTo>
                  <a:pt x="14656" y="7593"/>
                </a:lnTo>
                <a:lnTo>
                  <a:pt x="14663" y="7586"/>
                </a:lnTo>
                <a:cubicBezTo>
                  <a:pt x="14656" y="7593"/>
                  <a:pt x="14663" y="7586"/>
                  <a:pt x="14663" y="7578"/>
                </a:cubicBezTo>
                <a:lnTo>
                  <a:pt x="14677" y="7564"/>
                </a:lnTo>
                <a:lnTo>
                  <a:pt x="14705" y="7527"/>
                </a:lnTo>
                <a:cubicBezTo>
                  <a:pt x="14727" y="7505"/>
                  <a:pt x="14748" y="7483"/>
                  <a:pt x="14762" y="7454"/>
                </a:cubicBezTo>
                <a:lnTo>
                  <a:pt x="14805" y="7388"/>
                </a:lnTo>
                <a:cubicBezTo>
                  <a:pt x="14840" y="7344"/>
                  <a:pt x="14862" y="7285"/>
                  <a:pt x="14883" y="7234"/>
                </a:cubicBezTo>
                <a:cubicBezTo>
                  <a:pt x="14904" y="7183"/>
                  <a:pt x="14925" y="7124"/>
                  <a:pt x="14947" y="7073"/>
                </a:cubicBezTo>
                <a:cubicBezTo>
                  <a:pt x="15018" y="6846"/>
                  <a:pt x="15053" y="6604"/>
                  <a:pt x="15103" y="6363"/>
                </a:cubicBezTo>
                <a:cubicBezTo>
                  <a:pt x="15146" y="6121"/>
                  <a:pt x="15195" y="5872"/>
                  <a:pt x="15309" y="5645"/>
                </a:cubicBezTo>
                <a:cubicBezTo>
                  <a:pt x="15415" y="5418"/>
                  <a:pt x="15586" y="5221"/>
                  <a:pt x="15785" y="5081"/>
                </a:cubicBezTo>
                <a:cubicBezTo>
                  <a:pt x="15991" y="4942"/>
                  <a:pt x="16218" y="4876"/>
                  <a:pt x="16438" y="4825"/>
                </a:cubicBezTo>
                <a:cubicBezTo>
                  <a:pt x="16658" y="4774"/>
                  <a:pt x="16878" y="4745"/>
                  <a:pt x="17077" y="4693"/>
                </a:cubicBezTo>
                <a:cubicBezTo>
                  <a:pt x="17283" y="4642"/>
                  <a:pt x="17475" y="4576"/>
                  <a:pt x="17631" y="4466"/>
                </a:cubicBezTo>
                <a:lnTo>
                  <a:pt x="17688" y="4423"/>
                </a:lnTo>
                <a:cubicBezTo>
                  <a:pt x="17709" y="4408"/>
                  <a:pt x="17723" y="4393"/>
                  <a:pt x="17744" y="4371"/>
                </a:cubicBezTo>
                <a:lnTo>
                  <a:pt x="17801" y="4320"/>
                </a:lnTo>
                <a:lnTo>
                  <a:pt x="17808" y="4313"/>
                </a:lnTo>
                <a:cubicBezTo>
                  <a:pt x="17815" y="4305"/>
                  <a:pt x="17808" y="4313"/>
                  <a:pt x="17808" y="4313"/>
                </a:cubicBezTo>
                <a:lnTo>
                  <a:pt x="17851" y="4269"/>
                </a:lnTo>
                <a:cubicBezTo>
                  <a:pt x="17886" y="4232"/>
                  <a:pt x="17922" y="4188"/>
                  <a:pt x="17943" y="4152"/>
                </a:cubicBezTo>
                <a:cubicBezTo>
                  <a:pt x="17964" y="4115"/>
                  <a:pt x="17993" y="4078"/>
                  <a:pt x="18014" y="4034"/>
                </a:cubicBezTo>
                <a:cubicBezTo>
                  <a:pt x="18099" y="3866"/>
                  <a:pt x="18156" y="3676"/>
                  <a:pt x="18192" y="3485"/>
                </a:cubicBezTo>
                <a:cubicBezTo>
                  <a:pt x="18270" y="3105"/>
                  <a:pt x="18298" y="2709"/>
                  <a:pt x="18469" y="2358"/>
                </a:cubicBezTo>
                <a:cubicBezTo>
                  <a:pt x="18511" y="2270"/>
                  <a:pt x="18561" y="2189"/>
                  <a:pt x="18618" y="2116"/>
                </a:cubicBezTo>
                <a:cubicBezTo>
                  <a:pt x="18646" y="2079"/>
                  <a:pt x="18682" y="2043"/>
                  <a:pt x="18710" y="2006"/>
                </a:cubicBezTo>
                <a:lnTo>
                  <a:pt x="18724" y="1992"/>
                </a:lnTo>
                <a:cubicBezTo>
                  <a:pt x="18724" y="1992"/>
                  <a:pt x="18731" y="1984"/>
                  <a:pt x="18731" y="1984"/>
                </a:cubicBezTo>
                <a:lnTo>
                  <a:pt x="18760" y="1955"/>
                </a:lnTo>
                <a:lnTo>
                  <a:pt x="18809" y="1911"/>
                </a:lnTo>
                <a:cubicBezTo>
                  <a:pt x="18824" y="1896"/>
                  <a:pt x="18838" y="1882"/>
                  <a:pt x="18859" y="1867"/>
                </a:cubicBezTo>
                <a:lnTo>
                  <a:pt x="18916" y="1823"/>
                </a:lnTo>
                <a:cubicBezTo>
                  <a:pt x="18951" y="1794"/>
                  <a:pt x="18994" y="1765"/>
                  <a:pt x="19030" y="1750"/>
                </a:cubicBezTo>
                <a:cubicBezTo>
                  <a:pt x="19065" y="1728"/>
                  <a:pt x="19108" y="1706"/>
                  <a:pt x="19143" y="1691"/>
                </a:cubicBezTo>
                <a:cubicBezTo>
                  <a:pt x="19186" y="1677"/>
                  <a:pt x="19221" y="1662"/>
                  <a:pt x="19257" y="1640"/>
                </a:cubicBezTo>
                <a:cubicBezTo>
                  <a:pt x="19413" y="1582"/>
                  <a:pt x="19569" y="1545"/>
                  <a:pt x="19711" y="1516"/>
                </a:cubicBezTo>
                <a:cubicBezTo>
                  <a:pt x="19853" y="1486"/>
                  <a:pt x="19995" y="1457"/>
                  <a:pt x="20123" y="1435"/>
                </a:cubicBezTo>
                <a:cubicBezTo>
                  <a:pt x="20258" y="1406"/>
                  <a:pt x="20372" y="1377"/>
                  <a:pt x="20485" y="1340"/>
                </a:cubicBezTo>
                <a:cubicBezTo>
                  <a:pt x="20592" y="1296"/>
                  <a:pt x="20698" y="1252"/>
                  <a:pt x="20783" y="1186"/>
                </a:cubicBezTo>
                <a:cubicBezTo>
                  <a:pt x="20805" y="1172"/>
                  <a:pt x="20826" y="1157"/>
                  <a:pt x="20847" y="1142"/>
                </a:cubicBezTo>
                <a:cubicBezTo>
                  <a:pt x="20869" y="1128"/>
                  <a:pt x="20883" y="1106"/>
                  <a:pt x="20904" y="1091"/>
                </a:cubicBezTo>
                <a:cubicBezTo>
                  <a:pt x="20925" y="1076"/>
                  <a:pt x="20940" y="1062"/>
                  <a:pt x="20961" y="1040"/>
                </a:cubicBezTo>
                <a:lnTo>
                  <a:pt x="20968" y="1032"/>
                </a:lnTo>
                <a:cubicBezTo>
                  <a:pt x="20968" y="1032"/>
                  <a:pt x="20975" y="1025"/>
                  <a:pt x="20968" y="1032"/>
                </a:cubicBezTo>
                <a:lnTo>
                  <a:pt x="20968" y="1025"/>
                </a:lnTo>
                <a:lnTo>
                  <a:pt x="21011" y="981"/>
                </a:lnTo>
                <a:cubicBezTo>
                  <a:pt x="21025" y="959"/>
                  <a:pt x="21046" y="945"/>
                  <a:pt x="21060" y="923"/>
                </a:cubicBezTo>
                <a:cubicBezTo>
                  <a:pt x="21075" y="901"/>
                  <a:pt x="21082" y="886"/>
                  <a:pt x="21096" y="871"/>
                </a:cubicBezTo>
                <a:cubicBezTo>
                  <a:pt x="21117" y="835"/>
                  <a:pt x="21138" y="805"/>
                  <a:pt x="21160" y="769"/>
                </a:cubicBezTo>
                <a:cubicBezTo>
                  <a:pt x="21238" y="622"/>
                  <a:pt x="21280" y="483"/>
                  <a:pt x="21309" y="366"/>
                </a:cubicBezTo>
                <a:cubicBezTo>
                  <a:pt x="21323" y="308"/>
                  <a:pt x="21337" y="256"/>
                  <a:pt x="21344" y="212"/>
                </a:cubicBezTo>
                <a:cubicBezTo>
                  <a:pt x="21351" y="168"/>
                  <a:pt x="21359" y="132"/>
                  <a:pt x="21366" y="95"/>
                </a:cubicBezTo>
                <a:cubicBezTo>
                  <a:pt x="21380" y="29"/>
                  <a:pt x="21380" y="0"/>
                  <a:pt x="21380" y="0"/>
                </a:cubicBezTo>
                <a:lnTo>
                  <a:pt x="21600" y="37"/>
                </a:lnTo>
                <a:cubicBezTo>
                  <a:pt x="21600" y="37"/>
                  <a:pt x="21593" y="73"/>
                  <a:pt x="21586" y="132"/>
                </a:cubicBezTo>
                <a:cubicBezTo>
                  <a:pt x="21579" y="161"/>
                  <a:pt x="21572" y="205"/>
                  <a:pt x="21565" y="249"/>
                </a:cubicBezTo>
                <a:cubicBezTo>
                  <a:pt x="21557" y="300"/>
                  <a:pt x="21543" y="351"/>
                  <a:pt x="21529" y="417"/>
                </a:cubicBezTo>
                <a:cubicBezTo>
                  <a:pt x="21501" y="542"/>
                  <a:pt x="21451" y="703"/>
                  <a:pt x="21359" y="871"/>
                </a:cubicBezTo>
                <a:cubicBezTo>
                  <a:pt x="21337" y="915"/>
                  <a:pt x="21309" y="959"/>
                  <a:pt x="21280" y="1003"/>
                </a:cubicBezTo>
                <a:cubicBezTo>
                  <a:pt x="21266" y="1025"/>
                  <a:pt x="21252" y="1054"/>
                  <a:pt x="21231" y="1069"/>
                </a:cubicBezTo>
                <a:cubicBezTo>
                  <a:pt x="21217" y="1091"/>
                  <a:pt x="21195" y="1106"/>
                  <a:pt x="21181" y="1128"/>
                </a:cubicBezTo>
                <a:lnTo>
                  <a:pt x="21138" y="1172"/>
                </a:lnTo>
                <a:lnTo>
                  <a:pt x="21138" y="1179"/>
                </a:lnTo>
                <a:cubicBezTo>
                  <a:pt x="21131" y="1193"/>
                  <a:pt x="21131" y="1186"/>
                  <a:pt x="21131" y="1186"/>
                </a:cubicBezTo>
                <a:lnTo>
                  <a:pt x="21124" y="1193"/>
                </a:lnTo>
                <a:cubicBezTo>
                  <a:pt x="21103" y="1215"/>
                  <a:pt x="21082" y="1230"/>
                  <a:pt x="21060" y="1252"/>
                </a:cubicBezTo>
                <a:cubicBezTo>
                  <a:pt x="21039" y="1274"/>
                  <a:pt x="21018" y="1296"/>
                  <a:pt x="20989" y="1311"/>
                </a:cubicBezTo>
                <a:cubicBezTo>
                  <a:pt x="20968" y="1325"/>
                  <a:pt x="20940" y="1347"/>
                  <a:pt x="20911" y="1362"/>
                </a:cubicBezTo>
                <a:cubicBezTo>
                  <a:pt x="20705" y="1501"/>
                  <a:pt x="20443" y="1574"/>
                  <a:pt x="20173" y="1633"/>
                </a:cubicBezTo>
                <a:cubicBezTo>
                  <a:pt x="20038" y="1662"/>
                  <a:pt x="19896" y="1684"/>
                  <a:pt x="19754" y="1706"/>
                </a:cubicBezTo>
                <a:cubicBezTo>
                  <a:pt x="19612" y="1735"/>
                  <a:pt x="19470" y="1772"/>
                  <a:pt x="19328" y="1816"/>
                </a:cubicBezTo>
                <a:cubicBezTo>
                  <a:pt x="19292" y="1831"/>
                  <a:pt x="19257" y="1845"/>
                  <a:pt x="19221" y="1860"/>
                </a:cubicBezTo>
                <a:cubicBezTo>
                  <a:pt x="19186" y="1874"/>
                  <a:pt x="19157" y="1896"/>
                  <a:pt x="19122" y="1911"/>
                </a:cubicBezTo>
                <a:cubicBezTo>
                  <a:pt x="19086" y="1926"/>
                  <a:pt x="19058" y="1948"/>
                  <a:pt x="19030" y="1970"/>
                </a:cubicBezTo>
                <a:lnTo>
                  <a:pt x="18987" y="1999"/>
                </a:lnTo>
                <a:cubicBezTo>
                  <a:pt x="18973" y="2006"/>
                  <a:pt x="18959" y="2028"/>
                  <a:pt x="18937" y="2043"/>
                </a:cubicBezTo>
                <a:cubicBezTo>
                  <a:pt x="18817" y="2145"/>
                  <a:pt x="18717" y="2277"/>
                  <a:pt x="18646" y="2431"/>
                </a:cubicBezTo>
                <a:cubicBezTo>
                  <a:pt x="18575" y="2585"/>
                  <a:pt x="18525" y="2753"/>
                  <a:pt x="18490" y="2936"/>
                </a:cubicBezTo>
                <a:cubicBezTo>
                  <a:pt x="18454" y="3119"/>
                  <a:pt x="18426" y="3310"/>
                  <a:pt x="18383" y="3515"/>
                </a:cubicBezTo>
                <a:cubicBezTo>
                  <a:pt x="18341" y="3712"/>
                  <a:pt x="18291" y="3925"/>
                  <a:pt x="18192" y="4115"/>
                </a:cubicBezTo>
                <a:cubicBezTo>
                  <a:pt x="18170" y="4166"/>
                  <a:pt x="18135" y="4210"/>
                  <a:pt x="18107" y="4261"/>
                </a:cubicBezTo>
                <a:cubicBezTo>
                  <a:pt x="18078" y="4313"/>
                  <a:pt x="18043" y="4349"/>
                  <a:pt x="18007" y="4393"/>
                </a:cubicBezTo>
                <a:lnTo>
                  <a:pt x="17964" y="4437"/>
                </a:lnTo>
                <a:cubicBezTo>
                  <a:pt x="17964" y="4437"/>
                  <a:pt x="17950" y="4452"/>
                  <a:pt x="17950" y="4452"/>
                </a:cubicBezTo>
                <a:lnTo>
                  <a:pt x="17943" y="4459"/>
                </a:lnTo>
                <a:lnTo>
                  <a:pt x="17879" y="4518"/>
                </a:lnTo>
                <a:cubicBezTo>
                  <a:pt x="17858" y="4532"/>
                  <a:pt x="17837" y="4554"/>
                  <a:pt x="17815" y="4576"/>
                </a:cubicBezTo>
                <a:lnTo>
                  <a:pt x="17744" y="4628"/>
                </a:lnTo>
                <a:cubicBezTo>
                  <a:pt x="17560" y="4752"/>
                  <a:pt x="17340" y="4833"/>
                  <a:pt x="17127" y="4876"/>
                </a:cubicBezTo>
                <a:cubicBezTo>
                  <a:pt x="16914" y="4920"/>
                  <a:pt x="16693" y="4957"/>
                  <a:pt x="16480" y="5001"/>
                </a:cubicBezTo>
                <a:cubicBezTo>
                  <a:pt x="16267" y="5045"/>
                  <a:pt x="16062" y="5111"/>
                  <a:pt x="15884" y="5228"/>
                </a:cubicBezTo>
                <a:cubicBezTo>
                  <a:pt x="15699" y="5345"/>
                  <a:pt x="15557" y="5513"/>
                  <a:pt x="15465" y="5719"/>
                </a:cubicBezTo>
                <a:cubicBezTo>
                  <a:pt x="15366" y="5924"/>
                  <a:pt x="15323" y="6158"/>
                  <a:pt x="15280" y="6392"/>
                </a:cubicBezTo>
                <a:cubicBezTo>
                  <a:pt x="15238" y="6634"/>
                  <a:pt x="15209" y="6883"/>
                  <a:pt x="15124" y="7132"/>
                </a:cubicBezTo>
                <a:cubicBezTo>
                  <a:pt x="15103" y="7190"/>
                  <a:pt x="15082" y="7256"/>
                  <a:pt x="15053" y="7315"/>
                </a:cubicBezTo>
                <a:cubicBezTo>
                  <a:pt x="15025" y="7373"/>
                  <a:pt x="14996" y="7432"/>
                  <a:pt x="14961" y="7490"/>
                </a:cubicBezTo>
                <a:lnTo>
                  <a:pt x="14904" y="7578"/>
                </a:lnTo>
                <a:cubicBezTo>
                  <a:pt x="14883" y="7608"/>
                  <a:pt x="14862" y="7630"/>
                  <a:pt x="14847" y="7652"/>
                </a:cubicBezTo>
                <a:lnTo>
                  <a:pt x="14819" y="7688"/>
                </a:lnTo>
                <a:lnTo>
                  <a:pt x="14783" y="7739"/>
                </a:lnTo>
                <a:lnTo>
                  <a:pt x="14762" y="7761"/>
                </a:lnTo>
                <a:lnTo>
                  <a:pt x="14684" y="7827"/>
                </a:lnTo>
                <a:cubicBezTo>
                  <a:pt x="14634" y="7871"/>
                  <a:pt x="14578" y="7908"/>
                  <a:pt x="14521" y="7944"/>
                </a:cubicBezTo>
                <a:cubicBezTo>
                  <a:pt x="14464" y="7981"/>
                  <a:pt x="14407" y="8010"/>
                  <a:pt x="14343" y="8040"/>
                </a:cubicBezTo>
                <a:cubicBezTo>
                  <a:pt x="14222" y="8091"/>
                  <a:pt x="14102" y="8135"/>
                  <a:pt x="13974" y="8164"/>
                </a:cubicBezTo>
                <a:cubicBezTo>
                  <a:pt x="13725" y="8223"/>
                  <a:pt x="13477" y="8252"/>
                  <a:pt x="13236" y="8311"/>
                </a:cubicBezTo>
                <a:cubicBezTo>
                  <a:pt x="13179" y="8325"/>
                  <a:pt x="13115" y="8340"/>
                  <a:pt x="13058" y="8362"/>
                </a:cubicBezTo>
                <a:cubicBezTo>
                  <a:pt x="13001" y="8376"/>
                  <a:pt x="12944" y="8398"/>
                  <a:pt x="12888" y="8420"/>
                </a:cubicBezTo>
                <a:cubicBezTo>
                  <a:pt x="12831" y="8442"/>
                  <a:pt x="12781" y="8472"/>
                  <a:pt x="12724" y="8501"/>
                </a:cubicBezTo>
                <a:lnTo>
                  <a:pt x="12653" y="8552"/>
                </a:lnTo>
                <a:cubicBezTo>
                  <a:pt x="12632" y="8567"/>
                  <a:pt x="12604" y="8581"/>
                  <a:pt x="12582" y="8603"/>
                </a:cubicBezTo>
                <a:cubicBezTo>
                  <a:pt x="12398" y="8764"/>
                  <a:pt x="12270" y="8969"/>
                  <a:pt x="12199" y="9211"/>
                </a:cubicBezTo>
                <a:cubicBezTo>
                  <a:pt x="12128" y="9453"/>
                  <a:pt x="12092" y="9709"/>
                  <a:pt x="12043" y="9973"/>
                </a:cubicBezTo>
                <a:cubicBezTo>
                  <a:pt x="11993" y="10236"/>
                  <a:pt x="11936" y="10507"/>
                  <a:pt x="11794" y="10756"/>
                </a:cubicBezTo>
                <a:cubicBezTo>
                  <a:pt x="11751" y="10815"/>
                  <a:pt x="11716" y="10888"/>
                  <a:pt x="11673" y="10932"/>
                </a:cubicBezTo>
                <a:lnTo>
                  <a:pt x="11609" y="11005"/>
                </a:lnTo>
                <a:cubicBezTo>
                  <a:pt x="11609" y="11005"/>
                  <a:pt x="11595" y="11020"/>
                  <a:pt x="11595" y="11020"/>
                </a:cubicBezTo>
                <a:lnTo>
                  <a:pt x="11588" y="11027"/>
                </a:lnTo>
                <a:lnTo>
                  <a:pt x="11567" y="11042"/>
                </a:lnTo>
                <a:lnTo>
                  <a:pt x="11524" y="11078"/>
                </a:lnTo>
                <a:cubicBezTo>
                  <a:pt x="11418" y="11173"/>
                  <a:pt x="11297" y="11247"/>
                  <a:pt x="11176" y="11305"/>
                </a:cubicBezTo>
                <a:cubicBezTo>
                  <a:pt x="10665" y="11525"/>
                  <a:pt x="10125" y="11488"/>
                  <a:pt x="9685" y="11701"/>
                </a:cubicBezTo>
                <a:cubicBezTo>
                  <a:pt x="9657" y="11715"/>
                  <a:pt x="9628" y="11730"/>
                  <a:pt x="9607" y="11745"/>
                </a:cubicBezTo>
                <a:cubicBezTo>
                  <a:pt x="9579" y="11759"/>
                  <a:pt x="9557" y="11774"/>
                  <a:pt x="9536" y="11788"/>
                </a:cubicBezTo>
                <a:lnTo>
                  <a:pt x="9465" y="11840"/>
                </a:lnTo>
                <a:cubicBezTo>
                  <a:pt x="9444" y="11862"/>
                  <a:pt x="9415" y="11884"/>
                  <a:pt x="9394" y="11906"/>
                </a:cubicBezTo>
                <a:cubicBezTo>
                  <a:pt x="9302" y="11986"/>
                  <a:pt x="9238" y="12081"/>
                  <a:pt x="9174" y="12184"/>
                </a:cubicBezTo>
                <a:cubicBezTo>
                  <a:pt x="9060" y="12396"/>
                  <a:pt x="9004" y="12645"/>
                  <a:pt x="8961" y="12901"/>
                </a:cubicBezTo>
                <a:cubicBezTo>
                  <a:pt x="8918" y="13158"/>
                  <a:pt x="8883" y="13421"/>
                  <a:pt x="8805" y="13678"/>
                </a:cubicBezTo>
                <a:cubicBezTo>
                  <a:pt x="8783" y="13743"/>
                  <a:pt x="8762" y="13809"/>
                  <a:pt x="8734" y="13868"/>
                </a:cubicBezTo>
                <a:lnTo>
                  <a:pt x="8691" y="13963"/>
                </a:lnTo>
                <a:cubicBezTo>
                  <a:pt x="8684" y="13978"/>
                  <a:pt x="8677" y="13992"/>
                  <a:pt x="8670" y="14007"/>
                </a:cubicBezTo>
                <a:lnTo>
                  <a:pt x="8585" y="14139"/>
                </a:lnTo>
                <a:cubicBezTo>
                  <a:pt x="8563" y="14168"/>
                  <a:pt x="8542" y="14190"/>
                  <a:pt x="8521" y="14212"/>
                </a:cubicBezTo>
                <a:lnTo>
                  <a:pt x="8492" y="14249"/>
                </a:lnTo>
                <a:lnTo>
                  <a:pt x="8478" y="14263"/>
                </a:lnTo>
                <a:cubicBezTo>
                  <a:pt x="8478" y="14263"/>
                  <a:pt x="8464" y="14278"/>
                  <a:pt x="8464" y="14278"/>
                </a:cubicBezTo>
                <a:lnTo>
                  <a:pt x="8457" y="14285"/>
                </a:lnTo>
                <a:lnTo>
                  <a:pt x="8379" y="14359"/>
                </a:lnTo>
                <a:lnTo>
                  <a:pt x="8343" y="14395"/>
                </a:lnTo>
                <a:cubicBezTo>
                  <a:pt x="8329" y="14402"/>
                  <a:pt x="8315" y="14417"/>
                  <a:pt x="8301" y="14424"/>
                </a:cubicBezTo>
                <a:lnTo>
                  <a:pt x="8215" y="14483"/>
                </a:lnTo>
                <a:cubicBezTo>
                  <a:pt x="8159" y="14520"/>
                  <a:pt x="8095" y="14549"/>
                  <a:pt x="8038" y="14578"/>
                </a:cubicBezTo>
                <a:cubicBezTo>
                  <a:pt x="7917" y="14629"/>
                  <a:pt x="7789" y="14673"/>
                  <a:pt x="7669" y="14703"/>
                </a:cubicBezTo>
                <a:cubicBezTo>
                  <a:pt x="7420" y="14761"/>
                  <a:pt x="7179" y="14791"/>
                  <a:pt x="6951" y="14849"/>
                </a:cubicBezTo>
                <a:cubicBezTo>
                  <a:pt x="6895" y="14864"/>
                  <a:pt x="6838" y="14878"/>
                  <a:pt x="6781" y="14893"/>
                </a:cubicBezTo>
                <a:lnTo>
                  <a:pt x="6696" y="14915"/>
                </a:lnTo>
                <a:lnTo>
                  <a:pt x="6618" y="14944"/>
                </a:lnTo>
                <a:cubicBezTo>
                  <a:pt x="6511" y="14981"/>
                  <a:pt x="6419" y="15047"/>
                  <a:pt x="6334" y="15098"/>
                </a:cubicBezTo>
                <a:cubicBezTo>
                  <a:pt x="6312" y="15113"/>
                  <a:pt x="6291" y="15135"/>
                  <a:pt x="6270" y="15157"/>
                </a:cubicBezTo>
                <a:lnTo>
                  <a:pt x="6213" y="15215"/>
                </a:lnTo>
                <a:cubicBezTo>
                  <a:pt x="6178" y="15259"/>
                  <a:pt x="6142" y="15296"/>
                  <a:pt x="6114" y="15340"/>
                </a:cubicBezTo>
                <a:cubicBezTo>
                  <a:pt x="6057" y="15428"/>
                  <a:pt x="6000" y="15523"/>
                  <a:pt x="5964" y="15633"/>
                </a:cubicBezTo>
                <a:cubicBezTo>
                  <a:pt x="5808" y="16050"/>
                  <a:pt x="5815" y="16533"/>
                  <a:pt x="5659" y="16994"/>
                </a:cubicBezTo>
                <a:cubicBezTo>
                  <a:pt x="5638" y="17053"/>
                  <a:pt x="5617" y="17112"/>
                  <a:pt x="5588" y="17163"/>
                </a:cubicBezTo>
                <a:cubicBezTo>
                  <a:pt x="5560" y="17221"/>
                  <a:pt x="5538" y="17273"/>
                  <a:pt x="5496" y="17331"/>
                </a:cubicBezTo>
                <a:lnTo>
                  <a:pt x="5439" y="17412"/>
                </a:lnTo>
                <a:cubicBezTo>
                  <a:pt x="5418" y="17441"/>
                  <a:pt x="5404" y="17456"/>
                  <a:pt x="5389" y="17478"/>
                </a:cubicBezTo>
                <a:lnTo>
                  <a:pt x="5340" y="17544"/>
                </a:lnTo>
                <a:cubicBezTo>
                  <a:pt x="5333" y="17551"/>
                  <a:pt x="5340" y="17544"/>
                  <a:pt x="5325" y="17558"/>
                </a:cubicBezTo>
                <a:lnTo>
                  <a:pt x="5318" y="17566"/>
                </a:lnTo>
                <a:lnTo>
                  <a:pt x="5304" y="17580"/>
                </a:lnTo>
                <a:lnTo>
                  <a:pt x="5269" y="17609"/>
                </a:lnTo>
                <a:cubicBezTo>
                  <a:pt x="5091" y="17778"/>
                  <a:pt x="4871" y="17880"/>
                  <a:pt x="4658" y="17946"/>
                </a:cubicBezTo>
                <a:cubicBezTo>
                  <a:pt x="4445" y="18012"/>
                  <a:pt x="4239" y="18041"/>
                  <a:pt x="4040" y="18078"/>
                </a:cubicBezTo>
                <a:cubicBezTo>
                  <a:pt x="3841" y="18115"/>
                  <a:pt x="3657" y="18151"/>
                  <a:pt x="3493" y="18217"/>
                </a:cubicBezTo>
                <a:cubicBezTo>
                  <a:pt x="3451" y="18232"/>
                  <a:pt x="3408" y="18247"/>
                  <a:pt x="3373" y="18268"/>
                </a:cubicBezTo>
                <a:cubicBezTo>
                  <a:pt x="3337" y="18290"/>
                  <a:pt x="3295" y="18305"/>
                  <a:pt x="3266" y="18334"/>
                </a:cubicBezTo>
                <a:lnTo>
                  <a:pt x="3217" y="18371"/>
                </a:lnTo>
                <a:cubicBezTo>
                  <a:pt x="3202" y="18386"/>
                  <a:pt x="3188" y="18393"/>
                  <a:pt x="3167" y="18408"/>
                </a:cubicBezTo>
                <a:cubicBezTo>
                  <a:pt x="3131" y="18437"/>
                  <a:pt x="3103" y="18466"/>
                  <a:pt x="3075" y="18495"/>
                </a:cubicBezTo>
                <a:cubicBezTo>
                  <a:pt x="2961" y="18613"/>
                  <a:pt x="2883" y="18759"/>
                  <a:pt x="2826" y="18913"/>
                </a:cubicBezTo>
                <a:cubicBezTo>
                  <a:pt x="2712" y="19220"/>
                  <a:pt x="2691" y="19564"/>
                  <a:pt x="2627" y="19894"/>
                </a:cubicBezTo>
                <a:cubicBezTo>
                  <a:pt x="2592" y="20062"/>
                  <a:pt x="2549" y="20223"/>
                  <a:pt x="2485" y="20377"/>
                </a:cubicBezTo>
                <a:cubicBezTo>
                  <a:pt x="2471" y="20414"/>
                  <a:pt x="2450" y="20450"/>
                  <a:pt x="2428" y="20487"/>
                </a:cubicBezTo>
                <a:cubicBezTo>
                  <a:pt x="2421" y="20509"/>
                  <a:pt x="2414" y="20524"/>
                  <a:pt x="2400" y="20546"/>
                </a:cubicBezTo>
                <a:lnTo>
                  <a:pt x="2365" y="20604"/>
                </a:lnTo>
                <a:cubicBezTo>
                  <a:pt x="2343" y="20641"/>
                  <a:pt x="2315" y="20677"/>
                  <a:pt x="2293" y="20714"/>
                </a:cubicBezTo>
                <a:cubicBezTo>
                  <a:pt x="2272" y="20743"/>
                  <a:pt x="2251" y="20765"/>
                  <a:pt x="2230" y="20795"/>
                </a:cubicBezTo>
                <a:lnTo>
                  <a:pt x="2215" y="20817"/>
                </a:lnTo>
                <a:lnTo>
                  <a:pt x="2201" y="20831"/>
                </a:lnTo>
                <a:cubicBezTo>
                  <a:pt x="2208" y="20824"/>
                  <a:pt x="2187" y="20846"/>
                  <a:pt x="2187" y="20846"/>
                </a:cubicBezTo>
                <a:lnTo>
                  <a:pt x="2144" y="20882"/>
                </a:lnTo>
                <a:cubicBezTo>
                  <a:pt x="2116" y="20912"/>
                  <a:pt x="2088" y="20934"/>
                  <a:pt x="2059" y="20956"/>
                </a:cubicBezTo>
                <a:cubicBezTo>
                  <a:pt x="1995" y="21000"/>
                  <a:pt x="1938" y="21044"/>
                  <a:pt x="1875" y="21080"/>
                </a:cubicBezTo>
                <a:cubicBezTo>
                  <a:pt x="1811" y="21117"/>
                  <a:pt x="1754" y="21146"/>
                  <a:pt x="1690" y="21175"/>
                </a:cubicBezTo>
                <a:cubicBezTo>
                  <a:pt x="1626" y="21197"/>
                  <a:pt x="1569" y="21227"/>
                  <a:pt x="1512" y="21241"/>
                </a:cubicBezTo>
                <a:cubicBezTo>
                  <a:pt x="1278" y="21314"/>
                  <a:pt x="1072" y="21344"/>
                  <a:pt x="902" y="21380"/>
                </a:cubicBezTo>
                <a:cubicBezTo>
                  <a:pt x="731" y="21410"/>
                  <a:pt x="596" y="21446"/>
                  <a:pt x="483" y="21476"/>
                </a:cubicBezTo>
                <a:cubicBezTo>
                  <a:pt x="433" y="21490"/>
                  <a:pt x="383" y="21505"/>
                  <a:pt x="348" y="21519"/>
                </a:cubicBezTo>
                <a:cubicBezTo>
                  <a:pt x="312" y="21534"/>
                  <a:pt x="284" y="21541"/>
                  <a:pt x="256" y="21556"/>
                </a:cubicBezTo>
                <a:cubicBezTo>
                  <a:pt x="199" y="21585"/>
                  <a:pt x="170" y="21600"/>
                  <a:pt x="170" y="21600"/>
                </a:cubicBezTo>
                <a:lnTo>
                  <a:pt x="0" y="21271"/>
                </a:lnTo>
                <a:close/>
              </a:path>
            </a:pathLst>
          </a:custGeom>
          <a:solidFill>
            <a:srgbClr val="C1193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3" name="Freeform: Shape 29"/>
          <p:cNvSpPr/>
          <p:nvPr/>
        </p:nvSpPr>
        <p:spPr>
          <a:xfrm>
            <a:off x="30677" y="19724"/>
            <a:ext cx="6125102" cy="605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78"/>
                </a:moveTo>
                <a:cubicBezTo>
                  <a:pt x="0" y="21178"/>
                  <a:pt x="31" y="21170"/>
                  <a:pt x="93" y="21154"/>
                </a:cubicBezTo>
                <a:cubicBezTo>
                  <a:pt x="155" y="21139"/>
                  <a:pt x="232" y="21123"/>
                  <a:pt x="340" y="21084"/>
                </a:cubicBezTo>
                <a:cubicBezTo>
                  <a:pt x="441" y="21045"/>
                  <a:pt x="572" y="20998"/>
                  <a:pt x="696" y="20904"/>
                </a:cubicBezTo>
                <a:cubicBezTo>
                  <a:pt x="711" y="20896"/>
                  <a:pt x="726" y="20881"/>
                  <a:pt x="742" y="20873"/>
                </a:cubicBezTo>
                <a:cubicBezTo>
                  <a:pt x="757" y="20857"/>
                  <a:pt x="773" y="20850"/>
                  <a:pt x="788" y="20834"/>
                </a:cubicBezTo>
                <a:lnTo>
                  <a:pt x="811" y="20810"/>
                </a:lnTo>
                <a:lnTo>
                  <a:pt x="827" y="20803"/>
                </a:lnTo>
                <a:lnTo>
                  <a:pt x="835" y="20795"/>
                </a:lnTo>
                <a:cubicBezTo>
                  <a:pt x="835" y="20795"/>
                  <a:pt x="819" y="20810"/>
                  <a:pt x="827" y="20803"/>
                </a:cubicBezTo>
                <a:cubicBezTo>
                  <a:pt x="842" y="20787"/>
                  <a:pt x="858" y="20764"/>
                  <a:pt x="873" y="20748"/>
                </a:cubicBezTo>
                <a:cubicBezTo>
                  <a:pt x="889" y="20732"/>
                  <a:pt x="904" y="20709"/>
                  <a:pt x="927" y="20693"/>
                </a:cubicBezTo>
                <a:cubicBezTo>
                  <a:pt x="951" y="20670"/>
                  <a:pt x="951" y="20654"/>
                  <a:pt x="966" y="20638"/>
                </a:cubicBezTo>
                <a:cubicBezTo>
                  <a:pt x="989" y="20599"/>
                  <a:pt x="1020" y="20568"/>
                  <a:pt x="1036" y="20521"/>
                </a:cubicBezTo>
                <a:cubicBezTo>
                  <a:pt x="1136" y="20341"/>
                  <a:pt x="1198" y="20115"/>
                  <a:pt x="1252" y="19849"/>
                </a:cubicBezTo>
                <a:cubicBezTo>
                  <a:pt x="1306" y="19583"/>
                  <a:pt x="1345" y="19278"/>
                  <a:pt x="1461" y="18950"/>
                </a:cubicBezTo>
                <a:cubicBezTo>
                  <a:pt x="1515" y="18786"/>
                  <a:pt x="1600" y="18621"/>
                  <a:pt x="1716" y="18473"/>
                </a:cubicBezTo>
                <a:cubicBezTo>
                  <a:pt x="1747" y="18434"/>
                  <a:pt x="1777" y="18403"/>
                  <a:pt x="1808" y="18364"/>
                </a:cubicBezTo>
                <a:lnTo>
                  <a:pt x="1832" y="18340"/>
                </a:lnTo>
                <a:cubicBezTo>
                  <a:pt x="1839" y="18332"/>
                  <a:pt x="1832" y="18340"/>
                  <a:pt x="1847" y="18324"/>
                </a:cubicBezTo>
                <a:lnTo>
                  <a:pt x="1855" y="18317"/>
                </a:lnTo>
                <a:lnTo>
                  <a:pt x="1870" y="18309"/>
                </a:lnTo>
                <a:lnTo>
                  <a:pt x="1917" y="18270"/>
                </a:lnTo>
                <a:cubicBezTo>
                  <a:pt x="1971" y="18215"/>
                  <a:pt x="2071" y="18152"/>
                  <a:pt x="2156" y="18098"/>
                </a:cubicBezTo>
                <a:cubicBezTo>
                  <a:pt x="2504" y="17902"/>
                  <a:pt x="2898" y="17848"/>
                  <a:pt x="3277" y="17777"/>
                </a:cubicBezTo>
                <a:cubicBezTo>
                  <a:pt x="3462" y="17746"/>
                  <a:pt x="3655" y="17707"/>
                  <a:pt x="3833" y="17636"/>
                </a:cubicBezTo>
                <a:cubicBezTo>
                  <a:pt x="4011" y="17574"/>
                  <a:pt x="4173" y="17480"/>
                  <a:pt x="4305" y="17347"/>
                </a:cubicBezTo>
                <a:cubicBezTo>
                  <a:pt x="4305" y="17347"/>
                  <a:pt x="4312" y="17339"/>
                  <a:pt x="4305" y="17347"/>
                </a:cubicBezTo>
                <a:lnTo>
                  <a:pt x="4312" y="17339"/>
                </a:lnTo>
                <a:lnTo>
                  <a:pt x="4328" y="17324"/>
                </a:lnTo>
                <a:lnTo>
                  <a:pt x="4351" y="17293"/>
                </a:lnTo>
                <a:lnTo>
                  <a:pt x="4405" y="17230"/>
                </a:lnTo>
                <a:cubicBezTo>
                  <a:pt x="4428" y="17207"/>
                  <a:pt x="4436" y="17191"/>
                  <a:pt x="4444" y="17175"/>
                </a:cubicBezTo>
                <a:lnTo>
                  <a:pt x="4482" y="17121"/>
                </a:lnTo>
                <a:cubicBezTo>
                  <a:pt x="4529" y="17042"/>
                  <a:pt x="4575" y="16949"/>
                  <a:pt x="4614" y="16855"/>
                </a:cubicBezTo>
                <a:cubicBezTo>
                  <a:pt x="4683" y="16667"/>
                  <a:pt x="4730" y="16448"/>
                  <a:pt x="4768" y="16229"/>
                </a:cubicBezTo>
                <a:cubicBezTo>
                  <a:pt x="4807" y="16010"/>
                  <a:pt x="4853" y="15776"/>
                  <a:pt x="4923" y="15541"/>
                </a:cubicBezTo>
                <a:cubicBezTo>
                  <a:pt x="4992" y="15307"/>
                  <a:pt x="5116" y="15080"/>
                  <a:pt x="5294" y="14893"/>
                </a:cubicBezTo>
                <a:lnTo>
                  <a:pt x="5309" y="14877"/>
                </a:lnTo>
                <a:cubicBezTo>
                  <a:pt x="5309" y="14877"/>
                  <a:pt x="5325" y="14861"/>
                  <a:pt x="5325" y="14861"/>
                </a:cubicBezTo>
                <a:lnTo>
                  <a:pt x="5332" y="14853"/>
                </a:lnTo>
                <a:lnTo>
                  <a:pt x="5363" y="14822"/>
                </a:lnTo>
                <a:lnTo>
                  <a:pt x="5433" y="14760"/>
                </a:lnTo>
                <a:cubicBezTo>
                  <a:pt x="5479" y="14721"/>
                  <a:pt x="5541" y="14681"/>
                  <a:pt x="5595" y="14642"/>
                </a:cubicBezTo>
                <a:cubicBezTo>
                  <a:pt x="5649" y="14611"/>
                  <a:pt x="5711" y="14580"/>
                  <a:pt x="5765" y="14549"/>
                </a:cubicBezTo>
                <a:cubicBezTo>
                  <a:pt x="5827" y="14525"/>
                  <a:pt x="5881" y="14502"/>
                  <a:pt x="5943" y="14478"/>
                </a:cubicBezTo>
                <a:cubicBezTo>
                  <a:pt x="6182" y="14392"/>
                  <a:pt x="6430" y="14361"/>
                  <a:pt x="6669" y="14314"/>
                </a:cubicBezTo>
                <a:lnTo>
                  <a:pt x="6847" y="14283"/>
                </a:lnTo>
                <a:cubicBezTo>
                  <a:pt x="6909" y="14275"/>
                  <a:pt x="6963" y="14259"/>
                  <a:pt x="7025" y="14244"/>
                </a:cubicBezTo>
                <a:cubicBezTo>
                  <a:pt x="7141" y="14212"/>
                  <a:pt x="7257" y="14181"/>
                  <a:pt x="7357" y="14134"/>
                </a:cubicBezTo>
                <a:cubicBezTo>
                  <a:pt x="7411" y="14119"/>
                  <a:pt x="7458" y="14087"/>
                  <a:pt x="7512" y="14064"/>
                </a:cubicBezTo>
                <a:cubicBezTo>
                  <a:pt x="7566" y="14040"/>
                  <a:pt x="7604" y="14001"/>
                  <a:pt x="7659" y="13970"/>
                </a:cubicBezTo>
                <a:lnTo>
                  <a:pt x="7782" y="13861"/>
                </a:lnTo>
                <a:cubicBezTo>
                  <a:pt x="7821" y="13814"/>
                  <a:pt x="7867" y="13767"/>
                  <a:pt x="7906" y="13720"/>
                </a:cubicBezTo>
                <a:lnTo>
                  <a:pt x="7952" y="13650"/>
                </a:lnTo>
                <a:cubicBezTo>
                  <a:pt x="7968" y="13626"/>
                  <a:pt x="7983" y="13603"/>
                  <a:pt x="7999" y="13579"/>
                </a:cubicBezTo>
                <a:cubicBezTo>
                  <a:pt x="8022" y="13524"/>
                  <a:pt x="8053" y="13478"/>
                  <a:pt x="8076" y="13415"/>
                </a:cubicBezTo>
                <a:lnTo>
                  <a:pt x="8107" y="13329"/>
                </a:lnTo>
                <a:lnTo>
                  <a:pt x="8138" y="13243"/>
                </a:lnTo>
                <a:cubicBezTo>
                  <a:pt x="8161" y="13188"/>
                  <a:pt x="8169" y="13126"/>
                  <a:pt x="8184" y="13063"/>
                </a:cubicBezTo>
                <a:cubicBezTo>
                  <a:pt x="8215" y="12946"/>
                  <a:pt x="8238" y="12813"/>
                  <a:pt x="8254" y="12688"/>
                </a:cubicBezTo>
                <a:cubicBezTo>
                  <a:pt x="8277" y="12563"/>
                  <a:pt x="8300" y="12430"/>
                  <a:pt x="8331" y="12305"/>
                </a:cubicBezTo>
                <a:cubicBezTo>
                  <a:pt x="8385" y="12047"/>
                  <a:pt x="8478" y="11781"/>
                  <a:pt x="8640" y="11554"/>
                </a:cubicBezTo>
                <a:cubicBezTo>
                  <a:pt x="8655" y="11523"/>
                  <a:pt x="8679" y="11500"/>
                  <a:pt x="8702" y="11476"/>
                </a:cubicBezTo>
                <a:lnTo>
                  <a:pt x="8771" y="11398"/>
                </a:lnTo>
                <a:lnTo>
                  <a:pt x="8779" y="11390"/>
                </a:lnTo>
                <a:cubicBezTo>
                  <a:pt x="8779" y="11390"/>
                  <a:pt x="8787" y="11382"/>
                  <a:pt x="8795" y="11375"/>
                </a:cubicBezTo>
                <a:lnTo>
                  <a:pt x="8810" y="11359"/>
                </a:lnTo>
                <a:lnTo>
                  <a:pt x="8849" y="11328"/>
                </a:lnTo>
                <a:lnTo>
                  <a:pt x="8918" y="11265"/>
                </a:lnTo>
                <a:cubicBezTo>
                  <a:pt x="8980" y="11226"/>
                  <a:pt x="9034" y="11179"/>
                  <a:pt x="9096" y="11148"/>
                </a:cubicBezTo>
                <a:cubicBezTo>
                  <a:pt x="9158" y="11117"/>
                  <a:pt x="9220" y="11078"/>
                  <a:pt x="9281" y="11062"/>
                </a:cubicBezTo>
                <a:cubicBezTo>
                  <a:pt x="9536" y="10960"/>
                  <a:pt x="9799" y="10913"/>
                  <a:pt x="10054" y="10866"/>
                </a:cubicBezTo>
                <a:cubicBezTo>
                  <a:pt x="10186" y="10843"/>
                  <a:pt x="10309" y="10820"/>
                  <a:pt x="10433" y="10788"/>
                </a:cubicBezTo>
                <a:cubicBezTo>
                  <a:pt x="10495" y="10773"/>
                  <a:pt x="10557" y="10757"/>
                  <a:pt x="10618" y="10741"/>
                </a:cubicBezTo>
                <a:lnTo>
                  <a:pt x="10711" y="10718"/>
                </a:lnTo>
                <a:lnTo>
                  <a:pt x="10796" y="10687"/>
                </a:lnTo>
                <a:cubicBezTo>
                  <a:pt x="10912" y="10640"/>
                  <a:pt x="11020" y="10577"/>
                  <a:pt x="11113" y="10507"/>
                </a:cubicBezTo>
                <a:cubicBezTo>
                  <a:pt x="11136" y="10491"/>
                  <a:pt x="11159" y="10468"/>
                  <a:pt x="11183" y="10452"/>
                </a:cubicBezTo>
                <a:lnTo>
                  <a:pt x="11229" y="10405"/>
                </a:lnTo>
                <a:lnTo>
                  <a:pt x="11237" y="10397"/>
                </a:lnTo>
                <a:cubicBezTo>
                  <a:pt x="11237" y="10397"/>
                  <a:pt x="11237" y="10397"/>
                  <a:pt x="11244" y="10390"/>
                </a:cubicBezTo>
                <a:lnTo>
                  <a:pt x="11306" y="10319"/>
                </a:lnTo>
                <a:cubicBezTo>
                  <a:pt x="11329" y="10296"/>
                  <a:pt x="11353" y="10272"/>
                  <a:pt x="11368" y="10249"/>
                </a:cubicBezTo>
                <a:cubicBezTo>
                  <a:pt x="11430" y="10155"/>
                  <a:pt x="11492" y="10046"/>
                  <a:pt x="11538" y="9928"/>
                </a:cubicBezTo>
                <a:cubicBezTo>
                  <a:pt x="11584" y="9811"/>
                  <a:pt x="11615" y="9686"/>
                  <a:pt x="11646" y="9569"/>
                </a:cubicBezTo>
                <a:cubicBezTo>
                  <a:pt x="11700" y="9319"/>
                  <a:pt x="11739" y="9061"/>
                  <a:pt x="11801" y="8803"/>
                </a:cubicBezTo>
                <a:cubicBezTo>
                  <a:pt x="11832" y="8670"/>
                  <a:pt x="11870" y="8545"/>
                  <a:pt x="11924" y="8420"/>
                </a:cubicBezTo>
                <a:cubicBezTo>
                  <a:pt x="11948" y="8357"/>
                  <a:pt x="11986" y="8294"/>
                  <a:pt x="12009" y="8232"/>
                </a:cubicBezTo>
                <a:cubicBezTo>
                  <a:pt x="12040" y="8169"/>
                  <a:pt x="12079" y="8115"/>
                  <a:pt x="12118" y="8060"/>
                </a:cubicBezTo>
                <a:lnTo>
                  <a:pt x="12187" y="7982"/>
                </a:lnTo>
                <a:lnTo>
                  <a:pt x="12218" y="7943"/>
                </a:lnTo>
                <a:lnTo>
                  <a:pt x="12234" y="7927"/>
                </a:lnTo>
                <a:cubicBezTo>
                  <a:pt x="12241" y="7919"/>
                  <a:pt x="12241" y="7919"/>
                  <a:pt x="12249" y="7911"/>
                </a:cubicBezTo>
                <a:lnTo>
                  <a:pt x="12257" y="7904"/>
                </a:lnTo>
                <a:lnTo>
                  <a:pt x="12326" y="7841"/>
                </a:lnTo>
                <a:cubicBezTo>
                  <a:pt x="12349" y="7818"/>
                  <a:pt x="12373" y="7802"/>
                  <a:pt x="12404" y="7779"/>
                </a:cubicBezTo>
                <a:cubicBezTo>
                  <a:pt x="12458" y="7739"/>
                  <a:pt x="12519" y="7700"/>
                  <a:pt x="12581" y="7669"/>
                </a:cubicBezTo>
                <a:lnTo>
                  <a:pt x="12674" y="7622"/>
                </a:lnTo>
                <a:cubicBezTo>
                  <a:pt x="12705" y="7607"/>
                  <a:pt x="12736" y="7599"/>
                  <a:pt x="12767" y="7583"/>
                </a:cubicBezTo>
                <a:cubicBezTo>
                  <a:pt x="13014" y="7489"/>
                  <a:pt x="13269" y="7442"/>
                  <a:pt x="13516" y="7395"/>
                </a:cubicBezTo>
                <a:cubicBezTo>
                  <a:pt x="13764" y="7349"/>
                  <a:pt x="14003" y="7309"/>
                  <a:pt x="14227" y="7223"/>
                </a:cubicBezTo>
                <a:cubicBezTo>
                  <a:pt x="14452" y="7137"/>
                  <a:pt x="14637" y="7005"/>
                  <a:pt x="14784" y="6817"/>
                </a:cubicBezTo>
                <a:cubicBezTo>
                  <a:pt x="14923" y="6645"/>
                  <a:pt x="15016" y="6426"/>
                  <a:pt x="15070" y="6192"/>
                </a:cubicBezTo>
                <a:cubicBezTo>
                  <a:pt x="15101" y="6074"/>
                  <a:pt x="15124" y="5965"/>
                  <a:pt x="15139" y="5848"/>
                </a:cubicBezTo>
                <a:cubicBezTo>
                  <a:pt x="15163" y="5730"/>
                  <a:pt x="15186" y="5613"/>
                  <a:pt x="15201" y="5496"/>
                </a:cubicBezTo>
                <a:cubicBezTo>
                  <a:pt x="15248" y="5261"/>
                  <a:pt x="15302" y="5019"/>
                  <a:pt x="15418" y="4808"/>
                </a:cubicBezTo>
                <a:lnTo>
                  <a:pt x="15456" y="4730"/>
                </a:lnTo>
                <a:lnTo>
                  <a:pt x="15503" y="4651"/>
                </a:lnTo>
                <a:lnTo>
                  <a:pt x="15557" y="4573"/>
                </a:lnTo>
                <a:lnTo>
                  <a:pt x="15618" y="4503"/>
                </a:lnTo>
                <a:lnTo>
                  <a:pt x="15680" y="4433"/>
                </a:lnTo>
                <a:lnTo>
                  <a:pt x="15750" y="4370"/>
                </a:lnTo>
                <a:lnTo>
                  <a:pt x="15812" y="4315"/>
                </a:lnTo>
                <a:cubicBezTo>
                  <a:pt x="15835" y="4300"/>
                  <a:pt x="15858" y="4284"/>
                  <a:pt x="15889" y="4261"/>
                </a:cubicBezTo>
                <a:cubicBezTo>
                  <a:pt x="16090" y="4120"/>
                  <a:pt x="16306" y="4050"/>
                  <a:pt x="16523" y="3995"/>
                </a:cubicBezTo>
                <a:cubicBezTo>
                  <a:pt x="16631" y="3964"/>
                  <a:pt x="16739" y="3948"/>
                  <a:pt x="16839" y="3924"/>
                </a:cubicBezTo>
                <a:cubicBezTo>
                  <a:pt x="16948" y="3901"/>
                  <a:pt x="17048" y="3885"/>
                  <a:pt x="17149" y="3862"/>
                </a:cubicBezTo>
                <a:cubicBezTo>
                  <a:pt x="17350" y="3823"/>
                  <a:pt x="17550" y="3776"/>
                  <a:pt x="17728" y="3698"/>
                </a:cubicBezTo>
                <a:cubicBezTo>
                  <a:pt x="17906" y="3620"/>
                  <a:pt x="18061" y="3502"/>
                  <a:pt x="18176" y="3369"/>
                </a:cubicBezTo>
                <a:cubicBezTo>
                  <a:pt x="18424" y="3096"/>
                  <a:pt x="18509" y="2728"/>
                  <a:pt x="18571" y="2384"/>
                </a:cubicBezTo>
                <a:cubicBezTo>
                  <a:pt x="18632" y="2033"/>
                  <a:pt x="18687" y="1689"/>
                  <a:pt x="18818" y="1376"/>
                </a:cubicBezTo>
                <a:cubicBezTo>
                  <a:pt x="18857" y="1298"/>
                  <a:pt x="18887" y="1227"/>
                  <a:pt x="18942" y="1157"/>
                </a:cubicBezTo>
                <a:cubicBezTo>
                  <a:pt x="18965" y="1126"/>
                  <a:pt x="18980" y="1087"/>
                  <a:pt x="19011" y="1055"/>
                </a:cubicBezTo>
                <a:cubicBezTo>
                  <a:pt x="19034" y="1024"/>
                  <a:pt x="19065" y="993"/>
                  <a:pt x="19088" y="962"/>
                </a:cubicBezTo>
                <a:lnTo>
                  <a:pt x="19104" y="938"/>
                </a:lnTo>
                <a:lnTo>
                  <a:pt x="19112" y="930"/>
                </a:lnTo>
                <a:cubicBezTo>
                  <a:pt x="19112" y="930"/>
                  <a:pt x="19119" y="922"/>
                  <a:pt x="19119" y="922"/>
                </a:cubicBezTo>
                <a:lnTo>
                  <a:pt x="19127" y="915"/>
                </a:lnTo>
                <a:lnTo>
                  <a:pt x="19166" y="876"/>
                </a:lnTo>
                <a:cubicBezTo>
                  <a:pt x="19197" y="852"/>
                  <a:pt x="19220" y="829"/>
                  <a:pt x="19251" y="805"/>
                </a:cubicBezTo>
                <a:cubicBezTo>
                  <a:pt x="19312" y="758"/>
                  <a:pt x="19382" y="711"/>
                  <a:pt x="19444" y="680"/>
                </a:cubicBezTo>
                <a:cubicBezTo>
                  <a:pt x="19699" y="539"/>
                  <a:pt x="19962" y="477"/>
                  <a:pt x="20186" y="438"/>
                </a:cubicBezTo>
                <a:cubicBezTo>
                  <a:pt x="20410" y="391"/>
                  <a:pt x="20611" y="360"/>
                  <a:pt x="20773" y="321"/>
                </a:cubicBezTo>
                <a:cubicBezTo>
                  <a:pt x="20935" y="281"/>
                  <a:pt x="21074" y="235"/>
                  <a:pt x="21175" y="188"/>
                </a:cubicBezTo>
                <a:cubicBezTo>
                  <a:pt x="21229" y="164"/>
                  <a:pt x="21268" y="141"/>
                  <a:pt x="21306" y="117"/>
                </a:cubicBezTo>
                <a:cubicBezTo>
                  <a:pt x="21345" y="94"/>
                  <a:pt x="21376" y="70"/>
                  <a:pt x="21399" y="55"/>
                </a:cubicBezTo>
                <a:cubicBezTo>
                  <a:pt x="21445" y="16"/>
                  <a:pt x="21469" y="0"/>
                  <a:pt x="21469" y="0"/>
                </a:cubicBezTo>
                <a:lnTo>
                  <a:pt x="21600" y="164"/>
                </a:lnTo>
                <a:cubicBezTo>
                  <a:pt x="21600" y="164"/>
                  <a:pt x="21577" y="188"/>
                  <a:pt x="21515" y="227"/>
                </a:cubicBezTo>
                <a:cubicBezTo>
                  <a:pt x="21484" y="250"/>
                  <a:pt x="21453" y="274"/>
                  <a:pt x="21407" y="297"/>
                </a:cubicBezTo>
                <a:cubicBezTo>
                  <a:pt x="21360" y="321"/>
                  <a:pt x="21314" y="352"/>
                  <a:pt x="21252" y="375"/>
                </a:cubicBezTo>
                <a:cubicBezTo>
                  <a:pt x="21136" y="430"/>
                  <a:pt x="20982" y="477"/>
                  <a:pt x="20804" y="524"/>
                </a:cubicBezTo>
                <a:cubicBezTo>
                  <a:pt x="20626" y="563"/>
                  <a:pt x="20425" y="594"/>
                  <a:pt x="20201" y="633"/>
                </a:cubicBezTo>
                <a:cubicBezTo>
                  <a:pt x="19985" y="672"/>
                  <a:pt x="19738" y="727"/>
                  <a:pt x="19513" y="844"/>
                </a:cubicBezTo>
                <a:cubicBezTo>
                  <a:pt x="19452" y="876"/>
                  <a:pt x="19405" y="915"/>
                  <a:pt x="19351" y="946"/>
                </a:cubicBezTo>
                <a:cubicBezTo>
                  <a:pt x="19328" y="962"/>
                  <a:pt x="19297" y="993"/>
                  <a:pt x="19274" y="1016"/>
                </a:cubicBezTo>
                <a:lnTo>
                  <a:pt x="19235" y="1055"/>
                </a:lnTo>
                <a:lnTo>
                  <a:pt x="19227" y="1063"/>
                </a:lnTo>
                <a:cubicBezTo>
                  <a:pt x="19220" y="1071"/>
                  <a:pt x="19227" y="1063"/>
                  <a:pt x="19227" y="1063"/>
                </a:cubicBezTo>
                <a:lnTo>
                  <a:pt x="19220" y="1071"/>
                </a:lnTo>
                <a:lnTo>
                  <a:pt x="19204" y="1087"/>
                </a:lnTo>
                <a:cubicBezTo>
                  <a:pt x="19158" y="1141"/>
                  <a:pt x="19112" y="1188"/>
                  <a:pt x="19073" y="1251"/>
                </a:cubicBezTo>
                <a:cubicBezTo>
                  <a:pt x="19027" y="1306"/>
                  <a:pt x="19003" y="1376"/>
                  <a:pt x="18965" y="1446"/>
                </a:cubicBezTo>
                <a:cubicBezTo>
                  <a:pt x="18903" y="1587"/>
                  <a:pt x="18857" y="1736"/>
                  <a:pt x="18826" y="1900"/>
                </a:cubicBezTo>
                <a:cubicBezTo>
                  <a:pt x="18787" y="2064"/>
                  <a:pt x="18764" y="2236"/>
                  <a:pt x="18733" y="2416"/>
                </a:cubicBezTo>
                <a:cubicBezTo>
                  <a:pt x="18702" y="2595"/>
                  <a:pt x="18663" y="2775"/>
                  <a:pt x="18594" y="2963"/>
                </a:cubicBezTo>
                <a:cubicBezTo>
                  <a:pt x="18578" y="3010"/>
                  <a:pt x="18555" y="3057"/>
                  <a:pt x="18540" y="3104"/>
                </a:cubicBezTo>
                <a:cubicBezTo>
                  <a:pt x="18516" y="3150"/>
                  <a:pt x="18493" y="3197"/>
                  <a:pt x="18470" y="3236"/>
                </a:cubicBezTo>
                <a:cubicBezTo>
                  <a:pt x="18416" y="3322"/>
                  <a:pt x="18354" y="3424"/>
                  <a:pt x="18292" y="3487"/>
                </a:cubicBezTo>
                <a:cubicBezTo>
                  <a:pt x="18153" y="3643"/>
                  <a:pt x="17976" y="3768"/>
                  <a:pt x="17775" y="3854"/>
                </a:cubicBezTo>
                <a:cubicBezTo>
                  <a:pt x="17581" y="3940"/>
                  <a:pt x="17365" y="3987"/>
                  <a:pt x="17164" y="4026"/>
                </a:cubicBezTo>
                <a:cubicBezTo>
                  <a:pt x="16955" y="4065"/>
                  <a:pt x="16747" y="4096"/>
                  <a:pt x="16538" y="4143"/>
                </a:cubicBezTo>
                <a:cubicBezTo>
                  <a:pt x="16329" y="4190"/>
                  <a:pt x="16129" y="4268"/>
                  <a:pt x="15958" y="4378"/>
                </a:cubicBezTo>
                <a:cubicBezTo>
                  <a:pt x="15781" y="4503"/>
                  <a:pt x="15642" y="4659"/>
                  <a:pt x="15541" y="4863"/>
                </a:cubicBezTo>
                <a:cubicBezTo>
                  <a:pt x="15448" y="5058"/>
                  <a:pt x="15387" y="5285"/>
                  <a:pt x="15348" y="5511"/>
                </a:cubicBezTo>
                <a:cubicBezTo>
                  <a:pt x="15325" y="5629"/>
                  <a:pt x="15309" y="5746"/>
                  <a:pt x="15286" y="5863"/>
                </a:cubicBezTo>
                <a:cubicBezTo>
                  <a:pt x="15263" y="5980"/>
                  <a:pt x="15240" y="6106"/>
                  <a:pt x="15209" y="6223"/>
                </a:cubicBezTo>
                <a:cubicBezTo>
                  <a:pt x="15147" y="6465"/>
                  <a:pt x="15054" y="6707"/>
                  <a:pt x="14884" y="6919"/>
                </a:cubicBezTo>
                <a:lnTo>
                  <a:pt x="14822" y="6989"/>
                </a:lnTo>
                <a:lnTo>
                  <a:pt x="14792" y="7020"/>
                </a:lnTo>
                <a:cubicBezTo>
                  <a:pt x="14784" y="7028"/>
                  <a:pt x="14784" y="7028"/>
                  <a:pt x="14776" y="7036"/>
                </a:cubicBezTo>
                <a:lnTo>
                  <a:pt x="14768" y="7044"/>
                </a:lnTo>
                <a:lnTo>
                  <a:pt x="14753" y="7059"/>
                </a:lnTo>
                <a:cubicBezTo>
                  <a:pt x="14707" y="7098"/>
                  <a:pt x="14660" y="7153"/>
                  <a:pt x="14598" y="7184"/>
                </a:cubicBezTo>
                <a:cubicBezTo>
                  <a:pt x="14544" y="7223"/>
                  <a:pt x="14490" y="7263"/>
                  <a:pt x="14428" y="7286"/>
                </a:cubicBezTo>
                <a:lnTo>
                  <a:pt x="14343" y="7356"/>
                </a:lnTo>
                <a:lnTo>
                  <a:pt x="14251" y="7395"/>
                </a:lnTo>
                <a:cubicBezTo>
                  <a:pt x="14011" y="7489"/>
                  <a:pt x="13756" y="7536"/>
                  <a:pt x="13509" y="7575"/>
                </a:cubicBezTo>
                <a:cubicBezTo>
                  <a:pt x="13261" y="7614"/>
                  <a:pt x="13014" y="7661"/>
                  <a:pt x="12790" y="7747"/>
                </a:cubicBezTo>
                <a:cubicBezTo>
                  <a:pt x="12759" y="7755"/>
                  <a:pt x="12736" y="7771"/>
                  <a:pt x="12705" y="7779"/>
                </a:cubicBezTo>
                <a:lnTo>
                  <a:pt x="12628" y="7818"/>
                </a:lnTo>
                <a:cubicBezTo>
                  <a:pt x="12574" y="7841"/>
                  <a:pt x="12527" y="7880"/>
                  <a:pt x="12481" y="7911"/>
                </a:cubicBezTo>
                <a:cubicBezTo>
                  <a:pt x="12458" y="7927"/>
                  <a:pt x="12434" y="7950"/>
                  <a:pt x="12411" y="7966"/>
                </a:cubicBezTo>
                <a:lnTo>
                  <a:pt x="12342" y="8029"/>
                </a:lnTo>
                <a:lnTo>
                  <a:pt x="12334" y="8036"/>
                </a:lnTo>
                <a:cubicBezTo>
                  <a:pt x="12334" y="8036"/>
                  <a:pt x="12326" y="8044"/>
                  <a:pt x="12326" y="8044"/>
                </a:cubicBezTo>
                <a:lnTo>
                  <a:pt x="12280" y="8091"/>
                </a:lnTo>
                <a:lnTo>
                  <a:pt x="12218" y="8162"/>
                </a:lnTo>
                <a:cubicBezTo>
                  <a:pt x="12187" y="8208"/>
                  <a:pt x="12149" y="8263"/>
                  <a:pt x="12118" y="8318"/>
                </a:cubicBezTo>
                <a:cubicBezTo>
                  <a:pt x="12094" y="8373"/>
                  <a:pt x="12056" y="8427"/>
                  <a:pt x="12040" y="8482"/>
                </a:cubicBezTo>
                <a:cubicBezTo>
                  <a:pt x="12017" y="8537"/>
                  <a:pt x="11994" y="8599"/>
                  <a:pt x="11979" y="8662"/>
                </a:cubicBezTo>
                <a:lnTo>
                  <a:pt x="11955" y="8756"/>
                </a:lnTo>
                <a:lnTo>
                  <a:pt x="11932" y="8850"/>
                </a:lnTo>
                <a:cubicBezTo>
                  <a:pt x="11870" y="9100"/>
                  <a:pt x="11847" y="9358"/>
                  <a:pt x="11793" y="9616"/>
                </a:cubicBezTo>
                <a:cubicBezTo>
                  <a:pt x="11778" y="9678"/>
                  <a:pt x="11762" y="9749"/>
                  <a:pt x="11747" y="9811"/>
                </a:cubicBezTo>
                <a:cubicBezTo>
                  <a:pt x="11731" y="9874"/>
                  <a:pt x="11708" y="9944"/>
                  <a:pt x="11685" y="10007"/>
                </a:cubicBezTo>
                <a:cubicBezTo>
                  <a:pt x="11669" y="10038"/>
                  <a:pt x="11662" y="10069"/>
                  <a:pt x="11646" y="10100"/>
                </a:cubicBezTo>
                <a:lnTo>
                  <a:pt x="11600" y="10194"/>
                </a:lnTo>
                <a:cubicBezTo>
                  <a:pt x="11569" y="10257"/>
                  <a:pt x="11523" y="10319"/>
                  <a:pt x="11492" y="10374"/>
                </a:cubicBezTo>
                <a:cubicBezTo>
                  <a:pt x="11453" y="10436"/>
                  <a:pt x="11407" y="10476"/>
                  <a:pt x="11368" y="10530"/>
                </a:cubicBezTo>
                <a:cubicBezTo>
                  <a:pt x="11368" y="10530"/>
                  <a:pt x="11360" y="10538"/>
                  <a:pt x="11353" y="10546"/>
                </a:cubicBezTo>
                <a:lnTo>
                  <a:pt x="11345" y="10554"/>
                </a:lnTo>
                <a:lnTo>
                  <a:pt x="11322" y="10569"/>
                </a:lnTo>
                <a:lnTo>
                  <a:pt x="11283" y="10608"/>
                </a:lnTo>
                <a:cubicBezTo>
                  <a:pt x="11260" y="10632"/>
                  <a:pt x="11229" y="10655"/>
                  <a:pt x="11206" y="10679"/>
                </a:cubicBezTo>
                <a:cubicBezTo>
                  <a:pt x="11090" y="10757"/>
                  <a:pt x="10974" y="10827"/>
                  <a:pt x="10843" y="10882"/>
                </a:cubicBezTo>
                <a:lnTo>
                  <a:pt x="10750" y="10921"/>
                </a:lnTo>
                <a:lnTo>
                  <a:pt x="10649" y="10952"/>
                </a:lnTo>
                <a:cubicBezTo>
                  <a:pt x="10587" y="10976"/>
                  <a:pt x="10518" y="10992"/>
                  <a:pt x="10456" y="11007"/>
                </a:cubicBezTo>
                <a:cubicBezTo>
                  <a:pt x="10325" y="11031"/>
                  <a:pt x="10193" y="11054"/>
                  <a:pt x="10070" y="11078"/>
                </a:cubicBezTo>
                <a:cubicBezTo>
                  <a:pt x="9815" y="11124"/>
                  <a:pt x="9567" y="11171"/>
                  <a:pt x="9336" y="11265"/>
                </a:cubicBezTo>
                <a:cubicBezTo>
                  <a:pt x="9274" y="11289"/>
                  <a:pt x="9227" y="11320"/>
                  <a:pt x="9173" y="11343"/>
                </a:cubicBezTo>
                <a:cubicBezTo>
                  <a:pt x="9119" y="11375"/>
                  <a:pt x="9073" y="11406"/>
                  <a:pt x="9026" y="11437"/>
                </a:cubicBezTo>
                <a:lnTo>
                  <a:pt x="8957" y="11500"/>
                </a:lnTo>
                <a:lnTo>
                  <a:pt x="8918" y="11531"/>
                </a:lnTo>
                <a:lnTo>
                  <a:pt x="8903" y="11547"/>
                </a:lnTo>
                <a:cubicBezTo>
                  <a:pt x="8895" y="11547"/>
                  <a:pt x="8903" y="11547"/>
                  <a:pt x="8903" y="11554"/>
                </a:cubicBezTo>
                <a:lnTo>
                  <a:pt x="8895" y="11562"/>
                </a:lnTo>
                <a:lnTo>
                  <a:pt x="8833" y="11633"/>
                </a:lnTo>
                <a:cubicBezTo>
                  <a:pt x="8810" y="11656"/>
                  <a:pt x="8795" y="11679"/>
                  <a:pt x="8779" y="11703"/>
                </a:cubicBezTo>
                <a:cubicBezTo>
                  <a:pt x="8640" y="11906"/>
                  <a:pt x="8563" y="12141"/>
                  <a:pt x="8509" y="12383"/>
                </a:cubicBezTo>
                <a:cubicBezTo>
                  <a:pt x="8485" y="12508"/>
                  <a:pt x="8462" y="12633"/>
                  <a:pt x="8439" y="12758"/>
                </a:cubicBezTo>
                <a:cubicBezTo>
                  <a:pt x="8416" y="12883"/>
                  <a:pt x="8393" y="13016"/>
                  <a:pt x="8370" y="13141"/>
                </a:cubicBezTo>
                <a:cubicBezTo>
                  <a:pt x="8354" y="13204"/>
                  <a:pt x="8339" y="13266"/>
                  <a:pt x="8323" y="13337"/>
                </a:cubicBezTo>
                <a:cubicBezTo>
                  <a:pt x="8315" y="13368"/>
                  <a:pt x="8308" y="13399"/>
                  <a:pt x="8292" y="13431"/>
                </a:cubicBezTo>
                <a:lnTo>
                  <a:pt x="8254" y="13524"/>
                </a:lnTo>
                <a:cubicBezTo>
                  <a:pt x="8207" y="13650"/>
                  <a:pt x="8138" y="13767"/>
                  <a:pt x="8060" y="13884"/>
                </a:cubicBezTo>
                <a:cubicBezTo>
                  <a:pt x="8022" y="13939"/>
                  <a:pt x="7975" y="13986"/>
                  <a:pt x="7937" y="14033"/>
                </a:cubicBezTo>
                <a:cubicBezTo>
                  <a:pt x="7937" y="14033"/>
                  <a:pt x="7929" y="14048"/>
                  <a:pt x="7921" y="14048"/>
                </a:cubicBezTo>
                <a:lnTo>
                  <a:pt x="7914" y="14056"/>
                </a:lnTo>
                <a:lnTo>
                  <a:pt x="7898" y="14072"/>
                </a:lnTo>
                <a:lnTo>
                  <a:pt x="7859" y="14103"/>
                </a:lnTo>
                <a:cubicBezTo>
                  <a:pt x="7836" y="14126"/>
                  <a:pt x="7805" y="14150"/>
                  <a:pt x="7782" y="14173"/>
                </a:cubicBezTo>
                <a:cubicBezTo>
                  <a:pt x="7728" y="14212"/>
                  <a:pt x="7674" y="14251"/>
                  <a:pt x="7612" y="14283"/>
                </a:cubicBezTo>
                <a:cubicBezTo>
                  <a:pt x="7550" y="14314"/>
                  <a:pt x="7496" y="14345"/>
                  <a:pt x="7434" y="14369"/>
                </a:cubicBezTo>
                <a:cubicBezTo>
                  <a:pt x="7373" y="14392"/>
                  <a:pt x="7311" y="14416"/>
                  <a:pt x="7249" y="14439"/>
                </a:cubicBezTo>
                <a:lnTo>
                  <a:pt x="7156" y="14470"/>
                </a:lnTo>
                <a:cubicBezTo>
                  <a:pt x="7125" y="14478"/>
                  <a:pt x="7094" y="14486"/>
                  <a:pt x="7063" y="14494"/>
                </a:cubicBezTo>
                <a:cubicBezTo>
                  <a:pt x="6940" y="14525"/>
                  <a:pt x="6816" y="14549"/>
                  <a:pt x="6700" y="14572"/>
                </a:cubicBezTo>
                <a:cubicBezTo>
                  <a:pt x="6461" y="14611"/>
                  <a:pt x="6229" y="14658"/>
                  <a:pt x="6012" y="14728"/>
                </a:cubicBezTo>
                <a:cubicBezTo>
                  <a:pt x="5958" y="14752"/>
                  <a:pt x="5904" y="14767"/>
                  <a:pt x="5858" y="14791"/>
                </a:cubicBezTo>
                <a:cubicBezTo>
                  <a:pt x="5812" y="14814"/>
                  <a:pt x="5757" y="14838"/>
                  <a:pt x="5711" y="14869"/>
                </a:cubicBezTo>
                <a:lnTo>
                  <a:pt x="5649" y="14916"/>
                </a:lnTo>
                <a:cubicBezTo>
                  <a:pt x="5626" y="14932"/>
                  <a:pt x="5603" y="14939"/>
                  <a:pt x="5587" y="14963"/>
                </a:cubicBezTo>
                <a:lnTo>
                  <a:pt x="5518" y="15025"/>
                </a:lnTo>
                <a:lnTo>
                  <a:pt x="5487" y="15057"/>
                </a:lnTo>
                <a:lnTo>
                  <a:pt x="5479" y="15064"/>
                </a:lnTo>
                <a:cubicBezTo>
                  <a:pt x="5471" y="15064"/>
                  <a:pt x="5487" y="15057"/>
                  <a:pt x="5479" y="15064"/>
                </a:cubicBezTo>
                <a:lnTo>
                  <a:pt x="5464" y="15080"/>
                </a:lnTo>
                <a:cubicBezTo>
                  <a:pt x="5317" y="15236"/>
                  <a:pt x="5224" y="15432"/>
                  <a:pt x="5155" y="15643"/>
                </a:cubicBezTo>
                <a:cubicBezTo>
                  <a:pt x="5085" y="15854"/>
                  <a:pt x="5054" y="16073"/>
                  <a:pt x="5023" y="16300"/>
                </a:cubicBezTo>
                <a:cubicBezTo>
                  <a:pt x="4985" y="16526"/>
                  <a:pt x="4946" y="16753"/>
                  <a:pt x="4869" y="16972"/>
                </a:cubicBezTo>
                <a:cubicBezTo>
                  <a:pt x="4830" y="17081"/>
                  <a:pt x="4784" y="17191"/>
                  <a:pt x="4722" y="17293"/>
                </a:cubicBezTo>
                <a:cubicBezTo>
                  <a:pt x="4691" y="17339"/>
                  <a:pt x="4652" y="17402"/>
                  <a:pt x="4621" y="17441"/>
                </a:cubicBezTo>
                <a:lnTo>
                  <a:pt x="4567" y="17504"/>
                </a:lnTo>
                <a:lnTo>
                  <a:pt x="4544" y="17535"/>
                </a:lnTo>
                <a:lnTo>
                  <a:pt x="4521" y="17558"/>
                </a:lnTo>
                <a:cubicBezTo>
                  <a:pt x="4505" y="17574"/>
                  <a:pt x="4513" y="17566"/>
                  <a:pt x="4505" y="17574"/>
                </a:cubicBezTo>
                <a:cubicBezTo>
                  <a:pt x="4343" y="17738"/>
                  <a:pt x="4135" y="17855"/>
                  <a:pt x="3934" y="17934"/>
                </a:cubicBezTo>
                <a:cubicBezTo>
                  <a:pt x="3733" y="18012"/>
                  <a:pt x="3524" y="18051"/>
                  <a:pt x="3331" y="18090"/>
                </a:cubicBezTo>
                <a:cubicBezTo>
                  <a:pt x="2944" y="18160"/>
                  <a:pt x="2589" y="18223"/>
                  <a:pt x="2311" y="18379"/>
                </a:cubicBezTo>
                <a:cubicBezTo>
                  <a:pt x="2249" y="18426"/>
                  <a:pt x="2187" y="18450"/>
                  <a:pt x="2125" y="18520"/>
                </a:cubicBezTo>
                <a:lnTo>
                  <a:pt x="2079" y="18567"/>
                </a:lnTo>
                <a:lnTo>
                  <a:pt x="2063" y="18575"/>
                </a:lnTo>
                <a:lnTo>
                  <a:pt x="2056" y="18582"/>
                </a:lnTo>
                <a:cubicBezTo>
                  <a:pt x="2071" y="18567"/>
                  <a:pt x="2056" y="18582"/>
                  <a:pt x="2056" y="18582"/>
                </a:cubicBezTo>
                <a:lnTo>
                  <a:pt x="2040" y="18606"/>
                </a:lnTo>
                <a:cubicBezTo>
                  <a:pt x="2017" y="18637"/>
                  <a:pt x="1994" y="18661"/>
                  <a:pt x="1971" y="18692"/>
                </a:cubicBezTo>
                <a:cubicBezTo>
                  <a:pt x="1886" y="18817"/>
                  <a:pt x="1816" y="18950"/>
                  <a:pt x="1770" y="19091"/>
                </a:cubicBezTo>
                <a:cubicBezTo>
                  <a:pt x="1677" y="19372"/>
                  <a:pt x="1646" y="19669"/>
                  <a:pt x="1592" y="19943"/>
                </a:cubicBezTo>
                <a:cubicBezTo>
                  <a:pt x="1546" y="20224"/>
                  <a:pt x="1476" y="20490"/>
                  <a:pt x="1360" y="20717"/>
                </a:cubicBezTo>
                <a:cubicBezTo>
                  <a:pt x="1337" y="20771"/>
                  <a:pt x="1298" y="20834"/>
                  <a:pt x="1260" y="20889"/>
                </a:cubicBezTo>
                <a:cubicBezTo>
                  <a:pt x="1244" y="20912"/>
                  <a:pt x="1221" y="20943"/>
                  <a:pt x="1206" y="20967"/>
                </a:cubicBezTo>
                <a:cubicBezTo>
                  <a:pt x="1190" y="20990"/>
                  <a:pt x="1175" y="21006"/>
                  <a:pt x="1151" y="21029"/>
                </a:cubicBezTo>
                <a:cubicBezTo>
                  <a:pt x="1136" y="21045"/>
                  <a:pt x="1121" y="21068"/>
                  <a:pt x="1105" y="21084"/>
                </a:cubicBezTo>
                <a:cubicBezTo>
                  <a:pt x="1113" y="21076"/>
                  <a:pt x="1090" y="21100"/>
                  <a:pt x="1097" y="21100"/>
                </a:cubicBezTo>
                <a:lnTo>
                  <a:pt x="1043" y="21154"/>
                </a:lnTo>
                <a:cubicBezTo>
                  <a:pt x="1020" y="21170"/>
                  <a:pt x="1005" y="21193"/>
                  <a:pt x="981" y="21209"/>
                </a:cubicBezTo>
                <a:cubicBezTo>
                  <a:pt x="958" y="21225"/>
                  <a:pt x="943" y="21240"/>
                  <a:pt x="920" y="21256"/>
                </a:cubicBezTo>
                <a:cubicBezTo>
                  <a:pt x="757" y="21373"/>
                  <a:pt x="603" y="21444"/>
                  <a:pt x="479" y="21491"/>
                </a:cubicBezTo>
                <a:cubicBezTo>
                  <a:pt x="355" y="21537"/>
                  <a:pt x="255" y="21561"/>
                  <a:pt x="193" y="21577"/>
                </a:cubicBezTo>
                <a:cubicBezTo>
                  <a:pt x="131" y="21592"/>
                  <a:pt x="100" y="21600"/>
                  <a:pt x="100" y="21600"/>
                </a:cubicBezTo>
                <a:lnTo>
                  <a:pt x="0" y="21178"/>
                </a:lnTo>
                <a:close/>
              </a:path>
            </a:pathLst>
          </a:custGeom>
          <a:solidFill>
            <a:srgbClr val="C1193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4" name="Freeform: Shape 30"/>
          <p:cNvSpPr/>
          <p:nvPr/>
        </p:nvSpPr>
        <p:spPr>
          <a:xfrm>
            <a:off x="0" y="35065"/>
            <a:ext cx="5064440" cy="5375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6"/>
                </a:moveTo>
                <a:cubicBezTo>
                  <a:pt x="0" y="21486"/>
                  <a:pt x="9" y="21459"/>
                  <a:pt x="37" y="21397"/>
                </a:cubicBezTo>
                <a:cubicBezTo>
                  <a:pt x="47" y="21380"/>
                  <a:pt x="47" y="21371"/>
                  <a:pt x="56" y="21345"/>
                </a:cubicBezTo>
                <a:cubicBezTo>
                  <a:pt x="65" y="21327"/>
                  <a:pt x="65" y="21309"/>
                  <a:pt x="75" y="21292"/>
                </a:cubicBezTo>
                <a:cubicBezTo>
                  <a:pt x="84" y="21257"/>
                  <a:pt x="103" y="21204"/>
                  <a:pt x="112" y="21151"/>
                </a:cubicBezTo>
                <a:cubicBezTo>
                  <a:pt x="140" y="21045"/>
                  <a:pt x="168" y="20904"/>
                  <a:pt x="206" y="20728"/>
                </a:cubicBezTo>
                <a:cubicBezTo>
                  <a:pt x="243" y="20561"/>
                  <a:pt x="271" y="20358"/>
                  <a:pt x="336" y="20129"/>
                </a:cubicBezTo>
                <a:cubicBezTo>
                  <a:pt x="355" y="20077"/>
                  <a:pt x="365" y="20015"/>
                  <a:pt x="393" y="19953"/>
                </a:cubicBezTo>
                <a:cubicBezTo>
                  <a:pt x="411" y="19892"/>
                  <a:pt x="439" y="19830"/>
                  <a:pt x="467" y="19768"/>
                </a:cubicBezTo>
                <a:cubicBezTo>
                  <a:pt x="495" y="19707"/>
                  <a:pt x="533" y="19645"/>
                  <a:pt x="561" y="19584"/>
                </a:cubicBezTo>
                <a:cubicBezTo>
                  <a:pt x="598" y="19522"/>
                  <a:pt x="636" y="19460"/>
                  <a:pt x="682" y="19399"/>
                </a:cubicBezTo>
                <a:cubicBezTo>
                  <a:pt x="710" y="19372"/>
                  <a:pt x="729" y="19337"/>
                  <a:pt x="757" y="19311"/>
                </a:cubicBezTo>
                <a:cubicBezTo>
                  <a:pt x="785" y="19284"/>
                  <a:pt x="813" y="19258"/>
                  <a:pt x="841" y="19223"/>
                </a:cubicBezTo>
                <a:lnTo>
                  <a:pt x="879" y="19187"/>
                </a:lnTo>
                <a:cubicBezTo>
                  <a:pt x="888" y="19178"/>
                  <a:pt x="869" y="19187"/>
                  <a:pt x="888" y="19178"/>
                </a:cubicBezTo>
                <a:lnTo>
                  <a:pt x="935" y="19143"/>
                </a:lnTo>
                <a:cubicBezTo>
                  <a:pt x="963" y="19117"/>
                  <a:pt x="991" y="19099"/>
                  <a:pt x="1019" y="19073"/>
                </a:cubicBezTo>
                <a:cubicBezTo>
                  <a:pt x="1047" y="19046"/>
                  <a:pt x="1084" y="19029"/>
                  <a:pt x="1122" y="19002"/>
                </a:cubicBezTo>
                <a:cubicBezTo>
                  <a:pt x="1159" y="18976"/>
                  <a:pt x="1196" y="18958"/>
                  <a:pt x="1234" y="18932"/>
                </a:cubicBezTo>
                <a:cubicBezTo>
                  <a:pt x="1309" y="18897"/>
                  <a:pt x="1393" y="18853"/>
                  <a:pt x="1467" y="18826"/>
                </a:cubicBezTo>
                <a:cubicBezTo>
                  <a:pt x="1795" y="18694"/>
                  <a:pt x="2159" y="18641"/>
                  <a:pt x="2524" y="18580"/>
                </a:cubicBezTo>
                <a:cubicBezTo>
                  <a:pt x="2888" y="18518"/>
                  <a:pt x="3262" y="18456"/>
                  <a:pt x="3580" y="18280"/>
                </a:cubicBezTo>
                <a:cubicBezTo>
                  <a:pt x="3617" y="18254"/>
                  <a:pt x="3655" y="18236"/>
                  <a:pt x="3692" y="18210"/>
                </a:cubicBezTo>
                <a:cubicBezTo>
                  <a:pt x="3729" y="18183"/>
                  <a:pt x="3767" y="18157"/>
                  <a:pt x="3795" y="18122"/>
                </a:cubicBezTo>
                <a:lnTo>
                  <a:pt x="3851" y="18078"/>
                </a:lnTo>
                <a:cubicBezTo>
                  <a:pt x="3860" y="18069"/>
                  <a:pt x="3851" y="18087"/>
                  <a:pt x="3851" y="18078"/>
                </a:cubicBezTo>
                <a:lnTo>
                  <a:pt x="3860" y="18069"/>
                </a:lnTo>
                <a:lnTo>
                  <a:pt x="3869" y="18051"/>
                </a:lnTo>
                <a:lnTo>
                  <a:pt x="3898" y="18025"/>
                </a:lnTo>
                <a:cubicBezTo>
                  <a:pt x="3935" y="17990"/>
                  <a:pt x="3972" y="17946"/>
                  <a:pt x="4000" y="17910"/>
                </a:cubicBezTo>
                <a:cubicBezTo>
                  <a:pt x="4028" y="17875"/>
                  <a:pt x="4047" y="17840"/>
                  <a:pt x="4075" y="17805"/>
                </a:cubicBezTo>
                <a:cubicBezTo>
                  <a:pt x="4103" y="17770"/>
                  <a:pt x="4122" y="17726"/>
                  <a:pt x="4150" y="17682"/>
                </a:cubicBezTo>
                <a:cubicBezTo>
                  <a:pt x="4178" y="17638"/>
                  <a:pt x="4187" y="17593"/>
                  <a:pt x="4206" y="17549"/>
                </a:cubicBezTo>
                <a:cubicBezTo>
                  <a:pt x="4225" y="17505"/>
                  <a:pt x="4243" y="17461"/>
                  <a:pt x="4262" y="17417"/>
                </a:cubicBezTo>
                <a:cubicBezTo>
                  <a:pt x="4327" y="17232"/>
                  <a:pt x="4374" y="17030"/>
                  <a:pt x="4412" y="16827"/>
                </a:cubicBezTo>
                <a:cubicBezTo>
                  <a:pt x="4458" y="16616"/>
                  <a:pt x="4486" y="16405"/>
                  <a:pt x="4552" y="16185"/>
                </a:cubicBezTo>
                <a:cubicBezTo>
                  <a:pt x="4617" y="15964"/>
                  <a:pt x="4711" y="15744"/>
                  <a:pt x="4851" y="15542"/>
                </a:cubicBezTo>
                <a:cubicBezTo>
                  <a:pt x="4888" y="15489"/>
                  <a:pt x="4926" y="15436"/>
                  <a:pt x="4963" y="15392"/>
                </a:cubicBezTo>
                <a:lnTo>
                  <a:pt x="5028" y="15322"/>
                </a:lnTo>
                <a:lnTo>
                  <a:pt x="5057" y="15286"/>
                </a:lnTo>
                <a:cubicBezTo>
                  <a:pt x="5057" y="15286"/>
                  <a:pt x="5066" y="15278"/>
                  <a:pt x="5075" y="15269"/>
                </a:cubicBezTo>
                <a:lnTo>
                  <a:pt x="5103" y="15242"/>
                </a:lnTo>
                <a:cubicBezTo>
                  <a:pt x="5150" y="15207"/>
                  <a:pt x="5197" y="15172"/>
                  <a:pt x="5243" y="15128"/>
                </a:cubicBezTo>
                <a:cubicBezTo>
                  <a:pt x="5300" y="15093"/>
                  <a:pt x="5356" y="15057"/>
                  <a:pt x="5412" y="15022"/>
                </a:cubicBezTo>
                <a:cubicBezTo>
                  <a:pt x="5636" y="14899"/>
                  <a:pt x="5888" y="14820"/>
                  <a:pt x="6141" y="14767"/>
                </a:cubicBezTo>
                <a:cubicBezTo>
                  <a:pt x="6393" y="14714"/>
                  <a:pt x="6645" y="14679"/>
                  <a:pt x="6888" y="14635"/>
                </a:cubicBezTo>
                <a:cubicBezTo>
                  <a:pt x="7131" y="14591"/>
                  <a:pt x="7374" y="14538"/>
                  <a:pt x="7599" y="14441"/>
                </a:cubicBezTo>
                <a:cubicBezTo>
                  <a:pt x="7823" y="14344"/>
                  <a:pt x="8010" y="14212"/>
                  <a:pt x="8169" y="14027"/>
                </a:cubicBezTo>
                <a:cubicBezTo>
                  <a:pt x="8309" y="13851"/>
                  <a:pt x="8421" y="13640"/>
                  <a:pt x="8487" y="13411"/>
                </a:cubicBezTo>
                <a:cubicBezTo>
                  <a:pt x="8561" y="13182"/>
                  <a:pt x="8599" y="12935"/>
                  <a:pt x="8646" y="12689"/>
                </a:cubicBezTo>
                <a:cubicBezTo>
                  <a:pt x="8692" y="12442"/>
                  <a:pt x="8758" y="12187"/>
                  <a:pt x="8861" y="11940"/>
                </a:cubicBezTo>
                <a:cubicBezTo>
                  <a:pt x="8963" y="11694"/>
                  <a:pt x="9132" y="11465"/>
                  <a:pt x="9347" y="11289"/>
                </a:cubicBezTo>
                <a:cubicBezTo>
                  <a:pt x="9375" y="11271"/>
                  <a:pt x="9393" y="11245"/>
                  <a:pt x="9421" y="11227"/>
                </a:cubicBezTo>
                <a:lnTo>
                  <a:pt x="9515" y="11165"/>
                </a:lnTo>
                <a:cubicBezTo>
                  <a:pt x="9543" y="11148"/>
                  <a:pt x="9580" y="11130"/>
                  <a:pt x="9608" y="11113"/>
                </a:cubicBezTo>
                <a:lnTo>
                  <a:pt x="9702" y="11069"/>
                </a:lnTo>
                <a:cubicBezTo>
                  <a:pt x="9730" y="11051"/>
                  <a:pt x="9767" y="11033"/>
                  <a:pt x="9795" y="11025"/>
                </a:cubicBezTo>
                <a:lnTo>
                  <a:pt x="9898" y="10989"/>
                </a:lnTo>
                <a:cubicBezTo>
                  <a:pt x="9963" y="10963"/>
                  <a:pt x="10029" y="10945"/>
                  <a:pt x="10094" y="10928"/>
                </a:cubicBezTo>
                <a:cubicBezTo>
                  <a:pt x="10365" y="10857"/>
                  <a:pt x="10636" y="10813"/>
                  <a:pt x="10898" y="10769"/>
                </a:cubicBezTo>
                <a:cubicBezTo>
                  <a:pt x="11160" y="10725"/>
                  <a:pt x="11422" y="10672"/>
                  <a:pt x="11665" y="10584"/>
                </a:cubicBezTo>
                <a:cubicBezTo>
                  <a:pt x="11908" y="10496"/>
                  <a:pt x="12123" y="10364"/>
                  <a:pt x="12291" y="10179"/>
                </a:cubicBezTo>
                <a:lnTo>
                  <a:pt x="12356" y="10109"/>
                </a:lnTo>
                <a:cubicBezTo>
                  <a:pt x="12375" y="10082"/>
                  <a:pt x="12394" y="10065"/>
                  <a:pt x="12412" y="10038"/>
                </a:cubicBezTo>
                <a:lnTo>
                  <a:pt x="12468" y="9968"/>
                </a:lnTo>
                <a:cubicBezTo>
                  <a:pt x="12487" y="9941"/>
                  <a:pt x="12496" y="9915"/>
                  <a:pt x="12515" y="9889"/>
                </a:cubicBezTo>
                <a:lnTo>
                  <a:pt x="12562" y="9809"/>
                </a:lnTo>
                <a:cubicBezTo>
                  <a:pt x="12571" y="9783"/>
                  <a:pt x="12590" y="9757"/>
                  <a:pt x="12599" y="9721"/>
                </a:cubicBezTo>
                <a:lnTo>
                  <a:pt x="12637" y="9633"/>
                </a:lnTo>
                <a:lnTo>
                  <a:pt x="12665" y="9545"/>
                </a:lnTo>
                <a:cubicBezTo>
                  <a:pt x="12683" y="9484"/>
                  <a:pt x="12702" y="9431"/>
                  <a:pt x="12711" y="9369"/>
                </a:cubicBezTo>
                <a:cubicBezTo>
                  <a:pt x="12730" y="9307"/>
                  <a:pt x="12739" y="9246"/>
                  <a:pt x="12758" y="9184"/>
                </a:cubicBezTo>
                <a:cubicBezTo>
                  <a:pt x="12786" y="9061"/>
                  <a:pt x="12805" y="8938"/>
                  <a:pt x="12833" y="8814"/>
                </a:cubicBezTo>
                <a:cubicBezTo>
                  <a:pt x="12852" y="8691"/>
                  <a:pt x="12880" y="8568"/>
                  <a:pt x="12917" y="8445"/>
                </a:cubicBezTo>
                <a:cubicBezTo>
                  <a:pt x="12945" y="8321"/>
                  <a:pt x="12982" y="8198"/>
                  <a:pt x="13029" y="8075"/>
                </a:cubicBezTo>
                <a:cubicBezTo>
                  <a:pt x="13123" y="7828"/>
                  <a:pt x="13272" y="7608"/>
                  <a:pt x="13478" y="7423"/>
                </a:cubicBezTo>
                <a:cubicBezTo>
                  <a:pt x="13525" y="7379"/>
                  <a:pt x="13571" y="7344"/>
                  <a:pt x="13627" y="7300"/>
                </a:cubicBezTo>
                <a:cubicBezTo>
                  <a:pt x="13683" y="7265"/>
                  <a:pt x="13740" y="7221"/>
                  <a:pt x="13805" y="7194"/>
                </a:cubicBezTo>
                <a:lnTo>
                  <a:pt x="13983" y="7106"/>
                </a:lnTo>
                <a:lnTo>
                  <a:pt x="14169" y="7036"/>
                </a:lnTo>
                <a:cubicBezTo>
                  <a:pt x="14422" y="6956"/>
                  <a:pt x="14674" y="6912"/>
                  <a:pt x="14927" y="6868"/>
                </a:cubicBezTo>
                <a:cubicBezTo>
                  <a:pt x="15179" y="6824"/>
                  <a:pt x="15422" y="6789"/>
                  <a:pt x="15656" y="6719"/>
                </a:cubicBezTo>
                <a:cubicBezTo>
                  <a:pt x="15889" y="6648"/>
                  <a:pt x="16104" y="6560"/>
                  <a:pt x="16282" y="6428"/>
                </a:cubicBezTo>
                <a:lnTo>
                  <a:pt x="16413" y="6322"/>
                </a:lnTo>
                <a:lnTo>
                  <a:pt x="16525" y="6199"/>
                </a:lnTo>
                <a:cubicBezTo>
                  <a:pt x="16590" y="6111"/>
                  <a:pt x="16656" y="6032"/>
                  <a:pt x="16702" y="5926"/>
                </a:cubicBezTo>
                <a:cubicBezTo>
                  <a:pt x="16805" y="5732"/>
                  <a:pt x="16871" y="5521"/>
                  <a:pt x="16917" y="5310"/>
                </a:cubicBezTo>
                <a:cubicBezTo>
                  <a:pt x="16936" y="5204"/>
                  <a:pt x="16964" y="5098"/>
                  <a:pt x="16983" y="4993"/>
                </a:cubicBezTo>
                <a:cubicBezTo>
                  <a:pt x="17001" y="4887"/>
                  <a:pt x="17030" y="4781"/>
                  <a:pt x="17048" y="4676"/>
                </a:cubicBezTo>
                <a:cubicBezTo>
                  <a:pt x="17095" y="4464"/>
                  <a:pt x="17142" y="4253"/>
                  <a:pt x="17235" y="4059"/>
                </a:cubicBezTo>
                <a:cubicBezTo>
                  <a:pt x="17329" y="3866"/>
                  <a:pt x="17450" y="3681"/>
                  <a:pt x="17600" y="3531"/>
                </a:cubicBezTo>
                <a:cubicBezTo>
                  <a:pt x="17600" y="3531"/>
                  <a:pt x="17600" y="3531"/>
                  <a:pt x="17609" y="3522"/>
                </a:cubicBezTo>
                <a:lnTo>
                  <a:pt x="17618" y="3513"/>
                </a:lnTo>
                <a:lnTo>
                  <a:pt x="17637" y="3505"/>
                </a:lnTo>
                <a:lnTo>
                  <a:pt x="17721" y="3425"/>
                </a:lnTo>
                <a:cubicBezTo>
                  <a:pt x="17759" y="3390"/>
                  <a:pt x="17805" y="3364"/>
                  <a:pt x="17852" y="3337"/>
                </a:cubicBezTo>
                <a:cubicBezTo>
                  <a:pt x="17945" y="3276"/>
                  <a:pt x="18039" y="3232"/>
                  <a:pt x="18132" y="3188"/>
                </a:cubicBezTo>
                <a:cubicBezTo>
                  <a:pt x="18226" y="3152"/>
                  <a:pt x="18329" y="3108"/>
                  <a:pt x="18422" y="3091"/>
                </a:cubicBezTo>
                <a:cubicBezTo>
                  <a:pt x="18516" y="3056"/>
                  <a:pt x="18618" y="3038"/>
                  <a:pt x="18712" y="3020"/>
                </a:cubicBezTo>
                <a:cubicBezTo>
                  <a:pt x="18908" y="2985"/>
                  <a:pt x="19095" y="2950"/>
                  <a:pt x="19273" y="2923"/>
                </a:cubicBezTo>
                <a:cubicBezTo>
                  <a:pt x="19637" y="2862"/>
                  <a:pt x="19964" y="2783"/>
                  <a:pt x="20245" y="2642"/>
                </a:cubicBezTo>
                <a:cubicBezTo>
                  <a:pt x="20310" y="2606"/>
                  <a:pt x="20376" y="2562"/>
                  <a:pt x="20432" y="2518"/>
                </a:cubicBezTo>
                <a:cubicBezTo>
                  <a:pt x="20460" y="2492"/>
                  <a:pt x="20488" y="2474"/>
                  <a:pt x="20516" y="2448"/>
                </a:cubicBezTo>
                <a:lnTo>
                  <a:pt x="20553" y="2413"/>
                </a:lnTo>
                <a:cubicBezTo>
                  <a:pt x="20553" y="2413"/>
                  <a:pt x="20563" y="2404"/>
                  <a:pt x="20563" y="2404"/>
                </a:cubicBezTo>
                <a:lnTo>
                  <a:pt x="20591" y="2377"/>
                </a:lnTo>
                <a:cubicBezTo>
                  <a:pt x="20619" y="2351"/>
                  <a:pt x="20637" y="2325"/>
                  <a:pt x="20665" y="2298"/>
                </a:cubicBezTo>
                <a:cubicBezTo>
                  <a:pt x="20693" y="2272"/>
                  <a:pt x="20703" y="2245"/>
                  <a:pt x="20731" y="2219"/>
                </a:cubicBezTo>
                <a:cubicBezTo>
                  <a:pt x="20768" y="2166"/>
                  <a:pt x="20806" y="2113"/>
                  <a:pt x="20834" y="2052"/>
                </a:cubicBezTo>
                <a:cubicBezTo>
                  <a:pt x="20964" y="1823"/>
                  <a:pt x="21021" y="1585"/>
                  <a:pt x="21067" y="1374"/>
                </a:cubicBezTo>
                <a:cubicBezTo>
                  <a:pt x="21114" y="1162"/>
                  <a:pt x="21151" y="960"/>
                  <a:pt x="21179" y="792"/>
                </a:cubicBezTo>
                <a:cubicBezTo>
                  <a:pt x="21217" y="616"/>
                  <a:pt x="21254" y="475"/>
                  <a:pt x="21292" y="352"/>
                </a:cubicBezTo>
                <a:cubicBezTo>
                  <a:pt x="21329" y="238"/>
                  <a:pt x="21366" y="150"/>
                  <a:pt x="21394" y="88"/>
                </a:cubicBezTo>
                <a:cubicBezTo>
                  <a:pt x="21422" y="26"/>
                  <a:pt x="21441" y="0"/>
                  <a:pt x="21441" y="0"/>
                </a:cubicBezTo>
                <a:lnTo>
                  <a:pt x="21600" y="79"/>
                </a:lnTo>
                <a:cubicBezTo>
                  <a:pt x="21600" y="79"/>
                  <a:pt x="21591" y="106"/>
                  <a:pt x="21563" y="158"/>
                </a:cubicBezTo>
                <a:cubicBezTo>
                  <a:pt x="21535" y="211"/>
                  <a:pt x="21497" y="291"/>
                  <a:pt x="21460" y="405"/>
                </a:cubicBezTo>
                <a:cubicBezTo>
                  <a:pt x="21422" y="511"/>
                  <a:pt x="21385" y="652"/>
                  <a:pt x="21348" y="819"/>
                </a:cubicBezTo>
                <a:cubicBezTo>
                  <a:pt x="21329" y="907"/>
                  <a:pt x="21310" y="995"/>
                  <a:pt x="21292" y="1092"/>
                </a:cubicBezTo>
                <a:cubicBezTo>
                  <a:pt x="21273" y="1189"/>
                  <a:pt x="21254" y="1294"/>
                  <a:pt x="21235" y="1409"/>
                </a:cubicBezTo>
                <a:cubicBezTo>
                  <a:pt x="21189" y="1629"/>
                  <a:pt x="21123" y="1884"/>
                  <a:pt x="20983" y="2131"/>
                </a:cubicBezTo>
                <a:cubicBezTo>
                  <a:pt x="20946" y="2193"/>
                  <a:pt x="20908" y="2254"/>
                  <a:pt x="20862" y="2316"/>
                </a:cubicBezTo>
                <a:cubicBezTo>
                  <a:pt x="20834" y="2342"/>
                  <a:pt x="20815" y="2377"/>
                  <a:pt x="20787" y="2404"/>
                </a:cubicBezTo>
                <a:cubicBezTo>
                  <a:pt x="20759" y="2430"/>
                  <a:pt x="20740" y="2457"/>
                  <a:pt x="20712" y="2483"/>
                </a:cubicBezTo>
                <a:lnTo>
                  <a:pt x="20693" y="2501"/>
                </a:lnTo>
                <a:lnTo>
                  <a:pt x="20684" y="2510"/>
                </a:lnTo>
                <a:cubicBezTo>
                  <a:pt x="20675" y="2518"/>
                  <a:pt x="20675" y="2518"/>
                  <a:pt x="20665" y="2527"/>
                </a:cubicBezTo>
                <a:lnTo>
                  <a:pt x="20619" y="2562"/>
                </a:lnTo>
                <a:cubicBezTo>
                  <a:pt x="20591" y="2589"/>
                  <a:pt x="20553" y="2615"/>
                  <a:pt x="20525" y="2642"/>
                </a:cubicBezTo>
                <a:cubicBezTo>
                  <a:pt x="20460" y="2686"/>
                  <a:pt x="20385" y="2730"/>
                  <a:pt x="20310" y="2774"/>
                </a:cubicBezTo>
                <a:cubicBezTo>
                  <a:pt x="20002" y="2932"/>
                  <a:pt x="19647" y="3011"/>
                  <a:pt x="19282" y="3073"/>
                </a:cubicBezTo>
                <a:cubicBezTo>
                  <a:pt x="18918" y="3135"/>
                  <a:pt x="18534" y="3179"/>
                  <a:pt x="18170" y="3328"/>
                </a:cubicBezTo>
                <a:cubicBezTo>
                  <a:pt x="18086" y="3373"/>
                  <a:pt x="17992" y="3408"/>
                  <a:pt x="17917" y="3461"/>
                </a:cubicBezTo>
                <a:cubicBezTo>
                  <a:pt x="17880" y="3487"/>
                  <a:pt x="17833" y="3505"/>
                  <a:pt x="17796" y="3540"/>
                </a:cubicBezTo>
                <a:lnTo>
                  <a:pt x="17740" y="3593"/>
                </a:lnTo>
                <a:lnTo>
                  <a:pt x="17712" y="3619"/>
                </a:lnTo>
                <a:lnTo>
                  <a:pt x="17693" y="3628"/>
                </a:lnTo>
                <a:lnTo>
                  <a:pt x="17684" y="3637"/>
                </a:lnTo>
                <a:cubicBezTo>
                  <a:pt x="17693" y="3628"/>
                  <a:pt x="17684" y="3637"/>
                  <a:pt x="17684" y="3637"/>
                </a:cubicBezTo>
                <a:cubicBezTo>
                  <a:pt x="17544" y="3769"/>
                  <a:pt x="17431" y="3936"/>
                  <a:pt x="17347" y="4121"/>
                </a:cubicBezTo>
                <a:cubicBezTo>
                  <a:pt x="17263" y="4306"/>
                  <a:pt x="17216" y="4500"/>
                  <a:pt x="17170" y="4711"/>
                </a:cubicBezTo>
                <a:cubicBezTo>
                  <a:pt x="17123" y="4913"/>
                  <a:pt x="17095" y="5134"/>
                  <a:pt x="17048" y="5354"/>
                </a:cubicBezTo>
                <a:cubicBezTo>
                  <a:pt x="17001" y="5574"/>
                  <a:pt x="16936" y="5794"/>
                  <a:pt x="16824" y="6005"/>
                </a:cubicBezTo>
                <a:cubicBezTo>
                  <a:pt x="16777" y="6111"/>
                  <a:pt x="16693" y="6217"/>
                  <a:pt x="16618" y="6314"/>
                </a:cubicBezTo>
                <a:lnTo>
                  <a:pt x="16497" y="6446"/>
                </a:lnTo>
                <a:lnTo>
                  <a:pt x="16347" y="6569"/>
                </a:lnTo>
                <a:cubicBezTo>
                  <a:pt x="16142" y="6719"/>
                  <a:pt x="15908" y="6824"/>
                  <a:pt x="15656" y="6886"/>
                </a:cubicBezTo>
                <a:cubicBezTo>
                  <a:pt x="15413" y="6956"/>
                  <a:pt x="15160" y="6992"/>
                  <a:pt x="14908" y="7036"/>
                </a:cubicBezTo>
                <a:cubicBezTo>
                  <a:pt x="14655" y="7080"/>
                  <a:pt x="14412" y="7115"/>
                  <a:pt x="14169" y="7194"/>
                </a:cubicBezTo>
                <a:lnTo>
                  <a:pt x="13992" y="7256"/>
                </a:lnTo>
                <a:lnTo>
                  <a:pt x="13824" y="7335"/>
                </a:lnTo>
                <a:cubicBezTo>
                  <a:pt x="13768" y="7361"/>
                  <a:pt x="13721" y="7397"/>
                  <a:pt x="13674" y="7432"/>
                </a:cubicBezTo>
                <a:cubicBezTo>
                  <a:pt x="13627" y="7467"/>
                  <a:pt x="13571" y="7511"/>
                  <a:pt x="13525" y="7546"/>
                </a:cubicBezTo>
                <a:cubicBezTo>
                  <a:pt x="13440" y="7626"/>
                  <a:pt x="13356" y="7714"/>
                  <a:pt x="13291" y="7819"/>
                </a:cubicBezTo>
                <a:cubicBezTo>
                  <a:pt x="13253" y="7863"/>
                  <a:pt x="13235" y="7925"/>
                  <a:pt x="13197" y="7978"/>
                </a:cubicBezTo>
                <a:cubicBezTo>
                  <a:pt x="13169" y="8031"/>
                  <a:pt x="13151" y="8083"/>
                  <a:pt x="13123" y="8145"/>
                </a:cubicBezTo>
                <a:cubicBezTo>
                  <a:pt x="13076" y="8260"/>
                  <a:pt x="13048" y="8374"/>
                  <a:pt x="13010" y="8497"/>
                </a:cubicBezTo>
                <a:cubicBezTo>
                  <a:pt x="12992" y="8559"/>
                  <a:pt x="12982" y="8621"/>
                  <a:pt x="12973" y="8682"/>
                </a:cubicBezTo>
                <a:lnTo>
                  <a:pt x="12936" y="8867"/>
                </a:lnTo>
                <a:cubicBezTo>
                  <a:pt x="12908" y="8990"/>
                  <a:pt x="12889" y="9114"/>
                  <a:pt x="12861" y="9237"/>
                </a:cubicBezTo>
                <a:cubicBezTo>
                  <a:pt x="12852" y="9299"/>
                  <a:pt x="12833" y="9360"/>
                  <a:pt x="12824" y="9422"/>
                </a:cubicBezTo>
                <a:cubicBezTo>
                  <a:pt x="12805" y="9484"/>
                  <a:pt x="12786" y="9545"/>
                  <a:pt x="12767" y="9607"/>
                </a:cubicBezTo>
                <a:lnTo>
                  <a:pt x="12739" y="9704"/>
                </a:lnTo>
                <a:lnTo>
                  <a:pt x="12702" y="9792"/>
                </a:lnTo>
                <a:cubicBezTo>
                  <a:pt x="12693" y="9818"/>
                  <a:pt x="12674" y="9853"/>
                  <a:pt x="12665" y="9880"/>
                </a:cubicBezTo>
                <a:lnTo>
                  <a:pt x="12618" y="9968"/>
                </a:lnTo>
                <a:cubicBezTo>
                  <a:pt x="12599" y="9994"/>
                  <a:pt x="12590" y="10030"/>
                  <a:pt x="12571" y="10056"/>
                </a:cubicBezTo>
                <a:lnTo>
                  <a:pt x="12515" y="10144"/>
                </a:lnTo>
                <a:cubicBezTo>
                  <a:pt x="12496" y="10170"/>
                  <a:pt x="12478" y="10206"/>
                  <a:pt x="12450" y="10232"/>
                </a:cubicBezTo>
                <a:lnTo>
                  <a:pt x="12384" y="10302"/>
                </a:lnTo>
                <a:cubicBezTo>
                  <a:pt x="12197" y="10505"/>
                  <a:pt x="11945" y="10655"/>
                  <a:pt x="11683" y="10752"/>
                </a:cubicBezTo>
                <a:cubicBezTo>
                  <a:pt x="11422" y="10848"/>
                  <a:pt x="11150" y="10901"/>
                  <a:pt x="10879" y="10945"/>
                </a:cubicBezTo>
                <a:cubicBezTo>
                  <a:pt x="10608" y="10989"/>
                  <a:pt x="10347" y="11033"/>
                  <a:pt x="10094" y="11104"/>
                </a:cubicBezTo>
                <a:cubicBezTo>
                  <a:pt x="10029" y="11121"/>
                  <a:pt x="9973" y="11139"/>
                  <a:pt x="9907" y="11165"/>
                </a:cubicBezTo>
                <a:lnTo>
                  <a:pt x="9814" y="11201"/>
                </a:lnTo>
                <a:cubicBezTo>
                  <a:pt x="9786" y="11209"/>
                  <a:pt x="9758" y="11227"/>
                  <a:pt x="9730" y="11245"/>
                </a:cubicBezTo>
                <a:lnTo>
                  <a:pt x="9646" y="11289"/>
                </a:lnTo>
                <a:cubicBezTo>
                  <a:pt x="9618" y="11306"/>
                  <a:pt x="9599" y="11324"/>
                  <a:pt x="9571" y="11333"/>
                </a:cubicBezTo>
                <a:lnTo>
                  <a:pt x="9496" y="11377"/>
                </a:lnTo>
                <a:cubicBezTo>
                  <a:pt x="9468" y="11394"/>
                  <a:pt x="9449" y="11421"/>
                  <a:pt x="9421" y="11438"/>
                </a:cubicBezTo>
                <a:lnTo>
                  <a:pt x="9347" y="11500"/>
                </a:lnTo>
                <a:lnTo>
                  <a:pt x="9337" y="11509"/>
                </a:lnTo>
                <a:cubicBezTo>
                  <a:pt x="9337" y="11509"/>
                  <a:pt x="9337" y="11509"/>
                  <a:pt x="9337" y="11509"/>
                </a:cubicBezTo>
                <a:lnTo>
                  <a:pt x="9319" y="11526"/>
                </a:lnTo>
                <a:lnTo>
                  <a:pt x="9291" y="11562"/>
                </a:lnTo>
                <a:cubicBezTo>
                  <a:pt x="9253" y="11606"/>
                  <a:pt x="9206" y="11650"/>
                  <a:pt x="9169" y="11703"/>
                </a:cubicBezTo>
                <a:cubicBezTo>
                  <a:pt x="9132" y="11755"/>
                  <a:pt x="9104" y="11799"/>
                  <a:pt x="9076" y="11852"/>
                </a:cubicBezTo>
                <a:cubicBezTo>
                  <a:pt x="9048" y="11905"/>
                  <a:pt x="9019" y="11958"/>
                  <a:pt x="8991" y="12020"/>
                </a:cubicBezTo>
                <a:cubicBezTo>
                  <a:pt x="8898" y="12240"/>
                  <a:pt x="8851" y="12486"/>
                  <a:pt x="8804" y="12733"/>
                </a:cubicBezTo>
                <a:cubicBezTo>
                  <a:pt x="8758" y="12979"/>
                  <a:pt x="8720" y="13226"/>
                  <a:pt x="8646" y="13481"/>
                </a:cubicBezTo>
                <a:cubicBezTo>
                  <a:pt x="8571" y="13728"/>
                  <a:pt x="8468" y="13974"/>
                  <a:pt x="8290" y="14186"/>
                </a:cubicBezTo>
                <a:lnTo>
                  <a:pt x="8225" y="14256"/>
                </a:lnTo>
                <a:lnTo>
                  <a:pt x="8197" y="14291"/>
                </a:lnTo>
                <a:lnTo>
                  <a:pt x="8178" y="14309"/>
                </a:lnTo>
                <a:lnTo>
                  <a:pt x="8169" y="14318"/>
                </a:lnTo>
                <a:cubicBezTo>
                  <a:pt x="8160" y="14335"/>
                  <a:pt x="8160" y="14327"/>
                  <a:pt x="8150" y="14335"/>
                </a:cubicBezTo>
                <a:lnTo>
                  <a:pt x="7991" y="14468"/>
                </a:lnTo>
                <a:lnTo>
                  <a:pt x="7823" y="14573"/>
                </a:lnTo>
                <a:cubicBezTo>
                  <a:pt x="7767" y="14608"/>
                  <a:pt x="7702" y="14635"/>
                  <a:pt x="7636" y="14661"/>
                </a:cubicBezTo>
                <a:cubicBezTo>
                  <a:pt x="7384" y="14767"/>
                  <a:pt x="7131" y="14829"/>
                  <a:pt x="6879" y="14873"/>
                </a:cubicBezTo>
                <a:cubicBezTo>
                  <a:pt x="6627" y="14917"/>
                  <a:pt x="6384" y="14952"/>
                  <a:pt x="6141" y="15005"/>
                </a:cubicBezTo>
                <a:cubicBezTo>
                  <a:pt x="5907" y="15057"/>
                  <a:pt x="5683" y="15128"/>
                  <a:pt x="5486" y="15234"/>
                </a:cubicBezTo>
                <a:lnTo>
                  <a:pt x="5356" y="15322"/>
                </a:lnTo>
                <a:cubicBezTo>
                  <a:pt x="5309" y="15357"/>
                  <a:pt x="5262" y="15401"/>
                  <a:pt x="5215" y="15436"/>
                </a:cubicBezTo>
                <a:lnTo>
                  <a:pt x="5187" y="15463"/>
                </a:lnTo>
                <a:cubicBezTo>
                  <a:pt x="5187" y="15463"/>
                  <a:pt x="5197" y="15454"/>
                  <a:pt x="5187" y="15463"/>
                </a:cubicBezTo>
                <a:lnTo>
                  <a:pt x="5159" y="15489"/>
                </a:lnTo>
                <a:lnTo>
                  <a:pt x="5103" y="15551"/>
                </a:lnTo>
                <a:cubicBezTo>
                  <a:pt x="5066" y="15586"/>
                  <a:pt x="5038" y="15630"/>
                  <a:pt x="5010" y="15674"/>
                </a:cubicBezTo>
                <a:cubicBezTo>
                  <a:pt x="4888" y="15850"/>
                  <a:pt x="4814" y="16044"/>
                  <a:pt x="4757" y="16246"/>
                </a:cubicBezTo>
                <a:cubicBezTo>
                  <a:pt x="4711" y="16449"/>
                  <a:pt x="4664" y="16660"/>
                  <a:pt x="4627" y="16871"/>
                </a:cubicBezTo>
                <a:cubicBezTo>
                  <a:pt x="4589" y="17083"/>
                  <a:pt x="4552" y="17294"/>
                  <a:pt x="4477" y="17505"/>
                </a:cubicBezTo>
                <a:cubicBezTo>
                  <a:pt x="4458" y="17558"/>
                  <a:pt x="4440" y="17611"/>
                  <a:pt x="4421" y="17655"/>
                </a:cubicBezTo>
                <a:cubicBezTo>
                  <a:pt x="4402" y="17708"/>
                  <a:pt x="4384" y="17761"/>
                  <a:pt x="4356" y="17805"/>
                </a:cubicBezTo>
                <a:cubicBezTo>
                  <a:pt x="4327" y="17858"/>
                  <a:pt x="4309" y="17902"/>
                  <a:pt x="4271" y="17955"/>
                </a:cubicBezTo>
                <a:cubicBezTo>
                  <a:pt x="4234" y="17999"/>
                  <a:pt x="4206" y="18051"/>
                  <a:pt x="4169" y="18095"/>
                </a:cubicBezTo>
                <a:cubicBezTo>
                  <a:pt x="4131" y="18139"/>
                  <a:pt x="4103" y="18175"/>
                  <a:pt x="4066" y="18210"/>
                </a:cubicBezTo>
                <a:lnTo>
                  <a:pt x="4038" y="18236"/>
                </a:lnTo>
                <a:lnTo>
                  <a:pt x="4028" y="18254"/>
                </a:lnTo>
                <a:lnTo>
                  <a:pt x="4019" y="18263"/>
                </a:lnTo>
                <a:cubicBezTo>
                  <a:pt x="4019" y="18263"/>
                  <a:pt x="4000" y="18280"/>
                  <a:pt x="4000" y="18280"/>
                </a:cubicBezTo>
                <a:lnTo>
                  <a:pt x="3935" y="18333"/>
                </a:lnTo>
                <a:cubicBezTo>
                  <a:pt x="3888" y="18368"/>
                  <a:pt x="3851" y="18404"/>
                  <a:pt x="3804" y="18439"/>
                </a:cubicBezTo>
                <a:cubicBezTo>
                  <a:pt x="3757" y="18465"/>
                  <a:pt x="3711" y="18500"/>
                  <a:pt x="3664" y="18527"/>
                </a:cubicBezTo>
                <a:cubicBezTo>
                  <a:pt x="3477" y="18633"/>
                  <a:pt x="3271" y="18703"/>
                  <a:pt x="3075" y="18756"/>
                </a:cubicBezTo>
                <a:cubicBezTo>
                  <a:pt x="2879" y="18809"/>
                  <a:pt x="2692" y="18844"/>
                  <a:pt x="2505" y="18870"/>
                </a:cubicBezTo>
                <a:cubicBezTo>
                  <a:pt x="2140" y="18932"/>
                  <a:pt x="1804" y="18994"/>
                  <a:pt x="1524" y="19099"/>
                </a:cubicBezTo>
                <a:cubicBezTo>
                  <a:pt x="1449" y="19126"/>
                  <a:pt x="1393" y="19161"/>
                  <a:pt x="1327" y="19196"/>
                </a:cubicBezTo>
                <a:cubicBezTo>
                  <a:pt x="1299" y="19214"/>
                  <a:pt x="1271" y="19231"/>
                  <a:pt x="1243" y="19249"/>
                </a:cubicBezTo>
                <a:cubicBezTo>
                  <a:pt x="1215" y="19267"/>
                  <a:pt x="1187" y="19275"/>
                  <a:pt x="1159" y="19311"/>
                </a:cubicBezTo>
                <a:cubicBezTo>
                  <a:pt x="1131" y="19337"/>
                  <a:pt x="1103" y="19355"/>
                  <a:pt x="1075" y="19381"/>
                </a:cubicBezTo>
                <a:lnTo>
                  <a:pt x="1028" y="19416"/>
                </a:lnTo>
                <a:cubicBezTo>
                  <a:pt x="1047" y="19407"/>
                  <a:pt x="1028" y="19416"/>
                  <a:pt x="1028" y="19416"/>
                </a:cubicBezTo>
                <a:lnTo>
                  <a:pt x="1028" y="19425"/>
                </a:lnTo>
                <a:lnTo>
                  <a:pt x="1019" y="19434"/>
                </a:lnTo>
                <a:lnTo>
                  <a:pt x="1000" y="19451"/>
                </a:lnTo>
                <a:cubicBezTo>
                  <a:pt x="981" y="19478"/>
                  <a:pt x="953" y="19495"/>
                  <a:pt x="935" y="19522"/>
                </a:cubicBezTo>
                <a:cubicBezTo>
                  <a:pt x="916" y="19548"/>
                  <a:pt x="897" y="19575"/>
                  <a:pt x="879" y="19592"/>
                </a:cubicBezTo>
                <a:cubicBezTo>
                  <a:pt x="729" y="19786"/>
                  <a:pt x="654" y="20015"/>
                  <a:pt x="608" y="20218"/>
                </a:cubicBezTo>
                <a:cubicBezTo>
                  <a:pt x="551" y="20420"/>
                  <a:pt x="523" y="20623"/>
                  <a:pt x="495" y="20790"/>
                </a:cubicBezTo>
                <a:cubicBezTo>
                  <a:pt x="467" y="20966"/>
                  <a:pt x="439" y="21107"/>
                  <a:pt x="402" y="21230"/>
                </a:cubicBezTo>
                <a:cubicBezTo>
                  <a:pt x="374" y="21345"/>
                  <a:pt x="336" y="21459"/>
                  <a:pt x="318" y="21512"/>
                </a:cubicBezTo>
                <a:cubicBezTo>
                  <a:pt x="299" y="21574"/>
                  <a:pt x="290" y="21600"/>
                  <a:pt x="290" y="21600"/>
                </a:cubicBezTo>
                <a:lnTo>
                  <a:pt x="0" y="21486"/>
                </a:lnTo>
                <a:close/>
              </a:path>
            </a:pathLst>
          </a:custGeom>
          <a:solidFill>
            <a:srgbClr val="C11930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5" name="Freeform: Shape 31"/>
          <p:cNvSpPr/>
          <p:nvPr/>
        </p:nvSpPr>
        <p:spPr>
          <a:xfrm>
            <a:off x="32871" y="46023"/>
            <a:ext cx="4591087" cy="4389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33"/>
                </a:moveTo>
                <a:cubicBezTo>
                  <a:pt x="0" y="21233"/>
                  <a:pt x="31" y="21223"/>
                  <a:pt x="93" y="21201"/>
                </a:cubicBezTo>
                <a:cubicBezTo>
                  <a:pt x="144" y="21179"/>
                  <a:pt x="247" y="21158"/>
                  <a:pt x="371" y="21126"/>
                </a:cubicBezTo>
                <a:cubicBezTo>
                  <a:pt x="608" y="21061"/>
                  <a:pt x="969" y="21018"/>
                  <a:pt x="1392" y="20921"/>
                </a:cubicBezTo>
                <a:cubicBezTo>
                  <a:pt x="1815" y="20824"/>
                  <a:pt x="2320" y="20662"/>
                  <a:pt x="2660" y="20144"/>
                </a:cubicBezTo>
                <a:cubicBezTo>
                  <a:pt x="2701" y="20090"/>
                  <a:pt x="2743" y="20026"/>
                  <a:pt x="2773" y="19950"/>
                </a:cubicBezTo>
                <a:cubicBezTo>
                  <a:pt x="2794" y="19918"/>
                  <a:pt x="2804" y="19885"/>
                  <a:pt x="2825" y="19842"/>
                </a:cubicBezTo>
                <a:cubicBezTo>
                  <a:pt x="2835" y="19810"/>
                  <a:pt x="2856" y="19767"/>
                  <a:pt x="2866" y="19734"/>
                </a:cubicBezTo>
                <a:cubicBezTo>
                  <a:pt x="2928" y="19583"/>
                  <a:pt x="2969" y="19422"/>
                  <a:pt x="3011" y="19249"/>
                </a:cubicBezTo>
                <a:cubicBezTo>
                  <a:pt x="3093" y="18904"/>
                  <a:pt x="3134" y="18516"/>
                  <a:pt x="3237" y="18117"/>
                </a:cubicBezTo>
                <a:cubicBezTo>
                  <a:pt x="3330" y="17718"/>
                  <a:pt x="3505" y="17297"/>
                  <a:pt x="3835" y="16952"/>
                </a:cubicBezTo>
                <a:cubicBezTo>
                  <a:pt x="3980" y="16812"/>
                  <a:pt x="4186" y="16661"/>
                  <a:pt x="4392" y="16564"/>
                </a:cubicBezTo>
                <a:cubicBezTo>
                  <a:pt x="4598" y="16467"/>
                  <a:pt x="4815" y="16402"/>
                  <a:pt x="5031" y="16348"/>
                </a:cubicBezTo>
                <a:cubicBezTo>
                  <a:pt x="5475" y="16240"/>
                  <a:pt x="5918" y="16197"/>
                  <a:pt x="6351" y="16057"/>
                </a:cubicBezTo>
                <a:cubicBezTo>
                  <a:pt x="6557" y="15982"/>
                  <a:pt x="6764" y="15885"/>
                  <a:pt x="6939" y="15755"/>
                </a:cubicBezTo>
                <a:lnTo>
                  <a:pt x="7063" y="15637"/>
                </a:lnTo>
                <a:lnTo>
                  <a:pt x="7104" y="15593"/>
                </a:lnTo>
                <a:cubicBezTo>
                  <a:pt x="7093" y="15604"/>
                  <a:pt x="7104" y="15593"/>
                  <a:pt x="7104" y="15593"/>
                </a:cubicBezTo>
                <a:lnTo>
                  <a:pt x="7114" y="15572"/>
                </a:lnTo>
                <a:lnTo>
                  <a:pt x="7166" y="15518"/>
                </a:lnTo>
                <a:cubicBezTo>
                  <a:pt x="7207" y="15475"/>
                  <a:pt x="7248" y="15421"/>
                  <a:pt x="7269" y="15378"/>
                </a:cubicBezTo>
                <a:cubicBezTo>
                  <a:pt x="7300" y="15335"/>
                  <a:pt x="7331" y="15291"/>
                  <a:pt x="7362" y="15238"/>
                </a:cubicBezTo>
                <a:cubicBezTo>
                  <a:pt x="7475" y="15033"/>
                  <a:pt x="7547" y="14795"/>
                  <a:pt x="7609" y="14558"/>
                </a:cubicBezTo>
                <a:cubicBezTo>
                  <a:pt x="7671" y="14321"/>
                  <a:pt x="7702" y="14062"/>
                  <a:pt x="7753" y="13814"/>
                </a:cubicBezTo>
                <a:cubicBezTo>
                  <a:pt x="7805" y="13555"/>
                  <a:pt x="7846" y="13296"/>
                  <a:pt x="7929" y="13038"/>
                </a:cubicBezTo>
                <a:lnTo>
                  <a:pt x="8001" y="12844"/>
                </a:lnTo>
                <a:cubicBezTo>
                  <a:pt x="8021" y="12779"/>
                  <a:pt x="8063" y="12725"/>
                  <a:pt x="8083" y="12660"/>
                </a:cubicBezTo>
                <a:cubicBezTo>
                  <a:pt x="8114" y="12596"/>
                  <a:pt x="8155" y="12542"/>
                  <a:pt x="8186" y="12488"/>
                </a:cubicBezTo>
                <a:lnTo>
                  <a:pt x="8238" y="12401"/>
                </a:lnTo>
                <a:cubicBezTo>
                  <a:pt x="8259" y="12369"/>
                  <a:pt x="8279" y="12347"/>
                  <a:pt x="8300" y="12326"/>
                </a:cubicBezTo>
                <a:lnTo>
                  <a:pt x="8362" y="12250"/>
                </a:lnTo>
                <a:lnTo>
                  <a:pt x="8393" y="12207"/>
                </a:lnTo>
                <a:cubicBezTo>
                  <a:pt x="8393" y="12207"/>
                  <a:pt x="8403" y="12197"/>
                  <a:pt x="8403" y="12197"/>
                </a:cubicBezTo>
                <a:lnTo>
                  <a:pt x="8413" y="12186"/>
                </a:lnTo>
                <a:lnTo>
                  <a:pt x="8434" y="12164"/>
                </a:lnTo>
                <a:lnTo>
                  <a:pt x="8578" y="12035"/>
                </a:lnTo>
                <a:lnTo>
                  <a:pt x="8753" y="11916"/>
                </a:lnTo>
                <a:cubicBezTo>
                  <a:pt x="8815" y="11873"/>
                  <a:pt x="8867" y="11851"/>
                  <a:pt x="8929" y="11819"/>
                </a:cubicBezTo>
                <a:cubicBezTo>
                  <a:pt x="9166" y="11700"/>
                  <a:pt x="9424" y="11625"/>
                  <a:pt x="9681" y="11571"/>
                </a:cubicBezTo>
                <a:cubicBezTo>
                  <a:pt x="10187" y="11452"/>
                  <a:pt x="10702" y="11409"/>
                  <a:pt x="11156" y="11204"/>
                </a:cubicBezTo>
                <a:cubicBezTo>
                  <a:pt x="11383" y="11097"/>
                  <a:pt x="11589" y="10956"/>
                  <a:pt x="11743" y="10762"/>
                </a:cubicBezTo>
                <a:lnTo>
                  <a:pt x="11805" y="10687"/>
                </a:lnTo>
                <a:lnTo>
                  <a:pt x="11836" y="10644"/>
                </a:lnTo>
                <a:lnTo>
                  <a:pt x="11857" y="10601"/>
                </a:lnTo>
                <a:cubicBezTo>
                  <a:pt x="11888" y="10547"/>
                  <a:pt x="11919" y="10503"/>
                  <a:pt x="11950" y="10450"/>
                </a:cubicBezTo>
                <a:lnTo>
                  <a:pt x="12032" y="10277"/>
                </a:lnTo>
                <a:cubicBezTo>
                  <a:pt x="12053" y="10223"/>
                  <a:pt x="12084" y="10158"/>
                  <a:pt x="12104" y="10094"/>
                </a:cubicBezTo>
                <a:cubicBezTo>
                  <a:pt x="12187" y="9846"/>
                  <a:pt x="12238" y="9598"/>
                  <a:pt x="12290" y="9339"/>
                </a:cubicBezTo>
                <a:cubicBezTo>
                  <a:pt x="12331" y="9080"/>
                  <a:pt x="12372" y="8810"/>
                  <a:pt x="12434" y="8552"/>
                </a:cubicBezTo>
                <a:cubicBezTo>
                  <a:pt x="12496" y="8293"/>
                  <a:pt x="12579" y="8034"/>
                  <a:pt x="12713" y="7797"/>
                </a:cubicBezTo>
                <a:lnTo>
                  <a:pt x="12816" y="7624"/>
                </a:lnTo>
                <a:cubicBezTo>
                  <a:pt x="12847" y="7570"/>
                  <a:pt x="12898" y="7516"/>
                  <a:pt x="12939" y="7462"/>
                </a:cubicBezTo>
                <a:cubicBezTo>
                  <a:pt x="12960" y="7441"/>
                  <a:pt x="12981" y="7419"/>
                  <a:pt x="13012" y="7387"/>
                </a:cubicBezTo>
                <a:lnTo>
                  <a:pt x="13084" y="7322"/>
                </a:lnTo>
                <a:cubicBezTo>
                  <a:pt x="13135" y="7279"/>
                  <a:pt x="13177" y="7236"/>
                  <a:pt x="13228" y="7193"/>
                </a:cubicBezTo>
                <a:cubicBezTo>
                  <a:pt x="13445" y="7031"/>
                  <a:pt x="13682" y="6934"/>
                  <a:pt x="13919" y="6859"/>
                </a:cubicBezTo>
                <a:cubicBezTo>
                  <a:pt x="14156" y="6783"/>
                  <a:pt x="14403" y="6740"/>
                  <a:pt x="14641" y="6697"/>
                </a:cubicBezTo>
                <a:cubicBezTo>
                  <a:pt x="14878" y="6654"/>
                  <a:pt x="15115" y="6610"/>
                  <a:pt x="15331" y="6546"/>
                </a:cubicBezTo>
                <a:cubicBezTo>
                  <a:pt x="15558" y="6481"/>
                  <a:pt x="15764" y="6395"/>
                  <a:pt x="15960" y="6276"/>
                </a:cubicBezTo>
                <a:lnTo>
                  <a:pt x="16094" y="6179"/>
                </a:lnTo>
                <a:cubicBezTo>
                  <a:pt x="16136" y="6147"/>
                  <a:pt x="16177" y="6104"/>
                  <a:pt x="16218" y="6071"/>
                </a:cubicBezTo>
                <a:lnTo>
                  <a:pt x="16280" y="6017"/>
                </a:lnTo>
                <a:lnTo>
                  <a:pt x="16342" y="5953"/>
                </a:lnTo>
                <a:cubicBezTo>
                  <a:pt x="16373" y="5910"/>
                  <a:pt x="16424" y="5866"/>
                  <a:pt x="16445" y="5823"/>
                </a:cubicBezTo>
                <a:cubicBezTo>
                  <a:pt x="16569" y="5651"/>
                  <a:pt x="16661" y="5435"/>
                  <a:pt x="16734" y="5230"/>
                </a:cubicBezTo>
                <a:cubicBezTo>
                  <a:pt x="16868" y="4799"/>
                  <a:pt x="16919" y="4357"/>
                  <a:pt x="17002" y="3925"/>
                </a:cubicBezTo>
                <a:cubicBezTo>
                  <a:pt x="17043" y="3710"/>
                  <a:pt x="17094" y="3494"/>
                  <a:pt x="17177" y="3300"/>
                </a:cubicBezTo>
                <a:cubicBezTo>
                  <a:pt x="17208" y="3203"/>
                  <a:pt x="17259" y="3106"/>
                  <a:pt x="17311" y="3009"/>
                </a:cubicBezTo>
                <a:cubicBezTo>
                  <a:pt x="17332" y="2966"/>
                  <a:pt x="17362" y="2922"/>
                  <a:pt x="17393" y="2879"/>
                </a:cubicBezTo>
                <a:cubicBezTo>
                  <a:pt x="17424" y="2836"/>
                  <a:pt x="17445" y="2793"/>
                  <a:pt x="17486" y="2750"/>
                </a:cubicBezTo>
                <a:cubicBezTo>
                  <a:pt x="17517" y="2707"/>
                  <a:pt x="17548" y="2674"/>
                  <a:pt x="17589" y="2631"/>
                </a:cubicBezTo>
                <a:lnTo>
                  <a:pt x="17610" y="2599"/>
                </a:lnTo>
                <a:cubicBezTo>
                  <a:pt x="17631" y="2577"/>
                  <a:pt x="17631" y="2577"/>
                  <a:pt x="17641" y="2567"/>
                </a:cubicBezTo>
                <a:lnTo>
                  <a:pt x="17692" y="2513"/>
                </a:lnTo>
                <a:cubicBezTo>
                  <a:pt x="17734" y="2480"/>
                  <a:pt x="17765" y="2448"/>
                  <a:pt x="17796" y="2416"/>
                </a:cubicBezTo>
                <a:cubicBezTo>
                  <a:pt x="17837" y="2383"/>
                  <a:pt x="17878" y="2362"/>
                  <a:pt x="17919" y="2329"/>
                </a:cubicBezTo>
                <a:cubicBezTo>
                  <a:pt x="18002" y="2265"/>
                  <a:pt x="18084" y="2232"/>
                  <a:pt x="18167" y="2189"/>
                </a:cubicBezTo>
                <a:cubicBezTo>
                  <a:pt x="18249" y="2146"/>
                  <a:pt x="18342" y="2114"/>
                  <a:pt x="18424" y="2081"/>
                </a:cubicBezTo>
                <a:cubicBezTo>
                  <a:pt x="18765" y="1963"/>
                  <a:pt x="19105" y="1909"/>
                  <a:pt x="19404" y="1855"/>
                </a:cubicBezTo>
                <a:cubicBezTo>
                  <a:pt x="19713" y="1790"/>
                  <a:pt x="19992" y="1736"/>
                  <a:pt x="20239" y="1628"/>
                </a:cubicBezTo>
                <a:cubicBezTo>
                  <a:pt x="20301" y="1607"/>
                  <a:pt x="20363" y="1585"/>
                  <a:pt x="20414" y="1553"/>
                </a:cubicBezTo>
                <a:cubicBezTo>
                  <a:pt x="20466" y="1521"/>
                  <a:pt x="20528" y="1499"/>
                  <a:pt x="20569" y="1467"/>
                </a:cubicBezTo>
                <a:cubicBezTo>
                  <a:pt x="20621" y="1434"/>
                  <a:pt x="20662" y="1402"/>
                  <a:pt x="20713" y="1370"/>
                </a:cubicBezTo>
                <a:cubicBezTo>
                  <a:pt x="20755" y="1326"/>
                  <a:pt x="20796" y="1294"/>
                  <a:pt x="20837" y="1251"/>
                </a:cubicBezTo>
                <a:lnTo>
                  <a:pt x="20889" y="1197"/>
                </a:lnTo>
                <a:cubicBezTo>
                  <a:pt x="20909" y="1175"/>
                  <a:pt x="20920" y="1154"/>
                  <a:pt x="20940" y="1132"/>
                </a:cubicBezTo>
                <a:cubicBezTo>
                  <a:pt x="20961" y="1111"/>
                  <a:pt x="20981" y="1089"/>
                  <a:pt x="20992" y="1068"/>
                </a:cubicBezTo>
                <a:cubicBezTo>
                  <a:pt x="21002" y="1046"/>
                  <a:pt x="21023" y="1024"/>
                  <a:pt x="21033" y="1014"/>
                </a:cubicBezTo>
                <a:cubicBezTo>
                  <a:pt x="21084" y="938"/>
                  <a:pt x="21136" y="852"/>
                  <a:pt x="21177" y="776"/>
                </a:cubicBezTo>
                <a:cubicBezTo>
                  <a:pt x="21260" y="625"/>
                  <a:pt x="21301" y="474"/>
                  <a:pt x="21332" y="367"/>
                </a:cubicBezTo>
                <a:cubicBezTo>
                  <a:pt x="21363" y="248"/>
                  <a:pt x="21383" y="162"/>
                  <a:pt x="21404" y="97"/>
                </a:cubicBezTo>
                <a:cubicBezTo>
                  <a:pt x="21414" y="32"/>
                  <a:pt x="21425" y="0"/>
                  <a:pt x="21425" y="0"/>
                </a:cubicBezTo>
                <a:lnTo>
                  <a:pt x="21600" y="43"/>
                </a:lnTo>
                <a:cubicBezTo>
                  <a:pt x="21600" y="43"/>
                  <a:pt x="21590" y="75"/>
                  <a:pt x="21579" y="140"/>
                </a:cubicBezTo>
                <a:cubicBezTo>
                  <a:pt x="21569" y="205"/>
                  <a:pt x="21538" y="302"/>
                  <a:pt x="21507" y="421"/>
                </a:cubicBezTo>
                <a:cubicBezTo>
                  <a:pt x="21466" y="539"/>
                  <a:pt x="21425" y="701"/>
                  <a:pt x="21332" y="863"/>
                </a:cubicBezTo>
                <a:cubicBezTo>
                  <a:pt x="21291" y="949"/>
                  <a:pt x="21239" y="1035"/>
                  <a:pt x="21177" y="1122"/>
                </a:cubicBezTo>
                <a:cubicBezTo>
                  <a:pt x="21157" y="1143"/>
                  <a:pt x="21146" y="1165"/>
                  <a:pt x="21126" y="1186"/>
                </a:cubicBezTo>
                <a:cubicBezTo>
                  <a:pt x="21105" y="1208"/>
                  <a:pt x="21095" y="1229"/>
                  <a:pt x="21074" y="1251"/>
                </a:cubicBezTo>
                <a:cubicBezTo>
                  <a:pt x="21054" y="1272"/>
                  <a:pt x="21033" y="1294"/>
                  <a:pt x="21023" y="1316"/>
                </a:cubicBezTo>
                <a:lnTo>
                  <a:pt x="21012" y="1326"/>
                </a:lnTo>
                <a:cubicBezTo>
                  <a:pt x="21002" y="1337"/>
                  <a:pt x="21002" y="1337"/>
                  <a:pt x="20992" y="1348"/>
                </a:cubicBezTo>
                <a:lnTo>
                  <a:pt x="20961" y="1380"/>
                </a:lnTo>
                <a:cubicBezTo>
                  <a:pt x="20796" y="1553"/>
                  <a:pt x="20559" y="1693"/>
                  <a:pt x="20301" y="1801"/>
                </a:cubicBezTo>
                <a:cubicBezTo>
                  <a:pt x="20033" y="1898"/>
                  <a:pt x="19744" y="1973"/>
                  <a:pt x="19435" y="2027"/>
                </a:cubicBezTo>
                <a:cubicBezTo>
                  <a:pt x="19126" y="2081"/>
                  <a:pt x="18796" y="2135"/>
                  <a:pt x="18476" y="2243"/>
                </a:cubicBezTo>
                <a:cubicBezTo>
                  <a:pt x="18394" y="2275"/>
                  <a:pt x="18311" y="2308"/>
                  <a:pt x="18239" y="2340"/>
                </a:cubicBezTo>
                <a:cubicBezTo>
                  <a:pt x="18167" y="2383"/>
                  <a:pt x="18074" y="2416"/>
                  <a:pt x="18012" y="2470"/>
                </a:cubicBezTo>
                <a:cubicBezTo>
                  <a:pt x="17971" y="2491"/>
                  <a:pt x="17940" y="2523"/>
                  <a:pt x="17899" y="2545"/>
                </a:cubicBezTo>
                <a:cubicBezTo>
                  <a:pt x="17868" y="2577"/>
                  <a:pt x="17826" y="2610"/>
                  <a:pt x="17796" y="2642"/>
                </a:cubicBezTo>
                <a:lnTo>
                  <a:pt x="17744" y="2696"/>
                </a:lnTo>
                <a:cubicBezTo>
                  <a:pt x="17734" y="2707"/>
                  <a:pt x="17723" y="2718"/>
                  <a:pt x="17723" y="2718"/>
                </a:cubicBezTo>
                <a:lnTo>
                  <a:pt x="17703" y="2739"/>
                </a:lnTo>
                <a:cubicBezTo>
                  <a:pt x="17672" y="2771"/>
                  <a:pt x="17641" y="2815"/>
                  <a:pt x="17610" y="2847"/>
                </a:cubicBezTo>
                <a:cubicBezTo>
                  <a:pt x="17373" y="3149"/>
                  <a:pt x="17249" y="3548"/>
                  <a:pt x="17167" y="3958"/>
                </a:cubicBezTo>
                <a:cubicBezTo>
                  <a:pt x="17084" y="4378"/>
                  <a:pt x="17043" y="4831"/>
                  <a:pt x="16899" y="5284"/>
                </a:cubicBezTo>
                <a:cubicBezTo>
                  <a:pt x="16826" y="5511"/>
                  <a:pt x="16734" y="5726"/>
                  <a:pt x="16589" y="5931"/>
                </a:cubicBezTo>
                <a:cubicBezTo>
                  <a:pt x="16558" y="5985"/>
                  <a:pt x="16517" y="6017"/>
                  <a:pt x="16476" y="6071"/>
                </a:cubicBezTo>
                <a:lnTo>
                  <a:pt x="16424" y="6136"/>
                </a:lnTo>
                <a:cubicBezTo>
                  <a:pt x="16393" y="6168"/>
                  <a:pt x="16383" y="6179"/>
                  <a:pt x="16352" y="6201"/>
                </a:cubicBezTo>
                <a:cubicBezTo>
                  <a:pt x="16311" y="6244"/>
                  <a:pt x="16259" y="6287"/>
                  <a:pt x="16218" y="6319"/>
                </a:cubicBezTo>
                <a:lnTo>
                  <a:pt x="16063" y="6427"/>
                </a:lnTo>
                <a:cubicBezTo>
                  <a:pt x="15857" y="6557"/>
                  <a:pt x="15630" y="6643"/>
                  <a:pt x="15393" y="6708"/>
                </a:cubicBezTo>
                <a:cubicBezTo>
                  <a:pt x="15156" y="6772"/>
                  <a:pt x="14919" y="6815"/>
                  <a:pt x="14682" y="6859"/>
                </a:cubicBezTo>
                <a:cubicBezTo>
                  <a:pt x="14445" y="6902"/>
                  <a:pt x="14208" y="6945"/>
                  <a:pt x="13981" y="7020"/>
                </a:cubicBezTo>
                <a:cubicBezTo>
                  <a:pt x="13754" y="7096"/>
                  <a:pt x="13527" y="7193"/>
                  <a:pt x="13341" y="7333"/>
                </a:cubicBezTo>
                <a:cubicBezTo>
                  <a:pt x="13290" y="7365"/>
                  <a:pt x="13249" y="7408"/>
                  <a:pt x="13197" y="7452"/>
                </a:cubicBezTo>
                <a:lnTo>
                  <a:pt x="13125" y="7516"/>
                </a:lnTo>
                <a:lnTo>
                  <a:pt x="13073" y="7581"/>
                </a:lnTo>
                <a:cubicBezTo>
                  <a:pt x="13032" y="7624"/>
                  <a:pt x="12991" y="7667"/>
                  <a:pt x="12960" y="7721"/>
                </a:cubicBezTo>
                <a:lnTo>
                  <a:pt x="12857" y="7883"/>
                </a:lnTo>
                <a:cubicBezTo>
                  <a:pt x="12733" y="8099"/>
                  <a:pt x="12661" y="8347"/>
                  <a:pt x="12609" y="8595"/>
                </a:cubicBezTo>
                <a:cubicBezTo>
                  <a:pt x="12558" y="8843"/>
                  <a:pt x="12517" y="9112"/>
                  <a:pt x="12465" y="9371"/>
                </a:cubicBezTo>
                <a:cubicBezTo>
                  <a:pt x="12424" y="9630"/>
                  <a:pt x="12372" y="9900"/>
                  <a:pt x="12280" y="10158"/>
                </a:cubicBezTo>
                <a:cubicBezTo>
                  <a:pt x="12259" y="10223"/>
                  <a:pt x="12238" y="10288"/>
                  <a:pt x="12207" y="10352"/>
                </a:cubicBezTo>
                <a:lnTo>
                  <a:pt x="12115" y="10536"/>
                </a:lnTo>
                <a:cubicBezTo>
                  <a:pt x="12084" y="10601"/>
                  <a:pt x="12042" y="10654"/>
                  <a:pt x="12001" y="10719"/>
                </a:cubicBezTo>
                <a:lnTo>
                  <a:pt x="11970" y="10762"/>
                </a:lnTo>
                <a:lnTo>
                  <a:pt x="11939" y="10805"/>
                </a:lnTo>
                <a:lnTo>
                  <a:pt x="11877" y="10881"/>
                </a:lnTo>
                <a:cubicBezTo>
                  <a:pt x="11692" y="11086"/>
                  <a:pt x="11475" y="11258"/>
                  <a:pt x="11228" y="11377"/>
                </a:cubicBezTo>
                <a:cubicBezTo>
                  <a:pt x="10980" y="11485"/>
                  <a:pt x="10723" y="11549"/>
                  <a:pt x="10475" y="11603"/>
                </a:cubicBezTo>
                <a:cubicBezTo>
                  <a:pt x="10352" y="11625"/>
                  <a:pt x="10217" y="11647"/>
                  <a:pt x="10094" y="11679"/>
                </a:cubicBezTo>
                <a:cubicBezTo>
                  <a:pt x="9970" y="11700"/>
                  <a:pt x="9846" y="11722"/>
                  <a:pt x="9723" y="11744"/>
                </a:cubicBezTo>
                <a:cubicBezTo>
                  <a:pt x="9475" y="11798"/>
                  <a:pt x="9238" y="11862"/>
                  <a:pt x="9021" y="11981"/>
                </a:cubicBezTo>
                <a:cubicBezTo>
                  <a:pt x="8970" y="12013"/>
                  <a:pt x="8908" y="12035"/>
                  <a:pt x="8867" y="12067"/>
                </a:cubicBezTo>
                <a:lnTo>
                  <a:pt x="8722" y="12164"/>
                </a:lnTo>
                <a:lnTo>
                  <a:pt x="8578" y="12294"/>
                </a:lnTo>
                <a:lnTo>
                  <a:pt x="8558" y="12315"/>
                </a:lnTo>
                <a:lnTo>
                  <a:pt x="8547" y="12326"/>
                </a:lnTo>
                <a:cubicBezTo>
                  <a:pt x="8547" y="12326"/>
                  <a:pt x="8547" y="12326"/>
                  <a:pt x="8547" y="12326"/>
                </a:cubicBezTo>
                <a:lnTo>
                  <a:pt x="8516" y="12358"/>
                </a:lnTo>
                <a:lnTo>
                  <a:pt x="8454" y="12434"/>
                </a:lnTo>
                <a:cubicBezTo>
                  <a:pt x="8434" y="12455"/>
                  <a:pt x="8413" y="12477"/>
                  <a:pt x="8393" y="12509"/>
                </a:cubicBezTo>
                <a:lnTo>
                  <a:pt x="8341" y="12585"/>
                </a:lnTo>
                <a:cubicBezTo>
                  <a:pt x="8310" y="12639"/>
                  <a:pt x="8279" y="12693"/>
                  <a:pt x="8248" y="12746"/>
                </a:cubicBezTo>
                <a:cubicBezTo>
                  <a:pt x="8228" y="12800"/>
                  <a:pt x="8186" y="12854"/>
                  <a:pt x="8166" y="12919"/>
                </a:cubicBezTo>
                <a:lnTo>
                  <a:pt x="8104" y="13092"/>
                </a:lnTo>
                <a:cubicBezTo>
                  <a:pt x="8032" y="13329"/>
                  <a:pt x="7980" y="13588"/>
                  <a:pt x="7939" y="13836"/>
                </a:cubicBezTo>
                <a:cubicBezTo>
                  <a:pt x="7898" y="14094"/>
                  <a:pt x="7867" y="14342"/>
                  <a:pt x="7805" y="14601"/>
                </a:cubicBezTo>
                <a:cubicBezTo>
                  <a:pt x="7753" y="14860"/>
                  <a:pt x="7671" y="15108"/>
                  <a:pt x="7547" y="15345"/>
                </a:cubicBezTo>
                <a:cubicBezTo>
                  <a:pt x="7516" y="15399"/>
                  <a:pt x="7475" y="15464"/>
                  <a:pt x="7444" y="15518"/>
                </a:cubicBezTo>
                <a:cubicBezTo>
                  <a:pt x="7413" y="15583"/>
                  <a:pt x="7372" y="15626"/>
                  <a:pt x="7331" y="15669"/>
                </a:cubicBezTo>
                <a:lnTo>
                  <a:pt x="7269" y="15744"/>
                </a:lnTo>
                <a:lnTo>
                  <a:pt x="7258" y="15766"/>
                </a:lnTo>
                <a:lnTo>
                  <a:pt x="7248" y="15777"/>
                </a:lnTo>
                <a:lnTo>
                  <a:pt x="7238" y="15788"/>
                </a:lnTo>
                <a:lnTo>
                  <a:pt x="7207" y="15820"/>
                </a:lnTo>
                <a:lnTo>
                  <a:pt x="7063" y="15949"/>
                </a:lnTo>
                <a:cubicBezTo>
                  <a:pt x="6856" y="16100"/>
                  <a:pt x="6630" y="16219"/>
                  <a:pt x="6403" y="16294"/>
                </a:cubicBezTo>
                <a:cubicBezTo>
                  <a:pt x="5939" y="16445"/>
                  <a:pt x="5485" y="16488"/>
                  <a:pt x="5062" y="16596"/>
                </a:cubicBezTo>
                <a:cubicBezTo>
                  <a:pt x="4856" y="16639"/>
                  <a:pt x="4650" y="16715"/>
                  <a:pt x="4464" y="16801"/>
                </a:cubicBezTo>
                <a:cubicBezTo>
                  <a:pt x="4423" y="16823"/>
                  <a:pt x="4372" y="16844"/>
                  <a:pt x="4330" y="16877"/>
                </a:cubicBezTo>
                <a:cubicBezTo>
                  <a:pt x="4289" y="16898"/>
                  <a:pt x="4248" y="16931"/>
                  <a:pt x="4207" y="16963"/>
                </a:cubicBezTo>
                <a:cubicBezTo>
                  <a:pt x="4124" y="17006"/>
                  <a:pt x="4052" y="17092"/>
                  <a:pt x="3969" y="17168"/>
                </a:cubicBezTo>
                <a:lnTo>
                  <a:pt x="3959" y="17179"/>
                </a:lnTo>
                <a:cubicBezTo>
                  <a:pt x="3959" y="17179"/>
                  <a:pt x="3949" y="17189"/>
                  <a:pt x="3959" y="17179"/>
                </a:cubicBezTo>
                <a:lnTo>
                  <a:pt x="3949" y="17189"/>
                </a:lnTo>
                <a:lnTo>
                  <a:pt x="3928" y="17222"/>
                </a:lnTo>
                <a:lnTo>
                  <a:pt x="3877" y="17276"/>
                </a:lnTo>
                <a:cubicBezTo>
                  <a:pt x="3846" y="17308"/>
                  <a:pt x="3815" y="17351"/>
                  <a:pt x="3784" y="17394"/>
                </a:cubicBezTo>
                <a:cubicBezTo>
                  <a:pt x="3753" y="17437"/>
                  <a:pt x="3732" y="17481"/>
                  <a:pt x="3712" y="17524"/>
                </a:cubicBezTo>
                <a:cubicBezTo>
                  <a:pt x="3691" y="17567"/>
                  <a:pt x="3670" y="17610"/>
                  <a:pt x="3650" y="17653"/>
                </a:cubicBezTo>
                <a:cubicBezTo>
                  <a:pt x="3609" y="17739"/>
                  <a:pt x="3578" y="17836"/>
                  <a:pt x="3547" y="17923"/>
                </a:cubicBezTo>
                <a:cubicBezTo>
                  <a:pt x="3516" y="18020"/>
                  <a:pt x="3495" y="18106"/>
                  <a:pt x="3475" y="18203"/>
                </a:cubicBezTo>
                <a:cubicBezTo>
                  <a:pt x="3392" y="18581"/>
                  <a:pt x="3351" y="18969"/>
                  <a:pt x="3268" y="19335"/>
                </a:cubicBezTo>
                <a:cubicBezTo>
                  <a:pt x="3196" y="19702"/>
                  <a:pt x="3083" y="20058"/>
                  <a:pt x="2887" y="20360"/>
                </a:cubicBezTo>
                <a:cubicBezTo>
                  <a:pt x="2835" y="20446"/>
                  <a:pt x="2784" y="20500"/>
                  <a:pt x="2743" y="20554"/>
                </a:cubicBezTo>
                <a:lnTo>
                  <a:pt x="2701" y="20597"/>
                </a:lnTo>
                <a:lnTo>
                  <a:pt x="2681" y="20629"/>
                </a:lnTo>
                <a:lnTo>
                  <a:pt x="2660" y="20651"/>
                </a:lnTo>
                <a:cubicBezTo>
                  <a:pt x="2629" y="20683"/>
                  <a:pt x="2598" y="20705"/>
                  <a:pt x="2567" y="20737"/>
                </a:cubicBezTo>
                <a:cubicBezTo>
                  <a:pt x="2505" y="20791"/>
                  <a:pt x="2444" y="20834"/>
                  <a:pt x="2382" y="20888"/>
                </a:cubicBezTo>
                <a:cubicBezTo>
                  <a:pt x="2320" y="20931"/>
                  <a:pt x="2258" y="20975"/>
                  <a:pt x="2186" y="21007"/>
                </a:cubicBezTo>
                <a:cubicBezTo>
                  <a:pt x="1928" y="21147"/>
                  <a:pt x="1670" y="21223"/>
                  <a:pt x="1443" y="21276"/>
                </a:cubicBezTo>
                <a:cubicBezTo>
                  <a:pt x="1217" y="21330"/>
                  <a:pt x="1021" y="21363"/>
                  <a:pt x="845" y="21395"/>
                </a:cubicBezTo>
                <a:cubicBezTo>
                  <a:pt x="670" y="21427"/>
                  <a:pt x="536" y="21460"/>
                  <a:pt x="423" y="21492"/>
                </a:cubicBezTo>
                <a:cubicBezTo>
                  <a:pt x="309" y="21525"/>
                  <a:pt x="237" y="21546"/>
                  <a:pt x="175" y="21568"/>
                </a:cubicBezTo>
                <a:cubicBezTo>
                  <a:pt x="113" y="21589"/>
                  <a:pt x="82" y="21600"/>
                  <a:pt x="82" y="21600"/>
                </a:cubicBezTo>
                <a:lnTo>
                  <a:pt x="0" y="21233"/>
                </a:lnTo>
                <a:close/>
              </a:path>
            </a:pathLst>
          </a:custGeom>
          <a:solidFill>
            <a:srgbClr val="C11930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6" name="Freeform: Shape 32"/>
          <p:cNvSpPr/>
          <p:nvPr/>
        </p:nvSpPr>
        <p:spPr>
          <a:xfrm>
            <a:off x="32871" y="32874"/>
            <a:ext cx="3964332" cy="396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6"/>
                </a:moveTo>
                <a:cubicBezTo>
                  <a:pt x="0" y="21266"/>
                  <a:pt x="36" y="21254"/>
                  <a:pt x="96" y="21242"/>
                </a:cubicBezTo>
                <a:cubicBezTo>
                  <a:pt x="131" y="21230"/>
                  <a:pt x="167" y="21218"/>
                  <a:pt x="203" y="21206"/>
                </a:cubicBezTo>
                <a:cubicBezTo>
                  <a:pt x="239" y="21194"/>
                  <a:pt x="287" y="21171"/>
                  <a:pt x="346" y="21147"/>
                </a:cubicBezTo>
                <a:cubicBezTo>
                  <a:pt x="454" y="21099"/>
                  <a:pt x="585" y="21039"/>
                  <a:pt x="716" y="20944"/>
                </a:cubicBezTo>
                <a:cubicBezTo>
                  <a:pt x="752" y="20920"/>
                  <a:pt x="788" y="20896"/>
                  <a:pt x="824" y="20872"/>
                </a:cubicBezTo>
                <a:cubicBezTo>
                  <a:pt x="860" y="20849"/>
                  <a:pt x="896" y="20813"/>
                  <a:pt x="931" y="20789"/>
                </a:cubicBezTo>
                <a:cubicBezTo>
                  <a:pt x="943" y="20777"/>
                  <a:pt x="967" y="20753"/>
                  <a:pt x="979" y="20741"/>
                </a:cubicBezTo>
                <a:cubicBezTo>
                  <a:pt x="991" y="20729"/>
                  <a:pt x="1015" y="20705"/>
                  <a:pt x="1027" y="20694"/>
                </a:cubicBezTo>
                <a:cubicBezTo>
                  <a:pt x="1063" y="20658"/>
                  <a:pt x="1099" y="20610"/>
                  <a:pt x="1134" y="20574"/>
                </a:cubicBezTo>
                <a:cubicBezTo>
                  <a:pt x="1170" y="20527"/>
                  <a:pt x="1194" y="20491"/>
                  <a:pt x="1230" y="20443"/>
                </a:cubicBezTo>
                <a:cubicBezTo>
                  <a:pt x="1266" y="20395"/>
                  <a:pt x="1290" y="20360"/>
                  <a:pt x="1313" y="20300"/>
                </a:cubicBezTo>
                <a:cubicBezTo>
                  <a:pt x="1337" y="20252"/>
                  <a:pt x="1373" y="20193"/>
                  <a:pt x="1397" y="20133"/>
                </a:cubicBezTo>
                <a:cubicBezTo>
                  <a:pt x="1421" y="20073"/>
                  <a:pt x="1445" y="20014"/>
                  <a:pt x="1469" y="19954"/>
                </a:cubicBezTo>
                <a:cubicBezTo>
                  <a:pt x="1552" y="19704"/>
                  <a:pt x="1624" y="19429"/>
                  <a:pt x="1684" y="19119"/>
                </a:cubicBezTo>
                <a:cubicBezTo>
                  <a:pt x="1743" y="18809"/>
                  <a:pt x="1791" y="18463"/>
                  <a:pt x="1899" y="18117"/>
                </a:cubicBezTo>
                <a:cubicBezTo>
                  <a:pt x="1946" y="17938"/>
                  <a:pt x="2018" y="17759"/>
                  <a:pt x="2101" y="17581"/>
                </a:cubicBezTo>
                <a:cubicBezTo>
                  <a:pt x="2125" y="17533"/>
                  <a:pt x="2149" y="17497"/>
                  <a:pt x="2173" y="17449"/>
                </a:cubicBezTo>
                <a:cubicBezTo>
                  <a:pt x="2197" y="17402"/>
                  <a:pt x="2233" y="17366"/>
                  <a:pt x="2257" y="17318"/>
                </a:cubicBezTo>
                <a:cubicBezTo>
                  <a:pt x="2281" y="17270"/>
                  <a:pt x="2316" y="17235"/>
                  <a:pt x="2340" y="17187"/>
                </a:cubicBezTo>
                <a:cubicBezTo>
                  <a:pt x="2376" y="17151"/>
                  <a:pt x="2412" y="17103"/>
                  <a:pt x="2448" y="17068"/>
                </a:cubicBezTo>
                <a:lnTo>
                  <a:pt x="2496" y="17008"/>
                </a:lnTo>
                <a:lnTo>
                  <a:pt x="2531" y="16972"/>
                </a:lnTo>
                <a:cubicBezTo>
                  <a:pt x="2543" y="16960"/>
                  <a:pt x="2543" y="16960"/>
                  <a:pt x="2543" y="16960"/>
                </a:cubicBezTo>
                <a:lnTo>
                  <a:pt x="2555" y="16948"/>
                </a:lnTo>
                <a:lnTo>
                  <a:pt x="2675" y="16853"/>
                </a:lnTo>
                <a:cubicBezTo>
                  <a:pt x="2746" y="16781"/>
                  <a:pt x="2842" y="16722"/>
                  <a:pt x="2937" y="16662"/>
                </a:cubicBezTo>
                <a:cubicBezTo>
                  <a:pt x="2985" y="16626"/>
                  <a:pt x="3033" y="16614"/>
                  <a:pt x="3081" y="16579"/>
                </a:cubicBezTo>
                <a:cubicBezTo>
                  <a:pt x="3128" y="16555"/>
                  <a:pt x="3176" y="16531"/>
                  <a:pt x="3224" y="16507"/>
                </a:cubicBezTo>
                <a:cubicBezTo>
                  <a:pt x="3331" y="16471"/>
                  <a:pt x="3427" y="16424"/>
                  <a:pt x="3534" y="16388"/>
                </a:cubicBezTo>
                <a:cubicBezTo>
                  <a:pt x="3749" y="16316"/>
                  <a:pt x="3964" y="16269"/>
                  <a:pt x="4179" y="16233"/>
                </a:cubicBezTo>
                <a:cubicBezTo>
                  <a:pt x="4394" y="16197"/>
                  <a:pt x="4621" y="16161"/>
                  <a:pt x="4836" y="16114"/>
                </a:cubicBezTo>
                <a:cubicBezTo>
                  <a:pt x="5051" y="16078"/>
                  <a:pt x="5266" y="16018"/>
                  <a:pt x="5481" y="15958"/>
                </a:cubicBezTo>
                <a:cubicBezTo>
                  <a:pt x="5684" y="15887"/>
                  <a:pt x="5899" y="15803"/>
                  <a:pt x="6078" y="15672"/>
                </a:cubicBezTo>
                <a:lnTo>
                  <a:pt x="6149" y="15625"/>
                </a:lnTo>
                <a:cubicBezTo>
                  <a:pt x="6173" y="15613"/>
                  <a:pt x="6197" y="15589"/>
                  <a:pt x="6209" y="15565"/>
                </a:cubicBezTo>
                <a:lnTo>
                  <a:pt x="6340" y="15458"/>
                </a:lnTo>
                <a:lnTo>
                  <a:pt x="6460" y="15326"/>
                </a:lnTo>
                <a:lnTo>
                  <a:pt x="6519" y="15255"/>
                </a:lnTo>
                <a:cubicBezTo>
                  <a:pt x="6531" y="15231"/>
                  <a:pt x="6555" y="15207"/>
                  <a:pt x="6567" y="15183"/>
                </a:cubicBezTo>
                <a:lnTo>
                  <a:pt x="6663" y="15040"/>
                </a:lnTo>
                <a:lnTo>
                  <a:pt x="6746" y="14885"/>
                </a:lnTo>
                <a:cubicBezTo>
                  <a:pt x="6770" y="14837"/>
                  <a:pt x="6794" y="14778"/>
                  <a:pt x="6818" y="14730"/>
                </a:cubicBezTo>
                <a:cubicBezTo>
                  <a:pt x="6842" y="14670"/>
                  <a:pt x="6866" y="14623"/>
                  <a:pt x="6878" y="14563"/>
                </a:cubicBezTo>
                <a:cubicBezTo>
                  <a:pt x="7021" y="14110"/>
                  <a:pt x="7093" y="13621"/>
                  <a:pt x="7188" y="13120"/>
                </a:cubicBezTo>
                <a:cubicBezTo>
                  <a:pt x="7212" y="13001"/>
                  <a:pt x="7248" y="12869"/>
                  <a:pt x="7284" y="12750"/>
                </a:cubicBezTo>
                <a:cubicBezTo>
                  <a:pt x="7307" y="12690"/>
                  <a:pt x="7319" y="12619"/>
                  <a:pt x="7343" y="12559"/>
                </a:cubicBezTo>
                <a:lnTo>
                  <a:pt x="7415" y="12380"/>
                </a:lnTo>
                <a:cubicBezTo>
                  <a:pt x="7439" y="12321"/>
                  <a:pt x="7475" y="12261"/>
                  <a:pt x="7499" y="12201"/>
                </a:cubicBezTo>
                <a:lnTo>
                  <a:pt x="7546" y="12118"/>
                </a:lnTo>
                <a:lnTo>
                  <a:pt x="7606" y="12034"/>
                </a:lnTo>
                <a:cubicBezTo>
                  <a:pt x="7642" y="11975"/>
                  <a:pt x="7678" y="11915"/>
                  <a:pt x="7725" y="11867"/>
                </a:cubicBezTo>
                <a:lnTo>
                  <a:pt x="7857" y="11712"/>
                </a:lnTo>
                <a:lnTo>
                  <a:pt x="7893" y="11677"/>
                </a:lnTo>
                <a:cubicBezTo>
                  <a:pt x="7916" y="11653"/>
                  <a:pt x="7916" y="11653"/>
                  <a:pt x="7928" y="11641"/>
                </a:cubicBezTo>
                <a:lnTo>
                  <a:pt x="8000" y="11581"/>
                </a:lnTo>
                <a:cubicBezTo>
                  <a:pt x="8048" y="11534"/>
                  <a:pt x="8096" y="11498"/>
                  <a:pt x="8155" y="11462"/>
                </a:cubicBezTo>
                <a:lnTo>
                  <a:pt x="8322" y="11343"/>
                </a:lnTo>
                <a:lnTo>
                  <a:pt x="8501" y="11247"/>
                </a:lnTo>
                <a:cubicBezTo>
                  <a:pt x="8740" y="11140"/>
                  <a:pt x="9003" y="11056"/>
                  <a:pt x="9266" y="10997"/>
                </a:cubicBezTo>
                <a:cubicBezTo>
                  <a:pt x="9779" y="10878"/>
                  <a:pt x="10304" y="10830"/>
                  <a:pt x="10794" y="10675"/>
                </a:cubicBezTo>
                <a:cubicBezTo>
                  <a:pt x="11033" y="10591"/>
                  <a:pt x="11272" y="10484"/>
                  <a:pt x="11475" y="10341"/>
                </a:cubicBezTo>
                <a:cubicBezTo>
                  <a:pt x="11522" y="10305"/>
                  <a:pt x="11570" y="10257"/>
                  <a:pt x="11618" y="10222"/>
                </a:cubicBezTo>
                <a:lnTo>
                  <a:pt x="11690" y="10162"/>
                </a:lnTo>
                <a:cubicBezTo>
                  <a:pt x="11701" y="10150"/>
                  <a:pt x="11725" y="10114"/>
                  <a:pt x="11749" y="10090"/>
                </a:cubicBezTo>
                <a:cubicBezTo>
                  <a:pt x="11785" y="10043"/>
                  <a:pt x="11833" y="9995"/>
                  <a:pt x="11881" y="9947"/>
                </a:cubicBezTo>
                <a:lnTo>
                  <a:pt x="11976" y="9792"/>
                </a:lnTo>
                <a:cubicBezTo>
                  <a:pt x="12239" y="9363"/>
                  <a:pt x="12334" y="8850"/>
                  <a:pt x="12430" y="8349"/>
                </a:cubicBezTo>
                <a:cubicBezTo>
                  <a:pt x="12525" y="7848"/>
                  <a:pt x="12609" y="7323"/>
                  <a:pt x="12860" y="6858"/>
                </a:cubicBezTo>
                <a:cubicBezTo>
                  <a:pt x="12991" y="6631"/>
                  <a:pt x="13146" y="6417"/>
                  <a:pt x="13349" y="6262"/>
                </a:cubicBezTo>
                <a:lnTo>
                  <a:pt x="13421" y="6202"/>
                </a:lnTo>
                <a:cubicBezTo>
                  <a:pt x="13445" y="6178"/>
                  <a:pt x="13469" y="6166"/>
                  <a:pt x="13504" y="6142"/>
                </a:cubicBezTo>
                <a:cubicBezTo>
                  <a:pt x="13564" y="6107"/>
                  <a:pt x="13612" y="6071"/>
                  <a:pt x="13672" y="6035"/>
                </a:cubicBezTo>
                <a:cubicBezTo>
                  <a:pt x="13791" y="5975"/>
                  <a:pt x="13899" y="5916"/>
                  <a:pt x="14018" y="5868"/>
                </a:cubicBezTo>
                <a:cubicBezTo>
                  <a:pt x="14257" y="5773"/>
                  <a:pt x="14496" y="5713"/>
                  <a:pt x="14734" y="5665"/>
                </a:cubicBezTo>
                <a:cubicBezTo>
                  <a:pt x="14973" y="5618"/>
                  <a:pt x="15212" y="5570"/>
                  <a:pt x="15439" y="5534"/>
                </a:cubicBezTo>
                <a:cubicBezTo>
                  <a:pt x="15893" y="5451"/>
                  <a:pt x="16346" y="5343"/>
                  <a:pt x="16716" y="5093"/>
                </a:cubicBezTo>
                <a:cubicBezTo>
                  <a:pt x="16764" y="5057"/>
                  <a:pt x="16812" y="5033"/>
                  <a:pt x="16848" y="4997"/>
                </a:cubicBezTo>
                <a:lnTo>
                  <a:pt x="16967" y="4890"/>
                </a:lnTo>
                <a:lnTo>
                  <a:pt x="17027" y="4842"/>
                </a:lnTo>
                <a:cubicBezTo>
                  <a:pt x="17039" y="4830"/>
                  <a:pt x="17063" y="4807"/>
                  <a:pt x="17075" y="4783"/>
                </a:cubicBezTo>
                <a:lnTo>
                  <a:pt x="17182" y="4664"/>
                </a:lnTo>
                <a:cubicBezTo>
                  <a:pt x="17218" y="4628"/>
                  <a:pt x="17242" y="4580"/>
                  <a:pt x="17266" y="4532"/>
                </a:cubicBezTo>
                <a:cubicBezTo>
                  <a:pt x="17290" y="4485"/>
                  <a:pt x="17325" y="4449"/>
                  <a:pt x="17349" y="4401"/>
                </a:cubicBezTo>
                <a:cubicBezTo>
                  <a:pt x="17397" y="4306"/>
                  <a:pt x="17445" y="4222"/>
                  <a:pt x="17481" y="4115"/>
                </a:cubicBezTo>
                <a:cubicBezTo>
                  <a:pt x="17636" y="3733"/>
                  <a:pt x="17696" y="3328"/>
                  <a:pt x="17767" y="2946"/>
                </a:cubicBezTo>
                <a:cubicBezTo>
                  <a:pt x="17839" y="2564"/>
                  <a:pt x="17910" y="2183"/>
                  <a:pt x="18042" y="1837"/>
                </a:cubicBezTo>
                <a:cubicBezTo>
                  <a:pt x="18173" y="1491"/>
                  <a:pt x="18376" y="1193"/>
                  <a:pt x="18615" y="966"/>
                </a:cubicBezTo>
                <a:cubicBezTo>
                  <a:pt x="18639" y="942"/>
                  <a:pt x="18675" y="906"/>
                  <a:pt x="18699" y="883"/>
                </a:cubicBezTo>
                <a:cubicBezTo>
                  <a:pt x="18734" y="859"/>
                  <a:pt x="18770" y="835"/>
                  <a:pt x="18794" y="811"/>
                </a:cubicBezTo>
                <a:cubicBezTo>
                  <a:pt x="18854" y="763"/>
                  <a:pt x="18925" y="728"/>
                  <a:pt x="18997" y="680"/>
                </a:cubicBezTo>
                <a:cubicBezTo>
                  <a:pt x="19128" y="608"/>
                  <a:pt x="19272" y="549"/>
                  <a:pt x="19403" y="501"/>
                </a:cubicBezTo>
                <a:cubicBezTo>
                  <a:pt x="19666" y="406"/>
                  <a:pt x="19916" y="346"/>
                  <a:pt x="20143" y="310"/>
                </a:cubicBezTo>
                <a:cubicBezTo>
                  <a:pt x="20597" y="227"/>
                  <a:pt x="20943" y="167"/>
                  <a:pt x="21182" y="107"/>
                </a:cubicBezTo>
                <a:cubicBezTo>
                  <a:pt x="21301" y="72"/>
                  <a:pt x="21385" y="48"/>
                  <a:pt x="21445" y="24"/>
                </a:cubicBezTo>
                <a:cubicBezTo>
                  <a:pt x="21504" y="0"/>
                  <a:pt x="21540" y="0"/>
                  <a:pt x="21540" y="0"/>
                </a:cubicBezTo>
                <a:lnTo>
                  <a:pt x="21600" y="155"/>
                </a:lnTo>
                <a:cubicBezTo>
                  <a:pt x="21600" y="155"/>
                  <a:pt x="21481" y="215"/>
                  <a:pt x="21230" y="262"/>
                </a:cubicBezTo>
                <a:cubicBezTo>
                  <a:pt x="21110" y="298"/>
                  <a:pt x="20955" y="322"/>
                  <a:pt x="20788" y="358"/>
                </a:cubicBezTo>
                <a:cubicBezTo>
                  <a:pt x="20609" y="382"/>
                  <a:pt x="20406" y="417"/>
                  <a:pt x="20191" y="465"/>
                </a:cubicBezTo>
                <a:cubicBezTo>
                  <a:pt x="20084" y="489"/>
                  <a:pt x="19964" y="513"/>
                  <a:pt x="19845" y="537"/>
                </a:cubicBezTo>
                <a:cubicBezTo>
                  <a:pt x="19785" y="549"/>
                  <a:pt x="19725" y="573"/>
                  <a:pt x="19654" y="584"/>
                </a:cubicBezTo>
                <a:cubicBezTo>
                  <a:pt x="19594" y="608"/>
                  <a:pt x="19534" y="620"/>
                  <a:pt x="19463" y="644"/>
                </a:cubicBezTo>
                <a:cubicBezTo>
                  <a:pt x="19212" y="739"/>
                  <a:pt x="18949" y="871"/>
                  <a:pt x="18722" y="1073"/>
                </a:cubicBezTo>
                <a:cubicBezTo>
                  <a:pt x="18699" y="1097"/>
                  <a:pt x="18651" y="1121"/>
                  <a:pt x="18639" y="1157"/>
                </a:cubicBezTo>
                <a:cubicBezTo>
                  <a:pt x="18615" y="1193"/>
                  <a:pt x="18591" y="1217"/>
                  <a:pt x="18567" y="1252"/>
                </a:cubicBezTo>
                <a:cubicBezTo>
                  <a:pt x="18543" y="1288"/>
                  <a:pt x="18519" y="1312"/>
                  <a:pt x="18496" y="1348"/>
                </a:cubicBezTo>
                <a:cubicBezTo>
                  <a:pt x="18472" y="1384"/>
                  <a:pt x="18448" y="1419"/>
                  <a:pt x="18424" y="1443"/>
                </a:cubicBezTo>
                <a:cubicBezTo>
                  <a:pt x="18400" y="1479"/>
                  <a:pt x="18376" y="1515"/>
                  <a:pt x="18352" y="1551"/>
                </a:cubicBezTo>
                <a:cubicBezTo>
                  <a:pt x="18328" y="1586"/>
                  <a:pt x="18316" y="1622"/>
                  <a:pt x="18293" y="1658"/>
                </a:cubicBezTo>
                <a:cubicBezTo>
                  <a:pt x="18269" y="1694"/>
                  <a:pt x="18257" y="1729"/>
                  <a:pt x="18233" y="1777"/>
                </a:cubicBezTo>
                <a:cubicBezTo>
                  <a:pt x="18221" y="1813"/>
                  <a:pt x="18197" y="1861"/>
                  <a:pt x="18185" y="1896"/>
                </a:cubicBezTo>
                <a:cubicBezTo>
                  <a:pt x="18054" y="2218"/>
                  <a:pt x="17994" y="2588"/>
                  <a:pt x="17922" y="2970"/>
                </a:cubicBezTo>
                <a:cubicBezTo>
                  <a:pt x="17863" y="3352"/>
                  <a:pt x="17791" y="3769"/>
                  <a:pt x="17636" y="4174"/>
                </a:cubicBezTo>
                <a:cubicBezTo>
                  <a:pt x="17600" y="4282"/>
                  <a:pt x="17540" y="4377"/>
                  <a:pt x="17493" y="4473"/>
                </a:cubicBezTo>
                <a:cubicBezTo>
                  <a:pt x="17469" y="4520"/>
                  <a:pt x="17433" y="4568"/>
                  <a:pt x="17397" y="4616"/>
                </a:cubicBezTo>
                <a:cubicBezTo>
                  <a:pt x="17361" y="4664"/>
                  <a:pt x="17337" y="4711"/>
                  <a:pt x="17301" y="4759"/>
                </a:cubicBezTo>
                <a:lnTo>
                  <a:pt x="17194" y="4878"/>
                </a:lnTo>
                <a:cubicBezTo>
                  <a:pt x="17170" y="4902"/>
                  <a:pt x="17158" y="4914"/>
                  <a:pt x="17134" y="4950"/>
                </a:cubicBezTo>
                <a:lnTo>
                  <a:pt x="17075" y="5009"/>
                </a:lnTo>
                <a:lnTo>
                  <a:pt x="16943" y="5129"/>
                </a:lnTo>
                <a:cubicBezTo>
                  <a:pt x="16896" y="5164"/>
                  <a:pt x="16848" y="5188"/>
                  <a:pt x="16800" y="5224"/>
                </a:cubicBezTo>
                <a:cubicBezTo>
                  <a:pt x="16406" y="5486"/>
                  <a:pt x="15940" y="5594"/>
                  <a:pt x="15475" y="5689"/>
                </a:cubicBezTo>
                <a:cubicBezTo>
                  <a:pt x="15009" y="5773"/>
                  <a:pt x="14531" y="5832"/>
                  <a:pt x="14078" y="6011"/>
                </a:cubicBezTo>
                <a:cubicBezTo>
                  <a:pt x="13958" y="6047"/>
                  <a:pt x="13863" y="6107"/>
                  <a:pt x="13755" y="6166"/>
                </a:cubicBezTo>
                <a:lnTo>
                  <a:pt x="13612" y="6262"/>
                </a:lnTo>
                <a:cubicBezTo>
                  <a:pt x="13588" y="6274"/>
                  <a:pt x="13564" y="6298"/>
                  <a:pt x="13540" y="6309"/>
                </a:cubicBezTo>
                <a:lnTo>
                  <a:pt x="13469" y="6369"/>
                </a:lnTo>
                <a:cubicBezTo>
                  <a:pt x="13278" y="6524"/>
                  <a:pt x="13134" y="6715"/>
                  <a:pt x="13015" y="6930"/>
                </a:cubicBezTo>
                <a:cubicBezTo>
                  <a:pt x="12788" y="7359"/>
                  <a:pt x="12693" y="7860"/>
                  <a:pt x="12609" y="8373"/>
                </a:cubicBezTo>
                <a:cubicBezTo>
                  <a:pt x="12561" y="8623"/>
                  <a:pt x="12525" y="8886"/>
                  <a:pt x="12454" y="9136"/>
                </a:cubicBezTo>
                <a:cubicBezTo>
                  <a:pt x="12382" y="9387"/>
                  <a:pt x="12287" y="9649"/>
                  <a:pt x="12143" y="9876"/>
                </a:cubicBezTo>
                <a:lnTo>
                  <a:pt x="12024" y="10055"/>
                </a:lnTo>
                <a:cubicBezTo>
                  <a:pt x="11988" y="10114"/>
                  <a:pt x="11940" y="10150"/>
                  <a:pt x="11893" y="10210"/>
                </a:cubicBezTo>
                <a:cubicBezTo>
                  <a:pt x="11869" y="10233"/>
                  <a:pt x="11857" y="10257"/>
                  <a:pt x="11821" y="10293"/>
                </a:cubicBezTo>
                <a:lnTo>
                  <a:pt x="11749" y="10365"/>
                </a:lnTo>
                <a:cubicBezTo>
                  <a:pt x="11701" y="10412"/>
                  <a:pt x="11654" y="10460"/>
                  <a:pt x="11594" y="10496"/>
                </a:cubicBezTo>
                <a:cubicBezTo>
                  <a:pt x="11379" y="10663"/>
                  <a:pt x="11116" y="10770"/>
                  <a:pt x="10866" y="10854"/>
                </a:cubicBezTo>
                <a:cubicBezTo>
                  <a:pt x="10352" y="11021"/>
                  <a:pt x="9827" y="11068"/>
                  <a:pt x="9325" y="11176"/>
                </a:cubicBezTo>
                <a:cubicBezTo>
                  <a:pt x="9075" y="11223"/>
                  <a:pt x="8836" y="11307"/>
                  <a:pt x="8609" y="11414"/>
                </a:cubicBezTo>
                <a:lnTo>
                  <a:pt x="8442" y="11498"/>
                </a:lnTo>
                <a:lnTo>
                  <a:pt x="8287" y="11593"/>
                </a:lnTo>
                <a:cubicBezTo>
                  <a:pt x="8239" y="11617"/>
                  <a:pt x="8191" y="11665"/>
                  <a:pt x="8143" y="11712"/>
                </a:cubicBezTo>
                <a:lnTo>
                  <a:pt x="8072" y="11772"/>
                </a:lnTo>
                <a:lnTo>
                  <a:pt x="8036" y="11796"/>
                </a:lnTo>
                <a:lnTo>
                  <a:pt x="8012" y="11832"/>
                </a:lnTo>
                <a:cubicBezTo>
                  <a:pt x="7666" y="12190"/>
                  <a:pt x="7510" y="12667"/>
                  <a:pt x="7415" y="13156"/>
                </a:cubicBezTo>
                <a:cubicBezTo>
                  <a:pt x="7307" y="13645"/>
                  <a:pt x="7272" y="14146"/>
                  <a:pt x="7104" y="14635"/>
                </a:cubicBezTo>
                <a:cubicBezTo>
                  <a:pt x="7021" y="14873"/>
                  <a:pt x="6937" y="15112"/>
                  <a:pt x="6770" y="15326"/>
                </a:cubicBezTo>
                <a:cubicBezTo>
                  <a:pt x="6746" y="15350"/>
                  <a:pt x="6734" y="15386"/>
                  <a:pt x="6710" y="15410"/>
                </a:cubicBezTo>
                <a:lnTo>
                  <a:pt x="6651" y="15481"/>
                </a:lnTo>
                <a:lnTo>
                  <a:pt x="6591" y="15553"/>
                </a:lnTo>
                <a:lnTo>
                  <a:pt x="6567" y="15589"/>
                </a:lnTo>
                <a:lnTo>
                  <a:pt x="6543" y="15613"/>
                </a:lnTo>
                <a:cubicBezTo>
                  <a:pt x="6543" y="15613"/>
                  <a:pt x="6531" y="15625"/>
                  <a:pt x="6531" y="15625"/>
                </a:cubicBezTo>
                <a:lnTo>
                  <a:pt x="6388" y="15744"/>
                </a:lnTo>
                <a:lnTo>
                  <a:pt x="6316" y="15803"/>
                </a:lnTo>
                <a:lnTo>
                  <a:pt x="6245" y="15851"/>
                </a:lnTo>
                <a:cubicBezTo>
                  <a:pt x="6197" y="15887"/>
                  <a:pt x="6137" y="15923"/>
                  <a:pt x="6090" y="15958"/>
                </a:cubicBezTo>
                <a:lnTo>
                  <a:pt x="5922" y="16042"/>
                </a:lnTo>
                <a:cubicBezTo>
                  <a:pt x="5863" y="16078"/>
                  <a:pt x="5815" y="16090"/>
                  <a:pt x="5755" y="16114"/>
                </a:cubicBezTo>
                <a:cubicBezTo>
                  <a:pt x="5696" y="16137"/>
                  <a:pt x="5648" y="16161"/>
                  <a:pt x="5588" y="16173"/>
                </a:cubicBezTo>
                <a:cubicBezTo>
                  <a:pt x="5361" y="16245"/>
                  <a:pt x="5134" y="16304"/>
                  <a:pt x="4907" y="16340"/>
                </a:cubicBezTo>
                <a:cubicBezTo>
                  <a:pt x="4681" y="16388"/>
                  <a:pt x="4466" y="16424"/>
                  <a:pt x="4251" y="16459"/>
                </a:cubicBezTo>
                <a:cubicBezTo>
                  <a:pt x="4036" y="16495"/>
                  <a:pt x="3833" y="16543"/>
                  <a:pt x="3642" y="16603"/>
                </a:cubicBezTo>
                <a:cubicBezTo>
                  <a:pt x="3248" y="16722"/>
                  <a:pt x="2925" y="16925"/>
                  <a:pt x="2675" y="17211"/>
                </a:cubicBezTo>
                <a:cubicBezTo>
                  <a:pt x="2436" y="17485"/>
                  <a:pt x="2293" y="17819"/>
                  <a:pt x="2197" y="18153"/>
                </a:cubicBezTo>
                <a:cubicBezTo>
                  <a:pt x="2113" y="18487"/>
                  <a:pt x="2066" y="18821"/>
                  <a:pt x="2006" y="19143"/>
                </a:cubicBezTo>
                <a:cubicBezTo>
                  <a:pt x="1946" y="19465"/>
                  <a:pt x="1887" y="19763"/>
                  <a:pt x="1791" y="20038"/>
                </a:cubicBezTo>
                <a:cubicBezTo>
                  <a:pt x="1767" y="20109"/>
                  <a:pt x="1743" y="20169"/>
                  <a:pt x="1719" y="20240"/>
                </a:cubicBezTo>
                <a:cubicBezTo>
                  <a:pt x="1696" y="20300"/>
                  <a:pt x="1660" y="20372"/>
                  <a:pt x="1624" y="20431"/>
                </a:cubicBezTo>
                <a:cubicBezTo>
                  <a:pt x="1600" y="20491"/>
                  <a:pt x="1552" y="20550"/>
                  <a:pt x="1516" y="20610"/>
                </a:cubicBezTo>
                <a:cubicBezTo>
                  <a:pt x="1481" y="20670"/>
                  <a:pt x="1445" y="20729"/>
                  <a:pt x="1409" y="20765"/>
                </a:cubicBezTo>
                <a:cubicBezTo>
                  <a:pt x="1373" y="20813"/>
                  <a:pt x="1337" y="20849"/>
                  <a:pt x="1301" y="20896"/>
                </a:cubicBezTo>
                <a:lnTo>
                  <a:pt x="1278" y="20932"/>
                </a:lnTo>
                <a:lnTo>
                  <a:pt x="1266" y="20944"/>
                </a:lnTo>
                <a:lnTo>
                  <a:pt x="1254" y="20956"/>
                </a:lnTo>
                <a:cubicBezTo>
                  <a:pt x="1242" y="20968"/>
                  <a:pt x="1242" y="20968"/>
                  <a:pt x="1242" y="20968"/>
                </a:cubicBezTo>
                <a:cubicBezTo>
                  <a:pt x="1218" y="20992"/>
                  <a:pt x="1206" y="21004"/>
                  <a:pt x="1182" y="21027"/>
                </a:cubicBezTo>
                <a:cubicBezTo>
                  <a:pt x="1146" y="21063"/>
                  <a:pt x="1099" y="21099"/>
                  <a:pt x="1063" y="21135"/>
                </a:cubicBezTo>
                <a:cubicBezTo>
                  <a:pt x="1027" y="21171"/>
                  <a:pt x="979" y="21194"/>
                  <a:pt x="943" y="21230"/>
                </a:cubicBezTo>
                <a:cubicBezTo>
                  <a:pt x="788" y="21338"/>
                  <a:pt x="645" y="21409"/>
                  <a:pt x="513" y="21469"/>
                </a:cubicBezTo>
                <a:cubicBezTo>
                  <a:pt x="394" y="21517"/>
                  <a:pt x="287" y="21552"/>
                  <a:pt x="239" y="21576"/>
                </a:cubicBezTo>
                <a:cubicBezTo>
                  <a:pt x="179" y="21600"/>
                  <a:pt x="143" y="21600"/>
                  <a:pt x="143" y="21600"/>
                </a:cubicBezTo>
                <a:lnTo>
                  <a:pt x="0" y="21266"/>
                </a:lnTo>
                <a:close/>
              </a:path>
            </a:pathLst>
          </a:custGeom>
          <a:solidFill>
            <a:srgbClr val="C11930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7" name="Freeform: Shape 33"/>
          <p:cNvSpPr/>
          <p:nvPr/>
        </p:nvSpPr>
        <p:spPr>
          <a:xfrm>
            <a:off x="19721" y="50404"/>
            <a:ext cx="2993520" cy="301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22"/>
                </a:moveTo>
                <a:cubicBezTo>
                  <a:pt x="0" y="21522"/>
                  <a:pt x="16" y="21490"/>
                  <a:pt x="32" y="21428"/>
                </a:cubicBezTo>
                <a:cubicBezTo>
                  <a:pt x="47" y="21365"/>
                  <a:pt x="63" y="21271"/>
                  <a:pt x="111" y="21145"/>
                </a:cubicBezTo>
                <a:cubicBezTo>
                  <a:pt x="190" y="20910"/>
                  <a:pt x="300" y="20534"/>
                  <a:pt x="569" y="20127"/>
                </a:cubicBezTo>
                <a:cubicBezTo>
                  <a:pt x="838" y="19719"/>
                  <a:pt x="1281" y="19296"/>
                  <a:pt x="1913" y="19045"/>
                </a:cubicBezTo>
                <a:cubicBezTo>
                  <a:pt x="2230" y="18920"/>
                  <a:pt x="2562" y="18826"/>
                  <a:pt x="2925" y="18747"/>
                </a:cubicBezTo>
                <a:cubicBezTo>
                  <a:pt x="3099" y="18716"/>
                  <a:pt x="3289" y="18684"/>
                  <a:pt x="3479" y="18653"/>
                </a:cubicBezTo>
                <a:cubicBezTo>
                  <a:pt x="3669" y="18622"/>
                  <a:pt x="3858" y="18590"/>
                  <a:pt x="4048" y="18543"/>
                </a:cubicBezTo>
                <a:cubicBezTo>
                  <a:pt x="4428" y="18465"/>
                  <a:pt x="4823" y="18371"/>
                  <a:pt x="5202" y="18214"/>
                </a:cubicBezTo>
                <a:cubicBezTo>
                  <a:pt x="5582" y="18057"/>
                  <a:pt x="5914" y="17807"/>
                  <a:pt x="6199" y="17462"/>
                </a:cubicBezTo>
                <a:cubicBezTo>
                  <a:pt x="6246" y="17415"/>
                  <a:pt x="6262" y="17383"/>
                  <a:pt x="6293" y="17336"/>
                </a:cubicBezTo>
                <a:lnTo>
                  <a:pt x="6388" y="17211"/>
                </a:lnTo>
                <a:cubicBezTo>
                  <a:pt x="6452" y="17117"/>
                  <a:pt x="6483" y="17023"/>
                  <a:pt x="6546" y="16929"/>
                </a:cubicBezTo>
                <a:cubicBezTo>
                  <a:pt x="6594" y="16835"/>
                  <a:pt x="6625" y="16725"/>
                  <a:pt x="6673" y="16615"/>
                </a:cubicBezTo>
                <a:cubicBezTo>
                  <a:pt x="6705" y="16506"/>
                  <a:pt x="6736" y="16396"/>
                  <a:pt x="6768" y="16286"/>
                </a:cubicBezTo>
                <a:cubicBezTo>
                  <a:pt x="6894" y="15847"/>
                  <a:pt x="6973" y="15361"/>
                  <a:pt x="7052" y="14891"/>
                </a:cubicBezTo>
                <a:cubicBezTo>
                  <a:pt x="7100" y="14656"/>
                  <a:pt x="7147" y="14405"/>
                  <a:pt x="7226" y="14154"/>
                </a:cubicBezTo>
                <a:cubicBezTo>
                  <a:pt x="7258" y="14029"/>
                  <a:pt x="7290" y="13904"/>
                  <a:pt x="7353" y="13794"/>
                </a:cubicBezTo>
                <a:lnTo>
                  <a:pt x="7432" y="13621"/>
                </a:lnTo>
                <a:cubicBezTo>
                  <a:pt x="7464" y="13559"/>
                  <a:pt x="7495" y="13512"/>
                  <a:pt x="7527" y="13449"/>
                </a:cubicBezTo>
                <a:cubicBezTo>
                  <a:pt x="7558" y="13386"/>
                  <a:pt x="7590" y="13324"/>
                  <a:pt x="7622" y="13277"/>
                </a:cubicBezTo>
                <a:lnTo>
                  <a:pt x="7732" y="13120"/>
                </a:lnTo>
                <a:cubicBezTo>
                  <a:pt x="7796" y="13010"/>
                  <a:pt x="7890" y="12916"/>
                  <a:pt x="7985" y="12806"/>
                </a:cubicBezTo>
                <a:lnTo>
                  <a:pt x="8049" y="12728"/>
                </a:lnTo>
                <a:lnTo>
                  <a:pt x="8128" y="12665"/>
                </a:lnTo>
                <a:lnTo>
                  <a:pt x="8270" y="12540"/>
                </a:lnTo>
                <a:cubicBezTo>
                  <a:pt x="8365" y="12462"/>
                  <a:pt x="8491" y="12383"/>
                  <a:pt x="8602" y="12305"/>
                </a:cubicBezTo>
                <a:cubicBezTo>
                  <a:pt x="8713" y="12242"/>
                  <a:pt x="8839" y="12179"/>
                  <a:pt x="8966" y="12117"/>
                </a:cubicBezTo>
                <a:cubicBezTo>
                  <a:pt x="9092" y="12070"/>
                  <a:pt x="9219" y="12023"/>
                  <a:pt x="9345" y="11976"/>
                </a:cubicBezTo>
                <a:cubicBezTo>
                  <a:pt x="9598" y="11897"/>
                  <a:pt x="9851" y="11835"/>
                  <a:pt x="10120" y="11788"/>
                </a:cubicBezTo>
                <a:cubicBezTo>
                  <a:pt x="10642" y="11678"/>
                  <a:pt x="11164" y="11615"/>
                  <a:pt x="11654" y="11490"/>
                </a:cubicBezTo>
                <a:cubicBezTo>
                  <a:pt x="12144" y="11364"/>
                  <a:pt x="12634" y="11145"/>
                  <a:pt x="12998" y="10800"/>
                </a:cubicBezTo>
                <a:lnTo>
                  <a:pt x="13077" y="10737"/>
                </a:lnTo>
                <a:cubicBezTo>
                  <a:pt x="13093" y="10722"/>
                  <a:pt x="13124" y="10690"/>
                  <a:pt x="13140" y="10675"/>
                </a:cubicBezTo>
                <a:lnTo>
                  <a:pt x="13267" y="10534"/>
                </a:lnTo>
                <a:cubicBezTo>
                  <a:pt x="13314" y="10487"/>
                  <a:pt x="13346" y="10439"/>
                  <a:pt x="13377" y="10377"/>
                </a:cubicBezTo>
                <a:lnTo>
                  <a:pt x="13472" y="10220"/>
                </a:lnTo>
                <a:cubicBezTo>
                  <a:pt x="13536" y="10110"/>
                  <a:pt x="13599" y="10001"/>
                  <a:pt x="13646" y="9891"/>
                </a:cubicBezTo>
                <a:cubicBezTo>
                  <a:pt x="13694" y="9765"/>
                  <a:pt x="13741" y="9656"/>
                  <a:pt x="13773" y="9530"/>
                </a:cubicBezTo>
                <a:cubicBezTo>
                  <a:pt x="13931" y="9044"/>
                  <a:pt x="14010" y="8543"/>
                  <a:pt x="14105" y="8057"/>
                </a:cubicBezTo>
                <a:cubicBezTo>
                  <a:pt x="14200" y="7555"/>
                  <a:pt x="14295" y="7069"/>
                  <a:pt x="14516" y="6599"/>
                </a:cubicBezTo>
                <a:cubicBezTo>
                  <a:pt x="14579" y="6489"/>
                  <a:pt x="14627" y="6380"/>
                  <a:pt x="14690" y="6270"/>
                </a:cubicBezTo>
                <a:cubicBezTo>
                  <a:pt x="14769" y="6176"/>
                  <a:pt x="14816" y="6051"/>
                  <a:pt x="14911" y="5972"/>
                </a:cubicBezTo>
                <a:lnTo>
                  <a:pt x="15038" y="5831"/>
                </a:lnTo>
                <a:lnTo>
                  <a:pt x="15101" y="5768"/>
                </a:lnTo>
                <a:cubicBezTo>
                  <a:pt x="15133" y="5737"/>
                  <a:pt x="15148" y="5721"/>
                  <a:pt x="15164" y="5706"/>
                </a:cubicBezTo>
                <a:lnTo>
                  <a:pt x="15307" y="5596"/>
                </a:lnTo>
                <a:cubicBezTo>
                  <a:pt x="15354" y="5549"/>
                  <a:pt x="15401" y="5518"/>
                  <a:pt x="15449" y="5486"/>
                </a:cubicBezTo>
                <a:cubicBezTo>
                  <a:pt x="15860" y="5204"/>
                  <a:pt x="16303" y="5032"/>
                  <a:pt x="16746" y="4922"/>
                </a:cubicBezTo>
                <a:cubicBezTo>
                  <a:pt x="17188" y="4812"/>
                  <a:pt x="17631" y="4749"/>
                  <a:pt x="18042" y="4671"/>
                </a:cubicBezTo>
                <a:cubicBezTo>
                  <a:pt x="18453" y="4593"/>
                  <a:pt x="18849" y="4499"/>
                  <a:pt x="19212" y="4358"/>
                </a:cubicBezTo>
                <a:cubicBezTo>
                  <a:pt x="19576" y="4217"/>
                  <a:pt x="19876" y="4013"/>
                  <a:pt x="20129" y="3778"/>
                </a:cubicBezTo>
                <a:cubicBezTo>
                  <a:pt x="20193" y="3715"/>
                  <a:pt x="20240" y="3652"/>
                  <a:pt x="20303" y="3590"/>
                </a:cubicBezTo>
                <a:cubicBezTo>
                  <a:pt x="20351" y="3527"/>
                  <a:pt x="20398" y="3464"/>
                  <a:pt x="20446" y="3386"/>
                </a:cubicBezTo>
                <a:cubicBezTo>
                  <a:pt x="20493" y="3323"/>
                  <a:pt x="20525" y="3245"/>
                  <a:pt x="20572" y="3182"/>
                </a:cubicBezTo>
                <a:cubicBezTo>
                  <a:pt x="20604" y="3104"/>
                  <a:pt x="20635" y="3041"/>
                  <a:pt x="20683" y="2978"/>
                </a:cubicBezTo>
                <a:cubicBezTo>
                  <a:pt x="20936" y="2414"/>
                  <a:pt x="21031" y="1865"/>
                  <a:pt x="21110" y="1411"/>
                </a:cubicBezTo>
                <a:cubicBezTo>
                  <a:pt x="21189" y="956"/>
                  <a:pt x="21252" y="611"/>
                  <a:pt x="21331" y="361"/>
                </a:cubicBezTo>
                <a:cubicBezTo>
                  <a:pt x="21363" y="235"/>
                  <a:pt x="21394" y="157"/>
                  <a:pt x="21410" y="94"/>
                </a:cubicBezTo>
                <a:cubicBezTo>
                  <a:pt x="21426" y="31"/>
                  <a:pt x="21442" y="0"/>
                  <a:pt x="21442" y="0"/>
                </a:cubicBezTo>
                <a:lnTo>
                  <a:pt x="21600" y="47"/>
                </a:lnTo>
                <a:cubicBezTo>
                  <a:pt x="21600" y="47"/>
                  <a:pt x="21584" y="78"/>
                  <a:pt x="21568" y="141"/>
                </a:cubicBezTo>
                <a:cubicBezTo>
                  <a:pt x="21553" y="204"/>
                  <a:pt x="21521" y="282"/>
                  <a:pt x="21489" y="408"/>
                </a:cubicBezTo>
                <a:cubicBezTo>
                  <a:pt x="21426" y="643"/>
                  <a:pt x="21363" y="988"/>
                  <a:pt x="21284" y="1442"/>
                </a:cubicBezTo>
                <a:cubicBezTo>
                  <a:pt x="21236" y="1662"/>
                  <a:pt x="21205" y="1912"/>
                  <a:pt x="21141" y="2194"/>
                </a:cubicBezTo>
                <a:cubicBezTo>
                  <a:pt x="21078" y="2461"/>
                  <a:pt x="20999" y="2759"/>
                  <a:pt x="20857" y="3057"/>
                </a:cubicBezTo>
                <a:cubicBezTo>
                  <a:pt x="20825" y="3135"/>
                  <a:pt x="20778" y="3198"/>
                  <a:pt x="20746" y="3276"/>
                </a:cubicBezTo>
                <a:cubicBezTo>
                  <a:pt x="20699" y="3354"/>
                  <a:pt x="20651" y="3417"/>
                  <a:pt x="20620" y="3496"/>
                </a:cubicBezTo>
                <a:cubicBezTo>
                  <a:pt x="20572" y="3574"/>
                  <a:pt x="20509" y="3637"/>
                  <a:pt x="20461" y="3715"/>
                </a:cubicBezTo>
                <a:cubicBezTo>
                  <a:pt x="20398" y="3778"/>
                  <a:pt x="20335" y="3840"/>
                  <a:pt x="20272" y="3919"/>
                </a:cubicBezTo>
                <a:cubicBezTo>
                  <a:pt x="20003" y="4170"/>
                  <a:pt x="19671" y="4389"/>
                  <a:pt x="19291" y="4546"/>
                </a:cubicBezTo>
                <a:cubicBezTo>
                  <a:pt x="18912" y="4702"/>
                  <a:pt x="18501" y="4797"/>
                  <a:pt x="18090" y="4875"/>
                </a:cubicBezTo>
                <a:cubicBezTo>
                  <a:pt x="17663" y="4938"/>
                  <a:pt x="17236" y="5016"/>
                  <a:pt x="16793" y="5110"/>
                </a:cubicBezTo>
                <a:cubicBezTo>
                  <a:pt x="16366" y="5220"/>
                  <a:pt x="15923" y="5376"/>
                  <a:pt x="15560" y="5643"/>
                </a:cubicBezTo>
                <a:cubicBezTo>
                  <a:pt x="15512" y="5674"/>
                  <a:pt x="15465" y="5706"/>
                  <a:pt x="15417" y="5753"/>
                </a:cubicBezTo>
                <a:lnTo>
                  <a:pt x="15275" y="5862"/>
                </a:lnTo>
                <a:cubicBezTo>
                  <a:pt x="15259" y="5878"/>
                  <a:pt x="15228" y="5909"/>
                  <a:pt x="15212" y="5925"/>
                </a:cubicBezTo>
                <a:lnTo>
                  <a:pt x="15148" y="5988"/>
                </a:lnTo>
                <a:lnTo>
                  <a:pt x="15038" y="6113"/>
                </a:lnTo>
                <a:cubicBezTo>
                  <a:pt x="14959" y="6192"/>
                  <a:pt x="14911" y="6301"/>
                  <a:pt x="14832" y="6395"/>
                </a:cubicBezTo>
                <a:cubicBezTo>
                  <a:pt x="14769" y="6489"/>
                  <a:pt x="14722" y="6599"/>
                  <a:pt x="14674" y="6709"/>
                </a:cubicBezTo>
                <a:cubicBezTo>
                  <a:pt x="14484" y="7148"/>
                  <a:pt x="14374" y="7634"/>
                  <a:pt x="14295" y="8120"/>
                </a:cubicBezTo>
                <a:cubicBezTo>
                  <a:pt x="14200" y="8606"/>
                  <a:pt x="14121" y="9123"/>
                  <a:pt x="13978" y="9624"/>
                </a:cubicBezTo>
                <a:cubicBezTo>
                  <a:pt x="13947" y="9750"/>
                  <a:pt x="13883" y="9875"/>
                  <a:pt x="13836" y="10001"/>
                </a:cubicBezTo>
                <a:cubicBezTo>
                  <a:pt x="13773" y="10126"/>
                  <a:pt x="13725" y="10236"/>
                  <a:pt x="13662" y="10361"/>
                </a:cubicBezTo>
                <a:lnTo>
                  <a:pt x="13551" y="10534"/>
                </a:lnTo>
                <a:cubicBezTo>
                  <a:pt x="13520" y="10596"/>
                  <a:pt x="13472" y="10643"/>
                  <a:pt x="13425" y="10690"/>
                </a:cubicBezTo>
                <a:lnTo>
                  <a:pt x="13298" y="10831"/>
                </a:lnTo>
                <a:cubicBezTo>
                  <a:pt x="13267" y="10863"/>
                  <a:pt x="13267" y="10878"/>
                  <a:pt x="13219" y="10910"/>
                </a:cubicBezTo>
                <a:lnTo>
                  <a:pt x="13140" y="10972"/>
                </a:lnTo>
                <a:cubicBezTo>
                  <a:pt x="12745" y="11349"/>
                  <a:pt x="12223" y="11568"/>
                  <a:pt x="11701" y="11709"/>
                </a:cubicBezTo>
                <a:cubicBezTo>
                  <a:pt x="11180" y="11850"/>
                  <a:pt x="10658" y="11913"/>
                  <a:pt x="10152" y="12023"/>
                </a:cubicBezTo>
                <a:cubicBezTo>
                  <a:pt x="9646" y="12117"/>
                  <a:pt x="9140" y="12258"/>
                  <a:pt x="8713" y="12509"/>
                </a:cubicBezTo>
                <a:lnTo>
                  <a:pt x="8555" y="12603"/>
                </a:lnTo>
                <a:cubicBezTo>
                  <a:pt x="8507" y="12634"/>
                  <a:pt x="8460" y="12665"/>
                  <a:pt x="8412" y="12712"/>
                </a:cubicBezTo>
                <a:lnTo>
                  <a:pt x="8270" y="12838"/>
                </a:lnTo>
                <a:lnTo>
                  <a:pt x="8207" y="12900"/>
                </a:lnTo>
                <a:lnTo>
                  <a:pt x="8096" y="12963"/>
                </a:lnTo>
                <a:cubicBezTo>
                  <a:pt x="8017" y="13057"/>
                  <a:pt x="7938" y="13151"/>
                  <a:pt x="7875" y="13245"/>
                </a:cubicBezTo>
                <a:lnTo>
                  <a:pt x="7780" y="13402"/>
                </a:lnTo>
                <a:cubicBezTo>
                  <a:pt x="7748" y="13449"/>
                  <a:pt x="7717" y="13512"/>
                  <a:pt x="7701" y="13559"/>
                </a:cubicBezTo>
                <a:cubicBezTo>
                  <a:pt x="7669" y="13606"/>
                  <a:pt x="7637" y="13669"/>
                  <a:pt x="7622" y="13716"/>
                </a:cubicBezTo>
                <a:lnTo>
                  <a:pt x="7558" y="13888"/>
                </a:lnTo>
                <a:cubicBezTo>
                  <a:pt x="7511" y="13998"/>
                  <a:pt x="7479" y="14123"/>
                  <a:pt x="7448" y="14233"/>
                </a:cubicBezTo>
                <a:cubicBezTo>
                  <a:pt x="7384" y="14468"/>
                  <a:pt x="7337" y="14703"/>
                  <a:pt x="7290" y="14938"/>
                </a:cubicBezTo>
                <a:cubicBezTo>
                  <a:pt x="7195" y="15408"/>
                  <a:pt x="7147" y="15894"/>
                  <a:pt x="7021" y="16365"/>
                </a:cubicBezTo>
                <a:cubicBezTo>
                  <a:pt x="6958" y="16600"/>
                  <a:pt x="6878" y="16819"/>
                  <a:pt x="6784" y="17039"/>
                </a:cubicBezTo>
                <a:cubicBezTo>
                  <a:pt x="6720" y="17148"/>
                  <a:pt x="6689" y="17258"/>
                  <a:pt x="6610" y="17352"/>
                </a:cubicBezTo>
                <a:cubicBezTo>
                  <a:pt x="6546" y="17446"/>
                  <a:pt x="6467" y="17556"/>
                  <a:pt x="6404" y="17650"/>
                </a:cubicBezTo>
                <a:cubicBezTo>
                  <a:pt x="6119" y="18010"/>
                  <a:pt x="5724" y="18293"/>
                  <a:pt x="5329" y="18481"/>
                </a:cubicBezTo>
                <a:cubicBezTo>
                  <a:pt x="4918" y="18669"/>
                  <a:pt x="4507" y="18763"/>
                  <a:pt x="4111" y="18841"/>
                </a:cubicBezTo>
                <a:cubicBezTo>
                  <a:pt x="3321" y="18982"/>
                  <a:pt x="2609" y="19092"/>
                  <a:pt x="2056" y="19327"/>
                </a:cubicBezTo>
                <a:cubicBezTo>
                  <a:pt x="1977" y="19358"/>
                  <a:pt x="1913" y="19390"/>
                  <a:pt x="1850" y="19421"/>
                </a:cubicBezTo>
                <a:cubicBezTo>
                  <a:pt x="1787" y="19453"/>
                  <a:pt x="1708" y="19484"/>
                  <a:pt x="1660" y="19531"/>
                </a:cubicBezTo>
                <a:cubicBezTo>
                  <a:pt x="1550" y="19609"/>
                  <a:pt x="1439" y="19672"/>
                  <a:pt x="1328" y="19766"/>
                </a:cubicBezTo>
                <a:cubicBezTo>
                  <a:pt x="1281" y="19813"/>
                  <a:pt x="1218" y="19860"/>
                  <a:pt x="1170" y="19891"/>
                </a:cubicBezTo>
                <a:cubicBezTo>
                  <a:pt x="1186" y="19876"/>
                  <a:pt x="1170" y="19891"/>
                  <a:pt x="1170" y="19891"/>
                </a:cubicBezTo>
                <a:lnTo>
                  <a:pt x="1170" y="19907"/>
                </a:lnTo>
                <a:lnTo>
                  <a:pt x="1123" y="19938"/>
                </a:lnTo>
                <a:lnTo>
                  <a:pt x="1028" y="20033"/>
                </a:lnTo>
                <a:cubicBezTo>
                  <a:pt x="980" y="20080"/>
                  <a:pt x="949" y="20127"/>
                  <a:pt x="917" y="20174"/>
                </a:cubicBezTo>
                <a:cubicBezTo>
                  <a:pt x="886" y="20221"/>
                  <a:pt x="854" y="20268"/>
                  <a:pt x="822" y="20315"/>
                </a:cubicBezTo>
                <a:cubicBezTo>
                  <a:pt x="601" y="20675"/>
                  <a:pt x="490" y="21020"/>
                  <a:pt x="427" y="21239"/>
                </a:cubicBezTo>
                <a:cubicBezTo>
                  <a:pt x="395" y="21349"/>
                  <a:pt x="380" y="21443"/>
                  <a:pt x="364" y="21506"/>
                </a:cubicBezTo>
                <a:cubicBezTo>
                  <a:pt x="348" y="21569"/>
                  <a:pt x="348" y="21600"/>
                  <a:pt x="348" y="21600"/>
                </a:cubicBezTo>
                <a:lnTo>
                  <a:pt x="0" y="21522"/>
                </a:lnTo>
                <a:close/>
              </a:path>
            </a:pathLst>
          </a:custGeom>
          <a:solidFill>
            <a:srgbClr val="C11930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8" name="Freeform: Shape 34"/>
          <p:cNvSpPr/>
          <p:nvPr/>
        </p:nvSpPr>
        <p:spPr>
          <a:xfrm>
            <a:off x="35062" y="43832"/>
            <a:ext cx="2542082" cy="2327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21254"/>
                </a:moveTo>
                <a:cubicBezTo>
                  <a:pt x="37" y="21254"/>
                  <a:pt x="168" y="21234"/>
                  <a:pt x="391" y="21173"/>
                </a:cubicBezTo>
                <a:cubicBezTo>
                  <a:pt x="633" y="21112"/>
                  <a:pt x="968" y="21051"/>
                  <a:pt x="1397" y="20970"/>
                </a:cubicBezTo>
                <a:cubicBezTo>
                  <a:pt x="1825" y="20888"/>
                  <a:pt x="2346" y="20786"/>
                  <a:pt x="2886" y="20542"/>
                </a:cubicBezTo>
                <a:cubicBezTo>
                  <a:pt x="3166" y="20420"/>
                  <a:pt x="3426" y="20258"/>
                  <a:pt x="3687" y="20034"/>
                </a:cubicBezTo>
                <a:cubicBezTo>
                  <a:pt x="3761" y="19993"/>
                  <a:pt x="3817" y="19912"/>
                  <a:pt x="3873" y="19851"/>
                </a:cubicBezTo>
                <a:lnTo>
                  <a:pt x="3929" y="19810"/>
                </a:lnTo>
                <a:cubicBezTo>
                  <a:pt x="3929" y="19810"/>
                  <a:pt x="3948" y="19790"/>
                  <a:pt x="3948" y="19790"/>
                </a:cubicBezTo>
                <a:lnTo>
                  <a:pt x="4059" y="19668"/>
                </a:lnTo>
                <a:cubicBezTo>
                  <a:pt x="4115" y="19586"/>
                  <a:pt x="4190" y="19525"/>
                  <a:pt x="4227" y="19444"/>
                </a:cubicBezTo>
                <a:cubicBezTo>
                  <a:pt x="4264" y="19363"/>
                  <a:pt x="4320" y="19281"/>
                  <a:pt x="4376" y="19200"/>
                </a:cubicBezTo>
                <a:cubicBezTo>
                  <a:pt x="4432" y="19119"/>
                  <a:pt x="4469" y="19037"/>
                  <a:pt x="4506" y="18936"/>
                </a:cubicBezTo>
                <a:cubicBezTo>
                  <a:pt x="4543" y="18854"/>
                  <a:pt x="4599" y="18753"/>
                  <a:pt x="4618" y="18651"/>
                </a:cubicBezTo>
                <a:cubicBezTo>
                  <a:pt x="4655" y="18549"/>
                  <a:pt x="4692" y="18468"/>
                  <a:pt x="4730" y="18366"/>
                </a:cubicBezTo>
                <a:cubicBezTo>
                  <a:pt x="4767" y="18264"/>
                  <a:pt x="4786" y="18163"/>
                  <a:pt x="4823" y="18061"/>
                </a:cubicBezTo>
                <a:cubicBezTo>
                  <a:pt x="4934" y="17634"/>
                  <a:pt x="5028" y="17207"/>
                  <a:pt x="5083" y="16739"/>
                </a:cubicBezTo>
                <a:cubicBezTo>
                  <a:pt x="5121" y="16515"/>
                  <a:pt x="5158" y="16271"/>
                  <a:pt x="5214" y="16027"/>
                </a:cubicBezTo>
                <a:cubicBezTo>
                  <a:pt x="5251" y="15783"/>
                  <a:pt x="5307" y="15539"/>
                  <a:pt x="5363" y="15295"/>
                </a:cubicBezTo>
                <a:cubicBezTo>
                  <a:pt x="5493" y="14807"/>
                  <a:pt x="5661" y="14319"/>
                  <a:pt x="5921" y="13871"/>
                </a:cubicBezTo>
                <a:lnTo>
                  <a:pt x="6033" y="13708"/>
                </a:lnTo>
                <a:cubicBezTo>
                  <a:pt x="6070" y="13647"/>
                  <a:pt x="6108" y="13607"/>
                  <a:pt x="6145" y="13546"/>
                </a:cubicBezTo>
                <a:lnTo>
                  <a:pt x="6275" y="13403"/>
                </a:lnTo>
                <a:lnTo>
                  <a:pt x="6331" y="13322"/>
                </a:lnTo>
                <a:cubicBezTo>
                  <a:pt x="6368" y="13281"/>
                  <a:pt x="6387" y="13281"/>
                  <a:pt x="6406" y="13261"/>
                </a:cubicBezTo>
                <a:cubicBezTo>
                  <a:pt x="6499" y="13180"/>
                  <a:pt x="6592" y="13078"/>
                  <a:pt x="6685" y="12997"/>
                </a:cubicBezTo>
                <a:cubicBezTo>
                  <a:pt x="6797" y="12915"/>
                  <a:pt x="6890" y="12834"/>
                  <a:pt x="7001" y="12773"/>
                </a:cubicBezTo>
                <a:cubicBezTo>
                  <a:pt x="7448" y="12508"/>
                  <a:pt x="7914" y="12325"/>
                  <a:pt x="8398" y="12203"/>
                </a:cubicBezTo>
                <a:cubicBezTo>
                  <a:pt x="9366" y="11959"/>
                  <a:pt x="10390" y="11878"/>
                  <a:pt x="11284" y="11451"/>
                </a:cubicBezTo>
                <a:cubicBezTo>
                  <a:pt x="11731" y="11247"/>
                  <a:pt x="12141" y="10922"/>
                  <a:pt x="12439" y="10515"/>
                </a:cubicBezTo>
                <a:cubicBezTo>
                  <a:pt x="12755" y="10108"/>
                  <a:pt x="12960" y="9641"/>
                  <a:pt x="13109" y="9132"/>
                </a:cubicBezTo>
                <a:cubicBezTo>
                  <a:pt x="13407" y="8115"/>
                  <a:pt x="13444" y="7037"/>
                  <a:pt x="13742" y="6041"/>
                </a:cubicBezTo>
                <a:cubicBezTo>
                  <a:pt x="13872" y="5553"/>
                  <a:pt x="14077" y="5064"/>
                  <a:pt x="14357" y="4658"/>
                </a:cubicBezTo>
                <a:cubicBezTo>
                  <a:pt x="14431" y="4556"/>
                  <a:pt x="14506" y="4475"/>
                  <a:pt x="14580" y="4373"/>
                </a:cubicBezTo>
                <a:lnTo>
                  <a:pt x="14636" y="4312"/>
                </a:lnTo>
                <a:lnTo>
                  <a:pt x="14654" y="4292"/>
                </a:lnTo>
                <a:cubicBezTo>
                  <a:pt x="14673" y="4271"/>
                  <a:pt x="14673" y="4271"/>
                  <a:pt x="14673" y="4271"/>
                </a:cubicBezTo>
                <a:lnTo>
                  <a:pt x="14710" y="4251"/>
                </a:lnTo>
                <a:lnTo>
                  <a:pt x="14841" y="4129"/>
                </a:lnTo>
                <a:cubicBezTo>
                  <a:pt x="14915" y="4047"/>
                  <a:pt x="15008" y="3966"/>
                  <a:pt x="15101" y="3905"/>
                </a:cubicBezTo>
                <a:cubicBezTo>
                  <a:pt x="15194" y="3844"/>
                  <a:pt x="15288" y="3763"/>
                  <a:pt x="15381" y="3702"/>
                </a:cubicBezTo>
                <a:cubicBezTo>
                  <a:pt x="16163" y="3234"/>
                  <a:pt x="17001" y="3112"/>
                  <a:pt x="17727" y="2949"/>
                </a:cubicBezTo>
                <a:cubicBezTo>
                  <a:pt x="18472" y="2807"/>
                  <a:pt x="19142" y="2664"/>
                  <a:pt x="19682" y="2380"/>
                </a:cubicBezTo>
                <a:cubicBezTo>
                  <a:pt x="19812" y="2298"/>
                  <a:pt x="19943" y="2237"/>
                  <a:pt x="20054" y="2156"/>
                </a:cubicBezTo>
                <a:cubicBezTo>
                  <a:pt x="20166" y="2075"/>
                  <a:pt x="20278" y="1993"/>
                  <a:pt x="20371" y="1892"/>
                </a:cubicBezTo>
                <a:cubicBezTo>
                  <a:pt x="20427" y="1851"/>
                  <a:pt x="20464" y="1810"/>
                  <a:pt x="20520" y="1749"/>
                </a:cubicBezTo>
                <a:cubicBezTo>
                  <a:pt x="20539" y="1729"/>
                  <a:pt x="20576" y="1708"/>
                  <a:pt x="20576" y="1688"/>
                </a:cubicBezTo>
                <a:lnTo>
                  <a:pt x="20632" y="1607"/>
                </a:lnTo>
                <a:cubicBezTo>
                  <a:pt x="20706" y="1505"/>
                  <a:pt x="20781" y="1403"/>
                  <a:pt x="20855" y="1322"/>
                </a:cubicBezTo>
                <a:cubicBezTo>
                  <a:pt x="20911" y="1220"/>
                  <a:pt x="20967" y="1139"/>
                  <a:pt x="21023" y="1037"/>
                </a:cubicBezTo>
                <a:cubicBezTo>
                  <a:pt x="21079" y="956"/>
                  <a:pt x="21116" y="875"/>
                  <a:pt x="21153" y="793"/>
                </a:cubicBezTo>
                <a:cubicBezTo>
                  <a:pt x="21228" y="631"/>
                  <a:pt x="21283" y="488"/>
                  <a:pt x="21321" y="366"/>
                </a:cubicBezTo>
                <a:cubicBezTo>
                  <a:pt x="21395" y="122"/>
                  <a:pt x="21432" y="0"/>
                  <a:pt x="21432" y="0"/>
                </a:cubicBezTo>
                <a:lnTo>
                  <a:pt x="21600" y="61"/>
                </a:lnTo>
                <a:cubicBezTo>
                  <a:pt x="21600" y="61"/>
                  <a:pt x="21563" y="183"/>
                  <a:pt x="21488" y="447"/>
                </a:cubicBezTo>
                <a:cubicBezTo>
                  <a:pt x="21451" y="569"/>
                  <a:pt x="21377" y="712"/>
                  <a:pt x="21302" y="895"/>
                </a:cubicBezTo>
                <a:cubicBezTo>
                  <a:pt x="21265" y="976"/>
                  <a:pt x="21228" y="1078"/>
                  <a:pt x="21172" y="1159"/>
                </a:cubicBezTo>
                <a:cubicBezTo>
                  <a:pt x="21116" y="1261"/>
                  <a:pt x="21060" y="1363"/>
                  <a:pt x="21004" y="1464"/>
                </a:cubicBezTo>
                <a:cubicBezTo>
                  <a:pt x="20930" y="1546"/>
                  <a:pt x="20855" y="1647"/>
                  <a:pt x="20781" y="1749"/>
                </a:cubicBezTo>
                <a:lnTo>
                  <a:pt x="20725" y="1831"/>
                </a:lnTo>
                <a:cubicBezTo>
                  <a:pt x="20688" y="1871"/>
                  <a:pt x="20669" y="1871"/>
                  <a:pt x="20650" y="1912"/>
                </a:cubicBezTo>
                <a:cubicBezTo>
                  <a:pt x="20594" y="1953"/>
                  <a:pt x="20557" y="2014"/>
                  <a:pt x="20501" y="2054"/>
                </a:cubicBezTo>
                <a:cubicBezTo>
                  <a:pt x="20408" y="2156"/>
                  <a:pt x="20278" y="2237"/>
                  <a:pt x="20166" y="2319"/>
                </a:cubicBezTo>
                <a:cubicBezTo>
                  <a:pt x="20054" y="2420"/>
                  <a:pt x="19906" y="2481"/>
                  <a:pt x="19775" y="2563"/>
                </a:cubicBezTo>
                <a:cubicBezTo>
                  <a:pt x="19217" y="2868"/>
                  <a:pt x="18509" y="3010"/>
                  <a:pt x="17783" y="3153"/>
                </a:cubicBezTo>
                <a:cubicBezTo>
                  <a:pt x="17038" y="3295"/>
                  <a:pt x="16237" y="3417"/>
                  <a:pt x="15492" y="3864"/>
                </a:cubicBezTo>
                <a:cubicBezTo>
                  <a:pt x="15399" y="3925"/>
                  <a:pt x="15325" y="3986"/>
                  <a:pt x="15232" y="4047"/>
                </a:cubicBezTo>
                <a:cubicBezTo>
                  <a:pt x="15139" y="4108"/>
                  <a:pt x="15064" y="4190"/>
                  <a:pt x="14971" y="4271"/>
                </a:cubicBezTo>
                <a:lnTo>
                  <a:pt x="14841" y="4393"/>
                </a:lnTo>
                <a:lnTo>
                  <a:pt x="14785" y="4454"/>
                </a:lnTo>
                <a:cubicBezTo>
                  <a:pt x="14785" y="4454"/>
                  <a:pt x="14766" y="4475"/>
                  <a:pt x="14766" y="4475"/>
                </a:cubicBezTo>
                <a:lnTo>
                  <a:pt x="14748" y="4475"/>
                </a:lnTo>
                <a:lnTo>
                  <a:pt x="14692" y="4536"/>
                </a:lnTo>
                <a:cubicBezTo>
                  <a:pt x="14617" y="4637"/>
                  <a:pt x="14543" y="4719"/>
                  <a:pt x="14487" y="4800"/>
                </a:cubicBezTo>
                <a:cubicBezTo>
                  <a:pt x="14226" y="5186"/>
                  <a:pt x="14040" y="5634"/>
                  <a:pt x="13910" y="6122"/>
                </a:cubicBezTo>
                <a:cubicBezTo>
                  <a:pt x="13649" y="7098"/>
                  <a:pt x="13593" y="8156"/>
                  <a:pt x="13295" y="9214"/>
                </a:cubicBezTo>
                <a:cubicBezTo>
                  <a:pt x="13258" y="9356"/>
                  <a:pt x="13221" y="9478"/>
                  <a:pt x="13165" y="9600"/>
                </a:cubicBezTo>
                <a:cubicBezTo>
                  <a:pt x="13146" y="9661"/>
                  <a:pt x="13128" y="9722"/>
                  <a:pt x="13090" y="9803"/>
                </a:cubicBezTo>
                <a:lnTo>
                  <a:pt x="12997" y="9986"/>
                </a:lnTo>
                <a:lnTo>
                  <a:pt x="12904" y="10169"/>
                </a:lnTo>
                <a:cubicBezTo>
                  <a:pt x="12867" y="10231"/>
                  <a:pt x="12830" y="10292"/>
                  <a:pt x="12792" y="10353"/>
                </a:cubicBezTo>
                <a:cubicBezTo>
                  <a:pt x="12718" y="10475"/>
                  <a:pt x="12643" y="10597"/>
                  <a:pt x="12569" y="10698"/>
                </a:cubicBezTo>
                <a:cubicBezTo>
                  <a:pt x="12252" y="11125"/>
                  <a:pt x="11806" y="11471"/>
                  <a:pt x="11340" y="11695"/>
                </a:cubicBezTo>
                <a:cubicBezTo>
                  <a:pt x="10390" y="12142"/>
                  <a:pt x="9366" y="12203"/>
                  <a:pt x="8417" y="12447"/>
                </a:cubicBezTo>
                <a:cubicBezTo>
                  <a:pt x="7951" y="12569"/>
                  <a:pt x="7486" y="12732"/>
                  <a:pt x="7076" y="12997"/>
                </a:cubicBezTo>
                <a:lnTo>
                  <a:pt x="6797" y="13200"/>
                </a:lnTo>
                <a:cubicBezTo>
                  <a:pt x="6703" y="13281"/>
                  <a:pt x="6610" y="13363"/>
                  <a:pt x="6517" y="13464"/>
                </a:cubicBezTo>
                <a:lnTo>
                  <a:pt x="6461" y="13525"/>
                </a:lnTo>
                <a:lnTo>
                  <a:pt x="6406" y="13586"/>
                </a:lnTo>
                <a:lnTo>
                  <a:pt x="6294" y="13729"/>
                </a:lnTo>
                <a:cubicBezTo>
                  <a:pt x="6219" y="13810"/>
                  <a:pt x="6145" y="13932"/>
                  <a:pt x="6089" y="14034"/>
                </a:cubicBezTo>
                <a:cubicBezTo>
                  <a:pt x="5847" y="14441"/>
                  <a:pt x="5679" y="14908"/>
                  <a:pt x="5568" y="15376"/>
                </a:cubicBezTo>
                <a:cubicBezTo>
                  <a:pt x="5456" y="15844"/>
                  <a:pt x="5400" y="16312"/>
                  <a:pt x="5307" y="16780"/>
                </a:cubicBezTo>
                <a:cubicBezTo>
                  <a:pt x="5232" y="17247"/>
                  <a:pt x="5158" y="17695"/>
                  <a:pt x="5046" y="18142"/>
                </a:cubicBezTo>
                <a:cubicBezTo>
                  <a:pt x="5009" y="18244"/>
                  <a:pt x="4990" y="18366"/>
                  <a:pt x="4953" y="18468"/>
                </a:cubicBezTo>
                <a:cubicBezTo>
                  <a:pt x="4916" y="18570"/>
                  <a:pt x="4879" y="18671"/>
                  <a:pt x="4841" y="18773"/>
                </a:cubicBezTo>
                <a:cubicBezTo>
                  <a:pt x="4804" y="18875"/>
                  <a:pt x="4748" y="18976"/>
                  <a:pt x="4711" y="19078"/>
                </a:cubicBezTo>
                <a:cubicBezTo>
                  <a:pt x="4655" y="19180"/>
                  <a:pt x="4637" y="19281"/>
                  <a:pt x="4562" y="19363"/>
                </a:cubicBezTo>
                <a:cubicBezTo>
                  <a:pt x="4506" y="19464"/>
                  <a:pt x="4450" y="19546"/>
                  <a:pt x="4394" y="19627"/>
                </a:cubicBezTo>
                <a:cubicBezTo>
                  <a:pt x="4339" y="19708"/>
                  <a:pt x="4283" y="19790"/>
                  <a:pt x="4208" y="19851"/>
                </a:cubicBezTo>
                <a:lnTo>
                  <a:pt x="4115" y="19953"/>
                </a:lnTo>
                <a:lnTo>
                  <a:pt x="4097" y="19973"/>
                </a:lnTo>
                <a:cubicBezTo>
                  <a:pt x="4078" y="19993"/>
                  <a:pt x="4078" y="19993"/>
                  <a:pt x="4059" y="20014"/>
                </a:cubicBezTo>
                <a:lnTo>
                  <a:pt x="4003" y="20075"/>
                </a:lnTo>
                <a:cubicBezTo>
                  <a:pt x="3929" y="20136"/>
                  <a:pt x="3873" y="20217"/>
                  <a:pt x="3799" y="20278"/>
                </a:cubicBezTo>
                <a:cubicBezTo>
                  <a:pt x="3519" y="20522"/>
                  <a:pt x="3221" y="20705"/>
                  <a:pt x="2923" y="20847"/>
                </a:cubicBezTo>
                <a:cubicBezTo>
                  <a:pt x="2328" y="21112"/>
                  <a:pt x="1806" y="21214"/>
                  <a:pt x="1359" y="21315"/>
                </a:cubicBezTo>
                <a:cubicBezTo>
                  <a:pt x="931" y="21397"/>
                  <a:pt x="577" y="21458"/>
                  <a:pt x="354" y="21519"/>
                </a:cubicBezTo>
                <a:cubicBezTo>
                  <a:pt x="130" y="21580"/>
                  <a:pt x="0" y="21600"/>
                  <a:pt x="0" y="21600"/>
                </a:cubicBezTo>
                <a:lnTo>
                  <a:pt x="37" y="21254"/>
                </a:lnTo>
                <a:close/>
              </a:path>
            </a:pathLst>
          </a:custGeom>
          <a:solidFill>
            <a:srgbClr val="C11930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9" name="Freeform: Shape 35"/>
          <p:cNvSpPr/>
          <p:nvPr/>
        </p:nvSpPr>
        <p:spPr>
          <a:xfrm>
            <a:off x="54784" y="43831"/>
            <a:ext cx="1593186" cy="188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48"/>
                </a:moveTo>
                <a:cubicBezTo>
                  <a:pt x="0" y="21248"/>
                  <a:pt x="119" y="21198"/>
                  <a:pt x="357" y="21098"/>
                </a:cubicBezTo>
                <a:cubicBezTo>
                  <a:pt x="565" y="20997"/>
                  <a:pt x="891" y="20821"/>
                  <a:pt x="1218" y="20545"/>
                </a:cubicBezTo>
                <a:lnTo>
                  <a:pt x="1307" y="20470"/>
                </a:lnTo>
                <a:cubicBezTo>
                  <a:pt x="1278" y="20495"/>
                  <a:pt x="1307" y="20470"/>
                  <a:pt x="1307" y="20470"/>
                </a:cubicBezTo>
                <a:lnTo>
                  <a:pt x="1337" y="20445"/>
                </a:lnTo>
                <a:cubicBezTo>
                  <a:pt x="1367" y="20394"/>
                  <a:pt x="1426" y="20369"/>
                  <a:pt x="1456" y="20319"/>
                </a:cubicBezTo>
                <a:cubicBezTo>
                  <a:pt x="1545" y="20219"/>
                  <a:pt x="1634" y="20143"/>
                  <a:pt x="1723" y="20043"/>
                </a:cubicBezTo>
                <a:cubicBezTo>
                  <a:pt x="1872" y="19842"/>
                  <a:pt x="2050" y="19641"/>
                  <a:pt x="2199" y="19390"/>
                </a:cubicBezTo>
                <a:cubicBezTo>
                  <a:pt x="2228" y="19340"/>
                  <a:pt x="2288" y="19264"/>
                  <a:pt x="2317" y="19189"/>
                </a:cubicBezTo>
                <a:cubicBezTo>
                  <a:pt x="2347" y="19114"/>
                  <a:pt x="2377" y="19063"/>
                  <a:pt x="2407" y="18988"/>
                </a:cubicBezTo>
                <a:cubicBezTo>
                  <a:pt x="2466" y="18837"/>
                  <a:pt x="2555" y="18712"/>
                  <a:pt x="2615" y="18561"/>
                </a:cubicBezTo>
                <a:cubicBezTo>
                  <a:pt x="2733" y="18260"/>
                  <a:pt x="2823" y="17933"/>
                  <a:pt x="2912" y="17581"/>
                </a:cubicBezTo>
                <a:cubicBezTo>
                  <a:pt x="3090" y="16878"/>
                  <a:pt x="3209" y="16100"/>
                  <a:pt x="3446" y="15296"/>
                </a:cubicBezTo>
                <a:cubicBezTo>
                  <a:pt x="3565" y="14894"/>
                  <a:pt x="3714" y="14467"/>
                  <a:pt x="3922" y="14065"/>
                </a:cubicBezTo>
                <a:cubicBezTo>
                  <a:pt x="4011" y="13864"/>
                  <a:pt x="4160" y="13663"/>
                  <a:pt x="4278" y="13462"/>
                </a:cubicBezTo>
                <a:cubicBezTo>
                  <a:pt x="4338" y="13362"/>
                  <a:pt x="4427" y="13261"/>
                  <a:pt x="4486" y="13186"/>
                </a:cubicBezTo>
                <a:cubicBezTo>
                  <a:pt x="4576" y="13086"/>
                  <a:pt x="4635" y="12985"/>
                  <a:pt x="4724" y="12910"/>
                </a:cubicBezTo>
                <a:lnTo>
                  <a:pt x="4991" y="12659"/>
                </a:lnTo>
                <a:cubicBezTo>
                  <a:pt x="5051" y="12608"/>
                  <a:pt x="5081" y="12583"/>
                  <a:pt x="5140" y="12533"/>
                </a:cubicBezTo>
                <a:lnTo>
                  <a:pt x="5289" y="12433"/>
                </a:lnTo>
                <a:lnTo>
                  <a:pt x="5586" y="12207"/>
                </a:lnTo>
                <a:cubicBezTo>
                  <a:pt x="5705" y="12131"/>
                  <a:pt x="5823" y="12081"/>
                  <a:pt x="5942" y="12006"/>
                </a:cubicBezTo>
                <a:cubicBezTo>
                  <a:pt x="6418" y="11729"/>
                  <a:pt x="6952" y="11553"/>
                  <a:pt x="7487" y="11403"/>
                </a:cubicBezTo>
                <a:cubicBezTo>
                  <a:pt x="8587" y="11127"/>
                  <a:pt x="9716" y="11001"/>
                  <a:pt x="10815" y="10800"/>
                </a:cubicBezTo>
                <a:cubicBezTo>
                  <a:pt x="11379" y="10725"/>
                  <a:pt x="11914" y="10599"/>
                  <a:pt x="12449" y="10448"/>
                </a:cubicBezTo>
                <a:cubicBezTo>
                  <a:pt x="12716" y="10348"/>
                  <a:pt x="12984" y="10298"/>
                  <a:pt x="13221" y="10172"/>
                </a:cubicBezTo>
                <a:cubicBezTo>
                  <a:pt x="13340" y="10122"/>
                  <a:pt x="13459" y="10072"/>
                  <a:pt x="13578" y="10021"/>
                </a:cubicBezTo>
                <a:lnTo>
                  <a:pt x="13905" y="9820"/>
                </a:lnTo>
                <a:lnTo>
                  <a:pt x="14083" y="9720"/>
                </a:lnTo>
                <a:lnTo>
                  <a:pt x="14232" y="9620"/>
                </a:lnTo>
                <a:lnTo>
                  <a:pt x="14529" y="9393"/>
                </a:lnTo>
                <a:cubicBezTo>
                  <a:pt x="14618" y="9318"/>
                  <a:pt x="14707" y="9218"/>
                  <a:pt x="14796" y="9142"/>
                </a:cubicBezTo>
                <a:cubicBezTo>
                  <a:pt x="14885" y="9042"/>
                  <a:pt x="14974" y="8967"/>
                  <a:pt x="15064" y="8866"/>
                </a:cubicBezTo>
                <a:cubicBezTo>
                  <a:pt x="15361" y="8514"/>
                  <a:pt x="15628" y="8113"/>
                  <a:pt x="15806" y="7686"/>
                </a:cubicBezTo>
                <a:cubicBezTo>
                  <a:pt x="16163" y="6857"/>
                  <a:pt x="16341" y="6003"/>
                  <a:pt x="16490" y="5199"/>
                </a:cubicBezTo>
                <a:cubicBezTo>
                  <a:pt x="16579" y="4797"/>
                  <a:pt x="16668" y="4395"/>
                  <a:pt x="16787" y="4019"/>
                </a:cubicBezTo>
                <a:cubicBezTo>
                  <a:pt x="16846" y="3818"/>
                  <a:pt x="16906" y="3642"/>
                  <a:pt x="16965" y="3466"/>
                </a:cubicBezTo>
                <a:cubicBezTo>
                  <a:pt x="17024" y="3290"/>
                  <a:pt x="17114" y="3114"/>
                  <a:pt x="17203" y="2939"/>
                </a:cubicBezTo>
                <a:cubicBezTo>
                  <a:pt x="17530" y="2260"/>
                  <a:pt x="18005" y="1708"/>
                  <a:pt x="18510" y="1281"/>
                </a:cubicBezTo>
                <a:cubicBezTo>
                  <a:pt x="19015" y="879"/>
                  <a:pt x="19580" y="628"/>
                  <a:pt x="20025" y="452"/>
                </a:cubicBezTo>
                <a:cubicBezTo>
                  <a:pt x="20471" y="276"/>
                  <a:pt x="20857" y="176"/>
                  <a:pt x="21125" y="126"/>
                </a:cubicBezTo>
                <a:cubicBezTo>
                  <a:pt x="21422" y="25"/>
                  <a:pt x="21541" y="0"/>
                  <a:pt x="21541" y="0"/>
                </a:cubicBezTo>
                <a:lnTo>
                  <a:pt x="21600" y="176"/>
                </a:lnTo>
                <a:cubicBezTo>
                  <a:pt x="21600" y="176"/>
                  <a:pt x="21451" y="201"/>
                  <a:pt x="21214" y="251"/>
                </a:cubicBezTo>
                <a:cubicBezTo>
                  <a:pt x="20976" y="327"/>
                  <a:pt x="20590" y="402"/>
                  <a:pt x="20144" y="578"/>
                </a:cubicBezTo>
                <a:cubicBezTo>
                  <a:pt x="19698" y="753"/>
                  <a:pt x="19193" y="1005"/>
                  <a:pt x="18688" y="1407"/>
                </a:cubicBezTo>
                <a:cubicBezTo>
                  <a:pt x="18213" y="1808"/>
                  <a:pt x="17738" y="2336"/>
                  <a:pt x="17440" y="2989"/>
                </a:cubicBezTo>
                <a:cubicBezTo>
                  <a:pt x="17292" y="3315"/>
                  <a:pt x="17143" y="3667"/>
                  <a:pt x="17054" y="4044"/>
                </a:cubicBezTo>
                <a:cubicBezTo>
                  <a:pt x="16935" y="4420"/>
                  <a:pt x="16846" y="4797"/>
                  <a:pt x="16787" y="5224"/>
                </a:cubicBezTo>
                <a:cubicBezTo>
                  <a:pt x="16698" y="5626"/>
                  <a:pt x="16609" y="6053"/>
                  <a:pt x="16519" y="6480"/>
                </a:cubicBezTo>
                <a:cubicBezTo>
                  <a:pt x="16460" y="6681"/>
                  <a:pt x="16401" y="6907"/>
                  <a:pt x="16341" y="7133"/>
                </a:cubicBezTo>
                <a:cubicBezTo>
                  <a:pt x="16252" y="7334"/>
                  <a:pt x="16193" y="7560"/>
                  <a:pt x="16103" y="7786"/>
                </a:cubicBezTo>
                <a:cubicBezTo>
                  <a:pt x="16044" y="7887"/>
                  <a:pt x="16014" y="8012"/>
                  <a:pt x="15955" y="8113"/>
                </a:cubicBezTo>
                <a:cubicBezTo>
                  <a:pt x="15895" y="8213"/>
                  <a:pt x="15836" y="8314"/>
                  <a:pt x="15777" y="8414"/>
                </a:cubicBezTo>
                <a:cubicBezTo>
                  <a:pt x="15658" y="8640"/>
                  <a:pt x="15509" y="8816"/>
                  <a:pt x="15331" y="9017"/>
                </a:cubicBezTo>
                <a:cubicBezTo>
                  <a:pt x="15242" y="9117"/>
                  <a:pt x="15153" y="9193"/>
                  <a:pt x="15064" y="9293"/>
                </a:cubicBezTo>
                <a:cubicBezTo>
                  <a:pt x="14974" y="9393"/>
                  <a:pt x="14885" y="9469"/>
                  <a:pt x="14766" y="9569"/>
                </a:cubicBezTo>
                <a:lnTo>
                  <a:pt x="14440" y="9795"/>
                </a:lnTo>
                <a:lnTo>
                  <a:pt x="14291" y="9921"/>
                </a:lnTo>
                <a:lnTo>
                  <a:pt x="14113" y="9996"/>
                </a:lnTo>
                <a:lnTo>
                  <a:pt x="13756" y="10197"/>
                </a:lnTo>
                <a:cubicBezTo>
                  <a:pt x="13637" y="10247"/>
                  <a:pt x="13489" y="10298"/>
                  <a:pt x="13370" y="10373"/>
                </a:cubicBezTo>
                <a:cubicBezTo>
                  <a:pt x="13132" y="10499"/>
                  <a:pt x="12835" y="10574"/>
                  <a:pt x="12568" y="10649"/>
                </a:cubicBezTo>
                <a:cubicBezTo>
                  <a:pt x="12033" y="10800"/>
                  <a:pt x="11468" y="10926"/>
                  <a:pt x="10904" y="11026"/>
                </a:cubicBezTo>
                <a:cubicBezTo>
                  <a:pt x="9775" y="11202"/>
                  <a:pt x="8646" y="11327"/>
                  <a:pt x="7606" y="11629"/>
                </a:cubicBezTo>
                <a:cubicBezTo>
                  <a:pt x="7339" y="11704"/>
                  <a:pt x="7101" y="11780"/>
                  <a:pt x="6834" y="11880"/>
                </a:cubicBezTo>
                <a:cubicBezTo>
                  <a:pt x="6596" y="11980"/>
                  <a:pt x="6358" y="12081"/>
                  <a:pt x="6150" y="12207"/>
                </a:cubicBezTo>
                <a:cubicBezTo>
                  <a:pt x="6031" y="12257"/>
                  <a:pt x="5942" y="12332"/>
                  <a:pt x="5823" y="12382"/>
                </a:cubicBezTo>
                <a:lnTo>
                  <a:pt x="5526" y="12608"/>
                </a:lnTo>
                <a:lnTo>
                  <a:pt x="5378" y="12734"/>
                </a:lnTo>
                <a:cubicBezTo>
                  <a:pt x="5348" y="12759"/>
                  <a:pt x="5289" y="12809"/>
                  <a:pt x="5259" y="12860"/>
                </a:cubicBezTo>
                <a:lnTo>
                  <a:pt x="5021" y="13111"/>
                </a:lnTo>
                <a:cubicBezTo>
                  <a:pt x="4932" y="13186"/>
                  <a:pt x="4873" y="13287"/>
                  <a:pt x="4784" y="13362"/>
                </a:cubicBezTo>
                <a:cubicBezTo>
                  <a:pt x="4724" y="13462"/>
                  <a:pt x="4635" y="13538"/>
                  <a:pt x="4576" y="13638"/>
                </a:cubicBezTo>
                <a:cubicBezTo>
                  <a:pt x="4457" y="13839"/>
                  <a:pt x="4338" y="14015"/>
                  <a:pt x="4249" y="14216"/>
                </a:cubicBezTo>
                <a:cubicBezTo>
                  <a:pt x="4160" y="14417"/>
                  <a:pt x="4070" y="14618"/>
                  <a:pt x="4011" y="14819"/>
                </a:cubicBezTo>
                <a:cubicBezTo>
                  <a:pt x="3922" y="15020"/>
                  <a:pt x="3862" y="15220"/>
                  <a:pt x="3833" y="15421"/>
                </a:cubicBezTo>
                <a:cubicBezTo>
                  <a:pt x="3625" y="16225"/>
                  <a:pt x="3506" y="16979"/>
                  <a:pt x="3328" y="17707"/>
                </a:cubicBezTo>
                <a:cubicBezTo>
                  <a:pt x="3298" y="17883"/>
                  <a:pt x="3239" y="18059"/>
                  <a:pt x="3209" y="18234"/>
                </a:cubicBezTo>
                <a:cubicBezTo>
                  <a:pt x="3179" y="18410"/>
                  <a:pt x="3090" y="18561"/>
                  <a:pt x="3031" y="18737"/>
                </a:cubicBezTo>
                <a:cubicBezTo>
                  <a:pt x="2971" y="18887"/>
                  <a:pt x="2912" y="19063"/>
                  <a:pt x="2852" y="19189"/>
                </a:cubicBezTo>
                <a:cubicBezTo>
                  <a:pt x="2823" y="19264"/>
                  <a:pt x="2793" y="19340"/>
                  <a:pt x="2763" y="19415"/>
                </a:cubicBezTo>
                <a:cubicBezTo>
                  <a:pt x="2733" y="19490"/>
                  <a:pt x="2674" y="19540"/>
                  <a:pt x="2644" y="19616"/>
                </a:cubicBezTo>
                <a:cubicBezTo>
                  <a:pt x="2496" y="19892"/>
                  <a:pt x="2288" y="20118"/>
                  <a:pt x="2110" y="20344"/>
                </a:cubicBezTo>
                <a:cubicBezTo>
                  <a:pt x="2020" y="20445"/>
                  <a:pt x="1931" y="20545"/>
                  <a:pt x="1842" y="20620"/>
                </a:cubicBezTo>
                <a:cubicBezTo>
                  <a:pt x="1783" y="20671"/>
                  <a:pt x="1753" y="20696"/>
                  <a:pt x="1723" y="20746"/>
                </a:cubicBezTo>
                <a:lnTo>
                  <a:pt x="1694" y="20771"/>
                </a:lnTo>
                <a:lnTo>
                  <a:pt x="1634" y="20746"/>
                </a:lnTo>
                <a:lnTo>
                  <a:pt x="1545" y="20821"/>
                </a:lnTo>
                <a:cubicBezTo>
                  <a:pt x="1188" y="21123"/>
                  <a:pt x="832" y="21299"/>
                  <a:pt x="594" y="21449"/>
                </a:cubicBezTo>
                <a:cubicBezTo>
                  <a:pt x="327" y="21550"/>
                  <a:pt x="208" y="21600"/>
                  <a:pt x="208" y="21600"/>
                </a:cubicBezTo>
                <a:lnTo>
                  <a:pt x="0" y="21248"/>
                </a:lnTo>
                <a:close/>
              </a:path>
            </a:pathLst>
          </a:custGeom>
          <a:solidFill>
            <a:srgbClr val="C11930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0" name="Freeform: Shape 36"/>
          <p:cNvSpPr/>
          <p:nvPr/>
        </p:nvSpPr>
        <p:spPr>
          <a:xfrm>
            <a:off x="32870" y="54788"/>
            <a:ext cx="926986" cy="81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4"/>
                </a:moveTo>
                <a:cubicBezTo>
                  <a:pt x="0" y="21134"/>
                  <a:pt x="51" y="21018"/>
                  <a:pt x="204" y="20785"/>
                </a:cubicBezTo>
                <a:cubicBezTo>
                  <a:pt x="357" y="20552"/>
                  <a:pt x="511" y="20261"/>
                  <a:pt x="817" y="19853"/>
                </a:cubicBezTo>
                <a:cubicBezTo>
                  <a:pt x="970" y="19679"/>
                  <a:pt x="1123" y="19446"/>
                  <a:pt x="1328" y="19213"/>
                </a:cubicBezTo>
                <a:cubicBezTo>
                  <a:pt x="1532" y="19096"/>
                  <a:pt x="1787" y="18922"/>
                  <a:pt x="1992" y="18689"/>
                </a:cubicBezTo>
                <a:cubicBezTo>
                  <a:pt x="2502" y="18281"/>
                  <a:pt x="3064" y="17816"/>
                  <a:pt x="3779" y="17466"/>
                </a:cubicBezTo>
                <a:cubicBezTo>
                  <a:pt x="4443" y="17117"/>
                  <a:pt x="5209" y="16768"/>
                  <a:pt x="6026" y="16535"/>
                </a:cubicBezTo>
                <a:cubicBezTo>
                  <a:pt x="6434" y="16418"/>
                  <a:pt x="6843" y="16302"/>
                  <a:pt x="7302" y="16185"/>
                </a:cubicBezTo>
                <a:cubicBezTo>
                  <a:pt x="7762" y="16069"/>
                  <a:pt x="8170" y="15953"/>
                  <a:pt x="8630" y="15894"/>
                </a:cubicBezTo>
                <a:cubicBezTo>
                  <a:pt x="9549" y="15720"/>
                  <a:pt x="10468" y="15545"/>
                  <a:pt x="11387" y="15312"/>
                </a:cubicBezTo>
                <a:cubicBezTo>
                  <a:pt x="12306" y="15079"/>
                  <a:pt x="13277" y="14846"/>
                  <a:pt x="14145" y="14439"/>
                </a:cubicBezTo>
                <a:cubicBezTo>
                  <a:pt x="15064" y="14089"/>
                  <a:pt x="15881" y="13507"/>
                  <a:pt x="16647" y="12925"/>
                </a:cubicBezTo>
                <a:lnTo>
                  <a:pt x="17157" y="12401"/>
                </a:lnTo>
                <a:lnTo>
                  <a:pt x="17413" y="12168"/>
                </a:lnTo>
                <a:lnTo>
                  <a:pt x="17668" y="11877"/>
                </a:lnTo>
                <a:cubicBezTo>
                  <a:pt x="17821" y="11702"/>
                  <a:pt x="17974" y="11470"/>
                  <a:pt x="18128" y="11295"/>
                </a:cubicBezTo>
                <a:cubicBezTo>
                  <a:pt x="18281" y="11062"/>
                  <a:pt x="18383" y="10887"/>
                  <a:pt x="18536" y="10654"/>
                </a:cubicBezTo>
                <a:cubicBezTo>
                  <a:pt x="19047" y="9781"/>
                  <a:pt x="19404" y="8908"/>
                  <a:pt x="19660" y="8034"/>
                </a:cubicBezTo>
                <a:cubicBezTo>
                  <a:pt x="19966" y="7161"/>
                  <a:pt x="20119" y="6288"/>
                  <a:pt x="20272" y="5473"/>
                </a:cubicBezTo>
                <a:cubicBezTo>
                  <a:pt x="20579" y="3843"/>
                  <a:pt x="20732" y="2445"/>
                  <a:pt x="20936" y="1514"/>
                </a:cubicBezTo>
                <a:cubicBezTo>
                  <a:pt x="21140" y="582"/>
                  <a:pt x="21243" y="0"/>
                  <a:pt x="21243" y="0"/>
                </a:cubicBezTo>
                <a:lnTo>
                  <a:pt x="21600" y="116"/>
                </a:lnTo>
                <a:cubicBezTo>
                  <a:pt x="21600" y="116"/>
                  <a:pt x="21549" y="233"/>
                  <a:pt x="21549" y="524"/>
                </a:cubicBezTo>
                <a:cubicBezTo>
                  <a:pt x="21498" y="757"/>
                  <a:pt x="21447" y="1164"/>
                  <a:pt x="21345" y="1630"/>
                </a:cubicBezTo>
                <a:cubicBezTo>
                  <a:pt x="21294" y="2096"/>
                  <a:pt x="21191" y="2678"/>
                  <a:pt x="21089" y="3377"/>
                </a:cubicBezTo>
                <a:cubicBezTo>
                  <a:pt x="20987" y="4075"/>
                  <a:pt x="20885" y="4832"/>
                  <a:pt x="20732" y="5647"/>
                </a:cubicBezTo>
                <a:cubicBezTo>
                  <a:pt x="20579" y="6463"/>
                  <a:pt x="20374" y="7336"/>
                  <a:pt x="20119" y="8267"/>
                </a:cubicBezTo>
                <a:cubicBezTo>
                  <a:pt x="19864" y="9199"/>
                  <a:pt x="19455" y="10130"/>
                  <a:pt x="18945" y="11062"/>
                </a:cubicBezTo>
                <a:cubicBezTo>
                  <a:pt x="18843" y="11295"/>
                  <a:pt x="18689" y="11528"/>
                  <a:pt x="18536" y="11702"/>
                </a:cubicBezTo>
                <a:cubicBezTo>
                  <a:pt x="18383" y="11935"/>
                  <a:pt x="18230" y="12110"/>
                  <a:pt x="18077" y="12343"/>
                </a:cubicBezTo>
                <a:lnTo>
                  <a:pt x="17821" y="12634"/>
                </a:lnTo>
                <a:lnTo>
                  <a:pt x="17566" y="12925"/>
                </a:lnTo>
                <a:cubicBezTo>
                  <a:pt x="17362" y="13100"/>
                  <a:pt x="17209" y="13274"/>
                  <a:pt x="17004" y="13507"/>
                </a:cubicBezTo>
                <a:cubicBezTo>
                  <a:pt x="16187" y="14148"/>
                  <a:pt x="15319" y="14788"/>
                  <a:pt x="14400" y="15137"/>
                </a:cubicBezTo>
                <a:cubicBezTo>
                  <a:pt x="13940" y="15370"/>
                  <a:pt x="13430" y="15487"/>
                  <a:pt x="12970" y="15661"/>
                </a:cubicBezTo>
                <a:cubicBezTo>
                  <a:pt x="12511" y="15778"/>
                  <a:pt x="12000" y="15953"/>
                  <a:pt x="11540" y="16069"/>
                </a:cubicBezTo>
                <a:cubicBezTo>
                  <a:pt x="10570" y="16302"/>
                  <a:pt x="9651" y="16477"/>
                  <a:pt x="8732" y="16651"/>
                </a:cubicBezTo>
                <a:cubicBezTo>
                  <a:pt x="8272" y="16768"/>
                  <a:pt x="7864" y="16826"/>
                  <a:pt x="7404" y="16942"/>
                </a:cubicBezTo>
                <a:cubicBezTo>
                  <a:pt x="6996" y="17059"/>
                  <a:pt x="6536" y="17175"/>
                  <a:pt x="6179" y="17292"/>
                </a:cubicBezTo>
                <a:cubicBezTo>
                  <a:pt x="5362" y="17525"/>
                  <a:pt x="4647" y="17816"/>
                  <a:pt x="3983" y="18223"/>
                </a:cubicBezTo>
                <a:cubicBezTo>
                  <a:pt x="3319" y="18340"/>
                  <a:pt x="2809" y="18747"/>
                  <a:pt x="2349" y="19155"/>
                </a:cubicBezTo>
                <a:cubicBezTo>
                  <a:pt x="2145" y="19388"/>
                  <a:pt x="1889" y="19562"/>
                  <a:pt x="1736" y="19795"/>
                </a:cubicBezTo>
                <a:cubicBezTo>
                  <a:pt x="1583" y="19970"/>
                  <a:pt x="1430" y="20203"/>
                  <a:pt x="1277" y="20377"/>
                </a:cubicBezTo>
                <a:cubicBezTo>
                  <a:pt x="1021" y="20727"/>
                  <a:pt x="817" y="21018"/>
                  <a:pt x="664" y="21251"/>
                </a:cubicBezTo>
                <a:cubicBezTo>
                  <a:pt x="511" y="21484"/>
                  <a:pt x="460" y="21600"/>
                  <a:pt x="460" y="21600"/>
                </a:cubicBezTo>
                <a:lnTo>
                  <a:pt x="0" y="21134"/>
                </a:lnTo>
                <a:close/>
              </a:path>
            </a:pathLst>
          </a:custGeom>
          <a:solidFill>
            <a:srgbClr val="C1193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1" name="Freeform: Shape 37"/>
          <p:cNvSpPr/>
          <p:nvPr/>
        </p:nvSpPr>
        <p:spPr>
          <a:xfrm>
            <a:off x="41635" y="46022"/>
            <a:ext cx="486503" cy="273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563"/>
                </a:moveTo>
                <a:cubicBezTo>
                  <a:pt x="0" y="20563"/>
                  <a:pt x="1557" y="20045"/>
                  <a:pt x="3892" y="19354"/>
                </a:cubicBezTo>
                <a:cubicBezTo>
                  <a:pt x="4476" y="19181"/>
                  <a:pt x="5157" y="19008"/>
                  <a:pt x="5741" y="18662"/>
                </a:cubicBezTo>
                <a:cubicBezTo>
                  <a:pt x="6422" y="18490"/>
                  <a:pt x="7103" y="18144"/>
                  <a:pt x="7784" y="17798"/>
                </a:cubicBezTo>
                <a:cubicBezTo>
                  <a:pt x="8465" y="17453"/>
                  <a:pt x="9243" y="17107"/>
                  <a:pt x="9924" y="16762"/>
                </a:cubicBezTo>
                <a:cubicBezTo>
                  <a:pt x="10605" y="16243"/>
                  <a:pt x="11384" y="15898"/>
                  <a:pt x="12065" y="15206"/>
                </a:cubicBezTo>
                <a:cubicBezTo>
                  <a:pt x="12746" y="14515"/>
                  <a:pt x="13524" y="14170"/>
                  <a:pt x="14108" y="13306"/>
                </a:cubicBezTo>
                <a:cubicBezTo>
                  <a:pt x="14789" y="12614"/>
                  <a:pt x="15470" y="11923"/>
                  <a:pt x="15957" y="11059"/>
                </a:cubicBezTo>
                <a:cubicBezTo>
                  <a:pt x="16638" y="10195"/>
                  <a:pt x="17222" y="9504"/>
                  <a:pt x="17708" y="8640"/>
                </a:cubicBezTo>
                <a:cubicBezTo>
                  <a:pt x="18195" y="7776"/>
                  <a:pt x="18584" y="6912"/>
                  <a:pt x="18973" y="6048"/>
                </a:cubicBezTo>
                <a:cubicBezTo>
                  <a:pt x="19168" y="5702"/>
                  <a:pt x="19265" y="5184"/>
                  <a:pt x="19459" y="4838"/>
                </a:cubicBezTo>
                <a:cubicBezTo>
                  <a:pt x="19557" y="4493"/>
                  <a:pt x="19751" y="3974"/>
                  <a:pt x="19849" y="3629"/>
                </a:cubicBezTo>
                <a:cubicBezTo>
                  <a:pt x="20141" y="2938"/>
                  <a:pt x="20335" y="2246"/>
                  <a:pt x="20432" y="1728"/>
                </a:cubicBezTo>
                <a:cubicBezTo>
                  <a:pt x="20724" y="691"/>
                  <a:pt x="20919" y="0"/>
                  <a:pt x="20919" y="0"/>
                </a:cubicBezTo>
                <a:lnTo>
                  <a:pt x="21600" y="518"/>
                </a:lnTo>
                <a:cubicBezTo>
                  <a:pt x="21600" y="518"/>
                  <a:pt x="21405" y="1210"/>
                  <a:pt x="21114" y="2246"/>
                </a:cubicBezTo>
                <a:cubicBezTo>
                  <a:pt x="20919" y="2765"/>
                  <a:pt x="20724" y="3456"/>
                  <a:pt x="20432" y="4147"/>
                </a:cubicBezTo>
                <a:cubicBezTo>
                  <a:pt x="20335" y="4493"/>
                  <a:pt x="20141" y="4838"/>
                  <a:pt x="20043" y="5357"/>
                </a:cubicBezTo>
                <a:cubicBezTo>
                  <a:pt x="19849" y="5702"/>
                  <a:pt x="19654" y="6221"/>
                  <a:pt x="19557" y="6566"/>
                </a:cubicBezTo>
                <a:cubicBezTo>
                  <a:pt x="19168" y="7430"/>
                  <a:pt x="18778" y="8294"/>
                  <a:pt x="18292" y="9158"/>
                </a:cubicBezTo>
                <a:cubicBezTo>
                  <a:pt x="17805" y="10195"/>
                  <a:pt x="17222" y="10886"/>
                  <a:pt x="16638" y="11750"/>
                </a:cubicBezTo>
                <a:cubicBezTo>
                  <a:pt x="16054" y="12787"/>
                  <a:pt x="15373" y="13306"/>
                  <a:pt x="14692" y="14170"/>
                </a:cubicBezTo>
                <a:cubicBezTo>
                  <a:pt x="14011" y="15034"/>
                  <a:pt x="13232" y="15552"/>
                  <a:pt x="12551" y="16070"/>
                </a:cubicBezTo>
                <a:cubicBezTo>
                  <a:pt x="11870" y="16762"/>
                  <a:pt x="10995" y="17107"/>
                  <a:pt x="10314" y="17626"/>
                </a:cubicBezTo>
                <a:cubicBezTo>
                  <a:pt x="9535" y="18144"/>
                  <a:pt x="8757" y="18490"/>
                  <a:pt x="8076" y="18835"/>
                </a:cubicBezTo>
                <a:cubicBezTo>
                  <a:pt x="6616" y="19526"/>
                  <a:pt x="5254" y="20045"/>
                  <a:pt x="4086" y="20390"/>
                </a:cubicBezTo>
                <a:cubicBezTo>
                  <a:pt x="1751" y="21082"/>
                  <a:pt x="195" y="21600"/>
                  <a:pt x="195" y="21600"/>
                </a:cubicBezTo>
                <a:lnTo>
                  <a:pt x="0" y="20563"/>
                </a:lnTo>
                <a:close/>
              </a:path>
            </a:pathLst>
          </a:custGeom>
          <a:solidFill>
            <a:srgbClr val="C1193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2" name="Oval 62"/>
          <p:cNvSpPr/>
          <p:nvPr/>
        </p:nvSpPr>
        <p:spPr>
          <a:xfrm rot="10800000">
            <a:off x="-854669" y="4563931"/>
            <a:ext cx="7457796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3" name="Freeform: Shape 56"/>
          <p:cNvSpPr/>
          <p:nvPr/>
        </p:nvSpPr>
        <p:spPr>
          <a:xfrm rot="5400000" flipH="1" flipV="1">
            <a:off x="-5511802" y="-4749806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5598" y="1"/>
                </a:moveTo>
                <a:cubicBezTo>
                  <a:pt x="6057" y="62"/>
                  <a:pt x="6374" y="2368"/>
                  <a:pt x="6721" y="2673"/>
                </a:cubicBezTo>
                <a:cubicBezTo>
                  <a:pt x="6924" y="2853"/>
                  <a:pt x="7200" y="1878"/>
                  <a:pt x="7200" y="1878"/>
                </a:cubicBezTo>
                <a:lnTo>
                  <a:pt x="7200" y="1882"/>
                </a:lnTo>
                <a:cubicBezTo>
                  <a:pt x="7200" y="1882"/>
                  <a:pt x="7490" y="724"/>
                  <a:pt x="8194" y="2421"/>
                </a:cubicBezTo>
                <a:cubicBezTo>
                  <a:pt x="8871" y="4054"/>
                  <a:pt x="9252" y="265"/>
                  <a:pt x="9841" y="204"/>
                </a:cubicBezTo>
                <a:cubicBezTo>
                  <a:pt x="10447" y="143"/>
                  <a:pt x="11197" y="2704"/>
                  <a:pt x="11651" y="2062"/>
                </a:cubicBezTo>
                <a:cubicBezTo>
                  <a:pt x="11989" y="1580"/>
                  <a:pt x="12320" y="-60"/>
                  <a:pt x="12798" y="1"/>
                </a:cubicBezTo>
                <a:cubicBezTo>
                  <a:pt x="13257" y="62"/>
                  <a:pt x="13573" y="2501"/>
                  <a:pt x="13921" y="2673"/>
                </a:cubicBezTo>
                <a:cubicBezTo>
                  <a:pt x="14159" y="2792"/>
                  <a:pt x="14400" y="2119"/>
                  <a:pt x="14400" y="2119"/>
                </a:cubicBezTo>
                <a:lnTo>
                  <a:pt x="14400" y="2123"/>
                </a:lnTo>
                <a:cubicBezTo>
                  <a:pt x="14400" y="2123"/>
                  <a:pt x="14731" y="1343"/>
                  <a:pt x="15394" y="2421"/>
                </a:cubicBezTo>
                <a:cubicBezTo>
                  <a:pt x="16086" y="3545"/>
                  <a:pt x="16452" y="265"/>
                  <a:pt x="17041" y="204"/>
                </a:cubicBezTo>
                <a:cubicBezTo>
                  <a:pt x="17647" y="143"/>
                  <a:pt x="18397" y="2704"/>
                  <a:pt x="18851" y="2062"/>
                </a:cubicBezTo>
                <a:cubicBezTo>
                  <a:pt x="19189" y="1580"/>
                  <a:pt x="19520" y="-60"/>
                  <a:pt x="19998" y="1"/>
                </a:cubicBezTo>
                <a:cubicBezTo>
                  <a:pt x="20457" y="62"/>
                  <a:pt x="20774" y="2368"/>
                  <a:pt x="21121" y="2673"/>
                </a:cubicBezTo>
                <a:cubicBezTo>
                  <a:pt x="21324" y="2853"/>
                  <a:pt x="21600" y="2119"/>
                  <a:pt x="21600" y="2119"/>
                </a:cubicBezTo>
                <a:lnTo>
                  <a:pt x="21600" y="21540"/>
                </a:lnTo>
                <a:lnTo>
                  <a:pt x="0" y="21540"/>
                </a:lnTo>
                <a:lnTo>
                  <a:pt x="0" y="2123"/>
                </a:lnTo>
                <a:cubicBezTo>
                  <a:pt x="0" y="2123"/>
                  <a:pt x="331" y="1343"/>
                  <a:pt x="994" y="2421"/>
                </a:cubicBezTo>
                <a:cubicBezTo>
                  <a:pt x="1686" y="3545"/>
                  <a:pt x="2052" y="265"/>
                  <a:pt x="2641" y="204"/>
                </a:cubicBezTo>
                <a:cubicBezTo>
                  <a:pt x="3247" y="143"/>
                  <a:pt x="3997" y="2704"/>
                  <a:pt x="4451" y="2062"/>
                </a:cubicBezTo>
                <a:cubicBezTo>
                  <a:pt x="4789" y="1580"/>
                  <a:pt x="5120" y="-60"/>
                  <a:pt x="5598" y="1"/>
                </a:cubicBez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00C8A7"/>
              </a:gs>
              <a:gs pos="66000">
                <a:srgbClr val="5944D4"/>
              </a:gs>
              <a:gs pos="100000">
                <a:srgbClr val="00C8A7"/>
              </a:gs>
            </a:gsLst>
            <a:lin ang="10800000"/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4" name="Freeform: Shape 57"/>
          <p:cNvSpPr/>
          <p:nvPr/>
        </p:nvSpPr>
        <p:spPr>
          <a:xfrm rot="16200000" flipV="1">
            <a:off x="-9004300" y="-4749802"/>
            <a:ext cx="20612103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745" y="0"/>
                </a:moveTo>
                <a:cubicBezTo>
                  <a:pt x="3186" y="17"/>
                  <a:pt x="3618" y="1902"/>
                  <a:pt x="4322" y="2518"/>
                </a:cubicBezTo>
                <a:cubicBezTo>
                  <a:pt x="4960" y="3078"/>
                  <a:pt x="5023" y="1408"/>
                  <a:pt x="5459" y="874"/>
                </a:cubicBezTo>
                <a:cubicBezTo>
                  <a:pt x="5815" y="437"/>
                  <a:pt x="6028" y="2580"/>
                  <a:pt x="6493" y="2982"/>
                </a:cubicBezTo>
                <a:cubicBezTo>
                  <a:pt x="6942" y="3367"/>
                  <a:pt x="6844" y="3275"/>
                  <a:pt x="7200" y="2794"/>
                </a:cubicBezTo>
                <a:cubicBezTo>
                  <a:pt x="7200" y="2794"/>
                  <a:pt x="7364" y="2457"/>
                  <a:pt x="7714" y="2483"/>
                </a:cubicBezTo>
                <a:cubicBezTo>
                  <a:pt x="8014" y="2510"/>
                  <a:pt x="8253" y="3738"/>
                  <a:pt x="8659" y="2671"/>
                </a:cubicBezTo>
                <a:cubicBezTo>
                  <a:pt x="9235" y="1159"/>
                  <a:pt x="9407" y="-22"/>
                  <a:pt x="9945" y="0"/>
                </a:cubicBezTo>
                <a:cubicBezTo>
                  <a:pt x="10386" y="17"/>
                  <a:pt x="10818" y="1902"/>
                  <a:pt x="11522" y="2518"/>
                </a:cubicBezTo>
                <a:cubicBezTo>
                  <a:pt x="12160" y="3078"/>
                  <a:pt x="12223" y="1408"/>
                  <a:pt x="12658" y="874"/>
                </a:cubicBezTo>
                <a:cubicBezTo>
                  <a:pt x="13015" y="437"/>
                  <a:pt x="13216" y="2418"/>
                  <a:pt x="13667" y="3612"/>
                </a:cubicBezTo>
                <a:cubicBezTo>
                  <a:pt x="13968" y="4416"/>
                  <a:pt x="14184" y="4385"/>
                  <a:pt x="14400" y="3546"/>
                </a:cubicBezTo>
                <a:cubicBezTo>
                  <a:pt x="14400" y="3546"/>
                  <a:pt x="14559" y="2567"/>
                  <a:pt x="14914" y="2483"/>
                </a:cubicBezTo>
                <a:cubicBezTo>
                  <a:pt x="15214" y="2413"/>
                  <a:pt x="15453" y="3738"/>
                  <a:pt x="15859" y="2671"/>
                </a:cubicBezTo>
                <a:cubicBezTo>
                  <a:pt x="16435" y="1159"/>
                  <a:pt x="16607" y="-22"/>
                  <a:pt x="17145" y="0"/>
                </a:cubicBezTo>
                <a:cubicBezTo>
                  <a:pt x="17586" y="17"/>
                  <a:pt x="18018" y="1902"/>
                  <a:pt x="18722" y="2518"/>
                </a:cubicBezTo>
                <a:cubicBezTo>
                  <a:pt x="19360" y="3078"/>
                  <a:pt x="19423" y="1408"/>
                  <a:pt x="19858" y="874"/>
                </a:cubicBezTo>
                <a:cubicBezTo>
                  <a:pt x="20215" y="437"/>
                  <a:pt x="20356" y="1836"/>
                  <a:pt x="20801" y="3214"/>
                </a:cubicBezTo>
                <a:cubicBezTo>
                  <a:pt x="21090" y="4106"/>
                  <a:pt x="21328" y="4783"/>
                  <a:pt x="21600" y="3546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3546"/>
                </a:lnTo>
                <a:cubicBezTo>
                  <a:pt x="0" y="3546"/>
                  <a:pt x="159" y="2567"/>
                  <a:pt x="514" y="2483"/>
                </a:cubicBezTo>
                <a:cubicBezTo>
                  <a:pt x="814" y="2413"/>
                  <a:pt x="1053" y="3738"/>
                  <a:pt x="1459" y="2671"/>
                </a:cubicBezTo>
                <a:cubicBezTo>
                  <a:pt x="2035" y="1159"/>
                  <a:pt x="2207" y="-22"/>
                  <a:pt x="2745" y="0"/>
                </a:cubicBez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00C8A7"/>
              </a:gs>
              <a:gs pos="66000">
                <a:srgbClr val="5944D4"/>
              </a:gs>
              <a:gs pos="100000">
                <a:srgbClr val="00C8A7"/>
              </a:gs>
            </a:gsLst>
            <a:lin ang="10800000"/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5" name="Freeform: Shape 58"/>
          <p:cNvSpPr/>
          <p:nvPr/>
        </p:nvSpPr>
        <p:spPr>
          <a:xfrm rot="16200000" flipH="1">
            <a:off x="-5264159" y="-4502157"/>
            <a:ext cx="20612112" cy="2108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17" extrusionOk="0">
                <a:moveTo>
                  <a:pt x="0" y="19517"/>
                </a:moveTo>
                <a:lnTo>
                  <a:pt x="0" y="10881"/>
                </a:lnTo>
                <a:lnTo>
                  <a:pt x="0" y="10881"/>
                </a:lnTo>
                <a:lnTo>
                  <a:pt x="0" y="3022"/>
                </a:lnTo>
                <a:cubicBezTo>
                  <a:pt x="0" y="3022"/>
                  <a:pt x="496" y="1231"/>
                  <a:pt x="1089" y="2755"/>
                </a:cubicBezTo>
                <a:cubicBezTo>
                  <a:pt x="1847" y="4700"/>
                  <a:pt x="2348" y="-2083"/>
                  <a:pt x="3554" y="3094"/>
                </a:cubicBezTo>
                <a:cubicBezTo>
                  <a:pt x="4164" y="5712"/>
                  <a:pt x="4353" y="4837"/>
                  <a:pt x="4690" y="3118"/>
                </a:cubicBezTo>
                <a:cubicBezTo>
                  <a:pt x="5463" y="-822"/>
                  <a:pt x="6098" y="-286"/>
                  <a:pt x="6622" y="2189"/>
                </a:cubicBezTo>
                <a:cubicBezTo>
                  <a:pt x="6856" y="3292"/>
                  <a:pt x="7064" y="3212"/>
                  <a:pt x="7154" y="3104"/>
                </a:cubicBezTo>
                <a:lnTo>
                  <a:pt x="7200" y="3028"/>
                </a:lnTo>
                <a:lnTo>
                  <a:pt x="7200" y="3022"/>
                </a:lnTo>
                <a:cubicBezTo>
                  <a:pt x="7200" y="3022"/>
                  <a:pt x="7785" y="1243"/>
                  <a:pt x="8289" y="2755"/>
                </a:cubicBezTo>
                <a:cubicBezTo>
                  <a:pt x="9042" y="5010"/>
                  <a:pt x="9548" y="-2083"/>
                  <a:pt x="10754" y="3094"/>
                </a:cubicBezTo>
                <a:cubicBezTo>
                  <a:pt x="11364" y="5712"/>
                  <a:pt x="11555" y="4903"/>
                  <a:pt x="11890" y="3118"/>
                </a:cubicBezTo>
                <a:cubicBezTo>
                  <a:pt x="12492" y="-96"/>
                  <a:pt x="13047" y="-1809"/>
                  <a:pt x="13474" y="2927"/>
                </a:cubicBezTo>
                <a:cubicBezTo>
                  <a:pt x="13868" y="7295"/>
                  <a:pt x="14400" y="4635"/>
                  <a:pt x="14400" y="4635"/>
                </a:cubicBezTo>
                <a:cubicBezTo>
                  <a:pt x="14400" y="4635"/>
                  <a:pt x="14925" y="1499"/>
                  <a:pt x="15489" y="2755"/>
                </a:cubicBezTo>
                <a:cubicBezTo>
                  <a:pt x="16251" y="4457"/>
                  <a:pt x="16748" y="-2083"/>
                  <a:pt x="17954" y="3094"/>
                </a:cubicBezTo>
                <a:cubicBezTo>
                  <a:pt x="18564" y="5712"/>
                  <a:pt x="18753" y="4837"/>
                  <a:pt x="19090" y="3118"/>
                </a:cubicBezTo>
                <a:cubicBezTo>
                  <a:pt x="19863" y="-822"/>
                  <a:pt x="20497" y="-286"/>
                  <a:pt x="21022" y="2189"/>
                </a:cubicBezTo>
                <a:cubicBezTo>
                  <a:pt x="21334" y="3659"/>
                  <a:pt x="21600" y="3028"/>
                  <a:pt x="21600" y="3028"/>
                </a:cubicBezTo>
                <a:lnTo>
                  <a:pt x="21600" y="10881"/>
                </a:lnTo>
                <a:lnTo>
                  <a:pt x="21600" y="10881"/>
                </a:lnTo>
                <a:lnTo>
                  <a:pt x="21600" y="19517"/>
                </a:lnTo>
                <a:close/>
              </a:path>
            </a:pathLst>
          </a:custGeom>
          <a:gradFill>
            <a:gsLst>
              <a:gs pos="0">
                <a:srgbClr val="00C8A7"/>
              </a:gs>
              <a:gs pos="33000">
                <a:srgbClr val="FFBD42"/>
              </a:gs>
              <a:gs pos="66000">
                <a:srgbClr val="00C8A7"/>
              </a:gs>
              <a:gs pos="100000">
                <a:srgbClr val="FFBD42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6" name="Freeform: Shape 59"/>
          <p:cNvSpPr/>
          <p:nvPr/>
        </p:nvSpPr>
        <p:spPr>
          <a:xfrm rot="16200000" flipH="1">
            <a:off x="-4921259" y="-4159260"/>
            <a:ext cx="20612117" cy="142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0" extrusionOk="0">
                <a:moveTo>
                  <a:pt x="7200" y="18110"/>
                </a:moveTo>
                <a:lnTo>
                  <a:pt x="7200" y="5456"/>
                </a:lnTo>
                <a:cubicBezTo>
                  <a:pt x="7200" y="5456"/>
                  <a:pt x="7672" y="6132"/>
                  <a:pt x="8095" y="5456"/>
                </a:cubicBezTo>
                <a:cubicBezTo>
                  <a:pt x="8728" y="4443"/>
                  <a:pt x="9486" y="-3490"/>
                  <a:pt x="10606" y="4191"/>
                </a:cubicBezTo>
                <a:cubicBezTo>
                  <a:pt x="10606" y="4191"/>
                  <a:pt x="11172" y="8244"/>
                  <a:pt x="12236" y="2323"/>
                </a:cubicBezTo>
                <a:cubicBezTo>
                  <a:pt x="13134" y="-2685"/>
                  <a:pt x="13659" y="1770"/>
                  <a:pt x="13855" y="3056"/>
                </a:cubicBezTo>
                <a:cubicBezTo>
                  <a:pt x="14182" y="5205"/>
                  <a:pt x="14400" y="5456"/>
                  <a:pt x="14400" y="5456"/>
                </a:cubicBezTo>
                <a:cubicBezTo>
                  <a:pt x="14400" y="5456"/>
                  <a:pt x="14872" y="6132"/>
                  <a:pt x="15295" y="5456"/>
                </a:cubicBezTo>
                <a:cubicBezTo>
                  <a:pt x="15928" y="4443"/>
                  <a:pt x="16686" y="-3490"/>
                  <a:pt x="17806" y="4191"/>
                </a:cubicBezTo>
                <a:cubicBezTo>
                  <a:pt x="17806" y="4191"/>
                  <a:pt x="18372" y="8244"/>
                  <a:pt x="19436" y="2323"/>
                </a:cubicBezTo>
                <a:cubicBezTo>
                  <a:pt x="20334" y="-2685"/>
                  <a:pt x="20859" y="1770"/>
                  <a:pt x="21055" y="3056"/>
                </a:cubicBezTo>
                <a:cubicBezTo>
                  <a:pt x="21382" y="5205"/>
                  <a:pt x="21600" y="5456"/>
                  <a:pt x="21600" y="5456"/>
                </a:cubicBezTo>
                <a:lnTo>
                  <a:pt x="21600" y="18110"/>
                </a:lnTo>
                <a:lnTo>
                  <a:pt x="14400" y="18110"/>
                </a:lnTo>
                <a:close/>
                <a:moveTo>
                  <a:pt x="0" y="18110"/>
                </a:moveTo>
                <a:lnTo>
                  <a:pt x="0" y="5456"/>
                </a:lnTo>
                <a:cubicBezTo>
                  <a:pt x="0" y="5456"/>
                  <a:pt x="472" y="6132"/>
                  <a:pt x="895" y="5456"/>
                </a:cubicBezTo>
                <a:cubicBezTo>
                  <a:pt x="1528" y="4443"/>
                  <a:pt x="2286" y="-3490"/>
                  <a:pt x="3406" y="4191"/>
                </a:cubicBezTo>
                <a:cubicBezTo>
                  <a:pt x="3406" y="4191"/>
                  <a:pt x="3972" y="8244"/>
                  <a:pt x="5036" y="2323"/>
                </a:cubicBezTo>
                <a:cubicBezTo>
                  <a:pt x="5934" y="-2685"/>
                  <a:pt x="6459" y="1770"/>
                  <a:pt x="6655" y="3056"/>
                </a:cubicBezTo>
                <a:cubicBezTo>
                  <a:pt x="6982" y="5205"/>
                  <a:pt x="7200" y="5456"/>
                  <a:pt x="7200" y="5456"/>
                </a:cubicBezTo>
                <a:lnTo>
                  <a:pt x="7200" y="18110"/>
                </a:lnTo>
                <a:close/>
              </a:path>
            </a:pathLst>
          </a:custGeom>
          <a:gradFill>
            <a:gsLst>
              <a:gs pos="0">
                <a:srgbClr val="45FFE0"/>
              </a:gs>
              <a:gs pos="33000">
                <a:srgbClr val="FFD78E"/>
              </a:gs>
              <a:gs pos="66000">
                <a:srgbClr val="45FFE0"/>
              </a:gs>
              <a:gs pos="100000">
                <a:srgbClr val="FFD78E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7" name="Freeform: Shape 60"/>
          <p:cNvSpPr/>
          <p:nvPr/>
        </p:nvSpPr>
        <p:spPr>
          <a:xfrm rot="5400000">
            <a:off x="-9234038" y="-4520070"/>
            <a:ext cx="20612108" cy="214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6" extrusionOk="0">
                <a:moveTo>
                  <a:pt x="0" y="21406"/>
                </a:moveTo>
                <a:lnTo>
                  <a:pt x="0" y="7058"/>
                </a:lnTo>
                <a:lnTo>
                  <a:pt x="0" y="7058"/>
                </a:lnTo>
                <a:lnTo>
                  <a:pt x="0" y="3822"/>
                </a:lnTo>
                <a:cubicBezTo>
                  <a:pt x="338" y="3187"/>
                  <a:pt x="809" y="293"/>
                  <a:pt x="1523" y="10"/>
                </a:cubicBezTo>
                <a:cubicBezTo>
                  <a:pt x="2039" y="-194"/>
                  <a:pt x="2687" y="2634"/>
                  <a:pt x="3102" y="2890"/>
                </a:cubicBezTo>
                <a:cubicBezTo>
                  <a:pt x="3517" y="3147"/>
                  <a:pt x="3680" y="2225"/>
                  <a:pt x="4014" y="1549"/>
                </a:cubicBezTo>
                <a:cubicBezTo>
                  <a:pt x="4580" y="407"/>
                  <a:pt x="4685" y="4309"/>
                  <a:pt x="5511" y="1964"/>
                </a:cubicBezTo>
                <a:cubicBezTo>
                  <a:pt x="5815" y="1098"/>
                  <a:pt x="6257" y="504"/>
                  <a:pt x="6651" y="2056"/>
                </a:cubicBezTo>
                <a:cubicBezTo>
                  <a:pt x="7115" y="3874"/>
                  <a:pt x="6918" y="3380"/>
                  <a:pt x="7200" y="3454"/>
                </a:cubicBezTo>
                <a:cubicBezTo>
                  <a:pt x="7482" y="3527"/>
                  <a:pt x="7625" y="2010"/>
                  <a:pt x="8047" y="3674"/>
                </a:cubicBezTo>
                <a:cubicBezTo>
                  <a:pt x="8360" y="4907"/>
                  <a:pt x="8451" y="2051"/>
                  <a:pt x="8929" y="950"/>
                </a:cubicBezTo>
                <a:cubicBezTo>
                  <a:pt x="9347" y="-13"/>
                  <a:pt x="9723" y="2394"/>
                  <a:pt x="10302" y="3259"/>
                </a:cubicBezTo>
                <a:cubicBezTo>
                  <a:pt x="10593" y="3694"/>
                  <a:pt x="10880" y="2588"/>
                  <a:pt x="11214" y="1912"/>
                </a:cubicBezTo>
                <a:cubicBezTo>
                  <a:pt x="11781" y="771"/>
                  <a:pt x="11886" y="4672"/>
                  <a:pt x="12711" y="2327"/>
                </a:cubicBezTo>
                <a:cubicBezTo>
                  <a:pt x="13015" y="1462"/>
                  <a:pt x="13459" y="837"/>
                  <a:pt x="13852" y="2419"/>
                </a:cubicBezTo>
                <a:cubicBezTo>
                  <a:pt x="14329" y="4339"/>
                  <a:pt x="14400" y="4186"/>
                  <a:pt x="14400" y="4186"/>
                </a:cubicBezTo>
                <a:lnTo>
                  <a:pt x="14400" y="4192"/>
                </a:lnTo>
                <a:lnTo>
                  <a:pt x="14433" y="4242"/>
                </a:lnTo>
                <a:cubicBezTo>
                  <a:pt x="14502" y="4324"/>
                  <a:pt x="14689" y="4447"/>
                  <a:pt x="15089" y="4109"/>
                </a:cubicBezTo>
                <a:cubicBezTo>
                  <a:pt x="15557" y="3715"/>
                  <a:pt x="15650" y="2056"/>
                  <a:pt x="16129" y="950"/>
                </a:cubicBezTo>
                <a:cubicBezTo>
                  <a:pt x="16547" y="-13"/>
                  <a:pt x="16923" y="2394"/>
                  <a:pt x="17502" y="3259"/>
                </a:cubicBezTo>
                <a:cubicBezTo>
                  <a:pt x="17793" y="3694"/>
                  <a:pt x="18080" y="2588"/>
                  <a:pt x="18414" y="1912"/>
                </a:cubicBezTo>
                <a:cubicBezTo>
                  <a:pt x="18980" y="771"/>
                  <a:pt x="19085" y="4672"/>
                  <a:pt x="19911" y="2327"/>
                </a:cubicBezTo>
                <a:cubicBezTo>
                  <a:pt x="20215" y="1462"/>
                  <a:pt x="20657" y="868"/>
                  <a:pt x="21051" y="2419"/>
                </a:cubicBezTo>
                <a:cubicBezTo>
                  <a:pt x="21514" y="4242"/>
                  <a:pt x="21600" y="3822"/>
                  <a:pt x="21600" y="3822"/>
                </a:cubicBezTo>
                <a:lnTo>
                  <a:pt x="21600" y="7058"/>
                </a:lnTo>
                <a:lnTo>
                  <a:pt x="21600" y="7058"/>
                </a:lnTo>
                <a:lnTo>
                  <a:pt x="21600" y="21406"/>
                </a:lnTo>
                <a:lnTo>
                  <a:pt x="0" y="21406"/>
                </a:lnTo>
                <a:close/>
              </a:path>
            </a:pathLst>
          </a:custGeom>
          <a:gradFill>
            <a:gsLst>
              <a:gs pos="0">
                <a:srgbClr val="00C8A7"/>
              </a:gs>
              <a:gs pos="33000">
                <a:srgbClr val="FFBD42"/>
              </a:gs>
              <a:gs pos="66000">
                <a:srgbClr val="00C8A7"/>
              </a:gs>
              <a:gs pos="100000">
                <a:srgbClr val="FFBD42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8" name="Freeform: Shape 61"/>
          <p:cNvSpPr/>
          <p:nvPr/>
        </p:nvSpPr>
        <p:spPr>
          <a:xfrm rot="5400000">
            <a:off x="-9493256" y="-4260863"/>
            <a:ext cx="20612117" cy="162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04" extrusionOk="0">
                <a:moveTo>
                  <a:pt x="0" y="19904"/>
                </a:moveTo>
                <a:lnTo>
                  <a:pt x="0" y="6785"/>
                </a:lnTo>
                <a:cubicBezTo>
                  <a:pt x="0" y="6785"/>
                  <a:pt x="1227" y="-1696"/>
                  <a:pt x="2094" y="5114"/>
                </a:cubicBezTo>
                <a:cubicBezTo>
                  <a:pt x="2961" y="11924"/>
                  <a:pt x="3159" y="10498"/>
                  <a:pt x="3600" y="9252"/>
                </a:cubicBezTo>
                <a:cubicBezTo>
                  <a:pt x="4041" y="8005"/>
                  <a:pt x="4981" y="0"/>
                  <a:pt x="5300" y="0"/>
                </a:cubicBezTo>
                <a:cubicBezTo>
                  <a:pt x="5997" y="-24"/>
                  <a:pt x="6304" y="9597"/>
                  <a:pt x="7046" y="7401"/>
                </a:cubicBezTo>
                <a:lnTo>
                  <a:pt x="7200" y="6798"/>
                </a:lnTo>
                <a:lnTo>
                  <a:pt x="7200" y="6785"/>
                </a:lnTo>
                <a:cubicBezTo>
                  <a:pt x="7200" y="6785"/>
                  <a:pt x="8427" y="-1696"/>
                  <a:pt x="9294" y="5114"/>
                </a:cubicBezTo>
                <a:cubicBezTo>
                  <a:pt x="10161" y="11924"/>
                  <a:pt x="10359" y="10498"/>
                  <a:pt x="10800" y="9252"/>
                </a:cubicBezTo>
                <a:cubicBezTo>
                  <a:pt x="11241" y="8005"/>
                  <a:pt x="12181" y="0"/>
                  <a:pt x="12500" y="0"/>
                </a:cubicBezTo>
                <a:cubicBezTo>
                  <a:pt x="13244" y="-26"/>
                  <a:pt x="13544" y="10922"/>
                  <a:pt x="14400" y="6798"/>
                </a:cubicBezTo>
                <a:lnTo>
                  <a:pt x="14400" y="6785"/>
                </a:lnTo>
                <a:cubicBezTo>
                  <a:pt x="14400" y="6785"/>
                  <a:pt x="15627" y="-1696"/>
                  <a:pt x="16494" y="5114"/>
                </a:cubicBezTo>
                <a:cubicBezTo>
                  <a:pt x="17361" y="11924"/>
                  <a:pt x="17559" y="10498"/>
                  <a:pt x="18000" y="9252"/>
                </a:cubicBezTo>
                <a:cubicBezTo>
                  <a:pt x="18441" y="8005"/>
                  <a:pt x="19381" y="0"/>
                  <a:pt x="19700" y="0"/>
                </a:cubicBezTo>
                <a:cubicBezTo>
                  <a:pt x="20444" y="-26"/>
                  <a:pt x="20744" y="10922"/>
                  <a:pt x="21600" y="6798"/>
                </a:cubicBezTo>
                <a:lnTo>
                  <a:pt x="21600" y="19904"/>
                </a:lnTo>
                <a:lnTo>
                  <a:pt x="7200" y="19904"/>
                </a:lnTo>
                <a:close/>
              </a:path>
            </a:pathLst>
          </a:custGeom>
          <a:gradFill>
            <a:gsLst>
              <a:gs pos="0">
                <a:srgbClr val="45FFE0"/>
              </a:gs>
              <a:gs pos="33000">
                <a:srgbClr val="FFD78E"/>
              </a:gs>
              <a:gs pos="66000">
                <a:srgbClr val="45FFE0"/>
              </a:gs>
              <a:gs pos="100000">
                <a:srgbClr val="FFD78E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9" name="Rectangle 47"/>
          <p:cNvSpPr/>
          <p:nvPr/>
        </p:nvSpPr>
        <p:spPr>
          <a:xfrm>
            <a:off x="6096001" y="1"/>
            <a:ext cx="6096001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144" name="Group 4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1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1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1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145" name="TextBox 55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146" name="Straight Arrow Connector 42"/>
          <p:cNvSpPr/>
          <p:nvPr/>
        </p:nvSpPr>
        <p:spPr>
          <a:xfrm>
            <a:off x="-58111" y="-856087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7" name="Straight Arrow Connector 43"/>
          <p:cNvSpPr/>
          <p:nvPr/>
        </p:nvSpPr>
        <p:spPr>
          <a:xfrm>
            <a:off x="121429" y="-2092579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8" name="Straight Arrow Connector 44"/>
          <p:cNvSpPr/>
          <p:nvPr/>
        </p:nvSpPr>
        <p:spPr>
          <a:xfrm>
            <a:off x="1799199" y="-856089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9" name="Straight Arrow Connector 45"/>
          <p:cNvSpPr/>
          <p:nvPr/>
        </p:nvSpPr>
        <p:spPr>
          <a:xfrm>
            <a:off x="-1223528" y="-659077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bg>
      <p:bgPr>
        <a:gradFill flip="none" rotWithShape="1">
          <a:gsLst>
            <a:gs pos="5000">
              <a:srgbClr val="00C8A7"/>
            </a:gs>
            <a:gs pos="60000">
              <a:srgbClr val="5944D4"/>
            </a:gs>
            <a:gs pos="100000">
              <a:srgbClr val="116AE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Freeform: Shape 15"/>
          <p:cNvSpPr/>
          <p:nvPr/>
        </p:nvSpPr>
        <p:spPr>
          <a:xfrm>
            <a:off x="15151067" y="6267546"/>
            <a:ext cx="324335" cy="54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116"/>
                </a:moveTo>
                <a:cubicBezTo>
                  <a:pt x="0" y="18116"/>
                  <a:pt x="146" y="17855"/>
                  <a:pt x="584" y="17332"/>
                </a:cubicBezTo>
                <a:cubicBezTo>
                  <a:pt x="730" y="17071"/>
                  <a:pt x="1022" y="16810"/>
                  <a:pt x="1168" y="16461"/>
                </a:cubicBezTo>
                <a:cubicBezTo>
                  <a:pt x="1313" y="16287"/>
                  <a:pt x="1459" y="16113"/>
                  <a:pt x="1605" y="15939"/>
                </a:cubicBezTo>
                <a:cubicBezTo>
                  <a:pt x="1605" y="15765"/>
                  <a:pt x="1751" y="15677"/>
                  <a:pt x="1751" y="15503"/>
                </a:cubicBezTo>
                <a:cubicBezTo>
                  <a:pt x="1897" y="15155"/>
                  <a:pt x="2043" y="14894"/>
                  <a:pt x="2335" y="14545"/>
                </a:cubicBezTo>
                <a:cubicBezTo>
                  <a:pt x="2481" y="14371"/>
                  <a:pt x="2481" y="14110"/>
                  <a:pt x="2627" y="13935"/>
                </a:cubicBezTo>
                <a:cubicBezTo>
                  <a:pt x="2773" y="13674"/>
                  <a:pt x="2773" y="13500"/>
                  <a:pt x="2919" y="13239"/>
                </a:cubicBezTo>
                <a:cubicBezTo>
                  <a:pt x="3065" y="12716"/>
                  <a:pt x="3357" y="12281"/>
                  <a:pt x="3503" y="11671"/>
                </a:cubicBezTo>
                <a:cubicBezTo>
                  <a:pt x="3649" y="11148"/>
                  <a:pt x="3940" y="10539"/>
                  <a:pt x="4086" y="10016"/>
                </a:cubicBezTo>
                <a:cubicBezTo>
                  <a:pt x="4232" y="9406"/>
                  <a:pt x="4378" y="8797"/>
                  <a:pt x="4670" y="8274"/>
                </a:cubicBezTo>
                <a:cubicBezTo>
                  <a:pt x="4816" y="7665"/>
                  <a:pt x="5108" y="7055"/>
                  <a:pt x="5254" y="6532"/>
                </a:cubicBezTo>
                <a:cubicBezTo>
                  <a:pt x="5400" y="5923"/>
                  <a:pt x="5546" y="5400"/>
                  <a:pt x="5838" y="4877"/>
                </a:cubicBezTo>
                <a:cubicBezTo>
                  <a:pt x="6130" y="4355"/>
                  <a:pt x="6276" y="3832"/>
                  <a:pt x="6422" y="3310"/>
                </a:cubicBezTo>
                <a:cubicBezTo>
                  <a:pt x="6568" y="3048"/>
                  <a:pt x="6568" y="2874"/>
                  <a:pt x="6714" y="2613"/>
                </a:cubicBezTo>
                <a:cubicBezTo>
                  <a:pt x="6859" y="2352"/>
                  <a:pt x="7005" y="2177"/>
                  <a:pt x="7005" y="2003"/>
                </a:cubicBezTo>
                <a:cubicBezTo>
                  <a:pt x="7297" y="1568"/>
                  <a:pt x="7443" y="1219"/>
                  <a:pt x="7589" y="958"/>
                </a:cubicBezTo>
                <a:cubicBezTo>
                  <a:pt x="7881" y="348"/>
                  <a:pt x="8173" y="0"/>
                  <a:pt x="8173" y="0"/>
                </a:cubicBezTo>
                <a:lnTo>
                  <a:pt x="21600" y="3135"/>
                </a:lnTo>
                <a:cubicBezTo>
                  <a:pt x="21600" y="3135"/>
                  <a:pt x="21454" y="3397"/>
                  <a:pt x="21308" y="3745"/>
                </a:cubicBezTo>
                <a:cubicBezTo>
                  <a:pt x="21162" y="3919"/>
                  <a:pt x="21016" y="4181"/>
                  <a:pt x="20870" y="4442"/>
                </a:cubicBezTo>
                <a:cubicBezTo>
                  <a:pt x="20724" y="4616"/>
                  <a:pt x="20724" y="4703"/>
                  <a:pt x="20578" y="4877"/>
                </a:cubicBezTo>
                <a:cubicBezTo>
                  <a:pt x="20578" y="5052"/>
                  <a:pt x="20432" y="5226"/>
                  <a:pt x="20286" y="5400"/>
                </a:cubicBezTo>
                <a:cubicBezTo>
                  <a:pt x="20141" y="5748"/>
                  <a:pt x="19995" y="6184"/>
                  <a:pt x="19849" y="6619"/>
                </a:cubicBezTo>
                <a:cubicBezTo>
                  <a:pt x="19703" y="7055"/>
                  <a:pt x="19557" y="7577"/>
                  <a:pt x="19411" y="8100"/>
                </a:cubicBezTo>
                <a:cubicBezTo>
                  <a:pt x="19265" y="8623"/>
                  <a:pt x="19119" y="9145"/>
                  <a:pt x="18973" y="9755"/>
                </a:cubicBezTo>
                <a:cubicBezTo>
                  <a:pt x="18827" y="10364"/>
                  <a:pt x="18681" y="10887"/>
                  <a:pt x="18535" y="11497"/>
                </a:cubicBezTo>
                <a:cubicBezTo>
                  <a:pt x="18389" y="12106"/>
                  <a:pt x="18097" y="12716"/>
                  <a:pt x="17951" y="13326"/>
                </a:cubicBezTo>
                <a:cubicBezTo>
                  <a:pt x="17805" y="13935"/>
                  <a:pt x="17514" y="14545"/>
                  <a:pt x="17367" y="15155"/>
                </a:cubicBezTo>
                <a:cubicBezTo>
                  <a:pt x="17222" y="15416"/>
                  <a:pt x="17076" y="15765"/>
                  <a:pt x="17076" y="16026"/>
                </a:cubicBezTo>
                <a:cubicBezTo>
                  <a:pt x="16930" y="16287"/>
                  <a:pt x="16930" y="16548"/>
                  <a:pt x="16638" y="16897"/>
                </a:cubicBezTo>
                <a:cubicBezTo>
                  <a:pt x="16346" y="17506"/>
                  <a:pt x="16054" y="18116"/>
                  <a:pt x="15762" y="18639"/>
                </a:cubicBezTo>
                <a:cubicBezTo>
                  <a:pt x="15616" y="18900"/>
                  <a:pt x="15470" y="19161"/>
                  <a:pt x="15324" y="19423"/>
                </a:cubicBezTo>
                <a:cubicBezTo>
                  <a:pt x="15178" y="19597"/>
                  <a:pt x="15032" y="19771"/>
                  <a:pt x="14886" y="19945"/>
                </a:cubicBezTo>
                <a:cubicBezTo>
                  <a:pt x="14595" y="20294"/>
                  <a:pt x="14449" y="20555"/>
                  <a:pt x="14303" y="20816"/>
                </a:cubicBezTo>
                <a:cubicBezTo>
                  <a:pt x="14011" y="21339"/>
                  <a:pt x="13719" y="21600"/>
                  <a:pt x="13719" y="21600"/>
                </a:cubicBezTo>
                <a:lnTo>
                  <a:pt x="0" y="18116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7" name="Freeform: Shape 16"/>
          <p:cNvSpPr/>
          <p:nvPr/>
        </p:nvSpPr>
        <p:spPr>
          <a:xfrm>
            <a:off x="14105745" y="5601346"/>
            <a:ext cx="1286382" cy="125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697"/>
                </a:moveTo>
                <a:cubicBezTo>
                  <a:pt x="0" y="18697"/>
                  <a:pt x="110" y="18622"/>
                  <a:pt x="258" y="18509"/>
                </a:cubicBezTo>
                <a:cubicBezTo>
                  <a:pt x="331" y="18434"/>
                  <a:pt x="442" y="18358"/>
                  <a:pt x="589" y="18245"/>
                </a:cubicBezTo>
                <a:cubicBezTo>
                  <a:pt x="736" y="18132"/>
                  <a:pt x="994" y="17981"/>
                  <a:pt x="1214" y="17868"/>
                </a:cubicBezTo>
                <a:cubicBezTo>
                  <a:pt x="1472" y="17717"/>
                  <a:pt x="1729" y="17604"/>
                  <a:pt x="1987" y="17491"/>
                </a:cubicBezTo>
                <a:cubicBezTo>
                  <a:pt x="2245" y="17340"/>
                  <a:pt x="2539" y="17265"/>
                  <a:pt x="2870" y="17152"/>
                </a:cubicBezTo>
                <a:cubicBezTo>
                  <a:pt x="3496" y="16926"/>
                  <a:pt x="4195" y="16775"/>
                  <a:pt x="4931" y="16624"/>
                </a:cubicBezTo>
                <a:cubicBezTo>
                  <a:pt x="5630" y="16473"/>
                  <a:pt x="6366" y="16360"/>
                  <a:pt x="7175" y="16209"/>
                </a:cubicBezTo>
                <a:cubicBezTo>
                  <a:pt x="7911" y="16059"/>
                  <a:pt x="8647" y="15870"/>
                  <a:pt x="9310" y="15606"/>
                </a:cubicBezTo>
                <a:cubicBezTo>
                  <a:pt x="9972" y="15342"/>
                  <a:pt x="10524" y="15003"/>
                  <a:pt x="11002" y="14513"/>
                </a:cubicBezTo>
                <a:lnTo>
                  <a:pt x="11039" y="14475"/>
                </a:lnTo>
                <a:cubicBezTo>
                  <a:pt x="11002" y="14513"/>
                  <a:pt x="11113" y="14400"/>
                  <a:pt x="10966" y="14551"/>
                </a:cubicBezTo>
                <a:lnTo>
                  <a:pt x="11039" y="14475"/>
                </a:lnTo>
                <a:lnTo>
                  <a:pt x="11150" y="14325"/>
                </a:lnTo>
                <a:lnTo>
                  <a:pt x="11370" y="14061"/>
                </a:lnTo>
                <a:lnTo>
                  <a:pt x="11481" y="13910"/>
                </a:lnTo>
                <a:cubicBezTo>
                  <a:pt x="11518" y="13872"/>
                  <a:pt x="11518" y="13835"/>
                  <a:pt x="11554" y="13797"/>
                </a:cubicBezTo>
                <a:cubicBezTo>
                  <a:pt x="11591" y="13721"/>
                  <a:pt x="11628" y="13684"/>
                  <a:pt x="11665" y="13608"/>
                </a:cubicBezTo>
                <a:cubicBezTo>
                  <a:pt x="11702" y="13533"/>
                  <a:pt x="11738" y="13495"/>
                  <a:pt x="11775" y="13420"/>
                </a:cubicBezTo>
                <a:lnTo>
                  <a:pt x="11885" y="13194"/>
                </a:lnTo>
                <a:lnTo>
                  <a:pt x="11996" y="12968"/>
                </a:lnTo>
                <a:cubicBezTo>
                  <a:pt x="12033" y="12892"/>
                  <a:pt x="12069" y="12779"/>
                  <a:pt x="12106" y="12704"/>
                </a:cubicBezTo>
                <a:cubicBezTo>
                  <a:pt x="12401" y="11987"/>
                  <a:pt x="12585" y="11158"/>
                  <a:pt x="12769" y="10291"/>
                </a:cubicBezTo>
                <a:cubicBezTo>
                  <a:pt x="12953" y="9386"/>
                  <a:pt x="13100" y="8444"/>
                  <a:pt x="13284" y="7502"/>
                </a:cubicBezTo>
                <a:cubicBezTo>
                  <a:pt x="13505" y="6559"/>
                  <a:pt x="13799" y="5579"/>
                  <a:pt x="14241" y="4674"/>
                </a:cubicBezTo>
                <a:cubicBezTo>
                  <a:pt x="14461" y="4222"/>
                  <a:pt x="14719" y="3807"/>
                  <a:pt x="15013" y="3393"/>
                </a:cubicBezTo>
                <a:cubicBezTo>
                  <a:pt x="15160" y="3204"/>
                  <a:pt x="15308" y="3016"/>
                  <a:pt x="15455" y="2827"/>
                </a:cubicBezTo>
                <a:cubicBezTo>
                  <a:pt x="15528" y="2752"/>
                  <a:pt x="15602" y="2639"/>
                  <a:pt x="15676" y="2563"/>
                </a:cubicBezTo>
                <a:lnTo>
                  <a:pt x="15823" y="2413"/>
                </a:lnTo>
                <a:lnTo>
                  <a:pt x="15933" y="2337"/>
                </a:lnTo>
                <a:cubicBezTo>
                  <a:pt x="16007" y="2262"/>
                  <a:pt x="16080" y="2224"/>
                  <a:pt x="16117" y="2149"/>
                </a:cubicBezTo>
                <a:cubicBezTo>
                  <a:pt x="16191" y="2073"/>
                  <a:pt x="16228" y="2036"/>
                  <a:pt x="16338" y="1960"/>
                </a:cubicBezTo>
                <a:cubicBezTo>
                  <a:pt x="16522" y="1809"/>
                  <a:pt x="16706" y="1659"/>
                  <a:pt x="16890" y="1546"/>
                </a:cubicBezTo>
                <a:cubicBezTo>
                  <a:pt x="17221" y="1319"/>
                  <a:pt x="17552" y="1131"/>
                  <a:pt x="17883" y="980"/>
                </a:cubicBezTo>
                <a:cubicBezTo>
                  <a:pt x="18509" y="641"/>
                  <a:pt x="19061" y="490"/>
                  <a:pt x="19503" y="339"/>
                </a:cubicBezTo>
                <a:cubicBezTo>
                  <a:pt x="19944" y="189"/>
                  <a:pt x="20312" y="113"/>
                  <a:pt x="20533" y="75"/>
                </a:cubicBezTo>
                <a:cubicBezTo>
                  <a:pt x="20754" y="38"/>
                  <a:pt x="20901" y="0"/>
                  <a:pt x="20901" y="0"/>
                </a:cubicBezTo>
                <a:lnTo>
                  <a:pt x="21600" y="3393"/>
                </a:lnTo>
                <a:cubicBezTo>
                  <a:pt x="21600" y="3393"/>
                  <a:pt x="21490" y="3430"/>
                  <a:pt x="21306" y="3468"/>
                </a:cubicBezTo>
                <a:cubicBezTo>
                  <a:pt x="21122" y="3506"/>
                  <a:pt x="20827" y="3581"/>
                  <a:pt x="20496" y="3694"/>
                </a:cubicBezTo>
                <a:cubicBezTo>
                  <a:pt x="20165" y="3807"/>
                  <a:pt x="19760" y="3920"/>
                  <a:pt x="19392" y="4147"/>
                </a:cubicBezTo>
                <a:cubicBezTo>
                  <a:pt x="19171" y="4222"/>
                  <a:pt x="18987" y="4373"/>
                  <a:pt x="18803" y="4486"/>
                </a:cubicBezTo>
                <a:cubicBezTo>
                  <a:pt x="18730" y="4561"/>
                  <a:pt x="18656" y="4599"/>
                  <a:pt x="18583" y="4674"/>
                </a:cubicBezTo>
                <a:cubicBezTo>
                  <a:pt x="18546" y="4674"/>
                  <a:pt x="18472" y="4750"/>
                  <a:pt x="18399" y="4825"/>
                </a:cubicBezTo>
                <a:cubicBezTo>
                  <a:pt x="18325" y="4901"/>
                  <a:pt x="18288" y="4938"/>
                  <a:pt x="18215" y="5014"/>
                </a:cubicBezTo>
                <a:lnTo>
                  <a:pt x="18104" y="5089"/>
                </a:lnTo>
                <a:lnTo>
                  <a:pt x="18067" y="5127"/>
                </a:lnTo>
                <a:cubicBezTo>
                  <a:pt x="17994" y="5164"/>
                  <a:pt x="18141" y="5051"/>
                  <a:pt x="18141" y="5089"/>
                </a:cubicBezTo>
                <a:lnTo>
                  <a:pt x="18141" y="5127"/>
                </a:lnTo>
                <a:lnTo>
                  <a:pt x="18031" y="5277"/>
                </a:lnTo>
                <a:cubicBezTo>
                  <a:pt x="17957" y="5391"/>
                  <a:pt x="17847" y="5466"/>
                  <a:pt x="17773" y="5579"/>
                </a:cubicBezTo>
                <a:cubicBezTo>
                  <a:pt x="17626" y="5805"/>
                  <a:pt x="17442" y="6069"/>
                  <a:pt x="17332" y="6333"/>
                </a:cubicBezTo>
                <a:cubicBezTo>
                  <a:pt x="17037" y="6898"/>
                  <a:pt x="16816" y="7577"/>
                  <a:pt x="16669" y="8406"/>
                </a:cubicBezTo>
                <a:cubicBezTo>
                  <a:pt x="16485" y="9198"/>
                  <a:pt x="16375" y="10103"/>
                  <a:pt x="16191" y="11083"/>
                </a:cubicBezTo>
                <a:cubicBezTo>
                  <a:pt x="16007" y="12063"/>
                  <a:pt x="15786" y="13118"/>
                  <a:pt x="15381" y="14174"/>
                </a:cubicBezTo>
                <a:cubicBezTo>
                  <a:pt x="15344" y="14325"/>
                  <a:pt x="15271" y="14438"/>
                  <a:pt x="15234" y="14588"/>
                </a:cubicBezTo>
                <a:lnTo>
                  <a:pt x="15050" y="15003"/>
                </a:lnTo>
                <a:lnTo>
                  <a:pt x="14866" y="15380"/>
                </a:lnTo>
                <a:cubicBezTo>
                  <a:pt x="14792" y="15493"/>
                  <a:pt x="14682" y="15644"/>
                  <a:pt x="14609" y="15795"/>
                </a:cubicBezTo>
                <a:lnTo>
                  <a:pt x="14314" y="16209"/>
                </a:lnTo>
                <a:lnTo>
                  <a:pt x="14167" y="16398"/>
                </a:lnTo>
                <a:lnTo>
                  <a:pt x="14057" y="16549"/>
                </a:lnTo>
                <a:lnTo>
                  <a:pt x="13836" y="16813"/>
                </a:lnTo>
                <a:lnTo>
                  <a:pt x="13725" y="16963"/>
                </a:lnTo>
                <a:lnTo>
                  <a:pt x="13652" y="17039"/>
                </a:lnTo>
                <a:cubicBezTo>
                  <a:pt x="13505" y="17227"/>
                  <a:pt x="13615" y="17076"/>
                  <a:pt x="13578" y="17152"/>
                </a:cubicBezTo>
                <a:lnTo>
                  <a:pt x="13541" y="17190"/>
                </a:lnTo>
                <a:cubicBezTo>
                  <a:pt x="12695" y="18057"/>
                  <a:pt x="11665" y="18660"/>
                  <a:pt x="10708" y="19037"/>
                </a:cubicBezTo>
                <a:cubicBezTo>
                  <a:pt x="9714" y="19414"/>
                  <a:pt x="8795" y="19640"/>
                  <a:pt x="7948" y="19791"/>
                </a:cubicBezTo>
                <a:cubicBezTo>
                  <a:pt x="7139" y="19941"/>
                  <a:pt x="6403" y="20054"/>
                  <a:pt x="5704" y="20205"/>
                </a:cubicBezTo>
                <a:cubicBezTo>
                  <a:pt x="5041" y="20318"/>
                  <a:pt x="4489" y="20469"/>
                  <a:pt x="4048" y="20620"/>
                </a:cubicBezTo>
                <a:cubicBezTo>
                  <a:pt x="3827" y="20695"/>
                  <a:pt x="3606" y="20771"/>
                  <a:pt x="3422" y="20846"/>
                </a:cubicBezTo>
                <a:cubicBezTo>
                  <a:pt x="3238" y="20922"/>
                  <a:pt x="3054" y="20997"/>
                  <a:pt x="2981" y="21035"/>
                </a:cubicBezTo>
                <a:cubicBezTo>
                  <a:pt x="2870" y="21110"/>
                  <a:pt x="2760" y="21148"/>
                  <a:pt x="2649" y="21185"/>
                </a:cubicBezTo>
                <a:cubicBezTo>
                  <a:pt x="2502" y="21261"/>
                  <a:pt x="2392" y="21374"/>
                  <a:pt x="2318" y="21412"/>
                </a:cubicBezTo>
                <a:cubicBezTo>
                  <a:pt x="2134" y="21525"/>
                  <a:pt x="2061" y="21600"/>
                  <a:pt x="2061" y="21600"/>
                </a:cubicBezTo>
                <a:lnTo>
                  <a:pt x="0" y="18697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8" name="Freeform: Shape 17"/>
          <p:cNvSpPr/>
          <p:nvPr/>
        </p:nvSpPr>
        <p:spPr>
          <a:xfrm>
            <a:off x="13562265" y="5167438"/>
            <a:ext cx="1856157" cy="1619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2"/>
                </a:moveTo>
                <a:cubicBezTo>
                  <a:pt x="0" y="21132"/>
                  <a:pt x="25" y="21015"/>
                  <a:pt x="76" y="20752"/>
                </a:cubicBezTo>
                <a:cubicBezTo>
                  <a:pt x="102" y="20635"/>
                  <a:pt x="128" y="20489"/>
                  <a:pt x="153" y="20285"/>
                </a:cubicBezTo>
                <a:cubicBezTo>
                  <a:pt x="178" y="20080"/>
                  <a:pt x="230" y="19875"/>
                  <a:pt x="281" y="19612"/>
                </a:cubicBezTo>
                <a:cubicBezTo>
                  <a:pt x="383" y="19116"/>
                  <a:pt x="561" y="18502"/>
                  <a:pt x="842" y="17800"/>
                </a:cubicBezTo>
                <a:cubicBezTo>
                  <a:pt x="918" y="17625"/>
                  <a:pt x="995" y="17450"/>
                  <a:pt x="1097" y="17274"/>
                </a:cubicBezTo>
                <a:cubicBezTo>
                  <a:pt x="1199" y="17099"/>
                  <a:pt x="1301" y="16923"/>
                  <a:pt x="1428" y="16719"/>
                </a:cubicBezTo>
                <a:cubicBezTo>
                  <a:pt x="1556" y="16543"/>
                  <a:pt x="1683" y="16368"/>
                  <a:pt x="1836" y="16193"/>
                </a:cubicBezTo>
                <a:lnTo>
                  <a:pt x="1887" y="16134"/>
                </a:lnTo>
                <a:cubicBezTo>
                  <a:pt x="1836" y="16193"/>
                  <a:pt x="1964" y="16047"/>
                  <a:pt x="1938" y="16076"/>
                </a:cubicBezTo>
                <a:lnTo>
                  <a:pt x="1989" y="16017"/>
                </a:lnTo>
                <a:lnTo>
                  <a:pt x="2091" y="15930"/>
                </a:lnTo>
                <a:cubicBezTo>
                  <a:pt x="2142" y="15871"/>
                  <a:pt x="2219" y="15813"/>
                  <a:pt x="2295" y="15725"/>
                </a:cubicBezTo>
                <a:lnTo>
                  <a:pt x="2397" y="15637"/>
                </a:lnTo>
                <a:lnTo>
                  <a:pt x="2550" y="15520"/>
                </a:lnTo>
                <a:cubicBezTo>
                  <a:pt x="2652" y="15433"/>
                  <a:pt x="2754" y="15374"/>
                  <a:pt x="2856" y="15287"/>
                </a:cubicBezTo>
                <a:lnTo>
                  <a:pt x="3009" y="15170"/>
                </a:lnTo>
                <a:cubicBezTo>
                  <a:pt x="3060" y="15140"/>
                  <a:pt x="3111" y="15111"/>
                  <a:pt x="3162" y="15082"/>
                </a:cubicBezTo>
                <a:cubicBezTo>
                  <a:pt x="3264" y="15024"/>
                  <a:pt x="3366" y="14965"/>
                  <a:pt x="3468" y="14907"/>
                </a:cubicBezTo>
                <a:cubicBezTo>
                  <a:pt x="3876" y="14673"/>
                  <a:pt x="4310" y="14497"/>
                  <a:pt x="4718" y="14381"/>
                </a:cubicBezTo>
                <a:cubicBezTo>
                  <a:pt x="5585" y="14088"/>
                  <a:pt x="6426" y="13971"/>
                  <a:pt x="7243" y="13767"/>
                </a:cubicBezTo>
                <a:cubicBezTo>
                  <a:pt x="8059" y="13591"/>
                  <a:pt x="8798" y="13357"/>
                  <a:pt x="9385" y="12919"/>
                </a:cubicBezTo>
                <a:cubicBezTo>
                  <a:pt x="9512" y="12802"/>
                  <a:pt x="9665" y="12714"/>
                  <a:pt x="9793" y="12568"/>
                </a:cubicBezTo>
                <a:lnTo>
                  <a:pt x="9997" y="12393"/>
                </a:lnTo>
                <a:cubicBezTo>
                  <a:pt x="9895" y="12510"/>
                  <a:pt x="9971" y="12422"/>
                  <a:pt x="9946" y="12451"/>
                </a:cubicBezTo>
                <a:lnTo>
                  <a:pt x="9971" y="12422"/>
                </a:lnTo>
                <a:lnTo>
                  <a:pt x="9997" y="12393"/>
                </a:lnTo>
                <a:lnTo>
                  <a:pt x="10048" y="12305"/>
                </a:lnTo>
                <a:lnTo>
                  <a:pt x="10150" y="12159"/>
                </a:lnTo>
                <a:cubicBezTo>
                  <a:pt x="10328" y="11925"/>
                  <a:pt x="10379" y="11808"/>
                  <a:pt x="10456" y="11691"/>
                </a:cubicBezTo>
                <a:cubicBezTo>
                  <a:pt x="10507" y="11633"/>
                  <a:pt x="10532" y="11516"/>
                  <a:pt x="10583" y="11428"/>
                </a:cubicBezTo>
                <a:cubicBezTo>
                  <a:pt x="10634" y="11341"/>
                  <a:pt x="10660" y="11253"/>
                  <a:pt x="10711" y="11136"/>
                </a:cubicBezTo>
                <a:cubicBezTo>
                  <a:pt x="11017" y="10347"/>
                  <a:pt x="11170" y="9412"/>
                  <a:pt x="11348" y="8359"/>
                </a:cubicBezTo>
                <a:cubicBezTo>
                  <a:pt x="11527" y="7336"/>
                  <a:pt x="11680" y="6226"/>
                  <a:pt x="12088" y="5144"/>
                </a:cubicBezTo>
                <a:cubicBezTo>
                  <a:pt x="12190" y="4881"/>
                  <a:pt x="12317" y="4618"/>
                  <a:pt x="12445" y="4355"/>
                </a:cubicBezTo>
                <a:cubicBezTo>
                  <a:pt x="12598" y="4092"/>
                  <a:pt x="12725" y="3858"/>
                  <a:pt x="12878" y="3624"/>
                </a:cubicBezTo>
                <a:cubicBezTo>
                  <a:pt x="12955" y="3507"/>
                  <a:pt x="13057" y="3391"/>
                  <a:pt x="13133" y="3303"/>
                </a:cubicBezTo>
                <a:lnTo>
                  <a:pt x="13261" y="3127"/>
                </a:lnTo>
                <a:lnTo>
                  <a:pt x="13312" y="3069"/>
                </a:lnTo>
                <a:lnTo>
                  <a:pt x="13337" y="3069"/>
                </a:lnTo>
                <a:lnTo>
                  <a:pt x="13414" y="2981"/>
                </a:lnTo>
                <a:cubicBezTo>
                  <a:pt x="13490" y="2894"/>
                  <a:pt x="13567" y="2835"/>
                  <a:pt x="13643" y="2747"/>
                </a:cubicBezTo>
                <a:cubicBezTo>
                  <a:pt x="13669" y="2718"/>
                  <a:pt x="13745" y="2660"/>
                  <a:pt x="13796" y="2601"/>
                </a:cubicBezTo>
                <a:lnTo>
                  <a:pt x="13949" y="2455"/>
                </a:lnTo>
                <a:cubicBezTo>
                  <a:pt x="14817" y="1754"/>
                  <a:pt x="15633" y="1461"/>
                  <a:pt x="16372" y="1257"/>
                </a:cubicBezTo>
                <a:cubicBezTo>
                  <a:pt x="17112" y="1052"/>
                  <a:pt x="17749" y="935"/>
                  <a:pt x="18285" y="818"/>
                </a:cubicBezTo>
                <a:cubicBezTo>
                  <a:pt x="18820" y="701"/>
                  <a:pt x="19254" y="585"/>
                  <a:pt x="19585" y="468"/>
                </a:cubicBezTo>
                <a:cubicBezTo>
                  <a:pt x="19764" y="409"/>
                  <a:pt x="19891" y="351"/>
                  <a:pt x="20019" y="292"/>
                </a:cubicBezTo>
                <a:cubicBezTo>
                  <a:pt x="20146" y="234"/>
                  <a:pt x="20248" y="205"/>
                  <a:pt x="20325" y="146"/>
                </a:cubicBezTo>
                <a:cubicBezTo>
                  <a:pt x="20478" y="58"/>
                  <a:pt x="20554" y="0"/>
                  <a:pt x="20554" y="0"/>
                </a:cubicBezTo>
                <a:lnTo>
                  <a:pt x="21600" y="2251"/>
                </a:lnTo>
                <a:cubicBezTo>
                  <a:pt x="21600" y="2251"/>
                  <a:pt x="21473" y="2309"/>
                  <a:pt x="21243" y="2455"/>
                </a:cubicBezTo>
                <a:cubicBezTo>
                  <a:pt x="21115" y="2514"/>
                  <a:pt x="20988" y="2572"/>
                  <a:pt x="20809" y="2660"/>
                </a:cubicBezTo>
                <a:cubicBezTo>
                  <a:pt x="20631" y="2747"/>
                  <a:pt x="20427" y="2806"/>
                  <a:pt x="20223" y="2864"/>
                </a:cubicBezTo>
                <a:cubicBezTo>
                  <a:pt x="19789" y="3011"/>
                  <a:pt x="19254" y="3127"/>
                  <a:pt x="18693" y="3244"/>
                </a:cubicBezTo>
                <a:cubicBezTo>
                  <a:pt x="18132" y="3361"/>
                  <a:pt x="17520" y="3449"/>
                  <a:pt x="16908" y="3624"/>
                </a:cubicBezTo>
                <a:cubicBezTo>
                  <a:pt x="16602" y="3712"/>
                  <a:pt x="16296" y="3800"/>
                  <a:pt x="16015" y="3917"/>
                </a:cubicBezTo>
                <a:cubicBezTo>
                  <a:pt x="15888" y="4004"/>
                  <a:pt x="15735" y="4034"/>
                  <a:pt x="15607" y="4121"/>
                </a:cubicBezTo>
                <a:cubicBezTo>
                  <a:pt x="15480" y="4209"/>
                  <a:pt x="15327" y="4297"/>
                  <a:pt x="15250" y="4384"/>
                </a:cubicBezTo>
                <a:lnTo>
                  <a:pt x="15174" y="4443"/>
                </a:lnTo>
                <a:cubicBezTo>
                  <a:pt x="15148" y="4472"/>
                  <a:pt x="15123" y="4472"/>
                  <a:pt x="15072" y="4530"/>
                </a:cubicBezTo>
                <a:cubicBezTo>
                  <a:pt x="14995" y="4618"/>
                  <a:pt x="14919" y="4677"/>
                  <a:pt x="14842" y="4764"/>
                </a:cubicBezTo>
                <a:lnTo>
                  <a:pt x="14791" y="4823"/>
                </a:lnTo>
                <a:lnTo>
                  <a:pt x="14766" y="4852"/>
                </a:lnTo>
                <a:lnTo>
                  <a:pt x="14740" y="4881"/>
                </a:lnTo>
                <a:cubicBezTo>
                  <a:pt x="14766" y="4852"/>
                  <a:pt x="14689" y="4940"/>
                  <a:pt x="14766" y="4852"/>
                </a:cubicBezTo>
                <a:lnTo>
                  <a:pt x="14689" y="4940"/>
                </a:lnTo>
                <a:lnTo>
                  <a:pt x="14536" y="5144"/>
                </a:lnTo>
                <a:cubicBezTo>
                  <a:pt x="14434" y="5290"/>
                  <a:pt x="14357" y="5437"/>
                  <a:pt x="14255" y="5583"/>
                </a:cubicBezTo>
                <a:cubicBezTo>
                  <a:pt x="14179" y="5758"/>
                  <a:pt x="14102" y="5933"/>
                  <a:pt x="14026" y="6109"/>
                </a:cubicBezTo>
                <a:cubicBezTo>
                  <a:pt x="13745" y="6869"/>
                  <a:pt x="13592" y="7775"/>
                  <a:pt x="13465" y="8798"/>
                </a:cubicBezTo>
                <a:cubicBezTo>
                  <a:pt x="13312" y="9821"/>
                  <a:pt x="13159" y="10961"/>
                  <a:pt x="12725" y="12130"/>
                </a:cubicBezTo>
                <a:cubicBezTo>
                  <a:pt x="12674" y="12276"/>
                  <a:pt x="12598" y="12422"/>
                  <a:pt x="12547" y="12568"/>
                </a:cubicBezTo>
                <a:cubicBezTo>
                  <a:pt x="12470" y="12714"/>
                  <a:pt x="12419" y="12861"/>
                  <a:pt x="12343" y="13007"/>
                </a:cubicBezTo>
                <a:cubicBezTo>
                  <a:pt x="12164" y="13299"/>
                  <a:pt x="11960" y="13650"/>
                  <a:pt x="11833" y="13796"/>
                </a:cubicBezTo>
                <a:lnTo>
                  <a:pt x="11731" y="13942"/>
                </a:lnTo>
                <a:lnTo>
                  <a:pt x="11680" y="14030"/>
                </a:lnTo>
                <a:lnTo>
                  <a:pt x="11654" y="14059"/>
                </a:lnTo>
                <a:lnTo>
                  <a:pt x="11629" y="14088"/>
                </a:lnTo>
                <a:lnTo>
                  <a:pt x="11578" y="14147"/>
                </a:lnTo>
                <a:lnTo>
                  <a:pt x="11246" y="14468"/>
                </a:lnTo>
                <a:cubicBezTo>
                  <a:pt x="11042" y="14702"/>
                  <a:pt x="10787" y="14848"/>
                  <a:pt x="10558" y="15053"/>
                </a:cubicBezTo>
                <a:cubicBezTo>
                  <a:pt x="10328" y="15228"/>
                  <a:pt x="10073" y="15345"/>
                  <a:pt x="9818" y="15491"/>
                </a:cubicBezTo>
                <a:cubicBezTo>
                  <a:pt x="9563" y="15608"/>
                  <a:pt x="9308" y="15725"/>
                  <a:pt x="9079" y="15813"/>
                </a:cubicBezTo>
                <a:cubicBezTo>
                  <a:pt x="8824" y="15900"/>
                  <a:pt x="8594" y="15988"/>
                  <a:pt x="8365" y="16047"/>
                </a:cubicBezTo>
                <a:cubicBezTo>
                  <a:pt x="8135" y="16105"/>
                  <a:pt x="7906" y="16163"/>
                  <a:pt x="7676" y="16222"/>
                </a:cubicBezTo>
                <a:cubicBezTo>
                  <a:pt x="6783" y="16427"/>
                  <a:pt x="5993" y="16543"/>
                  <a:pt x="5304" y="16748"/>
                </a:cubicBezTo>
                <a:cubicBezTo>
                  <a:pt x="4973" y="16865"/>
                  <a:pt x="4667" y="16982"/>
                  <a:pt x="4386" y="17128"/>
                </a:cubicBezTo>
                <a:cubicBezTo>
                  <a:pt x="4310" y="17157"/>
                  <a:pt x="4259" y="17216"/>
                  <a:pt x="4182" y="17245"/>
                </a:cubicBezTo>
                <a:cubicBezTo>
                  <a:pt x="4157" y="17274"/>
                  <a:pt x="4106" y="17274"/>
                  <a:pt x="4080" y="17303"/>
                </a:cubicBezTo>
                <a:lnTo>
                  <a:pt x="4004" y="17362"/>
                </a:lnTo>
                <a:cubicBezTo>
                  <a:pt x="3953" y="17391"/>
                  <a:pt x="3902" y="17420"/>
                  <a:pt x="3851" y="17450"/>
                </a:cubicBezTo>
                <a:lnTo>
                  <a:pt x="3774" y="17508"/>
                </a:lnTo>
                <a:lnTo>
                  <a:pt x="3672" y="17596"/>
                </a:lnTo>
                <a:cubicBezTo>
                  <a:pt x="3596" y="17654"/>
                  <a:pt x="3545" y="17713"/>
                  <a:pt x="3468" y="17800"/>
                </a:cubicBezTo>
                <a:lnTo>
                  <a:pt x="3392" y="17888"/>
                </a:lnTo>
                <a:lnTo>
                  <a:pt x="3341" y="17946"/>
                </a:lnTo>
                <a:cubicBezTo>
                  <a:pt x="3315" y="17946"/>
                  <a:pt x="3443" y="17829"/>
                  <a:pt x="3392" y="17888"/>
                </a:cubicBezTo>
                <a:lnTo>
                  <a:pt x="3366" y="17917"/>
                </a:lnTo>
                <a:cubicBezTo>
                  <a:pt x="3290" y="18034"/>
                  <a:pt x="3213" y="18122"/>
                  <a:pt x="3111" y="18239"/>
                </a:cubicBezTo>
                <a:cubicBezTo>
                  <a:pt x="3035" y="18356"/>
                  <a:pt x="2984" y="18473"/>
                  <a:pt x="2907" y="18560"/>
                </a:cubicBezTo>
                <a:cubicBezTo>
                  <a:pt x="2856" y="18677"/>
                  <a:pt x="2805" y="18794"/>
                  <a:pt x="2754" y="18911"/>
                </a:cubicBezTo>
                <a:cubicBezTo>
                  <a:pt x="2550" y="19379"/>
                  <a:pt x="2423" y="19817"/>
                  <a:pt x="2346" y="20226"/>
                </a:cubicBezTo>
                <a:cubicBezTo>
                  <a:pt x="2295" y="20431"/>
                  <a:pt x="2270" y="20606"/>
                  <a:pt x="2244" y="20782"/>
                </a:cubicBezTo>
                <a:cubicBezTo>
                  <a:pt x="2219" y="20928"/>
                  <a:pt x="2193" y="21074"/>
                  <a:pt x="2168" y="21220"/>
                </a:cubicBezTo>
                <a:cubicBezTo>
                  <a:pt x="2142" y="21454"/>
                  <a:pt x="2117" y="21600"/>
                  <a:pt x="2117" y="21600"/>
                </a:cubicBezTo>
                <a:lnTo>
                  <a:pt x="0" y="21132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9" name="Freeform: Shape 18"/>
          <p:cNvSpPr/>
          <p:nvPr/>
        </p:nvSpPr>
        <p:spPr>
          <a:xfrm>
            <a:off x="13113019" y="4122116"/>
            <a:ext cx="2333896" cy="2697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75"/>
                </a:moveTo>
                <a:cubicBezTo>
                  <a:pt x="0" y="20775"/>
                  <a:pt x="81" y="20688"/>
                  <a:pt x="243" y="20512"/>
                </a:cubicBezTo>
                <a:cubicBezTo>
                  <a:pt x="264" y="20495"/>
                  <a:pt x="284" y="20477"/>
                  <a:pt x="284" y="20459"/>
                </a:cubicBezTo>
                <a:cubicBezTo>
                  <a:pt x="304" y="20442"/>
                  <a:pt x="304" y="20424"/>
                  <a:pt x="325" y="20407"/>
                </a:cubicBezTo>
                <a:cubicBezTo>
                  <a:pt x="345" y="20372"/>
                  <a:pt x="385" y="20319"/>
                  <a:pt x="406" y="20284"/>
                </a:cubicBezTo>
                <a:cubicBezTo>
                  <a:pt x="466" y="20161"/>
                  <a:pt x="548" y="20038"/>
                  <a:pt x="608" y="19863"/>
                </a:cubicBezTo>
                <a:cubicBezTo>
                  <a:pt x="750" y="19529"/>
                  <a:pt x="852" y="19091"/>
                  <a:pt x="974" y="18512"/>
                </a:cubicBezTo>
                <a:cubicBezTo>
                  <a:pt x="1095" y="17950"/>
                  <a:pt x="1217" y="17266"/>
                  <a:pt x="1602" y="16494"/>
                </a:cubicBezTo>
                <a:cubicBezTo>
                  <a:pt x="1805" y="16125"/>
                  <a:pt x="2069" y="15722"/>
                  <a:pt x="2454" y="15388"/>
                </a:cubicBezTo>
                <a:lnTo>
                  <a:pt x="2495" y="15353"/>
                </a:lnTo>
                <a:lnTo>
                  <a:pt x="2515" y="15336"/>
                </a:lnTo>
                <a:lnTo>
                  <a:pt x="2576" y="15301"/>
                </a:lnTo>
                <a:lnTo>
                  <a:pt x="2637" y="15248"/>
                </a:lnTo>
                <a:lnTo>
                  <a:pt x="2758" y="15160"/>
                </a:lnTo>
                <a:lnTo>
                  <a:pt x="2880" y="15073"/>
                </a:lnTo>
                <a:cubicBezTo>
                  <a:pt x="2921" y="15038"/>
                  <a:pt x="3002" y="15002"/>
                  <a:pt x="3063" y="14967"/>
                </a:cubicBezTo>
                <a:cubicBezTo>
                  <a:pt x="3184" y="14897"/>
                  <a:pt x="3326" y="14809"/>
                  <a:pt x="3448" y="14757"/>
                </a:cubicBezTo>
                <a:cubicBezTo>
                  <a:pt x="3570" y="14704"/>
                  <a:pt x="3691" y="14652"/>
                  <a:pt x="3813" y="14599"/>
                </a:cubicBezTo>
                <a:cubicBezTo>
                  <a:pt x="4827" y="14213"/>
                  <a:pt x="5882" y="14108"/>
                  <a:pt x="6835" y="13932"/>
                </a:cubicBezTo>
                <a:cubicBezTo>
                  <a:pt x="7301" y="13844"/>
                  <a:pt x="7748" y="13739"/>
                  <a:pt x="8133" y="13599"/>
                </a:cubicBezTo>
                <a:lnTo>
                  <a:pt x="8417" y="13476"/>
                </a:lnTo>
                <a:cubicBezTo>
                  <a:pt x="8498" y="13423"/>
                  <a:pt x="8579" y="13371"/>
                  <a:pt x="8681" y="13335"/>
                </a:cubicBezTo>
                <a:cubicBezTo>
                  <a:pt x="8762" y="13283"/>
                  <a:pt x="8823" y="13213"/>
                  <a:pt x="8904" y="13160"/>
                </a:cubicBezTo>
                <a:lnTo>
                  <a:pt x="8944" y="13125"/>
                </a:lnTo>
                <a:cubicBezTo>
                  <a:pt x="8985" y="13090"/>
                  <a:pt x="8904" y="13160"/>
                  <a:pt x="8924" y="13160"/>
                </a:cubicBezTo>
                <a:lnTo>
                  <a:pt x="8985" y="13090"/>
                </a:lnTo>
                <a:lnTo>
                  <a:pt x="9127" y="12967"/>
                </a:lnTo>
                <a:lnTo>
                  <a:pt x="9188" y="12897"/>
                </a:lnTo>
                <a:lnTo>
                  <a:pt x="9248" y="12844"/>
                </a:lnTo>
                <a:lnTo>
                  <a:pt x="9309" y="12756"/>
                </a:lnTo>
                <a:lnTo>
                  <a:pt x="9390" y="12669"/>
                </a:lnTo>
                <a:lnTo>
                  <a:pt x="9472" y="12546"/>
                </a:lnTo>
                <a:lnTo>
                  <a:pt x="9553" y="12423"/>
                </a:lnTo>
                <a:cubicBezTo>
                  <a:pt x="9573" y="12388"/>
                  <a:pt x="9593" y="12335"/>
                  <a:pt x="9614" y="12283"/>
                </a:cubicBezTo>
                <a:cubicBezTo>
                  <a:pt x="9654" y="12195"/>
                  <a:pt x="9695" y="12107"/>
                  <a:pt x="9735" y="12002"/>
                </a:cubicBezTo>
                <a:cubicBezTo>
                  <a:pt x="9877" y="11616"/>
                  <a:pt x="9979" y="11177"/>
                  <a:pt x="10060" y="10721"/>
                </a:cubicBezTo>
                <a:cubicBezTo>
                  <a:pt x="10161" y="10265"/>
                  <a:pt x="10263" y="9756"/>
                  <a:pt x="10445" y="9265"/>
                </a:cubicBezTo>
                <a:cubicBezTo>
                  <a:pt x="10628" y="8756"/>
                  <a:pt x="10932" y="8247"/>
                  <a:pt x="11358" y="7808"/>
                </a:cubicBezTo>
                <a:lnTo>
                  <a:pt x="11520" y="7650"/>
                </a:lnTo>
                <a:lnTo>
                  <a:pt x="11561" y="7615"/>
                </a:lnTo>
                <a:lnTo>
                  <a:pt x="11581" y="7598"/>
                </a:lnTo>
                <a:cubicBezTo>
                  <a:pt x="11601" y="7580"/>
                  <a:pt x="11540" y="7615"/>
                  <a:pt x="11621" y="7563"/>
                </a:cubicBezTo>
                <a:lnTo>
                  <a:pt x="11642" y="7545"/>
                </a:lnTo>
                <a:lnTo>
                  <a:pt x="11723" y="7492"/>
                </a:lnTo>
                <a:lnTo>
                  <a:pt x="11865" y="7387"/>
                </a:lnTo>
                <a:cubicBezTo>
                  <a:pt x="11926" y="7352"/>
                  <a:pt x="11966" y="7317"/>
                  <a:pt x="12047" y="7264"/>
                </a:cubicBezTo>
                <a:cubicBezTo>
                  <a:pt x="12189" y="7177"/>
                  <a:pt x="12331" y="7089"/>
                  <a:pt x="12494" y="7019"/>
                </a:cubicBezTo>
                <a:cubicBezTo>
                  <a:pt x="12635" y="6948"/>
                  <a:pt x="12777" y="6896"/>
                  <a:pt x="12919" y="6826"/>
                </a:cubicBezTo>
                <a:cubicBezTo>
                  <a:pt x="13487" y="6615"/>
                  <a:pt x="14055" y="6492"/>
                  <a:pt x="14562" y="6405"/>
                </a:cubicBezTo>
                <a:cubicBezTo>
                  <a:pt x="15090" y="6317"/>
                  <a:pt x="15576" y="6247"/>
                  <a:pt x="16023" y="6159"/>
                </a:cubicBezTo>
                <a:cubicBezTo>
                  <a:pt x="16469" y="6071"/>
                  <a:pt x="16874" y="5966"/>
                  <a:pt x="17219" y="5826"/>
                </a:cubicBezTo>
                <a:cubicBezTo>
                  <a:pt x="17300" y="5790"/>
                  <a:pt x="17381" y="5755"/>
                  <a:pt x="17463" y="5720"/>
                </a:cubicBezTo>
                <a:cubicBezTo>
                  <a:pt x="17544" y="5685"/>
                  <a:pt x="17604" y="5632"/>
                  <a:pt x="17686" y="5597"/>
                </a:cubicBezTo>
                <a:cubicBezTo>
                  <a:pt x="17767" y="5562"/>
                  <a:pt x="17828" y="5510"/>
                  <a:pt x="17888" y="5457"/>
                </a:cubicBezTo>
                <a:lnTo>
                  <a:pt x="17990" y="5387"/>
                </a:lnTo>
                <a:lnTo>
                  <a:pt x="18010" y="5369"/>
                </a:lnTo>
                <a:lnTo>
                  <a:pt x="18030" y="5352"/>
                </a:lnTo>
                <a:cubicBezTo>
                  <a:pt x="18030" y="5352"/>
                  <a:pt x="17970" y="5404"/>
                  <a:pt x="18010" y="5387"/>
                </a:cubicBezTo>
                <a:lnTo>
                  <a:pt x="18071" y="5334"/>
                </a:lnTo>
                <a:cubicBezTo>
                  <a:pt x="18152" y="5264"/>
                  <a:pt x="18213" y="5194"/>
                  <a:pt x="18294" y="5124"/>
                </a:cubicBezTo>
                <a:cubicBezTo>
                  <a:pt x="18335" y="5071"/>
                  <a:pt x="18375" y="5018"/>
                  <a:pt x="18416" y="4966"/>
                </a:cubicBezTo>
                <a:cubicBezTo>
                  <a:pt x="18456" y="4931"/>
                  <a:pt x="18497" y="4860"/>
                  <a:pt x="18537" y="4790"/>
                </a:cubicBezTo>
                <a:cubicBezTo>
                  <a:pt x="18578" y="4720"/>
                  <a:pt x="18619" y="4667"/>
                  <a:pt x="18639" y="4597"/>
                </a:cubicBezTo>
                <a:cubicBezTo>
                  <a:pt x="18781" y="4334"/>
                  <a:pt x="18862" y="4036"/>
                  <a:pt x="18943" y="3755"/>
                </a:cubicBezTo>
                <a:cubicBezTo>
                  <a:pt x="19024" y="3457"/>
                  <a:pt x="19085" y="3176"/>
                  <a:pt x="19126" y="2895"/>
                </a:cubicBezTo>
                <a:cubicBezTo>
                  <a:pt x="19247" y="2334"/>
                  <a:pt x="19369" y="1790"/>
                  <a:pt x="19552" y="1351"/>
                </a:cubicBezTo>
                <a:cubicBezTo>
                  <a:pt x="19633" y="1123"/>
                  <a:pt x="19754" y="930"/>
                  <a:pt x="19835" y="754"/>
                </a:cubicBezTo>
                <a:cubicBezTo>
                  <a:pt x="19957" y="579"/>
                  <a:pt x="20038" y="439"/>
                  <a:pt x="20119" y="333"/>
                </a:cubicBezTo>
                <a:cubicBezTo>
                  <a:pt x="20302" y="123"/>
                  <a:pt x="20403" y="0"/>
                  <a:pt x="20403" y="0"/>
                </a:cubicBezTo>
                <a:lnTo>
                  <a:pt x="21600" y="895"/>
                </a:lnTo>
                <a:cubicBezTo>
                  <a:pt x="21600" y="895"/>
                  <a:pt x="21539" y="965"/>
                  <a:pt x="21417" y="1105"/>
                </a:cubicBezTo>
                <a:cubicBezTo>
                  <a:pt x="21357" y="1176"/>
                  <a:pt x="21316" y="1281"/>
                  <a:pt x="21235" y="1386"/>
                </a:cubicBezTo>
                <a:cubicBezTo>
                  <a:pt x="21174" y="1509"/>
                  <a:pt x="21093" y="1632"/>
                  <a:pt x="21032" y="1807"/>
                </a:cubicBezTo>
                <a:cubicBezTo>
                  <a:pt x="20890" y="2141"/>
                  <a:pt x="20789" y="2579"/>
                  <a:pt x="20687" y="3141"/>
                </a:cubicBezTo>
                <a:cubicBezTo>
                  <a:pt x="20626" y="3422"/>
                  <a:pt x="20566" y="3737"/>
                  <a:pt x="20484" y="4071"/>
                </a:cubicBezTo>
                <a:cubicBezTo>
                  <a:pt x="20424" y="4246"/>
                  <a:pt x="20403" y="4422"/>
                  <a:pt x="20322" y="4597"/>
                </a:cubicBezTo>
                <a:cubicBezTo>
                  <a:pt x="20282" y="4685"/>
                  <a:pt x="20261" y="4773"/>
                  <a:pt x="20221" y="4878"/>
                </a:cubicBezTo>
                <a:cubicBezTo>
                  <a:pt x="20180" y="4966"/>
                  <a:pt x="20140" y="5071"/>
                  <a:pt x="20079" y="5159"/>
                </a:cubicBezTo>
                <a:cubicBezTo>
                  <a:pt x="20038" y="5246"/>
                  <a:pt x="19977" y="5352"/>
                  <a:pt x="19917" y="5439"/>
                </a:cubicBezTo>
                <a:cubicBezTo>
                  <a:pt x="19856" y="5527"/>
                  <a:pt x="19795" y="5632"/>
                  <a:pt x="19714" y="5738"/>
                </a:cubicBezTo>
                <a:cubicBezTo>
                  <a:pt x="19633" y="5843"/>
                  <a:pt x="19552" y="5948"/>
                  <a:pt x="19470" y="6036"/>
                </a:cubicBezTo>
                <a:cubicBezTo>
                  <a:pt x="19389" y="6106"/>
                  <a:pt x="19328" y="6176"/>
                  <a:pt x="19247" y="6247"/>
                </a:cubicBezTo>
                <a:lnTo>
                  <a:pt x="19105" y="6369"/>
                </a:lnTo>
                <a:lnTo>
                  <a:pt x="19065" y="6405"/>
                </a:lnTo>
                <a:lnTo>
                  <a:pt x="18903" y="6527"/>
                </a:lnTo>
                <a:cubicBezTo>
                  <a:pt x="18801" y="6598"/>
                  <a:pt x="18700" y="6685"/>
                  <a:pt x="18578" y="6755"/>
                </a:cubicBezTo>
                <a:cubicBezTo>
                  <a:pt x="18456" y="6826"/>
                  <a:pt x="18355" y="6896"/>
                  <a:pt x="18233" y="6948"/>
                </a:cubicBezTo>
                <a:cubicBezTo>
                  <a:pt x="18112" y="7001"/>
                  <a:pt x="17990" y="7054"/>
                  <a:pt x="17868" y="7106"/>
                </a:cubicBezTo>
                <a:cubicBezTo>
                  <a:pt x="17361" y="7299"/>
                  <a:pt x="16834" y="7422"/>
                  <a:pt x="16327" y="7510"/>
                </a:cubicBezTo>
                <a:cubicBezTo>
                  <a:pt x="15820" y="7598"/>
                  <a:pt x="15313" y="7668"/>
                  <a:pt x="14846" y="7738"/>
                </a:cubicBezTo>
                <a:cubicBezTo>
                  <a:pt x="14380" y="7826"/>
                  <a:pt x="13913" y="7914"/>
                  <a:pt x="13528" y="8054"/>
                </a:cubicBezTo>
                <a:lnTo>
                  <a:pt x="13244" y="8177"/>
                </a:lnTo>
                <a:cubicBezTo>
                  <a:pt x="13163" y="8212"/>
                  <a:pt x="13102" y="8264"/>
                  <a:pt x="13021" y="8300"/>
                </a:cubicBezTo>
                <a:cubicBezTo>
                  <a:pt x="12980" y="8317"/>
                  <a:pt x="12940" y="8352"/>
                  <a:pt x="12879" y="8387"/>
                </a:cubicBezTo>
                <a:lnTo>
                  <a:pt x="12737" y="8510"/>
                </a:lnTo>
                <a:lnTo>
                  <a:pt x="12656" y="8563"/>
                </a:lnTo>
                <a:lnTo>
                  <a:pt x="12635" y="8580"/>
                </a:lnTo>
                <a:cubicBezTo>
                  <a:pt x="12717" y="8528"/>
                  <a:pt x="12656" y="8563"/>
                  <a:pt x="12676" y="8563"/>
                </a:cubicBezTo>
                <a:lnTo>
                  <a:pt x="12656" y="8580"/>
                </a:lnTo>
                <a:lnTo>
                  <a:pt x="12554" y="8686"/>
                </a:lnTo>
                <a:cubicBezTo>
                  <a:pt x="12291" y="8966"/>
                  <a:pt x="12088" y="9300"/>
                  <a:pt x="11946" y="9686"/>
                </a:cubicBezTo>
                <a:cubicBezTo>
                  <a:pt x="11804" y="10072"/>
                  <a:pt x="11723" y="10510"/>
                  <a:pt x="11621" y="10967"/>
                </a:cubicBezTo>
                <a:cubicBezTo>
                  <a:pt x="11520" y="11423"/>
                  <a:pt x="11439" y="11932"/>
                  <a:pt x="11256" y="12423"/>
                </a:cubicBezTo>
                <a:cubicBezTo>
                  <a:pt x="11216" y="12546"/>
                  <a:pt x="11155" y="12669"/>
                  <a:pt x="11094" y="12809"/>
                </a:cubicBezTo>
                <a:cubicBezTo>
                  <a:pt x="11074" y="12879"/>
                  <a:pt x="11033" y="12932"/>
                  <a:pt x="11013" y="13002"/>
                </a:cubicBezTo>
                <a:lnTo>
                  <a:pt x="10912" y="13195"/>
                </a:lnTo>
                <a:lnTo>
                  <a:pt x="10810" y="13388"/>
                </a:lnTo>
                <a:cubicBezTo>
                  <a:pt x="10770" y="13458"/>
                  <a:pt x="10709" y="13511"/>
                  <a:pt x="10668" y="13581"/>
                </a:cubicBezTo>
                <a:lnTo>
                  <a:pt x="10506" y="13774"/>
                </a:lnTo>
                <a:lnTo>
                  <a:pt x="10465" y="13827"/>
                </a:lnTo>
                <a:lnTo>
                  <a:pt x="10425" y="13862"/>
                </a:lnTo>
                <a:lnTo>
                  <a:pt x="10364" y="13932"/>
                </a:lnTo>
                <a:lnTo>
                  <a:pt x="10242" y="14055"/>
                </a:lnTo>
                <a:lnTo>
                  <a:pt x="10100" y="14020"/>
                </a:lnTo>
                <a:cubicBezTo>
                  <a:pt x="10100" y="14020"/>
                  <a:pt x="10019" y="14090"/>
                  <a:pt x="10060" y="14055"/>
                </a:cubicBezTo>
                <a:lnTo>
                  <a:pt x="10039" y="14072"/>
                </a:lnTo>
                <a:lnTo>
                  <a:pt x="10019" y="14090"/>
                </a:lnTo>
                <a:lnTo>
                  <a:pt x="9979" y="14125"/>
                </a:lnTo>
                <a:cubicBezTo>
                  <a:pt x="9857" y="14213"/>
                  <a:pt x="9735" y="14318"/>
                  <a:pt x="9593" y="14406"/>
                </a:cubicBezTo>
                <a:cubicBezTo>
                  <a:pt x="9451" y="14476"/>
                  <a:pt x="9330" y="14564"/>
                  <a:pt x="9188" y="14634"/>
                </a:cubicBezTo>
                <a:cubicBezTo>
                  <a:pt x="9046" y="14704"/>
                  <a:pt x="8904" y="14757"/>
                  <a:pt x="8762" y="14827"/>
                </a:cubicBezTo>
                <a:cubicBezTo>
                  <a:pt x="8194" y="15055"/>
                  <a:pt x="7626" y="15160"/>
                  <a:pt x="7099" y="15248"/>
                </a:cubicBezTo>
                <a:cubicBezTo>
                  <a:pt x="6571" y="15336"/>
                  <a:pt x="6085" y="15406"/>
                  <a:pt x="5618" y="15476"/>
                </a:cubicBezTo>
                <a:cubicBezTo>
                  <a:pt x="5172" y="15564"/>
                  <a:pt x="4766" y="15652"/>
                  <a:pt x="4401" y="15792"/>
                </a:cubicBezTo>
                <a:cubicBezTo>
                  <a:pt x="4320" y="15827"/>
                  <a:pt x="4239" y="15862"/>
                  <a:pt x="4158" y="15897"/>
                </a:cubicBezTo>
                <a:cubicBezTo>
                  <a:pt x="4077" y="15932"/>
                  <a:pt x="4036" y="15967"/>
                  <a:pt x="3955" y="16003"/>
                </a:cubicBezTo>
                <a:cubicBezTo>
                  <a:pt x="3914" y="16020"/>
                  <a:pt x="3894" y="16038"/>
                  <a:pt x="3854" y="16055"/>
                </a:cubicBezTo>
                <a:lnTo>
                  <a:pt x="3732" y="16143"/>
                </a:lnTo>
                <a:lnTo>
                  <a:pt x="3610" y="16231"/>
                </a:lnTo>
                <a:lnTo>
                  <a:pt x="3549" y="16283"/>
                </a:lnTo>
                <a:cubicBezTo>
                  <a:pt x="3509" y="16318"/>
                  <a:pt x="3590" y="16248"/>
                  <a:pt x="3590" y="16266"/>
                </a:cubicBezTo>
                <a:lnTo>
                  <a:pt x="3570" y="16283"/>
                </a:lnTo>
                <a:lnTo>
                  <a:pt x="3549" y="16301"/>
                </a:lnTo>
                <a:cubicBezTo>
                  <a:pt x="3306" y="16511"/>
                  <a:pt x="3144" y="16757"/>
                  <a:pt x="3002" y="17020"/>
                </a:cubicBezTo>
                <a:cubicBezTo>
                  <a:pt x="2738" y="17564"/>
                  <a:pt x="2616" y="18161"/>
                  <a:pt x="2515" y="18722"/>
                </a:cubicBezTo>
                <a:cubicBezTo>
                  <a:pt x="2414" y="19284"/>
                  <a:pt x="2292" y="19828"/>
                  <a:pt x="2109" y="20266"/>
                </a:cubicBezTo>
                <a:cubicBezTo>
                  <a:pt x="2028" y="20495"/>
                  <a:pt x="1927" y="20688"/>
                  <a:pt x="1846" y="20863"/>
                </a:cubicBezTo>
                <a:cubicBezTo>
                  <a:pt x="1744" y="21039"/>
                  <a:pt x="1623" y="21214"/>
                  <a:pt x="1541" y="21319"/>
                </a:cubicBezTo>
                <a:cubicBezTo>
                  <a:pt x="1399" y="21495"/>
                  <a:pt x="1318" y="21600"/>
                  <a:pt x="1318" y="21600"/>
                </a:cubicBezTo>
                <a:lnTo>
                  <a:pt x="0" y="20775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0" name="Freeform: Shape 19"/>
          <p:cNvSpPr/>
          <p:nvPr/>
        </p:nvSpPr>
        <p:spPr>
          <a:xfrm>
            <a:off x="12015103" y="3585212"/>
            <a:ext cx="3368255" cy="3234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941"/>
                </a:moveTo>
                <a:cubicBezTo>
                  <a:pt x="0" y="20941"/>
                  <a:pt x="14" y="20912"/>
                  <a:pt x="56" y="20868"/>
                </a:cubicBezTo>
                <a:cubicBezTo>
                  <a:pt x="70" y="20839"/>
                  <a:pt x="98" y="20810"/>
                  <a:pt x="126" y="20766"/>
                </a:cubicBezTo>
                <a:cubicBezTo>
                  <a:pt x="169" y="20722"/>
                  <a:pt x="211" y="20663"/>
                  <a:pt x="267" y="20605"/>
                </a:cubicBezTo>
                <a:lnTo>
                  <a:pt x="281" y="20576"/>
                </a:lnTo>
                <a:cubicBezTo>
                  <a:pt x="295" y="20561"/>
                  <a:pt x="253" y="20590"/>
                  <a:pt x="309" y="20546"/>
                </a:cubicBezTo>
                <a:lnTo>
                  <a:pt x="323" y="20532"/>
                </a:lnTo>
                <a:cubicBezTo>
                  <a:pt x="337" y="20517"/>
                  <a:pt x="351" y="20517"/>
                  <a:pt x="365" y="20502"/>
                </a:cubicBezTo>
                <a:cubicBezTo>
                  <a:pt x="393" y="20473"/>
                  <a:pt x="422" y="20459"/>
                  <a:pt x="436" y="20429"/>
                </a:cubicBezTo>
                <a:cubicBezTo>
                  <a:pt x="492" y="20385"/>
                  <a:pt x="534" y="20327"/>
                  <a:pt x="646" y="20254"/>
                </a:cubicBezTo>
                <a:cubicBezTo>
                  <a:pt x="689" y="20224"/>
                  <a:pt x="745" y="20180"/>
                  <a:pt x="787" y="20151"/>
                </a:cubicBezTo>
                <a:cubicBezTo>
                  <a:pt x="843" y="20122"/>
                  <a:pt x="885" y="20078"/>
                  <a:pt x="942" y="20049"/>
                </a:cubicBezTo>
                <a:cubicBezTo>
                  <a:pt x="1040" y="19990"/>
                  <a:pt x="1152" y="19932"/>
                  <a:pt x="1265" y="19888"/>
                </a:cubicBezTo>
                <a:cubicBezTo>
                  <a:pt x="1729" y="19683"/>
                  <a:pt x="2319" y="19566"/>
                  <a:pt x="2909" y="19463"/>
                </a:cubicBezTo>
                <a:cubicBezTo>
                  <a:pt x="3204" y="19405"/>
                  <a:pt x="3513" y="19346"/>
                  <a:pt x="3794" y="19259"/>
                </a:cubicBezTo>
                <a:cubicBezTo>
                  <a:pt x="4090" y="19171"/>
                  <a:pt x="4357" y="19039"/>
                  <a:pt x="4581" y="18849"/>
                </a:cubicBezTo>
                <a:lnTo>
                  <a:pt x="4666" y="18776"/>
                </a:lnTo>
                <a:lnTo>
                  <a:pt x="4708" y="18732"/>
                </a:lnTo>
                <a:lnTo>
                  <a:pt x="4736" y="18717"/>
                </a:lnTo>
                <a:lnTo>
                  <a:pt x="4750" y="18702"/>
                </a:lnTo>
                <a:cubicBezTo>
                  <a:pt x="4750" y="18702"/>
                  <a:pt x="4708" y="18746"/>
                  <a:pt x="4736" y="18717"/>
                </a:cubicBezTo>
                <a:cubicBezTo>
                  <a:pt x="4806" y="18644"/>
                  <a:pt x="4862" y="18571"/>
                  <a:pt x="4933" y="18483"/>
                </a:cubicBezTo>
                <a:cubicBezTo>
                  <a:pt x="4975" y="18424"/>
                  <a:pt x="5003" y="18366"/>
                  <a:pt x="5045" y="18307"/>
                </a:cubicBezTo>
                <a:cubicBezTo>
                  <a:pt x="5087" y="18234"/>
                  <a:pt x="5115" y="18161"/>
                  <a:pt x="5158" y="18088"/>
                </a:cubicBezTo>
                <a:cubicBezTo>
                  <a:pt x="5298" y="17766"/>
                  <a:pt x="5396" y="17385"/>
                  <a:pt x="5467" y="16961"/>
                </a:cubicBezTo>
                <a:cubicBezTo>
                  <a:pt x="5551" y="16537"/>
                  <a:pt x="5607" y="16054"/>
                  <a:pt x="5748" y="15556"/>
                </a:cubicBezTo>
                <a:lnTo>
                  <a:pt x="5804" y="15366"/>
                </a:lnTo>
                <a:cubicBezTo>
                  <a:pt x="5818" y="15307"/>
                  <a:pt x="5846" y="15234"/>
                  <a:pt x="5874" y="15176"/>
                </a:cubicBezTo>
                <a:cubicBezTo>
                  <a:pt x="5902" y="15117"/>
                  <a:pt x="5916" y="15044"/>
                  <a:pt x="5945" y="14985"/>
                </a:cubicBezTo>
                <a:lnTo>
                  <a:pt x="6043" y="14795"/>
                </a:lnTo>
                <a:cubicBezTo>
                  <a:pt x="6169" y="14546"/>
                  <a:pt x="6338" y="14312"/>
                  <a:pt x="6535" y="14093"/>
                </a:cubicBezTo>
                <a:lnTo>
                  <a:pt x="6549" y="14078"/>
                </a:lnTo>
                <a:cubicBezTo>
                  <a:pt x="6535" y="14093"/>
                  <a:pt x="6591" y="14049"/>
                  <a:pt x="6577" y="14049"/>
                </a:cubicBezTo>
                <a:lnTo>
                  <a:pt x="6591" y="14034"/>
                </a:lnTo>
                <a:lnTo>
                  <a:pt x="6619" y="14005"/>
                </a:lnTo>
                <a:lnTo>
                  <a:pt x="6689" y="13946"/>
                </a:lnTo>
                <a:cubicBezTo>
                  <a:pt x="6732" y="13902"/>
                  <a:pt x="6774" y="13873"/>
                  <a:pt x="6830" y="13829"/>
                </a:cubicBezTo>
                <a:lnTo>
                  <a:pt x="7027" y="13698"/>
                </a:lnTo>
                <a:cubicBezTo>
                  <a:pt x="7097" y="13654"/>
                  <a:pt x="7153" y="13610"/>
                  <a:pt x="7223" y="13580"/>
                </a:cubicBezTo>
                <a:cubicBezTo>
                  <a:pt x="7350" y="13507"/>
                  <a:pt x="7476" y="13434"/>
                  <a:pt x="7603" y="13390"/>
                </a:cubicBezTo>
                <a:lnTo>
                  <a:pt x="7800" y="13317"/>
                </a:lnTo>
                <a:lnTo>
                  <a:pt x="7996" y="13259"/>
                </a:lnTo>
                <a:cubicBezTo>
                  <a:pt x="8516" y="13098"/>
                  <a:pt x="9008" y="13024"/>
                  <a:pt x="9472" y="12937"/>
                </a:cubicBezTo>
                <a:cubicBezTo>
                  <a:pt x="9936" y="12834"/>
                  <a:pt x="10371" y="12717"/>
                  <a:pt x="10695" y="12498"/>
                </a:cubicBezTo>
                <a:lnTo>
                  <a:pt x="10821" y="12410"/>
                </a:lnTo>
                <a:cubicBezTo>
                  <a:pt x="10863" y="12380"/>
                  <a:pt x="10891" y="12337"/>
                  <a:pt x="10934" y="12307"/>
                </a:cubicBezTo>
                <a:lnTo>
                  <a:pt x="11018" y="12220"/>
                </a:lnTo>
                <a:lnTo>
                  <a:pt x="11144" y="12073"/>
                </a:lnTo>
                <a:lnTo>
                  <a:pt x="11201" y="12000"/>
                </a:lnTo>
                <a:cubicBezTo>
                  <a:pt x="11215" y="11985"/>
                  <a:pt x="11229" y="11956"/>
                  <a:pt x="11229" y="11941"/>
                </a:cubicBezTo>
                <a:cubicBezTo>
                  <a:pt x="11257" y="11898"/>
                  <a:pt x="11271" y="11868"/>
                  <a:pt x="11299" y="11824"/>
                </a:cubicBezTo>
                <a:cubicBezTo>
                  <a:pt x="11327" y="11780"/>
                  <a:pt x="11341" y="11737"/>
                  <a:pt x="11369" y="11693"/>
                </a:cubicBezTo>
                <a:cubicBezTo>
                  <a:pt x="11397" y="11649"/>
                  <a:pt x="11425" y="11605"/>
                  <a:pt x="11439" y="11546"/>
                </a:cubicBezTo>
                <a:cubicBezTo>
                  <a:pt x="11608" y="11137"/>
                  <a:pt x="11692" y="10668"/>
                  <a:pt x="11777" y="10156"/>
                </a:cubicBezTo>
                <a:cubicBezTo>
                  <a:pt x="11861" y="9644"/>
                  <a:pt x="11959" y="9088"/>
                  <a:pt x="12184" y="8546"/>
                </a:cubicBezTo>
                <a:cubicBezTo>
                  <a:pt x="12255" y="8415"/>
                  <a:pt x="12311" y="8268"/>
                  <a:pt x="12395" y="8151"/>
                </a:cubicBezTo>
                <a:cubicBezTo>
                  <a:pt x="12479" y="8020"/>
                  <a:pt x="12550" y="7888"/>
                  <a:pt x="12662" y="7785"/>
                </a:cubicBezTo>
                <a:lnTo>
                  <a:pt x="12803" y="7610"/>
                </a:lnTo>
                <a:lnTo>
                  <a:pt x="12817" y="7595"/>
                </a:lnTo>
                <a:cubicBezTo>
                  <a:pt x="12817" y="7595"/>
                  <a:pt x="12873" y="7551"/>
                  <a:pt x="12845" y="7566"/>
                </a:cubicBezTo>
                <a:lnTo>
                  <a:pt x="12859" y="7551"/>
                </a:lnTo>
                <a:lnTo>
                  <a:pt x="12887" y="7522"/>
                </a:lnTo>
                <a:lnTo>
                  <a:pt x="12957" y="7463"/>
                </a:lnTo>
                <a:lnTo>
                  <a:pt x="13027" y="7405"/>
                </a:lnTo>
                <a:cubicBezTo>
                  <a:pt x="13056" y="7390"/>
                  <a:pt x="13070" y="7361"/>
                  <a:pt x="13112" y="7346"/>
                </a:cubicBezTo>
                <a:lnTo>
                  <a:pt x="13309" y="7215"/>
                </a:lnTo>
                <a:cubicBezTo>
                  <a:pt x="13814" y="6878"/>
                  <a:pt x="14334" y="6746"/>
                  <a:pt x="14812" y="6629"/>
                </a:cubicBezTo>
                <a:cubicBezTo>
                  <a:pt x="15290" y="6527"/>
                  <a:pt x="15740" y="6454"/>
                  <a:pt x="16133" y="6337"/>
                </a:cubicBezTo>
                <a:cubicBezTo>
                  <a:pt x="16527" y="6220"/>
                  <a:pt x="16864" y="6073"/>
                  <a:pt x="17117" y="5854"/>
                </a:cubicBezTo>
                <a:lnTo>
                  <a:pt x="17215" y="5766"/>
                </a:lnTo>
                <a:lnTo>
                  <a:pt x="17243" y="5751"/>
                </a:lnTo>
                <a:lnTo>
                  <a:pt x="17258" y="5737"/>
                </a:lnTo>
                <a:cubicBezTo>
                  <a:pt x="17258" y="5737"/>
                  <a:pt x="17215" y="5780"/>
                  <a:pt x="17243" y="5751"/>
                </a:cubicBezTo>
                <a:lnTo>
                  <a:pt x="17243" y="5737"/>
                </a:lnTo>
                <a:lnTo>
                  <a:pt x="17300" y="5678"/>
                </a:lnTo>
                <a:cubicBezTo>
                  <a:pt x="17370" y="5605"/>
                  <a:pt x="17454" y="5502"/>
                  <a:pt x="17482" y="5444"/>
                </a:cubicBezTo>
                <a:cubicBezTo>
                  <a:pt x="17525" y="5385"/>
                  <a:pt x="17567" y="5327"/>
                  <a:pt x="17595" y="5239"/>
                </a:cubicBezTo>
                <a:cubicBezTo>
                  <a:pt x="17637" y="5166"/>
                  <a:pt x="17679" y="5093"/>
                  <a:pt x="17707" y="5005"/>
                </a:cubicBezTo>
                <a:cubicBezTo>
                  <a:pt x="17834" y="4668"/>
                  <a:pt x="17918" y="4302"/>
                  <a:pt x="17974" y="3937"/>
                </a:cubicBezTo>
                <a:cubicBezTo>
                  <a:pt x="18045" y="3556"/>
                  <a:pt x="18101" y="3176"/>
                  <a:pt x="18185" y="2795"/>
                </a:cubicBezTo>
                <a:cubicBezTo>
                  <a:pt x="18283" y="2415"/>
                  <a:pt x="18396" y="2049"/>
                  <a:pt x="18579" y="1712"/>
                </a:cubicBezTo>
                <a:cubicBezTo>
                  <a:pt x="18621" y="1624"/>
                  <a:pt x="18677" y="1551"/>
                  <a:pt x="18719" y="1478"/>
                </a:cubicBezTo>
                <a:cubicBezTo>
                  <a:pt x="18747" y="1434"/>
                  <a:pt x="18761" y="1405"/>
                  <a:pt x="18789" y="1361"/>
                </a:cubicBezTo>
                <a:cubicBezTo>
                  <a:pt x="18817" y="1332"/>
                  <a:pt x="18846" y="1288"/>
                  <a:pt x="18874" y="1259"/>
                </a:cubicBezTo>
                <a:cubicBezTo>
                  <a:pt x="18902" y="1229"/>
                  <a:pt x="18930" y="1185"/>
                  <a:pt x="18958" y="1156"/>
                </a:cubicBezTo>
                <a:lnTo>
                  <a:pt x="19028" y="1083"/>
                </a:lnTo>
                <a:cubicBezTo>
                  <a:pt x="19014" y="1098"/>
                  <a:pt x="19056" y="1054"/>
                  <a:pt x="19056" y="1054"/>
                </a:cubicBezTo>
                <a:lnTo>
                  <a:pt x="19070" y="1039"/>
                </a:lnTo>
                <a:cubicBezTo>
                  <a:pt x="19127" y="995"/>
                  <a:pt x="19169" y="951"/>
                  <a:pt x="19225" y="893"/>
                </a:cubicBezTo>
                <a:cubicBezTo>
                  <a:pt x="19253" y="863"/>
                  <a:pt x="19267" y="849"/>
                  <a:pt x="19309" y="820"/>
                </a:cubicBezTo>
                <a:cubicBezTo>
                  <a:pt x="19337" y="790"/>
                  <a:pt x="19380" y="761"/>
                  <a:pt x="19408" y="746"/>
                </a:cubicBezTo>
                <a:cubicBezTo>
                  <a:pt x="19478" y="702"/>
                  <a:pt x="19548" y="644"/>
                  <a:pt x="19604" y="600"/>
                </a:cubicBezTo>
                <a:cubicBezTo>
                  <a:pt x="19731" y="527"/>
                  <a:pt x="19857" y="454"/>
                  <a:pt x="19970" y="410"/>
                </a:cubicBezTo>
                <a:cubicBezTo>
                  <a:pt x="20448" y="205"/>
                  <a:pt x="20813" y="132"/>
                  <a:pt x="21052" y="73"/>
                </a:cubicBezTo>
                <a:cubicBezTo>
                  <a:pt x="21291" y="29"/>
                  <a:pt x="21417" y="0"/>
                  <a:pt x="21417" y="0"/>
                </a:cubicBezTo>
                <a:lnTo>
                  <a:pt x="21600" y="1068"/>
                </a:lnTo>
                <a:cubicBezTo>
                  <a:pt x="21600" y="1068"/>
                  <a:pt x="21488" y="1098"/>
                  <a:pt x="21263" y="1127"/>
                </a:cubicBezTo>
                <a:cubicBezTo>
                  <a:pt x="21038" y="1171"/>
                  <a:pt x="20729" y="1229"/>
                  <a:pt x="20391" y="1390"/>
                </a:cubicBezTo>
                <a:cubicBezTo>
                  <a:pt x="20307" y="1420"/>
                  <a:pt x="20223" y="1478"/>
                  <a:pt x="20138" y="1522"/>
                </a:cubicBezTo>
                <a:cubicBezTo>
                  <a:pt x="20110" y="1551"/>
                  <a:pt x="20068" y="1566"/>
                  <a:pt x="20026" y="1595"/>
                </a:cubicBezTo>
                <a:lnTo>
                  <a:pt x="19970" y="1624"/>
                </a:lnTo>
                <a:cubicBezTo>
                  <a:pt x="19956" y="1639"/>
                  <a:pt x="19928" y="1668"/>
                  <a:pt x="19900" y="1683"/>
                </a:cubicBezTo>
                <a:cubicBezTo>
                  <a:pt x="19843" y="1727"/>
                  <a:pt x="19801" y="1771"/>
                  <a:pt x="19745" y="1815"/>
                </a:cubicBezTo>
                <a:lnTo>
                  <a:pt x="19731" y="1829"/>
                </a:lnTo>
                <a:cubicBezTo>
                  <a:pt x="19717" y="1829"/>
                  <a:pt x="19773" y="1785"/>
                  <a:pt x="19745" y="1815"/>
                </a:cubicBezTo>
                <a:lnTo>
                  <a:pt x="19731" y="1829"/>
                </a:lnTo>
                <a:lnTo>
                  <a:pt x="19703" y="1859"/>
                </a:lnTo>
                <a:lnTo>
                  <a:pt x="19647" y="1917"/>
                </a:lnTo>
                <a:lnTo>
                  <a:pt x="19590" y="1976"/>
                </a:lnTo>
                <a:cubicBezTo>
                  <a:pt x="19576" y="2005"/>
                  <a:pt x="19562" y="2020"/>
                  <a:pt x="19548" y="2049"/>
                </a:cubicBezTo>
                <a:cubicBezTo>
                  <a:pt x="19520" y="2107"/>
                  <a:pt x="19478" y="2151"/>
                  <a:pt x="19450" y="2210"/>
                </a:cubicBezTo>
                <a:cubicBezTo>
                  <a:pt x="19323" y="2429"/>
                  <a:pt x="19225" y="2707"/>
                  <a:pt x="19155" y="3015"/>
                </a:cubicBezTo>
                <a:cubicBezTo>
                  <a:pt x="19084" y="3337"/>
                  <a:pt x="19028" y="3688"/>
                  <a:pt x="18958" y="4083"/>
                </a:cubicBezTo>
                <a:cubicBezTo>
                  <a:pt x="18888" y="4478"/>
                  <a:pt x="18803" y="4917"/>
                  <a:pt x="18635" y="5371"/>
                </a:cubicBezTo>
                <a:cubicBezTo>
                  <a:pt x="18593" y="5488"/>
                  <a:pt x="18536" y="5590"/>
                  <a:pt x="18480" y="5707"/>
                </a:cubicBezTo>
                <a:cubicBezTo>
                  <a:pt x="18438" y="5824"/>
                  <a:pt x="18354" y="5941"/>
                  <a:pt x="18269" y="6059"/>
                </a:cubicBezTo>
                <a:cubicBezTo>
                  <a:pt x="18185" y="6190"/>
                  <a:pt x="18129" y="6249"/>
                  <a:pt x="18059" y="6337"/>
                </a:cubicBezTo>
                <a:lnTo>
                  <a:pt x="18002" y="6395"/>
                </a:lnTo>
                <a:lnTo>
                  <a:pt x="18002" y="6410"/>
                </a:lnTo>
                <a:cubicBezTo>
                  <a:pt x="18016" y="6395"/>
                  <a:pt x="17974" y="6454"/>
                  <a:pt x="17974" y="6439"/>
                </a:cubicBezTo>
                <a:lnTo>
                  <a:pt x="17960" y="6454"/>
                </a:lnTo>
                <a:lnTo>
                  <a:pt x="17918" y="6483"/>
                </a:lnTo>
                <a:lnTo>
                  <a:pt x="17763" y="6615"/>
                </a:lnTo>
                <a:cubicBezTo>
                  <a:pt x="17356" y="6966"/>
                  <a:pt x="16864" y="7185"/>
                  <a:pt x="16386" y="7317"/>
                </a:cubicBezTo>
                <a:cubicBezTo>
                  <a:pt x="15908" y="7449"/>
                  <a:pt x="15431" y="7493"/>
                  <a:pt x="14995" y="7580"/>
                </a:cubicBezTo>
                <a:cubicBezTo>
                  <a:pt x="14770" y="7624"/>
                  <a:pt x="14559" y="7668"/>
                  <a:pt x="14363" y="7741"/>
                </a:cubicBezTo>
                <a:cubicBezTo>
                  <a:pt x="14264" y="7771"/>
                  <a:pt x="14166" y="7815"/>
                  <a:pt x="14081" y="7859"/>
                </a:cubicBezTo>
                <a:lnTo>
                  <a:pt x="13955" y="7932"/>
                </a:lnTo>
                <a:lnTo>
                  <a:pt x="13885" y="7961"/>
                </a:lnTo>
                <a:lnTo>
                  <a:pt x="13829" y="8005"/>
                </a:lnTo>
                <a:cubicBezTo>
                  <a:pt x="13491" y="8239"/>
                  <a:pt x="13238" y="8546"/>
                  <a:pt x="13070" y="8941"/>
                </a:cubicBezTo>
                <a:cubicBezTo>
                  <a:pt x="12901" y="9337"/>
                  <a:pt x="12817" y="9820"/>
                  <a:pt x="12746" y="10332"/>
                </a:cubicBezTo>
                <a:cubicBezTo>
                  <a:pt x="12662" y="10844"/>
                  <a:pt x="12578" y="11400"/>
                  <a:pt x="12353" y="11971"/>
                </a:cubicBezTo>
                <a:cubicBezTo>
                  <a:pt x="12325" y="12044"/>
                  <a:pt x="12297" y="12102"/>
                  <a:pt x="12255" y="12176"/>
                </a:cubicBezTo>
                <a:cubicBezTo>
                  <a:pt x="12212" y="12249"/>
                  <a:pt x="12198" y="12307"/>
                  <a:pt x="12142" y="12380"/>
                </a:cubicBezTo>
                <a:lnTo>
                  <a:pt x="12002" y="12600"/>
                </a:lnTo>
                <a:cubicBezTo>
                  <a:pt x="11973" y="12629"/>
                  <a:pt x="11959" y="12673"/>
                  <a:pt x="11931" y="12702"/>
                </a:cubicBezTo>
                <a:lnTo>
                  <a:pt x="11875" y="12776"/>
                </a:lnTo>
                <a:lnTo>
                  <a:pt x="11749" y="12922"/>
                </a:lnTo>
                <a:lnTo>
                  <a:pt x="11735" y="12937"/>
                </a:lnTo>
                <a:cubicBezTo>
                  <a:pt x="11735" y="12937"/>
                  <a:pt x="11678" y="12995"/>
                  <a:pt x="11706" y="12966"/>
                </a:cubicBezTo>
                <a:lnTo>
                  <a:pt x="11692" y="12980"/>
                </a:lnTo>
                <a:lnTo>
                  <a:pt x="11650" y="13024"/>
                </a:lnTo>
                <a:lnTo>
                  <a:pt x="11566" y="13098"/>
                </a:lnTo>
                <a:cubicBezTo>
                  <a:pt x="11510" y="13141"/>
                  <a:pt x="11453" y="13200"/>
                  <a:pt x="11383" y="13244"/>
                </a:cubicBezTo>
                <a:lnTo>
                  <a:pt x="11201" y="13376"/>
                </a:lnTo>
                <a:cubicBezTo>
                  <a:pt x="11172" y="13390"/>
                  <a:pt x="11144" y="13420"/>
                  <a:pt x="11102" y="13434"/>
                </a:cubicBezTo>
                <a:lnTo>
                  <a:pt x="11004" y="13493"/>
                </a:lnTo>
                <a:lnTo>
                  <a:pt x="10807" y="13595"/>
                </a:lnTo>
                <a:cubicBezTo>
                  <a:pt x="10681" y="13654"/>
                  <a:pt x="10540" y="13712"/>
                  <a:pt x="10414" y="13756"/>
                </a:cubicBezTo>
                <a:cubicBezTo>
                  <a:pt x="10287" y="13800"/>
                  <a:pt x="10147" y="13844"/>
                  <a:pt x="10020" y="13873"/>
                </a:cubicBezTo>
                <a:cubicBezTo>
                  <a:pt x="9894" y="13902"/>
                  <a:pt x="9767" y="13932"/>
                  <a:pt x="9641" y="13961"/>
                </a:cubicBezTo>
                <a:cubicBezTo>
                  <a:pt x="9135" y="14063"/>
                  <a:pt x="8657" y="14122"/>
                  <a:pt x="8249" y="14254"/>
                </a:cubicBezTo>
                <a:lnTo>
                  <a:pt x="8095" y="14298"/>
                </a:lnTo>
                <a:lnTo>
                  <a:pt x="7954" y="14356"/>
                </a:lnTo>
                <a:cubicBezTo>
                  <a:pt x="7856" y="14385"/>
                  <a:pt x="7771" y="14444"/>
                  <a:pt x="7687" y="14488"/>
                </a:cubicBezTo>
                <a:cubicBezTo>
                  <a:pt x="7645" y="14502"/>
                  <a:pt x="7603" y="14532"/>
                  <a:pt x="7575" y="14561"/>
                </a:cubicBezTo>
                <a:cubicBezTo>
                  <a:pt x="7547" y="14590"/>
                  <a:pt x="7504" y="14605"/>
                  <a:pt x="7462" y="14634"/>
                </a:cubicBezTo>
                <a:cubicBezTo>
                  <a:pt x="7420" y="14663"/>
                  <a:pt x="7378" y="14707"/>
                  <a:pt x="7336" y="14751"/>
                </a:cubicBezTo>
                <a:lnTo>
                  <a:pt x="7266" y="14810"/>
                </a:lnTo>
                <a:lnTo>
                  <a:pt x="7237" y="14839"/>
                </a:lnTo>
                <a:lnTo>
                  <a:pt x="7223" y="14854"/>
                </a:lnTo>
                <a:cubicBezTo>
                  <a:pt x="7209" y="14868"/>
                  <a:pt x="7266" y="14810"/>
                  <a:pt x="7237" y="14839"/>
                </a:cubicBezTo>
                <a:lnTo>
                  <a:pt x="7223" y="14854"/>
                </a:lnTo>
                <a:cubicBezTo>
                  <a:pt x="6956" y="15132"/>
                  <a:pt x="6802" y="15498"/>
                  <a:pt x="6689" y="15893"/>
                </a:cubicBezTo>
                <a:cubicBezTo>
                  <a:pt x="6577" y="16302"/>
                  <a:pt x="6521" y="16741"/>
                  <a:pt x="6436" y="17195"/>
                </a:cubicBezTo>
                <a:cubicBezTo>
                  <a:pt x="6366" y="17649"/>
                  <a:pt x="6268" y="18117"/>
                  <a:pt x="6071" y="18571"/>
                </a:cubicBezTo>
                <a:cubicBezTo>
                  <a:pt x="6015" y="18688"/>
                  <a:pt x="5973" y="18790"/>
                  <a:pt x="5902" y="18907"/>
                </a:cubicBezTo>
                <a:cubicBezTo>
                  <a:pt x="5832" y="19024"/>
                  <a:pt x="5762" y="19141"/>
                  <a:pt x="5692" y="19244"/>
                </a:cubicBezTo>
                <a:cubicBezTo>
                  <a:pt x="5621" y="19317"/>
                  <a:pt x="5565" y="19390"/>
                  <a:pt x="5495" y="19478"/>
                </a:cubicBezTo>
                <a:cubicBezTo>
                  <a:pt x="5509" y="19463"/>
                  <a:pt x="5467" y="19522"/>
                  <a:pt x="5467" y="19507"/>
                </a:cubicBezTo>
                <a:lnTo>
                  <a:pt x="5453" y="19522"/>
                </a:lnTo>
                <a:lnTo>
                  <a:pt x="5425" y="19551"/>
                </a:lnTo>
                <a:lnTo>
                  <a:pt x="5354" y="19610"/>
                </a:lnTo>
                <a:lnTo>
                  <a:pt x="5228" y="19727"/>
                </a:lnTo>
                <a:cubicBezTo>
                  <a:pt x="4862" y="20020"/>
                  <a:pt x="4469" y="20210"/>
                  <a:pt x="4104" y="20327"/>
                </a:cubicBezTo>
                <a:cubicBezTo>
                  <a:pt x="3738" y="20444"/>
                  <a:pt x="3401" y="20502"/>
                  <a:pt x="3092" y="20561"/>
                </a:cubicBezTo>
                <a:cubicBezTo>
                  <a:pt x="2473" y="20663"/>
                  <a:pt x="2010" y="20766"/>
                  <a:pt x="1658" y="20912"/>
                </a:cubicBezTo>
                <a:cubicBezTo>
                  <a:pt x="1574" y="20941"/>
                  <a:pt x="1504" y="20985"/>
                  <a:pt x="1433" y="21029"/>
                </a:cubicBezTo>
                <a:cubicBezTo>
                  <a:pt x="1391" y="21044"/>
                  <a:pt x="1363" y="21073"/>
                  <a:pt x="1349" y="21088"/>
                </a:cubicBezTo>
                <a:cubicBezTo>
                  <a:pt x="1321" y="21102"/>
                  <a:pt x="1293" y="21117"/>
                  <a:pt x="1279" y="21132"/>
                </a:cubicBezTo>
                <a:cubicBezTo>
                  <a:pt x="1237" y="21146"/>
                  <a:pt x="1166" y="21220"/>
                  <a:pt x="1110" y="21263"/>
                </a:cubicBezTo>
                <a:cubicBezTo>
                  <a:pt x="1082" y="21293"/>
                  <a:pt x="1054" y="21307"/>
                  <a:pt x="1026" y="21337"/>
                </a:cubicBezTo>
                <a:cubicBezTo>
                  <a:pt x="1012" y="21351"/>
                  <a:pt x="998" y="21351"/>
                  <a:pt x="984" y="21366"/>
                </a:cubicBezTo>
                <a:lnTo>
                  <a:pt x="970" y="21380"/>
                </a:lnTo>
                <a:cubicBezTo>
                  <a:pt x="1012" y="21337"/>
                  <a:pt x="984" y="21366"/>
                  <a:pt x="998" y="21351"/>
                </a:cubicBezTo>
                <a:lnTo>
                  <a:pt x="984" y="21366"/>
                </a:lnTo>
                <a:cubicBezTo>
                  <a:pt x="956" y="21395"/>
                  <a:pt x="928" y="21424"/>
                  <a:pt x="913" y="21439"/>
                </a:cubicBezTo>
                <a:cubicBezTo>
                  <a:pt x="885" y="21468"/>
                  <a:pt x="857" y="21498"/>
                  <a:pt x="843" y="21527"/>
                </a:cubicBezTo>
                <a:cubicBezTo>
                  <a:pt x="801" y="21571"/>
                  <a:pt x="787" y="21600"/>
                  <a:pt x="787" y="21600"/>
                </a:cubicBezTo>
                <a:lnTo>
                  <a:pt x="0" y="20941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1" name="Freeform: Shape 20"/>
          <p:cNvSpPr/>
          <p:nvPr/>
        </p:nvSpPr>
        <p:spPr>
          <a:xfrm>
            <a:off x="11546133" y="3120624"/>
            <a:ext cx="3883248" cy="365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58"/>
                </a:moveTo>
                <a:cubicBezTo>
                  <a:pt x="0" y="21458"/>
                  <a:pt x="24" y="21328"/>
                  <a:pt x="61" y="21083"/>
                </a:cubicBezTo>
                <a:cubicBezTo>
                  <a:pt x="110" y="20837"/>
                  <a:pt x="158" y="20462"/>
                  <a:pt x="329" y="19970"/>
                </a:cubicBezTo>
                <a:cubicBezTo>
                  <a:pt x="366" y="19841"/>
                  <a:pt x="427" y="19725"/>
                  <a:pt x="488" y="19582"/>
                </a:cubicBezTo>
                <a:cubicBezTo>
                  <a:pt x="512" y="19518"/>
                  <a:pt x="561" y="19453"/>
                  <a:pt x="597" y="19388"/>
                </a:cubicBezTo>
                <a:cubicBezTo>
                  <a:pt x="634" y="19324"/>
                  <a:pt x="683" y="19246"/>
                  <a:pt x="719" y="19181"/>
                </a:cubicBezTo>
                <a:cubicBezTo>
                  <a:pt x="768" y="19117"/>
                  <a:pt x="829" y="19052"/>
                  <a:pt x="878" y="18987"/>
                </a:cubicBezTo>
                <a:lnTo>
                  <a:pt x="914" y="18936"/>
                </a:lnTo>
                <a:lnTo>
                  <a:pt x="939" y="18910"/>
                </a:lnTo>
                <a:lnTo>
                  <a:pt x="963" y="18884"/>
                </a:lnTo>
                <a:lnTo>
                  <a:pt x="975" y="18871"/>
                </a:lnTo>
                <a:cubicBezTo>
                  <a:pt x="1000" y="18845"/>
                  <a:pt x="1024" y="18819"/>
                  <a:pt x="1060" y="18793"/>
                </a:cubicBezTo>
                <a:cubicBezTo>
                  <a:pt x="1121" y="18742"/>
                  <a:pt x="1158" y="18703"/>
                  <a:pt x="1243" y="18638"/>
                </a:cubicBezTo>
                <a:cubicBezTo>
                  <a:pt x="1316" y="18586"/>
                  <a:pt x="1402" y="18522"/>
                  <a:pt x="1487" y="18470"/>
                </a:cubicBezTo>
                <a:cubicBezTo>
                  <a:pt x="1804" y="18276"/>
                  <a:pt x="2158" y="18160"/>
                  <a:pt x="2511" y="18082"/>
                </a:cubicBezTo>
                <a:cubicBezTo>
                  <a:pt x="2865" y="17991"/>
                  <a:pt x="3230" y="17940"/>
                  <a:pt x="3572" y="17862"/>
                </a:cubicBezTo>
                <a:cubicBezTo>
                  <a:pt x="3925" y="17784"/>
                  <a:pt x="4254" y="17681"/>
                  <a:pt x="4535" y="17487"/>
                </a:cubicBezTo>
                <a:cubicBezTo>
                  <a:pt x="4608" y="17435"/>
                  <a:pt x="4669" y="17396"/>
                  <a:pt x="4730" y="17332"/>
                </a:cubicBezTo>
                <a:lnTo>
                  <a:pt x="4827" y="17241"/>
                </a:lnTo>
                <a:lnTo>
                  <a:pt x="4912" y="17138"/>
                </a:lnTo>
                <a:lnTo>
                  <a:pt x="4961" y="17073"/>
                </a:lnTo>
                <a:cubicBezTo>
                  <a:pt x="4973" y="17047"/>
                  <a:pt x="4998" y="17034"/>
                  <a:pt x="5010" y="17021"/>
                </a:cubicBezTo>
                <a:cubicBezTo>
                  <a:pt x="5034" y="16983"/>
                  <a:pt x="5047" y="16957"/>
                  <a:pt x="5071" y="16918"/>
                </a:cubicBezTo>
                <a:lnTo>
                  <a:pt x="5107" y="16866"/>
                </a:lnTo>
                <a:lnTo>
                  <a:pt x="5132" y="16801"/>
                </a:lnTo>
                <a:lnTo>
                  <a:pt x="5193" y="16672"/>
                </a:lnTo>
                <a:cubicBezTo>
                  <a:pt x="5351" y="16323"/>
                  <a:pt x="5424" y="15896"/>
                  <a:pt x="5510" y="15417"/>
                </a:cubicBezTo>
                <a:cubicBezTo>
                  <a:pt x="5595" y="14952"/>
                  <a:pt x="5680" y="14434"/>
                  <a:pt x="5900" y="13904"/>
                </a:cubicBezTo>
                <a:cubicBezTo>
                  <a:pt x="5961" y="13775"/>
                  <a:pt x="6022" y="13646"/>
                  <a:pt x="6107" y="13529"/>
                </a:cubicBezTo>
                <a:cubicBezTo>
                  <a:pt x="6180" y="13400"/>
                  <a:pt x="6278" y="13296"/>
                  <a:pt x="6363" y="13180"/>
                </a:cubicBezTo>
                <a:lnTo>
                  <a:pt x="6400" y="13141"/>
                </a:lnTo>
                <a:cubicBezTo>
                  <a:pt x="6412" y="13128"/>
                  <a:pt x="6387" y="13154"/>
                  <a:pt x="6424" y="13115"/>
                </a:cubicBezTo>
                <a:lnTo>
                  <a:pt x="6436" y="13102"/>
                </a:lnTo>
                <a:lnTo>
                  <a:pt x="6448" y="13089"/>
                </a:lnTo>
                <a:lnTo>
                  <a:pt x="6521" y="13025"/>
                </a:lnTo>
                <a:lnTo>
                  <a:pt x="6595" y="12960"/>
                </a:lnTo>
                <a:cubicBezTo>
                  <a:pt x="6619" y="12934"/>
                  <a:pt x="6631" y="12921"/>
                  <a:pt x="6668" y="12895"/>
                </a:cubicBezTo>
                <a:cubicBezTo>
                  <a:pt x="6790" y="12805"/>
                  <a:pt x="6924" y="12701"/>
                  <a:pt x="7046" y="12650"/>
                </a:cubicBezTo>
                <a:cubicBezTo>
                  <a:pt x="7545" y="12378"/>
                  <a:pt x="8070" y="12287"/>
                  <a:pt x="8557" y="12184"/>
                </a:cubicBezTo>
                <a:cubicBezTo>
                  <a:pt x="9032" y="12093"/>
                  <a:pt x="9496" y="12003"/>
                  <a:pt x="9861" y="11796"/>
                </a:cubicBezTo>
                <a:lnTo>
                  <a:pt x="9935" y="11757"/>
                </a:lnTo>
                <a:lnTo>
                  <a:pt x="9995" y="11718"/>
                </a:lnTo>
                <a:cubicBezTo>
                  <a:pt x="10032" y="11692"/>
                  <a:pt x="10081" y="11654"/>
                  <a:pt x="10117" y="11628"/>
                </a:cubicBezTo>
                <a:lnTo>
                  <a:pt x="10227" y="11524"/>
                </a:lnTo>
                <a:lnTo>
                  <a:pt x="10251" y="11498"/>
                </a:lnTo>
                <a:lnTo>
                  <a:pt x="10264" y="11486"/>
                </a:lnTo>
                <a:cubicBezTo>
                  <a:pt x="10288" y="11460"/>
                  <a:pt x="10251" y="11511"/>
                  <a:pt x="10251" y="11498"/>
                </a:cubicBezTo>
                <a:lnTo>
                  <a:pt x="10264" y="11486"/>
                </a:lnTo>
                <a:lnTo>
                  <a:pt x="10325" y="11408"/>
                </a:lnTo>
                <a:cubicBezTo>
                  <a:pt x="10361" y="11356"/>
                  <a:pt x="10410" y="11304"/>
                  <a:pt x="10447" y="11266"/>
                </a:cubicBezTo>
                <a:cubicBezTo>
                  <a:pt x="10471" y="11227"/>
                  <a:pt x="10495" y="11188"/>
                  <a:pt x="10520" y="11149"/>
                </a:cubicBezTo>
                <a:cubicBezTo>
                  <a:pt x="10544" y="11110"/>
                  <a:pt x="10568" y="11059"/>
                  <a:pt x="10593" y="11007"/>
                </a:cubicBezTo>
                <a:cubicBezTo>
                  <a:pt x="10617" y="10955"/>
                  <a:pt x="10642" y="10916"/>
                  <a:pt x="10654" y="10852"/>
                </a:cubicBezTo>
                <a:cubicBezTo>
                  <a:pt x="10739" y="10645"/>
                  <a:pt x="10800" y="10412"/>
                  <a:pt x="10849" y="10166"/>
                </a:cubicBezTo>
                <a:cubicBezTo>
                  <a:pt x="10898" y="9920"/>
                  <a:pt x="10946" y="9662"/>
                  <a:pt x="10983" y="9403"/>
                </a:cubicBezTo>
                <a:cubicBezTo>
                  <a:pt x="11032" y="9131"/>
                  <a:pt x="11080" y="8860"/>
                  <a:pt x="11166" y="8588"/>
                </a:cubicBezTo>
                <a:cubicBezTo>
                  <a:pt x="11190" y="8524"/>
                  <a:pt x="11202" y="8446"/>
                  <a:pt x="11239" y="8381"/>
                </a:cubicBezTo>
                <a:cubicBezTo>
                  <a:pt x="11263" y="8317"/>
                  <a:pt x="11288" y="8239"/>
                  <a:pt x="11324" y="8174"/>
                </a:cubicBezTo>
                <a:cubicBezTo>
                  <a:pt x="11385" y="8045"/>
                  <a:pt x="11446" y="7903"/>
                  <a:pt x="11531" y="7773"/>
                </a:cubicBezTo>
                <a:cubicBezTo>
                  <a:pt x="11605" y="7644"/>
                  <a:pt x="11702" y="7528"/>
                  <a:pt x="11800" y="7411"/>
                </a:cubicBezTo>
                <a:lnTo>
                  <a:pt x="11812" y="7385"/>
                </a:lnTo>
                <a:lnTo>
                  <a:pt x="11824" y="7372"/>
                </a:lnTo>
                <a:cubicBezTo>
                  <a:pt x="11824" y="7372"/>
                  <a:pt x="11861" y="7334"/>
                  <a:pt x="11848" y="7347"/>
                </a:cubicBezTo>
                <a:lnTo>
                  <a:pt x="11885" y="7321"/>
                </a:lnTo>
                <a:lnTo>
                  <a:pt x="11958" y="7256"/>
                </a:lnTo>
                <a:lnTo>
                  <a:pt x="12031" y="7191"/>
                </a:lnTo>
                <a:cubicBezTo>
                  <a:pt x="12043" y="7178"/>
                  <a:pt x="12056" y="7166"/>
                  <a:pt x="12068" y="7153"/>
                </a:cubicBezTo>
                <a:lnTo>
                  <a:pt x="12116" y="7114"/>
                </a:lnTo>
                <a:lnTo>
                  <a:pt x="12312" y="6972"/>
                </a:lnTo>
                <a:cubicBezTo>
                  <a:pt x="12372" y="6933"/>
                  <a:pt x="12433" y="6894"/>
                  <a:pt x="12494" y="6868"/>
                </a:cubicBezTo>
                <a:cubicBezTo>
                  <a:pt x="12616" y="6790"/>
                  <a:pt x="12750" y="6752"/>
                  <a:pt x="12872" y="6700"/>
                </a:cubicBezTo>
                <a:cubicBezTo>
                  <a:pt x="13384" y="6519"/>
                  <a:pt x="13872" y="6454"/>
                  <a:pt x="14311" y="6351"/>
                </a:cubicBezTo>
                <a:cubicBezTo>
                  <a:pt x="14530" y="6299"/>
                  <a:pt x="14737" y="6247"/>
                  <a:pt x="14932" y="6183"/>
                </a:cubicBezTo>
                <a:cubicBezTo>
                  <a:pt x="15115" y="6105"/>
                  <a:pt x="15298" y="6027"/>
                  <a:pt x="15444" y="5911"/>
                </a:cubicBezTo>
                <a:cubicBezTo>
                  <a:pt x="15530" y="5859"/>
                  <a:pt x="15591" y="5794"/>
                  <a:pt x="15651" y="5730"/>
                </a:cubicBezTo>
                <a:lnTo>
                  <a:pt x="15676" y="5704"/>
                </a:lnTo>
                <a:cubicBezTo>
                  <a:pt x="15664" y="5717"/>
                  <a:pt x="15700" y="5678"/>
                  <a:pt x="15664" y="5717"/>
                </a:cubicBezTo>
                <a:lnTo>
                  <a:pt x="15749" y="5626"/>
                </a:lnTo>
                <a:cubicBezTo>
                  <a:pt x="15786" y="5588"/>
                  <a:pt x="15822" y="5536"/>
                  <a:pt x="15859" y="5497"/>
                </a:cubicBezTo>
                <a:cubicBezTo>
                  <a:pt x="15883" y="5458"/>
                  <a:pt x="15895" y="5432"/>
                  <a:pt x="15920" y="5394"/>
                </a:cubicBezTo>
                <a:lnTo>
                  <a:pt x="15956" y="5342"/>
                </a:lnTo>
                <a:cubicBezTo>
                  <a:pt x="15968" y="5329"/>
                  <a:pt x="15981" y="5303"/>
                  <a:pt x="15993" y="5277"/>
                </a:cubicBezTo>
                <a:lnTo>
                  <a:pt x="16054" y="5148"/>
                </a:lnTo>
                <a:cubicBezTo>
                  <a:pt x="16078" y="5109"/>
                  <a:pt x="16090" y="5057"/>
                  <a:pt x="16102" y="5018"/>
                </a:cubicBezTo>
                <a:cubicBezTo>
                  <a:pt x="16371" y="4281"/>
                  <a:pt x="16358" y="3376"/>
                  <a:pt x="16688" y="2522"/>
                </a:cubicBezTo>
                <a:cubicBezTo>
                  <a:pt x="16761" y="2315"/>
                  <a:pt x="16870" y="2108"/>
                  <a:pt x="16992" y="1927"/>
                </a:cubicBezTo>
                <a:lnTo>
                  <a:pt x="17041" y="1863"/>
                </a:lnTo>
                <a:lnTo>
                  <a:pt x="17090" y="1798"/>
                </a:lnTo>
                <a:cubicBezTo>
                  <a:pt x="17126" y="1759"/>
                  <a:pt x="17163" y="1707"/>
                  <a:pt x="17200" y="1669"/>
                </a:cubicBezTo>
                <a:lnTo>
                  <a:pt x="17248" y="1604"/>
                </a:lnTo>
                <a:lnTo>
                  <a:pt x="17260" y="1591"/>
                </a:lnTo>
                <a:cubicBezTo>
                  <a:pt x="17248" y="1604"/>
                  <a:pt x="17285" y="1565"/>
                  <a:pt x="17285" y="1565"/>
                </a:cubicBezTo>
                <a:lnTo>
                  <a:pt x="17297" y="1552"/>
                </a:lnTo>
                <a:lnTo>
                  <a:pt x="17321" y="1526"/>
                </a:lnTo>
                <a:cubicBezTo>
                  <a:pt x="17358" y="1500"/>
                  <a:pt x="17382" y="1462"/>
                  <a:pt x="17419" y="1436"/>
                </a:cubicBezTo>
                <a:cubicBezTo>
                  <a:pt x="17468" y="1384"/>
                  <a:pt x="17577" y="1306"/>
                  <a:pt x="17663" y="1242"/>
                </a:cubicBezTo>
                <a:cubicBezTo>
                  <a:pt x="17748" y="1177"/>
                  <a:pt x="17833" y="1125"/>
                  <a:pt x="17919" y="1086"/>
                </a:cubicBezTo>
                <a:cubicBezTo>
                  <a:pt x="18004" y="1035"/>
                  <a:pt x="18089" y="1009"/>
                  <a:pt x="18175" y="970"/>
                </a:cubicBezTo>
                <a:cubicBezTo>
                  <a:pt x="18211" y="957"/>
                  <a:pt x="18260" y="931"/>
                  <a:pt x="18297" y="918"/>
                </a:cubicBezTo>
                <a:cubicBezTo>
                  <a:pt x="18333" y="905"/>
                  <a:pt x="18382" y="892"/>
                  <a:pt x="18419" y="880"/>
                </a:cubicBezTo>
                <a:cubicBezTo>
                  <a:pt x="18735" y="776"/>
                  <a:pt x="19040" y="711"/>
                  <a:pt x="19296" y="660"/>
                </a:cubicBezTo>
                <a:cubicBezTo>
                  <a:pt x="19552" y="608"/>
                  <a:pt x="19796" y="569"/>
                  <a:pt x="19991" y="517"/>
                </a:cubicBezTo>
                <a:cubicBezTo>
                  <a:pt x="20393" y="414"/>
                  <a:pt x="20649" y="297"/>
                  <a:pt x="20808" y="181"/>
                </a:cubicBezTo>
                <a:cubicBezTo>
                  <a:pt x="20893" y="129"/>
                  <a:pt x="20942" y="78"/>
                  <a:pt x="20978" y="52"/>
                </a:cubicBezTo>
                <a:cubicBezTo>
                  <a:pt x="21015" y="26"/>
                  <a:pt x="21039" y="0"/>
                  <a:pt x="21039" y="0"/>
                </a:cubicBezTo>
                <a:lnTo>
                  <a:pt x="21600" y="698"/>
                </a:lnTo>
                <a:cubicBezTo>
                  <a:pt x="21600" y="698"/>
                  <a:pt x="21576" y="724"/>
                  <a:pt x="21515" y="776"/>
                </a:cubicBezTo>
                <a:cubicBezTo>
                  <a:pt x="21454" y="815"/>
                  <a:pt x="21368" y="905"/>
                  <a:pt x="21247" y="970"/>
                </a:cubicBezTo>
                <a:cubicBezTo>
                  <a:pt x="21003" y="1125"/>
                  <a:pt x="20625" y="1293"/>
                  <a:pt x="20174" y="1384"/>
                </a:cubicBezTo>
                <a:cubicBezTo>
                  <a:pt x="19942" y="1436"/>
                  <a:pt x="19698" y="1474"/>
                  <a:pt x="19442" y="1526"/>
                </a:cubicBezTo>
                <a:cubicBezTo>
                  <a:pt x="19186" y="1565"/>
                  <a:pt x="18918" y="1617"/>
                  <a:pt x="18662" y="1707"/>
                </a:cubicBezTo>
                <a:cubicBezTo>
                  <a:pt x="18626" y="1720"/>
                  <a:pt x="18601" y="1733"/>
                  <a:pt x="18565" y="1733"/>
                </a:cubicBezTo>
                <a:cubicBezTo>
                  <a:pt x="18528" y="1746"/>
                  <a:pt x="18504" y="1759"/>
                  <a:pt x="18467" y="1772"/>
                </a:cubicBezTo>
                <a:cubicBezTo>
                  <a:pt x="18406" y="1798"/>
                  <a:pt x="18345" y="1824"/>
                  <a:pt x="18284" y="1863"/>
                </a:cubicBezTo>
                <a:cubicBezTo>
                  <a:pt x="18223" y="1901"/>
                  <a:pt x="18163" y="1927"/>
                  <a:pt x="18114" y="1966"/>
                </a:cubicBezTo>
                <a:cubicBezTo>
                  <a:pt x="18065" y="2005"/>
                  <a:pt x="18016" y="2018"/>
                  <a:pt x="17955" y="2095"/>
                </a:cubicBezTo>
                <a:cubicBezTo>
                  <a:pt x="17919" y="2121"/>
                  <a:pt x="17894" y="2160"/>
                  <a:pt x="17858" y="2186"/>
                </a:cubicBezTo>
                <a:lnTo>
                  <a:pt x="17833" y="2212"/>
                </a:lnTo>
                <a:lnTo>
                  <a:pt x="17821" y="2225"/>
                </a:lnTo>
                <a:cubicBezTo>
                  <a:pt x="17809" y="2225"/>
                  <a:pt x="17858" y="2186"/>
                  <a:pt x="17833" y="2212"/>
                </a:cubicBezTo>
                <a:lnTo>
                  <a:pt x="17797" y="2251"/>
                </a:lnTo>
                <a:lnTo>
                  <a:pt x="17724" y="2341"/>
                </a:lnTo>
                <a:lnTo>
                  <a:pt x="17687" y="2380"/>
                </a:lnTo>
                <a:lnTo>
                  <a:pt x="17663" y="2432"/>
                </a:lnTo>
                <a:cubicBezTo>
                  <a:pt x="17577" y="2561"/>
                  <a:pt x="17504" y="2703"/>
                  <a:pt x="17443" y="2858"/>
                </a:cubicBezTo>
                <a:cubicBezTo>
                  <a:pt x="17321" y="3169"/>
                  <a:pt x="17248" y="3557"/>
                  <a:pt x="17187" y="3971"/>
                </a:cubicBezTo>
                <a:cubicBezTo>
                  <a:pt x="17114" y="4385"/>
                  <a:pt x="17053" y="4850"/>
                  <a:pt x="16870" y="5342"/>
                </a:cubicBezTo>
                <a:cubicBezTo>
                  <a:pt x="16846" y="5406"/>
                  <a:pt x="16834" y="5458"/>
                  <a:pt x="16797" y="5523"/>
                </a:cubicBezTo>
                <a:lnTo>
                  <a:pt x="16712" y="5704"/>
                </a:lnTo>
                <a:cubicBezTo>
                  <a:pt x="16700" y="5730"/>
                  <a:pt x="16688" y="5769"/>
                  <a:pt x="16663" y="5794"/>
                </a:cubicBezTo>
                <a:lnTo>
                  <a:pt x="16602" y="5885"/>
                </a:lnTo>
                <a:lnTo>
                  <a:pt x="16480" y="6066"/>
                </a:lnTo>
                <a:cubicBezTo>
                  <a:pt x="16444" y="6118"/>
                  <a:pt x="16407" y="6157"/>
                  <a:pt x="16371" y="6195"/>
                </a:cubicBezTo>
                <a:lnTo>
                  <a:pt x="16322" y="6260"/>
                </a:lnTo>
                <a:lnTo>
                  <a:pt x="16298" y="6286"/>
                </a:lnTo>
                <a:cubicBezTo>
                  <a:pt x="16261" y="6338"/>
                  <a:pt x="16285" y="6299"/>
                  <a:pt x="16273" y="6312"/>
                </a:cubicBezTo>
                <a:lnTo>
                  <a:pt x="16237" y="6351"/>
                </a:lnTo>
                <a:cubicBezTo>
                  <a:pt x="16139" y="6441"/>
                  <a:pt x="16042" y="6545"/>
                  <a:pt x="15920" y="6622"/>
                </a:cubicBezTo>
                <a:cubicBezTo>
                  <a:pt x="15859" y="6661"/>
                  <a:pt x="15810" y="6700"/>
                  <a:pt x="15749" y="6739"/>
                </a:cubicBezTo>
                <a:lnTo>
                  <a:pt x="15566" y="6829"/>
                </a:lnTo>
                <a:cubicBezTo>
                  <a:pt x="15505" y="6868"/>
                  <a:pt x="15444" y="6894"/>
                  <a:pt x="15383" y="6907"/>
                </a:cubicBezTo>
                <a:lnTo>
                  <a:pt x="15200" y="6984"/>
                </a:lnTo>
                <a:cubicBezTo>
                  <a:pt x="14957" y="7062"/>
                  <a:pt x="14713" y="7127"/>
                  <a:pt x="14469" y="7166"/>
                </a:cubicBezTo>
                <a:cubicBezTo>
                  <a:pt x="13994" y="7256"/>
                  <a:pt x="13530" y="7321"/>
                  <a:pt x="13128" y="7463"/>
                </a:cubicBezTo>
                <a:cubicBezTo>
                  <a:pt x="13031" y="7502"/>
                  <a:pt x="12933" y="7541"/>
                  <a:pt x="12836" y="7592"/>
                </a:cubicBezTo>
                <a:cubicBezTo>
                  <a:pt x="12787" y="7618"/>
                  <a:pt x="12738" y="7644"/>
                  <a:pt x="12702" y="7670"/>
                </a:cubicBezTo>
                <a:cubicBezTo>
                  <a:pt x="12665" y="7696"/>
                  <a:pt x="12628" y="7722"/>
                  <a:pt x="12592" y="7748"/>
                </a:cubicBezTo>
                <a:lnTo>
                  <a:pt x="12567" y="7760"/>
                </a:lnTo>
                <a:cubicBezTo>
                  <a:pt x="12555" y="7773"/>
                  <a:pt x="12543" y="7786"/>
                  <a:pt x="12531" y="7786"/>
                </a:cubicBezTo>
                <a:lnTo>
                  <a:pt x="12458" y="7851"/>
                </a:lnTo>
                <a:lnTo>
                  <a:pt x="12385" y="7916"/>
                </a:lnTo>
                <a:lnTo>
                  <a:pt x="12348" y="7942"/>
                </a:lnTo>
                <a:cubicBezTo>
                  <a:pt x="12324" y="7954"/>
                  <a:pt x="12360" y="7929"/>
                  <a:pt x="12360" y="7929"/>
                </a:cubicBezTo>
                <a:lnTo>
                  <a:pt x="12360" y="7942"/>
                </a:lnTo>
                <a:lnTo>
                  <a:pt x="12348" y="7954"/>
                </a:lnTo>
                <a:cubicBezTo>
                  <a:pt x="12287" y="8032"/>
                  <a:pt x="12214" y="8110"/>
                  <a:pt x="12165" y="8200"/>
                </a:cubicBezTo>
                <a:cubicBezTo>
                  <a:pt x="12043" y="8368"/>
                  <a:pt x="11970" y="8588"/>
                  <a:pt x="11909" y="8808"/>
                </a:cubicBezTo>
                <a:cubicBezTo>
                  <a:pt x="11836" y="9028"/>
                  <a:pt x="11800" y="9274"/>
                  <a:pt x="11763" y="9532"/>
                </a:cubicBezTo>
                <a:cubicBezTo>
                  <a:pt x="11726" y="9791"/>
                  <a:pt x="11678" y="10050"/>
                  <a:pt x="11629" y="10321"/>
                </a:cubicBezTo>
                <a:cubicBezTo>
                  <a:pt x="11568" y="10593"/>
                  <a:pt x="11507" y="10878"/>
                  <a:pt x="11397" y="11162"/>
                </a:cubicBezTo>
                <a:cubicBezTo>
                  <a:pt x="11373" y="11227"/>
                  <a:pt x="11336" y="11304"/>
                  <a:pt x="11300" y="11369"/>
                </a:cubicBezTo>
                <a:cubicBezTo>
                  <a:pt x="11263" y="11434"/>
                  <a:pt x="11239" y="11498"/>
                  <a:pt x="11190" y="11576"/>
                </a:cubicBezTo>
                <a:cubicBezTo>
                  <a:pt x="11141" y="11654"/>
                  <a:pt x="11105" y="11718"/>
                  <a:pt x="11056" y="11783"/>
                </a:cubicBezTo>
                <a:cubicBezTo>
                  <a:pt x="11007" y="11848"/>
                  <a:pt x="10971" y="11886"/>
                  <a:pt x="10934" y="11938"/>
                </a:cubicBezTo>
                <a:lnTo>
                  <a:pt x="10873" y="12016"/>
                </a:lnTo>
                <a:lnTo>
                  <a:pt x="10861" y="12029"/>
                </a:lnTo>
                <a:cubicBezTo>
                  <a:pt x="10861" y="12029"/>
                  <a:pt x="10824" y="12080"/>
                  <a:pt x="10837" y="12055"/>
                </a:cubicBezTo>
                <a:lnTo>
                  <a:pt x="10776" y="12119"/>
                </a:lnTo>
                <a:lnTo>
                  <a:pt x="10605" y="12274"/>
                </a:lnTo>
                <a:cubicBezTo>
                  <a:pt x="10544" y="12326"/>
                  <a:pt x="10483" y="12365"/>
                  <a:pt x="10422" y="12404"/>
                </a:cubicBezTo>
                <a:cubicBezTo>
                  <a:pt x="10386" y="12430"/>
                  <a:pt x="10361" y="12443"/>
                  <a:pt x="10325" y="12469"/>
                </a:cubicBezTo>
                <a:lnTo>
                  <a:pt x="10227" y="12520"/>
                </a:lnTo>
                <a:cubicBezTo>
                  <a:pt x="9703" y="12805"/>
                  <a:pt x="9167" y="12895"/>
                  <a:pt x="8691" y="12986"/>
                </a:cubicBezTo>
                <a:cubicBezTo>
                  <a:pt x="8216" y="13076"/>
                  <a:pt x="7753" y="13154"/>
                  <a:pt x="7399" y="13361"/>
                </a:cubicBezTo>
                <a:cubicBezTo>
                  <a:pt x="7302" y="13413"/>
                  <a:pt x="7241" y="13464"/>
                  <a:pt x="7167" y="13516"/>
                </a:cubicBezTo>
                <a:cubicBezTo>
                  <a:pt x="7155" y="13529"/>
                  <a:pt x="7131" y="13555"/>
                  <a:pt x="7107" y="13568"/>
                </a:cubicBezTo>
                <a:lnTo>
                  <a:pt x="7033" y="13633"/>
                </a:lnTo>
                <a:lnTo>
                  <a:pt x="6960" y="13697"/>
                </a:lnTo>
                <a:lnTo>
                  <a:pt x="6948" y="13710"/>
                </a:lnTo>
                <a:lnTo>
                  <a:pt x="6936" y="13723"/>
                </a:lnTo>
                <a:cubicBezTo>
                  <a:pt x="6972" y="13684"/>
                  <a:pt x="6948" y="13723"/>
                  <a:pt x="6948" y="13710"/>
                </a:cubicBezTo>
                <a:lnTo>
                  <a:pt x="6924" y="13736"/>
                </a:lnTo>
                <a:cubicBezTo>
                  <a:pt x="6863" y="13814"/>
                  <a:pt x="6790" y="13891"/>
                  <a:pt x="6741" y="13982"/>
                </a:cubicBezTo>
                <a:cubicBezTo>
                  <a:pt x="6680" y="14059"/>
                  <a:pt x="6643" y="14163"/>
                  <a:pt x="6595" y="14253"/>
                </a:cubicBezTo>
                <a:cubicBezTo>
                  <a:pt x="6253" y="15029"/>
                  <a:pt x="6326" y="16051"/>
                  <a:pt x="5924" y="17021"/>
                </a:cubicBezTo>
                <a:lnTo>
                  <a:pt x="5839" y="17202"/>
                </a:lnTo>
                <a:lnTo>
                  <a:pt x="5802" y="17293"/>
                </a:lnTo>
                <a:lnTo>
                  <a:pt x="5741" y="17383"/>
                </a:lnTo>
                <a:cubicBezTo>
                  <a:pt x="5705" y="17448"/>
                  <a:pt x="5668" y="17500"/>
                  <a:pt x="5632" y="17565"/>
                </a:cubicBezTo>
                <a:cubicBezTo>
                  <a:pt x="5607" y="17603"/>
                  <a:pt x="5595" y="17616"/>
                  <a:pt x="5583" y="17642"/>
                </a:cubicBezTo>
                <a:lnTo>
                  <a:pt x="5534" y="17707"/>
                </a:lnTo>
                <a:lnTo>
                  <a:pt x="5485" y="17771"/>
                </a:lnTo>
                <a:lnTo>
                  <a:pt x="5437" y="17823"/>
                </a:lnTo>
                <a:cubicBezTo>
                  <a:pt x="5400" y="17862"/>
                  <a:pt x="5424" y="17836"/>
                  <a:pt x="5412" y="17849"/>
                </a:cubicBezTo>
                <a:lnTo>
                  <a:pt x="5278" y="17978"/>
                </a:lnTo>
                <a:cubicBezTo>
                  <a:pt x="5193" y="18069"/>
                  <a:pt x="5083" y="18134"/>
                  <a:pt x="4986" y="18211"/>
                </a:cubicBezTo>
                <a:cubicBezTo>
                  <a:pt x="4571" y="18483"/>
                  <a:pt x="4144" y="18599"/>
                  <a:pt x="3754" y="18690"/>
                </a:cubicBezTo>
                <a:cubicBezTo>
                  <a:pt x="3364" y="18767"/>
                  <a:pt x="3011" y="18819"/>
                  <a:pt x="2706" y="18897"/>
                </a:cubicBezTo>
                <a:cubicBezTo>
                  <a:pt x="2389" y="18974"/>
                  <a:pt x="2121" y="19065"/>
                  <a:pt x="1902" y="19194"/>
                </a:cubicBezTo>
                <a:cubicBezTo>
                  <a:pt x="1853" y="19220"/>
                  <a:pt x="1816" y="19259"/>
                  <a:pt x="1768" y="19285"/>
                </a:cubicBezTo>
                <a:cubicBezTo>
                  <a:pt x="1731" y="19298"/>
                  <a:pt x="1670" y="19375"/>
                  <a:pt x="1609" y="19414"/>
                </a:cubicBezTo>
                <a:cubicBezTo>
                  <a:pt x="1585" y="19440"/>
                  <a:pt x="1560" y="19466"/>
                  <a:pt x="1524" y="19492"/>
                </a:cubicBezTo>
                <a:lnTo>
                  <a:pt x="1512" y="19505"/>
                </a:lnTo>
                <a:cubicBezTo>
                  <a:pt x="1524" y="19492"/>
                  <a:pt x="1487" y="19531"/>
                  <a:pt x="1524" y="19492"/>
                </a:cubicBezTo>
                <a:lnTo>
                  <a:pt x="1512" y="19505"/>
                </a:lnTo>
                <a:lnTo>
                  <a:pt x="1487" y="19543"/>
                </a:lnTo>
                <a:cubicBezTo>
                  <a:pt x="1451" y="19582"/>
                  <a:pt x="1414" y="19634"/>
                  <a:pt x="1377" y="19673"/>
                </a:cubicBezTo>
                <a:cubicBezTo>
                  <a:pt x="1256" y="19854"/>
                  <a:pt x="1158" y="20048"/>
                  <a:pt x="1109" y="20242"/>
                </a:cubicBezTo>
                <a:cubicBezTo>
                  <a:pt x="987" y="20630"/>
                  <a:pt x="939" y="20979"/>
                  <a:pt x="902" y="21225"/>
                </a:cubicBezTo>
                <a:cubicBezTo>
                  <a:pt x="865" y="21471"/>
                  <a:pt x="841" y="21600"/>
                  <a:pt x="841" y="21600"/>
                </a:cubicBezTo>
                <a:lnTo>
                  <a:pt x="0" y="21458"/>
                </a:lnTo>
                <a:close/>
              </a:path>
            </a:pathLst>
          </a:custGeom>
          <a:solidFill>
            <a:srgbClr val="3A27AB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2" name="Freeform: Shape 21"/>
          <p:cNvSpPr/>
          <p:nvPr/>
        </p:nvSpPr>
        <p:spPr>
          <a:xfrm>
            <a:off x="11039909" y="2029281"/>
            <a:ext cx="4363175" cy="4805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39"/>
                </a:moveTo>
                <a:cubicBezTo>
                  <a:pt x="0" y="21039"/>
                  <a:pt x="33" y="21019"/>
                  <a:pt x="76" y="20989"/>
                </a:cubicBezTo>
                <a:cubicBezTo>
                  <a:pt x="98" y="20970"/>
                  <a:pt x="141" y="20950"/>
                  <a:pt x="163" y="20930"/>
                </a:cubicBezTo>
                <a:cubicBezTo>
                  <a:pt x="174" y="20920"/>
                  <a:pt x="184" y="20911"/>
                  <a:pt x="206" y="20901"/>
                </a:cubicBezTo>
                <a:cubicBezTo>
                  <a:pt x="217" y="20891"/>
                  <a:pt x="217" y="20891"/>
                  <a:pt x="228" y="20881"/>
                </a:cubicBezTo>
                <a:lnTo>
                  <a:pt x="239" y="20881"/>
                </a:lnTo>
                <a:cubicBezTo>
                  <a:pt x="206" y="20911"/>
                  <a:pt x="228" y="20891"/>
                  <a:pt x="228" y="20891"/>
                </a:cubicBezTo>
                <a:lnTo>
                  <a:pt x="239" y="20871"/>
                </a:lnTo>
                <a:cubicBezTo>
                  <a:pt x="282" y="20832"/>
                  <a:pt x="325" y="20782"/>
                  <a:pt x="380" y="20723"/>
                </a:cubicBezTo>
                <a:cubicBezTo>
                  <a:pt x="412" y="20684"/>
                  <a:pt x="445" y="20635"/>
                  <a:pt x="477" y="20585"/>
                </a:cubicBezTo>
                <a:cubicBezTo>
                  <a:pt x="553" y="20467"/>
                  <a:pt x="618" y="20320"/>
                  <a:pt x="683" y="20123"/>
                </a:cubicBezTo>
                <a:cubicBezTo>
                  <a:pt x="749" y="19935"/>
                  <a:pt x="792" y="19709"/>
                  <a:pt x="846" y="19453"/>
                </a:cubicBezTo>
                <a:cubicBezTo>
                  <a:pt x="900" y="19197"/>
                  <a:pt x="955" y="18911"/>
                  <a:pt x="1074" y="18586"/>
                </a:cubicBezTo>
                <a:cubicBezTo>
                  <a:pt x="1193" y="18271"/>
                  <a:pt x="1399" y="17926"/>
                  <a:pt x="1736" y="17670"/>
                </a:cubicBezTo>
                <a:cubicBezTo>
                  <a:pt x="1768" y="17640"/>
                  <a:pt x="1801" y="17611"/>
                  <a:pt x="1844" y="17581"/>
                </a:cubicBezTo>
                <a:cubicBezTo>
                  <a:pt x="1888" y="17552"/>
                  <a:pt x="1942" y="17522"/>
                  <a:pt x="1996" y="17493"/>
                </a:cubicBezTo>
                <a:cubicBezTo>
                  <a:pt x="2094" y="17424"/>
                  <a:pt x="2191" y="17394"/>
                  <a:pt x="2300" y="17345"/>
                </a:cubicBezTo>
                <a:cubicBezTo>
                  <a:pt x="2398" y="17306"/>
                  <a:pt x="2506" y="17266"/>
                  <a:pt x="2604" y="17237"/>
                </a:cubicBezTo>
                <a:cubicBezTo>
                  <a:pt x="2712" y="17207"/>
                  <a:pt x="2810" y="17178"/>
                  <a:pt x="2918" y="17158"/>
                </a:cubicBezTo>
                <a:cubicBezTo>
                  <a:pt x="3341" y="17059"/>
                  <a:pt x="3765" y="17020"/>
                  <a:pt x="4155" y="16931"/>
                </a:cubicBezTo>
                <a:cubicBezTo>
                  <a:pt x="4350" y="16882"/>
                  <a:pt x="4546" y="16833"/>
                  <a:pt x="4708" y="16744"/>
                </a:cubicBezTo>
                <a:lnTo>
                  <a:pt x="4773" y="16715"/>
                </a:lnTo>
                <a:lnTo>
                  <a:pt x="4828" y="16675"/>
                </a:lnTo>
                <a:cubicBezTo>
                  <a:pt x="4871" y="16656"/>
                  <a:pt x="4904" y="16626"/>
                  <a:pt x="4947" y="16606"/>
                </a:cubicBezTo>
                <a:lnTo>
                  <a:pt x="5056" y="16518"/>
                </a:lnTo>
                <a:lnTo>
                  <a:pt x="5088" y="16498"/>
                </a:lnTo>
                <a:cubicBezTo>
                  <a:pt x="5056" y="16527"/>
                  <a:pt x="5088" y="16498"/>
                  <a:pt x="5077" y="16508"/>
                </a:cubicBezTo>
                <a:lnTo>
                  <a:pt x="5088" y="16498"/>
                </a:lnTo>
                <a:lnTo>
                  <a:pt x="5099" y="16478"/>
                </a:lnTo>
                <a:lnTo>
                  <a:pt x="5153" y="16419"/>
                </a:lnTo>
                <a:cubicBezTo>
                  <a:pt x="5240" y="16331"/>
                  <a:pt x="5273" y="16271"/>
                  <a:pt x="5327" y="16212"/>
                </a:cubicBezTo>
                <a:cubicBezTo>
                  <a:pt x="5370" y="16134"/>
                  <a:pt x="5424" y="16055"/>
                  <a:pt x="5457" y="15966"/>
                </a:cubicBezTo>
                <a:cubicBezTo>
                  <a:pt x="5533" y="15789"/>
                  <a:pt x="5587" y="15592"/>
                  <a:pt x="5631" y="15385"/>
                </a:cubicBezTo>
                <a:cubicBezTo>
                  <a:pt x="5728" y="14971"/>
                  <a:pt x="5782" y="14489"/>
                  <a:pt x="6010" y="14006"/>
                </a:cubicBezTo>
                <a:cubicBezTo>
                  <a:pt x="6075" y="13888"/>
                  <a:pt x="6140" y="13770"/>
                  <a:pt x="6227" y="13661"/>
                </a:cubicBezTo>
                <a:lnTo>
                  <a:pt x="6292" y="13582"/>
                </a:lnTo>
                <a:lnTo>
                  <a:pt x="6368" y="13504"/>
                </a:lnTo>
                <a:lnTo>
                  <a:pt x="6444" y="13425"/>
                </a:lnTo>
                <a:lnTo>
                  <a:pt x="6466" y="13405"/>
                </a:lnTo>
                <a:lnTo>
                  <a:pt x="6477" y="13395"/>
                </a:lnTo>
                <a:cubicBezTo>
                  <a:pt x="6488" y="13386"/>
                  <a:pt x="6466" y="13405"/>
                  <a:pt x="6498" y="13376"/>
                </a:cubicBezTo>
                <a:lnTo>
                  <a:pt x="6531" y="13346"/>
                </a:lnTo>
                <a:lnTo>
                  <a:pt x="6672" y="13228"/>
                </a:lnTo>
                <a:cubicBezTo>
                  <a:pt x="6737" y="13189"/>
                  <a:pt x="6802" y="13139"/>
                  <a:pt x="6867" y="13100"/>
                </a:cubicBezTo>
                <a:cubicBezTo>
                  <a:pt x="6900" y="13080"/>
                  <a:pt x="6932" y="13060"/>
                  <a:pt x="6965" y="13051"/>
                </a:cubicBezTo>
                <a:lnTo>
                  <a:pt x="7063" y="13001"/>
                </a:lnTo>
                <a:cubicBezTo>
                  <a:pt x="7128" y="12972"/>
                  <a:pt x="7193" y="12942"/>
                  <a:pt x="7269" y="12923"/>
                </a:cubicBezTo>
                <a:cubicBezTo>
                  <a:pt x="7822" y="12726"/>
                  <a:pt x="8364" y="12696"/>
                  <a:pt x="8853" y="12578"/>
                </a:cubicBezTo>
                <a:cubicBezTo>
                  <a:pt x="9102" y="12529"/>
                  <a:pt x="9330" y="12460"/>
                  <a:pt x="9525" y="12361"/>
                </a:cubicBezTo>
                <a:cubicBezTo>
                  <a:pt x="9579" y="12341"/>
                  <a:pt x="9623" y="12312"/>
                  <a:pt x="9666" y="12282"/>
                </a:cubicBezTo>
                <a:lnTo>
                  <a:pt x="9731" y="12243"/>
                </a:lnTo>
                <a:cubicBezTo>
                  <a:pt x="9753" y="12233"/>
                  <a:pt x="9775" y="12213"/>
                  <a:pt x="9796" y="12194"/>
                </a:cubicBezTo>
                <a:lnTo>
                  <a:pt x="9862" y="12144"/>
                </a:lnTo>
                <a:lnTo>
                  <a:pt x="9894" y="12125"/>
                </a:lnTo>
                <a:cubicBezTo>
                  <a:pt x="9905" y="12125"/>
                  <a:pt x="9872" y="12144"/>
                  <a:pt x="9883" y="12135"/>
                </a:cubicBezTo>
                <a:lnTo>
                  <a:pt x="9916" y="12105"/>
                </a:lnTo>
                <a:lnTo>
                  <a:pt x="10046" y="11967"/>
                </a:lnTo>
                <a:cubicBezTo>
                  <a:pt x="10068" y="11928"/>
                  <a:pt x="10100" y="11888"/>
                  <a:pt x="10133" y="11849"/>
                </a:cubicBezTo>
                <a:cubicBezTo>
                  <a:pt x="10165" y="11810"/>
                  <a:pt x="10187" y="11760"/>
                  <a:pt x="10209" y="11711"/>
                </a:cubicBezTo>
                <a:cubicBezTo>
                  <a:pt x="10241" y="11662"/>
                  <a:pt x="10252" y="11613"/>
                  <a:pt x="10274" y="11563"/>
                </a:cubicBezTo>
                <a:cubicBezTo>
                  <a:pt x="10296" y="11514"/>
                  <a:pt x="10317" y="11465"/>
                  <a:pt x="10328" y="11406"/>
                </a:cubicBezTo>
                <a:cubicBezTo>
                  <a:pt x="10404" y="11189"/>
                  <a:pt x="10447" y="10963"/>
                  <a:pt x="10491" y="10716"/>
                </a:cubicBezTo>
                <a:cubicBezTo>
                  <a:pt x="10534" y="10470"/>
                  <a:pt x="10588" y="10224"/>
                  <a:pt x="10675" y="9968"/>
                </a:cubicBezTo>
                <a:cubicBezTo>
                  <a:pt x="10762" y="9712"/>
                  <a:pt x="10871" y="9446"/>
                  <a:pt x="11066" y="9219"/>
                </a:cubicBezTo>
                <a:cubicBezTo>
                  <a:pt x="11109" y="9160"/>
                  <a:pt x="11163" y="9111"/>
                  <a:pt x="11218" y="9052"/>
                </a:cubicBezTo>
                <a:lnTo>
                  <a:pt x="11261" y="9012"/>
                </a:lnTo>
                <a:lnTo>
                  <a:pt x="11283" y="8993"/>
                </a:lnTo>
                <a:cubicBezTo>
                  <a:pt x="11283" y="8993"/>
                  <a:pt x="11315" y="8963"/>
                  <a:pt x="11304" y="8973"/>
                </a:cubicBezTo>
                <a:lnTo>
                  <a:pt x="11315" y="8963"/>
                </a:lnTo>
                <a:lnTo>
                  <a:pt x="11391" y="8904"/>
                </a:lnTo>
                <a:lnTo>
                  <a:pt x="11467" y="8845"/>
                </a:lnTo>
                <a:cubicBezTo>
                  <a:pt x="11489" y="8825"/>
                  <a:pt x="11532" y="8805"/>
                  <a:pt x="11565" y="8776"/>
                </a:cubicBezTo>
                <a:lnTo>
                  <a:pt x="11673" y="8717"/>
                </a:lnTo>
                <a:cubicBezTo>
                  <a:pt x="11706" y="8697"/>
                  <a:pt x="11738" y="8677"/>
                  <a:pt x="11782" y="8658"/>
                </a:cubicBezTo>
                <a:cubicBezTo>
                  <a:pt x="12053" y="8520"/>
                  <a:pt x="12335" y="8441"/>
                  <a:pt x="12617" y="8382"/>
                </a:cubicBezTo>
                <a:cubicBezTo>
                  <a:pt x="13170" y="8264"/>
                  <a:pt x="13691" y="8214"/>
                  <a:pt x="14125" y="8067"/>
                </a:cubicBezTo>
                <a:cubicBezTo>
                  <a:pt x="14234" y="8027"/>
                  <a:pt x="14331" y="7988"/>
                  <a:pt x="14429" y="7939"/>
                </a:cubicBezTo>
                <a:lnTo>
                  <a:pt x="14559" y="7860"/>
                </a:lnTo>
                <a:cubicBezTo>
                  <a:pt x="14603" y="7830"/>
                  <a:pt x="14635" y="7801"/>
                  <a:pt x="14678" y="7771"/>
                </a:cubicBezTo>
                <a:lnTo>
                  <a:pt x="14711" y="7752"/>
                </a:lnTo>
                <a:lnTo>
                  <a:pt x="14722" y="7742"/>
                </a:lnTo>
                <a:lnTo>
                  <a:pt x="14733" y="7732"/>
                </a:lnTo>
                <a:cubicBezTo>
                  <a:pt x="14700" y="7761"/>
                  <a:pt x="14733" y="7732"/>
                  <a:pt x="14722" y="7742"/>
                </a:cubicBezTo>
                <a:lnTo>
                  <a:pt x="14787" y="7673"/>
                </a:lnTo>
                <a:cubicBezTo>
                  <a:pt x="14830" y="7633"/>
                  <a:pt x="14885" y="7584"/>
                  <a:pt x="14895" y="7545"/>
                </a:cubicBezTo>
                <a:lnTo>
                  <a:pt x="14971" y="7436"/>
                </a:lnTo>
                <a:cubicBezTo>
                  <a:pt x="14993" y="7397"/>
                  <a:pt x="15015" y="7348"/>
                  <a:pt x="15047" y="7308"/>
                </a:cubicBezTo>
                <a:cubicBezTo>
                  <a:pt x="15232" y="6944"/>
                  <a:pt x="15297" y="6511"/>
                  <a:pt x="15394" y="6057"/>
                </a:cubicBezTo>
                <a:cubicBezTo>
                  <a:pt x="15438" y="5831"/>
                  <a:pt x="15503" y="5604"/>
                  <a:pt x="15590" y="5378"/>
                </a:cubicBezTo>
                <a:cubicBezTo>
                  <a:pt x="15677" y="5151"/>
                  <a:pt x="15818" y="4925"/>
                  <a:pt x="15991" y="4738"/>
                </a:cubicBezTo>
                <a:lnTo>
                  <a:pt x="16056" y="4669"/>
                </a:lnTo>
                <a:lnTo>
                  <a:pt x="16089" y="4629"/>
                </a:lnTo>
                <a:lnTo>
                  <a:pt x="16110" y="4610"/>
                </a:lnTo>
                <a:lnTo>
                  <a:pt x="16143" y="4580"/>
                </a:lnTo>
                <a:lnTo>
                  <a:pt x="16273" y="4472"/>
                </a:lnTo>
                <a:cubicBezTo>
                  <a:pt x="16306" y="4442"/>
                  <a:pt x="16371" y="4403"/>
                  <a:pt x="16436" y="4363"/>
                </a:cubicBezTo>
                <a:cubicBezTo>
                  <a:pt x="16490" y="4324"/>
                  <a:pt x="16555" y="4285"/>
                  <a:pt x="16610" y="4265"/>
                </a:cubicBezTo>
                <a:cubicBezTo>
                  <a:pt x="16837" y="4147"/>
                  <a:pt x="17076" y="4078"/>
                  <a:pt x="17304" y="4019"/>
                </a:cubicBezTo>
                <a:cubicBezTo>
                  <a:pt x="17760" y="3910"/>
                  <a:pt x="18183" y="3861"/>
                  <a:pt x="18551" y="3782"/>
                </a:cubicBezTo>
                <a:cubicBezTo>
                  <a:pt x="18736" y="3743"/>
                  <a:pt x="18899" y="3694"/>
                  <a:pt x="19061" y="3634"/>
                </a:cubicBezTo>
                <a:cubicBezTo>
                  <a:pt x="19213" y="3566"/>
                  <a:pt x="19343" y="3497"/>
                  <a:pt x="19452" y="3408"/>
                </a:cubicBezTo>
                <a:cubicBezTo>
                  <a:pt x="19484" y="3388"/>
                  <a:pt x="19506" y="3359"/>
                  <a:pt x="19539" y="3339"/>
                </a:cubicBezTo>
                <a:cubicBezTo>
                  <a:pt x="19539" y="3339"/>
                  <a:pt x="19506" y="3369"/>
                  <a:pt x="19528" y="3349"/>
                </a:cubicBezTo>
                <a:lnTo>
                  <a:pt x="19539" y="3339"/>
                </a:lnTo>
                <a:lnTo>
                  <a:pt x="19560" y="3319"/>
                </a:lnTo>
                <a:lnTo>
                  <a:pt x="19604" y="3270"/>
                </a:lnTo>
                <a:cubicBezTo>
                  <a:pt x="19636" y="3240"/>
                  <a:pt x="19669" y="3211"/>
                  <a:pt x="19691" y="3181"/>
                </a:cubicBezTo>
                <a:cubicBezTo>
                  <a:pt x="19712" y="3152"/>
                  <a:pt x="19723" y="3132"/>
                  <a:pt x="19745" y="3112"/>
                </a:cubicBezTo>
                <a:cubicBezTo>
                  <a:pt x="19777" y="3073"/>
                  <a:pt x="19810" y="3004"/>
                  <a:pt x="19842" y="2945"/>
                </a:cubicBezTo>
                <a:cubicBezTo>
                  <a:pt x="19875" y="2886"/>
                  <a:pt x="19897" y="2827"/>
                  <a:pt x="19929" y="2768"/>
                </a:cubicBezTo>
                <a:cubicBezTo>
                  <a:pt x="20027" y="2521"/>
                  <a:pt x="20081" y="2256"/>
                  <a:pt x="20125" y="1999"/>
                </a:cubicBezTo>
                <a:cubicBezTo>
                  <a:pt x="20179" y="1743"/>
                  <a:pt x="20222" y="1497"/>
                  <a:pt x="20287" y="1271"/>
                </a:cubicBezTo>
                <a:cubicBezTo>
                  <a:pt x="20352" y="1044"/>
                  <a:pt x="20439" y="837"/>
                  <a:pt x="20548" y="670"/>
                </a:cubicBezTo>
                <a:cubicBezTo>
                  <a:pt x="20591" y="581"/>
                  <a:pt x="20656" y="512"/>
                  <a:pt x="20710" y="443"/>
                </a:cubicBezTo>
                <a:cubicBezTo>
                  <a:pt x="20765" y="374"/>
                  <a:pt x="20819" y="315"/>
                  <a:pt x="20873" y="266"/>
                </a:cubicBezTo>
                <a:cubicBezTo>
                  <a:pt x="20884" y="256"/>
                  <a:pt x="20895" y="236"/>
                  <a:pt x="20906" y="227"/>
                </a:cubicBezTo>
                <a:lnTo>
                  <a:pt x="20938" y="197"/>
                </a:lnTo>
                <a:cubicBezTo>
                  <a:pt x="20960" y="177"/>
                  <a:pt x="20982" y="167"/>
                  <a:pt x="20992" y="148"/>
                </a:cubicBezTo>
                <a:cubicBezTo>
                  <a:pt x="21014" y="128"/>
                  <a:pt x="21025" y="118"/>
                  <a:pt x="21047" y="108"/>
                </a:cubicBezTo>
                <a:cubicBezTo>
                  <a:pt x="21068" y="89"/>
                  <a:pt x="21090" y="79"/>
                  <a:pt x="21101" y="69"/>
                </a:cubicBezTo>
                <a:cubicBezTo>
                  <a:pt x="21166" y="20"/>
                  <a:pt x="21199" y="0"/>
                  <a:pt x="21199" y="0"/>
                </a:cubicBezTo>
                <a:lnTo>
                  <a:pt x="21600" y="532"/>
                </a:lnTo>
                <a:cubicBezTo>
                  <a:pt x="21600" y="532"/>
                  <a:pt x="21578" y="542"/>
                  <a:pt x="21546" y="571"/>
                </a:cubicBezTo>
                <a:cubicBezTo>
                  <a:pt x="21535" y="581"/>
                  <a:pt x="21524" y="581"/>
                  <a:pt x="21513" y="591"/>
                </a:cubicBezTo>
                <a:cubicBezTo>
                  <a:pt x="21502" y="601"/>
                  <a:pt x="21481" y="621"/>
                  <a:pt x="21459" y="630"/>
                </a:cubicBezTo>
                <a:cubicBezTo>
                  <a:pt x="21437" y="640"/>
                  <a:pt x="21426" y="660"/>
                  <a:pt x="21405" y="680"/>
                </a:cubicBezTo>
                <a:lnTo>
                  <a:pt x="21394" y="689"/>
                </a:lnTo>
                <a:cubicBezTo>
                  <a:pt x="21394" y="689"/>
                  <a:pt x="21416" y="670"/>
                  <a:pt x="21405" y="680"/>
                </a:cubicBezTo>
                <a:lnTo>
                  <a:pt x="21394" y="689"/>
                </a:lnTo>
                <a:cubicBezTo>
                  <a:pt x="21383" y="699"/>
                  <a:pt x="21383" y="709"/>
                  <a:pt x="21372" y="719"/>
                </a:cubicBezTo>
                <a:cubicBezTo>
                  <a:pt x="21231" y="857"/>
                  <a:pt x="21068" y="1083"/>
                  <a:pt x="20949" y="1468"/>
                </a:cubicBezTo>
                <a:cubicBezTo>
                  <a:pt x="20895" y="1655"/>
                  <a:pt x="20851" y="1881"/>
                  <a:pt x="20808" y="2137"/>
                </a:cubicBezTo>
                <a:cubicBezTo>
                  <a:pt x="20765" y="2393"/>
                  <a:pt x="20700" y="2689"/>
                  <a:pt x="20580" y="3004"/>
                </a:cubicBezTo>
                <a:cubicBezTo>
                  <a:pt x="20548" y="3083"/>
                  <a:pt x="20515" y="3162"/>
                  <a:pt x="20472" y="3240"/>
                </a:cubicBezTo>
                <a:cubicBezTo>
                  <a:pt x="20428" y="3319"/>
                  <a:pt x="20385" y="3398"/>
                  <a:pt x="20320" y="3487"/>
                </a:cubicBezTo>
                <a:cubicBezTo>
                  <a:pt x="20287" y="3526"/>
                  <a:pt x="20255" y="3575"/>
                  <a:pt x="20222" y="3615"/>
                </a:cubicBezTo>
                <a:cubicBezTo>
                  <a:pt x="20190" y="3654"/>
                  <a:pt x="20168" y="3674"/>
                  <a:pt x="20135" y="3713"/>
                </a:cubicBezTo>
                <a:lnTo>
                  <a:pt x="20092" y="3763"/>
                </a:lnTo>
                <a:lnTo>
                  <a:pt x="20070" y="3782"/>
                </a:lnTo>
                <a:lnTo>
                  <a:pt x="20059" y="3792"/>
                </a:lnTo>
                <a:cubicBezTo>
                  <a:pt x="20070" y="3782"/>
                  <a:pt x="20038" y="3812"/>
                  <a:pt x="20038" y="3812"/>
                </a:cubicBezTo>
                <a:lnTo>
                  <a:pt x="20027" y="3822"/>
                </a:lnTo>
                <a:cubicBezTo>
                  <a:pt x="19984" y="3851"/>
                  <a:pt x="19940" y="3891"/>
                  <a:pt x="19897" y="3920"/>
                </a:cubicBezTo>
                <a:cubicBezTo>
                  <a:pt x="19734" y="4048"/>
                  <a:pt x="19528" y="4156"/>
                  <a:pt x="19322" y="4235"/>
                </a:cubicBezTo>
                <a:cubicBezTo>
                  <a:pt x="19116" y="4314"/>
                  <a:pt x="18899" y="4373"/>
                  <a:pt x="18693" y="4413"/>
                </a:cubicBezTo>
                <a:cubicBezTo>
                  <a:pt x="18269" y="4501"/>
                  <a:pt x="17846" y="4541"/>
                  <a:pt x="17456" y="4629"/>
                </a:cubicBezTo>
                <a:cubicBezTo>
                  <a:pt x="17260" y="4679"/>
                  <a:pt x="17076" y="4728"/>
                  <a:pt x="16902" y="4816"/>
                </a:cubicBezTo>
                <a:cubicBezTo>
                  <a:pt x="16859" y="4836"/>
                  <a:pt x="16827" y="4856"/>
                  <a:pt x="16794" y="4876"/>
                </a:cubicBezTo>
                <a:cubicBezTo>
                  <a:pt x="16761" y="4895"/>
                  <a:pt x="16729" y="4915"/>
                  <a:pt x="16675" y="4954"/>
                </a:cubicBezTo>
                <a:lnTo>
                  <a:pt x="16544" y="5053"/>
                </a:lnTo>
                <a:cubicBezTo>
                  <a:pt x="16544" y="5053"/>
                  <a:pt x="16523" y="5073"/>
                  <a:pt x="16555" y="5043"/>
                </a:cubicBezTo>
                <a:lnTo>
                  <a:pt x="16512" y="5082"/>
                </a:lnTo>
                <a:lnTo>
                  <a:pt x="16469" y="5132"/>
                </a:lnTo>
                <a:cubicBezTo>
                  <a:pt x="16219" y="5398"/>
                  <a:pt x="16100" y="5772"/>
                  <a:pt x="16013" y="6195"/>
                </a:cubicBezTo>
                <a:cubicBezTo>
                  <a:pt x="15969" y="6412"/>
                  <a:pt x="15937" y="6629"/>
                  <a:pt x="15883" y="6865"/>
                </a:cubicBezTo>
                <a:cubicBezTo>
                  <a:pt x="15828" y="7102"/>
                  <a:pt x="15763" y="7338"/>
                  <a:pt x="15644" y="7584"/>
                </a:cubicBezTo>
                <a:cubicBezTo>
                  <a:pt x="15611" y="7643"/>
                  <a:pt x="15579" y="7702"/>
                  <a:pt x="15546" y="7761"/>
                </a:cubicBezTo>
                <a:cubicBezTo>
                  <a:pt x="15503" y="7821"/>
                  <a:pt x="15460" y="7880"/>
                  <a:pt x="15416" y="7949"/>
                </a:cubicBezTo>
                <a:cubicBezTo>
                  <a:pt x="15373" y="8018"/>
                  <a:pt x="15329" y="8047"/>
                  <a:pt x="15286" y="8096"/>
                </a:cubicBezTo>
                <a:lnTo>
                  <a:pt x="15221" y="8165"/>
                </a:lnTo>
                <a:lnTo>
                  <a:pt x="15199" y="8185"/>
                </a:lnTo>
                <a:lnTo>
                  <a:pt x="15188" y="8195"/>
                </a:lnTo>
                <a:lnTo>
                  <a:pt x="15167" y="8214"/>
                </a:lnTo>
                <a:lnTo>
                  <a:pt x="15123" y="8244"/>
                </a:lnTo>
                <a:cubicBezTo>
                  <a:pt x="15069" y="8283"/>
                  <a:pt x="15015" y="8343"/>
                  <a:pt x="14950" y="8372"/>
                </a:cubicBezTo>
                <a:lnTo>
                  <a:pt x="14754" y="8490"/>
                </a:lnTo>
                <a:cubicBezTo>
                  <a:pt x="14624" y="8549"/>
                  <a:pt x="14483" y="8618"/>
                  <a:pt x="14353" y="8658"/>
                </a:cubicBezTo>
                <a:cubicBezTo>
                  <a:pt x="13800" y="8845"/>
                  <a:pt x="13246" y="8865"/>
                  <a:pt x="12758" y="8973"/>
                </a:cubicBezTo>
                <a:cubicBezTo>
                  <a:pt x="12509" y="9022"/>
                  <a:pt x="12281" y="9081"/>
                  <a:pt x="12086" y="9190"/>
                </a:cubicBezTo>
                <a:cubicBezTo>
                  <a:pt x="12053" y="9199"/>
                  <a:pt x="12031" y="9209"/>
                  <a:pt x="12020" y="9229"/>
                </a:cubicBezTo>
                <a:lnTo>
                  <a:pt x="11955" y="9268"/>
                </a:lnTo>
                <a:cubicBezTo>
                  <a:pt x="11934" y="9278"/>
                  <a:pt x="11912" y="9288"/>
                  <a:pt x="11890" y="9308"/>
                </a:cubicBezTo>
                <a:lnTo>
                  <a:pt x="11814" y="9367"/>
                </a:lnTo>
                <a:lnTo>
                  <a:pt x="11738" y="9426"/>
                </a:lnTo>
                <a:lnTo>
                  <a:pt x="11728" y="9436"/>
                </a:lnTo>
                <a:cubicBezTo>
                  <a:pt x="11706" y="9446"/>
                  <a:pt x="11738" y="9426"/>
                  <a:pt x="11738" y="9426"/>
                </a:cubicBezTo>
                <a:lnTo>
                  <a:pt x="11695" y="9465"/>
                </a:lnTo>
                <a:cubicBezTo>
                  <a:pt x="11662" y="9505"/>
                  <a:pt x="11619" y="9534"/>
                  <a:pt x="11587" y="9584"/>
                </a:cubicBezTo>
                <a:cubicBezTo>
                  <a:pt x="11315" y="9909"/>
                  <a:pt x="11229" y="10372"/>
                  <a:pt x="11131" y="10854"/>
                </a:cubicBezTo>
                <a:cubicBezTo>
                  <a:pt x="11087" y="11100"/>
                  <a:pt x="11033" y="11357"/>
                  <a:pt x="10946" y="11613"/>
                </a:cubicBezTo>
                <a:cubicBezTo>
                  <a:pt x="10925" y="11682"/>
                  <a:pt x="10903" y="11741"/>
                  <a:pt x="10871" y="11810"/>
                </a:cubicBezTo>
                <a:cubicBezTo>
                  <a:pt x="10838" y="11879"/>
                  <a:pt x="10816" y="11938"/>
                  <a:pt x="10784" y="11997"/>
                </a:cubicBezTo>
                <a:cubicBezTo>
                  <a:pt x="10751" y="12056"/>
                  <a:pt x="10719" y="12125"/>
                  <a:pt x="10675" y="12184"/>
                </a:cubicBezTo>
                <a:cubicBezTo>
                  <a:pt x="10632" y="12253"/>
                  <a:pt x="10578" y="12312"/>
                  <a:pt x="10534" y="12381"/>
                </a:cubicBezTo>
                <a:lnTo>
                  <a:pt x="10404" y="12519"/>
                </a:lnTo>
                <a:lnTo>
                  <a:pt x="10371" y="12548"/>
                </a:lnTo>
                <a:cubicBezTo>
                  <a:pt x="10382" y="12538"/>
                  <a:pt x="10350" y="12568"/>
                  <a:pt x="10350" y="12568"/>
                </a:cubicBezTo>
                <a:lnTo>
                  <a:pt x="10306" y="12607"/>
                </a:lnTo>
                <a:lnTo>
                  <a:pt x="10220" y="12676"/>
                </a:lnTo>
                <a:cubicBezTo>
                  <a:pt x="10187" y="12696"/>
                  <a:pt x="10165" y="12726"/>
                  <a:pt x="10133" y="12745"/>
                </a:cubicBezTo>
                <a:lnTo>
                  <a:pt x="10035" y="12804"/>
                </a:lnTo>
                <a:cubicBezTo>
                  <a:pt x="9970" y="12844"/>
                  <a:pt x="9905" y="12883"/>
                  <a:pt x="9840" y="12913"/>
                </a:cubicBezTo>
                <a:cubicBezTo>
                  <a:pt x="9699" y="12982"/>
                  <a:pt x="9558" y="13031"/>
                  <a:pt x="9417" y="13080"/>
                </a:cubicBezTo>
                <a:lnTo>
                  <a:pt x="9211" y="13139"/>
                </a:lnTo>
                <a:cubicBezTo>
                  <a:pt x="9146" y="13159"/>
                  <a:pt x="9070" y="13169"/>
                  <a:pt x="9005" y="13179"/>
                </a:cubicBezTo>
                <a:cubicBezTo>
                  <a:pt x="8451" y="13277"/>
                  <a:pt x="7930" y="13317"/>
                  <a:pt x="7497" y="13474"/>
                </a:cubicBezTo>
                <a:cubicBezTo>
                  <a:pt x="7442" y="13494"/>
                  <a:pt x="7388" y="13514"/>
                  <a:pt x="7345" y="13533"/>
                </a:cubicBezTo>
                <a:lnTo>
                  <a:pt x="7269" y="13563"/>
                </a:lnTo>
                <a:cubicBezTo>
                  <a:pt x="7247" y="13573"/>
                  <a:pt x="7214" y="13582"/>
                  <a:pt x="7204" y="13602"/>
                </a:cubicBezTo>
                <a:cubicBezTo>
                  <a:pt x="7160" y="13632"/>
                  <a:pt x="7128" y="13651"/>
                  <a:pt x="7084" y="13671"/>
                </a:cubicBezTo>
                <a:lnTo>
                  <a:pt x="6943" y="13789"/>
                </a:lnTo>
                <a:lnTo>
                  <a:pt x="6911" y="13819"/>
                </a:lnTo>
                <a:cubicBezTo>
                  <a:pt x="6943" y="13799"/>
                  <a:pt x="6911" y="13819"/>
                  <a:pt x="6922" y="13809"/>
                </a:cubicBezTo>
                <a:lnTo>
                  <a:pt x="6900" y="13829"/>
                </a:lnTo>
                <a:lnTo>
                  <a:pt x="6846" y="13888"/>
                </a:lnTo>
                <a:lnTo>
                  <a:pt x="6791" y="13947"/>
                </a:lnTo>
                <a:lnTo>
                  <a:pt x="6748" y="14006"/>
                </a:lnTo>
                <a:cubicBezTo>
                  <a:pt x="6683" y="14085"/>
                  <a:pt x="6639" y="14173"/>
                  <a:pt x="6596" y="14262"/>
                </a:cubicBezTo>
                <a:cubicBezTo>
                  <a:pt x="6422" y="14636"/>
                  <a:pt x="6368" y="15070"/>
                  <a:pt x="6281" y="15523"/>
                </a:cubicBezTo>
                <a:cubicBezTo>
                  <a:pt x="6238" y="15749"/>
                  <a:pt x="6173" y="15976"/>
                  <a:pt x="6075" y="16212"/>
                </a:cubicBezTo>
                <a:cubicBezTo>
                  <a:pt x="6032" y="16331"/>
                  <a:pt x="5967" y="16439"/>
                  <a:pt x="5902" y="16547"/>
                </a:cubicBezTo>
                <a:cubicBezTo>
                  <a:pt x="5826" y="16656"/>
                  <a:pt x="5728" y="16784"/>
                  <a:pt x="5663" y="16853"/>
                </a:cubicBezTo>
                <a:lnTo>
                  <a:pt x="5609" y="16912"/>
                </a:lnTo>
                <a:lnTo>
                  <a:pt x="5598" y="16931"/>
                </a:lnTo>
                <a:lnTo>
                  <a:pt x="5587" y="16941"/>
                </a:lnTo>
                <a:cubicBezTo>
                  <a:pt x="5576" y="16951"/>
                  <a:pt x="5598" y="16931"/>
                  <a:pt x="5565" y="16961"/>
                </a:cubicBezTo>
                <a:lnTo>
                  <a:pt x="5522" y="16990"/>
                </a:lnTo>
                <a:cubicBezTo>
                  <a:pt x="5468" y="17030"/>
                  <a:pt x="5424" y="17069"/>
                  <a:pt x="5370" y="17109"/>
                </a:cubicBezTo>
                <a:cubicBezTo>
                  <a:pt x="5316" y="17148"/>
                  <a:pt x="5262" y="17178"/>
                  <a:pt x="5207" y="17217"/>
                </a:cubicBezTo>
                <a:lnTo>
                  <a:pt x="5121" y="17266"/>
                </a:lnTo>
                <a:cubicBezTo>
                  <a:pt x="5088" y="17276"/>
                  <a:pt x="5066" y="17296"/>
                  <a:pt x="5034" y="17306"/>
                </a:cubicBezTo>
                <a:cubicBezTo>
                  <a:pt x="4806" y="17424"/>
                  <a:pt x="4567" y="17483"/>
                  <a:pt x="4329" y="17542"/>
                </a:cubicBezTo>
                <a:cubicBezTo>
                  <a:pt x="3873" y="17640"/>
                  <a:pt x="3450" y="17680"/>
                  <a:pt x="3081" y="17769"/>
                </a:cubicBezTo>
                <a:cubicBezTo>
                  <a:pt x="2983" y="17788"/>
                  <a:pt x="2897" y="17808"/>
                  <a:pt x="2810" y="17837"/>
                </a:cubicBezTo>
                <a:cubicBezTo>
                  <a:pt x="2723" y="17867"/>
                  <a:pt x="2647" y="17887"/>
                  <a:pt x="2571" y="17926"/>
                </a:cubicBezTo>
                <a:cubicBezTo>
                  <a:pt x="2506" y="17966"/>
                  <a:pt x="2419" y="17995"/>
                  <a:pt x="2365" y="18025"/>
                </a:cubicBezTo>
                <a:cubicBezTo>
                  <a:pt x="2333" y="18044"/>
                  <a:pt x="2311" y="18054"/>
                  <a:pt x="2278" y="18074"/>
                </a:cubicBezTo>
                <a:cubicBezTo>
                  <a:pt x="2246" y="18094"/>
                  <a:pt x="2213" y="18133"/>
                  <a:pt x="2170" y="18153"/>
                </a:cubicBezTo>
                <a:cubicBezTo>
                  <a:pt x="1942" y="18340"/>
                  <a:pt x="1801" y="18566"/>
                  <a:pt x="1703" y="18822"/>
                </a:cubicBezTo>
                <a:cubicBezTo>
                  <a:pt x="1606" y="19079"/>
                  <a:pt x="1562" y="19344"/>
                  <a:pt x="1519" y="19601"/>
                </a:cubicBezTo>
                <a:cubicBezTo>
                  <a:pt x="1475" y="19857"/>
                  <a:pt x="1421" y="20103"/>
                  <a:pt x="1367" y="20329"/>
                </a:cubicBezTo>
                <a:cubicBezTo>
                  <a:pt x="1313" y="20556"/>
                  <a:pt x="1204" y="20763"/>
                  <a:pt x="1107" y="20940"/>
                </a:cubicBezTo>
                <a:cubicBezTo>
                  <a:pt x="1052" y="21029"/>
                  <a:pt x="987" y="21117"/>
                  <a:pt x="922" y="21186"/>
                </a:cubicBezTo>
                <a:cubicBezTo>
                  <a:pt x="868" y="21236"/>
                  <a:pt x="825" y="21285"/>
                  <a:pt x="781" y="21334"/>
                </a:cubicBezTo>
                <a:lnTo>
                  <a:pt x="770" y="21354"/>
                </a:lnTo>
                <a:lnTo>
                  <a:pt x="749" y="21373"/>
                </a:lnTo>
                <a:lnTo>
                  <a:pt x="738" y="21383"/>
                </a:lnTo>
                <a:cubicBezTo>
                  <a:pt x="727" y="21393"/>
                  <a:pt x="705" y="21403"/>
                  <a:pt x="694" y="21413"/>
                </a:cubicBezTo>
                <a:cubicBezTo>
                  <a:pt x="662" y="21433"/>
                  <a:pt x="640" y="21452"/>
                  <a:pt x="618" y="21472"/>
                </a:cubicBezTo>
                <a:cubicBezTo>
                  <a:pt x="564" y="21511"/>
                  <a:pt x="542" y="21531"/>
                  <a:pt x="510" y="21551"/>
                </a:cubicBezTo>
                <a:cubicBezTo>
                  <a:pt x="456" y="21590"/>
                  <a:pt x="434" y="21600"/>
                  <a:pt x="434" y="21600"/>
                </a:cubicBezTo>
                <a:lnTo>
                  <a:pt x="0" y="21039"/>
                </a:lnTo>
                <a:close/>
              </a:path>
            </a:pathLst>
          </a:custGeom>
          <a:solidFill>
            <a:srgbClr val="3A27AB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3" name="Freeform: Shape 22"/>
          <p:cNvSpPr/>
          <p:nvPr/>
        </p:nvSpPr>
        <p:spPr>
          <a:xfrm>
            <a:off x="9955141" y="1564697"/>
            <a:ext cx="5419454" cy="5239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29"/>
                </a:moveTo>
                <a:cubicBezTo>
                  <a:pt x="0" y="21329"/>
                  <a:pt x="17" y="21302"/>
                  <a:pt x="44" y="21239"/>
                </a:cubicBezTo>
                <a:cubicBezTo>
                  <a:pt x="52" y="21221"/>
                  <a:pt x="61" y="21212"/>
                  <a:pt x="70" y="21193"/>
                </a:cubicBezTo>
                <a:cubicBezTo>
                  <a:pt x="79" y="21175"/>
                  <a:pt x="96" y="21148"/>
                  <a:pt x="114" y="21121"/>
                </a:cubicBezTo>
                <a:cubicBezTo>
                  <a:pt x="131" y="21094"/>
                  <a:pt x="140" y="21067"/>
                  <a:pt x="166" y="21040"/>
                </a:cubicBezTo>
                <a:cubicBezTo>
                  <a:pt x="183" y="21013"/>
                  <a:pt x="201" y="20986"/>
                  <a:pt x="227" y="20959"/>
                </a:cubicBezTo>
                <a:cubicBezTo>
                  <a:pt x="245" y="20931"/>
                  <a:pt x="271" y="20895"/>
                  <a:pt x="297" y="20868"/>
                </a:cubicBezTo>
                <a:cubicBezTo>
                  <a:pt x="314" y="20850"/>
                  <a:pt x="323" y="20841"/>
                  <a:pt x="341" y="20823"/>
                </a:cubicBezTo>
                <a:lnTo>
                  <a:pt x="358" y="20796"/>
                </a:lnTo>
                <a:lnTo>
                  <a:pt x="367" y="20787"/>
                </a:lnTo>
                <a:lnTo>
                  <a:pt x="376" y="20778"/>
                </a:lnTo>
                <a:lnTo>
                  <a:pt x="393" y="20760"/>
                </a:lnTo>
                <a:cubicBezTo>
                  <a:pt x="419" y="20733"/>
                  <a:pt x="454" y="20706"/>
                  <a:pt x="480" y="20679"/>
                </a:cubicBezTo>
                <a:cubicBezTo>
                  <a:pt x="498" y="20660"/>
                  <a:pt x="515" y="20651"/>
                  <a:pt x="524" y="20633"/>
                </a:cubicBezTo>
                <a:cubicBezTo>
                  <a:pt x="542" y="20615"/>
                  <a:pt x="568" y="20606"/>
                  <a:pt x="585" y="20588"/>
                </a:cubicBezTo>
                <a:cubicBezTo>
                  <a:pt x="629" y="20552"/>
                  <a:pt x="681" y="20525"/>
                  <a:pt x="725" y="20489"/>
                </a:cubicBezTo>
                <a:cubicBezTo>
                  <a:pt x="777" y="20462"/>
                  <a:pt x="821" y="20435"/>
                  <a:pt x="873" y="20408"/>
                </a:cubicBezTo>
                <a:cubicBezTo>
                  <a:pt x="926" y="20380"/>
                  <a:pt x="978" y="20362"/>
                  <a:pt x="1031" y="20335"/>
                </a:cubicBezTo>
                <a:cubicBezTo>
                  <a:pt x="1057" y="20326"/>
                  <a:pt x="1083" y="20317"/>
                  <a:pt x="1118" y="20299"/>
                </a:cubicBezTo>
                <a:cubicBezTo>
                  <a:pt x="1144" y="20290"/>
                  <a:pt x="1179" y="20281"/>
                  <a:pt x="1205" y="20272"/>
                </a:cubicBezTo>
                <a:cubicBezTo>
                  <a:pt x="1441" y="20200"/>
                  <a:pt x="1694" y="20155"/>
                  <a:pt x="1956" y="20100"/>
                </a:cubicBezTo>
                <a:cubicBezTo>
                  <a:pt x="2219" y="20055"/>
                  <a:pt x="2489" y="20001"/>
                  <a:pt x="2743" y="19893"/>
                </a:cubicBezTo>
                <a:cubicBezTo>
                  <a:pt x="2865" y="19829"/>
                  <a:pt x="2978" y="19766"/>
                  <a:pt x="3083" y="19676"/>
                </a:cubicBezTo>
                <a:lnTo>
                  <a:pt x="3136" y="19622"/>
                </a:lnTo>
                <a:lnTo>
                  <a:pt x="3144" y="19622"/>
                </a:lnTo>
                <a:cubicBezTo>
                  <a:pt x="3118" y="19649"/>
                  <a:pt x="3144" y="19622"/>
                  <a:pt x="3136" y="19631"/>
                </a:cubicBezTo>
                <a:lnTo>
                  <a:pt x="3144" y="19622"/>
                </a:lnTo>
                <a:cubicBezTo>
                  <a:pt x="3171" y="19585"/>
                  <a:pt x="3197" y="19558"/>
                  <a:pt x="3232" y="19522"/>
                </a:cubicBezTo>
                <a:cubicBezTo>
                  <a:pt x="3267" y="19486"/>
                  <a:pt x="3275" y="19459"/>
                  <a:pt x="3293" y="19432"/>
                </a:cubicBezTo>
                <a:cubicBezTo>
                  <a:pt x="3310" y="19405"/>
                  <a:pt x="3328" y="19378"/>
                  <a:pt x="3345" y="19351"/>
                </a:cubicBezTo>
                <a:cubicBezTo>
                  <a:pt x="3415" y="19215"/>
                  <a:pt x="3476" y="19061"/>
                  <a:pt x="3520" y="18899"/>
                </a:cubicBezTo>
                <a:cubicBezTo>
                  <a:pt x="3564" y="18727"/>
                  <a:pt x="3599" y="18547"/>
                  <a:pt x="3633" y="18348"/>
                </a:cubicBezTo>
                <a:cubicBezTo>
                  <a:pt x="3668" y="18149"/>
                  <a:pt x="3703" y="17950"/>
                  <a:pt x="3764" y="17734"/>
                </a:cubicBezTo>
                <a:cubicBezTo>
                  <a:pt x="3826" y="17517"/>
                  <a:pt x="3904" y="17300"/>
                  <a:pt x="4035" y="17092"/>
                </a:cubicBezTo>
                <a:cubicBezTo>
                  <a:pt x="4070" y="17038"/>
                  <a:pt x="4105" y="16993"/>
                  <a:pt x="4140" y="16939"/>
                </a:cubicBezTo>
                <a:cubicBezTo>
                  <a:pt x="4184" y="16893"/>
                  <a:pt x="4219" y="16848"/>
                  <a:pt x="4262" y="16794"/>
                </a:cubicBezTo>
                <a:lnTo>
                  <a:pt x="4280" y="16776"/>
                </a:lnTo>
                <a:cubicBezTo>
                  <a:pt x="4271" y="16785"/>
                  <a:pt x="4297" y="16758"/>
                  <a:pt x="4297" y="16758"/>
                </a:cubicBezTo>
                <a:lnTo>
                  <a:pt x="4306" y="16749"/>
                </a:lnTo>
                <a:lnTo>
                  <a:pt x="4332" y="16722"/>
                </a:lnTo>
                <a:lnTo>
                  <a:pt x="4393" y="16667"/>
                </a:lnTo>
                <a:cubicBezTo>
                  <a:pt x="4411" y="16649"/>
                  <a:pt x="4428" y="16631"/>
                  <a:pt x="4455" y="16613"/>
                </a:cubicBezTo>
                <a:lnTo>
                  <a:pt x="4533" y="16559"/>
                </a:lnTo>
                <a:lnTo>
                  <a:pt x="4612" y="16505"/>
                </a:lnTo>
                <a:cubicBezTo>
                  <a:pt x="4638" y="16487"/>
                  <a:pt x="4664" y="16478"/>
                  <a:pt x="4690" y="16460"/>
                </a:cubicBezTo>
                <a:cubicBezTo>
                  <a:pt x="4743" y="16433"/>
                  <a:pt x="4795" y="16396"/>
                  <a:pt x="4856" y="16378"/>
                </a:cubicBezTo>
                <a:cubicBezTo>
                  <a:pt x="4909" y="16360"/>
                  <a:pt x="4970" y="16333"/>
                  <a:pt x="5022" y="16315"/>
                </a:cubicBezTo>
                <a:cubicBezTo>
                  <a:pt x="5083" y="16297"/>
                  <a:pt x="5136" y="16279"/>
                  <a:pt x="5197" y="16261"/>
                </a:cubicBezTo>
                <a:cubicBezTo>
                  <a:pt x="5651" y="16134"/>
                  <a:pt x="6105" y="16107"/>
                  <a:pt x="6498" y="15963"/>
                </a:cubicBezTo>
                <a:cubicBezTo>
                  <a:pt x="6699" y="15891"/>
                  <a:pt x="6865" y="15791"/>
                  <a:pt x="7014" y="15656"/>
                </a:cubicBezTo>
                <a:lnTo>
                  <a:pt x="7040" y="15629"/>
                </a:lnTo>
                <a:cubicBezTo>
                  <a:pt x="7049" y="15620"/>
                  <a:pt x="7031" y="15638"/>
                  <a:pt x="7040" y="15638"/>
                </a:cubicBezTo>
                <a:lnTo>
                  <a:pt x="7049" y="15629"/>
                </a:lnTo>
                <a:lnTo>
                  <a:pt x="7066" y="15611"/>
                </a:lnTo>
                <a:lnTo>
                  <a:pt x="7127" y="15538"/>
                </a:lnTo>
                <a:cubicBezTo>
                  <a:pt x="7145" y="15520"/>
                  <a:pt x="7171" y="15493"/>
                  <a:pt x="7180" y="15475"/>
                </a:cubicBezTo>
                <a:cubicBezTo>
                  <a:pt x="7188" y="15457"/>
                  <a:pt x="7206" y="15439"/>
                  <a:pt x="7215" y="15421"/>
                </a:cubicBezTo>
                <a:cubicBezTo>
                  <a:pt x="7223" y="15403"/>
                  <a:pt x="7241" y="15385"/>
                  <a:pt x="7249" y="15367"/>
                </a:cubicBezTo>
                <a:lnTo>
                  <a:pt x="7284" y="15294"/>
                </a:lnTo>
                <a:lnTo>
                  <a:pt x="7319" y="15222"/>
                </a:lnTo>
                <a:lnTo>
                  <a:pt x="7346" y="15150"/>
                </a:lnTo>
                <a:cubicBezTo>
                  <a:pt x="7512" y="14743"/>
                  <a:pt x="7538" y="14237"/>
                  <a:pt x="7677" y="13704"/>
                </a:cubicBezTo>
                <a:cubicBezTo>
                  <a:pt x="7747" y="13442"/>
                  <a:pt x="7861" y="13171"/>
                  <a:pt x="8036" y="12937"/>
                </a:cubicBezTo>
                <a:lnTo>
                  <a:pt x="8105" y="12855"/>
                </a:lnTo>
                <a:lnTo>
                  <a:pt x="8140" y="12810"/>
                </a:lnTo>
                <a:lnTo>
                  <a:pt x="8167" y="12783"/>
                </a:lnTo>
                <a:cubicBezTo>
                  <a:pt x="8193" y="12756"/>
                  <a:pt x="8175" y="12774"/>
                  <a:pt x="8184" y="12765"/>
                </a:cubicBezTo>
                <a:lnTo>
                  <a:pt x="8324" y="12638"/>
                </a:lnTo>
                <a:cubicBezTo>
                  <a:pt x="8385" y="12593"/>
                  <a:pt x="8446" y="12548"/>
                  <a:pt x="8516" y="12503"/>
                </a:cubicBezTo>
                <a:lnTo>
                  <a:pt x="8708" y="12404"/>
                </a:lnTo>
                <a:cubicBezTo>
                  <a:pt x="8970" y="12286"/>
                  <a:pt x="9232" y="12223"/>
                  <a:pt x="9485" y="12178"/>
                </a:cubicBezTo>
                <a:cubicBezTo>
                  <a:pt x="9739" y="12132"/>
                  <a:pt x="9983" y="12087"/>
                  <a:pt x="10219" y="12024"/>
                </a:cubicBezTo>
                <a:cubicBezTo>
                  <a:pt x="10446" y="11961"/>
                  <a:pt x="10656" y="11871"/>
                  <a:pt x="10822" y="11735"/>
                </a:cubicBezTo>
                <a:lnTo>
                  <a:pt x="10883" y="11681"/>
                </a:lnTo>
                <a:lnTo>
                  <a:pt x="10935" y="11627"/>
                </a:lnTo>
                <a:cubicBezTo>
                  <a:pt x="10944" y="11627"/>
                  <a:pt x="10918" y="11645"/>
                  <a:pt x="10935" y="11627"/>
                </a:cubicBezTo>
                <a:lnTo>
                  <a:pt x="11058" y="11473"/>
                </a:lnTo>
                <a:cubicBezTo>
                  <a:pt x="11084" y="11428"/>
                  <a:pt x="11110" y="11392"/>
                  <a:pt x="11136" y="11347"/>
                </a:cubicBezTo>
                <a:lnTo>
                  <a:pt x="11215" y="11193"/>
                </a:lnTo>
                <a:cubicBezTo>
                  <a:pt x="11302" y="10985"/>
                  <a:pt x="11363" y="10741"/>
                  <a:pt x="11407" y="10488"/>
                </a:cubicBezTo>
                <a:cubicBezTo>
                  <a:pt x="11451" y="10235"/>
                  <a:pt x="11494" y="9964"/>
                  <a:pt x="11564" y="9693"/>
                </a:cubicBezTo>
                <a:cubicBezTo>
                  <a:pt x="11634" y="9422"/>
                  <a:pt x="11748" y="9142"/>
                  <a:pt x="11931" y="8907"/>
                </a:cubicBezTo>
                <a:lnTo>
                  <a:pt x="12001" y="8817"/>
                </a:lnTo>
                <a:lnTo>
                  <a:pt x="12036" y="8772"/>
                </a:lnTo>
                <a:lnTo>
                  <a:pt x="12053" y="8754"/>
                </a:lnTo>
                <a:lnTo>
                  <a:pt x="12080" y="8727"/>
                </a:lnTo>
                <a:cubicBezTo>
                  <a:pt x="12132" y="8682"/>
                  <a:pt x="12167" y="8636"/>
                  <a:pt x="12228" y="8600"/>
                </a:cubicBezTo>
                <a:cubicBezTo>
                  <a:pt x="12289" y="8555"/>
                  <a:pt x="12359" y="8510"/>
                  <a:pt x="12420" y="8465"/>
                </a:cubicBezTo>
                <a:cubicBezTo>
                  <a:pt x="12481" y="8429"/>
                  <a:pt x="12542" y="8392"/>
                  <a:pt x="12612" y="8365"/>
                </a:cubicBezTo>
                <a:cubicBezTo>
                  <a:pt x="12874" y="8248"/>
                  <a:pt x="13136" y="8194"/>
                  <a:pt x="13381" y="8140"/>
                </a:cubicBezTo>
                <a:cubicBezTo>
                  <a:pt x="13634" y="8094"/>
                  <a:pt x="13870" y="8049"/>
                  <a:pt x="14097" y="7995"/>
                </a:cubicBezTo>
                <a:cubicBezTo>
                  <a:pt x="14316" y="7932"/>
                  <a:pt x="14516" y="7850"/>
                  <a:pt x="14682" y="7724"/>
                </a:cubicBezTo>
                <a:cubicBezTo>
                  <a:pt x="14726" y="7697"/>
                  <a:pt x="14761" y="7652"/>
                  <a:pt x="14796" y="7625"/>
                </a:cubicBezTo>
                <a:lnTo>
                  <a:pt x="14813" y="7616"/>
                </a:lnTo>
                <a:lnTo>
                  <a:pt x="14822" y="7607"/>
                </a:lnTo>
                <a:cubicBezTo>
                  <a:pt x="14831" y="7597"/>
                  <a:pt x="14813" y="7616"/>
                  <a:pt x="14822" y="7607"/>
                </a:cubicBezTo>
                <a:lnTo>
                  <a:pt x="14848" y="7570"/>
                </a:lnTo>
                <a:lnTo>
                  <a:pt x="14909" y="7498"/>
                </a:lnTo>
                <a:cubicBezTo>
                  <a:pt x="14953" y="7444"/>
                  <a:pt x="14971" y="7408"/>
                  <a:pt x="14997" y="7372"/>
                </a:cubicBezTo>
                <a:cubicBezTo>
                  <a:pt x="15023" y="7336"/>
                  <a:pt x="15049" y="7281"/>
                  <a:pt x="15067" y="7236"/>
                </a:cubicBezTo>
                <a:cubicBezTo>
                  <a:pt x="15250" y="6848"/>
                  <a:pt x="15294" y="6369"/>
                  <a:pt x="15390" y="5881"/>
                </a:cubicBezTo>
                <a:cubicBezTo>
                  <a:pt x="15442" y="5637"/>
                  <a:pt x="15512" y="5384"/>
                  <a:pt x="15634" y="5149"/>
                </a:cubicBezTo>
                <a:cubicBezTo>
                  <a:pt x="15661" y="5086"/>
                  <a:pt x="15696" y="5032"/>
                  <a:pt x="15739" y="4978"/>
                </a:cubicBezTo>
                <a:cubicBezTo>
                  <a:pt x="15757" y="4951"/>
                  <a:pt x="15774" y="4923"/>
                  <a:pt x="15792" y="4896"/>
                </a:cubicBezTo>
                <a:lnTo>
                  <a:pt x="15853" y="4824"/>
                </a:lnTo>
                <a:lnTo>
                  <a:pt x="15914" y="4752"/>
                </a:lnTo>
                <a:lnTo>
                  <a:pt x="15931" y="4734"/>
                </a:lnTo>
                <a:cubicBezTo>
                  <a:pt x="15931" y="4734"/>
                  <a:pt x="15958" y="4707"/>
                  <a:pt x="15949" y="4716"/>
                </a:cubicBezTo>
                <a:lnTo>
                  <a:pt x="15958" y="4707"/>
                </a:lnTo>
                <a:lnTo>
                  <a:pt x="15993" y="4680"/>
                </a:lnTo>
                <a:lnTo>
                  <a:pt x="16054" y="4625"/>
                </a:lnTo>
                <a:cubicBezTo>
                  <a:pt x="16071" y="4607"/>
                  <a:pt x="16089" y="4589"/>
                  <a:pt x="16124" y="4571"/>
                </a:cubicBezTo>
                <a:cubicBezTo>
                  <a:pt x="16176" y="4535"/>
                  <a:pt x="16237" y="4490"/>
                  <a:pt x="16290" y="4454"/>
                </a:cubicBezTo>
                <a:cubicBezTo>
                  <a:pt x="16342" y="4427"/>
                  <a:pt x="16403" y="4390"/>
                  <a:pt x="16455" y="4363"/>
                </a:cubicBezTo>
                <a:cubicBezTo>
                  <a:pt x="16569" y="4309"/>
                  <a:pt x="16683" y="4264"/>
                  <a:pt x="16787" y="4237"/>
                </a:cubicBezTo>
                <a:cubicBezTo>
                  <a:pt x="17006" y="4165"/>
                  <a:pt x="17224" y="4128"/>
                  <a:pt x="17425" y="4092"/>
                </a:cubicBezTo>
                <a:cubicBezTo>
                  <a:pt x="17626" y="4056"/>
                  <a:pt x="17818" y="4011"/>
                  <a:pt x="18001" y="3966"/>
                </a:cubicBezTo>
                <a:cubicBezTo>
                  <a:pt x="18176" y="3912"/>
                  <a:pt x="18333" y="3848"/>
                  <a:pt x="18473" y="3758"/>
                </a:cubicBezTo>
                <a:cubicBezTo>
                  <a:pt x="18508" y="3731"/>
                  <a:pt x="18543" y="3713"/>
                  <a:pt x="18569" y="3686"/>
                </a:cubicBezTo>
                <a:cubicBezTo>
                  <a:pt x="18595" y="3659"/>
                  <a:pt x="18630" y="3632"/>
                  <a:pt x="18657" y="3605"/>
                </a:cubicBezTo>
                <a:lnTo>
                  <a:pt x="18674" y="3586"/>
                </a:lnTo>
                <a:lnTo>
                  <a:pt x="18683" y="3577"/>
                </a:lnTo>
                <a:cubicBezTo>
                  <a:pt x="18683" y="3577"/>
                  <a:pt x="18700" y="3559"/>
                  <a:pt x="18674" y="3586"/>
                </a:cubicBezTo>
                <a:lnTo>
                  <a:pt x="18683" y="3577"/>
                </a:lnTo>
                <a:lnTo>
                  <a:pt x="18726" y="3523"/>
                </a:lnTo>
                <a:lnTo>
                  <a:pt x="18770" y="3469"/>
                </a:lnTo>
                <a:cubicBezTo>
                  <a:pt x="18788" y="3451"/>
                  <a:pt x="18805" y="3433"/>
                  <a:pt x="18805" y="3415"/>
                </a:cubicBezTo>
                <a:cubicBezTo>
                  <a:pt x="18875" y="3306"/>
                  <a:pt x="18953" y="3153"/>
                  <a:pt x="19006" y="3008"/>
                </a:cubicBezTo>
                <a:cubicBezTo>
                  <a:pt x="19050" y="2855"/>
                  <a:pt x="19093" y="2692"/>
                  <a:pt x="19119" y="2529"/>
                </a:cubicBezTo>
                <a:cubicBezTo>
                  <a:pt x="19154" y="2367"/>
                  <a:pt x="19181" y="2204"/>
                  <a:pt x="19207" y="2042"/>
                </a:cubicBezTo>
                <a:cubicBezTo>
                  <a:pt x="19268" y="1716"/>
                  <a:pt x="19347" y="1391"/>
                  <a:pt x="19495" y="1102"/>
                </a:cubicBezTo>
                <a:cubicBezTo>
                  <a:pt x="19530" y="1030"/>
                  <a:pt x="19582" y="967"/>
                  <a:pt x="19617" y="903"/>
                </a:cubicBezTo>
                <a:cubicBezTo>
                  <a:pt x="19661" y="840"/>
                  <a:pt x="19713" y="786"/>
                  <a:pt x="19757" y="732"/>
                </a:cubicBezTo>
                <a:lnTo>
                  <a:pt x="19775" y="714"/>
                </a:lnTo>
                <a:lnTo>
                  <a:pt x="19783" y="705"/>
                </a:lnTo>
                <a:cubicBezTo>
                  <a:pt x="19792" y="696"/>
                  <a:pt x="19775" y="714"/>
                  <a:pt x="19801" y="687"/>
                </a:cubicBezTo>
                <a:lnTo>
                  <a:pt x="19809" y="678"/>
                </a:lnTo>
                <a:lnTo>
                  <a:pt x="19844" y="650"/>
                </a:lnTo>
                <a:cubicBezTo>
                  <a:pt x="19871" y="632"/>
                  <a:pt x="19888" y="605"/>
                  <a:pt x="19914" y="587"/>
                </a:cubicBezTo>
                <a:cubicBezTo>
                  <a:pt x="19940" y="569"/>
                  <a:pt x="19958" y="551"/>
                  <a:pt x="19984" y="524"/>
                </a:cubicBezTo>
                <a:cubicBezTo>
                  <a:pt x="20010" y="506"/>
                  <a:pt x="20045" y="479"/>
                  <a:pt x="20071" y="461"/>
                </a:cubicBezTo>
                <a:cubicBezTo>
                  <a:pt x="20194" y="370"/>
                  <a:pt x="20299" y="325"/>
                  <a:pt x="20403" y="280"/>
                </a:cubicBezTo>
                <a:cubicBezTo>
                  <a:pt x="20456" y="262"/>
                  <a:pt x="20508" y="244"/>
                  <a:pt x="20552" y="226"/>
                </a:cubicBezTo>
                <a:cubicBezTo>
                  <a:pt x="20604" y="208"/>
                  <a:pt x="20648" y="190"/>
                  <a:pt x="20692" y="181"/>
                </a:cubicBezTo>
                <a:cubicBezTo>
                  <a:pt x="20875" y="126"/>
                  <a:pt x="21024" y="99"/>
                  <a:pt x="21146" y="72"/>
                </a:cubicBezTo>
                <a:cubicBezTo>
                  <a:pt x="21268" y="45"/>
                  <a:pt x="21355" y="27"/>
                  <a:pt x="21417" y="18"/>
                </a:cubicBezTo>
                <a:cubicBezTo>
                  <a:pt x="21478" y="9"/>
                  <a:pt x="21504" y="0"/>
                  <a:pt x="21504" y="0"/>
                </a:cubicBezTo>
                <a:lnTo>
                  <a:pt x="21600" y="560"/>
                </a:lnTo>
                <a:cubicBezTo>
                  <a:pt x="21600" y="560"/>
                  <a:pt x="21565" y="569"/>
                  <a:pt x="21504" y="578"/>
                </a:cubicBezTo>
                <a:cubicBezTo>
                  <a:pt x="21443" y="587"/>
                  <a:pt x="21355" y="605"/>
                  <a:pt x="21233" y="623"/>
                </a:cubicBezTo>
                <a:cubicBezTo>
                  <a:pt x="21120" y="641"/>
                  <a:pt x="20980" y="669"/>
                  <a:pt x="20823" y="714"/>
                </a:cubicBezTo>
                <a:cubicBezTo>
                  <a:pt x="20779" y="723"/>
                  <a:pt x="20744" y="732"/>
                  <a:pt x="20709" y="750"/>
                </a:cubicBezTo>
                <a:cubicBezTo>
                  <a:pt x="20674" y="768"/>
                  <a:pt x="20630" y="777"/>
                  <a:pt x="20587" y="795"/>
                </a:cubicBezTo>
                <a:cubicBezTo>
                  <a:pt x="20508" y="831"/>
                  <a:pt x="20421" y="867"/>
                  <a:pt x="20360" y="912"/>
                </a:cubicBezTo>
                <a:cubicBezTo>
                  <a:pt x="20342" y="921"/>
                  <a:pt x="20325" y="930"/>
                  <a:pt x="20307" y="949"/>
                </a:cubicBezTo>
                <a:cubicBezTo>
                  <a:pt x="20290" y="958"/>
                  <a:pt x="20264" y="985"/>
                  <a:pt x="20237" y="1003"/>
                </a:cubicBezTo>
                <a:cubicBezTo>
                  <a:pt x="20211" y="1021"/>
                  <a:pt x="20194" y="1039"/>
                  <a:pt x="20168" y="1066"/>
                </a:cubicBezTo>
                <a:lnTo>
                  <a:pt x="20133" y="1093"/>
                </a:lnTo>
                <a:lnTo>
                  <a:pt x="20124" y="1102"/>
                </a:lnTo>
                <a:cubicBezTo>
                  <a:pt x="20150" y="1075"/>
                  <a:pt x="20133" y="1093"/>
                  <a:pt x="20133" y="1093"/>
                </a:cubicBezTo>
                <a:lnTo>
                  <a:pt x="20124" y="1111"/>
                </a:lnTo>
                <a:cubicBezTo>
                  <a:pt x="20089" y="1156"/>
                  <a:pt x="20054" y="1192"/>
                  <a:pt x="20019" y="1238"/>
                </a:cubicBezTo>
                <a:cubicBezTo>
                  <a:pt x="19993" y="1283"/>
                  <a:pt x="19958" y="1328"/>
                  <a:pt x="19932" y="1382"/>
                </a:cubicBezTo>
                <a:cubicBezTo>
                  <a:pt x="19818" y="1590"/>
                  <a:pt x="19748" y="1852"/>
                  <a:pt x="19696" y="2159"/>
                </a:cubicBezTo>
                <a:cubicBezTo>
                  <a:pt x="19670" y="2313"/>
                  <a:pt x="19644" y="2475"/>
                  <a:pt x="19617" y="2656"/>
                </a:cubicBezTo>
                <a:cubicBezTo>
                  <a:pt x="19591" y="2828"/>
                  <a:pt x="19539" y="3017"/>
                  <a:pt x="19486" y="3207"/>
                </a:cubicBezTo>
                <a:cubicBezTo>
                  <a:pt x="19451" y="3297"/>
                  <a:pt x="19416" y="3397"/>
                  <a:pt x="19373" y="3496"/>
                </a:cubicBezTo>
                <a:cubicBezTo>
                  <a:pt x="19347" y="3541"/>
                  <a:pt x="19329" y="3586"/>
                  <a:pt x="19294" y="3641"/>
                </a:cubicBezTo>
                <a:cubicBezTo>
                  <a:pt x="19259" y="3686"/>
                  <a:pt x="19233" y="3740"/>
                  <a:pt x="19198" y="3785"/>
                </a:cubicBezTo>
                <a:cubicBezTo>
                  <a:pt x="19181" y="3812"/>
                  <a:pt x="19163" y="3830"/>
                  <a:pt x="19154" y="3848"/>
                </a:cubicBezTo>
                <a:lnTo>
                  <a:pt x="19111" y="3903"/>
                </a:lnTo>
                <a:lnTo>
                  <a:pt x="19067" y="3957"/>
                </a:lnTo>
                <a:lnTo>
                  <a:pt x="19058" y="3966"/>
                </a:lnTo>
                <a:cubicBezTo>
                  <a:pt x="19032" y="3993"/>
                  <a:pt x="19050" y="3975"/>
                  <a:pt x="19041" y="3984"/>
                </a:cubicBezTo>
                <a:lnTo>
                  <a:pt x="19023" y="4002"/>
                </a:lnTo>
                <a:lnTo>
                  <a:pt x="18988" y="4029"/>
                </a:lnTo>
                <a:cubicBezTo>
                  <a:pt x="18945" y="4065"/>
                  <a:pt x="18901" y="4101"/>
                  <a:pt x="18857" y="4138"/>
                </a:cubicBezTo>
                <a:cubicBezTo>
                  <a:pt x="18814" y="4165"/>
                  <a:pt x="18761" y="4201"/>
                  <a:pt x="18718" y="4237"/>
                </a:cubicBezTo>
                <a:cubicBezTo>
                  <a:pt x="18526" y="4354"/>
                  <a:pt x="18316" y="4436"/>
                  <a:pt x="18106" y="4499"/>
                </a:cubicBezTo>
                <a:cubicBezTo>
                  <a:pt x="17897" y="4553"/>
                  <a:pt x="17687" y="4589"/>
                  <a:pt x="17486" y="4625"/>
                </a:cubicBezTo>
                <a:cubicBezTo>
                  <a:pt x="17285" y="4661"/>
                  <a:pt x="17084" y="4698"/>
                  <a:pt x="16892" y="4752"/>
                </a:cubicBezTo>
                <a:cubicBezTo>
                  <a:pt x="16796" y="4779"/>
                  <a:pt x="16709" y="4815"/>
                  <a:pt x="16621" y="4851"/>
                </a:cubicBezTo>
                <a:cubicBezTo>
                  <a:pt x="16578" y="4869"/>
                  <a:pt x="16534" y="4896"/>
                  <a:pt x="16499" y="4914"/>
                </a:cubicBezTo>
                <a:cubicBezTo>
                  <a:pt x="16464" y="4942"/>
                  <a:pt x="16429" y="4960"/>
                  <a:pt x="16394" y="4987"/>
                </a:cubicBezTo>
                <a:cubicBezTo>
                  <a:pt x="16377" y="4996"/>
                  <a:pt x="16351" y="5014"/>
                  <a:pt x="16333" y="5032"/>
                </a:cubicBezTo>
                <a:lnTo>
                  <a:pt x="16272" y="5086"/>
                </a:lnTo>
                <a:lnTo>
                  <a:pt x="16237" y="5113"/>
                </a:lnTo>
                <a:lnTo>
                  <a:pt x="16228" y="5122"/>
                </a:lnTo>
                <a:cubicBezTo>
                  <a:pt x="16220" y="5131"/>
                  <a:pt x="16237" y="5113"/>
                  <a:pt x="16237" y="5122"/>
                </a:cubicBezTo>
                <a:lnTo>
                  <a:pt x="16228" y="5140"/>
                </a:lnTo>
                <a:lnTo>
                  <a:pt x="16185" y="5194"/>
                </a:lnTo>
                <a:lnTo>
                  <a:pt x="16141" y="5249"/>
                </a:lnTo>
                <a:cubicBezTo>
                  <a:pt x="16124" y="5267"/>
                  <a:pt x="16115" y="5294"/>
                  <a:pt x="16097" y="5312"/>
                </a:cubicBezTo>
                <a:cubicBezTo>
                  <a:pt x="16071" y="5357"/>
                  <a:pt x="16045" y="5393"/>
                  <a:pt x="16019" y="5438"/>
                </a:cubicBezTo>
                <a:cubicBezTo>
                  <a:pt x="15923" y="5619"/>
                  <a:pt x="15862" y="5818"/>
                  <a:pt x="15818" y="6044"/>
                </a:cubicBezTo>
                <a:cubicBezTo>
                  <a:pt x="15774" y="6270"/>
                  <a:pt x="15739" y="6504"/>
                  <a:pt x="15687" y="6748"/>
                </a:cubicBezTo>
                <a:cubicBezTo>
                  <a:pt x="15634" y="6992"/>
                  <a:pt x="15573" y="7254"/>
                  <a:pt x="15460" y="7507"/>
                </a:cubicBezTo>
                <a:cubicBezTo>
                  <a:pt x="15425" y="7570"/>
                  <a:pt x="15399" y="7634"/>
                  <a:pt x="15355" y="7697"/>
                </a:cubicBezTo>
                <a:cubicBezTo>
                  <a:pt x="15311" y="7760"/>
                  <a:pt x="15268" y="7832"/>
                  <a:pt x="15233" y="7878"/>
                </a:cubicBezTo>
                <a:lnTo>
                  <a:pt x="15172" y="7950"/>
                </a:lnTo>
                <a:lnTo>
                  <a:pt x="15189" y="7914"/>
                </a:lnTo>
                <a:cubicBezTo>
                  <a:pt x="15189" y="7914"/>
                  <a:pt x="15163" y="7941"/>
                  <a:pt x="15172" y="7932"/>
                </a:cubicBezTo>
                <a:lnTo>
                  <a:pt x="15163" y="7941"/>
                </a:lnTo>
                <a:lnTo>
                  <a:pt x="15145" y="7959"/>
                </a:lnTo>
                <a:cubicBezTo>
                  <a:pt x="15093" y="8004"/>
                  <a:pt x="15041" y="8058"/>
                  <a:pt x="14979" y="8103"/>
                </a:cubicBezTo>
                <a:cubicBezTo>
                  <a:pt x="14752" y="8284"/>
                  <a:pt x="14490" y="8383"/>
                  <a:pt x="14228" y="8447"/>
                </a:cubicBezTo>
                <a:cubicBezTo>
                  <a:pt x="13975" y="8519"/>
                  <a:pt x="13722" y="8555"/>
                  <a:pt x="13477" y="8591"/>
                </a:cubicBezTo>
                <a:cubicBezTo>
                  <a:pt x="13233" y="8636"/>
                  <a:pt x="13005" y="8691"/>
                  <a:pt x="12805" y="8781"/>
                </a:cubicBezTo>
                <a:cubicBezTo>
                  <a:pt x="12752" y="8808"/>
                  <a:pt x="12708" y="8835"/>
                  <a:pt x="12656" y="8853"/>
                </a:cubicBezTo>
                <a:cubicBezTo>
                  <a:pt x="12612" y="8880"/>
                  <a:pt x="12577" y="8907"/>
                  <a:pt x="12534" y="8935"/>
                </a:cubicBezTo>
                <a:cubicBezTo>
                  <a:pt x="12490" y="8971"/>
                  <a:pt x="12438" y="9016"/>
                  <a:pt x="12394" y="9061"/>
                </a:cubicBezTo>
                <a:lnTo>
                  <a:pt x="12385" y="9070"/>
                </a:lnTo>
                <a:cubicBezTo>
                  <a:pt x="12385" y="9070"/>
                  <a:pt x="12368" y="9088"/>
                  <a:pt x="12385" y="9070"/>
                </a:cubicBezTo>
                <a:lnTo>
                  <a:pt x="12342" y="9115"/>
                </a:lnTo>
                <a:lnTo>
                  <a:pt x="12289" y="9178"/>
                </a:lnTo>
                <a:cubicBezTo>
                  <a:pt x="12149" y="9350"/>
                  <a:pt x="12062" y="9567"/>
                  <a:pt x="12001" y="9802"/>
                </a:cubicBezTo>
                <a:cubicBezTo>
                  <a:pt x="11940" y="10037"/>
                  <a:pt x="11905" y="10299"/>
                  <a:pt x="11861" y="10561"/>
                </a:cubicBezTo>
                <a:cubicBezTo>
                  <a:pt x="11818" y="10823"/>
                  <a:pt x="11765" y="11103"/>
                  <a:pt x="11652" y="11383"/>
                </a:cubicBezTo>
                <a:cubicBezTo>
                  <a:pt x="11625" y="11446"/>
                  <a:pt x="11590" y="11518"/>
                  <a:pt x="11556" y="11581"/>
                </a:cubicBezTo>
                <a:cubicBezTo>
                  <a:pt x="11512" y="11654"/>
                  <a:pt x="11468" y="11717"/>
                  <a:pt x="11425" y="11780"/>
                </a:cubicBezTo>
                <a:lnTo>
                  <a:pt x="11293" y="11934"/>
                </a:lnTo>
                <a:cubicBezTo>
                  <a:pt x="11302" y="11925"/>
                  <a:pt x="11276" y="11952"/>
                  <a:pt x="11276" y="11952"/>
                </a:cubicBezTo>
                <a:lnTo>
                  <a:pt x="11267" y="11961"/>
                </a:lnTo>
                <a:lnTo>
                  <a:pt x="11250" y="11979"/>
                </a:lnTo>
                <a:lnTo>
                  <a:pt x="11206" y="12015"/>
                </a:lnTo>
                <a:lnTo>
                  <a:pt x="11119" y="12087"/>
                </a:lnTo>
                <a:cubicBezTo>
                  <a:pt x="10883" y="12277"/>
                  <a:pt x="10612" y="12385"/>
                  <a:pt x="10341" y="12458"/>
                </a:cubicBezTo>
                <a:cubicBezTo>
                  <a:pt x="10079" y="12530"/>
                  <a:pt x="9817" y="12566"/>
                  <a:pt x="9573" y="12611"/>
                </a:cubicBezTo>
                <a:cubicBezTo>
                  <a:pt x="9328" y="12656"/>
                  <a:pt x="9101" y="12711"/>
                  <a:pt x="8892" y="12801"/>
                </a:cubicBezTo>
                <a:lnTo>
                  <a:pt x="8743" y="12873"/>
                </a:lnTo>
                <a:cubicBezTo>
                  <a:pt x="8699" y="12900"/>
                  <a:pt x="8664" y="12927"/>
                  <a:pt x="8621" y="12955"/>
                </a:cubicBezTo>
                <a:lnTo>
                  <a:pt x="8481" y="13081"/>
                </a:lnTo>
                <a:cubicBezTo>
                  <a:pt x="8481" y="13081"/>
                  <a:pt x="8464" y="13099"/>
                  <a:pt x="8481" y="13081"/>
                </a:cubicBezTo>
                <a:lnTo>
                  <a:pt x="8472" y="13090"/>
                </a:lnTo>
                <a:lnTo>
                  <a:pt x="8464" y="13108"/>
                </a:lnTo>
                <a:lnTo>
                  <a:pt x="8437" y="13135"/>
                </a:lnTo>
                <a:lnTo>
                  <a:pt x="8385" y="13198"/>
                </a:lnTo>
                <a:cubicBezTo>
                  <a:pt x="8254" y="13370"/>
                  <a:pt x="8167" y="13578"/>
                  <a:pt x="8114" y="13813"/>
                </a:cubicBezTo>
                <a:cubicBezTo>
                  <a:pt x="7992" y="14274"/>
                  <a:pt x="7983" y="14788"/>
                  <a:pt x="7791" y="15312"/>
                </a:cubicBezTo>
                <a:lnTo>
                  <a:pt x="7765" y="15412"/>
                </a:lnTo>
                <a:lnTo>
                  <a:pt x="7721" y="15502"/>
                </a:lnTo>
                <a:lnTo>
                  <a:pt x="7677" y="15592"/>
                </a:lnTo>
                <a:cubicBezTo>
                  <a:pt x="7660" y="15629"/>
                  <a:pt x="7634" y="15656"/>
                  <a:pt x="7616" y="15692"/>
                </a:cubicBezTo>
                <a:lnTo>
                  <a:pt x="7555" y="15782"/>
                </a:lnTo>
                <a:cubicBezTo>
                  <a:pt x="7538" y="15818"/>
                  <a:pt x="7512" y="15827"/>
                  <a:pt x="7494" y="15854"/>
                </a:cubicBezTo>
                <a:lnTo>
                  <a:pt x="7433" y="15927"/>
                </a:lnTo>
                <a:lnTo>
                  <a:pt x="7415" y="15954"/>
                </a:lnTo>
                <a:lnTo>
                  <a:pt x="7407" y="15963"/>
                </a:lnTo>
                <a:cubicBezTo>
                  <a:pt x="7407" y="15963"/>
                  <a:pt x="7381" y="15990"/>
                  <a:pt x="7389" y="15981"/>
                </a:cubicBezTo>
                <a:lnTo>
                  <a:pt x="7354" y="16017"/>
                </a:lnTo>
                <a:cubicBezTo>
                  <a:pt x="7153" y="16216"/>
                  <a:pt x="6909" y="16351"/>
                  <a:pt x="6673" y="16433"/>
                </a:cubicBezTo>
                <a:cubicBezTo>
                  <a:pt x="6428" y="16514"/>
                  <a:pt x="6193" y="16559"/>
                  <a:pt x="5974" y="16604"/>
                </a:cubicBezTo>
                <a:cubicBezTo>
                  <a:pt x="5747" y="16649"/>
                  <a:pt x="5538" y="16686"/>
                  <a:pt x="5337" y="16740"/>
                </a:cubicBezTo>
                <a:cubicBezTo>
                  <a:pt x="5284" y="16758"/>
                  <a:pt x="5241" y="16767"/>
                  <a:pt x="5197" y="16785"/>
                </a:cubicBezTo>
                <a:cubicBezTo>
                  <a:pt x="5153" y="16803"/>
                  <a:pt x="5110" y="16821"/>
                  <a:pt x="5057" y="16839"/>
                </a:cubicBezTo>
                <a:cubicBezTo>
                  <a:pt x="5014" y="16857"/>
                  <a:pt x="4970" y="16884"/>
                  <a:pt x="4926" y="16902"/>
                </a:cubicBezTo>
                <a:cubicBezTo>
                  <a:pt x="4882" y="16920"/>
                  <a:pt x="4848" y="16948"/>
                  <a:pt x="4813" y="16975"/>
                </a:cubicBezTo>
                <a:lnTo>
                  <a:pt x="4760" y="17011"/>
                </a:lnTo>
                <a:cubicBezTo>
                  <a:pt x="4743" y="17020"/>
                  <a:pt x="4725" y="17047"/>
                  <a:pt x="4699" y="17065"/>
                </a:cubicBezTo>
                <a:lnTo>
                  <a:pt x="4638" y="17119"/>
                </a:lnTo>
                <a:lnTo>
                  <a:pt x="4612" y="17146"/>
                </a:lnTo>
                <a:lnTo>
                  <a:pt x="4603" y="17155"/>
                </a:lnTo>
                <a:cubicBezTo>
                  <a:pt x="4594" y="17164"/>
                  <a:pt x="4620" y="17137"/>
                  <a:pt x="4612" y="17146"/>
                </a:cubicBezTo>
                <a:lnTo>
                  <a:pt x="4603" y="17155"/>
                </a:lnTo>
                <a:lnTo>
                  <a:pt x="4516" y="17255"/>
                </a:lnTo>
                <a:cubicBezTo>
                  <a:pt x="4489" y="17291"/>
                  <a:pt x="4472" y="17327"/>
                  <a:pt x="4446" y="17372"/>
                </a:cubicBezTo>
                <a:cubicBezTo>
                  <a:pt x="4358" y="17526"/>
                  <a:pt x="4297" y="17706"/>
                  <a:pt x="4245" y="17887"/>
                </a:cubicBezTo>
                <a:cubicBezTo>
                  <a:pt x="4201" y="18077"/>
                  <a:pt x="4166" y="18266"/>
                  <a:pt x="4140" y="18465"/>
                </a:cubicBezTo>
                <a:cubicBezTo>
                  <a:pt x="4105" y="18664"/>
                  <a:pt x="4079" y="18863"/>
                  <a:pt x="4027" y="19061"/>
                </a:cubicBezTo>
                <a:cubicBezTo>
                  <a:pt x="3974" y="19260"/>
                  <a:pt x="3904" y="19459"/>
                  <a:pt x="3808" y="19640"/>
                </a:cubicBezTo>
                <a:cubicBezTo>
                  <a:pt x="3782" y="19685"/>
                  <a:pt x="3747" y="19739"/>
                  <a:pt x="3721" y="19784"/>
                </a:cubicBezTo>
                <a:cubicBezTo>
                  <a:pt x="3695" y="19829"/>
                  <a:pt x="3660" y="19884"/>
                  <a:pt x="3633" y="19911"/>
                </a:cubicBezTo>
                <a:cubicBezTo>
                  <a:pt x="3607" y="19947"/>
                  <a:pt x="3581" y="19974"/>
                  <a:pt x="3546" y="20010"/>
                </a:cubicBezTo>
                <a:lnTo>
                  <a:pt x="3537" y="20019"/>
                </a:lnTo>
                <a:lnTo>
                  <a:pt x="3520" y="20037"/>
                </a:lnTo>
                <a:lnTo>
                  <a:pt x="3433" y="20127"/>
                </a:lnTo>
                <a:cubicBezTo>
                  <a:pt x="3284" y="20263"/>
                  <a:pt x="3118" y="20362"/>
                  <a:pt x="2961" y="20435"/>
                </a:cubicBezTo>
                <a:cubicBezTo>
                  <a:pt x="2638" y="20579"/>
                  <a:pt x="2323" y="20633"/>
                  <a:pt x="2061" y="20679"/>
                </a:cubicBezTo>
                <a:cubicBezTo>
                  <a:pt x="1791" y="20724"/>
                  <a:pt x="1563" y="20769"/>
                  <a:pt x="1371" y="20832"/>
                </a:cubicBezTo>
                <a:cubicBezTo>
                  <a:pt x="1345" y="20841"/>
                  <a:pt x="1319" y="20850"/>
                  <a:pt x="1301" y="20850"/>
                </a:cubicBezTo>
                <a:cubicBezTo>
                  <a:pt x="1275" y="20859"/>
                  <a:pt x="1258" y="20868"/>
                  <a:pt x="1232" y="20877"/>
                </a:cubicBezTo>
                <a:cubicBezTo>
                  <a:pt x="1188" y="20895"/>
                  <a:pt x="1144" y="20913"/>
                  <a:pt x="1109" y="20931"/>
                </a:cubicBezTo>
                <a:cubicBezTo>
                  <a:pt x="1074" y="20950"/>
                  <a:pt x="1039" y="20968"/>
                  <a:pt x="1004" y="20986"/>
                </a:cubicBezTo>
                <a:cubicBezTo>
                  <a:pt x="978" y="21004"/>
                  <a:pt x="952" y="21022"/>
                  <a:pt x="926" y="21040"/>
                </a:cubicBezTo>
                <a:cubicBezTo>
                  <a:pt x="908" y="21049"/>
                  <a:pt x="900" y="21058"/>
                  <a:pt x="882" y="21067"/>
                </a:cubicBezTo>
                <a:cubicBezTo>
                  <a:pt x="865" y="21085"/>
                  <a:pt x="847" y="21094"/>
                  <a:pt x="838" y="21112"/>
                </a:cubicBezTo>
                <a:cubicBezTo>
                  <a:pt x="812" y="21139"/>
                  <a:pt x="777" y="21166"/>
                  <a:pt x="751" y="21193"/>
                </a:cubicBezTo>
                <a:cubicBezTo>
                  <a:pt x="760" y="21184"/>
                  <a:pt x="734" y="21212"/>
                  <a:pt x="760" y="21184"/>
                </a:cubicBezTo>
                <a:lnTo>
                  <a:pt x="734" y="21212"/>
                </a:lnTo>
                <a:cubicBezTo>
                  <a:pt x="725" y="21221"/>
                  <a:pt x="716" y="21230"/>
                  <a:pt x="707" y="21248"/>
                </a:cubicBezTo>
                <a:cubicBezTo>
                  <a:pt x="690" y="21266"/>
                  <a:pt x="673" y="21293"/>
                  <a:pt x="655" y="21311"/>
                </a:cubicBezTo>
                <a:cubicBezTo>
                  <a:pt x="638" y="21329"/>
                  <a:pt x="629" y="21347"/>
                  <a:pt x="611" y="21365"/>
                </a:cubicBezTo>
                <a:cubicBezTo>
                  <a:pt x="603" y="21383"/>
                  <a:pt x="594" y="21401"/>
                  <a:pt x="585" y="21419"/>
                </a:cubicBezTo>
                <a:cubicBezTo>
                  <a:pt x="576" y="21437"/>
                  <a:pt x="568" y="21446"/>
                  <a:pt x="559" y="21464"/>
                </a:cubicBezTo>
                <a:cubicBezTo>
                  <a:pt x="550" y="21474"/>
                  <a:pt x="542" y="21501"/>
                  <a:pt x="533" y="21510"/>
                </a:cubicBezTo>
                <a:cubicBezTo>
                  <a:pt x="507" y="21564"/>
                  <a:pt x="489" y="21600"/>
                  <a:pt x="489" y="21600"/>
                </a:cubicBezTo>
                <a:lnTo>
                  <a:pt x="0" y="21329"/>
                </a:lnTo>
                <a:close/>
              </a:path>
            </a:pathLst>
          </a:custGeom>
          <a:solidFill>
            <a:srgbClr val="3A27AB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4" name="Freeform: Shape 23"/>
          <p:cNvSpPr/>
          <p:nvPr/>
        </p:nvSpPr>
        <p:spPr>
          <a:xfrm>
            <a:off x="9519042" y="1040939"/>
            <a:ext cx="5912530" cy="5739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01"/>
                </a:moveTo>
                <a:cubicBezTo>
                  <a:pt x="0" y="21501"/>
                  <a:pt x="8" y="21468"/>
                  <a:pt x="24" y="21410"/>
                </a:cubicBezTo>
                <a:cubicBezTo>
                  <a:pt x="40" y="21353"/>
                  <a:pt x="56" y="21262"/>
                  <a:pt x="80" y="21146"/>
                </a:cubicBezTo>
                <a:cubicBezTo>
                  <a:pt x="104" y="21023"/>
                  <a:pt x="128" y="20874"/>
                  <a:pt x="168" y="20693"/>
                </a:cubicBezTo>
                <a:cubicBezTo>
                  <a:pt x="208" y="20511"/>
                  <a:pt x="264" y="20289"/>
                  <a:pt x="384" y="20058"/>
                </a:cubicBezTo>
                <a:cubicBezTo>
                  <a:pt x="440" y="19942"/>
                  <a:pt x="520" y="19819"/>
                  <a:pt x="616" y="19711"/>
                </a:cubicBezTo>
                <a:lnTo>
                  <a:pt x="656" y="19670"/>
                </a:lnTo>
                <a:lnTo>
                  <a:pt x="664" y="19662"/>
                </a:lnTo>
                <a:cubicBezTo>
                  <a:pt x="656" y="19670"/>
                  <a:pt x="681" y="19645"/>
                  <a:pt x="681" y="19645"/>
                </a:cubicBezTo>
                <a:lnTo>
                  <a:pt x="689" y="19645"/>
                </a:lnTo>
                <a:lnTo>
                  <a:pt x="705" y="19629"/>
                </a:lnTo>
                <a:cubicBezTo>
                  <a:pt x="729" y="19604"/>
                  <a:pt x="753" y="19588"/>
                  <a:pt x="777" y="19563"/>
                </a:cubicBezTo>
                <a:lnTo>
                  <a:pt x="817" y="19530"/>
                </a:lnTo>
                <a:cubicBezTo>
                  <a:pt x="833" y="19522"/>
                  <a:pt x="849" y="19505"/>
                  <a:pt x="865" y="19497"/>
                </a:cubicBezTo>
                <a:cubicBezTo>
                  <a:pt x="897" y="19472"/>
                  <a:pt x="937" y="19447"/>
                  <a:pt x="969" y="19423"/>
                </a:cubicBezTo>
                <a:cubicBezTo>
                  <a:pt x="1241" y="19249"/>
                  <a:pt x="1553" y="19175"/>
                  <a:pt x="1873" y="19109"/>
                </a:cubicBezTo>
                <a:cubicBezTo>
                  <a:pt x="2186" y="19052"/>
                  <a:pt x="2514" y="19010"/>
                  <a:pt x="2802" y="18887"/>
                </a:cubicBezTo>
                <a:cubicBezTo>
                  <a:pt x="2946" y="18829"/>
                  <a:pt x="3082" y="18755"/>
                  <a:pt x="3194" y="18639"/>
                </a:cubicBezTo>
                <a:lnTo>
                  <a:pt x="3218" y="18623"/>
                </a:lnTo>
                <a:lnTo>
                  <a:pt x="3226" y="18614"/>
                </a:lnTo>
                <a:cubicBezTo>
                  <a:pt x="3234" y="18614"/>
                  <a:pt x="3210" y="18631"/>
                  <a:pt x="3218" y="18623"/>
                </a:cubicBezTo>
                <a:lnTo>
                  <a:pt x="3226" y="18614"/>
                </a:lnTo>
                <a:lnTo>
                  <a:pt x="3274" y="18557"/>
                </a:lnTo>
                <a:cubicBezTo>
                  <a:pt x="3306" y="18524"/>
                  <a:pt x="3338" y="18482"/>
                  <a:pt x="3354" y="18449"/>
                </a:cubicBezTo>
                <a:cubicBezTo>
                  <a:pt x="3371" y="18416"/>
                  <a:pt x="3395" y="18392"/>
                  <a:pt x="3411" y="18359"/>
                </a:cubicBezTo>
                <a:cubicBezTo>
                  <a:pt x="3427" y="18318"/>
                  <a:pt x="3451" y="18285"/>
                  <a:pt x="3467" y="18243"/>
                </a:cubicBezTo>
                <a:cubicBezTo>
                  <a:pt x="3539" y="18087"/>
                  <a:pt x="3587" y="17905"/>
                  <a:pt x="3627" y="17715"/>
                </a:cubicBezTo>
                <a:cubicBezTo>
                  <a:pt x="3667" y="17526"/>
                  <a:pt x="3699" y="17311"/>
                  <a:pt x="3747" y="17097"/>
                </a:cubicBezTo>
                <a:cubicBezTo>
                  <a:pt x="3795" y="16882"/>
                  <a:pt x="3851" y="16652"/>
                  <a:pt x="3963" y="16429"/>
                </a:cubicBezTo>
                <a:cubicBezTo>
                  <a:pt x="3987" y="16371"/>
                  <a:pt x="4019" y="16322"/>
                  <a:pt x="4051" y="16264"/>
                </a:cubicBezTo>
                <a:cubicBezTo>
                  <a:pt x="4083" y="16214"/>
                  <a:pt x="4115" y="16157"/>
                  <a:pt x="4163" y="16107"/>
                </a:cubicBezTo>
                <a:lnTo>
                  <a:pt x="4227" y="16033"/>
                </a:lnTo>
                <a:lnTo>
                  <a:pt x="4259" y="16000"/>
                </a:lnTo>
                <a:cubicBezTo>
                  <a:pt x="4283" y="15975"/>
                  <a:pt x="4267" y="15992"/>
                  <a:pt x="4275" y="15984"/>
                </a:cubicBezTo>
                <a:lnTo>
                  <a:pt x="4283" y="15975"/>
                </a:lnTo>
                <a:lnTo>
                  <a:pt x="4299" y="15959"/>
                </a:lnTo>
                <a:lnTo>
                  <a:pt x="4363" y="15901"/>
                </a:lnTo>
                <a:cubicBezTo>
                  <a:pt x="4387" y="15885"/>
                  <a:pt x="4403" y="15868"/>
                  <a:pt x="4427" y="15843"/>
                </a:cubicBezTo>
                <a:cubicBezTo>
                  <a:pt x="4483" y="15802"/>
                  <a:pt x="4539" y="15761"/>
                  <a:pt x="4595" y="15728"/>
                </a:cubicBezTo>
                <a:cubicBezTo>
                  <a:pt x="4651" y="15695"/>
                  <a:pt x="4707" y="15670"/>
                  <a:pt x="4764" y="15645"/>
                </a:cubicBezTo>
                <a:cubicBezTo>
                  <a:pt x="4820" y="15621"/>
                  <a:pt x="4876" y="15596"/>
                  <a:pt x="4940" y="15579"/>
                </a:cubicBezTo>
                <a:cubicBezTo>
                  <a:pt x="4996" y="15563"/>
                  <a:pt x="5060" y="15546"/>
                  <a:pt x="5116" y="15522"/>
                </a:cubicBezTo>
                <a:cubicBezTo>
                  <a:pt x="5348" y="15456"/>
                  <a:pt x="5580" y="15423"/>
                  <a:pt x="5804" y="15381"/>
                </a:cubicBezTo>
                <a:cubicBezTo>
                  <a:pt x="6028" y="15340"/>
                  <a:pt x="6245" y="15291"/>
                  <a:pt x="6437" y="15200"/>
                </a:cubicBezTo>
                <a:lnTo>
                  <a:pt x="6573" y="15126"/>
                </a:lnTo>
                <a:lnTo>
                  <a:pt x="6701" y="15035"/>
                </a:lnTo>
                <a:lnTo>
                  <a:pt x="6757" y="14986"/>
                </a:lnTo>
                <a:lnTo>
                  <a:pt x="6789" y="14961"/>
                </a:lnTo>
                <a:lnTo>
                  <a:pt x="6805" y="14944"/>
                </a:lnTo>
                <a:lnTo>
                  <a:pt x="6813" y="14936"/>
                </a:lnTo>
                <a:cubicBezTo>
                  <a:pt x="6821" y="14928"/>
                  <a:pt x="6805" y="14944"/>
                  <a:pt x="6813" y="14936"/>
                </a:cubicBezTo>
                <a:lnTo>
                  <a:pt x="6933" y="14796"/>
                </a:lnTo>
                <a:lnTo>
                  <a:pt x="7013" y="14672"/>
                </a:lnTo>
                <a:cubicBezTo>
                  <a:pt x="7037" y="14623"/>
                  <a:pt x="7061" y="14573"/>
                  <a:pt x="7085" y="14524"/>
                </a:cubicBezTo>
                <a:cubicBezTo>
                  <a:pt x="7125" y="14425"/>
                  <a:pt x="7165" y="14309"/>
                  <a:pt x="7189" y="14202"/>
                </a:cubicBezTo>
                <a:cubicBezTo>
                  <a:pt x="7245" y="13971"/>
                  <a:pt x="7285" y="13724"/>
                  <a:pt x="7333" y="13468"/>
                </a:cubicBezTo>
                <a:cubicBezTo>
                  <a:pt x="7381" y="13212"/>
                  <a:pt x="7454" y="12940"/>
                  <a:pt x="7590" y="12685"/>
                </a:cubicBezTo>
                <a:cubicBezTo>
                  <a:pt x="7622" y="12619"/>
                  <a:pt x="7662" y="12561"/>
                  <a:pt x="7702" y="12503"/>
                </a:cubicBezTo>
                <a:cubicBezTo>
                  <a:pt x="7742" y="12445"/>
                  <a:pt x="7790" y="12388"/>
                  <a:pt x="7838" y="12338"/>
                </a:cubicBezTo>
                <a:lnTo>
                  <a:pt x="7846" y="12330"/>
                </a:lnTo>
                <a:cubicBezTo>
                  <a:pt x="7838" y="12338"/>
                  <a:pt x="7862" y="12313"/>
                  <a:pt x="7862" y="12313"/>
                </a:cubicBezTo>
                <a:lnTo>
                  <a:pt x="7910" y="12264"/>
                </a:lnTo>
                <a:lnTo>
                  <a:pt x="7982" y="12198"/>
                </a:lnTo>
                <a:cubicBezTo>
                  <a:pt x="8038" y="12157"/>
                  <a:pt x="8102" y="12107"/>
                  <a:pt x="8166" y="12066"/>
                </a:cubicBezTo>
                <a:cubicBezTo>
                  <a:pt x="8414" y="11918"/>
                  <a:pt x="8686" y="11843"/>
                  <a:pt x="8943" y="11794"/>
                </a:cubicBezTo>
                <a:cubicBezTo>
                  <a:pt x="9199" y="11736"/>
                  <a:pt x="9447" y="11703"/>
                  <a:pt x="9679" y="11637"/>
                </a:cubicBezTo>
                <a:cubicBezTo>
                  <a:pt x="9911" y="11579"/>
                  <a:pt x="10128" y="11489"/>
                  <a:pt x="10296" y="11340"/>
                </a:cubicBezTo>
                <a:lnTo>
                  <a:pt x="10360" y="11282"/>
                </a:lnTo>
                <a:lnTo>
                  <a:pt x="10376" y="11266"/>
                </a:lnTo>
                <a:lnTo>
                  <a:pt x="10384" y="11258"/>
                </a:lnTo>
                <a:cubicBezTo>
                  <a:pt x="10392" y="11249"/>
                  <a:pt x="10376" y="11266"/>
                  <a:pt x="10384" y="11258"/>
                </a:cubicBezTo>
                <a:lnTo>
                  <a:pt x="10416" y="11216"/>
                </a:lnTo>
                <a:cubicBezTo>
                  <a:pt x="10456" y="11167"/>
                  <a:pt x="10504" y="11118"/>
                  <a:pt x="10528" y="11076"/>
                </a:cubicBezTo>
                <a:lnTo>
                  <a:pt x="10568" y="11010"/>
                </a:lnTo>
                <a:cubicBezTo>
                  <a:pt x="10584" y="10986"/>
                  <a:pt x="10592" y="10961"/>
                  <a:pt x="10608" y="10936"/>
                </a:cubicBezTo>
                <a:cubicBezTo>
                  <a:pt x="10624" y="10911"/>
                  <a:pt x="10632" y="10887"/>
                  <a:pt x="10648" y="10862"/>
                </a:cubicBezTo>
                <a:lnTo>
                  <a:pt x="10680" y="10779"/>
                </a:lnTo>
                <a:cubicBezTo>
                  <a:pt x="10848" y="10334"/>
                  <a:pt x="10848" y="9781"/>
                  <a:pt x="11048" y="9245"/>
                </a:cubicBezTo>
                <a:lnTo>
                  <a:pt x="11088" y="9146"/>
                </a:lnTo>
                <a:lnTo>
                  <a:pt x="11136" y="9047"/>
                </a:lnTo>
                <a:cubicBezTo>
                  <a:pt x="11152" y="9014"/>
                  <a:pt x="11168" y="8981"/>
                  <a:pt x="11184" y="8948"/>
                </a:cubicBezTo>
                <a:lnTo>
                  <a:pt x="11240" y="8858"/>
                </a:lnTo>
                <a:cubicBezTo>
                  <a:pt x="11280" y="8792"/>
                  <a:pt x="11328" y="8742"/>
                  <a:pt x="11376" y="8685"/>
                </a:cubicBezTo>
                <a:lnTo>
                  <a:pt x="11408" y="8643"/>
                </a:lnTo>
                <a:cubicBezTo>
                  <a:pt x="11408" y="8643"/>
                  <a:pt x="11432" y="8619"/>
                  <a:pt x="11424" y="8627"/>
                </a:cubicBezTo>
                <a:lnTo>
                  <a:pt x="11448" y="8602"/>
                </a:lnTo>
                <a:lnTo>
                  <a:pt x="11521" y="8536"/>
                </a:lnTo>
                <a:cubicBezTo>
                  <a:pt x="11753" y="8338"/>
                  <a:pt x="12017" y="8231"/>
                  <a:pt x="12281" y="8165"/>
                </a:cubicBezTo>
                <a:cubicBezTo>
                  <a:pt x="12537" y="8099"/>
                  <a:pt x="12793" y="8058"/>
                  <a:pt x="13034" y="8008"/>
                </a:cubicBezTo>
                <a:cubicBezTo>
                  <a:pt x="13274" y="7959"/>
                  <a:pt x="13498" y="7893"/>
                  <a:pt x="13682" y="7786"/>
                </a:cubicBezTo>
                <a:cubicBezTo>
                  <a:pt x="13730" y="7761"/>
                  <a:pt x="13770" y="7728"/>
                  <a:pt x="13818" y="7695"/>
                </a:cubicBezTo>
                <a:cubicBezTo>
                  <a:pt x="13858" y="7662"/>
                  <a:pt x="13898" y="7621"/>
                  <a:pt x="13938" y="7588"/>
                </a:cubicBezTo>
                <a:lnTo>
                  <a:pt x="13946" y="7579"/>
                </a:lnTo>
                <a:cubicBezTo>
                  <a:pt x="13946" y="7579"/>
                  <a:pt x="13962" y="7563"/>
                  <a:pt x="13946" y="7579"/>
                </a:cubicBezTo>
                <a:lnTo>
                  <a:pt x="13962" y="7563"/>
                </a:lnTo>
                <a:lnTo>
                  <a:pt x="13994" y="7530"/>
                </a:lnTo>
                <a:lnTo>
                  <a:pt x="14058" y="7456"/>
                </a:lnTo>
                <a:cubicBezTo>
                  <a:pt x="14090" y="7406"/>
                  <a:pt x="14114" y="7373"/>
                  <a:pt x="14138" y="7332"/>
                </a:cubicBezTo>
                <a:cubicBezTo>
                  <a:pt x="14243" y="7142"/>
                  <a:pt x="14307" y="6920"/>
                  <a:pt x="14355" y="6689"/>
                </a:cubicBezTo>
                <a:cubicBezTo>
                  <a:pt x="14403" y="6458"/>
                  <a:pt x="14435" y="6210"/>
                  <a:pt x="14491" y="5963"/>
                </a:cubicBezTo>
                <a:cubicBezTo>
                  <a:pt x="14547" y="5715"/>
                  <a:pt x="14627" y="5460"/>
                  <a:pt x="14763" y="5229"/>
                </a:cubicBezTo>
                <a:cubicBezTo>
                  <a:pt x="14803" y="5171"/>
                  <a:pt x="14835" y="5113"/>
                  <a:pt x="14875" y="5064"/>
                </a:cubicBezTo>
                <a:lnTo>
                  <a:pt x="14939" y="4990"/>
                </a:lnTo>
                <a:lnTo>
                  <a:pt x="14963" y="4965"/>
                </a:lnTo>
                <a:cubicBezTo>
                  <a:pt x="14971" y="4957"/>
                  <a:pt x="14955" y="4965"/>
                  <a:pt x="14979" y="4948"/>
                </a:cubicBezTo>
                <a:lnTo>
                  <a:pt x="15011" y="4915"/>
                </a:lnTo>
                <a:lnTo>
                  <a:pt x="15075" y="4858"/>
                </a:lnTo>
                <a:cubicBezTo>
                  <a:pt x="15099" y="4841"/>
                  <a:pt x="15115" y="4816"/>
                  <a:pt x="15147" y="4800"/>
                </a:cubicBezTo>
                <a:cubicBezTo>
                  <a:pt x="15203" y="4759"/>
                  <a:pt x="15259" y="4718"/>
                  <a:pt x="15315" y="4685"/>
                </a:cubicBezTo>
                <a:cubicBezTo>
                  <a:pt x="15540" y="4553"/>
                  <a:pt x="15780" y="4487"/>
                  <a:pt x="16004" y="4437"/>
                </a:cubicBezTo>
                <a:cubicBezTo>
                  <a:pt x="16228" y="4388"/>
                  <a:pt x="16444" y="4355"/>
                  <a:pt x="16644" y="4305"/>
                </a:cubicBezTo>
                <a:cubicBezTo>
                  <a:pt x="16844" y="4264"/>
                  <a:pt x="17029" y="4206"/>
                  <a:pt x="17189" y="4124"/>
                </a:cubicBezTo>
                <a:cubicBezTo>
                  <a:pt x="17229" y="4099"/>
                  <a:pt x="17269" y="4082"/>
                  <a:pt x="17301" y="4058"/>
                </a:cubicBezTo>
                <a:cubicBezTo>
                  <a:pt x="17333" y="4033"/>
                  <a:pt x="17373" y="4008"/>
                  <a:pt x="17405" y="3984"/>
                </a:cubicBezTo>
                <a:lnTo>
                  <a:pt x="17453" y="3942"/>
                </a:lnTo>
                <a:lnTo>
                  <a:pt x="17477" y="3918"/>
                </a:lnTo>
                <a:lnTo>
                  <a:pt x="17493" y="3909"/>
                </a:lnTo>
                <a:lnTo>
                  <a:pt x="17501" y="3901"/>
                </a:lnTo>
                <a:cubicBezTo>
                  <a:pt x="17485" y="3918"/>
                  <a:pt x="17501" y="3901"/>
                  <a:pt x="17501" y="3901"/>
                </a:cubicBezTo>
                <a:cubicBezTo>
                  <a:pt x="17533" y="3860"/>
                  <a:pt x="17565" y="3819"/>
                  <a:pt x="17597" y="3786"/>
                </a:cubicBezTo>
                <a:cubicBezTo>
                  <a:pt x="17693" y="3662"/>
                  <a:pt x="17765" y="3497"/>
                  <a:pt x="17821" y="3324"/>
                </a:cubicBezTo>
                <a:cubicBezTo>
                  <a:pt x="17925" y="2977"/>
                  <a:pt x="17957" y="2598"/>
                  <a:pt x="18045" y="2227"/>
                </a:cubicBezTo>
                <a:cubicBezTo>
                  <a:pt x="18093" y="2045"/>
                  <a:pt x="18149" y="1856"/>
                  <a:pt x="18238" y="1682"/>
                </a:cubicBezTo>
                <a:cubicBezTo>
                  <a:pt x="18278" y="1592"/>
                  <a:pt x="18334" y="1518"/>
                  <a:pt x="18382" y="1435"/>
                </a:cubicBezTo>
                <a:cubicBezTo>
                  <a:pt x="18414" y="1402"/>
                  <a:pt x="18446" y="1361"/>
                  <a:pt x="18470" y="1328"/>
                </a:cubicBezTo>
                <a:lnTo>
                  <a:pt x="18518" y="1278"/>
                </a:lnTo>
                <a:cubicBezTo>
                  <a:pt x="18518" y="1278"/>
                  <a:pt x="18542" y="1254"/>
                  <a:pt x="18534" y="1262"/>
                </a:cubicBezTo>
                <a:lnTo>
                  <a:pt x="18542" y="1254"/>
                </a:lnTo>
                <a:lnTo>
                  <a:pt x="18550" y="1245"/>
                </a:lnTo>
                <a:lnTo>
                  <a:pt x="18574" y="1229"/>
                </a:lnTo>
                <a:cubicBezTo>
                  <a:pt x="18606" y="1204"/>
                  <a:pt x="18630" y="1179"/>
                  <a:pt x="18662" y="1146"/>
                </a:cubicBezTo>
                <a:cubicBezTo>
                  <a:pt x="18694" y="1122"/>
                  <a:pt x="18742" y="1089"/>
                  <a:pt x="18774" y="1064"/>
                </a:cubicBezTo>
                <a:cubicBezTo>
                  <a:pt x="18854" y="1006"/>
                  <a:pt x="18926" y="973"/>
                  <a:pt x="18998" y="932"/>
                </a:cubicBezTo>
                <a:cubicBezTo>
                  <a:pt x="19070" y="899"/>
                  <a:pt x="19150" y="866"/>
                  <a:pt x="19222" y="841"/>
                </a:cubicBezTo>
                <a:cubicBezTo>
                  <a:pt x="19294" y="816"/>
                  <a:pt x="19366" y="792"/>
                  <a:pt x="19438" y="775"/>
                </a:cubicBezTo>
                <a:cubicBezTo>
                  <a:pt x="19719" y="701"/>
                  <a:pt x="19967" y="668"/>
                  <a:pt x="20175" y="619"/>
                </a:cubicBezTo>
                <a:cubicBezTo>
                  <a:pt x="20383" y="569"/>
                  <a:pt x="20559" y="520"/>
                  <a:pt x="20695" y="454"/>
                </a:cubicBezTo>
                <a:cubicBezTo>
                  <a:pt x="20759" y="421"/>
                  <a:pt x="20823" y="388"/>
                  <a:pt x="20871" y="346"/>
                </a:cubicBezTo>
                <a:cubicBezTo>
                  <a:pt x="20895" y="330"/>
                  <a:pt x="20920" y="313"/>
                  <a:pt x="20944" y="297"/>
                </a:cubicBezTo>
                <a:cubicBezTo>
                  <a:pt x="20968" y="280"/>
                  <a:pt x="20984" y="256"/>
                  <a:pt x="21000" y="239"/>
                </a:cubicBezTo>
                <a:cubicBezTo>
                  <a:pt x="21016" y="223"/>
                  <a:pt x="21032" y="214"/>
                  <a:pt x="21040" y="198"/>
                </a:cubicBezTo>
                <a:cubicBezTo>
                  <a:pt x="21056" y="181"/>
                  <a:pt x="21072" y="157"/>
                  <a:pt x="21088" y="140"/>
                </a:cubicBezTo>
                <a:cubicBezTo>
                  <a:pt x="21104" y="124"/>
                  <a:pt x="21120" y="107"/>
                  <a:pt x="21128" y="91"/>
                </a:cubicBezTo>
                <a:cubicBezTo>
                  <a:pt x="21136" y="82"/>
                  <a:pt x="21144" y="66"/>
                  <a:pt x="21152" y="58"/>
                </a:cubicBezTo>
                <a:cubicBezTo>
                  <a:pt x="21176" y="16"/>
                  <a:pt x="21192" y="0"/>
                  <a:pt x="21192" y="0"/>
                </a:cubicBezTo>
                <a:lnTo>
                  <a:pt x="21600" y="289"/>
                </a:lnTo>
                <a:cubicBezTo>
                  <a:pt x="21600" y="289"/>
                  <a:pt x="21576" y="322"/>
                  <a:pt x="21528" y="388"/>
                </a:cubicBezTo>
                <a:cubicBezTo>
                  <a:pt x="21520" y="404"/>
                  <a:pt x="21504" y="421"/>
                  <a:pt x="21488" y="445"/>
                </a:cubicBezTo>
                <a:cubicBezTo>
                  <a:pt x="21472" y="462"/>
                  <a:pt x="21464" y="478"/>
                  <a:pt x="21448" y="495"/>
                </a:cubicBezTo>
                <a:cubicBezTo>
                  <a:pt x="21432" y="511"/>
                  <a:pt x="21416" y="528"/>
                  <a:pt x="21400" y="553"/>
                </a:cubicBezTo>
                <a:lnTo>
                  <a:pt x="21392" y="561"/>
                </a:lnTo>
                <a:cubicBezTo>
                  <a:pt x="21392" y="561"/>
                  <a:pt x="21376" y="577"/>
                  <a:pt x="21384" y="569"/>
                </a:cubicBezTo>
                <a:lnTo>
                  <a:pt x="21376" y="569"/>
                </a:lnTo>
                <a:lnTo>
                  <a:pt x="21360" y="586"/>
                </a:lnTo>
                <a:cubicBezTo>
                  <a:pt x="21344" y="594"/>
                  <a:pt x="21336" y="610"/>
                  <a:pt x="21320" y="619"/>
                </a:cubicBezTo>
                <a:cubicBezTo>
                  <a:pt x="21296" y="643"/>
                  <a:pt x="21264" y="668"/>
                  <a:pt x="21232" y="693"/>
                </a:cubicBezTo>
                <a:cubicBezTo>
                  <a:pt x="21200" y="718"/>
                  <a:pt x="21168" y="742"/>
                  <a:pt x="21128" y="767"/>
                </a:cubicBezTo>
                <a:cubicBezTo>
                  <a:pt x="21056" y="816"/>
                  <a:pt x="20976" y="858"/>
                  <a:pt x="20879" y="907"/>
                </a:cubicBezTo>
                <a:cubicBezTo>
                  <a:pt x="20695" y="990"/>
                  <a:pt x="20487" y="1047"/>
                  <a:pt x="20255" y="1089"/>
                </a:cubicBezTo>
                <a:cubicBezTo>
                  <a:pt x="20023" y="1130"/>
                  <a:pt x="19783" y="1163"/>
                  <a:pt x="19534" y="1229"/>
                </a:cubicBezTo>
                <a:cubicBezTo>
                  <a:pt x="19470" y="1245"/>
                  <a:pt x="19414" y="1262"/>
                  <a:pt x="19350" y="1278"/>
                </a:cubicBezTo>
                <a:cubicBezTo>
                  <a:pt x="19286" y="1295"/>
                  <a:pt x="19230" y="1320"/>
                  <a:pt x="19174" y="1344"/>
                </a:cubicBezTo>
                <a:cubicBezTo>
                  <a:pt x="19118" y="1377"/>
                  <a:pt x="19054" y="1402"/>
                  <a:pt x="19014" y="1435"/>
                </a:cubicBezTo>
                <a:cubicBezTo>
                  <a:pt x="18990" y="1452"/>
                  <a:pt x="18966" y="1468"/>
                  <a:pt x="18942" y="1485"/>
                </a:cubicBezTo>
                <a:cubicBezTo>
                  <a:pt x="18910" y="1509"/>
                  <a:pt x="18886" y="1534"/>
                  <a:pt x="18854" y="1559"/>
                </a:cubicBezTo>
                <a:lnTo>
                  <a:pt x="18830" y="1575"/>
                </a:lnTo>
                <a:lnTo>
                  <a:pt x="18822" y="1584"/>
                </a:lnTo>
                <a:lnTo>
                  <a:pt x="18814" y="1592"/>
                </a:lnTo>
                <a:cubicBezTo>
                  <a:pt x="18806" y="1600"/>
                  <a:pt x="18822" y="1584"/>
                  <a:pt x="18822" y="1584"/>
                </a:cubicBezTo>
                <a:lnTo>
                  <a:pt x="18790" y="1625"/>
                </a:lnTo>
                <a:cubicBezTo>
                  <a:pt x="18766" y="1649"/>
                  <a:pt x="18742" y="1674"/>
                  <a:pt x="18726" y="1699"/>
                </a:cubicBezTo>
                <a:cubicBezTo>
                  <a:pt x="18694" y="1757"/>
                  <a:pt x="18646" y="1814"/>
                  <a:pt x="18614" y="1880"/>
                </a:cubicBezTo>
                <a:cubicBezTo>
                  <a:pt x="18542" y="2012"/>
                  <a:pt x="18502" y="2161"/>
                  <a:pt x="18462" y="2326"/>
                </a:cubicBezTo>
                <a:cubicBezTo>
                  <a:pt x="18422" y="2491"/>
                  <a:pt x="18398" y="2672"/>
                  <a:pt x="18366" y="2854"/>
                </a:cubicBezTo>
                <a:cubicBezTo>
                  <a:pt x="18334" y="3043"/>
                  <a:pt x="18302" y="3241"/>
                  <a:pt x="18230" y="3447"/>
                </a:cubicBezTo>
                <a:cubicBezTo>
                  <a:pt x="18213" y="3497"/>
                  <a:pt x="18197" y="3555"/>
                  <a:pt x="18173" y="3604"/>
                </a:cubicBezTo>
                <a:lnTo>
                  <a:pt x="18141" y="3678"/>
                </a:lnTo>
                <a:lnTo>
                  <a:pt x="18101" y="3753"/>
                </a:lnTo>
                <a:cubicBezTo>
                  <a:pt x="18077" y="3802"/>
                  <a:pt x="18053" y="3852"/>
                  <a:pt x="18013" y="3909"/>
                </a:cubicBezTo>
                <a:lnTo>
                  <a:pt x="17965" y="3992"/>
                </a:lnTo>
                <a:cubicBezTo>
                  <a:pt x="17949" y="4016"/>
                  <a:pt x="17933" y="4049"/>
                  <a:pt x="17917" y="4066"/>
                </a:cubicBezTo>
                <a:cubicBezTo>
                  <a:pt x="17885" y="4107"/>
                  <a:pt x="17853" y="4140"/>
                  <a:pt x="17821" y="4181"/>
                </a:cubicBezTo>
                <a:lnTo>
                  <a:pt x="17805" y="4198"/>
                </a:lnTo>
                <a:lnTo>
                  <a:pt x="17749" y="4256"/>
                </a:lnTo>
                <a:lnTo>
                  <a:pt x="17685" y="4313"/>
                </a:lnTo>
                <a:cubicBezTo>
                  <a:pt x="17645" y="4355"/>
                  <a:pt x="17589" y="4379"/>
                  <a:pt x="17541" y="4421"/>
                </a:cubicBezTo>
                <a:cubicBezTo>
                  <a:pt x="17493" y="4454"/>
                  <a:pt x="17437" y="4478"/>
                  <a:pt x="17389" y="4511"/>
                </a:cubicBezTo>
                <a:cubicBezTo>
                  <a:pt x="17181" y="4619"/>
                  <a:pt x="16957" y="4676"/>
                  <a:pt x="16732" y="4726"/>
                </a:cubicBezTo>
                <a:cubicBezTo>
                  <a:pt x="16516" y="4767"/>
                  <a:pt x="16300" y="4800"/>
                  <a:pt x="16092" y="4841"/>
                </a:cubicBezTo>
                <a:cubicBezTo>
                  <a:pt x="15884" y="4882"/>
                  <a:pt x="15684" y="4940"/>
                  <a:pt x="15515" y="5039"/>
                </a:cubicBezTo>
                <a:cubicBezTo>
                  <a:pt x="15467" y="5064"/>
                  <a:pt x="15443" y="5089"/>
                  <a:pt x="15403" y="5113"/>
                </a:cubicBezTo>
                <a:cubicBezTo>
                  <a:pt x="15395" y="5122"/>
                  <a:pt x="15387" y="5122"/>
                  <a:pt x="15371" y="5130"/>
                </a:cubicBezTo>
                <a:lnTo>
                  <a:pt x="15339" y="5155"/>
                </a:lnTo>
                <a:lnTo>
                  <a:pt x="15275" y="5212"/>
                </a:lnTo>
                <a:lnTo>
                  <a:pt x="15243" y="5245"/>
                </a:lnTo>
                <a:cubicBezTo>
                  <a:pt x="15259" y="5229"/>
                  <a:pt x="15243" y="5245"/>
                  <a:pt x="15243" y="5245"/>
                </a:cubicBezTo>
                <a:lnTo>
                  <a:pt x="15235" y="5254"/>
                </a:lnTo>
                <a:lnTo>
                  <a:pt x="15219" y="5270"/>
                </a:lnTo>
                <a:lnTo>
                  <a:pt x="15171" y="5328"/>
                </a:lnTo>
                <a:cubicBezTo>
                  <a:pt x="15139" y="5361"/>
                  <a:pt x="15115" y="5410"/>
                  <a:pt x="15083" y="5452"/>
                </a:cubicBezTo>
                <a:cubicBezTo>
                  <a:pt x="14971" y="5625"/>
                  <a:pt x="14907" y="5831"/>
                  <a:pt x="14859" y="6062"/>
                </a:cubicBezTo>
                <a:cubicBezTo>
                  <a:pt x="14811" y="6285"/>
                  <a:pt x="14779" y="6532"/>
                  <a:pt x="14731" y="6779"/>
                </a:cubicBezTo>
                <a:cubicBezTo>
                  <a:pt x="14683" y="7035"/>
                  <a:pt x="14611" y="7299"/>
                  <a:pt x="14467" y="7546"/>
                </a:cubicBezTo>
                <a:cubicBezTo>
                  <a:pt x="14427" y="7612"/>
                  <a:pt x="14387" y="7678"/>
                  <a:pt x="14339" y="7736"/>
                </a:cubicBezTo>
                <a:lnTo>
                  <a:pt x="14275" y="7810"/>
                </a:lnTo>
                <a:lnTo>
                  <a:pt x="14227" y="7860"/>
                </a:lnTo>
                <a:cubicBezTo>
                  <a:pt x="14203" y="7885"/>
                  <a:pt x="14219" y="7868"/>
                  <a:pt x="14211" y="7876"/>
                </a:cubicBezTo>
                <a:lnTo>
                  <a:pt x="14203" y="7885"/>
                </a:lnTo>
                <a:cubicBezTo>
                  <a:pt x="14146" y="7934"/>
                  <a:pt x="14098" y="7984"/>
                  <a:pt x="14042" y="8025"/>
                </a:cubicBezTo>
                <a:cubicBezTo>
                  <a:pt x="13986" y="8066"/>
                  <a:pt x="13930" y="8107"/>
                  <a:pt x="13866" y="8140"/>
                </a:cubicBezTo>
                <a:cubicBezTo>
                  <a:pt x="13618" y="8280"/>
                  <a:pt x="13354" y="8346"/>
                  <a:pt x="13106" y="8396"/>
                </a:cubicBezTo>
                <a:cubicBezTo>
                  <a:pt x="12850" y="8445"/>
                  <a:pt x="12609" y="8478"/>
                  <a:pt x="12377" y="8536"/>
                </a:cubicBezTo>
                <a:cubicBezTo>
                  <a:pt x="12145" y="8594"/>
                  <a:pt x="11929" y="8685"/>
                  <a:pt x="11769" y="8816"/>
                </a:cubicBezTo>
                <a:lnTo>
                  <a:pt x="11697" y="8882"/>
                </a:lnTo>
                <a:lnTo>
                  <a:pt x="11673" y="8907"/>
                </a:lnTo>
                <a:cubicBezTo>
                  <a:pt x="11665" y="8915"/>
                  <a:pt x="11681" y="8899"/>
                  <a:pt x="11673" y="8907"/>
                </a:cubicBezTo>
                <a:lnTo>
                  <a:pt x="11649" y="8940"/>
                </a:lnTo>
                <a:cubicBezTo>
                  <a:pt x="11617" y="8981"/>
                  <a:pt x="11577" y="9023"/>
                  <a:pt x="11545" y="9072"/>
                </a:cubicBezTo>
                <a:lnTo>
                  <a:pt x="11497" y="9146"/>
                </a:lnTo>
                <a:cubicBezTo>
                  <a:pt x="11481" y="9171"/>
                  <a:pt x="11473" y="9196"/>
                  <a:pt x="11456" y="9221"/>
                </a:cubicBezTo>
                <a:lnTo>
                  <a:pt x="11416" y="9295"/>
                </a:lnTo>
                <a:lnTo>
                  <a:pt x="11384" y="9377"/>
                </a:lnTo>
                <a:cubicBezTo>
                  <a:pt x="11216" y="9823"/>
                  <a:pt x="11232" y="10375"/>
                  <a:pt x="11032" y="10920"/>
                </a:cubicBezTo>
                <a:lnTo>
                  <a:pt x="10992" y="11019"/>
                </a:lnTo>
                <a:cubicBezTo>
                  <a:pt x="10976" y="11052"/>
                  <a:pt x="10960" y="11085"/>
                  <a:pt x="10944" y="11118"/>
                </a:cubicBezTo>
                <a:cubicBezTo>
                  <a:pt x="10928" y="11151"/>
                  <a:pt x="10912" y="11184"/>
                  <a:pt x="10896" y="11216"/>
                </a:cubicBezTo>
                <a:lnTo>
                  <a:pt x="10832" y="11315"/>
                </a:lnTo>
                <a:cubicBezTo>
                  <a:pt x="10784" y="11390"/>
                  <a:pt x="10744" y="11431"/>
                  <a:pt x="10704" y="11480"/>
                </a:cubicBezTo>
                <a:lnTo>
                  <a:pt x="10672" y="11522"/>
                </a:lnTo>
                <a:cubicBezTo>
                  <a:pt x="10672" y="11522"/>
                  <a:pt x="10648" y="11546"/>
                  <a:pt x="10656" y="11538"/>
                </a:cubicBezTo>
                <a:lnTo>
                  <a:pt x="10648" y="11546"/>
                </a:lnTo>
                <a:lnTo>
                  <a:pt x="10624" y="11563"/>
                </a:lnTo>
                <a:lnTo>
                  <a:pt x="10544" y="11637"/>
                </a:lnTo>
                <a:cubicBezTo>
                  <a:pt x="10520" y="11662"/>
                  <a:pt x="10488" y="11687"/>
                  <a:pt x="10456" y="11703"/>
                </a:cubicBezTo>
                <a:lnTo>
                  <a:pt x="10368" y="11769"/>
                </a:lnTo>
                <a:cubicBezTo>
                  <a:pt x="10304" y="11810"/>
                  <a:pt x="10240" y="11835"/>
                  <a:pt x="10176" y="11868"/>
                </a:cubicBezTo>
                <a:cubicBezTo>
                  <a:pt x="10111" y="11893"/>
                  <a:pt x="10047" y="11926"/>
                  <a:pt x="9975" y="11942"/>
                </a:cubicBezTo>
                <a:cubicBezTo>
                  <a:pt x="9911" y="11959"/>
                  <a:pt x="9839" y="11984"/>
                  <a:pt x="9775" y="12000"/>
                </a:cubicBezTo>
                <a:cubicBezTo>
                  <a:pt x="9511" y="12066"/>
                  <a:pt x="9255" y="12099"/>
                  <a:pt x="9015" y="12148"/>
                </a:cubicBezTo>
                <a:cubicBezTo>
                  <a:pt x="8774" y="12198"/>
                  <a:pt x="8542" y="12264"/>
                  <a:pt x="8350" y="12371"/>
                </a:cubicBezTo>
                <a:cubicBezTo>
                  <a:pt x="8310" y="12404"/>
                  <a:pt x="8270" y="12429"/>
                  <a:pt x="8222" y="12462"/>
                </a:cubicBezTo>
                <a:lnTo>
                  <a:pt x="8150" y="12528"/>
                </a:lnTo>
                <a:lnTo>
                  <a:pt x="8102" y="12577"/>
                </a:lnTo>
                <a:cubicBezTo>
                  <a:pt x="8094" y="12586"/>
                  <a:pt x="8110" y="12569"/>
                  <a:pt x="8102" y="12577"/>
                </a:cubicBezTo>
                <a:lnTo>
                  <a:pt x="8094" y="12586"/>
                </a:lnTo>
                <a:cubicBezTo>
                  <a:pt x="8062" y="12627"/>
                  <a:pt x="8022" y="12668"/>
                  <a:pt x="7990" y="12718"/>
                </a:cubicBezTo>
                <a:lnTo>
                  <a:pt x="7942" y="12784"/>
                </a:lnTo>
                <a:cubicBezTo>
                  <a:pt x="7926" y="12808"/>
                  <a:pt x="7910" y="12833"/>
                  <a:pt x="7902" y="12858"/>
                </a:cubicBezTo>
                <a:cubicBezTo>
                  <a:pt x="7798" y="13056"/>
                  <a:pt x="7742" y="13287"/>
                  <a:pt x="7694" y="13534"/>
                </a:cubicBezTo>
                <a:cubicBezTo>
                  <a:pt x="7646" y="13773"/>
                  <a:pt x="7614" y="14029"/>
                  <a:pt x="7558" y="14293"/>
                </a:cubicBezTo>
                <a:cubicBezTo>
                  <a:pt x="7526" y="14425"/>
                  <a:pt x="7486" y="14557"/>
                  <a:pt x="7438" y="14680"/>
                </a:cubicBezTo>
                <a:cubicBezTo>
                  <a:pt x="7413" y="14746"/>
                  <a:pt x="7373" y="14804"/>
                  <a:pt x="7349" y="14870"/>
                </a:cubicBezTo>
                <a:cubicBezTo>
                  <a:pt x="7309" y="14936"/>
                  <a:pt x="7269" y="14994"/>
                  <a:pt x="7229" y="15060"/>
                </a:cubicBezTo>
                <a:lnTo>
                  <a:pt x="7109" y="15200"/>
                </a:lnTo>
                <a:cubicBezTo>
                  <a:pt x="7109" y="15200"/>
                  <a:pt x="7085" y="15225"/>
                  <a:pt x="7093" y="15216"/>
                </a:cubicBezTo>
                <a:lnTo>
                  <a:pt x="7069" y="15241"/>
                </a:lnTo>
                <a:lnTo>
                  <a:pt x="7029" y="15274"/>
                </a:lnTo>
                <a:lnTo>
                  <a:pt x="6949" y="15340"/>
                </a:lnTo>
                <a:cubicBezTo>
                  <a:pt x="6893" y="15381"/>
                  <a:pt x="6837" y="15423"/>
                  <a:pt x="6781" y="15456"/>
                </a:cubicBezTo>
                <a:cubicBezTo>
                  <a:pt x="6725" y="15489"/>
                  <a:pt x="6661" y="15522"/>
                  <a:pt x="6605" y="15546"/>
                </a:cubicBezTo>
                <a:cubicBezTo>
                  <a:pt x="6365" y="15654"/>
                  <a:pt x="6117" y="15711"/>
                  <a:pt x="5884" y="15753"/>
                </a:cubicBezTo>
                <a:cubicBezTo>
                  <a:pt x="5652" y="15794"/>
                  <a:pt x="5428" y="15827"/>
                  <a:pt x="5228" y="15885"/>
                </a:cubicBezTo>
                <a:cubicBezTo>
                  <a:pt x="5180" y="15901"/>
                  <a:pt x="5132" y="15918"/>
                  <a:pt x="5076" y="15934"/>
                </a:cubicBezTo>
                <a:cubicBezTo>
                  <a:pt x="5028" y="15951"/>
                  <a:pt x="4980" y="15975"/>
                  <a:pt x="4932" y="15992"/>
                </a:cubicBezTo>
                <a:cubicBezTo>
                  <a:pt x="4884" y="16016"/>
                  <a:pt x="4844" y="16041"/>
                  <a:pt x="4804" y="16058"/>
                </a:cubicBezTo>
                <a:cubicBezTo>
                  <a:pt x="4764" y="16082"/>
                  <a:pt x="4732" y="16107"/>
                  <a:pt x="4691" y="16132"/>
                </a:cubicBezTo>
                <a:cubicBezTo>
                  <a:pt x="4675" y="16140"/>
                  <a:pt x="4651" y="16165"/>
                  <a:pt x="4627" y="16181"/>
                </a:cubicBezTo>
                <a:lnTo>
                  <a:pt x="4563" y="16239"/>
                </a:lnTo>
                <a:lnTo>
                  <a:pt x="4539" y="16264"/>
                </a:lnTo>
                <a:cubicBezTo>
                  <a:pt x="4539" y="16264"/>
                  <a:pt x="4523" y="16280"/>
                  <a:pt x="4539" y="16264"/>
                </a:cubicBezTo>
                <a:lnTo>
                  <a:pt x="4515" y="16289"/>
                </a:lnTo>
                <a:lnTo>
                  <a:pt x="4467" y="16346"/>
                </a:lnTo>
                <a:cubicBezTo>
                  <a:pt x="4435" y="16379"/>
                  <a:pt x="4411" y="16421"/>
                  <a:pt x="4387" y="16462"/>
                </a:cubicBezTo>
                <a:cubicBezTo>
                  <a:pt x="4371" y="16478"/>
                  <a:pt x="4363" y="16503"/>
                  <a:pt x="4347" y="16520"/>
                </a:cubicBezTo>
                <a:lnTo>
                  <a:pt x="4315" y="16586"/>
                </a:lnTo>
                <a:cubicBezTo>
                  <a:pt x="4235" y="16759"/>
                  <a:pt x="4179" y="16957"/>
                  <a:pt x="4139" y="17155"/>
                </a:cubicBezTo>
                <a:cubicBezTo>
                  <a:pt x="4059" y="17559"/>
                  <a:pt x="4027" y="17988"/>
                  <a:pt x="3851" y="18400"/>
                </a:cubicBezTo>
                <a:cubicBezTo>
                  <a:pt x="3827" y="18449"/>
                  <a:pt x="3803" y="18499"/>
                  <a:pt x="3779" y="18548"/>
                </a:cubicBezTo>
                <a:cubicBezTo>
                  <a:pt x="3755" y="18598"/>
                  <a:pt x="3715" y="18647"/>
                  <a:pt x="3683" y="18697"/>
                </a:cubicBezTo>
                <a:cubicBezTo>
                  <a:pt x="3651" y="18755"/>
                  <a:pt x="3619" y="18779"/>
                  <a:pt x="3587" y="18821"/>
                </a:cubicBezTo>
                <a:lnTo>
                  <a:pt x="3539" y="18878"/>
                </a:lnTo>
                <a:lnTo>
                  <a:pt x="3531" y="18887"/>
                </a:lnTo>
                <a:cubicBezTo>
                  <a:pt x="3539" y="18878"/>
                  <a:pt x="3515" y="18903"/>
                  <a:pt x="3515" y="18903"/>
                </a:cubicBezTo>
                <a:lnTo>
                  <a:pt x="3499" y="18920"/>
                </a:lnTo>
                <a:lnTo>
                  <a:pt x="3467" y="18944"/>
                </a:lnTo>
                <a:cubicBezTo>
                  <a:pt x="3314" y="19101"/>
                  <a:pt x="3122" y="19200"/>
                  <a:pt x="2946" y="19274"/>
                </a:cubicBezTo>
                <a:cubicBezTo>
                  <a:pt x="2762" y="19348"/>
                  <a:pt x="2586" y="19390"/>
                  <a:pt x="2418" y="19431"/>
                </a:cubicBezTo>
                <a:cubicBezTo>
                  <a:pt x="2250" y="19464"/>
                  <a:pt x="2090" y="19489"/>
                  <a:pt x="1937" y="19522"/>
                </a:cubicBezTo>
                <a:cubicBezTo>
                  <a:pt x="1641" y="19579"/>
                  <a:pt x="1377" y="19654"/>
                  <a:pt x="1185" y="19777"/>
                </a:cubicBezTo>
                <a:cubicBezTo>
                  <a:pt x="1161" y="19794"/>
                  <a:pt x="1145" y="19802"/>
                  <a:pt x="1121" y="19819"/>
                </a:cubicBezTo>
                <a:cubicBezTo>
                  <a:pt x="1113" y="19827"/>
                  <a:pt x="1097" y="19835"/>
                  <a:pt x="1089" y="19843"/>
                </a:cubicBezTo>
                <a:lnTo>
                  <a:pt x="1049" y="19876"/>
                </a:lnTo>
                <a:cubicBezTo>
                  <a:pt x="1025" y="19901"/>
                  <a:pt x="1001" y="19918"/>
                  <a:pt x="977" y="19942"/>
                </a:cubicBezTo>
                <a:lnTo>
                  <a:pt x="961" y="19959"/>
                </a:lnTo>
                <a:lnTo>
                  <a:pt x="953" y="19959"/>
                </a:lnTo>
                <a:cubicBezTo>
                  <a:pt x="953" y="19959"/>
                  <a:pt x="969" y="19942"/>
                  <a:pt x="961" y="19951"/>
                </a:cubicBezTo>
                <a:lnTo>
                  <a:pt x="953" y="19959"/>
                </a:lnTo>
                <a:lnTo>
                  <a:pt x="929" y="19992"/>
                </a:lnTo>
                <a:cubicBezTo>
                  <a:pt x="857" y="20074"/>
                  <a:pt x="801" y="20157"/>
                  <a:pt x="761" y="20247"/>
                </a:cubicBezTo>
                <a:cubicBezTo>
                  <a:pt x="672" y="20421"/>
                  <a:pt x="624" y="20610"/>
                  <a:pt x="592" y="20775"/>
                </a:cubicBezTo>
                <a:cubicBezTo>
                  <a:pt x="560" y="20940"/>
                  <a:pt x="536" y="21089"/>
                  <a:pt x="520" y="21212"/>
                </a:cubicBezTo>
                <a:cubicBezTo>
                  <a:pt x="504" y="21336"/>
                  <a:pt x="488" y="21435"/>
                  <a:pt x="472" y="21501"/>
                </a:cubicBezTo>
                <a:cubicBezTo>
                  <a:pt x="464" y="21567"/>
                  <a:pt x="456" y="21600"/>
                  <a:pt x="456" y="21600"/>
                </a:cubicBezTo>
                <a:lnTo>
                  <a:pt x="0" y="21501"/>
                </a:lnTo>
                <a:close/>
              </a:path>
            </a:pathLst>
          </a:custGeom>
          <a:solidFill>
            <a:srgbClr val="3A27AB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5" name="Freeform: Shape 24"/>
          <p:cNvSpPr/>
          <p:nvPr/>
        </p:nvSpPr>
        <p:spPr>
          <a:xfrm>
            <a:off x="8874758" y="0"/>
            <a:ext cx="6460392" cy="683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05"/>
                </a:moveTo>
                <a:cubicBezTo>
                  <a:pt x="0" y="21205"/>
                  <a:pt x="29" y="21198"/>
                  <a:pt x="95" y="21184"/>
                </a:cubicBezTo>
                <a:cubicBezTo>
                  <a:pt x="125" y="21177"/>
                  <a:pt x="154" y="21164"/>
                  <a:pt x="198" y="21157"/>
                </a:cubicBezTo>
                <a:cubicBezTo>
                  <a:pt x="234" y="21143"/>
                  <a:pt x="286" y="21129"/>
                  <a:pt x="337" y="21108"/>
                </a:cubicBezTo>
                <a:cubicBezTo>
                  <a:pt x="440" y="21067"/>
                  <a:pt x="550" y="21004"/>
                  <a:pt x="659" y="20907"/>
                </a:cubicBezTo>
                <a:cubicBezTo>
                  <a:pt x="777" y="20796"/>
                  <a:pt x="865" y="20672"/>
                  <a:pt x="938" y="20485"/>
                </a:cubicBezTo>
                <a:cubicBezTo>
                  <a:pt x="1011" y="20298"/>
                  <a:pt x="1055" y="20069"/>
                  <a:pt x="1106" y="19799"/>
                </a:cubicBezTo>
                <a:cubicBezTo>
                  <a:pt x="1136" y="19667"/>
                  <a:pt x="1165" y="19522"/>
                  <a:pt x="1209" y="19376"/>
                </a:cubicBezTo>
                <a:cubicBezTo>
                  <a:pt x="1231" y="19300"/>
                  <a:pt x="1260" y="19224"/>
                  <a:pt x="1297" y="19148"/>
                </a:cubicBezTo>
                <a:cubicBezTo>
                  <a:pt x="1312" y="19113"/>
                  <a:pt x="1334" y="19071"/>
                  <a:pt x="1355" y="19037"/>
                </a:cubicBezTo>
                <a:cubicBezTo>
                  <a:pt x="1377" y="18995"/>
                  <a:pt x="1399" y="18961"/>
                  <a:pt x="1429" y="18926"/>
                </a:cubicBezTo>
                <a:cubicBezTo>
                  <a:pt x="1480" y="18850"/>
                  <a:pt x="1546" y="18787"/>
                  <a:pt x="1605" y="18718"/>
                </a:cubicBezTo>
                <a:cubicBezTo>
                  <a:pt x="1597" y="18725"/>
                  <a:pt x="1619" y="18704"/>
                  <a:pt x="1619" y="18704"/>
                </a:cubicBezTo>
                <a:lnTo>
                  <a:pt x="1627" y="18697"/>
                </a:lnTo>
                <a:lnTo>
                  <a:pt x="1641" y="18690"/>
                </a:lnTo>
                <a:lnTo>
                  <a:pt x="1663" y="18670"/>
                </a:lnTo>
                <a:lnTo>
                  <a:pt x="1715" y="18628"/>
                </a:lnTo>
                <a:cubicBezTo>
                  <a:pt x="1744" y="18600"/>
                  <a:pt x="1788" y="18573"/>
                  <a:pt x="1832" y="18545"/>
                </a:cubicBezTo>
                <a:lnTo>
                  <a:pt x="1898" y="18503"/>
                </a:lnTo>
                <a:cubicBezTo>
                  <a:pt x="1920" y="18490"/>
                  <a:pt x="1942" y="18483"/>
                  <a:pt x="1964" y="18469"/>
                </a:cubicBezTo>
                <a:cubicBezTo>
                  <a:pt x="2008" y="18448"/>
                  <a:pt x="2052" y="18420"/>
                  <a:pt x="2096" y="18406"/>
                </a:cubicBezTo>
                <a:cubicBezTo>
                  <a:pt x="2139" y="18393"/>
                  <a:pt x="2191" y="18372"/>
                  <a:pt x="2235" y="18358"/>
                </a:cubicBezTo>
                <a:cubicBezTo>
                  <a:pt x="2279" y="18344"/>
                  <a:pt x="2330" y="18330"/>
                  <a:pt x="2374" y="18316"/>
                </a:cubicBezTo>
                <a:cubicBezTo>
                  <a:pt x="2748" y="18219"/>
                  <a:pt x="3143" y="18199"/>
                  <a:pt x="3488" y="18088"/>
                </a:cubicBezTo>
                <a:cubicBezTo>
                  <a:pt x="3532" y="18074"/>
                  <a:pt x="3576" y="18060"/>
                  <a:pt x="3612" y="18039"/>
                </a:cubicBezTo>
                <a:cubicBezTo>
                  <a:pt x="3649" y="18018"/>
                  <a:pt x="3693" y="18005"/>
                  <a:pt x="3729" y="17984"/>
                </a:cubicBezTo>
                <a:cubicBezTo>
                  <a:pt x="3766" y="17963"/>
                  <a:pt x="3803" y="17935"/>
                  <a:pt x="3839" y="17915"/>
                </a:cubicBezTo>
                <a:lnTo>
                  <a:pt x="3891" y="17873"/>
                </a:lnTo>
                <a:lnTo>
                  <a:pt x="3913" y="17852"/>
                </a:lnTo>
                <a:lnTo>
                  <a:pt x="3927" y="17845"/>
                </a:lnTo>
                <a:lnTo>
                  <a:pt x="3935" y="17838"/>
                </a:lnTo>
                <a:cubicBezTo>
                  <a:pt x="3935" y="17838"/>
                  <a:pt x="3949" y="17825"/>
                  <a:pt x="3935" y="17838"/>
                </a:cubicBezTo>
                <a:cubicBezTo>
                  <a:pt x="3971" y="17804"/>
                  <a:pt x="4001" y="17762"/>
                  <a:pt x="4037" y="17728"/>
                </a:cubicBezTo>
                <a:cubicBezTo>
                  <a:pt x="4059" y="17693"/>
                  <a:pt x="4081" y="17658"/>
                  <a:pt x="4103" y="17631"/>
                </a:cubicBezTo>
                <a:cubicBezTo>
                  <a:pt x="4125" y="17589"/>
                  <a:pt x="4147" y="17554"/>
                  <a:pt x="4169" y="17513"/>
                </a:cubicBezTo>
                <a:cubicBezTo>
                  <a:pt x="4184" y="17471"/>
                  <a:pt x="4206" y="17430"/>
                  <a:pt x="4220" y="17388"/>
                </a:cubicBezTo>
                <a:cubicBezTo>
                  <a:pt x="4286" y="17208"/>
                  <a:pt x="4323" y="17014"/>
                  <a:pt x="4367" y="16806"/>
                </a:cubicBezTo>
                <a:cubicBezTo>
                  <a:pt x="4411" y="16598"/>
                  <a:pt x="4447" y="16377"/>
                  <a:pt x="4543" y="16155"/>
                </a:cubicBezTo>
                <a:lnTo>
                  <a:pt x="4579" y="16072"/>
                </a:lnTo>
                <a:lnTo>
                  <a:pt x="4623" y="15989"/>
                </a:lnTo>
                <a:cubicBezTo>
                  <a:pt x="4638" y="15961"/>
                  <a:pt x="4653" y="15933"/>
                  <a:pt x="4667" y="15906"/>
                </a:cubicBezTo>
                <a:lnTo>
                  <a:pt x="4726" y="15829"/>
                </a:lnTo>
                <a:cubicBezTo>
                  <a:pt x="4763" y="15774"/>
                  <a:pt x="4807" y="15732"/>
                  <a:pt x="4850" y="15684"/>
                </a:cubicBezTo>
                <a:lnTo>
                  <a:pt x="4887" y="15649"/>
                </a:lnTo>
                <a:cubicBezTo>
                  <a:pt x="4909" y="15635"/>
                  <a:pt x="4894" y="15642"/>
                  <a:pt x="4902" y="15635"/>
                </a:cubicBezTo>
                <a:lnTo>
                  <a:pt x="4924" y="15615"/>
                </a:lnTo>
                <a:lnTo>
                  <a:pt x="4990" y="15559"/>
                </a:lnTo>
                <a:cubicBezTo>
                  <a:pt x="5202" y="15393"/>
                  <a:pt x="5459" y="15303"/>
                  <a:pt x="5700" y="15247"/>
                </a:cubicBezTo>
                <a:cubicBezTo>
                  <a:pt x="5950" y="15192"/>
                  <a:pt x="6191" y="15157"/>
                  <a:pt x="6426" y="15109"/>
                </a:cubicBezTo>
                <a:cubicBezTo>
                  <a:pt x="6660" y="15060"/>
                  <a:pt x="6880" y="14998"/>
                  <a:pt x="7056" y="14880"/>
                </a:cubicBezTo>
                <a:cubicBezTo>
                  <a:pt x="7107" y="14853"/>
                  <a:pt x="7144" y="14818"/>
                  <a:pt x="7188" y="14783"/>
                </a:cubicBezTo>
                <a:lnTo>
                  <a:pt x="7202" y="14769"/>
                </a:lnTo>
                <a:lnTo>
                  <a:pt x="7210" y="14763"/>
                </a:lnTo>
                <a:cubicBezTo>
                  <a:pt x="7195" y="14776"/>
                  <a:pt x="7210" y="14763"/>
                  <a:pt x="7210" y="14763"/>
                </a:cubicBezTo>
                <a:lnTo>
                  <a:pt x="7239" y="14728"/>
                </a:lnTo>
                <a:lnTo>
                  <a:pt x="7305" y="14659"/>
                </a:lnTo>
                <a:cubicBezTo>
                  <a:pt x="7334" y="14617"/>
                  <a:pt x="7364" y="14582"/>
                  <a:pt x="7393" y="14534"/>
                </a:cubicBezTo>
                <a:cubicBezTo>
                  <a:pt x="7415" y="14485"/>
                  <a:pt x="7452" y="14444"/>
                  <a:pt x="7466" y="14388"/>
                </a:cubicBezTo>
                <a:cubicBezTo>
                  <a:pt x="7554" y="14188"/>
                  <a:pt x="7598" y="13952"/>
                  <a:pt x="7649" y="13716"/>
                </a:cubicBezTo>
                <a:cubicBezTo>
                  <a:pt x="7693" y="13474"/>
                  <a:pt x="7745" y="13218"/>
                  <a:pt x="7862" y="12975"/>
                </a:cubicBezTo>
                <a:lnTo>
                  <a:pt x="7913" y="12885"/>
                </a:lnTo>
                <a:cubicBezTo>
                  <a:pt x="7920" y="12871"/>
                  <a:pt x="7928" y="12857"/>
                  <a:pt x="7935" y="12837"/>
                </a:cubicBezTo>
                <a:lnTo>
                  <a:pt x="8023" y="12712"/>
                </a:lnTo>
                <a:cubicBezTo>
                  <a:pt x="8045" y="12684"/>
                  <a:pt x="8067" y="12657"/>
                  <a:pt x="8096" y="12636"/>
                </a:cubicBezTo>
                <a:lnTo>
                  <a:pt x="8133" y="12594"/>
                </a:lnTo>
                <a:lnTo>
                  <a:pt x="8155" y="12573"/>
                </a:lnTo>
                <a:cubicBezTo>
                  <a:pt x="8170" y="12560"/>
                  <a:pt x="8162" y="12567"/>
                  <a:pt x="8170" y="12560"/>
                </a:cubicBezTo>
                <a:lnTo>
                  <a:pt x="8177" y="12553"/>
                </a:lnTo>
                <a:lnTo>
                  <a:pt x="8250" y="12490"/>
                </a:lnTo>
                <a:cubicBezTo>
                  <a:pt x="8265" y="12483"/>
                  <a:pt x="8272" y="12470"/>
                  <a:pt x="8287" y="12463"/>
                </a:cubicBezTo>
                <a:lnTo>
                  <a:pt x="8338" y="12428"/>
                </a:lnTo>
                <a:lnTo>
                  <a:pt x="8433" y="12366"/>
                </a:lnTo>
                <a:cubicBezTo>
                  <a:pt x="8690" y="12227"/>
                  <a:pt x="8968" y="12165"/>
                  <a:pt x="9232" y="12116"/>
                </a:cubicBezTo>
                <a:cubicBezTo>
                  <a:pt x="9496" y="12068"/>
                  <a:pt x="9752" y="12033"/>
                  <a:pt x="9987" y="11957"/>
                </a:cubicBezTo>
                <a:cubicBezTo>
                  <a:pt x="10097" y="11915"/>
                  <a:pt x="10214" y="11874"/>
                  <a:pt x="10309" y="11804"/>
                </a:cubicBezTo>
                <a:cubicBezTo>
                  <a:pt x="10360" y="11777"/>
                  <a:pt x="10404" y="11735"/>
                  <a:pt x="10448" y="11701"/>
                </a:cubicBezTo>
                <a:lnTo>
                  <a:pt x="10470" y="11680"/>
                </a:lnTo>
                <a:cubicBezTo>
                  <a:pt x="10456" y="11694"/>
                  <a:pt x="10470" y="11680"/>
                  <a:pt x="10470" y="11680"/>
                </a:cubicBezTo>
                <a:lnTo>
                  <a:pt x="10507" y="11645"/>
                </a:lnTo>
                <a:lnTo>
                  <a:pt x="10573" y="11576"/>
                </a:lnTo>
                <a:lnTo>
                  <a:pt x="10617" y="11514"/>
                </a:lnTo>
                <a:cubicBezTo>
                  <a:pt x="10631" y="11493"/>
                  <a:pt x="10646" y="11472"/>
                  <a:pt x="10661" y="11444"/>
                </a:cubicBezTo>
                <a:lnTo>
                  <a:pt x="10705" y="11368"/>
                </a:lnTo>
                <a:cubicBezTo>
                  <a:pt x="10719" y="11340"/>
                  <a:pt x="10727" y="11313"/>
                  <a:pt x="10741" y="11285"/>
                </a:cubicBezTo>
                <a:cubicBezTo>
                  <a:pt x="10785" y="11181"/>
                  <a:pt x="10815" y="11063"/>
                  <a:pt x="10844" y="10945"/>
                </a:cubicBezTo>
                <a:cubicBezTo>
                  <a:pt x="10903" y="10703"/>
                  <a:pt x="10932" y="10454"/>
                  <a:pt x="11005" y="10190"/>
                </a:cubicBezTo>
                <a:cubicBezTo>
                  <a:pt x="11078" y="9934"/>
                  <a:pt x="11203" y="9671"/>
                  <a:pt x="11430" y="9463"/>
                </a:cubicBezTo>
                <a:lnTo>
                  <a:pt x="11503" y="9401"/>
                </a:lnTo>
                <a:cubicBezTo>
                  <a:pt x="11518" y="9387"/>
                  <a:pt x="11525" y="9380"/>
                  <a:pt x="11540" y="9366"/>
                </a:cubicBezTo>
                <a:lnTo>
                  <a:pt x="11591" y="9331"/>
                </a:lnTo>
                <a:lnTo>
                  <a:pt x="11687" y="9269"/>
                </a:lnTo>
                <a:cubicBezTo>
                  <a:pt x="11716" y="9248"/>
                  <a:pt x="11753" y="9234"/>
                  <a:pt x="11782" y="9221"/>
                </a:cubicBezTo>
                <a:cubicBezTo>
                  <a:pt x="11914" y="9158"/>
                  <a:pt x="12053" y="9117"/>
                  <a:pt x="12185" y="9082"/>
                </a:cubicBezTo>
                <a:cubicBezTo>
                  <a:pt x="12456" y="9020"/>
                  <a:pt x="12720" y="8985"/>
                  <a:pt x="12969" y="8930"/>
                </a:cubicBezTo>
                <a:cubicBezTo>
                  <a:pt x="13218" y="8874"/>
                  <a:pt x="13445" y="8798"/>
                  <a:pt x="13621" y="8666"/>
                </a:cubicBezTo>
                <a:lnTo>
                  <a:pt x="13687" y="8611"/>
                </a:lnTo>
                <a:lnTo>
                  <a:pt x="13716" y="8583"/>
                </a:lnTo>
                <a:cubicBezTo>
                  <a:pt x="13723" y="8576"/>
                  <a:pt x="13709" y="8590"/>
                  <a:pt x="13716" y="8583"/>
                </a:cubicBezTo>
                <a:lnTo>
                  <a:pt x="13723" y="8576"/>
                </a:lnTo>
                <a:lnTo>
                  <a:pt x="13738" y="8555"/>
                </a:lnTo>
                <a:lnTo>
                  <a:pt x="13804" y="8486"/>
                </a:lnTo>
                <a:lnTo>
                  <a:pt x="13819" y="8465"/>
                </a:lnTo>
                <a:lnTo>
                  <a:pt x="13826" y="8452"/>
                </a:lnTo>
                <a:lnTo>
                  <a:pt x="13848" y="8417"/>
                </a:lnTo>
                <a:cubicBezTo>
                  <a:pt x="13863" y="8396"/>
                  <a:pt x="13877" y="8375"/>
                  <a:pt x="13892" y="8355"/>
                </a:cubicBezTo>
                <a:lnTo>
                  <a:pt x="13929" y="8278"/>
                </a:lnTo>
                <a:lnTo>
                  <a:pt x="13951" y="8244"/>
                </a:lnTo>
                <a:lnTo>
                  <a:pt x="13965" y="8202"/>
                </a:lnTo>
                <a:lnTo>
                  <a:pt x="13995" y="8126"/>
                </a:lnTo>
                <a:cubicBezTo>
                  <a:pt x="14075" y="7911"/>
                  <a:pt x="14112" y="7676"/>
                  <a:pt x="14156" y="7440"/>
                </a:cubicBezTo>
                <a:cubicBezTo>
                  <a:pt x="14200" y="7198"/>
                  <a:pt x="14258" y="6948"/>
                  <a:pt x="14390" y="6713"/>
                </a:cubicBezTo>
                <a:cubicBezTo>
                  <a:pt x="14449" y="6595"/>
                  <a:pt x="14537" y="6484"/>
                  <a:pt x="14632" y="6387"/>
                </a:cubicBezTo>
                <a:lnTo>
                  <a:pt x="14639" y="6380"/>
                </a:lnTo>
                <a:cubicBezTo>
                  <a:pt x="14647" y="6373"/>
                  <a:pt x="14639" y="6380"/>
                  <a:pt x="14654" y="6366"/>
                </a:cubicBezTo>
                <a:lnTo>
                  <a:pt x="14669" y="6353"/>
                </a:lnTo>
                <a:lnTo>
                  <a:pt x="14705" y="6325"/>
                </a:lnTo>
                <a:lnTo>
                  <a:pt x="14779" y="6269"/>
                </a:lnTo>
                <a:cubicBezTo>
                  <a:pt x="14837" y="6228"/>
                  <a:pt x="14903" y="6186"/>
                  <a:pt x="14962" y="6159"/>
                </a:cubicBezTo>
                <a:cubicBezTo>
                  <a:pt x="15204" y="6034"/>
                  <a:pt x="15460" y="5972"/>
                  <a:pt x="15702" y="5923"/>
                </a:cubicBezTo>
                <a:cubicBezTo>
                  <a:pt x="15944" y="5875"/>
                  <a:pt x="16178" y="5847"/>
                  <a:pt x="16391" y="5784"/>
                </a:cubicBezTo>
                <a:cubicBezTo>
                  <a:pt x="16603" y="5722"/>
                  <a:pt x="16786" y="5639"/>
                  <a:pt x="16933" y="5514"/>
                </a:cubicBezTo>
                <a:lnTo>
                  <a:pt x="16962" y="5494"/>
                </a:lnTo>
                <a:cubicBezTo>
                  <a:pt x="16962" y="5494"/>
                  <a:pt x="16977" y="5480"/>
                  <a:pt x="16962" y="5494"/>
                </a:cubicBezTo>
                <a:lnTo>
                  <a:pt x="16984" y="5473"/>
                </a:lnTo>
                <a:lnTo>
                  <a:pt x="17043" y="5410"/>
                </a:lnTo>
                <a:lnTo>
                  <a:pt x="17072" y="5383"/>
                </a:lnTo>
                <a:cubicBezTo>
                  <a:pt x="17079" y="5376"/>
                  <a:pt x="17087" y="5362"/>
                  <a:pt x="17094" y="5355"/>
                </a:cubicBezTo>
                <a:lnTo>
                  <a:pt x="17131" y="5300"/>
                </a:lnTo>
                <a:cubicBezTo>
                  <a:pt x="17145" y="5286"/>
                  <a:pt x="17153" y="5265"/>
                  <a:pt x="17167" y="5237"/>
                </a:cubicBezTo>
                <a:lnTo>
                  <a:pt x="17204" y="5175"/>
                </a:lnTo>
                <a:cubicBezTo>
                  <a:pt x="17226" y="5133"/>
                  <a:pt x="17240" y="5085"/>
                  <a:pt x="17262" y="5043"/>
                </a:cubicBezTo>
                <a:cubicBezTo>
                  <a:pt x="17328" y="4863"/>
                  <a:pt x="17365" y="4662"/>
                  <a:pt x="17402" y="4461"/>
                </a:cubicBezTo>
                <a:cubicBezTo>
                  <a:pt x="17438" y="4260"/>
                  <a:pt x="17475" y="4053"/>
                  <a:pt x="17555" y="3845"/>
                </a:cubicBezTo>
                <a:cubicBezTo>
                  <a:pt x="17629" y="3644"/>
                  <a:pt x="17746" y="3443"/>
                  <a:pt x="17907" y="3284"/>
                </a:cubicBezTo>
                <a:lnTo>
                  <a:pt x="17915" y="3277"/>
                </a:lnTo>
                <a:lnTo>
                  <a:pt x="17929" y="3263"/>
                </a:lnTo>
                <a:lnTo>
                  <a:pt x="17944" y="3249"/>
                </a:lnTo>
                <a:lnTo>
                  <a:pt x="17973" y="3228"/>
                </a:lnTo>
                <a:lnTo>
                  <a:pt x="18032" y="3180"/>
                </a:lnTo>
                <a:cubicBezTo>
                  <a:pt x="18046" y="3166"/>
                  <a:pt x="18076" y="3145"/>
                  <a:pt x="18098" y="3131"/>
                </a:cubicBezTo>
                <a:lnTo>
                  <a:pt x="18171" y="3083"/>
                </a:lnTo>
                <a:lnTo>
                  <a:pt x="18208" y="3062"/>
                </a:lnTo>
                <a:lnTo>
                  <a:pt x="18244" y="3041"/>
                </a:lnTo>
                <a:lnTo>
                  <a:pt x="18318" y="3007"/>
                </a:lnTo>
                <a:cubicBezTo>
                  <a:pt x="18369" y="2979"/>
                  <a:pt x="18413" y="2965"/>
                  <a:pt x="18464" y="2944"/>
                </a:cubicBezTo>
                <a:cubicBezTo>
                  <a:pt x="18662" y="2875"/>
                  <a:pt x="18860" y="2833"/>
                  <a:pt x="19043" y="2799"/>
                </a:cubicBezTo>
                <a:cubicBezTo>
                  <a:pt x="19409" y="2736"/>
                  <a:pt x="19739" y="2681"/>
                  <a:pt x="19981" y="2549"/>
                </a:cubicBezTo>
                <a:cubicBezTo>
                  <a:pt x="20010" y="2535"/>
                  <a:pt x="20039" y="2515"/>
                  <a:pt x="20069" y="2501"/>
                </a:cubicBezTo>
                <a:cubicBezTo>
                  <a:pt x="20098" y="2480"/>
                  <a:pt x="20127" y="2466"/>
                  <a:pt x="20149" y="2445"/>
                </a:cubicBezTo>
                <a:cubicBezTo>
                  <a:pt x="20171" y="2425"/>
                  <a:pt x="20201" y="2404"/>
                  <a:pt x="20223" y="2383"/>
                </a:cubicBezTo>
                <a:lnTo>
                  <a:pt x="20230" y="2376"/>
                </a:lnTo>
                <a:cubicBezTo>
                  <a:pt x="20230" y="2376"/>
                  <a:pt x="20215" y="2390"/>
                  <a:pt x="20223" y="2383"/>
                </a:cubicBezTo>
                <a:lnTo>
                  <a:pt x="20230" y="2369"/>
                </a:lnTo>
                <a:lnTo>
                  <a:pt x="20252" y="2348"/>
                </a:lnTo>
                <a:lnTo>
                  <a:pt x="20288" y="2307"/>
                </a:lnTo>
                <a:lnTo>
                  <a:pt x="20325" y="2265"/>
                </a:lnTo>
                <a:lnTo>
                  <a:pt x="20347" y="2231"/>
                </a:lnTo>
                <a:cubicBezTo>
                  <a:pt x="20362" y="2210"/>
                  <a:pt x="20376" y="2189"/>
                  <a:pt x="20391" y="2161"/>
                </a:cubicBezTo>
                <a:cubicBezTo>
                  <a:pt x="20420" y="2106"/>
                  <a:pt x="20450" y="2057"/>
                  <a:pt x="20472" y="2002"/>
                </a:cubicBezTo>
                <a:cubicBezTo>
                  <a:pt x="20560" y="1780"/>
                  <a:pt x="20596" y="1545"/>
                  <a:pt x="20640" y="1330"/>
                </a:cubicBezTo>
                <a:cubicBezTo>
                  <a:pt x="20677" y="1108"/>
                  <a:pt x="20728" y="901"/>
                  <a:pt x="20794" y="720"/>
                </a:cubicBezTo>
                <a:cubicBezTo>
                  <a:pt x="20860" y="540"/>
                  <a:pt x="20955" y="388"/>
                  <a:pt x="21043" y="284"/>
                </a:cubicBezTo>
                <a:cubicBezTo>
                  <a:pt x="21065" y="256"/>
                  <a:pt x="21087" y="236"/>
                  <a:pt x="21109" y="208"/>
                </a:cubicBezTo>
                <a:cubicBezTo>
                  <a:pt x="21116" y="194"/>
                  <a:pt x="21131" y="187"/>
                  <a:pt x="21138" y="173"/>
                </a:cubicBezTo>
                <a:lnTo>
                  <a:pt x="21146" y="166"/>
                </a:lnTo>
                <a:lnTo>
                  <a:pt x="21153" y="159"/>
                </a:lnTo>
                <a:lnTo>
                  <a:pt x="21168" y="145"/>
                </a:lnTo>
                <a:cubicBezTo>
                  <a:pt x="21182" y="132"/>
                  <a:pt x="21204" y="118"/>
                  <a:pt x="21219" y="104"/>
                </a:cubicBezTo>
                <a:cubicBezTo>
                  <a:pt x="21234" y="90"/>
                  <a:pt x="21248" y="83"/>
                  <a:pt x="21263" y="69"/>
                </a:cubicBezTo>
                <a:cubicBezTo>
                  <a:pt x="21329" y="21"/>
                  <a:pt x="21366" y="0"/>
                  <a:pt x="21366" y="0"/>
                </a:cubicBezTo>
                <a:lnTo>
                  <a:pt x="21600" y="333"/>
                </a:lnTo>
                <a:cubicBezTo>
                  <a:pt x="21600" y="333"/>
                  <a:pt x="21578" y="346"/>
                  <a:pt x="21541" y="374"/>
                </a:cubicBezTo>
                <a:cubicBezTo>
                  <a:pt x="21534" y="381"/>
                  <a:pt x="21519" y="388"/>
                  <a:pt x="21505" y="402"/>
                </a:cubicBezTo>
                <a:cubicBezTo>
                  <a:pt x="21490" y="416"/>
                  <a:pt x="21475" y="430"/>
                  <a:pt x="21453" y="443"/>
                </a:cubicBezTo>
                <a:lnTo>
                  <a:pt x="21439" y="457"/>
                </a:lnTo>
                <a:cubicBezTo>
                  <a:pt x="21431" y="464"/>
                  <a:pt x="21446" y="450"/>
                  <a:pt x="21446" y="450"/>
                </a:cubicBezTo>
                <a:lnTo>
                  <a:pt x="21439" y="457"/>
                </a:lnTo>
                <a:cubicBezTo>
                  <a:pt x="21431" y="464"/>
                  <a:pt x="21424" y="471"/>
                  <a:pt x="21417" y="478"/>
                </a:cubicBezTo>
                <a:cubicBezTo>
                  <a:pt x="21402" y="492"/>
                  <a:pt x="21388" y="513"/>
                  <a:pt x="21366" y="533"/>
                </a:cubicBezTo>
                <a:cubicBezTo>
                  <a:pt x="21307" y="610"/>
                  <a:pt x="21234" y="714"/>
                  <a:pt x="21182" y="859"/>
                </a:cubicBezTo>
                <a:cubicBezTo>
                  <a:pt x="21124" y="1004"/>
                  <a:pt x="21087" y="1185"/>
                  <a:pt x="21043" y="1399"/>
                </a:cubicBezTo>
                <a:cubicBezTo>
                  <a:pt x="20999" y="1614"/>
                  <a:pt x="20963" y="1870"/>
                  <a:pt x="20845" y="2148"/>
                </a:cubicBezTo>
                <a:cubicBezTo>
                  <a:pt x="20823" y="2217"/>
                  <a:pt x="20779" y="2286"/>
                  <a:pt x="20743" y="2355"/>
                </a:cubicBezTo>
                <a:cubicBezTo>
                  <a:pt x="20721" y="2390"/>
                  <a:pt x="20691" y="2425"/>
                  <a:pt x="20669" y="2466"/>
                </a:cubicBezTo>
                <a:lnTo>
                  <a:pt x="20626" y="2522"/>
                </a:lnTo>
                <a:lnTo>
                  <a:pt x="20589" y="2563"/>
                </a:lnTo>
                <a:lnTo>
                  <a:pt x="20552" y="2605"/>
                </a:lnTo>
                <a:lnTo>
                  <a:pt x="20530" y="2626"/>
                </a:lnTo>
                <a:lnTo>
                  <a:pt x="20523" y="2632"/>
                </a:lnTo>
                <a:cubicBezTo>
                  <a:pt x="20530" y="2626"/>
                  <a:pt x="20508" y="2646"/>
                  <a:pt x="20508" y="2646"/>
                </a:cubicBezTo>
                <a:lnTo>
                  <a:pt x="20501" y="2653"/>
                </a:lnTo>
                <a:cubicBezTo>
                  <a:pt x="20464" y="2681"/>
                  <a:pt x="20435" y="2709"/>
                  <a:pt x="20398" y="2736"/>
                </a:cubicBezTo>
                <a:cubicBezTo>
                  <a:pt x="20362" y="2764"/>
                  <a:pt x="20325" y="2785"/>
                  <a:pt x="20288" y="2813"/>
                </a:cubicBezTo>
                <a:cubicBezTo>
                  <a:pt x="20252" y="2833"/>
                  <a:pt x="20208" y="2861"/>
                  <a:pt x="20171" y="2882"/>
                </a:cubicBezTo>
                <a:cubicBezTo>
                  <a:pt x="19842" y="3048"/>
                  <a:pt x="19461" y="3090"/>
                  <a:pt x="19109" y="3152"/>
                </a:cubicBezTo>
                <a:cubicBezTo>
                  <a:pt x="18933" y="3180"/>
                  <a:pt x="18757" y="3214"/>
                  <a:pt x="18596" y="3270"/>
                </a:cubicBezTo>
                <a:cubicBezTo>
                  <a:pt x="18559" y="3284"/>
                  <a:pt x="18515" y="3297"/>
                  <a:pt x="18479" y="3318"/>
                </a:cubicBezTo>
                <a:lnTo>
                  <a:pt x="18391" y="3360"/>
                </a:lnTo>
                <a:lnTo>
                  <a:pt x="18369" y="3374"/>
                </a:lnTo>
                <a:lnTo>
                  <a:pt x="18318" y="3401"/>
                </a:lnTo>
                <a:cubicBezTo>
                  <a:pt x="18303" y="3415"/>
                  <a:pt x="18288" y="3415"/>
                  <a:pt x="18266" y="3436"/>
                </a:cubicBezTo>
                <a:lnTo>
                  <a:pt x="18208" y="3485"/>
                </a:lnTo>
                <a:lnTo>
                  <a:pt x="18178" y="3505"/>
                </a:lnTo>
                <a:lnTo>
                  <a:pt x="18164" y="3519"/>
                </a:lnTo>
                <a:cubicBezTo>
                  <a:pt x="18164" y="3519"/>
                  <a:pt x="18149" y="3533"/>
                  <a:pt x="18164" y="3519"/>
                </a:cubicBezTo>
                <a:lnTo>
                  <a:pt x="18156" y="3526"/>
                </a:lnTo>
                <a:cubicBezTo>
                  <a:pt x="18032" y="3637"/>
                  <a:pt x="17944" y="3789"/>
                  <a:pt x="17885" y="3956"/>
                </a:cubicBezTo>
                <a:cubicBezTo>
                  <a:pt x="17819" y="4129"/>
                  <a:pt x="17783" y="4316"/>
                  <a:pt x="17746" y="4517"/>
                </a:cubicBezTo>
                <a:cubicBezTo>
                  <a:pt x="17709" y="4718"/>
                  <a:pt x="17673" y="4932"/>
                  <a:pt x="17592" y="5154"/>
                </a:cubicBezTo>
                <a:cubicBezTo>
                  <a:pt x="17570" y="5209"/>
                  <a:pt x="17548" y="5265"/>
                  <a:pt x="17526" y="5320"/>
                </a:cubicBezTo>
                <a:lnTo>
                  <a:pt x="17482" y="5403"/>
                </a:lnTo>
                <a:cubicBezTo>
                  <a:pt x="17468" y="5431"/>
                  <a:pt x="17453" y="5459"/>
                  <a:pt x="17431" y="5487"/>
                </a:cubicBezTo>
                <a:lnTo>
                  <a:pt x="17343" y="5611"/>
                </a:lnTo>
                <a:lnTo>
                  <a:pt x="17314" y="5639"/>
                </a:lnTo>
                <a:lnTo>
                  <a:pt x="17255" y="5701"/>
                </a:lnTo>
                <a:lnTo>
                  <a:pt x="17240" y="5715"/>
                </a:lnTo>
                <a:lnTo>
                  <a:pt x="17233" y="5722"/>
                </a:lnTo>
                <a:cubicBezTo>
                  <a:pt x="17211" y="5743"/>
                  <a:pt x="17226" y="5729"/>
                  <a:pt x="17218" y="5736"/>
                </a:cubicBezTo>
                <a:lnTo>
                  <a:pt x="17182" y="5764"/>
                </a:lnTo>
                <a:cubicBezTo>
                  <a:pt x="16991" y="5937"/>
                  <a:pt x="16742" y="6041"/>
                  <a:pt x="16500" y="6103"/>
                </a:cubicBezTo>
                <a:cubicBezTo>
                  <a:pt x="16259" y="6165"/>
                  <a:pt x="16009" y="6193"/>
                  <a:pt x="15782" y="6235"/>
                </a:cubicBezTo>
                <a:cubicBezTo>
                  <a:pt x="15548" y="6276"/>
                  <a:pt x="15328" y="6325"/>
                  <a:pt x="15138" y="6422"/>
                </a:cubicBezTo>
                <a:cubicBezTo>
                  <a:pt x="15086" y="6443"/>
                  <a:pt x="15050" y="6470"/>
                  <a:pt x="15006" y="6498"/>
                </a:cubicBezTo>
                <a:lnTo>
                  <a:pt x="14932" y="6553"/>
                </a:lnTo>
                <a:lnTo>
                  <a:pt x="14896" y="6581"/>
                </a:lnTo>
                <a:lnTo>
                  <a:pt x="14881" y="6595"/>
                </a:lnTo>
                <a:cubicBezTo>
                  <a:pt x="14896" y="6581"/>
                  <a:pt x="14881" y="6595"/>
                  <a:pt x="14881" y="6595"/>
                </a:cubicBezTo>
                <a:lnTo>
                  <a:pt x="14874" y="6602"/>
                </a:lnTo>
                <a:cubicBezTo>
                  <a:pt x="14801" y="6678"/>
                  <a:pt x="14735" y="6761"/>
                  <a:pt x="14683" y="6851"/>
                </a:cubicBezTo>
                <a:cubicBezTo>
                  <a:pt x="14581" y="7038"/>
                  <a:pt x="14529" y="7260"/>
                  <a:pt x="14485" y="7496"/>
                </a:cubicBezTo>
                <a:cubicBezTo>
                  <a:pt x="14442" y="7731"/>
                  <a:pt x="14405" y="7981"/>
                  <a:pt x="14317" y="8230"/>
                </a:cubicBezTo>
                <a:lnTo>
                  <a:pt x="14280" y="8327"/>
                </a:lnTo>
                <a:lnTo>
                  <a:pt x="14258" y="8375"/>
                </a:lnTo>
                <a:lnTo>
                  <a:pt x="14236" y="8424"/>
                </a:lnTo>
                <a:lnTo>
                  <a:pt x="14185" y="8514"/>
                </a:lnTo>
                <a:cubicBezTo>
                  <a:pt x="14170" y="8542"/>
                  <a:pt x="14141" y="8576"/>
                  <a:pt x="14119" y="8604"/>
                </a:cubicBezTo>
                <a:lnTo>
                  <a:pt x="14082" y="8652"/>
                </a:lnTo>
                <a:lnTo>
                  <a:pt x="14068" y="8673"/>
                </a:lnTo>
                <a:lnTo>
                  <a:pt x="14053" y="8694"/>
                </a:lnTo>
                <a:lnTo>
                  <a:pt x="13987" y="8763"/>
                </a:lnTo>
                <a:lnTo>
                  <a:pt x="13973" y="8784"/>
                </a:lnTo>
                <a:lnTo>
                  <a:pt x="13965" y="8791"/>
                </a:lnTo>
                <a:cubicBezTo>
                  <a:pt x="13965" y="8791"/>
                  <a:pt x="13943" y="8812"/>
                  <a:pt x="13951" y="8805"/>
                </a:cubicBezTo>
                <a:lnTo>
                  <a:pt x="13907" y="8840"/>
                </a:lnTo>
                <a:lnTo>
                  <a:pt x="13826" y="8909"/>
                </a:lnTo>
                <a:cubicBezTo>
                  <a:pt x="13592" y="9082"/>
                  <a:pt x="13306" y="9165"/>
                  <a:pt x="13042" y="9221"/>
                </a:cubicBezTo>
                <a:cubicBezTo>
                  <a:pt x="12771" y="9276"/>
                  <a:pt x="12515" y="9304"/>
                  <a:pt x="12265" y="9359"/>
                </a:cubicBezTo>
                <a:cubicBezTo>
                  <a:pt x="12141" y="9387"/>
                  <a:pt x="12024" y="9421"/>
                  <a:pt x="11921" y="9477"/>
                </a:cubicBezTo>
                <a:cubicBezTo>
                  <a:pt x="11892" y="9491"/>
                  <a:pt x="11870" y="9505"/>
                  <a:pt x="11840" y="9518"/>
                </a:cubicBezTo>
                <a:lnTo>
                  <a:pt x="11774" y="9560"/>
                </a:lnTo>
                <a:lnTo>
                  <a:pt x="11738" y="9581"/>
                </a:lnTo>
                <a:cubicBezTo>
                  <a:pt x="11723" y="9588"/>
                  <a:pt x="11716" y="9602"/>
                  <a:pt x="11701" y="9608"/>
                </a:cubicBezTo>
                <a:lnTo>
                  <a:pt x="11628" y="9671"/>
                </a:lnTo>
                <a:lnTo>
                  <a:pt x="11621" y="9678"/>
                </a:lnTo>
                <a:cubicBezTo>
                  <a:pt x="11613" y="9685"/>
                  <a:pt x="11628" y="9671"/>
                  <a:pt x="11621" y="9678"/>
                </a:cubicBezTo>
                <a:lnTo>
                  <a:pt x="11606" y="9692"/>
                </a:lnTo>
                <a:lnTo>
                  <a:pt x="11577" y="9726"/>
                </a:lnTo>
                <a:cubicBezTo>
                  <a:pt x="11555" y="9747"/>
                  <a:pt x="11533" y="9768"/>
                  <a:pt x="11518" y="9789"/>
                </a:cubicBezTo>
                <a:cubicBezTo>
                  <a:pt x="11489" y="9837"/>
                  <a:pt x="11452" y="9879"/>
                  <a:pt x="11423" y="9934"/>
                </a:cubicBezTo>
                <a:lnTo>
                  <a:pt x="11379" y="10010"/>
                </a:lnTo>
                <a:lnTo>
                  <a:pt x="11342" y="10093"/>
                </a:lnTo>
                <a:cubicBezTo>
                  <a:pt x="11320" y="10149"/>
                  <a:pt x="11306" y="10204"/>
                  <a:pt x="11284" y="10260"/>
                </a:cubicBezTo>
                <a:cubicBezTo>
                  <a:pt x="11218" y="10488"/>
                  <a:pt x="11188" y="10745"/>
                  <a:pt x="11130" y="11001"/>
                </a:cubicBezTo>
                <a:cubicBezTo>
                  <a:pt x="11100" y="11133"/>
                  <a:pt x="11064" y="11257"/>
                  <a:pt x="11012" y="11389"/>
                </a:cubicBezTo>
                <a:cubicBezTo>
                  <a:pt x="10998" y="11423"/>
                  <a:pt x="10991" y="11451"/>
                  <a:pt x="10969" y="11486"/>
                </a:cubicBezTo>
                <a:lnTo>
                  <a:pt x="10917" y="11583"/>
                </a:lnTo>
                <a:cubicBezTo>
                  <a:pt x="10903" y="11611"/>
                  <a:pt x="10881" y="11645"/>
                  <a:pt x="10859" y="11680"/>
                </a:cubicBezTo>
                <a:cubicBezTo>
                  <a:pt x="10837" y="11708"/>
                  <a:pt x="10815" y="11742"/>
                  <a:pt x="10793" y="11770"/>
                </a:cubicBezTo>
                <a:lnTo>
                  <a:pt x="10727" y="11839"/>
                </a:lnTo>
                <a:lnTo>
                  <a:pt x="10697" y="11874"/>
                </a:lnTo>
                <a:cubicBezTo>
                  <a:pt x="10690" y="11881"/>
                  <a:pt x="10697" y="11874"/>
                  <a:pt x="10683" y="11888"/>
                </a:cubicBezTo>
                <a:lnTo>
                  <a:pt x="10675" y="11895"/>
                </a:lnTo>
                <a:lnTo>
                  <a:pt x="10653" y="11915"/>
                </a:lnTo>
                <a:cubicBezTo>
                  <a:pt x="10595" y="11964"/>
                  <a:pt x="10544" y="12012"/>
                  <a:pt x="10478" y="12047"/>
                </a:cubicBezTo>
                <a:cubicBezTo>
                  <a:pt x="10353" y="12130"/>
                  <a:pt x="10214" y="12186"/>
                  <a:pt x="10082" y="12227"/>
                </a:cubicBezTo>
                <a:cubicBezTo>
                  <a:pt x="9811" y="12310"/>
                  <a:pt x="9532" y="12345"/>
                  <a:pt x="9276" y="12386"/>
                </a:cubicBezTo>
                <a:cubicBezTo>
                  <a:pt x="9020" y="12428"/>
                  <a:pt x="8778" y="12490"/>
                  <a:pt x="8573" y="12601"/>
                </a:cubicBezTo>
                <a:lnTo>
                  <a:pt x="8507" y="12643"/>
                </a:lnTo>
                <a:lnTo>
                  <a:pt x="8470" y="12664"/>
                </a:lnTo>
                <a:cubicBezTo>
                  <a:pt x="8455" y="12670"/>
                  <a:pt x="8448" y="12684"/>
                  <a:pt x="8433" y="12691"/>
                </a:cubicBezTo>
                <a:lnTo>
                  <a:pt x="8360" y="12754"/>
                </a:lnTo>
                <a:lnTo>
                  <a:pt x="8353" y="12760"/>
                </a:lnTo>
                <a:cubicBezTo>
                  <a:pt x="8353" y="12760"/>
                  <a:pt x="8338" y="12774"/>
                  <a:pt x="8353" y="12760"/>
                </a:cubicBezTo>
                <a:lnTo>
                  <a:pt x="8309" y="12802"/>
                </a:lnTo>
                <a:cubicBezTo>
                  <a:pt x="8287" y="12823"/>
                  <a:pt x="8272" y="12844"/>
                  <a:pt x="8250" y="12864"/>
                </a:cubicBezTo>
                <a:lnTo>
                  <a:pt x="8199" y="12934"/>
                </a:lnTo>
                <a:lnTo>
                  <a:pt x="8177" y="12968"/>
                </a:lnTo>
                <a:cubicBezTo>
                  <a:pt x="8170" y="12982"/>
                  <a:pt x="8162" y="12996"/>
                  <a:pt x="8155" y="13003"/>
                </a:cubicBezTo>
                <a:lnTo>
                  <a:pt x="8118" y="13079"/>
                </a:lnTo>
                <a:cubicBezTo>
                  <a:pt x="8023" y="13287"/>
                  <a:pt x="7979" y="13516"/>
                  <a:pt x="7935" y="13758"/>
                </a:cubicBezTo>
                <a:cubicBezTo>
                  <a:pt x="7891" y="14001"/>
                  <a:pt x="7847" y="14250"/>
                  <a:pt x="7745" y="14499"/>
                </a:cubicBezTo>
                <a:cubicBezTo>
                  <a:pt x="7723" y="14562"/>
                  <a:pt x="7686" y="14617"/>
                  <a:pt x="7657" y="14679"/>
                </a:cubicBezTo>
                <a:cubicBezTo>
                  <a:pt x="7620" y="14735"/>
                  <a:pt x="7576" y="14804"/>
                  <a:pt x="7532" y="14853"/>
                </a:cubicBezTo>
                <a:lnTo>
                  <a:pt x="7474" y="14922"/>
                </a:lnTo>
                <a:lnTo>
                  <a:pt x="7444" y="14957"/>
                </a:lnTo>
                <a:cubicBezTo>
                  <a:pt x="7437" y="14963"/>
                  <a:pt x="7444" y="14957"/>
                  <a:pt x="7430" y="14970"/>
                </a:cubicBezTo>
                <a:lnTo>
                  <a:pt x="7422" y="14977"/>
                </a:lnTo>
                <a:lnTo>
                  <a:pt x="7400" y="14991"/>
                </a:lnTo>
                <a:cubicBezTo>
                  <a:pt x="7349" y="15033"/>
                  <a:pt x="7298" y="15081"/>
                  <a:pt x="7232" y="15116"/>
                </a:cubicBezTo>
                <a:cubicBezTo>
                  <a:pt x="6997" y="15268"/>
                  <a:pt x="6726" y="15344"/>
                  <a:pt x="6477" y="15393"/>
                </a:cubicBezTo>
                <a:cubicBezTo>
                  <a:pt x="6228" y="15441"/>
                  <a:pt x="5986" y="15469"/>
                  <a:pt x="5759" y="15525"/>
                </a:cubicBezTo>
                <a:cubicBezTo>
                  <a:pt x="5700" y="15538"/>
                  <a:pt x="5649" y="15552"/>
                  <a:pt x="5598" y="15566"/>
                </a:cubicBezTo>
                <a:cubicBezTo>
                  <a:pt x="5547" y="15580"/>
                  <a:pt x="5495" y="15601"/>
                  <a:pt x="5444" y="15622"/>
                </a:cubicBezTo>
                <a:cubicBezTo>
                  <a:pt x="5400" y="15642"/>
                  <a:pt x="5349" y="15663"/>
                  <a:pt x="5305" y="15691"/>
                </a:cubicBezTo>
                <a:lnTo>
                  <a:pt x="5246" y="15725"/>
                </a:lnTo>
                <a:cubicBezTo>
                  <a:pt x="5224" y="15739"/>
                  <a:pt x="5209" y="15746"/>
                  <a:pt x="5180" y="15767"/>
                </a:cubicBezTo>
                <a:lnTo>
                  <a:pt x="5114" y="15822"/>
                </a:lnTo>
                <a:lnTo>
                  <a:pt x="5100" y="15836"/>
                </a:lnTo>
                <a:lnTo>
                  <a:pt x="5092" y="15843"/>
                </a:lnTo>
                <a:cubicBezTo>
                  <a:pt x="5092" y="15843"/>
                  <a:pt x="5078" y="15857"/>
                  <a:pt x="5092" y="15843"/>
                </a:cubicBezTo>
                <a:lnTo>
                  <a:pt x="5070" y="15871"/>
                </a:lnTo>
                <a:cubicBezTo>
                  <a:pt x="5041" y="15906"/>
                  <a:pt x="5004" y="15940"/>
                  <a:pt x="4975" y="15982"/>
                </a:cubicBezTo>
                <a:lnTo>
                  <a:pt x="4931" y="16044"/>
                </a:lnTo>
                <a:cubicBezTo>
                  <a:pt x="4916" y="16065"/>
                  <a:pt x="4909" y="16086"/>
                  <a:pt x="4894" y="16106"/>
                </a:cubicBezTo>
                <a:lnTo>
                  <a:pt x="4858" y="16169"/>
                </a:lnTo>
                <a:lnTo>
                  <a:pt x="4828" y="16238"/>
                </a:lnTo>
                <a:cubicBezTo>
                  <a:pt x="4682" y="16612"/>
                  <a:pt x="4682" y="17049"/>
                  <a:pt x="4535" y="17471"/>
                </a:cubicBezTo>
                <a:cubicBezTo>
                  <a:pt x="4513" y="17527"/>
                  <a:pt x="4491" y="17575"/>
                  <a:pt x="4469" y="17631"/>
                </a:cubicBezTo>
                <a:cubicBezTo>
                  <a:pt x="4440" y="17679"/>
                  <a:pt x="4418" y="17734"/>
                  <a:pt x="4389" y="17783"/>
                </a:cubicBezTo>
                <a:cubicBezTo>
                  <a:pt x="4352" y="17831"/>
                  <a:pt x="4316" y="17887"/>
                  <a:pt x="4279" y="17935"/>
                </a:cubicBezTo>
                <a:cubicBezTo>
                  <a:pt x="4242" y="17970"/>
                  <a:pt x="4213" y="18012"/>
                  <a:pt x="4176" y="18046"/>
                </a:cubicBezTo>
                <a:cubicBezTo>
                  <a:pt x="4154" y="18067"/>
                  <a:pt x="4169" y="18053"/>
                  <a:pt x="4162" y="18060"/>
                </a:cubicBezTo>
                <a:lnTo>
                  <a:pt x="4191" y="18081"/>
                </a:lnTo>
                <a:lnTo>
                  <a:pt x="4176" y="18095"/>
                </a:lnTo>
                <a:lnTo>
                  <a:pt x="4140" y="18122"/>
                </a:lnTo>
                <a:lnTo>
                  <a:pt x="4074" y="18178"/>
                </a:lnTo>
                <a:cubicBezTo>
                  <a:pt x="4030" y="18212"/>
                  <a:pt x="3979" y="18240"/>
                  <a:pt x="3927" y="18275"/>
                </a:cubicBezTo>
                <a:cubicBezTo>
                  <a:pt x="3876" y="18303"/>
                  <a:pt x="3825" y="18323"/>
                  <a:pt x="3773" y="18351"/>
                </a:cubicBezTo>
                <a:cubicBezTo>
                  <a:pt x="3722" y="18372"/>
                  <a:pt x="3671" y="18393"/>
                  <a:pt x="3620" y="18413"/>
                </a:cubicBezTo>
                <a:cubicBezTo>
                  <a:pt x="3414" y="18483"/>
                  <a:pt x="3209" y="18517"/>
                  <a:pt x="3019" y="18552"/>
                </a:cubicBezTo>
                <a:cubicBezTo>
                  <a:pt x="2828" y="18587"/>
                  <a:pt x="2645" y="18614"/>
                  <a:pt x="2484" y="18656"/>
                </a:cubicBezTo>
                <a:cubicBezTo>
                  <a:pt x="2440" y="18670"/>
                  <a:pt x="2403" y="18677"/>
                  <a:pt x="2367" y="18690"/>
                </a:cubicBezTo>
                <a:cubicBezTo>
                  <a:pt x="2330" y="18704"/>
                  <a:pt x="2293" y="18718"/>
                  <a:pt x="2257" y="18732"/>
                </a:cubicBezTo>
                <a:cubicBezTo>
                  <a:pt x="2220" y="18746"/>
                  <a:pt x="2183" y="18767"/>
                  <a:pt x="2154" y="18781"/>
                </a:cubicBezTo>
                <a:cubicBezTo>
                  <a:pt x="2139" y="18787"/>
                  <a:pt x="2117" y="18794"/>
                  <a:pt x="2103" y="18808"/>
                </a:cubicBezTo>
                <a:lnTo>
                  <a:pt x="2059" y="18836"/>
                </a:lnTo>
                <a:cubicBezTo>
                  <a:pt x="2030" y="18857"/>
                  <a:pt x="2000" y="18864"/>
                  <a:pt x="1971" y="18898"/>
                </a:cubicBezTo>
                <a:cubicBezTo>
                  <a:pt x="1942" y="18919"/>
                  <a:pt x="1912" y="18947"/>
                  <a:pt x="1883" y="18968"/>
                </a:cubicBezTo>
                <a:cubicBezTo>
                  <a:pt x="1839" y="19016"/>
                  <a:pt x="1788" y="19065"/>
                  <a:pt x="1751" y="19127"/>
                </a:cubicBezTo>
                <a:cubicBezTo>
                  <a:pt x="1678" y="19238"/>
                  <a:pt x="1619" y="19362"/>
                  <a:pt x="1583" y="19487"/>
                </a:cubicBezTo>
                <a:cubicBezTo>
                  <a:pt x="1546" y="19612"/>
                  <a:pt x="1517" y="19743"/>
                  <a:pt x="1495" y="19875"/>
                </a:cubicBezTo>
                <a:cubicBezTo>
                  <a:pt x="1451" y="20131"/>
                  <a:pt x="1414" y="20388"/>
                  <a:pt x="1326" y="20623"/>
                </a:cubicBezTo>
                <a:cubicBezTo>
                  <a:pt x="1282" y="20741"/>
                  <a:pt x="1231" y="20845"/>
                  <a:pt x="1165" y="20949"/>
                </a:cubicBezTo>
                <a:cubicBezTo>
                  <a:pt x="1143" y="20977"/>
                  <a:pt x="1128" y="20997"/>
                  <a:pt x="1114" y="21025"/>
                </a:cubicBezTo>
                <a:cubicBezTo>
                  <a:pt x="1106" y="21039"/>
                  <a:pt x="1099" y="21053"/>
                  <a:pt x="1084" y="21060"/>
                </a:cubicBezTo>
                <a:lnTo>
                  <a:pt x="1062" y="21087"/>
                </a:lnTo>
                <a:cubicBezTo>
                  <a:pt x="1048" y="21108"/>
                  <a:pt x="1033" y="21122"/>
                  <a:pt x="1018" y="21136"/>
                </a:cubicBezTo>
                <a:lnTo>
                  <a:pt x="996" y="21164"/>
                </a:lnTo>
                <a:lnTo>
                  <a:pt x="974" y="21184"/>
                </a:lnTo>
                <a:lnTo>
                  <a:pt x="960" y="21198"/>
                </a:lnTo>
                <a:cubicBezTo>
                  <a:pt x="806" y="21337"/>
                  <a:pt x="645" y="21427"/>
                  <a:pt x="520" y="21482"/>
                </a:cubicBezTo>
                <a:cubicBezTo>
                  <a:pt x="454" y="21510"/>
                  <a:pt x="396" y="21531"/>
                  <a:pt x="344" y="21545"/>
                </a:cubicBezTo>
                <a:cubicBezTo>
                  <a:pt x="293" y="21558"/>
                  <a:pt x="249" y="21572"/>
                  <a:pt x="212" y="21579"/>
                </a:cubicBezTo>
                <a:cubicBezTo>
                  <a:pt x="147" y="21593"/>
                  <a:pt x="117" y="21600"/>
                  <a:pt x="117" y="21600"/>
                </a:cubicBezTo>
                <a:lnTo>
                  <a:pt x="0" y="21205"/>
                </a:lnTo>
                <a:close/>
              </a:path>
            </a:pathLst>
          </a:custGeom>
          <a:solidFill>
            <a:srgbClr val="3A27AB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6" name="Freeform: Shape 25"/>
          <p:cNvSpPr/>
          <p:nvPr/>
        </p:nvSpPr>
        <p:spPr>
          <a:xfrm>
            <a:off x="7910520" y="48214"/>
            <a:ext cx="6918405" cy="6736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14" y="21459"/>
                  <a:pt x="34" y="21396"/>
                </a:cubicBezTo>
                <a:cubicBezTo>
                  <a:pt x="48" y="21368"/>
                  <a:pt x="55" y="21333"/>
                  <a:pt x="82" y="21277"/>
                </a:cubicBezTo>
                <a:cubicBezTo>
                  <a:pt x="96" y="21249"/>
                  <a:pt x="109" y="21221"/>
                  <a:pt x="123" y="21192"/>
                </a:cubicBezTo>
                <a:cubicBezTo>
                  <a:pt x="137" y="21164"/>
                  <a:pt x="151" y="21129"/>
                  <a:pt x="171" y="21101"/>
                </a:cubicBezTo>
                <a:cubicBezTo>
                  <a:pt x="212" y="21038"/>
                  <a:pt x="246" y="20968"/>
                  <a:pt x="308" y="20904"/>
                </a:cubicBezTo>
                <a:cubicBezTo>
                  <a:pt x="322" y="20890"/>
                  <a:pt x="335" y="20869"/>
                  <a:pt x="349" y="20855"/>
                </a:cubicBezTo>
                <a:lnTo>
                  <a:pt x="369" y="20827"/>
                </a:lnTo>
                <a:lnTo>
                  <a:pt x="376" y="20820"/>
                </a:lnTo>
                <a:lnTo>
                  <a:pt x="390" y="20806"/>
                </a:lnTo>
                <a:lnTo>
                  <a:pt x="404" y="20799"/>
                </a:lnTo>
                <a:cubicBezTo>
                  <a:pt x="431" y="20771"/>
                  <a:pt x="465" y="20743"/>
                  <a:pt x="499" y="20715"/>
                </a:cubicBezTo>
                <a:cubicBezTo>
                  <a:pt x="677" y="20574"/>
                  <a:pt x="883" y="20483"/>
                  <a:pt x="1115" y="20420"/>
                </a:cubicBezTo>
                <a:cubicBezTo>
                  <a:pt x="1348" y="20356"/>
                  <a:pt x="1601" y="20321"/>
                  <a:pt x="1854" y="20272"/>
                </a:cubicBezTo>
                <a:cubicBezTo>
                  <a:pt x="1977" y="20244"/>
                  <a:pt x="2107" y="20209"/>
                  <a:pt x="2224" y="20160"/>
                </a:cubicBezTo>
                <a:cubicBezTo>
                  <a:pt x="2340" y="20103"/>
                  <a:pt x="2449" y="20040"/>
                  <a:pt x="2552" y="19942"/>
                </a:cubicBezTo>
                <a:lnTo>
                  <a:pt x="2559" y="19935"/>
                </a:lnTo>
                <a:cubicBezTo>
                  <a:pt x="2559" y="19935"/>
                  <a:pt x="2545" y="19949"/>
                  <a:pt x="2559" y="19942"/>
                </a:cubicBezTo>
                <a:lnTo>
                  <a:pt x="2566" y="19928"/>
                </a:lnTo>
                <a:lnTo>
                  <a:pt x="2586" y="19907"/>
                </a:lnTo>
                <a:lnTo>
                  <a:pt x="2627" y="19857"/>
                </a:lnTo>
                <a:cubicBezTo>
                  <a:pt x="2655" y="19822"/>
                  <a:pt x="2668" y="19801"/>
                  <a:pt x="2689" y="19773"/>
                </a:cubicBezTo>
                <a:cubicBezTo>
                  <a:pt x="2709" y="19745"/>
                  <a:pt x="2723" y="19724"/>
                  <a:pt x="2744" y="19689"/>
                </a:cubicBezTo>
                <a:cubicBezTo>
                  <a:pt x="2757" y="19654"/>
                  <a:pt x="2778" y="19626"/>
                  <a:pt x="2792" y="19590"/>
                </a:cubicBezTo>
                <a:cubicBezTo>
                  <a:pt x="2853" y="19450"/>
                  <a:pt x="2887" y="19288"/>
                  <a:pt x="2928" y="19120"/>
                </a:cubicBezTo>
                <a:cubicBezTo>
                  <a:pt x="2963" y="18944"/>
                  <a:pt x="2990" y="18761"/>
                  <a:pt x="3038" y="18564"/>
                </a:cubicBezTo>
                <a:cubicBezTo>
                  <a:pt x="3086" y="18375"/>
                  <a:pt x="3147" y="18164"/>
                  <a:pt x="3257" y="17974"/>
                </a:cubicBezTo>
                <a:cubicBezTo>
                  <a:pt x="3291" y="17925"/>
                  <a:pt x="3318" y="17883"/>
                  <a:pt x="3353" y="17834"/>
                </a:cubicBezTo>
                <a:lnTo>
                  <a:pt x="3407" y="17770"/>
                </a:lnTo>
                <a:lnTo>
                  <a:pt x="3435" y="17735"/>
                </a:lnTo>
                <a:lnTo>
                  <a:pt x="3448" y="17721"/>
                </a:lnTo>
                <a:cubicBezTo>
                  <a:pt x="3455" y="17714"/>
                  <a:pt x="3448" y="17721"/>
                  <a:pt x="3462" y="17707"/>
                </a:cubicBezTo>
                <a:lnTo>
                  <a:pt x="3469" y="17700"/>
                </a:lnTo>
                <a:cubicBezTo>
                  <a:pt x="3510" y="17665"/>
                  <a:pt x="3544" y="17637"/>
                  <a:pt x="3585" y="17602"/>
                </a:cubicBezTo>
                <a:cubicBezTo>
                  <a:pt x="3633" y="17567"/>
                  <a:pt x="3681" y="17532"/>
                  <a:pt x="3736" y="17503"/>
                </a:cubicBezTo>
                <a:cubicBezTo>
                  <a:pt x="3934" y="17391"/>
                  <a:pt x="4153" y="17328"/>
                  <a:pt x="4358" y="17286"/>
                </a:cubicBezTo>
                <a:cubicBezTo>
                  <a:pt x="4570" y="17243"/>
                  <a:pt x="4783" y="17208"/>
                  <a:pt x="4981" y="17166"/>
                </a:cubicBezTo>
                <a:cubicBezTo>
                  <a:pt x="5179" y="17117"/>
                  <a:pt x="5371" y="17047"/>
                  <a:pt x="5521" y="16927"/>
                </a:cubicBezTo>
                <a:cubicBezTo>
                  <a:pt x="5562" y="16899"/>
                  <a:pt x="5597" y="16864"/>
                  <a:pt x="5631" y="16829"/>
                </a:cubicBezTo>
                <a:lnTo>
                  <a:pt x="5679" y="16773"/>
                </a:lnTo>
                <a:cubicBezTo>
                  <a:pt x="5699" y="16752"/>
                  <a:pt x="5720" y="16731"/>
                  <a:pt x="5734" y="16709"/>
                </a:cubicBezTo>
                <a:lnTo>
                  <a:pt x="5768" y="16653"/>
                </a:lnTo>
                <a:cubicBezTo>
                  <a:pt x="5781" y="16632"/>
                  <a:pt x="5795" y="16618"/>
                  <a:pt x="5802" y="16590"/>
                </a:cubicBezTo>
                <a:cubicBezTo>
                  <a:pt x="5822" y="16541"/>
                  <a:pt x="5850" y="16499"/>
                  <a:pt x="5870" y="16449"/>
                </a:cubicBezTo>
                <a:cubicBezTo>
                  <a:pt x="5952" y="16253"/>
                  <a:pt x="5994" y="16028"/>
                  <a:pt x="6035" y="15796"/>
                </a:cubicBezTo>
                <a:cubicBezTo>
                  <a:pt x="6076" y="15564"/>
                  <a:pt x="6124" y="15311"/>
                  <a:pt x="6219" y="15065"/>
                </a:cubicBezTo>
                <a:cubicBezTo>
                  <a:pt x="6240" y="15002"/>
                  <a:pt x="6274" y="14946"/>
                  <a:pt x="6308" y="14882"/>
                </a:cubicBezTo>
                <a:cubicBezTo>
                  <a:pt x="6342" y="14826"/>
                  <a:pt x="6377" y="14763"/>
                  <a:pt x="6425" y="14714"/>
                </a:cubicBezTo>
                <a:lnTo>
                  <a:pt x="6493" y="14637"/>
                </a:lnTo>
                <a:lnTo>
                  <a:pt x="6507" y="14615"/>
                </a:lnTo>
                <a:lnTo>
                  <a:pt x="6514" y="14608"/>
                </a:lnTo>
                <a:cubicBezTo>
                  <a:pt x="6527" y="14594"/>
                  <a:pt x="6520" y="14601"/>
                  <a:pt x="6527" y="14594"/>
                </a:cubicBezTo>
                <a:lnTo>
                  <a:pt x="6561" y="14566"/>
                </a:lnTo>
                <a:lnTo>
                  <a:pt x="6630" y="14503"/>
                </a:lnTo>
                <a:cubicBezTo>
                  <a:pt x="6657" y="14482"/>
                  <a:pt x="6685" y="14461"/>
                  <a:pt x="6719" y="14440"/>
                </a:cubicBezTo>
                <a:cubicBezTo>
                  <a:pt x="6835" y="14356"/>
                  <a:pt x="6958" y="14306"/>
                  <a:pt x="7081" y="14257"/>
                </a:cubicBezTo>
                <a:cubicBezTo>
                  <a:pt x="7205" y="14215"/>
                  <a:pt x="7328" y="14180"/>
                  <a:pt x="7451" y="14159"/>
                </a:cubicBezTo>
                <a:cubicBezTo>
                  <a:pt x="7697" y="14110"/>
                  <a:pt x="7943" y="14074"/>
                  <a:pt x="8162" y="14004"/>
                </a:cubicBezTo>
                <a:cubicBezTo>
                  <a:pt x="8279" y="13976"/>
                  <a:pt x="8381" y="13927"/>
                  <a:pt x="8477" y="13871"/>
                </a:cubicBezTo>
                <a:cubicBezTo>
                  <a:pt x="8573" y="13807"/>
                  <a:pt x="8662" y="13744"/>
                  <a:pt x="8730" y="13653"/>
                </a:cubicBezTo>
                <a:cubicBezTo>
                  <a:pt x="8751" y="13632"/>
                  <a:pt x="8778" y="13604"/>
                  <a:pt x="8792" y="13583"/>
                </a:cubicBezTo>
                <a:lnTo>
                  <a:pt x="8833" y="13512"/>
                </a:lnTo>
                <a:cubicBezTo>
                  <a:pt x="8847" y="13491"/>
                  <a:pt x="8860" y="13463"/>
                  <a:pt x="8874" y="13442"/>
                </a:cubicBezTo>
                <a:lnTo>
                  <a:pt x="8915" y="13365"/>
                </a:lnTo>
                <a:cubicBezTo>
                  <a:pt x="8956" y="13252"/>
                  <a:pt x="8997" y="13140"/>
                  <a:pt x="9025" y="13020"/>
                </a:cubicBezTo>
                <a:cubicBezTo>
                  <a:pt x="9086" y="12774"/>
                  <a:pt x="9113" y="12515"/>
                  <a:pt x="9182" y="12247"/>
                </a:cubicBezTo>
                <a:cubicBezTo>
                  <a:pt x="9243" y="11980"/>
                  <a:pt x="9360" y="11706"/>
                  <a:pt x="9558" y="11496"/>
                </a:cubicBezTo>
                <a:lnTo>
                  <a:pt x="9565" y="11489"/>
                </a:lnTo>
                <a:cubicBezTo>
                  <a:pt x="9565" y="11489"/>
                  <a:pt x="9579" y="11475"/>
                  <a:pt x="9579" y="11475"/>
                </a:cubicBezTo>
                <a:lnTo>
                  <a:pt x="9599" y="11461"/>
                </a:lnTo>
                <a:lnTo>
                  <a:pt x="9633" y="11425"/>
                </a:lnTo>
                <a:cubicBezTo>
                  <a:pt x="9661" y="11404"/>
                  <a:pt x="9681" y="11383"/>
                  <a:pt x="9709" y="11362"/>
                </a:cubicBezTo>
                <a:cubicBezTo>
                  <a:pt x="9770" y="11320"/>
                  <a:pt x="9832" y="11271"/>
                  <a:pt x="9893" y="11243"/>
                </a:cubicBezTo>
                <a:cubicBezTo>
                  <a:pt x="10017" y="11172"/>
                  <a:pt x="10147" y="11130"/>
                  <a:pt x="10277" y="11095"/>
                </a:cubicBezTo>
                <a:cubicBezTo>
                  <a:pt x="10537" y="11025"/>
                  <a:pt x="10797" y="10997"/>
                  <a:pt x="11036" y="10934"/>
                </a:cubicBezTo>
                <a:cubicBezTo>
                  <a:pt x="11159" y="10905"/>
                  <a:pt x="11276" y="10870"/>
                  <a:pt x="11385" y="10821"/>
                </a:cubicBezTo>
                <a:cubicBezTo>
                  <a:pt x="11494" y="10772"/>
                  <a:pt x="11597" y="10716"/>
                  <a:pt x="11679" y="10631"/>
                </a:cubicBezTo>
                <a:lnTo>
                  <a:pt x="11713" y="10603"/>
                </a:lnTo>
                <a:lnTo>
                  <a:pt x="11734" y="10582"/>
                </a:lnTo>
                <a:cubicBezTo>
                  <a:pt x="11727" y="10589"/>
                  <a:pt x="11734" y="10582"/>
                  <a:pt x="11734" y="10582"/>
                </a:cubicBezTo>
                <a:lnTo>
                  <a:pt x="11796" y="10505"/>
                </a:lnTo>
                <a:lnTo>
                  <a:pt x="11830" y="10470"/>
                </a:lnTo>
                <a:lnTo>
                  <a:pt x="11850" y="10435"/>
                </a:lnTo>
                <a:lnTo>
                  <a:pt x="11898" y="10364"/>
                </a:lnTo>
                <a:cubicBezTo>
                  <a:pt x="11953" y="10259"/>
                  <a:pt x="12001" y="10147"/>
                  <a:pt x="12035" y="10027"/>
                </a:cubicBezTo>
                <a:cubicBezTo>
                  <a:pt x="12103" y="9788"/>
                  <a:pt x="12138" y="9528"/>
                  <a:pt x="12185" y="9261"/>
                </a:cubicBezTo>
                <a:cubicBezTo>
                  <a:pt x="12233" y="9001"/>
                  <a:pt x="12322" y="8720"/>
                  <a:pt x="12487" y="8488"/>
                </a:cubicBezTo>
                <a:cubicBezTo>
                  <a:pt x="12507" y="8460"/>
                  <a:pt x="12534" y="8432"/>
                  <a:pt x="12555" y="8404"/>
                </a:cubicBezTo>
                <a:lnTo>
                  <a:pt x="12589" y="8362"/>
                </a:lnTo>
                <a:lnTo>
                  <a:pt x="12596" y="8355"/>
                </a:lnTo>
                <a:cubicBezTo>
                  <a:pt x="12603" y="8348"/>
                  <a:pt x="12596" y="8355"/>
                  <a:pt x="12610" y="8341"/>
                </a:cubicBezTo>
                <a:lnTo>
                  <a:pt x="12630" y="8327"/>
                </a:lnTo>
                <a:cubicBezTo>
                  <a:pt x="12678" y="8284"/>
                  <a:pt x="12719" y="8242"/>
                  <a:pt x="12788" y="8200"/>
                </a:cubicBezTo>
                <a:cubicBezTo>
                  <a:pt x="12815" y="8179"/>
                  <a:pt x="12849" y="8158"/>
                  <a:pt x="12877" y="8137"/>
                </a:cubicBezTo>
                <a:lnTo>
                  <a:pt x="12965" y="8088"/>
                </a:lnTo>
                <a:cubicBezTo>
                  <a:pt x="12993" y="8074"/>
                  <a:pt x="13027" y="8060"/>
                  <a:pt x="13061" y="8046"/>
                </a:cubicBezTo>
                <a:lnTo>
                  <a:pt x="13157" y="8010"/>
                </a:lnTo>
                <a:cubicBezTo>
                  <a:pt x="13410" y="7919"/>
                  <a:pt x="13663" y="7884"/>
                  <a:pt x="13910" y="7835"/>
                </a:cubicBezTo>
                <a:cubicBezTo>
                  <a:pt x="14149" y="7786"/>
                  <a:pt x="14375" y="7729"/>
                  <a:pt x="14566" y="7610"/>
                </a:cubicBezTo>
                <a:cubicBezTo>
                  <a:pt x="14655" y="7547"/>
                  <a:pt x="14744" y="7483"/>
                  <a:pt x="14813" y="7399"/>
                </a:cubicBezTo>
                <a:cubicBezTo>
                  <a:pt x="14833" y="7378"/>
                  <a:pt x="14854" y="7350"/>
                  <a:pt x="14874" y="7329"/>
                </a:cubicBezTo>
                <a:lnTo>
                  <a:pt x="14915" y="7266"/>
                </a:lnTo>
                <a:cubicBezTo>
                  <a:pt x="14943" y="7223"/>
                  <a:pt x="14963" y="7167"/>
                  <a:pt x="14991" y="7125"/>
                </a:cubicBezTo>
                <a:cubicBezTo>
                  <a:pt x="15080" y="6921"/>
                  <a:pt x="15128" y="6682"/>
                  <a:pt x="15169" y="6450"/>
                </a:cubicBezTo>
                <a:cubicBezTo>
                  <a:pt x="15210" y="6212"/>
                  <a:pt x="15251" y="5966"/>
                  <a:pt x="15340" y="5720"/>
                </a:cubicBezTo>
                <a:cubicBezTo>
                  <a:pt x="15353" y="5692"/>
                  <a:pt x="15360" y="5656"/>
                  <a:pt x="15374" y="5628"/>
                </a:cubicBezTo>
                <a:lnTo>
                  <a:pt x="15415" y="5544"/>
                </a:lnTo>
                <a:cubicBezTo>
                  <a:pt x="15442" y="5488"/>
                  <a:pt x="15483" y="5432"/>
                  <a:pt x="15518" y="5375"/>
                </a:cubicBezTo>
                <a:cubicBezTo>
                  <a:pt x="15552" y="5319"/>
                  <a:pt x="15600" y="5277"/>
                  <a:pt x="15641" y="5228"/>
                </a:cubicBezTo>
                <a:cubicBezTo>
                  <a:pt x="15648" y="5221"/>
                  <a:pt x="15641" y="5228"/>
                  <a:pt x="15654" y="5214"/>
                </a:cubicBezTo>
                <a:lnTo>
                  <a:pt x="15661" y="5207"/>
                </a:lnTo>
                <a:lnTo>
                  <a:pt x="15675" y="5193"/>
                </a:lnTo>
                <a:lnTo>
                  <a:pt x="15709" y="5165"/>
                </a:lnTo>
                <a:cubicBezTo>
                  <a:pt x="15730" y="5144"/>
                  <a:pt x="15750" y="5122"/>
                  <a:pt x="15778" y="5108"/>
                </a:cubicBezTo>
                <a:cubicBezTo>
                  <a:pt x="15832" y="5073"/>
                  <a:pt x="15887" y="5024"/>
                  <a:pt x="15942" y="4996"/>
                </a:cubicBezTo>
                <a:cubicBezTo>
                  <a:pt x="15996" y="4968"/>
                  <a:pt x="16051" y="4933"/>
                  <a:pt x="16106" y="4912"/>
                </a:cubicBezTo>
                <a:lnTo>
                  <a:pt x="16188" y="4877"/>
                </a:lnTo>
                <a:cubicBezTo>
                  <a:pt x="16215" y="4862"/>
                  <a:pt x="16243" y="4855"/>
                  <a:pt x="16270" y="4848"/>
                </a:cubicBezTo>
                <a:cubicBezTo>
                  <a:pt x="16325" y="4827"/>
                  <a:pt x="16386" y="4813"/>
                  <a:pt x="16441" y="4799"/>
                </a:cubicBezTo>
                <a:cubicBezTo>
                  <a:pt x="16667" y="4743"/>
                  <a:pt x="16886" y="4715"/>
                  <a:pt x="17084" y="4666"/>
                </a:cubicBezTo>
                <a:cubicBezTo>
                  <a:pt x="17290" y="4617"/>
                  <a:pt x="17474" y="4553"/>
                  <a:pt x="17632" y="4455"/>
                </a:cubicBezTo>
                <a:cubicBezTo>
                  <a:pt x="17666" y="4427"/>
                  <a:pt x="17707" y="4406"/>
                  <a:pt x="17741" y="4371"/>
                </a:cubicBezTo>
                <a:lnTo>
                  <a:pt x="17803" y="4307"/>
                </a:lnTo>
                <a:cubicBezTo>
                  <a:pt x="17810" y="4307"/>
                  <a:pt x="17796" y="4314"/>
                  <a:pt x="17803" y="4307"/>
                </a:cubicBezTo>
                <a:lnTo>
                  <a:pt x="17837" y="4272"/>
                </a:lnTo>
                <a:cubicBezTo>
                  <a:pt x="17871" y="4230"/>
                  <a:pt x="17905" y="4188"/>
                  <a:pt x="17926" y="4160"/>
                </a:cubicBezTo>
                <a:cubicBezTo>
                  <a:pt x="17946" y="4125"/>
                  <a:pt x="17974" y="4090"/>
                  <a:pt x="17987" y="4047"/>
                </a:cubicBezTo>
                <a:cubicBezTo>
                  <a:pt x="18070" y="3886"/>
                  <a:pt x="18117" y="3703"/>
                  <a:pt x="18159" y="3513"/>
                </a:cubicBezTo>
                <a:cubicBezTo>
                  <a:pt x="18193" y="3324"/>
                  <a:pt x="18220" y="3134"/>
                  <a:pt x="18261" y="2937"/>
                </a:cubicBezTo>
                <a:cubicBezTo>
                  <a:pt x="18302" y="2747"/>
                  <a:pt x="18357" y="2551"/>
                  <a:pt x="18460" y="2375"/>
                </a:cubicBezTo>
                <a:cubicBezTo>
                  <a:pt x="18507" y="2291"/>
                  <a:pt x="18562" y="2206"/>
                  <a:pt x="18631" y="2129"/>
                </a:cubicBezTo>
                <a:lnTo>
                  <a:pt x="18672" y="2087"/>
                </a:lnTo>
                <a:lnTo>
                  <a:pt x="18678" y="2080"/>
                </a:lnTo>
                <a:cubicBezTo>
                  <a:pt x="18685" y="2073"/>
                  <a:pt x="18678" y="2080"/>
                  <a:pt x="18692" y="2066"/>
                </a:cubicBezTo>
                <a:lnTo>
                  <a:pt x="18740" y="2024"/>
                </a:lnTo>
                <a:cubicBezTo>
                  <a:pt x="18774" y="1996"/>
                  <a:pt x="18795" y="1967"/>
                  <a:pt x="18843" y="1939"/>
                </a:cubicBezTo>
                <a:cubicBezTo>
                  <a:pt x="18884" y="1911"/>
                  <a:pt x="18925" y="1883"/>
                  <a:pt x="18966" y="1855"/>
                </a:cubicBezTo>
                <a:cubicBezTo>
                  <a:pt x="19007" y="1834"/>
                  <a:pt x="19048" y="1813"/>
                  <a:pt x="19089" y="1792"/>
                </a:cubicBezTo>
                <a:cubicBezTo>
                  <a:pt x="19171" y="1757"/>
                  <a:pt x="19253" y="1722"/>
                  <a:pt x="19335" y="1700"/>
                </a:cubicBezTo>
                <a:cubicBezTo>
                  <a:pt x="19500" y="1651"/>
                  <a:pt x="19650" y="1616"/>
                  <a:pt x="19794" y="1588"/>
                </a:cubicBezTo>
                <a:cubicBezTo>
                  <a:pt x="19937" y="1560"/>
                  <a:pt x="20074" y="1539"/>
                  <a:pt x="20204" y="1504"/>
                </a:cubicBezTo>
                <a:cubicBezTo>
                  <a:pt x="20334" y="1476"/>
                  <a:pt x="20444" y="1433"/>
                  <a:pt x="20546" y="1384"/>
                </a:cubicBezTo>
                <a:cubicBezTo>
                  <a:pt x="20594" y="1356"/>
                  <a:pt x="20642" y="1335"/>
                  <a:pt x="20683" y="1307"/>
                </a:cubicBezTo>
                <a:cubicBezTo>
                  <a:pt x="20704" y="1293"/>
                  <a:pt x="20724" y="1279"/>
                  <a:pt x="20745" y="1265"/>
                </a:cubicBezTo>
                <a:cubicBezTo>
                  <a:pt x="20765" y="1251"/>
                  <a:pt x="20779" y="1230"/>
                  <a:pt x="20799" y="1216"/>
                </a:cubicBezTo>
                <a:lnTo>
                  <a:pt x="20827" y="1195"/>
                </a:lnTo>
                <a:lnTo>
                  <a:pt x="20841" y="1180"/>
                </a:lnTo>
                <a:lnTo>
                  <a:pt x="20847" y="1173"/>
                </a:lnTo>
                <a:cubicBezTo>
                  <a:pt x="20847" y="1173"/>
                  <a:pt x="20834" y="1188"/>
                  <a:pt x="20841" y="1180"/>
                </a:cubicBezTo>
                <a:cubicBezTo>
                  <a:pt x="20861" y="1159"/>
                  <a:pt x="20875" y="1138"/>
                  <a:pt x="20895" y="1117"/>
                </a:cubicBezTo>
                <a:cubicBezTo>
                  <a:pt x="20916" y="1096"/>
                  <a:pt x="20929" y="1075"/>
                  <a:pt x="20943" y="1054"/>
                </a:cubicBezTo>
                <a:cubicBezTo>
                  <a:pt x="20957" y="1033"/>
                  <a:pt x="20964" y="1019"/>
                  <a:pt x="20977" y="998"/>
                </a:cubicBezTo>
                <a:cubicBezTo>
                  <a:pt x="21018" y="935"/>
                  <a:pt x="21053" y="850"/>
                  <a:pt x="21080" y="780"/>
                </a:cubicBezTo>
                <a:cubicBezTo>
                  <a:pt x="21094" y="745"/>
                  <a:pt x="21107" y="703"/>
                  <a:pt x="21114" y="668"/>
                </a:cubicBezTo>
                <a:cubicBezTo>
                  <a:pt x="21128" y="632"/>
                  <a:pt x="21135" y="597"/>
                  <a:pt x="21142" y="562"/>
                </a:cubicBezTo>
                <a:cubicBezTo>
                  <a:pt x="21162" y="492"/>
                  <a:pt x="21169" y="429"/>
                  <a:pt x="21183" y="372"/>
                </a:cubicBezTo>
                <a:cubicBezTo>
                  <a:pt x="21224" y="126"/>
                  <a:pt x="21251" y="0"/>
                  <a:pt x="21251" y="0"/>
                </a:cubicBezTo>
                <a:lnTo>
                  <a:pt x="21600" y="63"/>
                </a:lnTo>
                <a:cubicBezTo>
                  <a:pt x="21600" y="63"/>
                  <a:pt x="21593" y="98"/>
                  <a:pt x="21586" y="162"/>
                </a:cubicBezTo>
                <a:cubicBezTo>
                  <a:pt x="21573" y="225"/>
                  <a:pt x="21559" y="316"/>
                  <a:pt x="21538" y="443"/>
                </a:cubicBezTo>
                <a:cubicBezTo>
                  <a:pt x="21525" y="506"/>
                  <a:pt x="21511" y="576"/>
                  <a:pt x="21491" y="653"/>
                </a:cubicBezTo>
                <a:cubicBezTo>
                  <a:pt x="21477" y="696"/>
                  <a:pt x="21470" y="731"/>
                  <a:pt x="21456" y="780"/>
                </a:cubicBezTo>
                <a:cubicBezTo>
                  <a:pt x="21443" y="822"/>
                  <a:pt x="21429" y="871"/>
                  <a:pt x="21408" y="913"/>
                </a:cubicBezTo>
                <a:cubicBezTo>
                  <a:pt x="21367" y="1005"/>
                  <a:pt x="21333" y="1103"/>
                  <a:pt x="21258" y="1209"/>
                </a:cubicBezTo>
                <a:cubicBezTo>
                  <a:pt x="21244" y="1237"/>
                  <a:pt x="21224" y="1265"/>
                  <a:pt x="21203" y="1286"/>
                </a:cubicBezTo>
                <a:cubicBezTo>
                  <a:pt x="21183" y="1307"/>
                  <a:pt x="21169" y="1328"/>
                  <a:pt x="21148" y="1349"/>
                </a:cubicBezTo>
                <a:cubicBezTo>
                  <a:pt x="21128" y="1370"/>
                  <a:pt x="21114" y="1391"/>
                  <a:pt x="21094" y="1412"/>
                </a:cubicBezTo>
                <a:cubicBezTo>
                  <a:pt x="21101" y="1405"/>
                  <a:pt x="21080" y="1426"/>
                  <a:pt x="21080" y="1426"/>
                </a:cubicBezTo>
                <a:lnTo>
                  <a:pt x="21073" y="1433"/>
                </a:lnTo>
                <a:lnTo>
                  <a:pt x="21066" y="1440"/>
                </a:lnTo>
                <a:lnTo>
                  <a:pt x="21046" y="1455"/>
                </a:lnTo>
                <a:lnTo>
                  <a:pt x="21018" y="1462"/>
                </a:lnTo>
                <a:cubicBezTo>
                  <a:pt x="20991" y="1483"/>
                  <a:pt x="20971" y="1504"/>
                  <a:pt x="20943" y="1525"/>
                </a:cubicBezTo>
                <a:cubicBezTo>
                  <a:pt x="20916" y="1546"/>
                  <a:pt x="20888" y="1560"/>
                  <a:pt x="20861" y="1581"/>
                </a:cubicBezTo>
                <a:cubicBezTo>
                  <a:pt x="20806" y="1623"/>
                  <a:pt x="20745" y="1644"/>
                  <a:pt x="20676" y="1679"/>
                </a:cubicBezTo>
                <a:cubicBezTo>
                  <a:pt x="20546" y="1736"/>
                  <a:pt x="20410" y="1778"/>
                  <a:pt x="20273" y="1813"/>
                </a:cubicBezTo>
                <a:cubicBezTo>
                  <a:pt x="19992" y="1883"/>
                  <a:pt x="19698" y="1904"/>
                  <a:pt x="19417" y="1989"/>
                </a:cubicBezTo>
                <a:cubicBezTo>
                  <a:pt x="19349" y="2010"/>
                  <a:pt x="19281" y="2038"/>
                  <a:pt x="19212" y="2066"/>
                </a:cubicBezTo>
                <a:cubicBezTo>
                  <a:pt x="19178" y="2080"/>
                  <a:pt x="19151" y="2101"/>
                  <a:pt x="19116" y="2115"/>
                </a:cubicBezTo>
                <a:cubicBezTo>
                  <a:pt x="19089" y="2136"/>
                  <a:pt x="19062" y="2150"/>
                  <a:pt x="19027" y="2171"/>
                </a:cubicBezTo>
                <a:cubicBezTo>
                  <a:pt x="19000" y="2185"/>
                  <a:pt x="18966" y="2220"/>
                  <a:pt x="18932" y="2249"/>
                </a:cubicBezTo>
                <a:lnTo>
                  <a:pt x="18884" y="2291"/>
                </a:lnTo>
                <a:cubicBezTo>
                  <a:pt x="18897" y="2277"/>
                  <a:pt x="18884" y="2291"/>
                  <a:pt x="18884" y="2291"/>
                </a:cubicBezTo>
                <a:lnTo>
                  <a:pt x="18877" y="2298"/>
                </a:lnTo>
                <a:lnTo>
                  <a:pt x="18870" y="2312"/>
                </a:lnTo>
                <a:lnTo>
                  <a:pt x="18850" y="2333"/>
                </a:lnTo>
                <a:cubicBezTo>
                  <a:pt x="18795" y="2389"/>
                  <a:pt x="18754" y="2452"/>
                  <a:pt x="18720" y="2523"/>
                </a:cubicBezTo>
                <a:cubicBezTo>
                  <a:pt x="18644" y="2663"/>
                  <a:pt x="18590" y="2825"/>
                  <a:pt x="18555" y="3007"/>
                </a:cubicBezTo>
                <a:cubicBezTo>
                  <a:pt x="18514" y="3183"/>
                  <a:pt x="18487" y="3380"/>
                  <a:pt x="18453" y="3577"/>
                </a:cubicBezTo>
                <a:cubicBezTo>
                  <a:pt x="18412" y="3773"/>
                  <a:pt x="18364" y="3991"/>
                  <a:pt x="18254" y="4195"/>
                </a:cubicBezTo>
                <a:cubicBezTo>
                  <a:pt x="18234" y="4244"/>
                  <a:pt x="18193" y="4300"/>
                  <a:pt x="18159" y="4350"/>
                </a:cubicBezTo>
                <a:cubicBezTo>
                  <a:pt x="18124" y="4406"/>
                  <a:pt x="18090" y="4441"/>
                  <a:pt x="18056" y="4476"/>
                </a:cubicBezTo>
                <a:lnTo>
                  <a:pt x="18029" y="4504"/>
                </a:lnTo>
                <a:lnTo>
                  <a:pt x="18022" y="4511"/>
                </a:lnTo>
                <a:cubicBezTo>
                  <a:pt x="18029" y="4504"/>
                  <a:pt x="18008" y="4525"/>
                  <a:pt x="18008" y="4525"/>
                </a:cubicBezTo>
                <a:lnTo>
                  <a:pt x="17994" y="4539"/>
                </a:lnTo>
                <a:lnTo>
                  <a:pt x="17926" y="4595"/>
                </a:lnTo>
                <a:cubicBezTo>
                  <a:pt x="17885" y="4638"/>
                  <a:pt x="17830" y="4666"/>
                  <a:pt x="17782" y="4701"/>
                </a:cubicBezTo>
                <a:cubicBezTo>
                  <a:pt x="17584" y="4827"/>
                  <a:pt x="17358" y="4898"/>
                  <a:pt x="17139" y="4947"/>
                </a:cubicBezTo>
                <a:cubicBezTo>
                  <a:pt x="16920" y="4996"/>
                  <a:pt x="16701" y="5017"/>
                  <a:pt x="16496" y="5066"/>
                </a:cubicBezTo>
                <a:cubicBezTo>
                  <a:pt x="16441" y="5080"/>
                  <a:pt x="16393" y="5087"/>
                  <a:pt x="16345" y="5108"/>
                </a:cubicBezTo>
                <a:cubicBezTo>
                  <a:pt x="16318" y="5115"/>
                  <a:pt x="16297" y="5122"/>
                  <a:pt x="16270" y="5129"/>
                </a:cubicBezTo>
                <a:lnTo>
                  <a:pt x="16195" y="5158"/>
                </a:lnTo>
                <a:cubicBezTo>
                  <a:pt x="16147" y="5172"/>
                  <a:pt x="16099" y="5200"/>
                  <a:pt x="16058" y="5221"/>
                </a:cubicBezTo>
                <a:cubicBezTo>
                  <a:pt x="16010" y="5242"/>
                  <a:pt x="15976" y="5270"/>
                  <a:pt x="15935" y="5298"/>
                </a:cubicBezTo>
                <a:cubicBezTo>
                  <a:pt x="15914" y="5312"/>
                  <a:pt x="15894" y="5333"/>
                  <a:pt x="15873" y="5354"/>
                </a:cubicBezTo>
                <a:lnTo>
                  <a:pt x="15839" y="5382"/>
                </a:lnTo>
                <a:lnTo>
                  <a:pt x="15825" y="5396"/>
                </a:lnTo>
                <a:lnTo>
                  <a:pt x="15819" y="5404"/>
                </a:lnTo>
                <a:cubicBezTo>
                  <a:pt x="15825" y="5396"/>
                  <a:pt x="15819" y="5404"/>
                  <a:pt x="15819" y="5404"/>
                </a:cubicBezTo>
                <a:cubicBezTo>
                  <a:pt x="15784" y="5446"/>
                  <a:pt x="15750" y="5481"/>
                  <a:pt x="15723" y="5523"/>
                </a:cubicBezTo>
                <a:cubicBezTo>
                  <a:pt x="15695" y="5565"/>
                  <a:pt x="15661" y="5607"/>
                  <a:pt x="15641" y="5656"/>
                </a:cubicBezTo>
                <a:lnTo>
                  <a:pt x="15606" y="5727"/>
                </a:lnTo>
                <a:cubicBezTo>
                  <a:pt x="15593" y="5755"/>
                  <a:pt x="15586" y="5776"/>
                  <a:pt x="15579" y="5804"/>
                </a:cubicBezTo>
                <a:cubicBezTo>
                  <a:pt x="15504" y="6008"/>
                  <a:pt x="15463" y="6240"/>
                  <a:pt x="15422" y="6486"/>
                </a:cubicBezTo>
                <a:cubicBezTo>
                  <a:pt x="15381" y="6725"/>
                  <a:pt x="15340" y="6985"/>
                  <a:pt x="15230" y="7230"/>
                </a:cubicBezTo>
                <a:cubicBezTo>
                  <a:pt x="15196" y="7294"/>
                  <a:pt x="15175" y="7350"/>
                  <a:pt x="15134" y="7413"/>
                </a:cubicBezTo>
                <a:lnTo>
                  <a:pt x="15073" y="7504"/>
                </a:lnTo>
                <a:cubicBezTo>
                  <a:pt x="15052" y="7533"/>
                  <a:pt x="15032" y="7554"/>
                  <a:pt x="15011" y="7575"/>
                </a:cubicBezTo>
                <a:cubicBezTo>
                  <a:pt x="14922" y="7680"/>
                  <a:pt x="14813" y="7764"/>
                  <a:pt x="14696" y="7842"/>
                </a:cubicBezTo>
                <a:cubicBezTo>
                  <a:pt x="14457" y="7982"/>
                  <a:pt x="14197" y="8039"/>
                  <a:pt x="13951" y="8088"/>
                </a:cubicBezTo>
                <a:cubicBezTo>
                  <a:pt x="13704" y="8130"/>
                  <a:pt x="13458" y="8165"/>
                  <a:pt x="13232" y="8242"/>
                </a:cubicBezTo>
                <a:lnTo>
                  <a:pt x="13150" y="8277"/>
                </a:lnTo>
                <a:cubicBezTo>
                  <a:pt x="13123" y="8284"/>
                  <a:pt x="13095" y="8299"/>
                  <a:pt x="13068" y="8313"/>
                </a:cubicBezTo>
                <a:lnTo>
                  <a:pt x="12993" y="8355"/>
                </a:lnTo>
                <a:cubicBezTo>
                  <a:pt x="12972" y="8369"/>
                  <a:pt x="12945" y="8383"/>
                  <a:pt x="12924" y="8397"/>
                </a:cubicBezTo>
                <a:cubicBezTo>
                  <a:pt x="12883" y="8418"/>
                  <a:pt x="12829" y="8474"/>
                  <a:pt x="12788" y="8509"/>
                </a:cubicBezTo>
                <a:lnTo>
                  <a:pt x="12767" y="8523"/>
                </a:lnTo>
                <a:cubicBezTo>
                  <a:pt x="12774" y="8516"/>
                  <a:pt x="12767" y="8523"/>
                  <a:pt x="12767" y="8523"/>
                </a:cubicBezTo>
                <a:lnTo>
                  <a:pt x="12760" y="8530"/>
                </a:lnTo>
                <a:lnTo>
                  <a:pt x="12733" y="8566"/>
                </a:lnTo>
                <a:cubicBezTo>
                  <a:pt x="12712" y="8587"/>
                  <a:pt x="12692" y="8608"/>
                  <a:pt x="12678" y="8629"/>
                </a:cubicBezTo>
                <a:cubicBezTo>
                  <a:pt x="12548" y="8818"/>
                  <a:pt x="12466" y="9050"/>
                  <a:pt x="12425" y="9303"/>
                </a:cubicBezTo>
                <a:cubicBezTo>
                  <a:pt x="12377" y="9556"/>
                  <a:pt x="12350" y="9816"/>
                  <a:pt x="12268" y="10090"/>
                </a:cubicBezTo>
                <a:cubicBezTo>
                  <a:pt x="12233" y="10224"/>
                  <a:pt x="12179" y="10357"/>
                  <a:pt x="12110" y="10484"/>
                </a:cubicBezTo>
                <a:lnTo>
                  <a:pt x="12049" y="10582"/>
                </a:lnTo>
                <a:lnTo>
                  <a:pt x="12014" y="10631"/>
                </a:lnTo>
                <a:lnTo>
                  <a:pt x="11980" y="10666"/>
                </a:lnTo>
                <a:lnTo>
                  <a:pt x="11919" y="10744"/>
                </a:lnTo>
                <a:cubicBezTo>
                  <a:pt x="11912" y="10751"/>
                  <a:pt x="11919" y="10744"/>
                  <a:pt x="11905" y="10758"/>
                </a:cubicBezTo>
                <a:lnTo>
                  <a:pt x="11878" y="10786"/>
                </a:lnTo>
                <a:lnTo>
                  <a:pt x="11837" y="10821"/>
                </a:lnTo>
                <a:cubicBezTo>
                  <a:pt x="11782" y="10870"/>
                  <a:pt x="11720" y="10912"/>
                  <a:pt x="11666" y="10955"/>
                </a:cubicBezTo>
                <a:cubicBezTo>
                  <a:pt x="11638" y="10976"/>
                  <a:pt x="11604" y="10990"/>
                  <a:pt x="11570" y="11004"/>
                </a:cubicBezTo>
                <a:cubicBezTo>
                  <a:pt x="11536" y="11018"/>
                  <a:pt x="11508" y="11039"/>
                  <a:pt x="11474" y="11053"/>
                </a:cubicBezTo>
                <a:cubicBezTo>
                  <a:pt x="11344" y="11109"/>
                  <a:pt x="11214" y="11144"/>
                  <a:pt x="11084" y="11172"/>
                </a:cubicBezTo>
                <a:cubicBezTo>
                  <a:pt x="10824" y="11229"/>
                  <a:pt x="10564" y="11257"/>
                  <a:pt x="10331" y="11320"/>
                </a:cubicBezTo>
                <a:cubicBezTo>
                  <a:pt x="10215" y="11355"/>
                  <a:pt x="10099" y="11390"/>
                  <a:pt x="9996" y="11446"/>
                </a:cubicBezTo>
                <a:cubicBezTo>
                  <a:pt x="9941" y="11475"/>
                  <a:pt x="9900" y="11503"/>
                  <a:pt x="9852" y="11538"/>
                </a:cubicBezTo>
                <a:cubicBezTo>
                  <a:pt x="9832" y="11552"/>
                  <a:pt x="9804" y="11580"/>
                  <a:pt x="9777" y="11601"/>
                </a:cubicBezTo>
                <a:lnTo>
                  <a:pt x="9743" y="11636"/>
                </a:lnTo>
                <a:lnTo>
                  <a:pt x="9722" y="11650"/>
                </a:lnTo>
                <a:cubicBezTo>
                  <a:pt x="9716" y="11657"/>
                  <a:pt x="9729" y="11643"/>
                  <a:pt x="9722" y="11650"/>
                </a:cubicBezTo>
                <a:lnTo>
                  <a:pt x="9716" y="11657"/>
                </a:lnTo>
                <a:cubicBezTo>
                  <a:pt x="9558" y="11826"/>
                  <a:pt x="9462" y="12051"/>
                  <a:pt x="9408" y="12297"/>
                </a:cubicBezTo>
                <a:cubicBezTo>
                  <a:pt x="9353" y="12543"/>
                  <a:pt x="9326" y="12803"/>
                  <a:pt x="9264" y="13070"/>
                </a:cubicBezTo>
                <a:cubicBezTo>
                  <a:pt x="9237" y="13203"/>
                  <a:pt x="9196" y="13337"/>
                  <a:pt x="9141" y="13463"/>
                </a:cubicBezTo>
                <a:lnTo>
                  <a:pt x="9093" y="13561"/>
                </a:lnTo>
                <a:cubicBezTo>
                  <a:pt x="9079" y="13597"/>
                  <a:pt x="9066" y="13625"/>
                  <a:pt x="9038" y="13660"/>
                </a:cubicBezTo>
                <a:lnTo>
                  <a:pt x="8977" y="13758"/>
                </a:lnTo>
                <a:cubicBezTo>
                  <a:pt x="8956" y="13786"/>
                  <a:pt x="8936" y="13807"/>
                  <a:pt x="8915" y="13836"/>
                </a:cubicBezTo>
                <a:cubicBezTo>
                  <a:pt x="8826" y="13948"/>
                  <a:pt x="8710" y="14032"/>
                  <a:pt x="8593" y="14110"/>
                </a:cubicBezTo>
                <a:cubicBezTo>
                  <a:pt x="8470" y="14173"/>
                  <a:pt x="8347" y="14236"/>
                  <a:pt x="8217" y="14271"/>
                </a:cubicBezTo>
                <a:cubicBezTo>
                  <a:pt x="7964" y="14348"/>
                  <a:pt x="7711" y="14377"/>
                  <a:pt x="7478" y="14426"/>
                </a:cubicBezTo>
                <a:cubicBezTo>
                  <a:pt x="7362" y="14447"/>
                  <a:pt x="7246" y="14475"/>
                  <a:pt x="7136" y="14510"/>
                </a:cubicBezTo>
                <a:cubicBezTo>
                  <a:pt x="7081" y="14531"/>
                  <a:pt x="7034" y="14552"/>
                  <a:pt x="6979" y="14573"/>
                </a:cubicBezTo>
                <a:cubicBezTo>
                  <a:pt x="6931" y="14601"/>
                  <a:pt x="6876" y="14623"/>
                  <a:pt x="6842" y="14651"/>
                </a:cubicBezTo>
                <a:cubicBezTo>
                  <a:pt x="6821" y="14665"/>
                  <a:pt x="6801" y="14679"/>
                  <a:pt x="6780" y="14693"/>
                </a:cubicBezTo>
                <a:lnTo>
                  <a:pt x="6712" y="14756"/>
                </a:lnTo>
                <a:lnTo>
                  <a:pt x="6678" y="14784"/>
                </a:lnTo>
                <a:cubicBezTo>
                  <a:pt x="6678" y="14784"/>
                  <a:pt x="6664" y="14798"/>
                  <a:pt x="6678" y="14784"/>
                </a:cubicBezTo>
                <a:lnTo>
                  <a:pt x="6671" y="14791"/>
                </a:lnTo>
                <a:lnTo>
                  <a:pt x="6657" y="14805"/>
                </a:lnTo>
                <a:lnTo>
                  <a:pt x="6602" y="14868"/>
                </a:lnTo>
                <a:cubicBezTo>
                  <a:pt x="6568" y="14911"/>
                  <a:pt x="6541" y="14960"/>
                  <a:pt x="6514" y="15002"/>
                </a:cubicBezTo>
                <a:cubicBezTo>
                  <a:pt x="6493" y="15051"/>
                  <a:pt x="6466" y="15100"/>
                  <a:pt x="6445" y="15150"/>
                </a:cubicBezTo>
                <a:cubicBezTo>
                  <a:pt x="6363" y="15353"/>
                  <a:pt x="6329" y="15585"/>
                  <a:pt x="6288" y="15824"/>
                </a:cubicBezTo>
                <a:cubicBezTo>
                  <a:pt x="6247" y="16063"/>
                  <a:pt x="6212" y="16302"/>
                  <a:pt x="6117" y="16541"/>
                </a:cubicBezTo>
                <a:cubicBezTo>
                  <a:pt x="6096" y="16604"/>
                  <a:pt x="6069" y="16660"/>
                  <a:pt x="6041" y="16716"/>
                </a:cubicBezTo>
                <a:cubicBezTo>
                  <a:pt x="6028" y="16745"/>
                  <a:pt x="6007" y="16773"/>
                  <a:pt x="5994" y="16801"/>
                </a:cubicBezTo>
                <a:lnTo>
                  <a:pt x="5939" y="16885"/>
                </a:lnTo>
                <a:cubicBezTo>
                  <a:pt x="5918" y="16913"/>
                  <a:pt x="5905" y="16927"/>
                  <a:pt x="5884" y="16955"/>
                </a:cubicBezTo>
                <a:lnTo>
                  <a:pt x="5857" y="16991"/>
                </a:lnTo>
                <a:lnTo>
                  <a:pt x="5843" y="17005"/>
                </a:lnTo>
                <a:lnTo>
                  <a:pt x="5836" y="17012"/>
                </a:lnTo>
                <a:cubicBezTo>
                  <a:pt x="5829" y="17019"/>
                  <a:pt x="5836" y="17012"/>
                  <a:pt x="5822" y="17026"/>
                </a:cubicBezTo>
                <a:cubicBezTo>
                  <a:pt x="5775" y="17068"/>
                  <a:pt x="5727" y="17110"/>
                  <a:pt x="5679" y="17152"/>
                </a:cubicBezTo>
                <a:cubicBezTo>
                  <a:pt x="5576" y="17229"/>
                  <a:pt x="5467" y="17293"/>
                  <a:pt x="5357" y="17335"/>
                </a:cubicBezTo>
                <a:lnTo>
                  <a:pt x="5275" y="17370"/>
                </a:lnTo>
                <a:cubicBezTo>
                  <a:pt x="5248" y="17384"/>
                  <a:pt x="5220" y="17384"/>
                  <a:pt x="5193" y="17398"/>
                </a:cubicBezTo>
                <a:lnTo>
                  <a:pt x="5111" y="17426"/>
                </a:lnTo>
                <a:lnTo>
                  <a:pt x="5029" y="17447"/>
                </a:lnTo>
                <a:cubicBezTo>
                  <a:pt x="4810" y="17503"/>
                  <a:pt x="4598" y="17532"/>
                  <a:pt x="4399" y="17574"/>
                </a:cubicBezTo>
                <a:cubicBezTo>
                  <a:pt x="4201" y="17616"/>
                  <a:pt x="4016" y="17672"/>
                  <a:pt x="3866" y="17763"/>
                </a:cubicBezTo>
                <a:cubicBezTo>
                  <a:pt x="3831" y="17785"/>
                  <a:pt x="3797" y="17806"/>
                  <a:pt x="3763" y="17834"/>
                </a:cubicBezTo>
                <a:cubicBezTo>
                  <a:pt x="3729" y="17862"/>
                  <a:pt x="3688" y="17897"/>
                  <a:pt x="3654" y="17932"/>
                </a:cubicBezTo>
                <a:cubicBezTo>
                  <a:pt x="3626" y="17960"/>
                  <a:pt x="3599" y="17995"/>
                  <a:pt x="3578" y="18023"/>
                </a:cubicBezTo>
                <a:cubicBezTo>
                  <a:pt x="3551" y="18059"/>
                  <a:pt x="3530" y="18094"/>
                  <a:pt x="3510" y="18129"/>
                </a:cubicBezTo>
                <a:cubicBezTo>
                  <a:pt x="3421" y="18276"/>
                  <a:pt x="3373" y="18452"/>
                  <a:pt x="3339" y="18628"/>
                </a:cubicBezTo>
                <a:cubicBezTo>
                  <a:pt x="3305" y="18803"/>
                  <a:pt x="3277" y="18986"/>
                  <a:pt x="3243" y="19169"/>
                </a:cubicBezTo>
                <a:cubicBezTo>
                  <a:pt x="3209" y="19351"/>
                  <a:pt x="3168" y="19534"/>
                  <a:pt x="3099" y="19717"/>
                </a:cubicBezTo>
                <a:cubicBezTo>
                  <a:pt x="3086" y="19759"/>
                  <a:pt x="3058" y="19801"/>
                  <a:pt x="3038" y="19843"/>
                </a:cubicBezTo>
                <a:cubicBezTo>
                  <a:pt x="3017" y="19885"/>
                  <a:pt x="2990" y="19928"/>
                  <a:pt x="2963" y="19970"/>
                </a:cubicBezTo>
                <a:cubicBezTo>
                  <a:pt x="2935" y="20012"/>
                  <a:pt x="2908" y="20054"/>
                  <a:pt x="2880" y="20082"/>
                </a:cubicBezTo>
                <a:lnTo>
                  <a:pt x="2839" y="20131"/>
                </a:lnTo>
                <a:lnTo>
                  <a:pt x="2819" y="20153"/>
                </a:lnTo>
                <a:lnTo>
                  <a:pt x="2812" y="20167"/>
                </a:lnTo>
                <a:cubicBezTo>
                  <a:pt x="2819" y="20160"/>
                  <a:pt x="2798" y="20181"/>
                  <a:pt x="2798" y="20181"/>
                </a:cubicBezTo>
                <a:lnTo>
                  <a:pt x="2792" y="20188"/>
                </a:lnTo>
                <a:cubicBezTo>
                  <a:pt x="2662" y="20321"/>
                  <a:pt x="2511" y="20412"/>
                  <a:pt x="2360" y="20483"/>
                </a:cubicBezTo>
                <a:cubicBezTo>
                  <a:pt x="2210" y="20553"/>
                  <a:pt x="2059" y="20588"/>
                  <a:pt x="1923" y="20623"/>
                </a:cubicBezTo>
                <a:cubicBezTo>
                  <a:pt x="1642" y="20680"/>
                  <a:pt x="1403" y="20715"/>
                  <a:pt x="1197" y="20771"/>
                </a:cubicBezTo>
                <a:cubicBezTo>
                  <a:pt x="1149" y="20785"/>
                  <a:pt x="1102" y="20799"/>
                  <a:pt x="1054" y="20813"/>
                </a:cubicBezTo>
                <a:cubicBezTo>
                  <a:pt x="1013" y="20834"/>
                  <a:pt x="965" y="20848"/>
                  <a:pt x="924" y="20869"/>
                </a:cubicBezTo>
                <a:cubicBezTo>
                  <a:pt x="889" y="20890"/>
                  <a:pt x="842" y="20911"/>
                  <a:pt x="814" y="20932"/>
                </a:cubicBezTo>
                <a:cubicBezTo>
                  <a:pt x="787" y="20954"/>
                  <a:pt x="759" y="20968"/>
                  <a:pt x="725" y="20996"/>
                </a:cubicBezTo>
                <a:cubicBezTo>
                  <a:pt x="691" y="21024"/>
                  <a:pt x="664" y="21052"/>
                  <a:pt x="629" y="21080"/>
                </a:cubicBezTo>
                <a:lnTo>
                  <a:pt x="616" y="21087"/>
                </a:lnTo>
                <a:cubicBezTo>
                  <a:pt x="616" y="21087"/>
                  <a:pt x="602" y="21094"/>
                  <a:pt x="623" y="21080"/>
                </a:cubicBezTo>
                <a:lnTo>
                  <a:pt x="616" y="21087"/>
                </a:lnTo>
                <a:lnTo>
                  <a:pt x="602" y="21108"/>
                </a:lnTo>
                <a:cubicBezTo>
                  <a:pt x="588" y="21122"/>
                  <a:pt x="582" y="21136"/>
                  <a:pt x="575" y="21143"/>
                </a:cubicBezTo>
                <a:cubicBezTo>
                  <a:pt x="534" y="21192"/>
                  <a:pt x="506" y="21242"/>
                  <a:pt x="479" y="21284"/>
                </a:cubicBezTo>
                <a:cubicBezTo>
                  <a:pt x="465" y="21305"/>
                  <a:pt x="452" y="21326"/>
                  <a:pt x="445" y="21347"/>
                </a:cubicBezTo>
                <a:cubicBezTo>
                  <a:pt x="438" y="21368"/>
                  <a:pt x="424" y="21389"/>
                  <a:pt x="417" y="21403"/>
                </a:cubicBezTo>
                <a:cubicBezTo>
                  <a:pt x="404" y="21431"/>
                  <a:pt x="390" y="21474"/>
                  <a:pt x="376" y="21509"/>
                </a:cubicBezTo>
                <a:cubicBezTo>
                  <a:pt x="356" y="21572"/>
                  <a:pt x="349" y="21600"/>
                  <a:pt x="349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3A27AB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7" name="Freeform: Shape 26"/>
          <p:cNvSpPr/>
          <p:nvPr/>
        </p:nvSpPr>
        <p:spPr>
          <a:xfrm>
            <a:off x="7483186" y="10959"/>
            <a:ext cx="6861430" cy="6775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7" y="21460"/>
                  <a:pt x="28" y="21397"/>
                </a:cubicBezTo>
                <a:cubicBezTo>
                  <a:pt x="34" y="21369"/>
                  <a:pt x="41" y="21335"/>
                  <a:pt x="55" y="21293"/>
                </a:cubicBezTo>
                <a:cubicBezTo>
                  <a:pt x="62" y="21251"/>
                  <a:pt x="76" y="21202"/>
                  <a:pt x="90" y="21139"/>
                </a:cubicBezTo>
                <a:cubicBezTo>
                  <a:pt x="117" y="21020"/>
                  <a:pt x="138" y="20873"/>
                  <a:pt x="172" y="20692"/>
                </a:cubicBezTo>
                <a:cubicBezTo>
                  <a:pt x="214" y="20510"/>
                  <a:pt x="255" y="20294"/>
                  <a:pt x="373" y="20063"/>
                </a:cubicBezTo>
                <a:cubicBezTo>
                  <a:pt x="435" y="19951"/>
                  <a:pt x="511" y="19833"/>
                  <a:pt x="614" y="19728"/>
                </a:cubicBezTo>
                <a:lnTo>
                  <a:pt x="621" y="19721"/>
                </a:lnTo>
                <a:cubicBezTo>
                  <a:pt x="621" y="19721"/>
                  <a:pt x="642" y="19700"/>
                  <a:pt x="635" y="19707"/>
                </a:cubicBezTo>
                <a:lnTo>
                  <a:pt x="642" y="19700"/>
                </a:lnTo>
                <a:lnTo>
                  <a:pt x="662" y="19686"/>
                </a:lnTo>
                <a:lnTo>
                  <a:pt x="697" y="19651"/>
                </a:lnTo>
                <a:lnTo>
                  <a:pt x="731" y="19616"/>
                </a:lnTo>
                <a:lnTo>
                  <a:pt x="752" y="19602"/>
                </a:lnTo>
                <a:lnTo>
                  <a:pt x="780" y="19588"/>
                </a:lnTo>
                <a:cubicBezTo>
                  <a:pt x="849" y="19539"/>
                  <a:pt x="918" y="19497"/>
                  <a:pt x="987" y="19462"/>
                </a:cubicBezTo>
                <a:cubicBezTo>
                  <a:pt x="1262" y="19316"/>
                  <a:pt x="1580" y="19267"/>
                  <a:pt x="1883" y="19211"/>
                </a:cubicBezTo>
                <a:cubicBezTo>
                  <a:pt x="2194" y="19155"/>
                  <a:pt x="2504" y="19092"/>
                  <a:pt x="2746" y="18897"/>
                </a:cubicBezTo>
                <a:lnTo>
                  <a:pt x="2787" y="18862"/>
                </a:lnTo>
                <a:lnTo>
                  <a:pt x="2808" y="18841"/>
                </a:lnTo>
                <a:lnTo>
                  <a:pt x="2822" y="18834"/>
                </a:lnTo>
                <a:lnTo>
                  <a:pt x="2828" y="18827"/>
                </a:lnTo>
                <a:cubicBezTo>
                  <a:pt x="2835" y="18827"/>
                  <a:pt x="2815" y="18841"/>
                  <a:pt x="2828" y="18827"/>
                </a:cubicBezTo>
                <a:cubicBezTo>
                  <a:pt x="2856" y="18792"/>
                  <a:pt x="2891" y="18757"/>
                  <a:pt x="2918" y="18722"/>
                </a:cubicBezTo>
                <a:cubicBezTo>
                  <a:pt x="2946" y="18687"/>
                  <a:pt x="2960" y="18659"/>
                  <a:pt x="2980" y="18631"/>
                </a:cubicBezTo>
                <a:cubicBezTo>
                  <a:pt x="3001" y="18603"/>
                  <a:pt x="3022" y="18561"/>
                  <a:pt x="3035" y="18526"/>
                </a:cubicBezTo>
                <a:cubicBezTo>
                  <a:pt x="3111" y="18373"/>
                  <a:pt x="3153" y="18198"/>
                  <a:pt x="3194" y="18009"/>
                </a:cubicBezTo>
                <a:cubicBezTo>
                  <a:pt x="3236" y="17821"/>
                  <a:pt x="3263" y="17618"/>
                  <a:pt x="3311" y="17409"/>
                </a:cubicBezTo>
                <a:cubicBezTo>
                  <a:pt x="3360" y="17199"/>
                  <a:pt x="3442" y="16982"/>
                  <a:pt x="3574" y="16787"/>
                </a:cubicBezTo>
                <a:cubicBezTo>
                  <a:pt x="3601" y="16738"/>
                  <a:pt x="3649" y="16696"/>
                  <a:pt x="3684" y="16647"/>
                </a:cubicBezTo>
                <a:lnTo>
                  <a:pt x="3712" y="16612"/>
                </a:lnTo>
                <a:cubicBezTo>
                  <a:pt x="3725" y="16598"/>
                  <a:pt x="3718" y="16605"/>
                  <a:pt x="3725" y="16598"/>
                </a:cubicBezTo>
                <a:lnTo>
                  <a:pt x="3732" y="16591"/>
                </a:lnTo>
                <a:lnTo>
                  <a:pt x="3746" y="16577"/>
                </a:lnTo>
                <a:lnTo>
                  <a:pt x="3808" y="16521"/>
                </a:lnTo>
                <a:cubicBezTo>
                  <a:pt x="3815" y="16514"/>
                  <a:pt x="3829" y="16500"/>
                  <a:pt x="3836" y="16493"/>
                </a:cubicBezTo>
                <a:lnTo>
                  <a:pt x="3877" y="16465"/>
                </a:lnTo>
                <a:lnTo>
                  <a:pt x="3953" y="16410"/>
                </a:lnTo>
                <a:cubicBezTo>
                  <a:pt x="4008" y="16375"/>
                  <a:pt x="4056" y="16354"/>
                  <a:pt x="4112" y="16326"/>
                </a:cubicBezTo>
                <a:cubicBezTo>
                  <a:pt x="4326" y="16228"/>
                  <a:pt x="4560" y="16179"/>
                  <a:pt x="4781" y="16137"/>
                </a:cubicBezTo>
                <a:cubicBezTo>
                  <a:pt x="5002" y="16095"/>
                  <a:pt x="5222" y="16067"/>
                  <a:pt x="5422" y="15997"/>
                </a:cubicBezTo>
                <a:cubicBezTo>
                  <a:pt x="5629" y="15935"/>
                  <a:pt x="5809" y="15830"/>
                  <a:pt x="5947" y="15669"/>
                </a:cubicBezTo>
                <a:lnTo>
                  <a:pt x="6002" y="15599"/>
                </a:lnTo>
                <a:lnTo>
                  <a:pt x="6043" y="15536"/>
                </a:lnTo>
                <a:cubicBezTo>
                  <a:pt x="6071" y="15501"/>
                  <a:pt x="6092" y="15446"/>
                  <a:pt x="6119" y="15397"/>
                </a:cubicBezTo>
                <a:cubicBezTo>
                  <a:pt x="6147" y="15348"/>
                  <a:pt x="6161" y="15292"/>
                  <a:pt x="6181" y="15243"/>
                </a:cubicBezTo>
                <a:cubicBezTo>
                  <a:pt x="6195" y="15187"/>
                  <a:pt x="6216" y="15138"/>
                  <a:pt x="6230" y="15082"/>
                </a:cubicBezTo>
                <a:cubicBezTo>
                  <a:pt x="6285" y="14859"/>
                  <a:pt x="6319" y="14614"/>
                  <a:pt x="6374" y="14370"/>
                </a:cubicBezTo>
                <a:cubicBezTo>
                  <a:pt x="6430" y="14125"/>
                  <a:pt x="6512" y="13860"/>
                  <a:pt x="6678" y="13636"/>
                </a:cubicBezTo>
                <a:cubicBezTo>
                  <a:pt x="6699" y="13608"/>
                  <a:pt x="6719" y="13580"/>
                  <a:pt x="6747" y="13559"/>
                </a:cubicBezTo>
                <a:lnTo>
                  <a:pt x="6781" y="13517"/>
                </a:lnTo>
                <a:lnTo>
                  <a:pt x="6795" y="13497"/>
                </a:lnTo>
                <a:lnTo>
                  <a:pt x="6816" y="13476"/>
                </a:lnTo>
                <a:lnTo>
                  <a:pt x="6885" y="13413"/>
                </a:lnTo>
                <a:cubicBezTo>
                  <a:pt x="6899" y="13406"/>
                  <a:pt x="6906" y="13392"/>
                  <a:pt x="6919" y="13385"/>
                </a:cubicBezTo>
                <a:lnTo>
                  <a:pt x="6961" y="13357"/>
                </a:lnTo>
                <a:lnTo>
                  <a:pt x="7051" y="13294"/>
                </a:lnTo>
                <a:lnTo>
                  <a:pt x="7140" y="13245"/>
                </a:lnTo>
                <a:cubicBezTo>
                  <a:pt x="7202" y="13210"/>
                  <a:pt x="7264" y="13189"/>
                  <a:pt x="7326" y="13168"/>
                </a:cubicBezTo>
                <a:cubicBezTo>
                  <a:pt x="7582" y="13077"/>
                  <a:pt x="7837" y="13042"/>
                  <a:pt x="8085" y="12994"/>
                </a:cubicBezTo>
                <a:cubicBezTo>
                  <a:pt x="8334" y="12952"/>
                  <a:pt x="8568" y="12889"/>
                  <a:pt x="8768" y="12770"/>
                </a:cubicBezTo>
                <a:cubicBezTo>
                  <a:pt x="8968" y="12651"/>
                  <a:pt x="9127" y="12470"/>
                  <a:pt x="9217" y="12253"/>
                </a:cubicBezTo>
                <a:cubicBezTo>
                  <a:pt x="9313" y="12029"/>
                  <a:pt x="9355" y="11778"/>
                  <a:pt x="9403" y="11520"/>
                </a:cubicBezTo>
                <a:cubicBezTo>
                  <a:pt x="9451" y="11261"/>
                  <a:pt x="9500" y="10989"/>
                  <a:pt x="9631" y="10737"/>
                </a:cubicBezTo>
                <a:cubicBezTo>
                  <a:pt x="9644" y="10709"/>
                  <a:pt x="9658" y="10674"/>
                  <a:pt x="9679" y="10646"/>
                </a:cubicBezTo>
                <a:lnTo>
                  <a:pt x="9734" y="10556"/>
                </a:lnTo>
                <a:cubicBezTo>
                  <a:pt x="9755" y="10528"/>
                  <a:pt x="9776" y="10500"/>
                  <a:pt x="9803" y="10472"/>
                </a:cubicBezTo>
                <a:lnTo>
                  <a:pt x="9838" y="10430"/>
                </a:lnTo>
                <a:lnTo>
                  <a:pt x="9865" y="10402"/>
                </a:lnTo>
                <a:cubicBezTo>
                  <a:pt x="9865" y="10402"/>
                  <a:pt x="9879" y="10388"/>
                  <a:pt x="9879" y="10388"/>
                </a:cubicBezTo>
                <a:lnTo>
                  <a:pt x="9955" y="10325"/>
                </a:lnTo>
                <a:lnTo>
                  <a:pt x="9989" y="10290"/>
                </a:lnTo>
                <a:lnTo>
                  <a:pt x="10038" y="10255"/>
                </a:lnTo>
                <a:lnTo>
                  <a:pt x="10127" y="10192"/>
                </a:lnTo>
                <a:cubicBezTo>
                  <a:pt x="10162" y="10171"/>
                  <a:pt x="10189" y="10157"/>
                  <a:pt x="10224" y="10143"/>
                </a:cubicBezTo>
                <a:cubicBezTo>
                  <a:pt x="10479" y="10011"/>
                  <a:pt x="10748" y="9969"/>
                  <a:pt x="11004" y="9920"/>
                </a:cubicBezTo>
                <a:cubicBezTo>
                  <a:pt x="11259" y="9871"/>
                  <a:pt x="11507" y="9829"/>
                  <a:pt x="11728" y="9731"/>
                </a:cubicBezTo>
                <a:lnTo>
                  <a:pt x="11804" y="9689"/>
                </a:lnTo>
                <a:lnTo>
                  <a:pt x="11845" y="9668"/>
                </a:lnTo>
                <a:lnTo>
                  <a:pt x="11880" y="9640"/>
                </a:lnTo>
                <a:lnTo>
                  <a:pt x="11956" y="9591"/>
                </a:lnTo>
                <a:cubicBezTo>
                  <a:pt x="11976" y="9571"/>
                  <a:pt x="11997" y="9550"/>
                  <a:pt x="12025" y="9536"/>
                </a:cubicBezTo>
                <a:lnTo>
                  <a:pt x="12059" y="9508"/>
                </a:lnTo>
                <a:lnTo>
                  <a:pt x="12066" y="9501"/>
                </a:lnTo>
                <a:cubicBezTo>
                  <a:pt x="12073" y="9501"/>
                  <a:pt x="12059" y="9508"/>
                  <a:pt x="12066" y="9501"/>
                </a:cubicBezTo>
                <a:lnTo>
                  <a:pt x="12080" y="9480"/>
                </a:lnTo>
                <a:lnTo>
                  <a:pt x="12142" y="9403"/>
                </a:lnTo>
                <a:cubicBezTo>
                  <a:pt x="12169" y="9375"/>
                  <a:pt x="12176" y="9354"/>
                  <a:pt x="12190" y="9333"/>
                </a:cubicBezTo>
                <a:cubicBezTo>
                  <a:pt x="12204" y="9312"/>
                  <a:pt x="12225" y="9291"/>
                  <a:pt x="12231" y="9263"/>
                </a:cubicBezTo>
                <a:cubicBezTo>
                  <a:pt x="12342" y="9054"/>
                  <a:pt x="12404" y="8809"/>
                  <a:pt x="12445" y="8558"/>
                </a:cubicBezTo>
                <a:cubicBezTo>
                  <a:pt x="12466" y="8432"/>
                  <a:pt x="12494" y="8306"/>
                  <a:pt x="12521" y="8173"/>
                </a:cubicBezTo>
                <a:cubicBezTo>
                  <a:pt x="12549" y="8048"/>
                  <a:pt x="12576" y="7915"/>
                  <a:pt x="12632" y="7789"/>
                </a:cubicBezTo>
                <a:lnTo>
                  <a:pt x="12666" y="7691"/>
                </a:lnTo>
                <a:lnTo>
                  <a:pt x="12714" y="7601"/>
                </a:lnTo>
                <a:cubicBezTo>
                  <a:pt x="12742" y="7538"/>
                  <a:pt x="12783" y="7482"/>
                  <a:pt x="12825" y="7426"/>
                </a:cubicBezTo>
                <a:cubicBezTo>
                  <a:pt x="12845" y="7398"/>
                  <a:pt x="12866" y="7370"/>
                  <a:pt x="12894" y="7349"/>
                </a:cubicBezTo>
                <a:lnTo>
                  <a:pt x="12928" y="7307"/>
                </a:lnTo>
                <a:lnTo>
                  <a:pt x="12942" y="7286"/>
                </a:lnTo>
                <a:cubicBezTo>
                  <a:pt x="12942" y="7286"/>
                  <a:pt x="12956" y="7272"/>
                  <a:pt x="12956" y="7272"/>
                </a:cubicBezTo>
                <a:lnTo>
                  <a:pt x="12963" y="7265"/>
                </a:lnTo>
                <a:lnTo>
                  <a:pt x="13032" y="7202"/>
                </a:lnTo>
                <a:cubicBezTo>
                  <a:pt x="13046" y="7195"/>
                  <a:pt x="13052" y="7181"/>
                  <a:pt x="13066" y="7174"/>
                </a:cubicBezTo>
                <a:lnTo>
                  <a:pt x="13108" y="7146"/>
                </a:lnTo>
                <a:cubicBezTo>
                  <a:pt x="13342" y="6979"/>
                  <a:pt x="13597" y="6909"/>
                  <a:pt x="13846" y="6860"/>
                </a:cubicBezTo>
                <a:cubicBezTo>
                  <a:pt x="14094" y="6804"/>
                  <a:pt x="14336" y="6776"/>
                  <a:pt x="14556" y="6706"/>
                </a:cubicBezTo>
                <a:cubicBezTo>
                  <a:pt x="14612" y="6692"/>
                  <a:pt x="14667" y="6671"/>
                  <a:pt x="14715" y="6650"/>
                </a:cubicBezTo>
                <a:cubicBezTo>
                  <a:pt x="14743" y="6636"/>
                  <a:pt x="14770" y="6629"/>
                  <a:pt x="14791" y="6616"/>
                </a:cubicBezTo>
                <a:lnTo>
                  <a:pt x="14867" y="6574"/>
                </a:lnTo>
                <a:lnTo>
                  <a:pt x="14901" y="6553"/>
                </a:lnTo>
                <a:lnTo>
                  <a:pt x="14936" y="6532"/>
                </a:lnTo>
                <a:lnTo>
                  <a:pt x="15005" y="6483"/>
                </a:lnTo>
                <a:cubicBezTo>
                  <a:pt x="15025" y="6469"/>
                  <a:pt x="15046" y="6448"/>
                  <a:pt x="15067" y="6427"/>
                </a:cubicBezTo>
                <a:lnTo>
                  <a:pt x="15108" y="6385"/>
                </a:lnTo>
                <a:cubicBezTo>
                  <a:pt x="15108" y="6385"/>
                  <a:pt x="15122" y="6378"/>
                  <a:pt x="15108" y="6385"/>
                </a:cubicBezTo>
                <a:lnTo>
                  <a:pt x="15115" y="6378"/>
                </a:lnTo>
                <a:lnTo>
                  <a:pt x="15177" y="6308"/>
                </a:lnTo>
                <a:cubicBezTo>
                  <a:pt x="15198" y="6287"/>
                  <a:pt x="15219" y="6259"/>
                  <a:pt x="15226" y="6238"/>
                </a:cubicBezTo>
                <a:cubicBezTo>
                  <a:pt x="15253" y="6196"/>
                  <a:pt x="15281" y="6154"/>
                  <a:pt x="15301" y="6106"/>
                </a:cubicBezTo>
                <a:lnTo>
                  <a:pt x="15336" y="6036"/>
                </a:lnTo>
                <a:lnTo>
                  <a:pt x="15364" y="5959"/>
                </a:lnTo>
                <a:cubicBezTo>
                  <a:pt x="15384" y="5910"/>
                  <a:pt x="15398" y="5854"/>
                  <a:pt x="15419" y="5798"/>
                </a:cubicBezTo>
                <a:cubicBezTo>
                  <a:pt x="15481" y="5582"/>
                  <a:pt x="15508" y="5351"/>
                  <a:pt x="15557" y="5121"/>
                </a:cubicBezTo>
                <a:cubicBezTo>
                  <a:pt x="15605" y="4890"/>
                  <a:pt x="15667" y="4653"/>
                  <a:pt x="15784" y="4436"/>
                </a:cubicBezTo>
                <a:cubicBezTo>
                  <a:pt x="15819" y="4387"/>
                  <a:pt x="15846" y="4331"/>
                  <a:pt x="15888" y="4282"/>
                </a:cubicBezTo>
                <a:lnTo>
                  <a:pt x="15950" y="4212"/>
                </a:lnTo>
                <a:lnTo>
                  <a:pt x="15978" y="4177"/>
                </a:lnTo>
                <a:lnTo>
                  <a:pt x="15984" y="4171"/>
                </a:lnTo>
                <a:cubicBezTo>
                  <a:pt x="15984" y="4171"/>
                  <a:pt x="15998" y="4157"/>
                  <a:pt x="15998" y="4157"/>
                </a:cubicBezTo>
                <a:lnTo>
                  <a:pt x="16012" y="4143"/>
                </a:lnTo>
                <a:lnTo>
                  <a:pt x="16074" y="4087"/>
                </a:lnTo>
                <a:cubicBezTo>
                  <a:pt x="16095" y="4066"/>
                  <a:pt x="16115" y="4052"/>
                  <a:pt x="16143" y="4031"/>
                </a:cubicBezTo>
                <a:cubicBezTo>
                  <a:pt x="16198" y="3996"/>
                  <a:pt x="16247" y="3954"/>
                  <a:pt x="16302" y="3933"/>
                </a:cubicBezTo>
                <a:cubicBezTo>
                  <a:pt x="16509" y="3821"/>
                  <a:pt x="16729" y="3758"/>
                  <a:pt x="16943" y="3716"/>
                </a:cubicBezTo>
                <a:cubicBezTo>
                  <a:pt x="17150" y="3675"/>
                  <a:pt x="17357" y="3647"/>
                  <a:pt x="17544" y="3591"/>
                </a:cubicBezTo>
                <a:cubicBezTo>
                  <a:pt x="17730" y="3542"/>
                  <a:pt x="17902" y="3472"/>
                  <a:pt x="18040" y="3374"/>
                </a:cubicBezTo>
                <a:cubicBezTo>
                  <a:pt x="18082" y="3353"/>
                  <a:pt x="18109" y="3318"/>
                  <a:pt x="18137" y="3290"/>
                </a:cubicBezTo>
                <a:lnTo>
                  <a:pt x="18158" y="3269"/>
                </a:lnTo>
                <a:lnTo>
                  <a:pt x="18164" y="3262"/>
                </a:lnTo>
                <a:cubicBezTo>
                  <a:pt x="18171" y="3255"/>
                  <a:pt x="18158" y="3269"/>
                  <a:pt x="18164" y="3262"/>
                </a:cubicBezTo>
                <a:lnTo>
                  <a:pt x="18178" y="3248"/>
                </a:lnTo>
                <a:lnTo>
                  <a:pt x="18227" y="3192"/>
                </a:lnTo>
                <a:cubicBezTo>
                  <a:pt x="18240" y="3172"/>
                  <a:pt x="18261" y="3158"/>
                  <a:pt x="18268" y="3137"/>
                </a:cubicBezTo>
                <a:lnTo>
                  <a:pt x="18302" y="3088"/>
                </a:lnTo>
                <a:lnTo>
                  <a:pt x="18337" y="3039"/>
                </a:lnTo>
                <a:lnTo>
                  <a:pt x="18364" y="2983"/>
                </a:lnTo>
                <a:cubicBezTo>
                  <a:pt x="18440" y="2829"/>
                  <a:pt x="18489" y="2662"/>
                  <a:pt x="18523" y="2494"/>
                </a:cubicBezTo>
                <a:cubicBezTo>
                  <a:pt x="18592" y="2152"/>
                  <a:pt x="18627" y="1795"/>
                  <a:pt x="18765" y="1474"/>
                </a:cubicBezTo>
                <a:cubicBezTo>
                  <a:pt x="18834" y="1313"/>
                  <a:pt x="18923" y="1167"/>
                  <a:pt x="19041" y="1048"/>
                </a:cubicBezTo>
                <a:lnTo>
                  <a:pt x="19047" y="1034"/>
                </a:lnTo>
                <a:lnTo>
                  <a:pt x="19082" y="999"/>
                </a:lnTo>
                <a:lnTo>
                  <a:pt x="19123" y="964"/>
                </a:lnTo>
                <a:lnTo>
                  <a:pt x="19165" y="929"/>
                </a:lnTo>
                <a:cubicBezTo>
                  <a:pt x="19179" y="915"/>
                  <a:pt x="19199" y="901"/>
                  <a:pt x="19213" y="894"/>
                </a:cubicBezTo>
                <a:cubicBezTo>
                  <a:pt x="19248" y="873"/>
                  <a:pt x="19282" y="845"/>
                  <a:pt x="19317" y="824"/>
                </a:cubicBezTo>
                <a:cubicBezTo>
                  <a:pt x="19351" y="803"/>
                  <a:pt x="19385" y="789"/>
                  <a:pt x="19420" y="768"/>
                </a:cubicBezTo>
                <a:cubicBezTo>
                  <a:pt x="19454" y="747"/>
                  <a:pt x="19489" y="734"/>
                  <a:pt x="19523" y="720"/>
                </a:cubicBezTo>
                <a:cubicBezTo>
                  <a:pt x="19558" y="706"/>
                  <a:pt x="19592" y="692"/>
                  <a:pt x="19627" y="678"/>
                </a:cubicBezTo>
                <a:cubicBezTo>
                  <a:pt x="19696" y="657"/>
                  <a:pt x="19758" y="636"/>
                  <a:pt x="19820" y="622"/>
                </a:cubicBezTo>
                <a:cubicBezTo>
                  <a:pt x="19951" y="587"/>
                  <a:pt x="20068" y="566"/>
                  <a:pt x="20179" y="545"/>
                </a:cubicBezTo>
                <a:cubicBezTo>
                  <a:pt x="20407" y="503"/>
                  <a:pt x="20593" y="468"/>
                  <a:pt x="20751" y="412"/>
                </a:cubicBezTo>
                <a:cubicBezTo>
                  <a:pt x="20903" y="356"/>
                  <a:pt x="21021" y="293"/>
                  <a:pt x="21110" y="231"/>
                </a:cubicBezTo>
                <a:cubicBezTo>
                  <a:pt x="21152" y="203"/>
                  <a:pt x="21186" y="168"/>
                  <a:pt x="21214" y="140"/>
                </a:cubicBezTo>
                <a:lnTo>
                  <a:pt x="21227" y="133"/>
                </a:lnTo>
                <a:cubicBezTo>
                  <a:pt x="21227" y="133"/>
                  <a:pt x="21221" y="140"/>
                  <a:pt x="21227" y="133"/>
                </a:cubicBezTo>
                <a:lnTo>
                  <a:pt x="21234" y="126"/>
                </a:lnTo>
                <a:cubicBezTo>
                  <a:pt x="21241" y="119"/>
                  <a:pt x="21248" y="112"/>
                  <a:pt x="21255" y="105"/>
                </a:cubicBezTo>
                <a:cubicBezTo>
                  <a:pt x="21269" y="91"/>
                  <a:pt x="21283" y="77"/>
                  <a:pt x="21290" y="63"/>
                </a:cubicBezTo>
                <a:cubicBezTo>
                  <a:pt x="21317" y="21"/>
                  <a:pt x="21338" y="0"/>
                  <a:pt x="21338" y="0"/>
                </a:cubicBezTo>
                <a:lnTo>
                  <a:pt x="21600" y="189"/>
                </a:lnTo>
                <a:cubicBezTo>
                  <a:pt x="21600" y="189"/>
                  <a:pt x="21572" y="217"/>
                  <a:pt x="21531" y="279"/>
                </a:cubicBezTo>
                <a:cubicBezTo>
                  <a:pt x="21517" y="293"/>
                  <a:pt x="21510" y="307"/>
                  <a:pt x="21497" y="321"/>
                </a:cubicBezTo>
                <a:cubicBezTo>
                  <a:pt x="21490" y="328"/>
                  <a:pt x="21483" y="335"/>
                  <a:pt x="21476" y="342"/>
                </a:cubicBezTo>
                <a:lnTo>
                  <a:pt x="21510" y="384"/>
                </a:lnTo>
                <a:lnTo>
                  <a:pt x="21503" y="391"/>
                </a:lnTo>
                <a:lnTo>
                  <a:pt x="21497" y="391"/>
                </a:lnTo>
                <a:lnTo>
                  <a:pt x="21483" y="405"/>
                </a:lnTo>
                <a:cubicBezTo>
                  <a:pt x="21441" y="440"/>
                  <a:pt x="21400" y="482"/>
                  <a:pt x="21345" y="524"/>
                </a:cubicBezTo>
                <a:cubicBezTo>
                  <a:pt x="21234" y="608"/>
                  <a:pt x="21083" y="685"/>
                  <a:pt x="20896" y="740"/>
                </a:cubicBezTo>
                <a:cubicBezTo>
                  <a:pt x="20717" y="796"/>
                  <a:pt x="20503" y="838"/>
                  <a:pt x="20282" y="873"/>
                </a:cubicBezTo>
                <a:cubicBezTo>
                  <a:pt x="20172" y="894"/>
                  <a:pt x="20055" y="908"/>
                  <a:pt x="19937" y="936"/>
                </a:cubicBezTo>
                <a:cubicBezTo>
                  <a:pt x="19875" y="950"/>
                  <a:pt x="19820" y="964"/>
                  <a:pt x="19765" y="985"/>
                </a:cubicBezTo>
                <a:cubicBezTo>
                  <a:pt x="19737" y="992"/>
                  <a:pt x="19710" y="1006"/>
                  <a:pt x="19682" y="1020"/>
                </a:cubicBezTo>
                <a:cubicBezTo>
                  <a:pt x="19655" y="1034"/>
                  <a:pt x="19627" y="1041"/>
                  <a:pt x="19599" y="1055"/>
                </a:cubicBezTo>
                <a:cubicBezTo>
                  <a:pt x="19572" y="1069"/>
                  <a:pt x="19544" y="1083"/>
                  <a:pt x="19517" y="1097"/>
                </a:cubicBezTo>
                <a:cubicBezTo>
                  <a:pt x="19489" y="1111"/>
                  <a:pt x="19468" y="1132"/>
                  <a:pt x="19441" y="1146"/>
                </a:cubicBezTo>
                <a:cubicBezTo>
                  <a:pt x="19427" y="1153"/>
                  <a:pt x="19413" y="1160"/>
                  <a:pt x="19399" y="1174"/>
                </a:cubicBezTo>
                <a:lnTo>
                  <a:pt x="19358" y="1209"/>
                </a:lnTo>
                <a:lnTo>
                  <a:pt x="19317" y="1243"/>
                </a:lnTo>
                <a:lnTo>
                  <a:pt x="19296" y="1264"/>
                </a:lnTo>
                <a:lnTo>
                  <a:pt x="19289" y="1271"/>
                </a:lnTo>
                <a:cubicBezTo>
                  <a:pt x="19289" y="1271"/>
                  <a:pt x="19282" y="1278"/>
                  <a:pt x="19289" y="1271"/>
                </a:cubicBezTo>
                <a:lnTo>
                  <a:pt x="19282" y="1278"/>
                </a:lnTo>
                <a:cubicBezTo>
                  <a:pt x="19192" y="1376"/>
                  <a:pt x="19116" y="1488"/>
                  <a:pt x="19054" y="1621"/>
                </a:cubicBezTo>
                <a:cubicBezTo>
                  <a:pt x="18937" y="1893"/>
                  <a:pt x="18903" y="2221"/>
                  <a:pt x="18834" y="2585"/>
                </a:cubicBezTo>
                <a:cubicBezTo>
                  <a:pt x="18792" y="2766"/>
                  <a:pt x="18744" y="2955"/>
                  <a:pt x="18647" y="3144"/>
                </a:cubicBezTo>
                <a:lnTo>
                  <a:pt x="18613" y="3213"/>
                </a:lnTo>
                <a:lnTo>
                  <a:pt x="18565" y="3283"/>
                </a:lnTo>
                <a:lnTo>
                  <a:pt x="18516" y="3353"/>
                </a:lnTo>
                <a:cubicBezTo>
                  <a:pt x="18502" y="3374"/>
                  <a:pt x="18482" y="3388"/>
                  <a:pt x="18468" y="3409"/>
                </a:cubicBezTo>
                <a:lnTo>
                  <a:pt x="18420" y="3465"/>
                </a:lnTo>
                <a:lnTo>
                  <a:pt x="18406" y="3479"/>
                </a:lnTo>
                <a:cubicBezTo>
                  <a:pt x="18406" y="3479"/>
                  <a:pt x="18392" y="3493"/>
                  <a:pt x="18392" y="3493"/>
                </a:cubicBezTo>
                <a:lnTo>
                  <a:pt x="18385" y="3500"/>
                </a:lnTo>
                <a:lnTo>
                  <a:pt x="18358" y="3528"/>
                </a:lnTo>
                <a:cubicBezTo>
                  <a:pt x="18316" y="3563"/>
                  <a:pt x="18275" y="3605"/>
                  <a:pt x="18233" y="3633"/>
                </a:cubicBezTo>
                <a:cubicBezTo>
                  <a:pt x="18054" y="3758"/>
                  <a:pt x="17847" y="3835"/>
                  <a:pt x="17640" y="3884"/>
                </a:cubicBezTo>
                <a:cubicBezTo>
                  <a:pt x="17433" y="3933"/>
                  <a:pt x="17226" y="3961"/>
                  <a:pt x="17026" y="4003"/>
                </a:cubicBezTo>
                <a:cubicBezTo>
                  <a:pt x="16826" y="4038"/>
                  <a:pt x="16626" y="4087"/>
                  <a:pt x="16454" y="4184"/>
                </a:cubicBezTo>
                <a:cubicBezTo>
                  <a:pt x="16405" y="4205"/>
                  <a:pt x="16371" y="4233"/>
                  <a:pt x="16329" y="4261"/>
                </a:cubicBezTo>
                <a:cubicBezTo>
                  <a:pt x="16309" y="4268"/>
                  <a:pt x="16288" y="4289"/>
                  <a:pt x="16267" y="4310"/>
                </a:cubicBezTo>
                <a:lnTo>
                  <a:pt x="16205" y="4366"/>
                </a:lnTo>
                <a:lnTo>
                  <a:pt x="16191" y="4380"/>
                </a:lnTo>
                <a:cubicBezTo>
                  <a:pt x="16184" y="4380"/>
                  <a:pt x="16198" y="4373"/>
                  <a:pt x="16191" y="4380"/>
                </a:cubicBezTo>
                <a:lnTo>
                  <a:pt x="16184" y="4387"/>
                </a:lnTo>
                <a:lnTo>
                  <a:pt x="16157" y="4415"/>
                </a:lnTo>
                <a:lnTo>
                  <a:pt x="16109" y="4471"/>
                </a:lnTo>
                <a:cubicBezTo>
                  <a:pt x="16081" y="4513"/>
                  <a:pt x="16053" y="4555"/>
                  <a:pt x="16026" y="4597"/>
                </a:cubicBezTo>
                <a:cubicBezTo>
                  <a:pt x="15922" y="4778"/>
                  <a:pt x="15867" y="4988"/>
                  <a:pt x="15826" y="5211"/>
                </a:cubicBezTo>
                <a:cubicBezTo>
                  <a:pt x="15784" y="5435"/>
                  <a:pt x="15757" y="5672"/>
                  <a:pt x="15688" y="5910"/>
                </a:cubicBezTo>
                <a:cubicBezTo>
                  <a:pt x="15667" y="5973"/>
                  <a:pt x="15653" y="6029"/>
                  <a:pt x="15633" y="6092"/>
                </a:cubicBezTo>
                <a:lnTo>
                  <a:pt x="15598" y="6182"/>
                </a:lnTo>
                <a:cubicBezTo>
                  <a:pt x="15584" y="6210"/>
                  <a:pt x="15570" y="6238"/>
                  <a:pt x="15557" y="6273"/>
                </a:cubicBezTo>
                <a:cubicBezTo>
                  <a:pt x="15529" y="6329"/>
                  <a:pt x="15488" y="6392"/>
                  <a:pt x="15453" y="6448"/>
                </a:cubicBezTo>
                <a:cubicBezTo>
                  <a:pt x="15433" y="6476"/>
                  <a:pt x="15412" y="6497"/>
                  <a:pt x="15391" y="6525"/>
                </a:cubicBezTo>
                <a:lnTo>
                  <a:pt x="15336" y="6595"/>
                </a:lnTo>
                <a:cubicBezTo>
                  <a:pt x="15143" y="6797"/>
                  <a:pt x="14894" y="6909"/>
                  <a:pt x="14653" y="6979"/>
                </a:cubicBezTo>
                <a:cubicBezTo>
                  <a:pt x="14405" y="7049"/>
                  <a:pt x="14156" y="7077"/>
                  <a:pt x="13922" y="7125"/>
                </a:cubicBezTo>
                <a:cubicBezTo>
                  <a:pt x="13804" y="7146"/>
                  <a:pt x="13687" y="7174"/>
                  <a:pt x="13577" y="7216"/>
                </a:cubicBezTo>
                <a:cubicBezTo>
                  <a:pt x="13522" y="7237"/>
                  <a:pt x="13466" y="7258"/>
                  <a:pt x="13418" y="7286"/>
                </a:cubicBezTo>
                <a:lnTo>
                  <a:pt x="13342" y="7328"/>
                </a:lnTo>
                <a:lnTo>
                  <a:pt x="13273" y="7370"/>
                </a:lnTo>
                <a:lnTo>
                  <a:pt x="13239" y="7391"/>
                </a:lnTo>
                <a:cubicBezTo>
                  <a:pt x="13225" y="7398"/>
                  <a:pt x="13218" y="7412"/>
                  <a:pt x="13204" y="7419"/>
                </a:cubicBezTo>
                <a:lnTo>
                  <a:pt x="13135" y="7482"/>
                </a:lnTo>
                <a:lnTo>
                  <a:pt x="13128" y="7489"/>
                </a:lnTo>
                <a:cubicBezTo>
                  <a:pt x="13121" y="7496"/>
                  <a:pt x="13128" y="7489"/>
                  <a:pt x="13128" y="7489"/>
                </a:cubicBezTo>
                <a:lnTo>
                  <a:pt x="13115" y="7503"/>
                </a:lnTo>
                <a:lnTo>
                  <a:pt x="13087" y="7538"/>
                </a:lnTo>
                <a:cubicBezTo>
                  <a:pt x="13066" y="7559"/>
                  <a:pt x="13046" y="7580"/>
                  <a:pt x="13032" y="7601"/>
                </a:cubicBezTo>
                <a:cubicBezTo>
                  <a:pt x="13004" y="7649"/>
                  <a:pt x="12963" y="7691"/>
                  <a:pt x="12942" y="7747"/>
                </a:cubicBezTo>
                <a:lnTo>
                  <a:pt x="12901" y="7824"/>
                </a:lnTo>
                <a:lnTo>
                  <a:pt x="12866" y="7908"/>
                </a:lnTo>
                <a:cubicBezTo>
                  <a:pt x="12783" y="8131"/>
                  <a:pt x="12749" y="8383"/>
                  <a:pt x="12701" y="8641"/>
                </a:cubicBezTo>
                <a:cubicBezTo>
                  <a:pt x="12659" y="8900"/>
                  <a:pt x="12597" y="9172"/>
                  <a:pt x="12466" y="9417"/>
                </a:cubicBezTo>
                <a:cubicBezTo>
                  <a:pt x="12452" y="9452"/>
                  <a:pt x="12425" y="9480"/>
                  <a:pt x="12404" y="9508"/>
                </a:cubicBezTo>
                <a:cubicBezTo>
                  <a:pt x="12383" y="9536"/>
                  <a:pt x="12363" y="9571"/>
                  <a:pt x="12342" y="9598"/>
                </a:cubicBezTo>
                <a:lnTo>
                  <a:pt x="12280" y="9675"/>
                </a:lnTo>
                <a:lnTo>
                  <a:pt x="12266" y="9696"/>
                </a:lnTo>
                <a:cubicBezTo>
                  <a:pt x="12266" y="9696"/>
                  <a:pt x="12252" y="9710"/>
                  <a:pt x="12252" y="9710"/>
                </a:cubicBezTo>
                <a:lnTo>
                  <a:pt x="12245" y="9717"/>
                </a:lnTo>
                <a:lnTo>
                  <a:pt x="12204" y="9752"/>
                </a:lnTo>
                <a:cubicBezTo>
                  <a:pt x="12176" y="9773"/>
                  <a:pt x="12149" y="9801"/>
                  <a:pt x="12121" y="9822"/>
                </a:cubicBezTo>
                <a:lnTo>
                  <a:pt x="12031" y="9885"/>
                </a:lnTo>
                <a:lnTo>
                  <a:pt x="11990" y="9913"/>
                </a:lnTo>
                <a:lnTo>
                  <a:pt x="11942" y="9934"/>
                </a:lnTo>
                <a:lnTo>
                  <a:pt x="11845" y="9983"/>
                </a:lnTo>
                <a:cubicBezTo>
                  <a:pt x="11590" y="10094"/>
                  <a:pt x="11321" y="10143"/>
                  <a:pt x="11066" y="10185"/>
                </a:cubicBezTo>
                <a:cubicBezTo>
                  <a:pt x="10810" y="10227"/>
                  <a:pt x="10562" y="10276"/>
                  <a:pt x="10348" y="10381"/>
                </a:cubicBezTo>
                <a:cubicBezTo>
                  <a:pt x="10321" y="10395"/>
                  <a:pt x="10293" y="10409"/>
                  <a:pt x="10265" y="10423"/>
                </a:cubicBezTo>
                <a:lnTo>
                  <a:pt x="10196" y="10472"/>
                </a:lnTo>
                <a:lnTo>
                  <a:pt x="10162" y="10493"/>
                </a:lnTo>
                <a:lnTo>
                  <a:pt x="10127" y="10528"/>
                </a:lnTo>
                <a:lnTo>
                  <a:pt x="10051" y="10583"/>
                </a:lnTo>
                <a:lnTo>
                  <a:pt x="9996" y="10646"/>
                </a:lnTo>
                <a:cubicBezTo>
                  <a:pt x="9976" y="10667"/>
                  <a:pt x="9955" y="10688"/>
                  <a:pt x="9941" y="10716"/>
                </a:cubicBezTo>
                <a:lnTo>
                  <a:pt x="9893" y="10793"/>
                </a:lnTo>
                <a:cubicBezTo>
                  <a:pt x="9872" y="10814"/>
                  <a:pt x="9865" y="10849"/>
                  <a:pt x="9851" y="10870"/>
                </a:cubicBezTo>
                <a:cubicBezTo>
                  <a:pt x="9741" y="11086"/>
                  <a:pt x="9700" y="11338"/>
                  <a:pt x="9658" y="11596"/>
                </a:cubicBezTo>
                <a:cubicBezTo>
                  <a:pt x="9617" y="11855"/>
                  <a:pt x="9575" y="12120"/>
                  <a:pt x="9465" y="12386"/>
                </a:cubicBezTo>
                <a:cubicBezTo>
                  <a:pt x="9355" y="12651"/>
                  <a:pt x="9162" y="12875"/>
                  <a:pt x="8920" y="13021"/>
                </a:cubicBezTo>
                <a:cubicBezTo>
                  <a:pt x="8672" y="13161"/>
                  <a:pt x="8410" y="13224"/>
                  <a:pt x="8154" y="13266"/>
                </a:cubicBezTo>
                <a:cubicBezTo>
                  <a:pt x="7899" y="13315"/>
                  <a:pt x="7658" y="13350"/>
                  <a:pt x="7437" y="13427"/>
                </a:cubicBezTo>
                <a:cubicBezTo>
                  <a:pt x="7382" y="13448"/>
                  <a:pt x="7326" y="13469"/>
                  <a:pt x="7278" y="13497"/>
                </a:cubicBezTo>
                <a:lnTo>
                  <a:pt x="7202" y="13538"/>
                </a:lnTo>
                <a:lnTo>
                  <a:pt x="7133" y="13580"/>
                </a:lnTo>
                <a:lnTo>
                  <a:pt x="7099" y="13601"/>
                </a:lnTo>
                <a:cubicBezTo>
                  <a:pt x="7085" y="13608"/>
                  <a:pt x="7078" y="13622"/>
                  <a:pt x="7064" y="13629"/>
                </a:cubicBezTo>
                <a:lnTo>
                  <a:pt x="6995" y="13692"/>
                </a:lnTo>
                <a:lnTo>
                  <a:pt x="6988" y="13699"/>
                </a:lnTo>
                <a:cubicBezTo>
                  <a:pt x="6988" y="13699"/>
                  <a:pt x="6975" y="13713"/>
                  <a:pt x="6988" y="13699"/>
                </a:cubicBezTo>
                <a:lnTo>
                  <a:pt x="6975" y="13713"/>
                </a:lnTo>
                <a:lnTo>
                  <a:pt x="6947" y="13748"/>
                </a:lnTo>
                <a:cubicBezTo>
                  <a:pt x="6926" y="13769"/>
                  <a:pt x="6913" y="13790"/>
                  <a:pt x="6892" y="13811"/>
                </a:cubicBezTo>
                <a:cubicBezTo>
                  <a:pt x="6761" y="13993"/>
                  <a:pt x="6692" y="14216"/>
                  <a:pt x="6644" y="14447"/>
                </a:cubicBezTo>
                <a:cubicBezTo>
                  <a:pt x="6595" y="14684"/>
                  <a:pt x="6575" y="14929"/>
                  <a:pt x="6512" y="15173"/>
                </a:cubicBezTo>
                <a:cubicBezTo>
                  <a:pt x="6499" y="15236"/>
                  <a:pt x="6478" y="15299"/>
                  <a:pt x="6464" y="15355"/>
                </a:cubicBezTo>
                <a:cubicBezTo>
                  <a:pt x="6443" y="15418"/>
                  <a:pt x="6423" y="15480"/>
                  <a:pt x="6395" y="15536"/>
                </a:cubicBezTo>
                <a:cubicBezTo>
                  <a:pt x="6368" y="15592"/>
                  <a:pt x="6340" y="15655"/>
                  <a:pt x="6299" y="15711"/>
                </a:cubicBezTo>
                <a:lnTo>
                  <a:pt x="6243" y="15795"/>
                </a:lnTo>
                <a:lnTo>
                  <a:pt x="6188" y="15865"/>
                </a:lnTo>
                <a:cubicBezTo>
                  <a:pt x="6016" y="16067"/>
                  <a:pt x="5781" y="16207"/>
                  <a:pt x="5547" y="16277"/>
                </a:cubicBezTo>
                <a:cubicBezTo>
                  <a:pt x="5312" y="16347"/>
                  <a:pt x="5084" y="16389"/>
                  <a:pt x="4864" y="16431"/>
                </a:cubicBezTo>
                <a:cubicBezTo>
                  <a:pt x="4650" y="16472"/>
                  <a:pt x="4443" y="16514"/>
                  <a:pt x="4263" y="16598"/>
                </a:cubicBezTo>
                <a:cubicBezTo>
                  <a:pt x="4222" y="16619"/>
                  <a:pt x="4174" y="16640"/>
                  <a:pt x="4139" y="16668"/>
                </a:cubicBezTo>
                <a:lnTo>
                  <a:pt x="4084" y="16703"/>
                </a:lnTo>
                <a:lnTo>
                  <a:pt x="4056" y="16724"/>
                </a:lnTo>
                <a:cubicBezTo>
                  <a:pt x="4050" y="16731"/>
                  <a:pt x="4036" y="16745"/>
                  <a:pt x="4029" y="16752"/>
                </a:cubicBezTo>
                <a:lnTo>
                  <a:pt x="3967" y="16808"/>
                </a:lnTo>
                <a:lnTo>
                  <a:pt x="3946" y="16829"/>
                </a:lnTo>
                <a:cubicBezTo>
                  <a:pt x="3946" y="16829"/>
                  <a:pt x="3932" y="16843"/>
                  <a:pt x="3946" y="16829"/>
                </a:cubicBezTo>
                <a:lnTo>
                  <a:pt x="3925" y="16857"/>
                </a:lnTo>
                <a:cubicBezTo>
                  <a:pt x="3898" y="16892"/>
                  <a:pt x="3863" y="16927"/>
                  <a:pt x="3836" y="16968"/>
                </a:cubicBezTo>
                <a:cubicBezTo>
                  <a:pt x="3732" y="17122"/>
                  <a:pt x="3670" y="17304"/>
                  <a:pt x="3629" y="17499"/>
                </a:cubicBezTo>
                <a:cubicBezTo>
                  <a:pt x="3587" y="17688"/>
                  <a:pt x="3560" y="17891"/>
                  <a:pt x="3525" y="18086"/>
                </a:cubicBezTo>
                <a:cubicBezTo>
                  <a:pt x="3491" y="18282"/>
                  <a:pt x="3442" y="18484"/>
                  <a:pt x="3353" y="18680"/>
                </a:cubicBezTo>
                <a:cubicBezTo>
                  <a:pt x="3325" y="18729"/>
                  <a:pt x="3311" y="18771"/>
                  <a:pt x="3277" y="18820"/>
                </a:cubicBezTo>
                <a:cubicBezTo>
                  <a:pt x="3249" y="18869"/>
                  <a:pt x="3215" y="18917"/>
                  <a:pt x="3187" y="18952"/>
                </a:cubicBezTo>
                <a:cubicBezTo>
                  <a:pt x="3160" y="18987"/>
                  <a:pt x="3125" y="19022"/>
                  <a:pt x="3098" y="19057"/>
                </a:cubicBezTo>
                <a:cubicBezTo>
                  <a:pt x="3104" y="19050"/>
                  <a:pt x="3084" y="19071"/>
                  <a:pt x="3084" y="19071"/>
                </a:cubicBezTo>
                <a:lnTo>
                  <a:pt x="3035" y="19120"/>
                </a:lnTo>
                <a:lnTo>
                  <a:pt x="2980" y="19169"/>
                </a:lnTo>
                <a:cubicBezTo>
                  <a:pt x="2822" y="19295"/>
                  <a:pt x="2642" y="19379"/>
                  <a:pt x="2470" y="19434"/>
                </a:cubicBezTo>
                <a:cubicBezTo>
                  <a:pt x="2297" y="19490"/>
                  <a:pt x="2132" y="19518"/>
                  <a:pt x="1973" y="19553"/>
                </a:cubicBezTo>
                <a:cubicBezTo>
                  <a:pt x="1663" y="19609"/>
                  <a:pt x="1380" y="19658"/>
                  <a:pt x="1166" y="19777"/>
                </a:cubicBezTo>
                <a:cubicBezTo>
                  <a:pt x="1111" y="19805"/>
                  <a:pt x="1069" y="19833"/>
                  <a:pt x="1028" y="19861"/>
                </a:cubicBezTo>
                <a:lnTo>
                  <a:pt x="1014" y="19875"/>
                </a:lnTo>
                <a:lnTo>
                  <a:pt x="993" y="19888"/>
                </a:lnTo>
                <a:lnTo>
                  <a:pt x="959" y="19923"/>
                </a:lnTo>
                <a:lnTo>
                  <a:pt x="924" y="19958"/>
                </a:lnTo>
                <a:lnTo>
                  <a:pt x="904" y="19972"/>
                </a:lnTo>
                <a:lnTo>
                  <a:pt x="897" y="19979"/>
                </a:lnTo>
                <a:cubicBezTo>
                  <a:pt x="890" y="19986"/>
                  <a:pt x="904" y="19972"/>
                  <a:pt x="904" y="19972"/>
                </a:cubicBezTo>
                <a:lnTo>
                  <a:pt x="897" y="19979"/>
                </a:lnTo>
                <a:cubicBezTo>
                  <a:pt x="821" y="20056"/>
                  <a:pt x="766" y="20147"/>
                  <a:pt x="724" y="20231"/>
                </a:cubicBezTo>
                <a:cubicBezTo>
                  <a:pt x="635" y="20412"/>
                  <a:pt x="593" y="20601"/>
                  <a:pt x="566" y="20769"/>
                </a:cubicBezTo>
                <a:cubicBezTo>
                  <a:pt x="538" y="20943"/>
                  <a:pt x="511" y="21097"/>
                  <a:pt x="490" y="21216"/>
                </a:cubicBezTo>
                <a:cubicBezTo>
                  <a:pt x="476" y="21279"/>
                  <a:pt x="469" y="21335"/>
                  <a:pt x="455" y="21383"/>
                </a:cubicBezTo>
                <a:cubicBezTo>
                  <a:pt x="442" y="21432"/>
                  <a:pt x="435" y="21481"/>
                  <a:pt x="421" y="21509"/>
                </a:cubicBezTo>
                <a:cubicBezTo>
                  <a:pt x="400" y="21572"/>
                  <a:pt x="393" y="21600"/>
                  <a:pt x="393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3A27AB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8" name="Freeform: Shape 27"/>
          <p:cNvSpPr/>
          <p:nvPr/>
        </p:nvSpPr>
        <p:spPr>
          <a:xfrm>
            <a:off x="6529906" y="41639"/>
            <a:ext cx="6703643" cy="67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3"/>
                </a:moveTo>
                <a:cubicBezTo>
                  <a:pt x="0" y="21223"/>
                  <a:pt x="28" y="21216"/>
                  <a:pt x="92" y="21195"/>
                </a:cubicBezTo>
                <a:cubicBezTo>
                  <a:pt x="120" y="21189"/>
                  <a:pt x="169" y="21175"/>
                  <a:pt x="219" y="21161"/>
                </a:cubicBezTo>
                <a:cubicBezTo>
                  <a:pt x="268" y="21147"/>
                  <a:pt x="325" y="21133"/>
                  <a:pt x="388" y="21126"/>
                </a:cubicBezTo>
                <a:cubicBezTo>
                  <a:pt x="515" y="21098"/>
                  <a:pt x="671" y="21077"/>
                  <a:pt x="840" y="21049"/>
                </a:cubicBezTo>
                <a:cubicBezTo>
                  <a:pt x="1010" y="21014"/>
                  <a:pt x="1200" y="20979"/>
                  <a:pt x="1384" y="20896"/>
                </a:cubicBezTo>
                <a:cubicBezTo>
                  <a:pt x="1476" y="20854"/>
                  <a:pt x="1561" y="20798"/>
                  <a:pt x="1645" y="20728"/>
                </a:cubicBezTo>
                <a:lnTo>
                  <a:pt x="1681" y="20693"/>
                </a:lnTo>
                <a:lnTo>
                  <a:pt x="1688" y="20693"/>
                </a:lnTo>
                <a:cubicBezTo>
                  <a:pt x="1673" y="20707"/>
                  <a:pt x="1688" y="20693"/>
                  <a:pt x="1681" y="20700"/>
                </a:cubicBezTo>
                <a:lnTo>
                  <a:pt x="1695" y="20679"/>
                </a:lnTo>
                <a:cubicBezTo>
                  <a:pt x="1716" y="20658"/>
                  <a:pt x="1737" y="20631"/>
                  <a:pt x="1758" y="20603"/>
                </a:cubicBezTo>
                <a:cubicBezTo>
                  <a:pt x="1786" y="20575"/>
                  <a:pt x="1794" y="20554"/>
                  <a:pt x="1808" y="20533"/>
                </a:cubicBezTo>
                <a:cubicBezTo>
                  <a:pt x="1822" y="20512"/>
                  <a:pt x="1836" y="20491"/>
                  <a:pt x="1850" y="20463"/>
                </a:cubicBezTo>
                <a:cubicBezTo>
                  <a:pt x="1907" y="20359"/>
                  <a:pt x="1956" y="20240"/>
                  <a:pt x="1998" y="20107"/>
                </a:cubicBezTo>
                <a:cubicBezTo>
                  <a:pt x="2034" y="19975"/>
                  <a:pt x="2062" y="19828"/>
                  <a:pt x="2090" y="19675"/>
                </a:cubicBezTo>
                <a:cubicBezTo>
                  <a:pt x="2118" y="19522"/>
                  <a:pt x="2154" y="19354"/>
                  <a:pt x="2203" y="19180"/>
                </a:cubicBezTo>
                <a:cubicBezTo>
                  <a:pt x="2253" y="19005"/>
                  <a:pt x="2330" y="18824"/>
                  <a:pt x="2450" y="18664"/>
                </a:cubicBezTo>
                <a:cubicBezTo>
                  <a:pt x="2478" y="18622"/>
                  <a:pt x="2514" y="18587"/>
                  <a:pt x="2549" y="18545"/>
                </a:cubicBezTo>
                <a:lnTo>
                  <a:pt x="2591" y="18503"/>
                </a:lnTo>
                <a:lnTo>
                  <a:pt x="2598" y="18496"/>
                </a:lnTo>
                <a:cubicBezTo>
                  <a:pt x="2606" y="18489"/>
                  <a:pt x="2591" y="18496"/>
                  <a:pt x="2613" y="18482"/>
                </a:cubicBezTo>
                <a:lnTo>
                  <a:pt x="2662" y="18441"/>
                </a:lnTo>
                <a:cubicBezTo>
                  <a:pt x="2697" y="18413"/>
                  <a:pt x="2726" y="18378"/>
                  <a:pt x="2782" y="18350"/>
                </a:cubicBezTo>
                <a:cubicBezTo>
                  <a:pt x="2832" y="18322"/>
                  <a:pt x="2874" y="18287"/>
                  <a:pt x="2923" y="18266"/>
                </a:cubicBezTo>
                <a:cubicBezTo>
                  <a:pt x="3114" y="18169"/>
                  <a:pt x="3312" y="18113"/>
                  <a:pt x="3516" y="18071"/>
                </a:cubicBezTo>
                <a:cubicBezTo>
                  <a:pt x="3721" y="18029"/>
                  <a:pt x="3919" y="18001"/>
                  <a:pt x="4110" y="17959"/>
                </a:cubicBezTo>
                <a:cubicBezTo>
                  <a:pt x="4300" y="17917"/>
                  <a:pt x="4491" y="17869"/>
                  <a:pt x="4653" y="17771"/>
                </a:cubicBezTo>
                <a:cubicBezTo>
                  <a:pt x="4689" y="17743"/>
                  <a:pt x="4731" y="17722"/>
                  <a:pt x="4766" y="17694"/>
                </a:cubicBezTo>
                <a:lnTo>
                  <a:pt x="4823" y="17645"/>
                </a:lnTo>
                <a:lnTo>
                  <a:pt x="4851" y="17625"/>
                </a:lnTo>
                <a:lnTo>
                  <a:pt x="4858" y="17618"/>
                </a:lnTo>
                <a:cubicBezTo>
                  <a:pt x="4844" y="17632"/>
                  <a:pt x="4858" y="17618"/>
                  <a:pt x="4858" y="17618"/>
                </a:cubicBezTo>
                <a:lnTo>
                  <a:pt x="4872" y="17604"/>
                </a:lnTo>
                <a:lnTo>
                  <a:pt x="4929" y="17541"/>
                </a:lnTo>
                <a:lnTo>
                  <a:pt x="4957" y="17513"/>
                </a:lnTo>
                <a:cubicBezTo>
                  <a:pt x="4964" y="17506"/>
                  <a:pt x="4971" y="17492"/>
                  <a:pt x="4978" y="17485"/>
                </a:cubicBezTo>
                <a:lnTo>
                  <a:pt x="5013" y="17429"/>
                </a:lnTo>
                <a:cubicBezTo>
                  <a:pt x="5020" y="17422"/>
                  <a:pt x="5028" y="17408"/>
                  <a:pt x="5035" y="17401"/>
                </a:cubicBezTo>
                <a:lnTo>
                  <a:pt x="5049" y="17366"/>
                </a:lnTo>
                <a:cubicBezTo>
                  <a:pt x="5141" y="17199"/>
                  <a:pt x="5197" y="16997"/>
                  <a:pt x="5246" y="16781"/>
                </a:cubicBezTo>
                <a:cubicBezTo>
                  <a:pt x="5289" y="16564"/>
                  <a:pt x="5324" y="16341"/>
                  <a:pt x="5395" y="16104"/>
                </a:cubicBezTo>
                <a:cubicBezTo>
                  <a:pt x="5458" y="15874"/>
                  <a:pt x="5571" y="15630"/>
                  <a:pt x="5755" y="15442"/>
                </a:cubicBezTo>
                <a:lnTo>
                  <a:pt x="5769" y="15421"/>
                </a:lnTo>
                <a:lnTo>
                  <a:pt x="5776" y="15414"/>
                </a:lnTo>
                <a:cubicBezTo>
                  <a:pt x="5776" y="15414"/>
                  <a:pt x="5790" y="15400"/>
                  <a:pt x="5790" y="15400"/>
                </a:cubicBezTo>
                <a:lnTo>
                  <a:pt x="5825" y="15372"/>
                </a:lnTo>
                <a:lnTo>
                  <a:pt x="5896" y="15316"/>
                </a:lnTo>
                <a:cubicBezTo>
                  <a:pt x="5945" y="15274"/>
                  <a:pt x="6009" y="15239"/>
                  <a:pt x="6066" y="15204"/>
                </a:cubicBezTo>
                <a:cubicBezTo>
                  <a:pt x="6178" y="15142"/>
                  <a:pt x="6306" y="15093"/>
                  <a:pt x="6426" y="15058"/>
                </a:cubicBezTo>
                <a:cubicBezTo>
                  <a:pt x="6673" y="14981"/>
                  <a:pt x="6920" y="14953"/>
                  <a:pt x="7160" y="14904"/>
                </a:cubicBezTo>
                <a:cubicBezTo>
                  <a:pt x="7400" y="14856"/>
                  <a:pt x="7633" y="14800"/>
                  <a:pt x="7824" y="14688"/>
                </a:cubicBezTo>
                <a:cubicBezTo>
                  <a:pt x="7866" y="14653"/>
                  <a:pt x="7923" y="14632"/>
                  <a:pt x="7958" y="14591"/>
                </a:cubicBezTo>
                <a:lnTo>
                  <a:pt x="8021" y="14535"/>
                </a:lnTo>
                <a:cubicBezTo>
                  <a:pt x="8021" y="14535"/>
                  <a:pt x="8036" y="14528"/>
                  <a:pt x="8021" y="14535"/>
                </a:cubicBezTo>
                <a:lnTo>
                  <a:pt x="8029" y="14528"/>
                </a:lnTo>
                <a:lnTo>
                  <a:pt x="8043" y="14507"/>
                </a:lnTo>
                <a:lnTo>
                  <a:pt x="8071" y="14472"/>
                </a:lnTo>
                <a:lnTo>
                  <a:pt x="8099" y="14437"/>
                </a:lnTo>
                <a:cubicBezTo>
                  <a:pt x="8113" y="14423"/>
                  <a:pt x="8120" y="14416"/>
                  <a:pt x="8127" y="14402"/>
                </a:cubicBezTo>
                <a:lnTo>
                  <a:pt x="8170" y="14340"/>
                </a:lnTo>
                <a:cubicBezTo>
                  <a:pt x="8184" y="14319"/>
                  <a:pt x="8198" y="14291"/>
                  <a:pt x="8212" y="14270"/>
                </a:cubicBezTo>
                <a:lnTo>
                  <a:pt x="8254" y="14193"/>
                </a:lnTo>
                <a:cubicBezTo>
                  <a:pt x="8346" y="13984"/>
                  <a:pt x="8396" y="13740"/>
                  <a:pt x="8445" y="13489"/>
                </a:cubicBezTo>
                <a:cubicBezTo>
                  <a:pt x="8495" y="13238"/>
                  <a:pt x="8537" y="12973"/>
                  <a:pt x="8657" y="12721"/>
                </a:cubicBezTo>
                <a:cubicBezTo>
                  <a:pt x="8692" y="12659"/>
                  <a:pt x="8713" y="12596"/>
                  <a:pt x="8756" y="12540"/>
                </a:cubicBezTo>
                <a:lnTo>
                  <a:pt x="8812" y="12456"/>
                </a:lnTo>
                <a:lnTo>
                  <a:pt x="8883" y="12380"/>
                </a:lnTo>
                <a:lnTo>
                  <a:pt x="8918" y="12338"/>
                </a:lnTo>
                <a:lnTo>
                  <a:pt x="8925" y="12331"/>
                </a:lnTo>
                <a:lnTo>
                  <a:pt x="8939" y="12317"/>
                </a:lnTo>
                <a:lnTo>
                  <a:pt x="8961" y="12303"/>
                </a:lnTo>
                <a:lnTo>
                  <a:pt x="9031" y="12240"/>
                </a:lnTo>
                <a:lnTo>
                  <a:pt x="9052" y="12226"/>
                </a:lnTo>
                <a:lnTo>
                  <a:pt x="9074" y="12212"/>
                </a:lnTo>
                <a:lnTo>
                  <a:pt x="9123" y="12184"/>
                </a:lnTo>
                <a:cubicBezTo>
                  <a:pt x="9151" y="12164"/>
                  <a:pt x="9187" y="12143"/>
                  <a:pt x="9215" y="12129"/>
                </a:cubicBezTo>
                <a:cubicBezTo>
                  <a:pt x="9462" y="11996"/>
                  <a:pt x="9737" y="11933"/>
                  <a:pt x="9999" y="11885"/>
                </a:cubicBezTo>
                <a:cubicBezTo>
                  <a:pt x="10260" y="11836"/>
                  <a:pt x="10514" y="11801"/>
                  <a:pt x="10747" y="11710"/>
                </a:cubicBezTo>
                <a:cubicBezTo>
                  <a:pt x="10867" y="11668"/>
                  <a:pt x="10966" y="11606"/>
                  <a:pt x="11065" y="11543"/>
                </a:cubicBezTo>
                <a:lnTo>
                  <a:pt x="11135" y="11487"/>
                </a:lnTo>
                <a:lnTo>
                  <a:pt x="11171" y="11459"/>
                </a:lnTo>
                <a:cubicBezTo>
                  <a:pt x="11171" y="11459"/>
                  <a:pt x="11185" y="11452"/>
                  <a:pt x="11171" y="11459"/>
                </a:cubicBezTo>
                <a:lnTo>
                  <a:pt x="11178" y="11452"/>
                </a:lnTo>
                <a:lnTo>
                  <a:pt x="11192" y="11431"/>
                </a:lnTo>
                <a:lnTo>
                  <a:pt x="11255" y="11354"/>
                </a:lnTo>
                <a:cubicBezTo>
                  <a:pt x="11277" y="11327"/>
                  <a:pt x="11291" y="11306"/>
                  <a:pt x="11305" y="11285"/>
                </a:cubicBezTo>
                <a:cubicBezTo>
                  <a:pt x="11368" y="11194"/>
                  <a:pt x="11425" y="11075"/>
                  <a:pt x="11460" y="10964"/>
                </a:cubicBezTo>
                <a:cubicBezTo>
                  <a:pt x="11496" y="10845"/>
                  <a:pt x="11531" y="10727"/>
                  <a:pt x="11552" y="10601"/>
                </a:cubicBezTo>
                <a:cubicBezTo>
                  <a:pt x="11601" y="10350"/>
                  <a:pt x="11644" y="10085"/>
                  <a:pt x="11721" y="9827"/>
                </a:cubicBezTo>
                <a:cubicBezTo>
                  <a:pt x="11743" y="9764"/>
                  <a:pt x="11771" y="9702"/>
                  <a:pt x="11799" y="9639"/>
                </a:cubicBezTo>
                <a:cubicBezTo>
                  <a:pt x="11834" y="9576"/>
                  <a:pt x="11863" y="9513"/>
                  <a:pt x="11905" y="9457"/>
                </a:cubicBezTo>
                <a:cubicBezTo>
                  <a:pt x="11926" y="9430"/>
                  <a:pt x="11940" y="9402"/>
                  <a:pt x="11962" y="9374"/>
                </a:cubicBezTo>
                <a:lnTo>
                  <a:pt x="12032" y="9297"/>
                </a:lnTo>
                <a:lnTo>
                  <a:pt x="12067" y="9255"/>
                </a:lnTo>
                <a:cubicBezTo>
                  <a:pt x="12067" y="9255"/>
                  <a:pt x="12082" y="9241"/>
                  <a:pt x="12082" y="9241"/>
                </a:cubicBezTo>
                <a:lnTo>
                  <a:pt x="12089" y="9234"/>
                </a:lnTo>
                <a:lnTo>
                  <a:pt x="12110" y="9220"/>
                </a:lnTo>
                <a:lnTo>
                  <a:pt x="12180" y="9158"/>
                </a:lnTo>
                <a:cubicBezTo>
                  <a:pt x="12413" y="8976"/>
                  <a:pt x="12682" y="8899"/>
                  <a:pt x="12943" y="8844"/>
                </a:cubicBezTo>
                <a:cubicBezTo>
                  <a:pt x="13204" y="8788"/>
                  <a:pt x="13459" y="8753"/>
                  <a:pt x="13699" y="8690"/>
                </a:cubicBezTo>
                <a:cubicBezTo>
                  <a:pt x="13755" y="8669"/>
                  <a:pt x="13819" y="8655"/>
                  <a:pt x="13875" y="8634"/>
                </a:cubicBezTo>
                <a:lnTo>
                  <a:pt x="13960" y="8600"/>
                </a:lnTo>
                <a:cubicBezTo>
                  <a:pt x="13988" y="8586"/>
                  <a:pt x="14009" y="8572"/>
                  <a:pt x="14038" y="8558"/>
                </a:cubicBezTo>
                <a:cubicBezTo>
                  <a:pt x="14094" y="8537"/>
                  <a:pt x="14136" y="8495"/>
                  <a:pt x="14186" y="8467"/>
                </a:cubicBezTo>
                <a:cubicBezTo>
                  <a:pt x="14214" y="8453"/>
                  <a:pt x="14228" y="8432"/>
                  <a:pt x="14256" y="8411"/>
                </a:cubicBezTo>
                <a:lnTo>
                  <a:pt x="14292" y="8383"/>
                </a:lnTo>
                <a:lnTo>
                  <a:pt x="14306" y="8369"/>
                </a:lnTo>
                <a:lnTo>
                  <a:pt x="14313" y="8362"/>
                </a:lnTo>
                <a:cubicBezTo>
                  <a:pt x="14306" y="8369"/>
                  <a:pt x="14313" y="8362"/>
                  <a:pt x="14313" y="8362"/>
                </a:cubicBezTo>
                <a:lnTo>
                  <a:pt x="14376" y="8293"/>
                </a:lnTo>
                <a:lnTo>
                  <a:pt x="14405" y="8258"/>
                </a:lnTo>
                <a:cubicBezTo>
                  <a:pt x="14412" y="8244"/>
                  <a:pt x="14419" y="8237"/>
                  <a:pt x="14426" y="8223"/>
                </a:cubicBezTo>
                <a:lnTo>
                  <a:pt x="14468" y="8153"/>
                </a:lnTo>
                <a:cubicBezTo>
                  <a:pt x="14482" y="8132"/>
                  <a:pt x="14497" y="8104"/>
                  <a:pt x="14511" y="8076"/>
                </a:cubicBezTo>
                <a:cubicBezTo>
                  <a:pt x="14567" y="7972"/>
                  <a:pt x="14602" y="7860"/>
                  <a:pt x="14638" y="7749"/>
                </a:cubicBezTo>
                <a:cubicBezTo>
                  <a:pt x="14701" y="7519"/>
                  <a:pt x="14737" y="7274"/>
                  <a:pt x="14786" y="7030"/>
                </a:cubicBezTo>
                <a:cubicBezTo>
                  <a:pt x="14835" y="6786"/>
                  <a:pt x="14913" y="6535"/>
                  <a:pt x="15068" y="6326"/>
                </a:cubicBezTo>
                <a:cubicBezTo>
                  <a:pt x="15104" y="6270"/>
                  <a:pt x="15146" y="6221"/>
                  <a:pt x="15188" y="6172"/>
                </a:cubicBezTo>
                <a:lnTo>
                  <a:pt x="15203" y="6152"/>
                </a:lnTo>
                <a:cubicBezTo>
                  <a:pt x="15203" y="6152"/>
                  <a:pt x="15217" y="6138"/>
                  <a:pt x="15217" y="6138"/>
                </a:cubicBezTo>
                <a:lnTo>
                  <a:pt x="15224" y="6131"/>
                </a:lnTo>
                <a:lnTo>
                  <a:pt x="15259" y="6103"/>
                </a:lnTo>
                <a:lnTo>
                  <a:pt x="15330" y="6047"/>
                </a:lnTo>
                <a:cubicBezTo>
                  <a:pt x="15386" y="6012"/>
                  <a:pt x="15443" y="5970"/>
                  <a:pt x="15499" y="5935"/>
                </a:cubicBezTo>
                <a:cubicBezTo>
                  <a:pt x="15556" y="5907"/>
                  <a:pt x="15612" y="5873"/>
                  <a:pt x="15669" y="5852"/>
                </a:cubicBezTo>
                <a:cubicBezTo>
                  <a:pt x="16142" y="5663"/>
                  <a:pt x="16622" y="5670"/>
                  <a:pt x="17024" y="5517"/>
                </a:cubicBezTo>
                <a:cubicBezTo>
                  <a:pt x="17222" y="5440"/>
                  <a:pt x="17392" y="5329"/>
                  <a:pt x="17526" y="5168"/>
                </a:cubicBezTo>
                <a:cubicBezTo>
                  <a:pt x="17653" y="5022"/>
                  <a:pt x="17731" y="4833"/>
                  <a:pt x="17780" y="4638"/>
                </a:cubicBezTo>
                <a:cubicBezTo>
                  <a:pt x="17886" y="4247"/>
                  <a:pt x="17900" y="3822"/>
                  <a:pt x="18076" y="3438"/>
                </a:cubicBezTo>
                <a:cubicBezTo>
                  <a:pt x="18161" y="3250"/>
                  <a:pt x="18295" y="3069"/>
                  <a:pt x="18451" y="2950"/>
                </a:cubicBezTo>
                <a:lnTo>
                  <a:pt x="18479" y="2929"/>
                </a:lnTo>
                <a:lnTo>
                  <a:pt x="18514" y="2908"/>
                </a:lnTo>
                <a:lnTo>
                  <a:pt x="18578" y="2867"/>
                </a:lnTo>
                <a:cubicBezTo>
                  <a:pt x="18620" y="2832"/>
                  <a:pt x="18670" y="2818"/>
                  <a:pt x="18712" y="2790"/>
                </a:cubicBezTo>
                <a:cubicBezTo>
                  <a:pt x="18754" y="2769"/>
                  <a:pt x="18804" y="2748"/>
                  <a:pt x="18846" y="2727"/>
                </a:cubicBezTo>
                <a:cubicBezTo>
                  <a:pt x="18889" y="2706"/>
                  <a:pt x="18938" y="2692"/>
                  <a:pt x="18980" y="2678"/>
                </a:cubicBezTo>
                <a:cubicBezTo>
                  <a:pt x="19340" y="2567"/>
                  <a:pt x="19686" y="2539"/>
                  <a:pt x="19983" y="2455"/>
                </a:cubicBezTo>
                <a:cubicBezTo>
                  <a:pt x="20131" y="2413"/>
                  <a:pt x="20265" y="2357"/>
                  <a:pt x="20378" y="2295"/>
                </a:cubicBezTo>
                <a:cubicBezTo>
                  <a:pt x="20407" y="2274"/>
                  <a:pt x="20435" y="2260"/>
                  <a:pt x="20463" y="2239"/>
                </a:cubicBezTo>
                <a:cubicBezTo>
                  <a:pt x="20491" y="2218"/>
                  <a:pt x="20513" y="2197"/>
                  <a:pt x="20541" y="2176"/>
                </a:cubicBezTo>
                <a:lnTo>
                  <a:pt x="20583" y="2134"/>
                </a:lnTo>
                <a:cubicBezTo>
                  <a:pt x="20583" y="2134"/>
                  <a:pt x="20576" y="2141"/>
                  <a:pt x="20583" y="2134"/>
                </a:cubicBezTo>
                <a:lnTo>
                  <a:pt x="20590" y="2127"/>
                </a:lnTo>
                <a:lnTo>
                  <a:pt x="20604" y="2106"/>
                </a:lnTo>
                <a:cubicBezTo>
                  <a:pt x="20626" y="2078"/>
                  <a:pt x="20654" y="2050"/>
                  <a:pt x="20675" y="2030"/>
                </a:cubicBezTo>
                <a:cubicBezTo>
                  <a:pt x="20696" y="2002"/>
                  <a:pt x="20710" y="1981"/>
                  <a:pt x="20724" y="1960"/>
                </a:cubicBezTo>
                <a:lnTo>
                  <a:pt x="20746" y="1925"/>
                </a:lnTo>
                <a:cubicBezTo>
                  <a:pt x="20753" y="1911"/>
                  <a:pt x="20760" y="1897"/>
                  <a:pt x="20767" y="1883"/>
                </a:cubicBezTo>
                <a:cubicBezTo>
                  <a:pt x="20781" y="1855"/>
                  <a:pt x="20795" y="1827"/>
                  <a:pt x="20809" y="1806"/>
                </a:cubicBezTo>
                <a:cubicBezTo>
                  <a:pt x="20823" y="1778"/>
                  <a:pt x="20830" y="1751"/>
                  <a:pt x="20844" y="1723"/>
                </a:cubicBezTo>
                <a:cubicBezTo>
                  <a:pt x="20866" y="1667"/>
                  <a:pt x="20880" y="1611"/>
                  <a:pt x="20901" y="1562"/>
                </a:cubicBezTo>
                <a:cubicBezTo>
                  <a:pt x="20915" y="1506"/>
                  <a:pt x="20929" y="1451"/>
                  <a:pt x="20943" y="1402"/>
                </a:cubicBezTo>
                <a:cubicBezTo>
                  <a:pt x="20993" y="1186"/>
                  <a:pt x="21021" y="983"/>
                  <a:pt x="21056" y="802"/>
                </a:cubicBezTo>
                <a:cubicBezTo>
                  <a:pt x="21077" y="711"/>
                  <a:pt x="21099" y="628"/>
                  <a:pt x="21120" y="551"/>
                </a:cubicBezTo>
                <a:cubicBezTo>
                  <a:pt x="21148" y="474"/>
                  <a:pt x="21169" y="405"/>
                  <a:pt x="21198" y="349"/>
                </a:cubicBezTo>
                <a:cubicBezTo>
                  <a:pt x="21212" y="321"/>
                  <a:pt x="21226" y="293"/>
                  <a:pt x="21233" y="265"/>
                </a:cubicBezTo>
                <a:cubicBezTo>
                  <a:pt x="21247" y="237"/>
                  <a:pt x="21261" y="216"/>
                  <a:pt x="21275" y="195"/>
                </a:cubicBezTo>
                <a:cubicBezTo>
                  <a:pt x="21289" y="174"/>
                  <a:pt x="21296" y="153"/>
                  <a:pt x="21310" y="133"/>
                </a:cubicBezTo>
                <a:cubicBezTo>
                  <a:pt x="21325" y="112"/>
                  <a:pt x="21332" y="98"/>
                  <a:pt x="21346" y="84"/>
                </a:cubicBezTo>
                <a:cubicBezTo>
                  <a:pt x="21388" y="28"/>
                  <a:pt x="21409" y="0"/>
                  <a:pt x="21409" y="0"/>
                </a:cubicBezTo>
                <a:lnTo>
                  <a:pt x="21600" y="160"/>
                </a:lnTo>
                <a:cubicBezTo>
                  <a:pt x="21600" y="160"/>
                  <a:pt x="21586" y="188"/>
                  <a:pt x="21551" y="230"/>
                </a:cubicBezTo>
                <a:cubicBezTo>
                  <a:pt x="21544" y="244"/>
                  <a:pt x="21529" y="251"/>
                  <a:pt x="21522" y="265"/>
                </a:cubicBezTo>
                <a:cubicBezTo>
                  <a:pt x="21515" y="279"/>
                  <a:pt x="21501" y="300"/>
                  <a:pt x="21494" y="314"/>
                </a:cubicBezTo>
                <a:cubicBezTo>
                  <a:pt x="21480" y="335"/>
                  <a:pt x="21473" y="349"/>
                  <a:pt x="21459" y="370"/>
                </a:cubicBezTo>
                <a:cubicBezTo>
                  <a:pt x="21452" y="391"/>
                  <a:pt x="21438" y="418"/>
                  <a:pt x="21423" y="439"/>
                </a:cubicBezTo>
                <a:cubicBezTo>
                  <a:pt x="21395" y="488"/>
                  <a:pt x="21381" y="551"/>
                  <a:pt x="21360" y="621"/>
                </a:cubicBezTo>
                <a:cubicBezTo>
                  <a:pt x="21339" y="690"/>
                  <a:pt x="21318" y="767"/>
                  <a:pt x="21303" y="851"/>
                </a:cubicBezTo>
                <a:cubicBezTo>
                  <a:pt x="21268" y="1018"/>
                  <a:pt x="21240" y="1221"/>
                  <a:pt x="21190" y="1451"/>
                </a:cubicBezTo>
                <a:cubicBezTo>
                  <a:pt x="21176" y="1506"/>
                  <a:pt x="21162" y="1569"/>
                  <a:pt x="21148" y="1625"/>
                </a:cubicBezTo>
                <a:cubicBezTo>
                  <a:pt x="21127" y="1688"/>
                  <a:pt x="21113" y="1751"/>
                  <a:pt x="21085" y="1813"/>
                </a:cubicBezTo>
                <a:cubicBezTo>
                  <a:pt x="21070" y="1848"/>
                  <a:pt x="21056" y="1876"/>
                  <a:pt x="21042" y="1911"/>
                </a:cubicBezTo>
                <a:cubicBezTo>
                  <a:pt x="21028" y="1939"/>
                  <a:pt x="21007" y="1974"/>
                  <a:pt x="20993" y="2009"/>
                </a:cubicBezTo>
                <a:cubicBezTo>
                  <a:pt x="20986" y="2023"/>
                  <a:pt x="20979" y="2044"/>
                  <a:pt x="20965" y="2057"/>
                </a:cubicBezTo>
                <a:lnTo>
                  <a:pt x="20929" y="2106"/>
                </a:lnTo>
                <a:cubicBezTo>
                  <a:pt x="20908" y="2134"/>
                  <a:pt x="20887" y="2176"/>
                  <a:pt x="20859" y="2204"/>
                </a:cubicBezTo>
                <a:cubicBezTo>
                  <a:pt x="20837" y="2232"/>
                  <a:pt x="20809" y="2253"/>
                  <a:pt x="20788" y="2281"/>
                </a:cubicBezTo>
                <a:lnTo>
                  <a:pt x="20760" y="2309"/>
                </a:lnTo>
                <a:cubicBezTo>
                  <a:pt x="20760" y="2309"/>
                  <a:pt x="20753" y="2316"/>
                  <a:pt x="20753" y="2323"/>
                </a:cubicBezTo>
                <a:lnTo>
                  <a:pt x="20739" y="2329"/>
                </a:lnTo>
                <a:lnTo>
                  <a:pt x="20696" y="2371"/>
                </a:lnTo>
                <a:cubicBezTo>
                  <a:pt x="20668" y="2399"/>
                  <a:pt x="20640" y="2427"/>
                  <a:pt x="20604" y="2448"/>
                </a:cubicBezTo>
                <a:cubicBezTo>
                  <a:pt x="20569" y="2469"/>
                  <a:pt x="20534" y="2490"/>
                  <a:pt x="20498" y="2518"/>
                </a:cubicBezTo>
                <a:cubicBezTo>
                  <a:pt x="20357" y="2601"/>
                  <a:pt x="20202" y="2657"/>
                  <a:pt x="20039" y="2699"/>
                </a:cubicBezTo>
                <a:cubicBezTo>
                  <a:pt x="19877" y="2741"/>
                  <a:pt x="19708" y="2769"/>
                  <a:pt x="19538" y="2797"/>
                </a:cubicBezTo>
                <a:cubicBezTo>
                  <a:pt x="19369" y="2825"/>
                  <a:pt x="19199" y="2853"/>
                  <a:pt x="19037" y="2901"/>
                </a:cubicBezTo>
                <a:cubicBezTo>
                  <a:pt x="18994" y="2915"/>
                  <a:pt x="18952" y="2929"/>
                  <a:pt x="18917" y="2943"/>
                </a:cubicBezTo>
                <a:cubicBezTo>
                  <a:pt x="18874" y="2957"/>
                  <a:pt x="18839" y="2971"/>
                  <a:pt x="18797" y="2992"/>
                </a:cubicBezTo>
                <a:cubicBezTo>
                  <a:pt x="18761" y="3013"/>
                  <a:pt x="18719" y="3027"/>
                  <a:pt x="18684" y="3055"/>
                </a:cubicBezTo>
                <a:lnTo>
                  <a:pt x="18634" y="3090"/>
                </a:lnTo>
                <a:lnTo>
                  <a:pt x="18606" y="3104"/>
                </a:lnTo>
                <a:lnTo>
                  <a:pt x="18578" y="3125"/>
                </a:lnTo>
                <a:lnTo>
                  <a:pt x="18521" y="3173"/>
                </a:lnTo>
                <a:lnTo>
                  <a:pt x="18493" y="3194"/>
                </a:lnTo>
                <a:lnTo>
                  <a:pt x="18486" y="3201"/>
                </a:lnTo>
                <a:cubicBezTo>
                  <a:pt x="18486" y="3201"/>
                  <a:pt x="18479" y="3208"/>
                  <a:pt x="18486" y="3201"/>
                </a:cubicBezTo>
                <a:lnTo>
                  <a:pt x="18472" y="3215"/>
                </a:lnTo>
                <a:cubicBezTo>
                  <a:pt x="18444" y="3250"/>
                  <a:pt x="18415" y="3278"/>
                  <a:pt x="18387" y="3313"/>
                </a:cubicBezTo>
                <a:cubicBezTo>
                  <a:pt x="18366" y="3348"/>
                  <a:pt x="18338" y="3390"/>
                  <a:pt x="18317" y="3424"/>
                </a:cubicBezTo>
                <a:cubicBezTo>
                  <a:pt x="18295" y="3466"/>
                  <a:pt x="18274" y="3501"/>
                  <a:pt x="18253" y="3543"/>
                </a:cubicBezTo>
                <a:cubicBezTo>
                  <a:pt x="18175" y="3710"/>
                  <a:pt x="18133" y="3899"/>
                  <a:pt x="18098" y="4094"/>
                </a:cubicBezTo>
                <a:cubicBezTo>
                  <a:pt x="18062" y="4289"/>
                  <a:pt x="18034" y="4499"/>
                  <a:pt x="17978" y="4715"/>
                </a:cubicBezTo>
                <a:cubicBezTo>
                  <a:pt x="17921" y="4924"/>
                  <a:pt x="17829" y="5147"/>
                  <a:pt x="17674" y="5335"/>
                </a:cubicBezTo>
                <a:lnTo>
                  <a:pt x="17618" y="5398"/>
                </a:lnTo>
                <a:lnTo>
                  <a:pt x="17596" y="5419"/>
                </a:lnTo>
                <a:cubicBezTo>
                  <a:pt x="17596" y="5419"/>
                  <a:pt x="17582" y="5433"/>
                  <a:pt x="17582" y="5433"/>
                </a:cubicBezTo>
                <a:lnTo>
                  <a:pt x="17547" y="5461"/>
                </a:lnTo>
                <a:cubicBezTo>
                  <a:pt x="17497" y="5503"/>
                  <a:pt x="17455" y="5545"/>
                  <a:pt x="17406" y="5573"/>
                </a:cubicBezTo>
                <a:lnTo>
                  <a:pt x="17328" y="5621"/>
                </a:lnTo>
                <a:cubicBezTo>
                  <a:pt x="17300" y="5635"/>
                  <a:pt x="17272" y="5649"/>
                  <a:pt x="17250" y="5663"/>
                </a:cubicBezTo>
                <a:lnTo>
                  <a:pt x="17166" y="5705"/>
                </a:lnTo>
                <a:lnTo>
                  <a:pt x="17081" y="5740"/>
                </a:lnTo>
                <a:cubicBezTo>
                  <a:pt x="16629" y="5907"/>
                  <a:pt x="16149" y="5893"/>
                  <a:pt x="15725" y="6061"/>
                </a:cubicBezTo>
                <a:cubicBezTo>
                  <a:pt x="15669" y="6082"/>
                  <a:pt x="15626" y="6110"/>
                  <a:pt x="15577" y="6131"/>
                </a:cubicBezTo>
                <a:cubicBezTo>
                  <a:pt x="15527" y="6158"/>
                  <a:pt x="15485" y="6186"/>
                  <a:pt x="15443" y="6214"/>
                </a:cubicBezTo>
                <a:lnTo>
                  <a:pt x="15372" y="6270"/>
                </a:lnTo>
                <a:lnTo>
                  <a:pt x="15337" y="6298"/>
                </a:lnTo>
                <a:lnTo>
                  <a:pt x="15330" y="6305"/>
                </a:lnTo>
                <a:cubicBezTo>
                  <a:pt x="15323" y="6312"/>
                  <a:pt x="15330" y="6305"/>
                  <a:pt x="15330" y="6305"/>
                </a:cubicBezTo>
                <a:lnTo>
                  <a:pt x="15316" y="6319"/>
                </a:lnTo>
                <a:cubicBezTo>
                  <a:pt x="15280" y="6361"/>
                  <a:pt x="15238" y="6396"/>
                  <a:pt x="15210" y="6444"/>
                </a:cubicBezTo>
                <a:cubicBezTo>
                  <a:pt x="15083" y="6626"/>
                  <a:pt x="15012" y="6849"/>
                  <a:pt x="14963" y="7086"/>
                </a:cubicBezTo>
                <a:cubicBezTo>
                  <a:pt x="14913" y="7323"/>
                  <a:pt x="14885" y="7567"/>
                  <a:pt x="14821" y="7818"/>
                </a:cubicBezTo>
                <a:cubicBezTo>
                  <a:pt x="14786" y="7944"/>
                  <a:pt x="14744" y="8069"/>
                  <a:pt x="14680" y="8188"/>
                </a:cubicBezTo>
                <a:cubicBezTo>
                  <a:pt x="14666" y="8216"/>
                  <a:pt x="14652" y="8251"/>
                  <a:pt x="14631" y="8279"/>
                </a:cubicBezTo>
                <a:lnTo>
                  <a:pt x="14574" y="8369"/>
                </a:lnTo>
                <a:cubicBezTo>
                  <a:pt x="14567" y="8383"/>
                  <a:pt x="14553" y="8397"/>
                  <a:pt x="14546" y="8411"/>
                </a:cubicBezTo>
                <a:lnTo>
                  <a:pt x="14518" y="8446"/>
                </a:lnTo>
                <a:lnTo>
                  <a:pt x="14454" y="8516"/>
                </a:lnTo>
                <a:cubicBezTo>
                  <a:pt x="14249" y="8725"/>
                  <a:pt x="13995" y="8837"/>
                  <a:pt x="13734" y="8899"/>
                </a:cubicBezTo>
                <a:cubicBezTo>
                  <a:pt x="13473" y="8962"/>
                  <a:pt x="13218" y="8997"/>
                  <a:pt x="12964" y="9046"/>
                </a:cubicBezTo>
                <a:cubicBezTo>
                  <a:pt x="12844" y="9074"/>
                  <a:pt x="12717" y="9102"/>
                  <a:pt x="12604" y="9151"/>
                </a:cubicBezTo>
                <a:cubicBezTo>
                  <a:pt x="12548" y="9171"/>
                  <a:pt x="12491" y="9199"/>
                  <a:pt x="12442" y="9227"/>
                </a:cubicBezTo>
                <a:cubicBezTo>
                  <a:pt x="12413" y="9241"/>
                  <a:pt x="12392" y="9255"/>
                  <a:pt x="12364" y="9276"/>
                </a:cubicBezTo>
                <a:cubicBezTo>
                  <a:pt x="12343" y="9290"/>
                  <a:pt x="12315" y="9304"/>
                  <a:pt x="12293" y="9325"/>
                </a:cubicBezTo>
                <a:lnTo>
                  <a:pt x="12223" y="9388"/>
                </a:lnTo>
                <a:lnTo>
                  <a:pt x="12195" y="9416"/>
                </a:lnTo>
                <a:lnTo>
                  <a:pt x="12166" y="9450"/>
                </a:lnTo>
                <a:lnTo>
                  <a:pt x="12110" y="9520"/>
                </a:lnTo>
                <a:cubicBezTo>
                  <a:pt x="12089" y="9541"/>
                  <a:pt x="12075" y="9569"/>
                  <a:pt x="12060" y="9597"/>
                </a:cubicBezTo>
                <a:cubicBezTo>
                  <a:pt x="11990" y="9695"/>
                  <a:pt x="11947" y="9806"/>
                  <a:pt x="11905" y="9925"/>
                </a:cubicBezTo>
                <a:cubicBezTo>
                  <a:pt x="11827" y="10162"/>
                  <a:pt x="11799" y="10420"/>
                  <a:pt x="11750" y="10678"/>
                </a:cubicBezTo>
                <a:cubicBezTo>
                  <a:pt x="11700" y="10936"/>
                  <a:pt x="11637" y="11208"/>
                  <a:pt x="11474" y="11452"/>
                </a:cubicBezTo>
                <a:cubicBezTo>
                  <a:pt x="11453" y="11480"/>
                  <a:pt x="11432" y="11515"/>
                  <a:pt x="11411" y="11543"/>
                </a:cubicBezTo>
                <a:lnTo>
                  <a:pt x="11347" y="11619"/>
                </a:lnTo>
                <a:lnTo>
                  <a:pt x="11333" y="11640"/>
                </a:lnTo>
                <a:lnTo>
                  <a:pt x="11326" y="11647"/>
                </a:lnTo>
                <a:cubicBezTo>
                  <a:pt x="11312" y="11661"/>
                  <a:pt x="11319" y="11654"/>
                  <a:pt x="11312" y="11661"/>
                </a:cubicBezTo>
                <a:lnTo>
                  <a:pt x="11270" y="11696"/>
                </a:lnTo>
                <a:lnTo>
                  <a:pt x="11185" y="11766"/>
                </a:lnTo>
                <a:cubicBezTo>
                  <a:pt x="11065" y="11850"/>
                  <a:pt x="10945" y="11919"/>
                  <a:pt x="10811" y="11968"/>
                </a:cubicBezTo>
                <a:cubicBezTo>
                  <a:pt x="10549" y="12073"/>
                  <a:pt x="10281" y="12101"/>
                  <a:pt x="10020" y="12150"/>
                </a:cubicBezTo>
                <a:cubicBezTo>
                  <a:pt x="9766" y="12191"/>
                  <a:pt x="9518" y="12254"/>
                  <a:pt x="9307" y="12366"/>
                </a:cubicBezTo>
                <a:cubicBezTo>
                  <a:pt x="9278" y="12380"/>
                  <a:pt x="9257" y="12394"/>
                  <a:pt x="9236" y="12408"/>
                </a:cubicBezTo>
                <a:lnTo>
                  <a:pt x="9201" y="12429"/>
                </a:lnTo>
                <a:lnTo>
                  <a:pt x="9179" y="12442"/>
                </a:lnTo>
                <a:lnTo>
                  <a:pt x="9158" y="12456"/>
                </a:lnTo>
                <a:lnTo>
                  <a:pt x="9088" y="12519"/>
                </a:lnTo>
                <a:lnTo>
                  <a:pt x="9066" y="12533"/>
                </a:lnTo>
                <a:cubicBezTo>
                  <a:pt x="9066" y="12533"/>
                  <a:pt x="9052" y="12540"/>
                  <a:pt x="9059" y="12533"/>
                </a:cubicBezTo>
                <a:lnTo>
                  <a:pt x="9052" y="12540"/>
                </a:lnTo>
                <a:lnTo>
                  <a:pt x="9024" y="12575"/>
                </a:lnTo>
                <a:lnTo>
                  <a:pt x="8968" y="12638"/>
                </a:lnTo>
                <a:lnTo>
                  <a:pt x="8918" y="12714"/>
                </a:lnTo>
                <a:cubicBezTo>
                  <a:pt x="8883" y="12763"/>
                  <a:pt x="8862" y="12819"/>
                  <a:pt x="8833" y="12868"/>
                </a:cubicBezTo>
                <a:cubicBezTo>
                  <a:pt x="8636" y="13307"/>
                  <a:pt x="8671" y="13837"/>
                  <a:pt x="8459" y="14347"/>
                </a:cubicBezTo>
                <a:lnTo>
                  <a:pt x="8410" y="14437"/>
                </a:lnTo>
                <a:cubicBezTo>
                  <a:pt x="8396" y="14465"/>
                  <a:pt x="8382" y="14500"/>
                  <a:pt x="8360" y="14528"/>
                </a:cubicBezTo>
                <a:lnTo>
                  <a:pt x="8297" y="14619"/>
                </a:lnTo>
                <a:cubicBezTo>
                  <a:pt x="8276" y="14653"/>
                  <a:pt x="8254" y="14667"/>
                  <a:pt x="8233" y="14695"/>
                </a:cubicBezTo>
                <a:lnTo>
                  <a:pt x="8205" y="14730"/>
                </a:lnTo>
                <a:lnTo>
                  <a:pt x="8191" y="14751"/>
                </a:lnTo>
                <a:lnTo>
                  <a:pt x="8184" y="14758"/>
                </a:lnTo>
                <a:cubicBezTo>
                  <a:pt x="8170" y="14772"/>
                  <a:pt x="8177" y="14765"/>
                  <a:pt x="8170" y="14772"/>
                </a:cubicBezTo>
                <a:lnTo>
                  <a:pt x="8092" y="14842"/>
                </a:lnTo>
                <a:cubicBezTo>
                  <a:pt x="8043" y="14891"/>
                  <a:pt x="7979" y="14925"/>
                  <a:pt x="7923" y="14960"/>
                </a:cubicBezTo>
                <a:cubicBezTo>
                  <a:pt x="7683" y="15100"/>
                  <a:pt x="7421" y="15163"/>
                  <a:pt x="7174" y="15211"/>
                </a:cubicBezTo>
                <a:cubicBezTo>
                  <a:pt x="6927" y="15260"/>
                  <a:pt x="6687" y="15288"/>
                  <a:pt x="6468" y="15358"/>
                </a:cubicBezTo>
                <a:cubicBezTo>
                  <a:pt x="6355" y="15386"/>
                  <a:pt x="6256" y="15435"/>
                  <a:pt x="6157" y="15483"/>
                </a:cubicBezTo>
                <a:cubicBezTo>
                  <a:pt x="6136" y="15497"/>
                  <a:pt x="6115" y="15511"/>
                  <a:pt x="6094" y="15525"/>
                </a:cubicBezTo>
                <a:cubicBezTo>
                  <a:pt x="6073" y="15539"/>
                  <a:pt x="6051" y="15546"/>
                  <a:pt x="6030" y="15567"/>
                </a:cubicBezTo>
                <a:lnTo>
                  <a:pt x="5960" y="15623"/>
                </a:lnTo>
                <a:lnTo>
                  <a:pt x="5924" y="15651"/>
                </a:lnTo>
                <a:lnTo>
                  <a:pt x="5903" y="15672"/>
                </a:lnTo>
                <a:cubicBezTo>
                  <a:pt x="5755" y="15825"/>
                  <a:pt x="5670" y="16020"/>
                  <a:pt x="5614" y="16230"/>
                </a:cubicBezTo>
                <a:cubicBezTo>
                  <a:pt x="5557" y="16439"/>
                  <a:pt x="5529" y="16662"/>
                  <a:pt x="5487" y="16885"/>
                </a:cubicBezTo>
                <a:cubicBezTo>
                  <a:pt x="5444" y="17108"/>
                  <a:pt x="5388" y="17346"/>
                  <a:pt x="5275" y="17555"/>
                </a:cubicBezTo>
                <a:lnTo>
                  <a:pt x="5253" y="17597"/>
                </a:lnTo>
                <a:cubicBezTo>
                  <a:pt x="5246" y="17611"/>
                  <a:pt x="5239" y="17625"/>
                  <a:pt x="5225" y="17638"/>
                </a:cubicBezTo>
                <a:lnTo>
                  <a:pt x="5169" y="17715"/>
                </a:lnTo>
                <a:cubicBezTo>
                  <a:pt x="5148" y="17743"/>
                  <a:pt x="5133" y="17764"/>
                  <a:pt x="5112" y="17785"/>
                </a:cubicBezTo>
                <a:lnTo>
                  <a:pt x="5098" y="17792"/>
                </a:lnTo>
                <a:lnTo>
                  <a:pt x="5084" y="17806"/>
                </a:lnTo>
                <a:cubicBezTo>
                  <a:pt x="5077" y="17813"/>
                  <a:pt x="5084" y="17806"/>
                  <a:pt x="5070" y="17820"/>
                </a:cubicBezTo>
                <a:lnTo>
                  <a:pt x="5063" y="17827"/>
                </a:lnTo>
                <a:lnTo>
                  <a:pt x="5028" y="17855"/>
                </a:lnTo>
                <a:lnTo>
                  <a:pt x="4957" y="17917"/>
                </a:lnTo>
                <a:cubicBezTo>
                  <a:pt x="4915" y="17959"/>
                  <a:pt x="4858" y="17987"/>
                  <a:pt x="4809" y="18022"/>
                </a:cubicBezTo>
                <a:cubicBezTo>
                  <a:pt x="4604" y="18148"/>
                  <a:pt x="4385" y="18210"/>
                  <a:pt x="4173" y="18252"/>
                </a:cubicBezTo>
                <a:cubicBezTo>
                  <a:pt x="4124" y="18259"/>
                  <a:pt x="4067" y="18273"/>
                  <a:pt x="4018" y="18280"/>
                </a:cubicBezTo>
                <a:cubicBezTo>
                  <a:pt x="3968" y="18287"/>
                  <a:pt x="3919" y="18294"/>
                  <a:pt x="3869" y="18308"/>
                </a:cubicBezTo>
                <a:cubicBezTo>
                  <a:pt x="3771" y="18322"/>
                  <a:pt x="3672" y="18343"/>
                  <a:pt x="3580" y="18364"/>
                </a:cubicBezTo>
                <a:cubicBezTo>
                  <a:pt x="3396" y="18406"/>
                  <a:pt x="3220" y="18455"/>
                  <a:pt x="3079" y="18538"/>
                </a:cubicBezTo>
                <a:cubicBezTo>
                  <a:pt x="3036" y="18559"/>
                  <a:pt x="3015" y="18580"/>
                  <a:pt x="2980" y="18601"/>
                </a:cubicBezTo>
                <a:cubicBezTo>
                  <a:pt x="2952" y="18615"/>
                  <a:pt x="2916" y="18650"/>
                  <a:pt x="2881" y="18678"/>
                </a:cubicBezTo>
                <a:lnTo>
                  <a:pt x="2832" y="18720"/>
                </a:lnTo>
                <a:cubicBezTo>
                  <a:pt x="2846" y="18706"/>
                  <a:pt x="2832" y="18720"/>
                  <a:pt x="2832" y="18720"/>
                </a:cubicBezTo>
                <a:lnTo>
                  <a:pt x="2824" y="18727"/>
                </a:lnTo>
                <a:lnTo>
                  <a:pt x="2817" y="18740"/>
                </a:lnTo>
                <a:lnTo>
                  <a:pt x="2796" y="18761"/>
                </a:lnTo>
                <a:cubicBezTo>
                  <a:pt x="2768" y="18789"/>
                  <a:pt x="2740" y="18817"/>
                  <a:pt x="2726" y="18852"/>
                </a:cubicBezTo>
                <a:cubicBezTo>
                  <a:pt x="2634" y="18978"/>
                  <a:pt x="2577" y="19124"/>
                  <a:pt x="2535" y="19277"/>
                </a:cubicBezTo>
                <a:cubicBezTo>
                  <a:pt x="2493" y="19431"/>
                  <a:pt x="2464" y="19584"/>
                  <a:pt x="2443" y="19745"/>
                </a:cubicBezTo>
                <a:cubicBezTo>
                  <a:pt x="2415" y="19905"/>
                  <a:pt x="2387" y="20059"/>
                  <a:pt x="2351" y="20212"/>
                </a:cubicBezTo>
                <a:cubicBezTo>
                  <a:pt x="2309" y="20366"/>
                  <a:pt x="2260" y="20519"/>
                  <a:pt x="2182" y="20651"/>
                </a:cubicBezTo>
                <a:cubicBezTo>
                  <a:pt x="2168" y="20686"/>
                  <a:pt x="2140" y="20721"/>
                  <a:pt x="2118" y="20756"/>
                </a:cubicBezTo>
                <a:cubicBezTo>
                  <a:pt x="2097" y="20791"/>
                  <a:pt x="2069" y="20826"/>
                  <a:pt x="2048" y="20847"/>
                </a:cubicBezTo>
                <a:cubicBezTo>
                  <a:pt x="2027" y="20875"/>
                  <a:pt x="2005" y="20896"/>
                  <a:pt x="1984" y="20923"/>
                </a:cubicBezTo>
                <a:lnTo>
                  <a:pt x="1970" y="20944"/>
                </a:lnTo>
                <a:cubicBezTo>
                  <a:pt x="1963" y="20951"/>
                  <a:pt x="1977" y="20937"/>
                  <a:pt x="1956" y="20958"/>
                </a:cubicBezTo>
                <a:lnTo>
                  <a:pt x="1949" y="20965"/>
                </a:lnTo>
                <a:lnTo>
                  <a:pt x="1942" y="20972"/>
                </a:lnTo>
                <a:lnTo>
                  <a:pt x="1899" y="21007"/>
                </a:lnTo>
                <a:cubicBezTo>
                  <a:pt x="1794" y="21105"/>
                  <a:pt x="1666" y="21182"/>
                  <a:pt x="1553" y="21237"/>
                </a:cubicBezTo>
                <a:cubicBezTo>
                  <a:pt x="1433" y="21293"/>
                  <a:pt x="1320" y="21328"/>
                  <a:pt x="1215" y="21356"/>
                </a:cubicBezTo>
                <a:cubicBezTo>
                  <a:pt x="1109" y="21384"/>
                  <a:pt x="1010" y="21405"/>
                  <a:pt x="918" y="21426"/>
                </a:cubicBezTo>
                <a:cubicBezTo>
                  <a:pt x="734" y="21461"/>
                  <a:pt x="586" y="21481"/>
                  <a:pt x="473" y="21509"/>
                </a:cubicBezTo>
                <a:cubicBezTo>
                  <a:pt x="417" y="21523"/>
                  <a:pt x="367" y="21530"/>
                  <a:pt x="325" y="21544"/>
                </a:cubicBezTo>
                <a:cubicBezTo>
                  <a:pt x="282" y="21558"/>
                  <a:pt x="254" y="21565"/>
                  <a:pt x="226" y="21572"/>
                </a:cubicBezTo>
                <a:cubicBezTo>
                  <a:pt x="162" y="21593"/>
                  <a:pt x="134" y="21600"/>
                  <a:pt x="134" y="21600"/>
                </a:cubicBezTo>
                <a:lnTo>
                  <a:pt x="0" y="21223"/>
                </a:lnTo>
                <a:close/>
              </a:path>
            </a:pathLst>
          </a:custGeom>
          <a:solidFill>
            <a:srgbClr val="3A27AB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9" name="Freeform: Shape 28"/>
          <p:cNvSpPr/>
          <p:nvPr/>
        </p:nvSpPr>
        <p:spPr>
          <a:xfrm>
            <a:off x="6113533" y="28490"/>
            <a:ext cx="6666388" cy="646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71"/>
                </a:moveTo>
                <a:cubicBezTo>
                  <a:pt x="0" y="21271"/>
                  <a:pt x="28" y="21256"/>
                  <a:pt x="85" y="21227"/>
                </a:cubicBezTo>
                <a:cubicBezTo>
                  <a:pt x="114" y="21212"/>
                  <a:pt x="156" y="21197"/>
                  <a:pt x="206" y="21175"/>
                </a:cubicBezTo>
                <a:cubicBezTo>
                  <a:pt x="256" y="21153"/>
                  <a:pt x="312" y="21139"/>
                  <a:pt x="376" y="21117"/>
                </a:cubicBezTo>
                <a:cubicBezTo>
                  <a:pt x="504" y="21080"/>
                  <a:pt x="653" y="21051"/>
                  <a:pt x="831" y="21014"/>
                </a:cubicBezTo>
                <a:cubicBezTo>
                  <a:pt x="1001" y="20985"/>
                  <a:pt x="1200" y="20956"/>
                  <a:pt x="1399" y="20897"/>
                </a:cubicBezTo>
                <a:cubicBezTo>
                  <a:pt x="1449" y="20882"/>
                  <a:pt x="1498" y="20860"/>
                  <a:pt x="1548" y="20846"/>
                </a:cubicBezTo>
                <a:cubicBezTo>
                  <a:pt x="1598" y="20824"/>
                  <a:pt x="1647" y="20802"/>
                  <a:pt x="1690" y="20773"/>
                </a:cubicBezTo>
                <a:cubicBezTo>
                  <a:pt x="1740" y="20751"/>
                  <a:pt x="1782" y="20714"/>
                  <a:pt x="1825" y="20685"/>
                </a:cubicBezTo>
                <a:cubicBezTo>
                  <a:pt x="1846" y="20670"/>
                  <a:pt x="1867" y="20648"/>
                  <a:pt x="1889" y="20626"/>
                </a:cubicBezTo>
                <a:lnTo>
                  <a:pt x="1924" y="20597"/>
                </a:lnTo>
                <a:lnTo>
                  <a:pt x="1953" y="20568"/>
                </a:lnTo>
                <a:cubicBezTo>
                  <a:pt x="1974" y="20538"/>
                  <a:pt x="1995" y="20516"/>
                  <a:pt x="2024" y="20487"/>
                </a:cubicBezTo>
                <a:cubicBezTo>
                  <a:pt x="2045" y="20465"/>
                  <a:pt x="2052" y="20436"/>
                  <a:pt x="2073" y="20414"/>
                </a:cubicBezTo>
                <a:lnTo>
                  <a:pt x="2095" y="20377"/>
                </a:lnTo>
                <a:cubicBezTo>
                  <a:pt x="2102" y="20363"/>
                  <a:pt x="2109" y="20348"/>
                  <a:pt x="2116" y="20333"/>
                </a:cubicBezTo>
                <a:cubicBezTo>
                  <a:pt x="2130" y="20304"/>
                  <a:pt x="2144" y="20275"/>
                  <a:pt x="2159" y="20245"/>
                </a:cubicBezTo>
                <a:cubicBezTo>
                  <a:pt x="2208" y="20121"/>
                  <a:pt x="2251" y="19982"/>
                  <a:pt x="2286" y="19835"/>
                </a:cubicBezTo>
                <a:cubicBezTo>
                  <a:pt x="2322" y="19682"/>
                  <a:pt x="2343" y="19521"/>
                  <a:pt x="2379" y="19345"/>
                </a:cubicBezTo>
                <a:cubicBezTo>
                  <a:pt x="2414" y="19169"/>
                  <a:pt x="2450" y="18986"/>
                  <a:pt x="2521" y="18803"/>
                </a:cubicBezTo>
                <a:cubicBezTo>
                  <a:pt x="2592" y="18620"/>
                  <a:pt x="2698" y="18437"/>
                  <a:pt x="2847" y="18283"/>
                </a:cubicBezTo>
                <a:cubicBezTo>
                  <a:pt x="2840" y="18290"/>
                  <a:pt x="2862" y="18268"/>
                  <a:pt x="2862" y="18268"/>
                </a:cubicBezTo>
                <a:lnTo>
                  <a:pt x="2869" y="18261"/>
                </a:lnTo>
                <a:lnTo>
                  <a:pt x="2883" y="18247"/>
                </a:lnTo>
                <a:lnTo>
                  <a:pt x="2911" y="18225"/>
                </a:lnTo>
                <a:lnTo>
                  <a:pt x="2968" y="18181"/>
                </a:lnTo>
                <a:cubicBezTo>
                  <a:pt x="2982" y="18166"/>
                  <a:pt x="3011" y="18151"/>
                  <a:pt x="3032" y="18129"/>
                </a:cubicBezTo>
                <a:lnTo>
                  <a:pt x="3103" y="18085"/>
                </a:lnTo>
                <a:cubicBezTo>
                  <a:pt x="3153" y="18049"/>
                  <a:pt x="3195" y="18034"/>
                  <a:pt x="3245" y="18005"/>
                </a:cubicBezTo>
                <a:cubicBezTo>
                  <a:pt x="3295" y="17976"/>
                  <a:pt x="3344" y="17961"/>
                  <a:pt x="3387" y="17939"/>
                </a:cubicBezTo>
                <a:cubicBezTo>
                  <a:pt x="3778" y="17785"/>
                  <a:pt x="4196" y="17778"/>
                  <a:pt x="4573" y="17661"/>
                </a:cubicBezTo>
                <a:cubicBezTo>
                  <a:pt x="4757" y="17602"/>
                  <a:pt x="4935" y="17522"/>
                  <a:pt x="5077" y="17390"/>
                </a:cubicBezTo>
                <a:lnTo>
                  <a:pt x="5127" y="17346"/>
                </a:lnTo>
                <a:lnTo>
                  <a:pt x="5183" y="17280"/>
                </a:lnTo>
                <a:cubicBezTo>
                  <a:pt x="5198" y="17258"/>
                  <a:pt x="5219" y="17236"/>
                  <a:pt x="5233" y="17221"/>
                </a:cubicBezTo>
                <a:lnTo>
                  <a:pt x="5269" y="17163"/>
                </a:lnTo>
                <a:cubicBezTo>
                  <a:pt x="5297" y="17126"/>
                  <a:pt x="5318" y="17082"/>
                  <a:pt x="5340" y="17031"/>
                </a:cubicBezTo>
                <a:cubicBezTo>
                  <a:pt x="5368" y="16987"/>
                  <a:pt x="5382" y="16936"/>
                  <a:pt x="5404" y="16885"/>
                </a:cubicBezTo>
                <a:cubicBezTo>
                  <a:pt x="5553" y="16489"/>
                  <a:pt x="5553" y="15999"/>
                  <a:pt x="5737" y="15523"/>
                </a:cubicBezTo>
                <a:cubicBezTo>
                  <a:pt x="5780" y="15406"/>
                  <a:pt x="5844" y="15288"/>
                  <a:pt x="5922" y="15179"/>
                </a:cubicBezTo>
                <a:cubicBezTo>
                  <a:pt x="5957" y="15127"/>
                  <a:pt x="6007" y="15076"/>
                  <a:pt x="6050" y="15025"/>
                </a:cubicBezTo>
                <a:cubicBezTo>
                  <a:pt x="6064" y="15010"/>
                  <a:pt x="6057" y="15017"/>
                  <a:pt x="6064" y="15010"/>
                </a:cubicBezTo>
                <a:lnTo>
                  <a:pt x="6071" y="15003"/>
                </a:lnTo>
                <a:lnTo>
                  <a:pt x="6085" y="14988"/>
                </a:lnTo>
                <a:lnTo>
                  <a:pt x="6121" y="14959"/>
                </a:lnTo>
                <a:cubicBezTo>
                  <a:pt x="6142" y="14937"/>
                  <a:pt x="6163" y="14922"/>
                  <a:pt x="6192" y="14900"/>
                </a:cubicBezTo>
                <a:cubicBezTo>
                  <a:pt x="6305" y="14820"/>
                  <a:pt x="6419" y="14754"/>
                  <a:pt x="6540" y="14710"/>
                </a:cubicBezTo>
                <a:lnTo>
                  <a:pt x="6632" y="14673"/>
                </a:lnTo>
                <a:lnTo>
                  <a:pt x="6724" y="14644"/>
                </a:lnTo>
                <a:cubicBezTo>
                  <a:pt x="6788" y="14622"/>
                  <a:pt x="6845" y="14607"/>
                  <a:pt x="6909" y="14593"/>
                </a:cubicBezTo>
                <a:cubicBezTo>
                  <a:pt x="7150" y="14534"/>
                  <a:pt x="7392" y="14505"/>
                  <a:pt x="7626" y="14446"/>
                </a:cubicBezTo>
                <a:cubicBezTo>
                  <a:pt x="7853" y="14388"/>
                  <a:pt x="8073" y="14307"/>
                  <a:pt x="8251" y="14161"/>
                </a:cubicBezTo>
                <a:lnTo>
                  <a:pt x="8315" y="14102"/>
                </a:lnTo>
                <a:lnTo>
                  <a:pt x="8322" y="14095"/>
                </a:lnTo>
                <a:cubicBezTo>
                  <a:pt x="8329" y="14095"/>
                  <a:pt x="8315" y="14102"/>
                  <a:pt x="8322" y="14095"/>
                </a:cubicBezTo>
                <a:lnTo>
                  <a:pt x="8336" y="14080"/>
                </a:lnTo>
                <a:lnTo>
                  <a:pt x="8364" y="14044"/>
                </a:lnTo>
                <a:cubicBezTo>
                  <a:pt x="8386" y="14022"/>
                  <a:pt x="8407" y="13992"/>
                  <a:pt x="8421" y="13970"/>
                </a:cubicBezTo>
                <a:lnTo>
                  <a:pt x="8464" y="13905"/>
                </a:lnTo>
                <a:lnTo>
                  <a:pt x="8485" y="13868"/>
                </a:lnTo>
                <a:cubicBezTo>
                  <a:pt x="8492" y="13853"/>
                  <a:pt x="8499" y="13839"/>
                  <a:pt x="8507" y="13831"/>
                </a:cubicBezTo>
                <a:lnTo>
                  <a:pt x="8549" y="13751"/>
                </a:lnTo>
                <a:cubicBezTo>
                  <a:pt x="8570" y="13700"/>
                  <a:pt x="8592" y="13641"/>
                  <a:pt x="8613" y="13582"/>
                </a:cubicBezTo>
                <a:cubicBezTo>
                  <a:pt x="8691" y="13348"/>
                  <a:pt x="8727" y="13092"/>
                  <a:pt x="8776" y="12836"/>
                </a:cubicBezTo>
                <a:cubicBezTo>
                  <a:pt x="8826" y="12579"/>
                  <a:pt x="8890" y="12308"/>
                  <a:pt x="9025" y="12059"/>
                </a:cubicBezTo>
                <a:cubicBezTo>
                  <a:pt x="9096" y="11942"/>
                  <a:pt x="9181" y="11825"/>
                  <a:pt x="9288" y="11730"/>
                </a:cubicBezTo>
                <a:cubicBezTo>
                  <a:pt x="9309" y="11708"/>
                  <a:pt x="9337" y="11686"/>
                  <a:pt x="9359" y="11664"/>
                </a:cubicBezTo>
                <a:lnTo>
                  <a:pt x="9451" y="11605"/>
                </a:lnTo>
                <a:cubicBezTo>
                  <a:pt x="9508" y="11561"/>
                  <a:pt x="9572" y="11540"/>
                  <a:pt x="9636" y="11503"/>
                </a:cubicBezTo>
                <a:cubicBezTo>
                  <a:pt x="10140" y="11276"/>
                  <a:pt x="10679" y="11298"/>
                  <a:pt x="11127" y="11100"/>
                </a:cubicBezTo>
                <a:cubicBezTo>
                  <a:pt x="11233" y="11049"/>
                  <a:pt x="11340" y="10990"/>
                  <a:pt x="11425" y="10903"/>
                </a:cubicBezTo>
                <a:lnTo>
                  <a:pt x="11489" y="10844"/>
                </a:lnTo>
                <a:lnTo>
                  <a:pt x="11553" y="10771"/>
                </a:lnTo>
                <a:cubicBezTo>
                  <a:pt x="11602" y="10719"/>
                  <a:pt x="11624" y="10676"/>
                  <a:pt x="11659" y="10624"/>
                </a:cubicBezTo>
                <a:cubicBezTo>
                  <a:pt x="11787" y="10412"/>
                  <a:pt x="11844" y="10163"/>
                  <a:pt x="11893" y="9907"/>
                </a:cubicBezTo>
                <a:cubicBezTo>
                  <a:pt x="11943" y="9650"/>
                  <a:pt x="11979" y="9387"/>
                  <a:pt x="12064" y="9123"/>
                </a:cubicBezTo>
                <a:cubicBezTo>
                  <a:pt x="12142" y="8867"/>
                  <a:pt x="12298" y="8611"/>
                  <a:pt x="12504" y="8435"/>
                </a:cubicBezTo>
                <a:cubicBezTo>
                  <a:pt x="12717" y="8245"/>
                  <a:pt x="12980" y="8164"/>
                  <a:pt x="13228" y="8105"/>
                </a:cubicBezTo>
                <a:cubicBezTo>
                  <a:pt x="13477" y="8047"/>
                  <a:pt x="13725" y="8010"/>
                  <a:pt x="13960" y="7952"/>
                </a:cubicBezTo>
                <a:cubicBezTo>
                  <a:pt x="14080" y="7922"/>
                  <a:pt x="14187" y="7886"/>
                  <a:pt x="14301" y="7842"/>
                </a:cubicBezTo>
                <a:cubicBezTo>
                  <a:pt x="14407" y="7791"/>
                  <a:pt x="14507" y="7732"/>
                  <a:pt x="14592" y="7652"/>
                </a:cubicBezTo>
                <a:lnTo>
                  <a:pt x="14656" y="7593"/>
                </a:lnTo>
                <a:lnTo>
                  <a:pt x="14663" y="7586"/>
                </a:lnTo>
                <a:cubicBezTo>
                  <a:pt x="14656" y="7593"/>
                  <a:pt x="14663" y="7586"/>
                  <a:pt x="14663" y="7578"/>
                </a:cubicBezTo>
                <a:lnTo>
                  <a:pt x="14677" y="7564"/>
                </a:lnTo>
                <a:lnTo>
                  <a:pt x="14705" y="7527"/>
                </a:lnTo>
                <a:cubicBezTo>
                  <a:pt x="14727" y="7505"/>
                  <a:pt x="14748" y="7483"/>
                  <a:pt x="14762" y="7454"/>
                </a:cubicBezTo>
                <a:lnTo>
                  <a:pt x="14805" y="7388"/>
                </a:lnTo>
                <a:cubicBezTo>
                  <a:pt x="14840" y="7344"/>
                  <a:pt x="14862" y="7285"/>
                  <a:pt x="14883" y="7234"/>
                </a:cubicBezTo>
                <a:cubicBezTo>
                  <a:pt x="14904" y="7183"/>
                  <a:pt x="14925" y="7124"/>
                  <a:pt x="14947" y="7073"/>
                </a:cubicBezTo>
                <a:cubicBezTo>
                  <a:pt x="15018" y="6846"/>
                  <a:pt x="15053" y="6604"/>
                  <a:pt x="15103" y="6363"/>
                </a:cubicBezTo>
                <a:cubicBezTo>
                  <a:pt x="15146" y="6121"/>
                  <a:pt x="15195" y="5872"/>
                  <a:pt x="15309" y="5645"/>
                </a:cubicBezTo>
                <a:cubicBezTo>
                  <a:pt x="15415" y="5418"/>
                  <a:pt x="15586" y="5221"/>
                  <a:pt x="15785" y="5081"/>
                </a:cubicBezTo>
                <a:cubicBezTo>
                  <a:pt x="15991" y="4942"/>
                  <a:pt x="16218" y="4876"/>
                  <a:pt x="16438" y="4825"/>
                </a:cubicBezTo>
                <a:cubicBezTo>
                  <a:pt x="16658" y="4774"/>
                  <a:pt x="16878" y="4745"/>
                  <a:pt x="17077" y="4693"/>
                </a:cubicBezTo>
                <a:cubicBezTo>
                  <a:pt x="17283" y="4642"/>
                  <a:pt x="17475" y="4576"/>
                  <a:pt x="17631" y="4466"/>
                </a:cubicBezTo>
                <a:lnTo>
                  <a:pt x="17688" y="4423"/>
                </a:lnTo>
                <a:cubicBezTo>
                  <a:pt x="17709" y="4408"/>
                  <a:pt x="17723" y="4393"/>
                  <a:pt x="17744" y="4371"/>
                </a:cubicBezTo>
                <a:lnTo>
                  <a:pt x="17801" y="4320"/>
                </a:lnTo>
                <a:lnTo>
                  <a:pt x="17808" y="4313"/>
                </a:lnTo>
                <a:cubicBezTo>
                  <a:pt x="17815" y="4305"/>
                  <a:pt x="17808" y="4313"/>
                  <a:pt x="17808" y="4313"/>
                </a:cubicBezTo>
                <a:lnTo>
                  <a:pt x="17851" y="4269"/>
                </a:lnTo>
                <a:cubicBezTo>
                  <a:pt x="17886" y="4232"/>
                  <a:pt x="17922" y="4188"/>
                  <a:pt x="17943" y="4152"/>
                </a:cubicBezTo>
                <a:cubicBezTo>
                  <a:pt x="17964" y="4115"/>
                  <a:pt x="17993" y="4078"/>
                  <a:pt x="18014" y="4034"/>
                </a:cubicBezTo>
                <a:cubicBezTo>
                  <a:pt x="18099" y="3866"/>
                  <a:pt x="18156" y="3676"/>
                  <a:pt x="18192" y="3485"/>
                </a:cubicBezTo>
                <a:cubicBezTo>
                  <a:pt x="18270" y="3105"/>
                  <a:pt x="18298" y="2709"/>
                  <a:pt x="18469" y="2358"/>
                </a:cubicBezTo>
                <a:cubicBezTo>
                  <a:pt x="18511" y="2270"/>
                  <a:pt x="18561" y="2189"/>
                  <a:pt x="18618" y="2116"/>
                </a:cubicBezTo>
                <a:cubicBezTo>
                  <a:pt x="18646" y="2079"/>
                  <a:pt x="18682" y="2043"/>
                  <a:pt x="18710" y="2006"/>
                </a:cubicBezTo>
                <a:lnTo>
                  <a:pt x="18724" y="1992"/>
                </a:lnTo>
                <a:cubicBezTo>
                  <a:pt x="18724" y="1992"/>
                  <a:pt x="18731" y="1984"/>
                  <a:pt x="18731" y="1984"/>
                </a:cubicBezTo>
                <a:lnTo>
                  <a:pt x="18760" y="1955"/>
                </a:lnTo>
                <a:lnTo>
                  <a:pt x="18809" y="1911"/>
                </a:lnTo>
                <a:cubicBezTo>
                  <a:pt x="18824" y="1896"/>
                  <a:pt x="18838" y="1882"/>
                  <a:pt x="18859" y="1867"/>
                </a:cubicBezTo>
                <a:lnTo>
                  <a:pt x="18916" y="1823"/>
                </a:lnTo>
                <a:cubicBezTo>
                  <a:pt x="18951" y="1794"/>
                  <a:pt x="18994" y="1765"/>
                  <a:pt x="19030" y="1750"/>
                </a:cubicBezTo>
                <a:cubicBezTo>
                  <a:pt x="19065" y="1728"/>
                  <a:pt x="19108" y="1706"/>
                  <a:pt x="19143" y="1691"/>
                </a:cubicBezTo>
                <a:cubicBezTo>
                  <a:pt x="19186" y="1677"/>
                  <a:pt x="19221" y="1662"/>
                  <a:pt x="19257" y="1640"/>
                </a:cubicBezTo>
                <a:cubicBezTo>
                  <a:pt x="19413" y="1582"/>
                  <a:pt x="19569" y="1545"/>
                  <a:pt x="19711" y="1516"/>
                </a:cubicBezTo>
                <a:cubicBezTo>
                  <a:pt x="19853" y="1486"/>
                  <a:pt x="19995" y="1457"/>
                  <a:pt x="20123" y="1435"/>
                </a:cubicBezTo>
                <a:cubicBezTo>
                  <a:pt x="20258" y="1406"/>
                  <a:pt x="20372" y="1377"/>
                  <a:pt x="20485" y="1340"/>
                </a:cubicBezTo>
                <a:cubicBezTo>
                  <a:pt x="20592" y="1296"/>
                  <a:pt x="20698" y="1252"/>
                  <a:pt x="20783" y="1186"/>
                </a:cubicBezTo>
                <a:cubicBezTo>
                  <a:pt x="20805" y="1172"/>
                  <a:pt x="20826" y="1157"/>
                  <a:pt x="20847" y="1142"/>
                </a:cubicBezTo>
                <a:cubicBezTo>
                  <a:pt x="20869" y="1128"/>
                  <a:pt x="20883" y="1106"/>
                  <a:pt x="20904" y="1091"/>
                </a:cubicBezTo>
                <a:cubicBezTo>
                  <a:pt x="20925" y="1076"/>
                  <a:pt x="20940" y="1062"/>
                  <a:pt x="20961" y="1040"/>
                </a:cubicBezTo>
                <a:lnTo>
                  <a:pt x="20968" y="1032"/>
                </a:lnTo>
                <a:cubicBezTo>
                  <a:pt x="20968" y="1032"/>
                  <a:pt x="20975" y="1025"/>
                  <a:pt x="20968" y="1032"/>
                </a:cubicBezTo>
                <a:lnTo>
                  <a:pt x="20968" y="1025"/>
                </a:lnTo>
                <a:lnTo>
                  <a:pt x="21011" y="981"/>
                </a:lnTo>
                <a:cubicBezTo>
                  <a:pt x="21025" y="959"/>
                  <a:pt x="21046" y="945"/>
                  <a:pt x="21060" y="923"/>
                </a:cubicBezTo>
                <a:cubicBezTo>
                  <a:pt x="21075" y="901"/>
                  <a:pt x="21082" y="886"/>
                  <a:pt x="21096" y="871"/>
                </a:cubicBezTo>
                <a:cubicBezTo>
                  <a:pt x="21117" y="835"/>
                  <a:pt x="21138" y="805"/>
                  <a:pt x="21160" y="769"/>
                </a:cubicBezTo>
                <a:cubicBezTo>
                  <a:pt x="21238" y="622"/>
                  <a:pt x="21280" y="483"/>
                  <a:pt x="21309" y="366"/>
                </a:cubicBezTo>
                <a:cubicBezTo>
                  <a:pt x="21323" y="308"/>
                  <a:pt x="21337" y="256"/>
                  <a:pt x="21344" y="212"/>
                </a:cubicBezTo>
                <a:cubicBezTo>
                  <a:pt x="21351" y="168"/>
                  <a:pt x="21359" y="132"/>
                  <a:pt x="21366" y="95"/>
                </a:cubicBezTo>
                <a:cubicBezTo>
                  <a:pt x="21380" y="29"/>
                  <a:pt x="21380" y="0"/>
                  <a:pt x="21380" y="0"/>
                </a:cubicBezTo>
                <a:lnTo>
                  <a:pt x="21600" y="37"/>
                </a:lnTo>
                <a:cubicBezTo>
                  <a:pt x="21600" y="37"/>
                  <a:pt x="21593" y="73"/>
                  <a:pt x="21586" y="132"/>
                </a:cubicBezTo>
                <a:cubicBezTo>
                  <a:pt x="21579" y="161"/>
                  <a:pt x="21572" y="205"/>
                  <a:pt x="21565" y="249"/>
                </a:cubicBezTo>
                <a:cubicBezTo>
                  <a:pt x="21557" y="300"/>
                  <a:pt x="21543" y="351"/>
                  <a:pt x="21529" y="417"/>
                </a:cubicBezTo>
                <a:cubicBezTo>
                  <a:pt x="21501" y="542"/>
                  <a:pt x="21451" y="703"/>
                  <a:pt x="21359" y="871"/>
                </a:cubicBezTo>
                <a:cubicBezTo>
                  <a:pt x="21337" y="915"/>
                  <a:pt x="21309" y="959"/>
                  <a:pt x="21280" y="1003"/>
                </a:cubicBezTo>
                <a:cubicBezTo>
                  <a:pt x="21266" y="1025"/>
                  <a:pt x="21252" y="1054"/>
                  <a:pt x="21231" y="1069"/>
                </a:cubicBezTo>
                <a:cubicBezTo>
                  <a:pt x="21217" y="1091"/>
                  <a:pt x="21195" y="1106"/>
                  <a:pt x="21181" y="1128"/>
                </a:cubicBezTo>
                <a:lnTo>
                  <a:pt x="21138" y="1172"/>
                </a:lnTo>
                <a:lnTo>
                  <a:pt x="21138" y="1179"/>
                </a:lnTo>
                <a:cubicBezTo>
                  <a:pt x="21131" y="1193"/>
                  <a:pt x="21131" y="1186"/>
                  <a:pt x="21131" y="1186"/>
                </a:cubicBezTo>
                <a:lnTo>
                  <a:pt x="21124" y="1193"/>
                </a:lnTo>
                <a:cubicBezTo>
                  <a:pt x="21103" y="1215"/>
                  <a:pt x="21082" y="1230"/>
                  <a:pt x="21060" y="1252"/>
                </a:cubicBezTo>
                <a:cubicBezTo>
                  <a:pt x="21039" y="1274"/>
                  <a:pt x="21018" y="1296"/>
                  <a:pt x="20989" y="1311"/>
                </a:cubicBezTo>
                <a:cubicBezTo>
                  <a:pt x="20968" y="1325"/>
                  <a:pt x="20940" y="1347"/>
                  <a:pt x="20911" y="1362"/>
                </a:cubicBezTo>
                <a:cubicBezTo>
                  <a:pt x="20705" y="1501"/>
                  <a:pt x="20443" y="1574"/>
                  <a:pt x="20173" y="1633"/>
                </a:cubicBezTo>
                <a:cubicBezTo>
                  <a:pt x="20038" y="1662"/>
                  <a:pt x="19896" y="1684"/>
                  <a:pt x="19754" y="1706"/>
                </a:cubicBezTo>
                <a:cubicBezTo>
                  <a:pt x="19612" y="1735"/>
                  <a:pt x="19470" y="1772"/>
                  <a:pt x="19328" y="1816"/>
                </a:cubicBezTo>
                <a:cubicBezTo>
                  <a:pt x="19292" y="1831"/>
                  <a:pt x="19257" y="1845"/>
                  <a:pt x="19221" y="1860"/>
                </a:cubicBezTo>
                <a:cubicBezTo>
                  <a:pt x="19186" y="1874"/>
                  <a:pt x="19157" y="1896"/>
                  <a:pt x="19122" y="1911"/>
                </a:cubicBezTo>
                <a:cubicBezTo>
                  <a:pt x="19086" y="1926"/>
                  <a:pt x="19058" y="1948"/>
                  <a:pt x="19030" y="1970"/>
                </a:cubicBezTo>
                <a:lnTo>
                  <a:pt x="18987" y="1999"/>
                </a:lnTo>
                <a:cubicBezTo>
                  <a:pt x="18973" y="2006"/>
                  <a:pt x="18959" y="2028"/>
                  <a:pt x="18937" y="2043"/>
                </a:cubicBezTo>
                <a:cubicBezTo>
                  <a:pt x="18817" y="2145"/>
                  <a:pt x="18717" y="2277"/>
                  <a:pt x="18646" y="2431"/>
                </a:cubicBezTo>
                <a:cubicBezTo>
                  <a:pt x="18575" y="2585"/>
                  <a:pt x="18525" y="2753"/>
                  <a:pt x="18490" y="2936"/>
                </a:cubicBezTo>
                <a:cubicBezTo>
                  <a:pt x="18454" y="3119"/>
                  <a:pt x="18426" y="3310"/>
                  <a:pt x="18383" y="3515"/>
                </a:cubicBezTo>
                <a:cubicBezTo>
                  <a:pt x="18341" y="3712"/>
                  <a:pt x="18291" y="3925"/>
                  <a:pt x="18192" y="4115"/>
                </a:cubicBezTo>
                <a:cubicBezTo>
                  <a:pt x="18170" y="4166"/>
                  <a:pt x="18135" y="4210"/>
                  <a:pt x="18107" y="4261"/>
                </a:cubicBezTo>
                <a:cubicBezTo>
                  <a:pt x="18078" y="4313"/>
                  <a:pt x="18043" y="4349"/>
                  <a:pt x="18007" y="4393"/>
                </a:cubicBezTo>
                <a:lnTo>
                  <a:pt x="17964" y="4437"/>
                </a:lnTo>
                <a:cubicBezTo>
                  <a:pt x="17964" y="4437"/>
                  <a:pt x="17950" y="4452"/>
                  <a:pt x="17950" y="4452"/>
                </a:cubicBezTo>
                <a:lnTo>
                  <a:pt x="17943" y="4459"/>
                </a:lnTo>
                <a:lnTo>
                  <a:pt x="17879" y="4518"/>
                </a:lnTo>
                <a:cubicBezTo>
                  <a:pt x="17858" y="4532"/>
                  <a:pt x="17837" y="4554"/>
                  <a:pt x="17815" y="4576"/>
                </a:cubicBezTo>
                <a:lnTo>
                  <a:pt x="17744" y="4628"/>
                </a:lnTo>
                <a:cubicBezTo>
                  <a:pt x="17560" y="4752"/>
                  <a:pt x="17340" y="4833"/>
                  <a:pt x="17127" y="4876"/>
                </a:cubicBezTo>
                <a:cubicBezTo>
                  <a:pt x="16914" y="4920"/>
                  <a:pt x="16693" y="4957"/>
                  <a:pt x="16480" y="5001"/>
                </a:cubicBezTo>
                <a:cubicBezTo>
                  <a:pt x="16267" y="5045"/>
                  <a:pt x="16062" y="5111"/>
                  <a:pt x="15884" y="5228"/>
                </a:cubicBezTo>
                <a:cubicBezTo>
                  <a:pt x="15699" y="5345"/>
                  <a:pt x="15557" y="5513"/>
                  <a:pt x="15465" y="5719"/>
                </a:cubicBezTo>
                <a:cubicBezTo>
                  <a:pt x="15366" y="5924"/>
                  <a:pt x="15323" y="6158"/>
                  <a:pt x="15280" y="6392"/>
                </a:cubicBezTo>
                <a:cubicBezTo>
                  <a:pt x="15238" y="6634"/>
                  <a:pt x="15209" y="6883"/>
                  <a:pt x="15124" y="7132"/>
                </a:cubicBezTo>
                <a:cubicBezTo>
                  <a:pt x="15103" y="7190"/>
                  <a:pt x="15082" y="7256"/>
                  <a:pt x="15053" y="7315"/>
                </a:cubicBezTo>
                <a:cubicBezTo>
                  <a:pt x="15025" y="7373"/>
                  <a:pt x="14996" y="7432"/>
                  <a:pt x="14961" y="7490"/>
                </a:cubicBezTo>
                <a:lnTo>
                  <a:pt x="14904" y="7578"/>
                </a:lnTo>
                <a:cubicBezTo>
                  <a:pt x="14883" y="7608"/>
                  <a:pt x="14862" y="7630"/>
                  <a:pt x="14847" y="7652"/>
                </a:cubicBezTo>
                <a:lnTo>
                  <a:pt x="14819" y="7688"/>
                </a:lnTo>
                <a:lnTo>
                  <a:pt x="14783" y="7739"/>
                </a:lnTo>
                <a:lnTo>
                  <a:pt x="14762" y="7761"/>
                </a:lnTo>
                <a:lnTo>
                  <a:pt x="14684" y="7827"/>
                </a:lnTo>
                <a:cubicBezTo>
                  <a:pt x="14634" y="7871"/>
                  <a:pt x="14578" y="7908"/>
                  <a:pt x="14521" y="7944"/>
                </a:cubicBezTo>
                <a:cubicBezTo>
                  <a:pt x="14464" y="7981"/>
                  <a:pt x="14407" y="8010"/>
                  <a:pt x="14343" y="8040"/>
                </a:cubicBezTo>
                <a:cubicBezTo>
                  <a:pt x="14222" y="8091"/>
                  <a:pt x="14102" y="8135"/>
                  <a:pt x="13974" y="8164"/>
                </a:cubicBezTo>
                <a:cubicBezTo>
                  <a:pt x="13725" y="8223"/>
                  <a:pt x="13477" y="8252"/>
                  <a:pt x="13236" y="8311"/>
                </a:cubicBezTo>
                <a:cubicBezTo>
                  <a:pt x="13179" y="8325"/>
                  <a:pt x="13115" y="8340"/>
                  <a:pt x="13058" y="8362"/>
                </a:cubicBezTo>
                <a:cubicBezTo>
                  <a:pt x="13001" y="8376"/>
                  <a:pt x="12944" y="8398"/>
                  <a:pt x="12888" y="8420"/>
                </a:cubicBezTo>
                <a:cubicBezTo>
                  <a:pt x="12831" y="8442"/>
                  <a:pt x="12781" y="8472"/>
                  <a:pt x="12724" y="8501"/>
                </a:cubicBezTo>
                <a:lnTo>
                  <a:pt x="12653" y="8552"/>
                </a:lnTo>
                <a:cubicBezTo>
                  <a:pt x="12632" y="8567"/>
                  <a:pt x="12604" y="8581"/>
                  <a:pt x="12582" y="8603"/>
                </a:cubicBezTo>
                <a:cubicBezTo>
                  <a:pt x="12398" y="8764"/>
                  <a:pt x="12270" y="8969"/>
                  <a:pt x="12199" y="9211"/>
                </a:cubicBezTo>
                <a:cubicBezTo>
                  <a:pt x="12128" y="9453"/>
                  <a:pt x="12092" y="9709"/>
                  <a:pt x="12043" y="9973"/>
                </a:cubicBezTo>
                <a:cubicBezTo>
                  <a:pt x="11993" y="10236"/>
                  <a:pt x="11936" y="10507"/>
                  <a:pt x="11794" y="10756"/>
                </a:cubicBezTo>
                <a:cubicBezTo>
                  <a:pt x="11751" y="10815"/>
                  <a:pt x="11716" y="10888"/>
                  <a:pt x="11673" y="10932"/>
                </a:cubicBezTo>
                <a:lnTo>
                  <a:pt x="11609" y="11005"/>
                </a:lnTo>
                <a:cubicBezTo>
                  <a:pt x="11609" y="11005"/>
                  <a:pt x="11595" y="11020"/>
                  <a:pt x="11595" y="11020"/>
                </a:cubicBezTo>
                <a:lnTo>
                  <a:pt x="11588" y="11027"/>
                </a:lnTo>
                <a:lnTo>
                  <a:pt x="11567" y="11042"/>
                </a:lnTo>
                <a:lnTo>
                  <a:pt x="11524" y="11078"/>
                </a:lnTo>
                <a:cubicBezTo>
                  <a:pt x="11418" y="11173"/>
                  <a:pt x="11297" y="11247"/>
                  <a:pt x="11176" y="11305"/>
                </a:cubicBezTo>
                <a:cubicBezTo>
                  <a:pt x="10665" y="11525"/>
                  <a:pt x="10125" y="11488"/>
                  <a:pt x="9685" y="11701"/>
                </a:cubicBezTo>
                <a:cubicBezTo>
                  <a:pt x="9657" y="11715"/>
                  <a:pt x="9628" y="11730"/>
                  <a:pt x="9607" y="11745"/>
                </a:cubicBezTo>
                <a:cubicBezTo>
                  <a:pt x="9579" y="11759"/>
                  <a:pt x="9557" y="11774"/>
                  <a:pt x="9536" y="11788"/>
                </a:cubicBezTo>
                <a:lnTo>
                  <a:pt x="9465" y="11840"/>
                </a:lnTo>
                <a:cubicBezTo>
                  <a:pt x="9444" y="11862"/>
                  <a:pt x="9415" y="11884"/>
                  <a:pt x="9394" y="11906"/>
                </a:cubicBezTo>
                <a:cubicBezTo>
                  <a:pt x="9302" y="11986"/>
                  <a:pt x="9238" y="12081"/>
                  <a:pt x="9174" y="12184"/>
                </a:cubicBezTo>
                <a:cubicBezTo>
                  <a:pt x="9060" y="12396"/>
                  <a:pt x="9004" y="12645"/>
                  <a:pt x="8961" y="12901"/>
                </a:cubicBezTo>
                <a:cubicBezTo>
                  <a:pt x="8918" y="13158"/>
                  <a:pt x="8883" y="13421"/>
                  <a:pt x="8805" y="13678"/>
                </a:cubicBezTo>
                <a:cubicBezTo>
                  <a:pt x="8783" y="13743"/>
                  <a:pt x="8762" y="13809"/>
                  <a:pt x="8734" y="13868"/>
                </a:cubicBezTo>
                <a:lnTo>
                  <a:pt x="8691" y="13963"/>
                </a:lnTo>
                <a:cubicBezTo>
                  <a:pt x="8684" y="13978"/>
                  <a:pt x="8677" y="13992"/>
                  <a:pt x="8670" y="14007"/>
                </a:cubicBezTo>
                <a:lnTo>
                  <a:pt x="8585" y="14139"/>
                </a:lnTo>
                <a:cubicBezTo>
                  <a:pt x="8563" y="14168"/>
                  <a:pt x="8542" y="14190"/>
                  <a:pt x="8521" y="14212"/>
                </a:cubicBezTo>
                <a:lnTo>
                  <a:pt x="8492" y="14249"/>
                </a:lnTo>
                <a:lnTo>
                  <a:pt x="8478" y="14263"/>
                </a:lnTo>
                <a:cubicBezTo>
                  <a:pt x="8478" y="14263"/>
                  <a:pt x="8464" y="14278"/>
                  <a:pt x="8464" y="14278"/>
                </a:cubicBezTo>
                <a:lnTo>
                  <a:pt x="8457" y="14285"/>
                </a:lnTo>
                <a:lnTo>
                  <a:pt x="8379" y="14359"/>
                </a:lnTo>
                <a:lnTo>
                  <a:pt x="8343" y="14395"/>
                </a:lnTo>
                <a:cubicBezTo>
                  <a:pt x="8329" y="14402"/>
                  <a:pt x="8315" y="14417"/>
                  <a:pt x="8301" y="14424"/>
                </a:cubicBezTo>
                <a:lnTo>
                  <a:pt x="8215" y="14483"/>
                </a:lnTo>
                <a:cubicBezTo>
                  <a:pt x="8159" y="14520"/>
                  <a:pt x="8095" y="14549"/>
                  <a:pt x="8038" y="14578"/>
                </a:cubicBezTo>
                <a:cubicBezTo>
                  <a:pt x="7917" y="14629"/>
                  <a:pt x="7789" y="14673"/>
                  <a:pt x="7669" y="14703"/>
                </a:cubicBezTo>
                <a:cubicBezTo>
                  <a:pt x="7420" y="14761"/>
                  <a:pt x="7179" y="14791"/>
                  <a:pt x="6951" y="14849"/>
                </a:cubicBezTo>
                <a:cubicBezTo>
                  <a:pt x="6895" y="14864"/>
                  <a:pt x="6838" y="14878"/>
                  <a:pt x="6781" y="14893"/>
                </a:cubicBezTo>
                <a:lnTo>
                  <a:pt x="6696" y="14915"/>
                </a:lnTo>
                <a:lnTo>
                  <a:pt x="6618" y="14944"/>
                </a:lnTo>
                <a:cubicBezTo>
                  <a:pt x="6511" y="14981"/>
                  <a:pt x="6419" y="15047"/>
                  <a:pt x="6334" y="15098"/>
                </a:cubicBezTo>
                <a:cubicBezTo>
                  <a:pt x="6312" y="15113"/>
                  <a:pt x="6291" y="15135"/>
                  <a:pt x="6270" y="15157"/>
                </a:cubicBezTo>
                <a:lnTo>
                  <a:pt x="6213" y="15215"/>
                </a:lnTo>
                <a:cubicBezTo>
                  <a:pt x="6178" y="15259"/>
                  <a:pt x="6142" y="15296"/>
                  <a:pt x="6114" y="15340"/>
                </a:cubicBezTo>
                <a:cubicBezTo>
                  <a:pt x="6057" y="15428"/>
                  <a:pt x="6000" y="15523"/>
                  <a:pt x="5964" y="15633"/>
                </a:cubicBezTo>
                <a:cubicBezTo>
                  <a:pt x="5808" y="16050"/>
                  <a:pt x="5815" y="16533"/>
                  <a:pt x="5659" y="16994"/>
                </a:cubicBezTo>
                <a:cubicBezTo>
                  <a:pt x="5638" y="17053"/>
                  <a:pt x="5617" y="17112"/>
                  <a:pt x="5588" y="17163"/>
                </a:cubicBezTo>
                <a:cubicBezTo>
                  <a:pt x="5560" y="17221"/>
                  <a:pt x="5538" y="17273"/>
                  <a:pt x="5496" y="17331"/>
                </a:cubicBezTo>
                <a:lnTo>
                  <a:pt x="5439" y="17412"/>
                </a:lnTo>
                <a:cubicBezTo>
                  <a:pt x="5418" y="17441"/>
                  <a:pt x="5404" y="17456"/>
                  <a:pt x="5389" y="17478"/>
                </a:cubicBezTo>
                <a:lnTo>
                  <a:pt x="5340" y="17544"/>
                </a:lnTo>
                <a:cubicBezTo>
                  <a:pt x="5333" y="17551"/>
                  <a:pt x="5340" y="17544"/>
                  <a:pt x="5325" y="17558"/>
                </a:cubicBezTo>
                <a:lnTo>
                  <a:pt x="5318" y="17566"/>
                </a:lnTo>
                <a:lnTo>
                  <a:pt x="5304" y="17580"/>
                </a:lnTo>
                <a:lnTo>
                  <a:pt x="5269" y="17609"/>
                </a:lnTo>
                <a:cubicBezTo>
                  <a:pt x="5091" y="17778"/>
                  <a:pt x="4871" y="17880"/>
                  <a:pt x="4658" y="17946"/>
                </a:cubicBezTo>
                <a:cubicBezTo>
                  <a:pt x="4445" y="18012"/>
                  <a:pt x="4239" y="18041"/>
                  <a:pt x="4040" y="18078"/>
                </a:cubicBezTo>
                <a:cubicBezTo>
                  <a:pt x="3841" y="18115"/>
                  <a:pt x="3657" y="18151"/>
                  <a:pt x="3493" y="18217"/>
                </a:cubicBezTo>
                <a:cubicBezTo>
                  <a:pt x="3451" y="18232"/>
                  <a:pt x="3408" y="18247"/>
                  <a:pt x="3373" y="18268"/>
                </a:cubicBezTo>
                <a:cubicBezTo>
                  <a:pt x="3337" y="18290"/>
                  <a:pt x="3295" y="18305"/>
                  <a:pt x="3266" y="18334"/>
                </a:cubicBezTo>
                <a:lnTo>
                  <a:pt x="3217" y="18371"/>
                </a:lnTo>
                <a:cubicBezTo>
                  <a:pt x="3202" y="18386"/>
                  <a:pt x="3188" y="18393"/>
                  <a:pt x="3167" y="18408"/>
                </a:cubicBezTo>
                <a:cubicBezTo>
                  <a:pt x="3131" y="18437"/>
                  <a:pt x="3103" y="18466"/>
                  <a:pt x="3075" y="18495"/>
                </a:cubicBezTo>
                <a:cubicBezTo>
                  <a:pt x="2961" y="18613"/>
                  <a:pt x="2883" y="18759"/>
                  <a:pt x="2826" y="18913"/>
                </a:cubicBezTo>
                <a:cubicBezTo>
                  <a:pt x="2712" y="19220"/>
                  <a:pt x="2691" y="19564"/>
                  <a:pt x="2627" y="19894"/>
                </a:cubicBezTo>
                <a:cubicBezTo>
                  <a:pt x="2592" y="20062"/>
                  <a:pt x="2549" y="20223"/>
                  <a:pt x="2485" y="20377"/>
                </a:cubicBezTo>
                <a:cubicBezTo>
                  <a:pt x="2471" y="20414"/>
                  <a:pt x="2450" y="20450"/>
                  <a:pt x="2428" y="20487"/>
                </a:cubicBezTo>
                <a:cubicBezTo>
                  <a:pt x="2421" y="20509"/>
                  <a:pt x="2414" y="20524"/>
                  <a:pt x="2400" y="20546"/>
                </a:cubicBezTo>
                <a:lnTo>
                  <a:pt x="2365" y="20604"/>
                </a:lnTo>
                <a:cubicBezTo>
                  <a:pt x="2343" y="20641"/>
                  <a:pt x="2315" y="20677"/>
                  <a:pt x="2293" y="20714"/>
                </a:cubicBezTo>
                <a:cubicBezTo>
                  <a:pt x="2272" y="20743"/>
                  <a:pt x="2251" y="20765"/>
                  <a:pt x="2230" y="20795"/>
                </a:cubicBezTo>
                <a:lnTo>
                  <a:pt x="2215" y="20817"/>
                </a:lnTo>
                <a:lnTo>
                  <a:pt x="2201" y="20831"/>
                </a:lnTo>
                <a:cubicBezTo>
                  <a:pt x="2208" y="20824"/>
                  <a:pt x="2187" y="20846"/>
                  <a:pt x="2187" y="20846"/>
                </a:cubicBezTo>
                <a:lnTo>
                  <a:pt x="2144" y="20882"/>
                </a:lnTo>
                <a:cubicBezTo>
                  <a:pt x="2116" y="20912"/>
                  <a:pt x="2088" y="20934"/>
                  <a:pt x="2059" y="20956"/>
                </a:cubicBezTo>
                <a:cubicBezTo>
                  <a:pt x="1995" y="21000"/>
                  <a:pt x="1938" y="21044"/>
                  <a:pt x="1875" y="21080"/>
                </a:cubicBezTo>
                <a:cubicBezTo>
                  <a:pt x="1811" y="21117"/>
                  <a:pt x="1754" y="21146"/>
                  <a:pt x="1690" y="21175"/>
                </a:cubicBezTo>
                <a:cubicBezTo>
                  <a:pt x="1626" y="21197"/>
                  <a:pt x="1569" y="21227"/>
                  <a:pt x="1512" y="21241"/>
                </a:cubicBezTo>
                <a:cubicBezTo>
                  <a:pt x="1278" y="21314"/>
                  <a:pt x="1072" y="21344"/>
                  <a:pt x="902" y="21380"/>
                </a:cubicBezTo>
                <a:cubicBezTo>
                  <a:pt x="731" y="21410"/>
                  <a:pt x="596" y="21446"/>
                  <a:pt x="483" y="21476"/>
                </a:cubicBezTo>
                <a:cubicBezTo>
                  <a:pt x="433" y="21490"/>
                  <a:pt x="383" y="21505"/>
                  <a:pt x="348" y="21519"/>
                </a:cubicBezTo>
                <a:cubicBezTo>
                  <a:pt x="312" y="21534"/>
                  <a:pt x="284" y="21541"/>
                  <a:pt x="256" y="21556"/>
                </a:cubicBezTo>
                <a:cubicBezTo>
                  <a:pt x="199" y="21585"/>
                  <a:pt x="170" y="21600"/>
                  <a:pt x="170" y="21600"/>
                </a:cubicBezTo>
                <a:lnTo>
                  <a:pt x="0" y="21271"/>
                </a:lnTo>
                <a:close/>
              </a:path>
            </a:pathLst>
          </a:custGeom>
          <a:solidFill>
            <a:srgbClr val="3A27AB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0" name="Freeform: Shape 29"/>
          <p:cNvSpPr/>
          <p:nvPr/>
        </p:nvSpPr>
        <p:spPr>
          <a:xfrm>
            <a:off x="6126679" y="19724"/>
            <a:ext cx="6125101" cy="605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78"/>
                </a:moveTo>
                <a:cubicBezTo>
                  <a:pt x="0" y="21178"/>
                  <a:pt x="31" y="21170"/>
                  <a:pt x="93" y="21154"/>
                </a:cubicBezTo>
                <a:cubicBezTo>
                  <a:pt x="155" y="21139"/>
                  <a:pt x="232" y="21123"/>
                  <a:pt x="340" y="21084"/>
                </a:cubicBezTo>
                <a:cubicBezTo>
                  <a:pt x="441" y="21045"/>
                  <a:pt x="572" y="20998"/>
                  <a:pt x="696" y="20904"/>
                </a:cubicBezTo>
                <a:cubicBezTo>
                  <a:pt x="711" y="20896"/>
                  <a:pt x="726" y="20881"/>
                  <a:pt x="742" y="20873"/>
                </a:cubicBezTo>
                <a:cubicBezTo>
                  <a:pt x="757" y="20857"/>
                  <a:pt x="773" y="20850"/>
                  <a:pt x="788" y="20834"/>
                </a:cubicBezTo>
                <a:lnTo>
                  <a:pt x="811" y="20810"/>
                </a:lnTo>
                <a:lnTo>
                  <a:pt x="827" y="20803"/>
                </a:lnTo>
                <a:lnTo>
                  <a:pt x="835" y="20795"/>
                </a:lnTo>
                <a:cubicBezTo>
                  <a:pt x="835" y="20795"/>
                  <a:pt x="819" y="20810"/>
                  <a:pt x="827" y="20803"/>
                </a:cubicBezTo>
                <a:cubicBezTo>
                  <a:pt x="842" y="20787"/>
                  <a:pt x="858" y="20764"/>
                  <a:pt x="873" y="20748"/>
                </a:cubicBezTo>
                <a:cubicBezTo>
                  <a:pt x="889" y="20732"/>
                  <a:pt x="904" y="20709"/>
                  <a:pt x="927" y="20693"/>
                </a:cubicBezTo>
                <a:cubicBezTo>
                  <a:pt x="951" y="20670"/>
                  <a:pt x="951" y="20654"/>
                  <a:pt x="966" y="20638"/>
                </a:cubicBezTo>
                <a:cubicBezTo>
                  <a:pt x="989" y="20599"/>
                  <a:pt x="1020" y="20568"/>
                  <a:pt x="1036" y="20521"/>
                </a:cubicBezTo>
                <a:cubicBezTo>
                  <a:pt x="1136" y="20341"/>
                  <a:pt x="1198" y="20115"/>
                  <a:pt x="1252" y="19849"/>
                </a:cubicBezTo>
                <a:cubicBezTo>
                  <a:pt x="1306" y="19583"/>
                  <a:pt x="1345" y="19278"/>
                  <a:pt x="1461" y="18950"/>
                </a:cubicBezTo>
                <a:cubicBezTo>
                  <a:pt x="1515" y="18786"/>
                  <a:pt x="1600" y="18621"/>
                  <a:pt x="1716" y="18473"/>
                </a:cubicBezTo>
                <a:cubicBezTo>
                  <a:pt x="1747" y="18434"/>
                  <a:pt x="1777" y="18403"/>
                  <a:pt x="1808" y="18364"/>
                </a:cubicBezTo>
                <a:lnTo>
                  <a:pt x="1832" y="18340"/>
                </a:lnTo>
                <a:cubicBezTo>
                  <a:pt x="1839" y="18332"/>
                  <a:pt x="1832" y="18340"/>
                  <a:pt x="1847" y="18324"/>
                </a:cubicBezTo>
                <a:lnTo>
                  <a:pt x="1855" y="18317"/>
                </a:lnTo>
                <a:lnTo>
                  <a:pt x="1870" y="18309"/>
                </a:lnTo>
                <a:lnTo>
                  <a:pt x="1917" y="18270"/>
                </a:lnTo>
                <a:cubicBezTo>
                  <a:pt x="1971" y="18215"/>
                  <a:pt x="2071" y="18152"/>
                  <a:pt x="2156" y="18098"/>
                </a:cubicBezTo>
                <a:cubicBezTo>
                  <a:pt x="2504" y="17902"/>
                  <a:pt x="2898" y="17848"/>
                  <a:pt x="3277" y="17777"/>
                </a:cubicBezTo>
                <a:cubicBezTo>
                  <a:pt x="3462" y="17746"/>
                  <a:pt x="3655" y="17707"/>
                  <a:pt x="3833" y="17636"/>
                </a:cubicBezTo>
                <a:cubicBezTo>
                  <a:pt x="4011" y="17574"/>
                  <a:pt x="4173" y="17480"/>
                  <a:pt x="4305" y="17347"/>
                </a:cubicBezTo>
                <a:cubicBezTo>
                  <a:pt x="4305" y="17347"/>
                  <a:pt x="4312" y="17339"/>
                  <a:pt x="4305" y="17347"/>
                </a:cubicBezTo>
                <a:lnTo>
                  <a:pt x="4312" y="17339"/>
                </a:lnTo>
                <a:lnTo>
                  <a:pt x="4328" y="17324"/>
                </a:lnTo>
                <a:lnTo>
                  <a:pt x="4351" y="17293"/>
                </a:lnTo>
                <a:lnTo>
                  <a:pt x="4405" y="17230"/>
                </a:lnTo>
                <a:cubicBezTo>
                  <a:pt x="4428" y="17207"/>
                  <a:pt x="4436" y="17191"/>
                  <a:pt x="4444" y="17175"/>
                </a:cubicBezTo>
                <a:lnTo>
                  <a:pt x="4482" y="17121"/>
                </a:lnTo>
                <a:cubicBezTo>
                  <a:pt x="4529" y="17042"/>
                  <a:pt x="4575" y="16949"/>
                  <a:pt x="4614" y="16855"/>
                </a:cubicBezTo>
                <a:cubicBezTo>
                  <a:pt x="4683" y="16667"/>
                  <a:pt x="4730" y="16448"/>
                  <a:pt x="4768" y="16229"/>
                </a:cubicBezTo>
                <a:cubicBezTo>
                  <a:pt x="4807" y="16010"/>
                  <a:pt x="4853" y="15776"/>
                  <a:pt x="4923" y="15541"/>
                </a:cubicBezTo>
                <a:cubicBezTo>
                  <a:pt x="4992" y="15307"/>
                  <a:pt x="5116" y="15080"/>
                  <a:pt x="5294" y="14893"/>
                </a:cubicBezTo>
                <a:lnTo>
                  <a:pt x="5309" y="14877"/>
                </a:lnTo>
                <a:cubicBezTo>
                  <a:pt x="5309" y="14877"/>
                  <a:pt x="5325" y="14861"/>
                  <a:pt x="5325" y="14861"/>
                </a:cubicBezTo>
                <a:lnTo>
                  <a:pt x="5332" y="14853"/>
                </a:lnTo>
                <a:lnTo>
                  <a:pt x="5363" y="14822"/>
                </a:lnTo>
                <a:lnTo>
                  <a:pt x="5433" y="14760"/>
                </a:lnTo>
                <a:cubicBezTo>
                  <a:pt x="5479" y="14721"/>
                  <a:pt x="5541" y="14681"/>
                  <a:pt x="5595" y="14642"/>
                </a:cubicBezTo>
                <a:cubicBezTo>
                  <a:pt x="5649" y="14611"/>
                  <a:pt x="5711" y="14580"/>
                  <a:pt x="5765" y="14549"/>
                </a:cubicBezTo>
                <a:cubicBezTo>
                  <a:pt x="5827" y="14525"/>
                  <a:pt x="5881" y="14502"/>
                  <a:pt x="5943" y="14478"/>
                </a:cubicBezTo>
                <a:cubicBezTo>
                  <a:pt x="6182" y="14392"/>
                  <a:pt x="6430" y="14361"/>
                  <a:pt x="6669" y="14314"/>
                </a:cubicBezTo>
                <a:lnTo>
                  <a:pt x="6847" y="14283"/>
                </a:lnTo>
                <a:cubicBezTo>
                  <a:pt x="6909" y="14275"/>
                  <a:pt x="6963" y="14259"/>
                  <a:pt x="7025" y="14244"/>
                </a:cubicBezTo>
                <a:cubicBezTo>
                  <a:pt x="7141" y="14212"/>
                  <a:pt x="7257" y="14181"/>
                  <a:pt x="7357" y="14134"/>
                </a:cubicBezTo>
                <a:cubicBezTo>
                  <a:pt x="7411" y="14119"/>
                  <a:pt x="7458" y="14087"/>
                  <a:pt x="7512" y="14064"/>
                </a:cubicBezTo>
                <a:cubicBezTo>
                  <a:pt x="7566" y="14040"/>
                  <a:pt x="7604" y="14001"/>
                  <a:pt x="7659" y="13970"/>
                </a:cubicBezTo>
                <a:lnTo>
                  <a:pt x="7782" y="13861"/>
                </a:lnTo>
                <a:cubicBezTo>
                  <a:pt x="7821" y="13814"/>
                  <a:pt x="7867" y="13767"/>
                  <a:pt x="7906" y="13720"/>
                </a:cubicBezTo>
                <a:lnTo>
                  <a:pt x="7952" y="13650"/>
                </a:lnTo>
                <a:cubicBezTo>
                  <a:pt x="7968" y="13626"/>
                  <a:pt x="7983" y="13603"/>
                  <a:pt x="7999" y="13579"/>
                </a:cubicBezTo>
                <a:cubicBezTo>
                  <a:pt x="8022" y="13524"/>
                  <a:pt x="8053" y="13478"/>
                  <a:pt x="8076" y="13415"/>
                </a:cubicBezTo>
                <a:lnTo>
                  <a:pt x="8107" y="13329"/>
                </a:lnTo>
                <a:lnTo>
                  <a:pt x="8138" y="13243"/>
                </a:lnTo>
                <a:cubicBezTo>
                  <a:pt x="8161" y="13188"/>
                  <a:pt x="8169" y="13126"/>
                  <a:pt x="8184" y="13063"/>
                </a:cubicBezTo>
                <a:cubicBezTo>
                  <a:pt x="8215" y="12946"/>
                  <a:pt x="8238" y="12813"/>
                  <a:pt x="8254" y="12688"/>
                </a:cubicBezTo>
                <a:cubicBezTo>
                  <a:pt x="8277" y="12563"/>
                  <a:pt x="8300" y="12430"/>
                  <a:pt x="8331" y="12305"/>
                </a:cubicBezTo>
                <a:cubicBezTo>
                  <a:pt x="8385" y="12047"/>
                  <a:pt x="8478" y="11781"/>
                  <a:pt x="8640" y="11554"/>
                </a:cubicBezTo>
                <a:cubicBezTo>
                  <a:pt x="8655" y="11523"/>
                  <a:pt x="8679" y="11500"/>
                  <a:pt x="8702" y="11476"/>
                </a:cubicBezTo>
                <a:lnTo>
                  <a:pt x="8771" y="11398"/>
                </a:lnTo>
                <a:lnTo>
                  <a:pt x="8779" y="11390"/>
                </a:lnTo>
                <a:cubicBezTo>
                  <a:pt x="8779" y="11390"/>
                  <a:pt x="8787" y="11382"/>
                  <a:pt x="8795" y="11375"/>
                </a:cubicBezTo>
                <a:lnTo>
                  <a:pt x="8810" y="11359"/>
                </a:lnTo>
                <a:lnTo>
                  <a:pt x="8849" y="11328"/>
                </a:lnTo>
                <a:lnTo>
                  <a:pt x="8918" y="11265"/>
                </a:lnTo>
                <a:cubicBezTo>
                  <a:pt x="8980" y="11226"/>
                  <a:pt x="9034" y="11179"/>
                  <a:pt x="9096" y="11148"/>
                </a:cubicBezTo>
                <a:cubicBezTo>
                  <a:pt x="9158" y="11117"/>
                  <a:pt x="9220" y="11078"/>
                  <a:pt x="9281" y="11062"/>
                </a:cubicBezTo>
                <a:cubicBezTo>
                  <a:pt x="9536" y="10960"/>
                  <a:pt x="9799" y="10913"/>
                  <a:pt x="10054" y="10866"/>
                </a:cubicBezTo>
                <a:cubicBezTo>
                  <a:pt x="10186" y="10843"/>
                  <a:pt x="10309" y="10820"/>
                  <a:pt x="10433" y="10788"/>
                </a:cubicBezTo>
                <a:cubicBezTo>
                  <a:pt x="10495" y="10773"/>
                  <a:pt x="10557" y="10757"/>
                  <a:pt x="10618" y="10741"/>
                </a:cubicBezTo>
                <a:lnTo>
                  <a:pt x="10711" y="10718"/>
                </a:lnTo>
                <a:lnTo>
                  <a:pt x="10796" y="10687"/>
                </a:lnTo>
                <a:cubicBezTo>
                  <a:pt x="10912" y="10640"/>
                  <a:pt x="11020" y="10577"/>
                  <a:pt x="11113" y="10507"/>
                </a:cubicBezTo>
                <a:cubicBezTo>
                  <a:pt x="11136" y="10491"/>
                  <a:pt x="11159" y="10468"/>
                  <a:pt x="11183" y="10452"/>
                </a:cubicBezTo>
                <a:lnTo>
                  <a:pt x="11229" y="10405"/>
                </a:lnTo>
                <a:lnTo>
                  <a:pt x="11237" y="10397"/>
                </a:lnTo>
                <a:cubicBezTo>
                  <a:pt x="11237" y="10397"/>
                  <a:pt x="11237" y="10397"/>
                  <a:pt x="11244" y="10390"/>
                </a:cubicBezTo>
                <a:lnTo>
                  <a:pt x="11306" y="10319"/>
                </a:lnTo>
                <a:cubicBezTo>
                  <a:pt x="11329" y="10296"/>
                  <a:pt x="11353" y="10272"/>
                  <a:pt x="11368" y="10249"/>
                </a:cubicBezTo>
                <a:cubicBezTo>
                  <a:pt x="11430" y="10155"/>
                  <a:pt x="11492" y="10046"/>
                  <a:pt x="11538" y="9928"/>
                </a:cubicBezTo>
                <a:cubicBezTo>
                  <a:pt x="11584" y="9811"/>
                  <a:pt x="11615" y="9686"/>
                  <a:pt x="11646" y="9569"/>
                </a:cubicBezTo>
                <a:cubicBezTo>
                  <a:pt x="11700" y="9319"/>
                  <a:pt x="11739" y="9061"/>
                  <a:pt x="11801" y="8803"/>
                </a:cubicBezTo>
                <a:cubicBezTo>
                  <a:pt x="11832" y="8670"/>
                  <a:pt x="11870" y="8545"/>
                  <a:pt x="11924" y="8420"/>
                </a:cubicBezTo>
                <a:cubicBezTo>
                  <a:pt x="11948" y="8357"/>
                  <a:pt x="11986" y="8294"/>
                  <a:pt x="12009" y="8232"/>
                </a:cubicBezTo>
                <a:cubicBezTo>
                  <a:pt x="12040" y="8169"/>
                  <a:pt x="12079" y="8115"/>
                  <a:pt x="12118" y="8060"/>
                </a:cubicBezTo>
                <a:lnTo>
                  <a:pt x="12187" y="7982"/>
                </a:lnTo>
                <a:lnTo>
                  <a:pt x="12218" y="7943"/>
                </a:lnTo>
                <a:lnTo>
                  <a:pt x="12234" y="7927"/>
                </a:lnTo>
                <a:cubicBezTo>
                  <a:pt x="12241" y="7919"/>
                  <a:pt x="12241" y="7919"/>
                  <a:pt x="12249" y="7911"/>
                </a:cubicBezTo>
                <a:lnTo>
                  <a:pt x="12257" y="7904"/>
                </a:lnTo>
                <a:lnTo>
                  <a:pt x="12326" y="7841"/>
                </a:lnTo>
                <a:cubicBezTo>
                  <a:pt x="12349" y="7818"/>
                  <a:pt x="12373" y="7802"/>
                  <a:pt x="12404" y="7779"/>
                </a:cubicBezTo>
                <a:cubicBezTo>
                  <a:pt x="12458" y="7739"/>
                  <a:pt x="12519" y="7700"/>
                  <a:pt x="12581" y="7669"/>
                </a:cubicBezTo>
                <a:lnTo>
                  <a:pt x="12674" y="7622"/>
                </a:lnTo>
                <a:cubicBezTo>
                  <a:pt x="12705" y="7607"/>
                  <a:pt x="12736" y="7599"/>
                  <a:pt x="12767" y="7583"/>
                </a:cubicBezTo>
                <a:cubicBezTo>
                  <a:pt x="13014" y="7489"/>
                  <a:pt x="13269" y="7442"/>
                  <a:pt x="13516" y="7395"/>
                </a:cubicBezTo>
                <a:cubicBezTo>
                  <a:pt x="13764" y="7349"/>
                  <a:pt x="14003" y="7309"/>
                  <a:pt x="14227" y="7223"/>
                </a:cubicBezTo>
                <a:cubicBezTo>
                  <a:pt x="14452" y="7137"/>
                  <a:pt x="14637" y="7005"/>
                  <a:pt x="14784" y="6817"/>
                </a:cubicBezTo>
                <a:cubicBezTo>
                  <a:pt x="14923" y="6645"/>
                  <a:pt x="15016" y="6426"/>
                  <a:pt x="15070" y="6192"/>
                </a:cubicBezTo>
                <a:cubicBezTo>
                  <a:pt x="15101" y="6074"/>
                  <a:pt x="15124" y="5965"/>
                  <a:pt x="15139" y="5848"/>
                </a:cubicBezTo>
                <a:cubicBezTo>
                  <a:pt x="15163" y="5730"/>
                  <a:pt x="15186" y="5613"/>
                  <a:pt x="15201" y="5496"/>
                </a:cubicBezTo>
                <a:cubicBezTo>
                  <a:pt x="15248" y="5261"/>
                  <a:pt x="15302" y="5019"/>
                  <a:pt x="15418" y="4808"/>
                </a:cubicBezTo>
                <a:lnTo>
                  <a:pt x="15456" y="4730"/>
                </a:lnTo>
                <a:lnTo>
                  <a:pt x="15503" y="4651"/>
                </a:lnTo>
                <a:lnTo>
                  <a:pt x="15557" y="4573"/>
                </a:lnTo>
                <a:lnTo>
                  <a:pt x="15618" y="4503"/>
                </a:lnTo>
                <a:lnTo>
                  <a:pt x="15680" y="4433"/>
                </a:lnTo>
                <a:lnTo>
                  <a:pt x="15750" y="4370"/>
                </a:lnTo>
                <a:lnTo>
                  <a:pt x="15812" y="4315"/>
                </a:lnTo>
                <a:cubicBezTo>
                  <a:pt x="15835" y="4300"/>
                  <a:pt x="15858" y="4284"/>
                  <a:pt x="15889" y="4261"/>
                </a:cubicBezTo>
                <a:cubicBezTo>
                  <a:pt x="16090" y="4120"/>
                  <a:pt x="16306" y="4050"/>
                  <a:pt x="16523" y="3995"/>
                </a:cubicBezTo>
                <a:cubicBezTo>
                  <a:pt x="16631" y="3964"/>
                  <a:pt x="16739" y="3948"/>
                  <a:pt x="16839" y="3924"/>
                </a:cubicBezTo>
                <a:cubicBezTo>
                  <a:pt x="16948" y="3901"/>
                  <a:pt x="17048" y="3885"/>
                  <a:pt x="17149" y="3862"/>
                </a:cubicBezTo>
                <a:cubicBezTo>
                  <a:pt x="17350" y="3823"/>
                  <a:pt x="17550" y="3776"/>
                  <a:pt x="17728" y="3698"/>
                </a:cubicBezTo>
                <a:cubicBezTo>
                  <a:pt x="17906" y="3620"/>
                  <a:pt x="18061" y="3502"/>
                  <a:pt x="18176" y="3369"/>
                </a:cubicBezTo>
                <a:cubicBezTo>
                  <a:pt x="18424" y="3096"/>
                  <a:pt x="18509" y="2728"/>
                  <a:pt x="18571" y="2384"/>
                </a:cubicBezTo>
                <a:cubicBezTo>
                  <a:pt x="18632" y="2033"/>
                  <a:pt x="18687" y="1689"/>
                  <a:pt x="18818" y="1376"/>
                </a:cubicBezTo>
                <a:cubicBezTo>
                  <a:pt x="18857" y="1298"/>
                  <a:pt x="18887" y="1227"/>
                  <a:pt x="18942" y="1157"/>
                </a:cubicBezTo>
                <a:cubicBezTo>
                  <a:pt x="18965" y="1126"/>
                  <a:pt x="18980" y="1087"/>
                  <a:pt x="19011" y="1055"/>
                </a:cubicBezTo>
                <a:cubicBezTo>
                  <a:pt x="19034" y="1024"/>
                  <a:pt x="19065" y="993"/>
                  <a:pt x="19088" y="962"/>
                </a:cubicBezTo>
                <a:lnTo>
                  <a:pt x="19104" y="938"/>
                </a:lnTo>
                <a:lnTo>
                  <a:pt x="19112" y="930"/>
                </a:lnTo>
                <a:cubicBezTo>
                  <a:pt x="19112" y="930"/>
                  <a:pt x="19119" y="922"/>
                  <a:pt x="19119" y="922"/>
                </a:cubicBezTo>
                <a:lnTo>
                  <a:pt x="19127" y="915"/>
                </a:lnTo>
                <a:lnTo>
                  <a:pt x="19166" y="876"/>
                </a:lnTo>
                <a:cubicBezTo>
                  <a:pt x="19197" y="852"/>
                  <a:pt x="19220" y="829"/>
                  <a:pt x="19251" y="805"/>
                </a:cubicBezTo>
                <a:cubicBezTo>
                  <a:pt x="19312" y="758"/>
                  <a:pt x="19382" y="711"/>
                  <a:pt x="19444" y="680"/>
                </a:cubicBezTo>
                <a:cubicBezTo>
                  <a:pt x="19699" y="539"/>
                  <a:pt x="19962" y="477"/>
                  <a:pt x="20186" y="438"/>
                </a:cubicBezTo>
                <a:cubicBezTo>
                  <a:pt x="20410" y="391"/>
                  <a:pt x="20611" y="360"/>
                  <a:pt x="20773" y="321"/>
                </a:cubicBezTo>
                <a:cubicBezTo>
                  <a:pt x="20935" y="281"/>
                  <a:pt x="21074" y="235"/>
                  <a:pt x="21175" y="188"/>
                </a:cubicBezTo>
                <a:cubicBezTo>
                  <a:pt x="21229" y="164"/>
                  <a:pt x="21268" y="141"/>
                  <a:pt x="21306" y="117"/>
                </a:cubicBezTo>
                <a:cubicBezTo>
                  <a:pt x="21345" y="94"/>
                  <a:pt x="21376" y="70"/>
                  <a:pt x="21399" y="55"/>
                </a:cubicBezTo>
                <a:cubicBezTo>
                  <a:pt x="21445" y="16"/>
                  <a:pt x="21469" y="0"/>
                  <a:pt x="21469" y="0"/>
                </a:cubicBezTo>
                <a:lnTo>
                  <a:pt x="21600" y="164"/>
                </a:lnTo>
                <a:cubicBezTo>
                  <a:pt x="21600" y="164"/>
                  <a:pt x="21577" y="188"/>
                  <a:pt x="21515" y="227"/>
                </a:cubicBezTo>
                <a:cubicBezTo>
                  <a:pt x="21484" y="250"/>
                  <a:pt x="21453" y="274"/>
                  <a:pt x="21407" y="297"/>
                </a:cubicBezTo>
                <a:cubicBezTo>
                  <a:pt x="21360" y="321"/>
                  <a:pt x="21314" y="352"/>
                  <a:pt x="21252" y="375"/>
                </a:cubicBezTo>
                <a:cubicBezTo>
                  <a:pt x="21136" y="430"/>
                  <a:pt x="20982" y="477"/>
                  <a:pt x="20804" y="524"/>
                </a:cubicBezTo>
                <a:cubicBezTo>
                  <a:pt x="20626" y="563"/>
                  <a:pt x="20425" y="594"/>
                  <a:pt x="20201" y="633"/>
                </a:cubicBezTo>
                <a:cubicBezTo>
                  <a:pt x="19985" y="672"/>
                  <a:pt x="19738" y="727"/>
                  <a:pt x="19513" y="844"/>
                </a:cubicBezTo>
                <a:cubicBezTo>
                  <a:pt x="19452" y="876"/>
                  <a:pt x="19405" y="915"/>
                  <a:pt x="19351" y="946"/>
                </a:cubicBezTo>
                <a:cubicBezTo>
                  <a:pt x="19328" y="962"/>
                  <a:pt x="19297" y="993"/>
                  <a:pt x="19274" y="1016"/>
                </a:cubicBezTo>
                <a:lnTo>
                  <a:pt x="19235" y="1055"/>
                </a:lnTo>
                <a:lnTo>
                  <a:pt x="19227" y="1063"/>
                </a:lnTo>
                <a:cubicBezTo>
                  <a:pt x="19220" y="1071"/>
                  <a:pt x="19227" y="1063"/>
                  <a:pt x="19227" y="1063"/>
                </a:cubicBezTo>
                <a:lnTo>
                  <a:pt x="19220" y="1071"/>
                </a:lnTo>
                <a:lnTo>
                  <a:pt x="19204" y="1087"/>
                </a:lnTo>
                <a:cubicBezTo>
                  <a:pt x="19158" y="1141"/>
                  <a:pt x="19112" y="1188"/>
                  <a:pt x="19073" y="1251"/>
                </a:cubicBezTo>
                <a:cubicBezTo>
                  <a:pt x="19027" y="1306"/>
                  <a:pt x="19003" y="1376"/>
                  <a:pt x="18965" y="1446"/>
                </a:cubicBezTo>
                <a:cubicBezTo>
                  <a:pt x="18903" y="1587"/>
                  <a:pt x="18857" y="1736"/>
                  <a:pt x="18826" y="1900"/>
                </a:cubicBezTo>
                <a:cubicBezTo>
                  <a:pt x="18787" y="2064"/>
                  <a:pt x="18764" y="2236"/>
                  <a:pt x="18733" y="2416"/>
                </a:cubicBezTo>
                <a:cubicBezTo>
                  <a:pt x="18702" y="2595"/>
                  <a:pt x="18663" y="2775"/>
                  <a:pt x="18594" y="2963"/>
                </a:cubicBezTo>
                <a:cubicBezTo>
                  <a:pt x="18578" y="3010"/>
                  <a:pt x="18555" y="3057"/>
                  <a:pt x="18540" y="3104"/>
                </a:cubicBezTo>
                <a:cubicBezTo>
                  <a:pt x="18516" y="3150"/>
                  <a:pt x="18493" y="3197"/>
                  <a:pt x="18470" y="3236"/>
                </a:cubicBezTo>
                <a:cubicBezTo>
                  <a:pt x="18416" y="3322"/>
                  <a:pt x="18354" y="3424"/>
                  <a:pt x="18292" y="3487"/>
                </a:cubicBezTo>
                <a:cubicBezTo>
                  <a:pt x="18153" y="3643"/>
                  <a:pt x="17976" y="3768"/>
                  <a:pt x="17775" y="3854"/>
                </a:cubicBezTo>
                <a:cubicBezTo>
                  <a:pt x="17581" y="3940"/>
                  <a:pt x="17365" y="3987"/>
                  <a:pt x="17164" y="4026"/>
                </a:cubicBezTo>
                <a:cubicBezTo>
                  <a:pt x="16955" y="4065"/>
                  <a:pt x="16747" y="4096"/>
                  <a:pt x="16538" y="4143"/>
                </a:cubicBezTo>
                <a:cubicBezTo>
                  <a:pt x="16329" y="4190"/>
                  <a:pt x="16129" y="4268"/>
                  <a:pt x="15958" y="4378"/>
                </a:cubicBezTo>
                <a:cubicBezTo>
                  <a:pt x="15781" y="4503"/>
                  <a:pt x="15642" y="4659"/>
                  <a:pt x="15541" y="4863"/>
                </a:cubicBezTo>
                <a:cubicBezTo>
                  <a:pt x="15448" y="5058"/>
                  <a:pt x="15387" y="5285"/>
                  <a:pt x="15348" y="5511"/>
                </a:cubicBezTo>
                <a:cubicBezTo>
                  <a:pt x="15325" y="5629"/>
                  <a:pt x="15309" y="5746"/>
                  <a:pt x="15286" y="5863"/>
                </a:cubicBezTo>
                <a:cubicBezTo>
                  <a:pt x="15263" y="5980"/>
                  <a:pt x="15240" y="6106"/>
                  <a:pt x="15209" y="6223"/>
                </a:cubicBezTo>
                <a:cubicBezTo>
                  <a:pt x="15147" y="6465"/>
                  <a:pt x="15054" y="6707"/>
                  <a:pt x="14884" y="6919"/>
                </a:cubicBezTo>
                <a:lnTo>
                  <a:pt x="14822" y="6989"/>
                </a:lnTo>
                <a:lnTo>
                  <a:pt x="14792" y="7020"/>
                </a:lnTo>
                <a:cubicBezTo>
                  <a:pt x="14784" y="7028"/>
                  <a:pt x="14784" y="7028"/>
                  <a:pt x="14776" y="7036"/>
                </a:cubicBezTo>
                <a:lnTo>
                  <a:pt x="14768" y="7044"/>
                </a:lnTo>
                <a:lnTo>
                  <a:pt x="14753" y="7059"/>
                </a:lnTo>
                <a:cubicBezTo>
                  <a:pt x="14707" y="7098"/>
                  <a:pt x="14660" y="7153"/>
                  <a:pt x="14598" y="7184"/>
                </a:cubicBezTo>
                <a:cubicBezTo>
                  <a:pt x="14544" y="7223"/>
                  <a:pt x="14490" y="7263"/>
                  <a:pt x="14428" y="7286"/>
                </a:cubicBezTo>
                <a:lnTo>
                  <a:pt x="14343" y="7356"/>
                </a:lnTo>
                <a:lnTo>
                  <a:pt x="14251" y="7395"/>
                </a:lnTo>
                <a:cubicBezTo>
                  <a:pt x="14011" y="7489"/>
                  <a:pt x="13756" y="7536"/>
                  <a:pt x="13509" y="7575"/>
                </a:cubicBezTo>
                <a:cubicBezTo>
                  <a:pt x="13261" y="7614"/>
                  <a:pt x="13014" y="7661"/>
                  <a:pt x="12790" y="7747"/>
                </a:cubicBezTo>
                <a:cubicBezTo>
                  <a:pt x="12759" y="7755"/>
                  <a:pt x="12736" y="7771"/>
                  <a:pt x="12705" y="7779"/>
                </a:cubicBezTo>
                <a:lnTo>
                  <a:pt x="12628" y="7818"/>
                </a:lnTo>
                <a:cubicBezTo>
                  <a:pt x="12574" y="7841"/>
                  <a:pt x="12527" y="7880"/>
                  <a:pt x="12481" y="7911"/>
                </a:cubicBezTo>
                <a:cubicBezTo>
                  <a:pt x="12458" y="7927"/>
                  <a:pt x="12434" y="7950"/>
                  <a:pt x="12411" y="7966"/>
                </a:cubicBezTo>
                <a:lnTo>
                  <a:pt x="12342" y="8029"/>
                </a:lnTo>
                <a:lnTo>
                  <a:pt x="12334" y="8036"/>
                </a:lnTo>
                <a:cubicBezTo>
                  <a:pt x="12334" y="8036"/>
                  <a:pt x="12326" y="8044"/>
                  <a:pt x="12326" y="8044"/>
                </a:cubicBezTo>
                <a:lnTo>
                  <a:pt x="12280" y="8091"/>
                </a:lnTo>
                <a:lnTo>
                  <a:pt x="12218" y="8162"/>
                </a:lnTo>
                <a:cubicBezTo>
                  <a:pt x="12187" y="8208"/>
                  <a:pt x="12149" y="8263"/>
                  <a:pt x="12118" y="8318"/>
                </a:cubicBezTo>
                <a:cubicBezTo>
                  <a:pt x="12094" y="8373"/>
                  <a:pt x="12056" y="8427"/>
                  <a:pt x="12040" y="8482"/>
                </a:cubicBezTo>
                <a:cubicBezTo>
                  <a:pt x="12017" y="8537"/>
                  <a:pt x="11994" y="8599"/>
                  <a:pt x="11979" y="8662"/>
                </a:cubicBezTo>
                <a:lnTo>
                  <a:pt x="11955" y="8756"/>
                </a:lnTo>
                <a:lnTo>
                  <a:pt x="11932" y="8850"/>
                </a:lnTo>
                <a:cubicBezTo>
                  <a:pt x="11870" y="9100"/>
                  <a:pt x="11847" y="9358"/>
                  <a:pt x="11793" y="9616"/>
                </a:cubicBezTo>
                <a:cubicBezTo>
                  <a:pt x="11778" y="9678"/>
                  <a:pt x="11762" y="9749"/>
                  <a:pt x="11747" y="9811"/>
                </a:cubicBezTo>
                <a:cubicBezTo>
                  <a:pt x="11731" y="9874"/>
                  <a:pt x="11708" y="9944"/>
                  <a:pt x="11685" y="10007"/>
                </a:cubicBezTo>
                <a:cubicBezTo>
                  <a:pt x="11669" y="10038"/>
                  <a:pt x="11662" y="10069"/>
                  <a:pt x="11646" y="10100"/>
                </a:cubicBezTo>
                <a:lnTo>
                  <a:pt x="11600" y="10194"/>
                </a:lnTo>
                <a:cubicBezTo>
                  <a:pt x="11569" y="10257"/>
                  <a:pt x="11523" y="10319"/>
                  <a:pt x="11492" y="10374"/>
                </a:cubicBezTo>
                <a:cubicBezTo>
                  <a:pt x="11453" y="10436"/>
                  <a:pt x="11407" y="10476"/>
                  <a:pt x="11368" y="10530"/>
                </a:cubicBezTo>
                <a:cubicBezTo>
                  <a:pt x="11368" y="10530"/>
                  <a:pt x="11360" y="10538"/>
                  <a:pt x="11353" y="10546"/>
                </a:cubicBezTo>
                <a:lnTo>
                  <a:pt x="11345" y="10554"/>
                </a:lnTo>
                <a:lnTo>
                  <a:pt x="11322" y="10569"/>
                </a:lnTo>
                <a:lnTo>
                  <a:pt x="11283" y="10608"/>
                </a:lnTo>
                <a:cubicBezTo>
                  <a:pt x="11260" y="10632"/>
                  <a:pt x="11229" y="10655"/>
                  <a:pt x="11206" y="10679"/>
                </a:cubicBezTo>
                <a:cubicBezTo>
                  <a:pt x="11090" y="10757"/>
                  <a:pt x="10974" y="10827"/>
                  <a:pt x="10843" y="10882"/>
                </a:cubicBezTo>
                <a:lnTo>
                  <a:pt x="10750" y="10921"/>
                </a:lnTo>
                <a:lnTo>
                  <a:pt x="10649" y="10952"/>
                </a:lnTo>
                <a:cubicBezTo>
                  <a:pt x="10587" y="10976"/>
                  <a:pt x="10518" y="10992"/>
                  <a:pt x="10456" y="11007"/>
                </a:cubicBezTo>
                <a:cubicBezTo>
                  <a:pt x="10325" y="11031"/>
                  <a:pt x="10193" y="11054"/>
                  <a:pt x="10070" y="11078"/>
                </a:cubicBezTo>
                <a:cubicBezTo>
                  <a:pt x="9815" y="11124"/>
                  <a:pt x="9567" y="11171"/>
                  <a:pt x="9336" y="11265"/>
                </a:cubicBezTo>
                <a:cubicBezTo>
                  <a:pt x="9274" y="11289"/>
                  <a:pt x="9227" y="11320"/>
                  <a:pt x="9173" y="11343"/>
                </a:cubicBezTo>
                <a:cubicBezTo>
                  <a:pt x="9119" y="11375"/>
                  <a:pt x="9073" y="11406"/>
                  <a:pt x="9026" y="11437"/>
                </a:cubicBezTo>
                <a:lnTo>
                  <a:pt x="8957" y="11500"/>
                </a:lnTo>
                <a:lnTo>
                  <a:pt x="8918" y="11531"/>
                </a:lnTo>
                <a:lnTo>
                  <a:pt x="8903" y="11547"/>
                </a:lnTo>
                <a:cubicBezTo>
                  <a:pt x="8895" y="11547"/>
                  <a:pt x="8903" y="11547"/>
                  <a:pt x="8903" y="11554"/>
                </a:cubicBezTo>
                <a:lnTo>
                  <a:pt x="8895" y="11562"/>
                </a:lnTo>
                <a:lnTo>
                  <a:pt x="8833" y="11633"/>
                </a:lnTo>
                <a:cubicBezTo>
                  <a:pt x="8810" y="11656"/>
                  <a:pt x="8795" y="11679"/>
                  <a:pt x="8779" y="11703"/>
                </a:cubicBezTo>
                <a:cubicBezTo>
                  <a:pt x="8640" y="11906"/>
                  <a:pt x="8563" y="12141"/>
                  <a:pt x="8509" y="12383"/>
                </a:cubicBezTo>
                <a:cubicBezTo>
                  <a:pt x="8485" y="12508"/>
                  <a:pt x="8462" y="12633"/>
                  <a:pt x="8439" y="12758"/>
                </a:cubicBezTo>
                <a:cubicBezTo>
                  <a:pt x="8416" y="12883"/>
                  <a:pt x="8393" y="13016"/>
                  <a:pt x="8370" y="13141"/>
                </a:cubicBezTo>
                <a:cubicBezTo>
                  <a:pt x="8354" y="13204"/>
                  <a:pt x="8339" y="13266"/>
                  <a:pt x="8323" y="13337"/>
                </a:cubicBezTo>
                <a:cubicBezTo>
                  <a:pt x="8315" y="13368"/>
                  <a:pt x="8308" y="13399"/>
                  <a:pt x="8292" y="13431"/>
                </a:cubicBezTo>
                <a:lnTo>
                  <a:pt x="8254" y="13524"/>
                </a:lnTo>
                <a:cubicBezTo>
                  <a:pt x="8207" y="13650"/>
                  <a:pt x="8138" y="13767"/>
                  <a:pt x="8060" y="13884"/>
                </a:cubicBezTo>
                <a:cubicBezTo>
                  <a:pt x="8022" y="13939"/>
                  <a:pt x="7975" y="13986"/>
                  <a:pt x="7937" y="14033"/>
                </a:cubicBezTo>
                <a:cubicBezTo>
                  <a:pt x="7937" y="14033"/>
                  <a:pt x="7929" y="14048"/>
                  <a:pt x="7921" y="14048"/>
                </a:cubicBezTo>
                <a:lnTo>
                  <a:pt x="7914" y="14056"/>
                </a:lnTo>
                <a:lnTo>
                  <a:pt x="7898" y="14072"/>
                </a:lnTo>
                <a:lnTo>
                  <a:pt x="7859" y="14103"/>
                </a:lnTo>
                <a:cubicBezTo>
                  <a:pt x="7836" y="14126"/>
                  <a:pt x="7805" y="14150"/>
                  <a:pt x="7782" y="14173"/>
                </a:cubicBezTo>
                <a:cubicBezTo>
                  <a:pt x="7728" y="14212"/>
                  <a:pt x="7674" y="14251"/>
                  <a:pt x="7612" y="14283"/>
                </a:cubicBezTo>
                <a:cubicBezTo>
                  <a:pt x="7550" y="14314"/>
                  <a:pt x="7496" y="14345"/>
                  <a:pt x="7434" y="14369"/>
                </a:cubicBezTo>
                <a:cubicBezTo>
                  <a:pt x="7373" y="14392"/>
                  <a:pt x="7311" y="14416"/>
                  <a:pt x="7249" y="14439"/>
                </a:cubicBezTo>
                <a:lnTo>
                  <a:pt x="7156" y="14470"/>
                </a:lnTo>
                <a:cubicBezTo>
                  <a:pt x="7125" y="14478"/>
                  <a:pt x="7094" y="14486"/>
                  <a:pt x="7063" y="14494"/>
                </a:cubicBezTo>
                <a:cubicBezTo>
                  <a:pt x="6940" y="14525"/>
                  <a:pt x="6816" y="14549"/>
                  <a:pt x="6700" y="14572"/>
                </a:cubicBezTo>
                <a:cubicBezTo>
                  <a:pt x="6461" y="14611"/>
                  <a:pt x="6229" y="14658"/>
                  <a:pt x="6012" y="14728"/>
                </a:cubicBezTo>
                <a:cubicBezTo>
                  <a:pt x="5958" y="14752"/>
                  <a:pt x="5904" y="14767"/>
                  <a:pt x="5858" y="14791"/>
                </a:cubicBezTo>
                <a:cubicBezTo>
                  <a:pt x="5812" y="14814"/>
                  <a:pt x="5757" y="14838"/>
                  <a:pt x="5711" y="14869"/>
                </a:cubicBezTo>
                <a:lnTo>
                  <a:pt x="5649" y="14916"/>
                </a:lnTo>
                <a:cubicBezTo>
                  <a:pt x="5626" y="14932"/>
                  <a:pt x="5603" y="14939"/>
                  <a:pt x="5587" y="14963"/>
                </a:cubicBezTo>
                <a:lnTo>
                  <a:pt x="5518" y="15025"/>
                </a:lnTo>
                <a:lnTo>
                  <a:pt x="5487" y="15057"/>
                </a:lnTo>
                <a:lnTo>
                  <a:pt x="5479" y="15064"/>
                </a:lnTo>
                <a:cubicBezTo>
                  <a:pt x="5471" y="15064"/>
                  <a:pt x="5487" y="15057"/>
                  <a:pt x="5479" y="15064"/>
                </a:cubicBezTo>
                <a:lnTo>
                  <a:pt x="5464" y="15080"/>
                </a:lnTo>
                <a:cubicBezTo>
                  <a:pt x="5317" y="15236"/>
                  <a:pt x="5224" y="15432"/>
                  <a:pt x="5155" y="15643"/>
                </a:cubicBezTo>
                <a:cubicBezTo>
                  <a:pt x="5085" y="15854"/>
                  <a:pt x="5054" y="16073"/>
                  <a:pt x="5023" y="16300"/>
                </a:cubicBezTo>
                <a:cubicBezTo>
                  <a:pt x="4985" y="16526"/>
                  <a:pt x="4946" y="16753"/>
                  <a:pt x="4869" y="16972"/>
                </a:cubicBezTo>
                <a:cubicBezTo>
                  <a:pt x="4830" y="17081"/>
                  <a:pt x="4784" y="17191"/>
                  <a:pt x="4722" y="17293"/>
                </a:cubicBezTo>
                <a:cubicBezTo>
                  <a:pt x="4691" y="17339"/>
                  <a:pt x="4652" y="17402"/>
                  <a:pt x="4621" y="17441"/>
                </a:cubicBezTo>
                <a:lnTo>
                  <a:pt x="4567" y="17504"/>
                </a:lnTo>
                <a:lnTo>
                  <a:pt x="4544" y="17535"/>
                </a:lnTo>
                <a:lnTo>
                  <a:pt x="4521" y="17558"/>
                </a:lnTo>
                <a:cubicBezTo>
                  <a:pt x="4505" y="17574"/>
                  <a:pt x="4513" y="17566"/>
                  <a:pt x="4505" y="17574"/>
                </a:cubicBezTo>
                <a:cubicBezTo>
                  <a:pt x="4343" y="17738"/>
                  <a:pt x="4135" y="17855"/>
                  <a:pt x="3934" y="17934"/>
                </a:cubicBezTo>
                <a:cubicBezTo>
                  <a:pt x="3733" y="18012"/>
                  <a:pt x="3524" y="18051"/>
                  <a:pt x="3331" y="18090"/>
                </a:cubicBezTo>
                <a:cubicBezTo>
                  <a:pt x="2944" y="18160"/>
                  <a:pt x="2589" y="18223"/>
                  <a:pt x="2311" y="18379"/>
                </a:cubicBezTo>
                <a:cubicBezTo>
                  <a:pt x="2249" y="18426"/>
                  <a:pt x="2187" y="18450"/>
                  <a:pt x="2125" y="18520"/>
                </a:cubicBezTo>
                <a:lnTo>
                  <a:pt x="2079" y="18567"/>
                </a:lnTo>
                <a:lnTo>
                  <a:pt x="2063" y="18575"/>
                </a:lnTo>
                <a:lnTo>
                  <a:pt x="2056" y="18582"/>
                </a:lnTo>
                <a:cubicBezTo>
                  <a:pt x="2071" y="18567"/>
                  <a:pt x="2056" y="18582"/>
                  <a:pt x="2056" y="18582"/>
                </a:cubicBezTo>
                <a:lnTo>
                  <a:pt x="2040" y="18606"/>
                </a:lnTo>
                <a:cubicBezTo>
                  <a:pt x="2017" y="18637"/>
                  <a:pt x="1994" y="18661"/>
                  <a:pt x="1971" y="18692"/>
                </a:cubicBezTo>
                <a:cubicBezTo>
                  <a:pt x="1886" y="18817"/>
                  <a:pt x="1816" y="18950"/>
                  <a:pt x="1770" y="19091"/>
                </a:cubicBezTo>
                <a:cubicBezTo>
                  <a:pt x="1677" y="19372"/>
                  <a:pt x="1646" y="19669"/>
                  <a:pt x="1592" y="19943"/>
                </a:cubicBezTo>
                <a:cubicBezTo>
                  <a:pt x="1546" y="20224"/>
                  <a:pt x="1476" y="20490"/>
                  <a:pt x="1360" y="20717"/>
                </a:cubicBezTo>
                <a:cubicBezTo>
                  <a:pt x="1337" y="20771"/>
                  <a:pt x="1298" y="20834"/>
                  <a:pt x="1260" y="20889"/>
                </a:cubicBezTo>
                <a:cubicBezTo>
                  <a:pt x="1244" y="20912"/>
                  <a:pt x="1221" y="20943"/>
                  <a:pt x="1206" y="20967"/>
                </a:cubicBezTo>
                <a:cubicBezTo>
                  <a:pt x="1190" y="20990"/>
                  <a:pt x="1175" y="21006"/>
                  <a:pt x="1151" y="21029"/>
                </a:cubicBezTo>
                <a:cubicBezTo>
                  <a:pt x="1136" y="21045"/>
                  <a:pt x="1121" y="21068"/>
                  <a:pt x="1105" y="21084"/>
                </a:cubicBezTo>
                <a:cubicBezTo>
                  <a:pt x="1113" y="21076"/>
                  <a:pt x="1090" y="21100"/>
                  <a:pt x="1097" y="21100"/>
                </a:cubicBezTo>
                <a:lnTo>
                  <a:pt x="1043" y="21154"/>
                </a:lnTo>
                <a:cubicBezTo>
                  <a:pt x="1020" y="21170"/>
                  <a:pt x="1005" y="21193"/>
                  <a:pt x="981" y="21209"/>
                </a:cubicBezTo>
                <a:cubicBezTo>
                  <a:pt x="958" y="21225"/>
                  <a:pt x="943" y="21240"/>
                  <a:pt x="920" y="21256"/>
                </a:cubicBezTo>
                <a:cubicBezTo>
                  <a:pt x="757" y="21373"/>
                  <a:pt x="603" y="21444"/>
                  <a:pt x="479" y="21491"/>
                </a:cubicBezTo>
                <a:cubicBezTo>
                  <a:pt x="355" y="21537"/>
                  <a:pt x="255" y="21561"/>
                  <a:pt x="193" y="21577"/>
                </a:cubicBezTo>
                <a:cubicBezTo>
                  <a:pt x="131" y="21592"/>
                  <a:pt x="100" y="21600"/>
                  <a:pt x="100" y="21600"/>
                </a:cubicBezTo>
                <a:lnTo>
                  <a:pt x="0" y="21178"/>
                </a:lnTo>
                <a:close/>
              </a:path>
            </a:pathLst>
          </a:custGeom>
          <a:solidFill>
            <a:srgbClr val="3A27AB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1" name="Freeform: Shape 30"/>
          <p:cNvSpPr/>
          <p:nvPr/>
        </p:nvSpPr>
        <p:spPr>
          <a:xfrm>
            <a:off x="6096001" y="35065"/>
            <a:ext cx="5064440" cy="5375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6"/>
                </a:moveTo>
                <a:cubicBezTo>
                  <a:pt x="0" y="21486"/>
                  <a:pt x="9" y="21459"/>
                  <a:pt x="37" y="21397"/>
                </a:cubicBezTo>
                <a:cubicBezTo>
                  <a:pt x="47" y="21380"/>
                  <a:pt x="47" y="21371"/>
                  <a:pt x="56" y="21345"/>
                </a:cubicBezTo>
                <a:cubicBezTo>
                  <a:pt x="65" y="21327"/>
                  <a:pt x="65" y="21309"/>
                  <a:pt x="75" y="21292"/>
                </a:cubicBezTo>
                <a:cubicBezTo>
                  <a:pt x="84" y="21257"/>
                  <a:pt x="103" y="21204"/>
                  <a:pt x="112" y="21151"/>
                </a:cubicBezTo>
                <a:cubicBezTo>
                  <a:pt x="140" y="21045"/>
                  <a:pt x="168" y="20904"/>
                  <a:pt x="206" y="20728"/>
                </a:cubicBezTo>
                <a:cubicBezTo>
                  <a:pt x="243" y="20561"/>
                  <a:pt x="271" y="20358"/>
                  <a:pt x="336" y="20129"/>
                </a:cubicBezTo>
                <a:cubicBezTo>
                  <a:pt x="355" y="20077"/>
                  <a:pt x="365" y="20015"/>
                  <a:pt x="393" y="19953"/>
                </a:cubicBezTo>
                <a:cubicBezTo>
                  <a:pt x="411" y="19892"/>
                  <a:pt x="439" y="19830"/>
                  <a:pt x="467" y="19768"/>
                </a:cubicBezTo>
                <a:cubicBezTo>
                  <a:pt x="495" y="19707"/>
                  <a:pt x="533" y="19645"/>
                  <a:pt x="561" y="19584"/>
                </a:cubicBezTo>
                <a:cubicBezTo>
                  <a:pt x="598" y="19522"/>
                  <a:pt x="636" y="19460"/>
                  <a:pt x="682" y="19399"/>
                </a:cubicBezTo>
                <a:cubicBezTo>
                  <a:pt x="710" y="19372"/>
                  <a:pt x="729" y="19337"/>
                  <a:pt x="757" y="19311"/>
                </a:cubicBezTo>
                <a:cubicBezTo>
                  <a:pt x="785" y="19284"/>
                  <a:pt x="813" y="19258"/>
                  <a:pt x="841" y="19223"/>
                </a:cubicBezTo>
                <a:lnTo>
                  <a:pt x="879" y="19187"/>
                </a:lnTo>
                <a:cubicBezTo>
                  <a:pt x="888" y="19178"/>
                  <a:pt x="869" y="19187"/>
                  <a:pt x="888" y="19178"/>
                </a:cubicBezTo>
                <a:lnTo>
                  <a:pt x="935" y="19143"/>
                </a:lnTo>
                <a:cubicBezTo>
                  <a:pt x="963" y="19117"/>
                  <a:pt x="991" y="19099"/>
                  <a:pt x="1019" y="19073"/>
                </a:cubicBezTo>
                <a:cubicBezTo>
                  <a:pt x="1047" y="19046"/>
                  <a:pt x="1084" y="19029"/>
                  <a:pt x="1122" y="19002"/>
                </a:cubicBezTo>
                <a:cubicBezTo>
                  <a:pt x="1159" y="18976"/>
                  <a:pt x="1196" y="18958"/>
                  <a:pt x="1234" y="18932"/>
                </a:cubicBezTo>
                <a:cubicBezTo>
                  <a:pt x="1309" y="18897"/>
                  <a:pt x="1393" y="18853"/>
                  <a:pt x="1467" y="18826"/>
                </a:cubicBezTo>
                <a:cubicBezTo>
                  <a:pt x="1795" y="18694"/>
                  <a:pt x="2159" y="18641"/>
                  <a:pt x="2524" y="18580"/>
                </a:cubicBezTo>
                <a:cubicBezTo>
                  <a:pt x="2888" y="18518"/>
                  <a:pt x="3262" y="18456"/>
                  <a:pt x="3580" y="18280"/>
                </a:cubicBezTo>
                <a:cubicBezTo>
                  <a:pt x="3617" y="18254"/>
                  <a:pt x="3655" y="18236"/>
                  <a:pt x="3692" y="18210"/>
                </a:cubicBezTo>
                <a:cubicBezTo>
                  <a:pt x="3729" y="18183"/>
                  <a:pt x="3767" y="18157"/>
                  <a:pt x="3795" y="18122"/>
                </a:cubicBezTo>
                <a:lnTo>
                  <a:pt x="3851" y="18078"/>
                </a:lnTo>
                <a:cubicBezTo>
                  <a:pt x="3860" y="18069"/>
                  <a:pt x="3851" y="18087"/>
                  <a:pt x="3851" y="18078"/>
                </a:cubicBezTo>
                <a:lnTo>
                  <a:pt x="3860" y="18069"/>
                </a:lnTo>
                <a:lnTo>
                  <a:pt x="3869" y="18051"/>
                </a:lnTo>
                <a:lnTo>
                  <a:pt x="3898" y="18025"/>
                </a:lnTo>
                <a:cubicBezTo>
                  <a:pt x="3935" y="17990"/>
                  <a:pt x="3972" y="17946"/>
                  <a:pt x="4000" y="17910"/>
                </a:cubicBezTo>
                <a:cubicBezTo>
                  <a:pt x="4028" y="17875"/>
                  <a:pt x="4047" y="17840"/>
                  <a:pt x="4075" y="17805"/>
                </a:cubicBezTo>
                <a:cubicBezTo>
                  <a:pt x="4103" y="17770"/>
                  <a:pt x="4122" y="17726"/>
                  <a:pt x="4150" y="17682"/>
                </a:cubicBezTo>
                <a:cubicBezTo>
                  <a:pt x="4178" y="17638"/>
                  <a:pt x="4187" y="17593"/>
                  <a:pt x="4206" y="17549"/>
                </a:cubicBezTo>
                <a:cubicBezTo>
                  <a:pt x="4225" y="17505"/>
                  <a:pt x="4243" y="17461"/>
                  <a:pt x="4262" y="17417"/>
                </a:cubicBezTo>
                <a:cubicBezTo>
                  <a:pt x="4327" y="17232"/>
                  <a:pt x="4374" y="17030"/>
                  <a:pt x="4412" y="16827"/>
                </a:cubicBezTo>
                <a:cubicBezTo>
                  <a:pt x="4458" y="16616"/>
                  <a:pt x="4486" y="16405"/>
                  <a:pt x="4552" y="16185"/>
                </a:cubicBezTo>
                <a:cubicBezTo>
                  <a:pt x="4617" y="15964"/>
                  <a:pt x="4711" y="15744"/>
                  <a:pt x="4851" y="15542"/>
                </a:cubicBezTo>
                <a:cubicBezTo>
                  <a:pt x="4888" y="15489"/>
                  <a:pt x="4926" y="15436"/>
                  <a:pt x="4963" y="15392"/>
                </a:cubicBezTo>
                <a:lnTo>
                  <a:pt x="5028" y="15322"/>
                </a:lnTo>
                <a:lnTo>
                  <a:pt x="5057" y="15286"/>
                </a:lnTo>
                <a:cubicBezTo>
                  <a:pt x="5057" y="15286"/>
                  <a:pt x="5066" y="15278"/>
                  <a:pt x="5075" y="15269"/>
                </a:cubicBezTo>
                <a:lnTo>
                  <a:pt x="5103" y="15242"/>
                </a:lnTo>
                <a:cubicBezTo>
                  <a:pt x="5150" y="15207"/>
                  <a:pt x="5197" y="15172"/>
                  <a:pt x="5243" y="15128"/>
                </a:cubicBezTo>
                <a:cubicBezTo>
                  <a:pt x="5300" y="15093"/>
                  <a:pt x="5356" y="15057"/>
                  <a:pt x="5412" y="15022"/>
                </a:cubicBezTo>
                <a:cubicBezTo>
                  <a:pt x="5636" y="14899"/>
                  <a:pt x="5888" y="14820"/>
                  <a:pt x="6141" y="14767"/>
                </a:cubicBezTo>
                <a:cubicBezTo>
                  <a:pt x="6393" y="14714"/>
                  <a:pt x="6645" y="14679"/>
                  <a:pt x="6888" y="14635"/>
                </a:cubicBezTo>
                <a:cubicBezTo>
                  <a:pt x="7131" y="14591"/>
                  <a:pt x="7374" y="14538"/>
                  <a:pt x="7599" y="14441"/>
                </a:cubicBezTo>
                <a:cubicBezTo>
                  <a:pt x="7823" y="14344"/>
                  <a:pt x="8010" y="14212"/>
                  <a:pt x="8169" y="14027"/>
                </a:cubicBezTo>
                <a:cubicBezTo>
                  <a:pt x="8309" y="13851"/>
                  <a:pt x="8421" y="13640"/>
                  <a:pt x="8487" y="13411"/>
                </a:cubicBezTo>
                <a:cubicBezTo>
                  <a:pt x="8561" y="13182"/>
                  <a:pt x="8599" y="12935"/>
                  <a:pt x="8646" y="12689"/>
                </a:cubicBezTo>
                <a:cubicBezTo>
                  <a:pt x="8692" y="12442"/>
                  <a:pt x="8758" y="12187"/>
                  <a:pt x="8861" y="11940"/>
                </a:cubicBezTo>
                <a:cubicBezTo>
                  <a:pt x="8963" y="11694"/>
                  <a:pt x="9132" y="11465"/>
                  <a:pt x="9347" y="11289"/>
                </a:cubicBezTo>
                <a:cubicBezTo>
                  <a:pt x="9375" y="11271"/>
                  <a:pt x="9393" y="11245"/>
                  <a:pt x="9421" y="11227"/>
                </a:cubicBezTo>
                <a:lnTo>
                  <a:pt x="9515" y="11165"/>
                </a:lnTo>
                <a:cubicBezTo>
                  <a:pt x="9543" y="11148"/>
                  <a:pt x="9580" y="11130"/>
                  <a:pt x="9608" y="11113"/>
                </a:cubicBezTo>
                <a:lnTo>
                  <a:pt x="9702" y="11069"/>
                </a:lnTo>
                <a:cubicBezTo>
                  <a:pt x="9730" y="11051"/>
                  <a:pt x="9767" y="11033"/>
                  <a:pt x="9795" y="11025"/>
                </a:cubicBezTo>
                <a:lnTo>
                  <a:pt x="9898" y="10989"/>
                </a:lnTo>
                <a:cubicBezTo>
                  <a:pt x="9963" y="10963"/>
                  <a:pt x="10029" y="10945"/>
                  <a:pt x="10094" y="10928"/>
                </a:cubicBezTo>
                <a:cubicBezTo>
                  <a:pt x="10365" y="10857"/>
                  <a:pt x="10636" y="10813"/>
                  <a:pt x="10898" y="10769"/>
                </a:cubicBezTo>
                <a:cubicBezTo>
                  <a:pt x="11160" y="10725"/>
                  <a:pt x="11422" y="10672"/>
                  <a:pt x="11665" y="10584"/>
                </a:cubicBezTo>
                <a:cubicBezTo>
                  <a:pt x="11908" y="10496"/>
                  <a:pt x="12123" y="10364"/>
                  <a:pt x="12291" y="10179"/>
                </a:cubicBezTo>
                <a:lnTo>
                  <a:pt x="12356" y="10109"/>
                </a:lnTo>
                <a:cubicBezTo>
                  <a:pt x="12375" y="10082"/>
                  <a:pt x="12394" y="10065"/>
                  <a:pt x="12412" y="10038"/>
                </a:cubicBezTo>
                <a:lnTo>
                  <a:pt x="12468" y="9968"/>
                </a:lnTo>
                <a:cubicBezTo>
                  <a:pt x="12487" y="9941"/>
                  <a:pt x="12496" y="9915"/>
                  <a:pt x="12515" y="9889"/>
                </a:cubicBezTo>
                <a:lnTo>
                  <a:pt x="12562" y="9809"/>
                </a:lnTo>
                <a:cubicBezTo>
                  <a:pt x="12571" y="9783"/>
                  <a:pt x="12590" y="9757"/>
                  <a:pt x="12599" y="9721"/>
                </a:cubicBezTo>
                <a:lnTo>
                  <a:pt x="12637" y="9633"/>
                </a:lnTo>
                <a:lnTo>
                  <a:pt x="12665" y="9545"/>
                </a:lnTo>
                <a:cubicBezTo>
                  <a:pt x="12683" y="9484"/>
                  <a:pt x="12702" y="9431"/>
                  <a:pt x="12711" y="9369"/>
                </a:cubicBezTo>
                <a:cubicBezTo>
                  <a:pt x="12730" y="9307"/>
                  <a:pt x="12739" y="9246"/>
                  <a:pt x="12758" y="9184"/>
                </a:cubicBezTo>
                <a:cubicBezTo>
                  <a:pt x="12786" y="9061"/>
                  <a:pt x="12805" y="8938"/>
                  <a:pt x="12833" y="8814"/>
                </a:cubicBezTo>
                <a:cubicBezTo>
                  <a:pt x="12852" y="8691"/>
                  <a:pt x="12880" y="8568"/>
                  <a:pt x="12917" y="8445"/>
                </a:cubicBezTo>
                <a:cubicBezTo>
                  <a:pt x="12945" y="8321"/>
                  <a:pt x="12982" y="8198"/>
                  <a:pt x="13029" y="8075"/>
                </a:cubicBezTo>
                <a:cubicBezTo>
                  <a:pt x="13123" y="7828"/>
                  <a:pt x="13272" y="7608"/>
                  <a:pt x="13478" y="7423"/>
                </a:cubicBezTo>
                <a:cubicBezTo>
                  <a:pt x="13525" y="7379"/>
                  <a:pt x="13571" y="7344"/>
                  <a:pt x="13627" y="7300"/>
                </a:cubicBezTo>
                <a:cubicBezTo>
                  <a:pt x="13683" y="7265"/>
                  <a:pt x="13740" y="7221"/>
                  <a:pt x="13805" y="7194"/>
                </a:cubicBezTo>
                <a:lnTo>
                  <a:pt x="13983" y="7106"/>
                </a:lnTo>
                <a:lnTo>
                  <a:pt x="14169" y="7036"/>
                </a:lnTo>
                <a:cubicBezTo>
                  <a:pt x="14422" y="6956"/>
                  <a:pt x="14674" y="6912"/>
                  <a:pt x="14927" y="6868"/>
                </a:cubicBezTo>
                <a:cubicBezTo>
                  <a:pt x="15179" y="6824"/>
                  <a:pt x="15422" y="6789"/>
                  <a:pt x="15656" y="6719"/>
                </a:cubicBezTo>
                <a:cubicBezTo>
                  <a:pt x="15889" y="6648"/>
                  <a:pt x="16104" y="6560"/>
                  <a:pt x="16282" y="6428"/>
                </a:cubicBezTo>
                <a:lnTo>
                  <a:pt x="16413" y="6322"/>
                </a:lnTo>
                <a:lnTo>
                  <a:pt x="16525" y="6199"/>
                </a:lnTo>
                <a:cubicBezTo>
                  <a:pt x="16590" y="6111"/>
                  <a:pt x="16656" y="6032"/>
                  <a:pt x="16702" y="5926"/>
                </a:cubicBezTo>
                <a:cubicBezTo>
                  <a:pt x="16805" y="5732"/>
                  <a:pt x="16871" y="5521"/>
                  <a:pt x="16917" y="5310"/>
                </a:cubicBezTo>
                <a:cubicBezTo>
                  <a:pt x="16936" y="5204"/>
                  <a:pt x="16964" y="5098"/>
                  <a:pt x="16983" y="4993"/>
                </a:cubicBezTo>
                <a:cubicBezTo>
                  <a:pt x="17001" y="4887"/>
                  <a:pt x="17030" y="4781"/>
                  <a:pt x="17048" y="4676"/>
                </a:cubicBezTo>
                <a:cubicBezTo>
                  <a:pt x="17095" y="4464"/>
                  <a:pt x="17142" y="4253"/>
                  <a:pt x="17235" y="4059"/>
                </a:cubicBezTo>
                <a:cubicBezTo>
                  <a:pt x="17329" y="3866"/>
                  <a:pt x="17450" y="3681"/>
                  <a:pt x="17600" y="3531"/>
                </a:cubicBezTo>
                <a:cubicBezTo>
                  <a:pt x="17600" y="3531"/>
                  <a:pt x="17600" y="3531"/>
                  <a:pt x="17609" y="3522"/>
                </a:cubicBezTo>
                <a:lnTo>
                  <a:pt x="17618" y="3513"/>
                </a:lnTo>
                <a:lnTo>
                  <a:pt x="17637" y="3505"/>
                </a:lnTo>
                <a:lnTo>
                  <a:pt x="17721" y="3425"/>
                </a:lnTo>
                <a:cubicBezTo>
                  <a:pt x="17759" y="3390"/>
                  <a:pt x="17805" y="3364"/>
                  <a:pt x="17852" y="3337"/>
                </a:cubicBezTo>
                <a:cubicBezTo>
                  <a:pt x="17945" y="3276"/>
                  <a:pt x="18039" y="3232"/>
                  <a:pt x="18132" y="3188"/>
                </a:cubicBezTo>
                <a:cubicBezTo>
                  <a:pt x="18226" y="3152"/>
                  <a:pt x="18329" y="3108"/>
                  <a:pt x="18422" y="3091"/>
                </a:cubicBezTo>
                <a:cubicBezTo>
                  <a:pt x="18516" y="3056"/>
                  <a:pt x="18618" y="3038"/>
                  <a:pt x="18712" y="3020"/>
                </a:cubicBezTo>
                <a:cubicBezTo>
                  <a:pt x="18908" y="2985"/>
                  <a:pt x="19095" y="2950"/>
                  <a:pt x="19273" y="2923"/>
                </a:cubicBezTo>
                <a:cubicBezTo>
                  <a:pt x="19637" y="2862"/>
                  <a:pt x="19964" y="2783"/>
                  <a:pt x="20245" y="2642"/>
                </a:cubicBezTo>
                <a:cubicBezTo>
                  <a:pt x="20310" y="2606"/>
                  <a:pt x="20376" y="2562"/>
                  <a:pt x="20432" y="2518"/>
                </a:cubicBezTo>
                <a:cubicBezTo>
                  <a:pt x="20460" y="2492"/>
                  <a:pt x="20488" y="2474"/>
                  <a:pt x="20516" y="2448"/>
                </a:cubicBezTo>
                <a:lnTo>
                  <a:pt x="20553" y="2413"/>
                </a:lnTo>
                <a:cubicBezTo>
                  <a:pt x="20553" y="2413"/>
                  <a:pt x="20563" y="2404"/>
                  <a:pt x="20563" y="2404"/>
                </a:cubicBezTo>
                <a:lnTo>
                  <a:pt x="20591" y="2377"/>
                </a:lnTo>
                <a:cubicBezTo>
                  <a:pt x="20619" y="2351"/>
                  <a:pt x="20637" y="2325"/>
                  <a:pt x="20665" y="2298"/>
                </a:cubicBezTo>
                <a:cubicBezTo>
                  <a:pt x="20693" y="2272"/>
                  <a:pt x="20703" y="2245"/>
                  <a:pt x="20731" y="2219"/>
                </a:cubicBezTo>
                <a:cubicBezTo>
                  <a:pt x="20768" y="2166"/>
                  <a:pt x="20806" y="2113"/>
                  <a:pt x="20834" y="2052"/>
                </a:cubicBezTo>
                <a:cubicBezTo>
                  <a:pt x="20964" y="1823"/>
                  <a:pt x="21021" y="1585"/>
                  <a:pt x="21067" y="1374"/>
                </a:cubicBezTo>
                <a:cubicBezTo>
                  <a:pt x="21114" y="1162"/>
                  <a:pt x="21151" y="960"/>
                  <a:pt x="21179" y="792"/>
                </a:cubicBezTo>
                <a:cubicBezTo>
                  <a:pt x="21217" y="616"/>
                  <a:pt x="21254" y="475"/>
                  <a:pt x="21292" y="352"/>
                </a:cubicBezTo>
                <a:cubicBezTo>
                  <a:pt x="21329" y="238"/>
                  <a:pt x="21366" y="150"/>
                  <a:pt x="21394" y="88"/>
                </a:cubicBezTo>
                <a:cubicBezTo>
                  <a:pt x="21422" y="26"/>
                  <a:pt x="21441" y="0"/>
                  <a:pt x="21441" y="0"/>
                </a:cubicBezTo>
                <a:lnTo>
                  <a:pt x="21600" y="79"/>
                </a:lnTo>
                <a:cubicBezTo>
                  <a:pt x="21600" y="79"/>
                  <a:pt x="21591" y="106"/>
                  <a:pt x="21563" y="158"/>
                </a:cubicBezTo>
                <a:cubicBezTo>
                  <a:pt x="21535" y="211"/>
                  <a:pt x="21497" y="291"/>
                  <a:pt x="21460" y="405"/>
                </a:cubicBezTo>
                <a:cubicBezTo>
                  <a:pt x="21422" y="511"/>
                  <a:pt x="21385" y="652"/>
                  <a:pt x="21348" y="819"/>
                </a:cubicBezTo>
                <a:cubicBezTo>
                  <a:pt x="21329" y="907"/>
                  <a:pt x="21310" y="995"/>
                  <a:pt x="21292" y="1092"/>
                </a:cubicBezTo>
                <a:cubicBezTo>
                  <a:pt x="21273" y="1189"/>
                  <a:pt x="21254" y="1294"/>
                  <a:pt x="21235" y="1409"/>
                </a:cubicBezTo>
                <a:cubicBezTo>
                  <a:pt x="21189" y="1629"/>
                  <a:pt x="21123" y="1884"/>
                  <a:pt x="20983" y="2131"/>
                </a:cubicBezTo>
                <a:cubicBezTo>
                  <a:pt x="20946" y="2193"/>
                  <a:pt x="20908" y="2254"/>
                  <a:pt x="20862" y="2316"/>
                </a:cubicBezTo>
                <a:cubicBezTo>
                  <a:pt x="20834" y="2342"/>
                  <a:pt x="20815" y="2377"/>
                  <a:pt x="20787" y="2404"/>
                </a:cubicBezTo>
                <a:cubicBezTo>
                  <a:pt x="20759" y="2430"/>
                  <a:pt x="20740" y="2457"/>
                  <a:pt x="20712" y="2483"/>
                </a:cubicBezTo>
                <a:lnTo>
                  <a:pt x="20693" y="2501"/>
                </a:lnTo>
                <a:lnTo>
                  <a:pt x="20684" y="2510"/>
                </a:lnTo>
                <a:cubicBezTo>
                  <a:pt x="20675" y="2518"/>
                  <a:pt x="20675" y="2518"/>
                  <a:pt x="20665" y="2527"/>
                </a:cubicBezTo>
                <a:lnTo>
                  <a:pt x="20619" y="2562"/>
                </a:lnTo>
                <a:cubicBezTo>
                  <a:pt x="20591" y="2589"/>
                  <a:pt x="20553" y="2615"/>
                  <a:pt x="20525" y="2642"/>
                </a:cubicBezTo>
                <a:cubicBezTo>
                  <a:pt x="20460" y="2686"/>
                  <a:pt x="20385" y="2730"/>
                  <a:pt x="20310" y="2774"/>
                </a:cubicBezTo>
                <a:cubicBezTo>
                  <a:pt x="20002" y="2932"/>
                  <a:pt x="19647" y="3011"/>
                  <a:pt x="19282" y="3073"/>
                </a:cubicBezTo>
                <a:cubicBezTo>
                  <a:pt x="18918" y="3135"/>
                  <a:pt x="18534" y="3179"/>
                  <a:pt x="18170" y="3328"/>
                </a:cubicBezTo>
                <a:cubicBezTo>
                  <a:pt x="18086" y="3373"/>
                  <a:pt x="17992" y="3408"/>
                  <a:pt x="17917" y="3461"/>
                </a:cubicBezTo>
                <a:cubicBezTo>
                  <a:pt x="17880" y="3487"/>
                  <a:pt x="17833" y="3505"/>
                  <a:pt x="17796" y="3540"/>
                </a:cubicBezTo>
                <a:lnTo>
                  <a:pt x="17740" y="3593"/>
                </a:lnTo>
                <a:lnTo>
                  <a:pt x="17712" y="3619"/>
                </a:lnTo>
                <a:lnTo>
                  <a:pt x="17693" y="3628"/>
                </a:lnTo>
                <a:lnTo>
                  <a:pt x="17684" y="3637"/>
                </a:lnTo>
                <a:cubicBezTo>
                  <a:pt x="17693" y="3628"/>
                  <a:pt x="17684" y="3637"/>
                  <a:pt x="17684" y="3637"/>
                </a:cubicBezTo>
                <a:cubicBezTo>
                  <a:pt x="17544" y="3769"/>
                  <a:pt x="17431" y="3936"/>
                  <a:pt x="17347" y="4121"/>
                </a:cubicBezTo>
                <a:cubicBezTo>
                  <a:pt x="17263" y="4306"/>
                  <a:pt x="17216" y="4500"/>
                  <a:pt x="17170" y="4711"/>
                </a:cubicBezTo>
                <a:cubicBezTo>
                  <a:pt x="17123" y="4913"/>
                  <a:pt x="17095" y="5134"/>
                  <a:pt x="17048" y="5354"/>
                </a:cubicBezTo>
                <a:cubicBezTo>
                  <a:pt x="17001" y="5574"/>
                  <a:pt x="16936" y="5794"/>
                  <a:pt x="16824" y="6005"/>
                </a:cubicBezTo>
                <a:cubicBezTo>
                  <a:pt x="16777" y="6111"/>
                  <a:pt x="16693" y="6217"/>
                  <a:pt x="16618" y="6314"/>
                </a:cubicBezTo>
                <a:lnTo>
                  <a:pt x="16497" y="6446"/>
                </a:lnTo>
                <a:lnTo>
                  <a:pt x="16347" y="6569"/>
                </a:lnTo>
                <a:cubicBezTo>
                  <a:pt x="16142" y="6719"/>
                  <a:pt x="15908" y="6824"/>
                  <a:pt x="15656" y="6886"/>
                </a:cubicBezTo>
                <a:cubicBezTo>
                  <a:pt x="15413" y="6956"/>
                  <a:pt x="15160" y="6992"/>
                  <a:pt x="14908" y="7036"/>
                </a:cubicBezTo>
                <a:cubicBezTo>
                  <a:pt x="14655" y="7080"/>
                  <a:pt x="14412" y="7115"/>
                  <a:pt x="14169" y="7194"/>
                </a:cubicBezTo>
                <a:lnTo>
                  <a:pt x="13992" y="7256"/>
                </a:lnTo>
                <a:lnTo>
                  <a:pt x="13824" y="7335"/>
                </a:lnTo>
                <a:cubicBezTo>
                  <a:pt x="13768" y="7361"/>
                  <a:pt x="13721" y="7397"/>
                  <a:pt x="13674" y="7432"/>
                </a:cubicBezTo>
                <a:cubicBezTo>
                  <a:pt x="13627" y="7467"/>
                  <a:pt x="13571" y="7511"/>
                  <a:pt x="13525" y="7546"/>
                </a:cubicBezTo>
                <a:cubicBezTo>
                  <a:pt x="13440" y="7626"/>
                  <a:pt x="13356" y="7714"/>
                  <a:pt x="13291" y="7819"/>
                </a:cubicBezTo>
                <a:cubicBezTo>
                  <a:pt x="13253" y="7863"/>
                  <a:pt x="13235" y="7925"/>
                  <a:pt x="13197" y="7978"/>
                </a:cubicBezTo>
                <a:cubicBezTo>
                  <a:pt x="13169" y="8031"/>
                  <a:pt x="13151" y="8083"/>
                  <a:pt x="13123" y="8145"/>
                </a:cubicBezTo>
                <a:cubicBezTo>
                  <a:pt x="13076" y="8260"/>
                  <a:pt x="13048" y="8374"/>
                  <a:pt x="13010" y="8497"/>
                </a:cubicBezTo>
                <a:cubicBezTo>
                  <a:pt x="12992" y="8559"/>
                  <a:pt x="12982" y="8621"/>
                  <a:pt x="12973" y="8682"/>
                </a:cubicBezTo>
                <a:lnTo>
                  <a:pt x="12936" y="8867"/>
                </a:lnTo>
                <a:cubicBezTo>
                  <a:pt x="12908" y="8990"/>
                  <a:pt x="12889" y="9114"/>
                  <a:pt x="12861" y="9237"/>
                </a:cubicBezTo>
                <a:cubicBezTo>
                  <a:pt x="12852" y="9299"/>
                  <a:pt x="12833" y="9360"/>
                  <a:pt x="12824" y="9422"/>
                </a:cubicBezTo>
                <a:cubicBezTo>
                  <a:pt x="12805" y="9484"/>
                  <a:pt x="12786" y="9545"/>
                  <a:pt x="12767" y="9607"/>
                </a:cubicBezTo>
                <a:lnTo>
                  <a:pt x="12739" y="9704"/>
                </a:lnTo>
                <a:lnTo>
                  <a:pt x="12702" y="9792"/>
                </a:lnTo>
                <a:cubicBezTo>
                  <a:pt x="12693" y="9818"/>
                  <a:pt x="12674" y="9853"/>
                  <a:pt x="12665" y="9880"/>
                </a:cubicBezTo>
                <a:lnTo>
                  <a:pt x="12618" y="9968"/>
                </a:lnTo>
                <a:cubicBezTo>
                  <a:pt x="12599" y="9994"/>
                  <a:pt x="12590" y="10030"/>
                  <a:pt x="12571" y="10056"/>
                </a:cubicBezTo>
                <a:lnTo>
                  <a:pt x="12515" y="10144"/>
                </a:lnTo>
                <a:cubicBezTo>
                  <a:pt x="12496" y="10170"/>
                  <a:pt x="12478" y="10206"/>
                  <a:pt x="12450" y="10232"/>
                </a:cubicBezTo>
                <a:lnTo>
                  <a:pt x="12384" y="10302"/>
                </a:lnTo>
                <a:cubicBezTo>
                  <a:pt x="12197" y="10505"/>
                  <a:pt x="11945" y="10655"/>
                  <a:pt x="11683" y="10752"/>
                </a:cubicBezTo>
                <a:cubicBezTo>
                  <a:pt x="11422" y="10848"/>
                  <a:pt x="11150" y="10901"/>
                  <a:pt x="10879" y="10945"/>
                </a:cubicBezTo>
                <a:cubicBezTo>
                  <a:pt x="10608" y="10989"/>
                  <a:pt x="10347" y="11033"/>
                  <a:pt x="10094" y="11104"/>
                </a:cubicBezTo>
                <a:cubicBezTo>
                  <a:pt x="10029" y="11121"/>
                  <a:pt x="9973" y="11139"/>
                  <a:pt x="9907" y="11165"/>
                </a:cubicBezTo>
                <a:lnTo>
                  <a:pt x="9814" y="11201"/>
                </a:lnTo>
                <a:cubicBezTo>
                  <a:pt x="9786" y="11209"/>
                  <a:pt x="9758" y="11227"/>
                  <a:pt x="9730" y="11245"/>
                </a:cubicBezTo>
                <a:lnTo>
                  <a:pt x="9646" y="11289"/>
                </a:lnTo>
                <a:cubicBezTo>
                  <a:pt x="9618" y="11306"/>
                  <a:pt x="9599" y="11324"/>
                  <a:pt x="9571" y="11333"/>
                </a:cubicBezTo>
                <a:lnTo>
                  <a:pt x="9496" y="11377"/>
                </a:lnTo>
                <a:cubicBezTo>
                  <a:pt x="9468" y="11394"/>
                  <a:pt x="9449" y="11421"/>
                  <a:pt x="9421" y="11438"/>
                </a:cubicBezTo>
                <a:lnTo>
                  <a:pt x="9347" y="11500"/>
                </a:lnTo>
                <a:lnTo>
                  <a:pt x="9337" y="11509"/>
                </a:lnTo>
                <a:cubicBezTo>
                  <a:pt x="9337" y="11509"/>
                  <a:pt x="9337" y="11509"/>
                  <a:pt x="9337" y="11509"/>
                </a:cubicBezTo>
                <a:lnTo>
                  <a:pt x="9319" y="11526"/>
                </a:lnTo>
                <a:lnTo>
                  <a:pt x="9291" y="11562"/>
                </a:lnTo>
                <a:cubicBezTo>
                  <a:pt x="9253" y="11606"/>
                  <a:pt x="9206" y="11650"/>
                  <a:pt x="9169" y="11703"/>
                </a:cubicBezTo>
                <a:cubicBezTo>
                  <a:pt x="9132" y="11755"/>
                  <a:pt x="9104" y="11799"/>
                  <a:pt x="9076" y="11852"/>
                </a:cubicBezTo>
                <a:cubicBezTo>
                  <a:pt x="9048" y="11905"/>
                  <a:pt x="9019" y="11958"/>
                  <a:pt x="8991" y="12020"/>
                </a:cubicBezTo>
                <a:cubicBezTo>
                  <a:pt x="8898" y="12240"/>
                  <a:pt x="8851" y="12486"/>
                  <a:pt x="8804" y="12733"/>
                </a:cubicBezTo>
                <a:cubicBezTo>
                  <a:pt x="8758" y="12979"/>
                  <a:pt x="8720" y="13226"/>
                  <a:pt x="8646" y="13481"/>
                </a:cubicBezTo>
                <a:cubicBezTo>
                  <a:pt x="8571" y="13728"/>
                  <a:pt x="8468" y="13974"/>
                  <a:pt x="8290" y="14186"/>
                </a:cubicBezTo>
                <a:lnTo>
                  <a:pt x="8225" y="14256"/>
                </a:lnTo>
                <a:lnTo>
                  <a:pt x="8197" y="14291"/>
                </a:lnTo>
                <a:lnTo>
                  <a:pt x="8178" y="14309"/>
                </a:lnTo>
                <a:lnTo>
                  <a:pt x="8169" y="14318"/>
                </a:lnTo>
                <a:cubicBezTo>
                  <a:pt x="8160" y="14335"/>
                  <a:pt x="8160" y="14327"/>
                  <a:pt x="8150" y="14335"/>
                </a:cubicBezTo>
                <a:lnTo>
                  <a:pt x="7991" y="14468"/>
                </a:lnTo>
                <a:lnTo>
                  <a:pt x="7823" y="14573"/>
                </a:lnTo>
                <a:cubicBezTo>
                  <a:pt x="7767" y="14608"/>
                  <a:pt x="7702" y="14635"/>
                  <a:pt x="7636" y="14661"/>
                </a:cubicBezTo>
                <a:cubicBezTo>
                  <a:pt x="7384" y="14767"/>
                  <a:pt x="7131" y="14829"/>
                  <a:pt x="6879" y="14873"/>
                </a:cubicBezTo>
                <a:cubicBezTo>
                  <a:pt x="6627" y="14917"/>
                  <a:pt x="6384" y="14952"/>
                  <a:pt x="6141" y="15005"/>
                </a:cubicBezTo>
                <a:cubicBezTo>
                  <a:pt x="5907" y="15057"/>
                  <a:pt x="5683" y="15128"/>
                  <a:pt x="5486" y="15234"/>
                </a:cubicBezTo>
                <a:lnTo>
                  <a:pt x="5356" y="15322"/>
                </a:lnTo>
                <a:cubicBezTo>
                  <a:pt x="5309" y="15357"/>
                  <a:pt x="5262" y="15401"/>
                  <a:pt x="5215" y="15436"/>
                </a:cubicBezTo>
                <a:lnTo>
                  <a:pt x="5187" y="15463"/>
                </a:lnTo>
                <a:cubicBezTo>
                  <a:pt x="5187" y="15463"/>
                  <a:pt x="5197" y="15454"/>
                  <a:pt x="5187" y="15463"/>
                </a:cubicBezTo>
                <a:lnTo>
                  <a:pt x="5159" y="15489"/>
                </a:lnTo>
                <a:lnTo>
                  <a:pt x="5103" y="15551"/>
                </a:lnTo>
                <a:cubicBezTo>
                  <a:pt x="5066" y="15586"/>
                  <a:pt x="5038" y="15630"/>
                  <a:pt x="5010" y="15674"/>
                </a:cubicBezTo>
                <a:cubicBezTo>
                  <a:pt x="4888" y="15850"/>
                  <a:pt x="4814" y="16044"/>
                  <a:pt x="4757" y="16246"/>
                </a:cubicBezTo>
                <a:cubicBezTo>
                  <a:pt x="4711" y="16449"/>
                  <a:pt x="4664" y="16660"/>
                  <a:pt x="4627" y="16871"/>
                </a:cubicBezTo>
                <a:cubicBezTo>
                  <a:pt x="4589" y="17083"/>
                  <a:pt x="4552" y="17294"/>
                  <a:pt x="4477" y="17505"/>
                </a:cubicBezTo>
                <a:cubicBezTo>
                  <a:pt x="4458" y="17558"/>
                  <a:pt x="4440" y="17611"/>
                  <a:pt x="4421" y="17655"/>
                </a:cubicBezTo>
                <a:cubicBezTo>
                  <a:pt x="4402" y="17708"/>
                  <a:pt x="4384" y="17761"/>
                  <a:pt x="4356" y="17805"/>
                </a:cubicBezTo>
                <a:cubicBezTo>
                  <a:pt x="4327" y="17858"/>
                  <a:pt x="4309" y="17902"/>
                  <a:pt x="4271" y="17955"/>
                </a:cubicBezTo>
                <a:cubicBezTo>
                  <a:pt x="4234" y="17999"/>
                  <a:pt x="4206" y="18051"/>
                  <a:pt x="4169" y="18095"/>
                </a:cubicBezTo>
                <a:cubicBezTo>
                  <a:pt x="4131" y="18139"/>
                  <a:pt x="4103" y="18175"/>
                  <a:pt x="4066" y="18210"/>
                </a:cubicBezTo>
                <a:lnTo>
                  <a:pt x="4038" y="18236"/>
                </a:lnTo>
                <a:lnTo>
                  <a:pt x="4028" y="18254"/>
                </a:lnTo>
                <a:lnTo>
                  <a:pt x="4019" y="18263"/>
                </a:lnTo>
                <a:cubicBezTo>
                  <a:pt x="4019" y="18263"/>
                  <a:pt x="4000" y="18280"/>
                  <a:pt x="4000" y="18280"/>
                </a:cubicBezTo>
                <a:lnTo>
                  <a:pt x="3935" y="18333"/>
                </a:lnTo>
                <a:cubicBezTo>
                  <a:pt x="3888" y="18368"/>
                  <a:pt x="3851" y="18404"/>
                  <a:pt x="3804" y="18439"/>
                </a:cubicBezTo>
                <a:cubicBezTo>
                  <a:pt x="3757" y="18465"/>
                  <a:pt x="3711" y="18500"/>
                  <a:pt x="3664" y="18527"/>
                </a:cubicBezTo>
                <a:cubicBezTo>
                  <a:pt x="3477" y="18633"/>
                  <a:pt x="3271" y="18703"/>
                  <a:pt x="3075" y="18756"/>
                </a:cubicBezTo>
                <a:cubicBezTo>
                  <a:pt x="2879" y="18809"/>
                  <a:pt x="2692" y="18844"/>
                  <a:pt x="2505" y="18870"/>
                </a:cubicBezTo>
                <a:cubicBezTo>
                  <a:pt x="2140" y="18932"/>
                  <a:pt x="1804" y="18994"/>
                  <a:pt x="1524" y="19099"/>
                </a:cubicBezTo>
                <a:cubicBezTo>
                  <a:pt x="1449" y="19126"/>
                  <a:pt x="1393" y="19161"/>
                  <a:pt x="1327" y="19196"/>
                </a:cubicBezTo>
                <a:cubicBezTo>
                  <a:pt x="1299" y="19214"/>
                  <a:pt x="1271" y="19231"/>
                  <a:pt x="1243" y="19249"/>
                </a:cubicBezTo>
                <a:cubicBezTo>
                  <a:pt x="1215" y="19267"/>
                  <a:pt x="1187" y="19275"/>
                  <a:pt x="1159" y="19311"/>
                </a:cubicBezTo>
                <a:cubicBezTo>
                  <a:pt x="1131" y="19337"/>
                  <a:pt x="1103" y="19355"/>
                  <a:pt x="1075" y="19381"/>
                </a:cubicBezTo>
                <a:lnTo>
                  <a:pt x="1028" y="19416"/>
                </a:lnTo>
                <a:cubicBezTo>
                  <a:pt x="1047" y="19407"/>
                  <a:pt x="1028" y="19416"/>
                  <a:pt x="1028" y="19416"/>
                </a:cubicBezTo>
                <a:lnTo>
                  <a:pt x="1028" y="19425"/>
                </a:lnTo>
                <a:lnTo>
                  <a:pt x="1019" y="19434"/>
                </a:lnTo>
                <a:lnTo>
                  <a:pt x="1000" y="19451"/>
                </a:lnTo>
                <a:cubicBezTo>
                  <a:pt x="981" y="19478"/>
                  <a:pt x="953" y="19495"/>
                  <a:pt x="935" y="19522"/>
                </a:cubicBezTo>
                <a:cubicBezTo>
                  <a:pt x="916" y="19548"/>
                  <a:pt x="897" y="19575"/>
                  <a:pt x="879" y="19592"/>
                </a:cubicBezTo>
                <a:cubicBezTo>
                  <a:pt x="729" y="19786"/>
                  <a:pt x="654" y="20015"/>
                  <a:pt x="608" y="20218"/>
                </a:cubicBezTo>
                <a:cubicBezTo>
                  <a:pt x="551" y="20420"/>
                  <a:pt x="523" y="20623"/>
                  <a:pt x="495" y="20790"/>
                </a:cubicBezTo>
                <a:cubicBezTo>
                  <a:pt x="467" y="20966"/>
                  <a:pt x="439" y="21107"/>
                  <a:pt x="402" y="21230"/>
                </a:cubicBezTo>
                <a:cubicBezTo>
                  <a:pt x="374" y="21345"/>
                  <a:pt x="336" y="21459"/>
                  <a:pt x="318" y="21512"/>
                </a:cubicBezTo>
                <a:cubicBezTo>
                  <a:pt x="299" y="21574"/>
                  <a:pt x="290" y="21600"/>
                  <a:pt x="290" y="21600"/>
                </a:cubicBezTo>
                <a:lnTo>
                  <a:pt x="0" y="21486"/>
                </a:lnTo>
                <a:close/>
              </a:path>
            </a:pathLst>
          </a:custGeom>
          <a:solidFill>
            <a:srgbClr val="3A27AB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2" name="Freeform: Shape 31"/>
          <p:cNvSpPr/>
          <p:nvPr/>
        </p:nvSpPr>
        <p:spPr>
          <a:xfrm>
            <a:off x="6128872" y="46023"/>
            <a:ext cx="4591087" cy="4389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33"/>
                </a:moveTo>
                <a:cubicBezTo>
                  <a:pt x="0" y="21233"/>
                  <a:pt x="31" y="21223"/>
                  <a:pt x="93" y="21201"/>
                </a:cubicBezTo>
                <a:cubicBezTo>
                  <a:pt x="144" y="21179"/>
                  <a:pt x="247" y="21158"/>
                  <a:pt x="371" y="21126"/>
                </a:cubicBezTo>
                <a:cubicBezTo>
                  <a:pt x="608" y="21061"/>
                  <a:pt x="969" y="21018"/>
                  <a:pt x="1392" y="20921"/>
                </a:cubicBezTo>
                <a:cubicBezTo>
                  <a:pt x="1815" y="20824"/>
                  <a:pt x="2320" y="20662"/>
                  <a:pt x="2660" y="20144"/>
                </a:cubicBezTo>
                <a:cubicBezTo>
                  <a:pt x="2701" y="20090"/>
                  <a:pt x="2743" y="20026"/>
                  <a:pt x="2773" y="19950"/>
                </a:cubicBezTo>
                <a:cubicBezTo>
                  <a:pt x="2794" y="19918"/>
                  <a:pt x="2804" y="19885"/>
                  <a:pt x="2825" y="19842"/>
                </a:cubicBezTo>
                <a:cubicBezTo>
                  <a:pt x="2835" y="19810"/>
                  <a:pt x="2856" y="19767"/>
                  <a:pt x="2866" y="19734"/>
                </a:cubicBezTo>
                <a:cubicBezTo>
                  <a:pt x="2928" y="19583"/>
                  <a:pt x="2969" y="19422"/>
                  <a:pt x="3011" y="19249"/>
                </a:cubicBezTo>
                <a:cubicBezTo>
                  <a:pt x="3093" y="18904"/>
                  <a:pt x="3134" y="18516"/>
                  <a:pt x="3237" y="18117"/>
                </a:cubicBezTo>
                <a:cubicBezTo>
                  <a:pt x="3330" y="17718"/>
                  <a:pt x="3505" y="17297"/>
                  <a:pt x="3835" y="16952"/>
                </a:cubicBezTo>
                <a:cubicBezTo>
                  <a:pt x="3980" y="16812"/>
                  <a:pt x="4186" y="16661"/>
                  <a:pt x="4392" y="16564"/>
                </a:cubicBezTo>
                <a:cubicBezTo>
                  <a:pt x="4598" y="16467"/>
                  <a:pt x="4815" y="16402"/>
                  <a:pt x="5031" y="16348"/>
                </a:cubicBezTo>
                <a:cubicBezTo>
                  <a:pt x="5475" y="16240"/>
                  <a:pt x="5918" y="16197"/>
                  <a:pt x="6351" y="16057"/>
                </a:cubicBezTo>
                <a:cubicBezTo>
                  <a:pt x="6557" y="15982"/>
                  <a:pt x="6764" y="15885"/>
                  <a:pt x="6939" y="15755"/>
                </a:cubicBezTo>
                <a:lnTo>
                  <a:pt x="7063" y="15637"/>
                </a:lnTo>
                <a:lnTo>
                  <a:pt x="7104" y="15593"/>
                </a:lnTo>
                <a:cubicBezTo>
                  <a:pt x="7093" y="15604"/>
                  <a:pt x="7104" y="15593"/>
                  <a:pt x="7104" y="15593"/>
                </a:cubicBezTo>
                <a:lnTo>
                  <a:pt x="7114" y="15572"/>
                </a:lnTo>
                <a:lnTo>
                  <a:pt x="7166" y="15518"/>
                </a:lnTo>
                <a:cubicBezTo>
                  <a:pt x="7207" y="15475"/>
                  <a:pt x="7248" y="15421"/>
                  <a:pt x="7269" y="15378"/>
                </a:cubicBezTo>
                <a:cubicBezTo>
                  <a:pt x="7300" y="15335"/>
                  <a:pt x="7331" y="15291"/>
                  <a:pt x="7362" y="15238"/>
                </a:cubicBezTo>
                <a:cubicBezTo>
                  <a:pt x="7475" y="15033"/>
                  <a:pt x="7547" y="14795"/>
                  <a:pt x="7609" y="14558"/>
                </a:cubicBezTo>
                <a:cubicBezTo>
                  <a:pt x="7671" y="14321"/>
                  <a:pt x="7702" y="14062"/>
                  <a:pt x="7753" y="13814"/>
                </a:cubicBezTo>
                <a:cubicBezTo>
                  <a:pt x="7805" y="13555"/>
                  <a:pt x="7846" y="13296"/>
                  <a:pt x="7929" y="13038"/>
                </a:cubicBezTo>
                <a:lnTo>
                  <a:pt x="8001" y="12844"/>
                </a:lnTo>
                <a:cubicBezTo>
                  <a:pt x="8021" y="12779"/>
                  <a:pt x="8063" y="12725"/>
                  <a:pt x="8083" y="12660"/>
                </a:cubicBezTo>
                <a:cubicBezTo>
                  <a:pt x="8114" y="12596"/>
                  <a:pt x="8155" y="12542"/>
                  <a:pt x="8186" y="12488"/>
                </a:cubicBezTo>
                <a:lnTo>
                  <a:pt x="8238" y="12401"/>
                </a:lnTo>
                <a:cubicBezTo>
                  <a:pt x="8259" y="12369"/>
                  <a:pt x="8279" y="12347"/>
                  <a:pt x="8300" y="12326"/>
                </a:cubicBezTo>
                <a:lnTo>
                  <a:pt x="8362" y="12250"/>
                </a:lnTo>
                <a:lnTo>
                  <a:pt x="8393" y="12207"/>
                </a:lnTo>
                <a:cubicBezTo>
                  <a:pt x="8393" y="12207"/>
                  <a:pt x="8403" y="12197"/>
                  <a:pt x="8403" y="12197"/>
                </a:cubicBezTo>
                <a:lnTo>
                  <a:pt x="8413" y="12186"/>
                </a:lnTo>
                <a:lnTo>
                  <a:pt x="8434" y="12164"/>
                </a:lnTo>
                <a:lnTo>
                  <a:pt x="8578" y="12035"/>
                </a:lnTo>
                <a:lnTo>
                  <a:pt x="8753" y="11916"/>
                </a:lnTo>
                <a:cubicBezTo>
                  <a:pt x="8815" y="11873"/>
                  <a:pt x="8867" y="11851"/>
                  <a:pt x="8929" y="11819"/>
                </a:cubicBezTo>
                <a:cubicBezTo>
                  <a:pt x="9166" y="11700"/>
                  <a:pt x="9424" y="11625"/>
                  <a:pt x="9681" y="11571"/>
                </a:cubicBezTo>
                <a:cubicBezTo>
                  <a:pt x="10187" y="11452"/>
                  <a:pt x="10702" y="11409"/>
                  <a:pt x="11156" y="11204"/>
                </a:cubicBezTo>
                <a:cubicBezTo>
                  <a:pt x="11383" y="11097"/>
                  <a:pt x="11589" y="10956"/>
                  <a:pt x="11743" y="10762"/>
                </a:cubicBezTo>
                <a:lnTo>
                  <a:pt x="11805" y="10687"/>
                </a:lnTo>
                <a:lnTo>
                  <a:pt x="11836" y="10644"/>
                </a:lnTo>
                <a:lnTo>
                  <a:pt x="11857" y="10601"/>
                </a:lnTo>
                <a:cubicBezTo>
                  <a:pt x="11888" y="10547"/>
                  <a:pt x="11919" y="10503"/>
                  <a:pt x="11950" y="10450"/>
                </a:cubicBezTo>
                <a:lnTo>
                  <a:pt x="12032" y="10277"/>
                </a:lnTo>
                <a:cubicBezTo>
                  <a:pt x="12053" y="10223"/>
                  <a:pt x="12084" y="10158"/>
                  <a:pt x="12104" y="10094"/>
                </a:cubicBezTo>
                <a:cubicBezTo>
                  <a:pt x="12187" y="9846"/>
                  <a:pt x="12238" y="9598"/>
                  <a:pt x="12290" y="9339"/>
                </a:cubicBezTo>
                <a:cubicBezTo>
                  <a:pt x="12331" y="9080"/>
                  <a:pt x="12372" y="8810"/>
                  <a:pt x="12434" y="8552"/>
                </a:cubicBezTo>
                <a:cubicBezTo>
                  <a:pt x="12496" y="8293"/>
                  <a:pt x="12579" y="8034"/>
                  <a:pt x="12713" y="7797"/>
                </a:cubicBezTo>
                <a:lnTo>
                  <a:pt x="12816" y="7624"/>
                </a:lnTo>
                <a:cubicBezTo>
                  <a:pt x="12847" y="7570"/>
                  <a:pt x="12898" y="7516"/>
                  <a:pt x="12939" y="7462"/>
                </a:cubicBezTo>
                <a:cubicBezTo>
                  <a:pt x="12960" y="7441"/>
                  <a:pt x="12981" y="7419"/>
                  <a:pt x="13012" y="7387"/>
                </a:cubicBezTo>
                <a:lnTo>
                  <a:pt x="13084" y="7322"/>
                </a:lnTo>
                <a:cubicBezTo>
                  <a:pt x="13135" y="7279"/>
                  <a:pt x="13177" y="7236"/>
                  <a:pt x="13228" y="7193"/>
                </a:cubicBezTo>
                <a:cubicBezTo>
                  <a:pt x="13445" y="7031"/>
                  <a:pt x="13682" y="6934"/>
                  <a:pt x="13919" y="6859"/>
                </a:cubicBezTo>
                <a:cubicBezTo>
                  <a:pt x="14156" y="6783"/>
                  <a:pt x="14403" y="6740"/>
                  <a:pt x="14641" y="6697"/>
                </a:cubicBezTo>
                <a:cubicBezTo>
                  <a:pt x="14878" y="6654"/>
                  <a:pt x="15115" y="6610"/>
                  <a:pt x="15331" y="6546"/>
                </a:cubicBezTo>
                <a:cubicBezTo>
                  <a:pt x="15558" y="6481"/>
                  <a:pt x="15764" y="6395"/>
                  <a:pt x="15960" y="6276"/>
                </a:cubicBezTo>
                <a:lnTo>
                  <a:pt x="16094" y="6179"/>
                </a:lnTo>
                <a:cubicBezTo>
                  <a:pt x="16136" y="6147"/>
                  <a:pt x="16177" y="6104"/>
                  <a:pt x="16218" y="6071"/>
                </a:cubicBezTo>
                <a:lnTo>
                  <a:pt x="16280" y="6017"/>
                </a:lnTo>
                <a:lnTo>
                  <a:pt x="16342" y="5953"/>
                </a:lnTo>
                <a:cubicBezTo>
                  <a:pt x="16373" y="5910"/>
                  <a:pt x="16424" y="5866"/>
                  <a:pt x="16445" y="5823"/>
                </a:cubicBezTo>
                <a:cubicBezTo>
                  <a:pt x="16569" y="5651"/>
                  <a:pt x="16661" y="5435"/>
                  <a:pt x="16734" y="5230"/>
                </a:cubicBezTo>
                <a:cubicBezTo>
                  <a:pt x="16868" y="4799"/>
                  <a:pt x="16919" y="4357"/>
                  <a:pt x="17002" y="3925"/>
                </a:cubicBezTo>
                <a:cubicBezTo>
                  <a:pt x="17043" y="3710"/>
                  <a:pt x="17094" y="3494"/>
                  <a:pt x="17177" y="3300"/>
                </a:cubicBezTo>
                <a:cubicBezTo>
                  <a:pt x="17208" y="3203"/>
                  <a:pt x="17259" y="3106"/>
                  <a:pt x="17311" y="3009"/>
                </a:cubicBezTo>
                <a:cubicBezTo>
                  <a:pt x="17332" y="2966"/>
                  <a:pt x="17362" y="2922"/>
                  <a:pt x="17393" y="2879"/>
                </a:cubicBezTo>
                <a:cubicBezTo>
                  <a:pt x="17424" y="2836"/>
                  <a:pt x="17445" y="2793"/>
                  <a:pt x="17486" y="2750"/>
                </a:cubicBezTo>
                <a:cubicBezTo>
                  <a:pt x="17517" y="2707"/>
                  <a:pt x="17548" y="2674"/>
                  <a:pt x="17589" y="2631"/>
                </a:cubicBezTo>
                <a:lnTo>
                  <a:pt x="17610" y="2599"/>
                </a:lnTo>
                <a:cubicBezTo>
                  <a:pt x="17631" y="2577"/>
                  <a:pt x="17631" y="2577"/>
                  <a:pt x="17641" y="2567"/>
                </a:cubicBezTo>
                <a:lnTo>
                  <a:pt x="17692" y="2513"/>
                </a:lnTo>
                <a:cubicBezTo>
                  <a:pt x="17734" y="2480"/>
                  <a:pt x="17765" y="2448"/>
                  <a:pt x="17796" y="2416"/>
                </a:cubicBezTo>
                <a:cubicBezTo>
                  <a:pt x="17837" y="2383"/>
                  <a:pt x="17878" y="2362"/>
                  <a:pt x="17919" y="2329"/>
                </a:cubicBezTo>
                <a:cubicBezTo>
                  <a:pt x="18002" y="2265"/>
                  <a:pt x="18084" y="2232"/>
                  <a:pt x="18167" y="2189"/>
                </a:cubicBezTo>
                <a:cubicBezTo>
                  <a:pt x="18249" y="2146"/>
                  <a:pt x="18342" y="2114"/>
                  <a:pt x="18424" y="2081"/>
                </a:cubicBezTo>
                <a:cubicBezTo>
                  <a:pt x="18765" y="1963"/>
                  <a:pt x="19105" y="1909"/>
                  <a:pt x="19404" y="1855"/>
                </a:cubicBezTo>
                <a:cubicBezTo>
                  <a:pt x="19713" y="1790"/>
                  <a:pt x="19992" y="1736"/>
                  <a:pt x="20239" y="1628"/>
                </a:cubicBezTo>
                <a:cubicBezTo>
                  <a:pt x="20301" y="1607"/>
                  <a:pt x="20363" y="1585"/>
                  <a:pt x="20414" y="1553"/>
                </a:cubicBezTo>
                <a:cubicBezTo>
                  <a:pt x="20466" y="1521"/>
                  <a:pt x="20528" y="1499"/>
                  <a:pt x="20569" y="1467"/>
                </a:cubicBezTo>
                <a:cubicBezTo>
                  <a:pt x="20621" y="1434"/>
                  <a:pt x="20662" y="1402"/>
                  <a:pt x="20713" y="1370"/>
                </a:cubicBezTo>
                <a:cubicBezTo>
                  <a:pt x="20755" y="1326"/>
                  <a:pt x="20796" y="1294"/>
                  <a:pt x="20837" y="1251"/>
                </a:cubicBezTo>
                <a:lnTo>
                  <a:pt x="20889" y="1197"/>
                </a:lnTo>
                <a:cubicBezTo>
                  <a:pt x="20909" y="1175"/>
                  <a:pt x="20920" y="1154"/>
                  <a:pt x="20940" y="1132"/>
                </a:cubicBezTo>
                <a:cubicBezTo>
                  <a:pt x="20961" y="1111"/>
                  <a:pt x="20981" y="1089"/>
                  <a:pt x="20992" y="1068"/>
                </a:cubicBezTo>
                <a:cubicBezTo>
                  <a:pt x="21002" y="1046"/>
                  <a:pt x="21023" y="1024"/>
                  <a:pt x="21033" y="1014"/>
                </a:cubicBezTo>
                <a:cubicBezTo>
                  <a:pt x="21084" y="938"/>
                  <a:pt x="21136" y="852"/>
                  <a:pt x="21177" y="776"/>
                </a:cubicBezTo>
                <a:cubicBezTo>
                  <a:pt x="21260" y="625"/>
                  <a:pt x="21301" y="474"/>
                  <a:pt x="21332" y="367"/>
                </a:cubicBezTo>
                <a:cubicBezTo>
                  <a:pt x="21363" y="248"/>
                  <a:pt x="21383" y="162"/>
                  <a:pt x="21404" y="97"/>
                </a:cubicBezTo>
                <a:cubicBezTo>
                  <a:pt x="21414" y="32"/>
                  <a:pt x="21425" y="0"/>
                  <a:pt x="21425" y="0"/>
                </a:cubicBezTo>
                <a:lnTo>
                  <a:pt x="21600" y="43"/>
                </a:lnTo>
                <a:cubicBezTo>
                  <a:pt x="21600" y="43"/>
                  <a:pt x="21590" y="75"/>
                  <a:pt x="21579" y="140"/>
                </a:cubicBezTo>
                <a:cubicBezTo>
                  <a:pt x="21569" y="205"/>
                  <a:pt x="21538" y="302"/>
                  <a:pt x="21507" y="421"/>
                </a:cubicBezTo>
                <a:cubicBezTo>
                  <a:pt x="21466" y="539"/>
                  <a:pt x="21425" y="701"/>
                  <a:pt x="21332" y="863"/>
                </a:cubicBezTo>
                <a:cubicBezTo>
                  <a:pt x="21291" y="949"/>
                  <a:pt x="21239" y="1035"/>
                  <a:pt x="21177" y="1122"/>
                </a:cubicBezTo>
                <a:cubicBezTo>
                  <a:pt x="21157" y="1143"/>
                  <a:pt x="21146" y="1165"/>
                  <a:pt x="21126" y="1186"/>
                </a:cubicBezTo>
                <a:cubicBezTo>
                  <a:pt x="21105" y="1208"/>
                  <a:pt x="21095" y="1229"/>
                  <a:pt x="21074" y="1251"/>
                </a:cubicBezTo>
                <a:cubicBezTo>
                  <a:pt x="21054" y="1272"/>
                  <a:pt x="21033" y="1294"/>
                  <a:pt x="21023" y="1316"/>
                </a:cubicBezTo>
                <a:lnTo>
                  <a:pt x="21012" y="1326"/>
                </a:lnTo>
                <a:cubicBezTo>
                  <a:pt x="21002" y="1337"/>
                  <a:pt x="21002" y="1337"/>
                  <a:pt x="20992" y="1348"/>
                </a:cubicBezTo>
                <a:lnTo>
                  <a:pt x="20961" y="1380"/>
                </a:lnTo>
                <a:cubicBezTo>
                  <a:pt x="20796" y="1553"/>
                  <a:pt x="20559" y="1693"/>
                  <a:pt x="20301" y="1801"/>
                </a:cubicBezTo>
                <a:cubicBezTo>
                  <a:pt x="20033" y="1898"/>
                  <a:pt x="19744" y="1973"/>
                  <a:pt x="19435" y="2027"/>
                </a:cubicBezTo>
                <a:cubicBezTo>
                  <a:pt x="19126" y="2081"/>
                  <a:pt x="18796" y="2135"/>
                  <a:pt x="18476" y="2243"/>
                </a:cubicBezTo>
                <a:cubicBezTo>
                  <a:pt x="18394" y="2275"/>
                  <a:pt x="18311" y="2308"/>
                  <a:pt x="18239" y="2340"/>
                </a:cubicBezTo>
                <a:cubicBezTo>
                  <a:pt x="18167" y="2383"/>
                  <a:pt x="18074" y="2416"/>
                  <a:pt x="18012" y="2470"/>
                </a:cubicBezTo>
                <a:cubicBezTo>
                  <a:pt x="17971" y="2491"/>
                  <a:pt x="17940" y="2523"/>
                  <a:pt x="17899" y="2545"/>
                </a:cubicBezTo>
                <a:cubicBezTo>
                  <a:pt x="17868" y="2577"/>
                  <a:pt x="17826" y="2610"/>
                  <a:pt x="17796" y="2642"/>
                </a:cubicBezTo>
                <a:lnTo>
                  <a:pt x="17744" y="2696"/>
                </a:lnTo>
                <a:cubicBezTo>
                  <a:pt x="17734" y="2707"/>
                  <a:pt x="17723" y="2718"/>
                  <a:pt x="17723" y="2718"/>
                </a:cubicBezTo>
                <a:lnTo>
                  <a:pt x="17703" y="2739"/>
                </a:lnTo>
                <a:cubicBezTo>
                  <a:pt x="17672" y="2771"/>
                  <a:pt x="17641" y="2815"/>
                  <a:pt x="17610" y="2847"/>
                </a:cubicBezTo>
                <a:cubicBezTo>
                  <a:pt x="17373" y="3149"/>
                  <a:pt x="17249" y="3548"/>
                  <a:pt x="17167" y="3958"/>
                </a:cubicBezTo>
                <a:cubicBezTo>
                  <a:pt x="17084" y="4378"/>
                  <a:pt x="17043" y="4831"/>
                  <a:pt x="16899" y="5284"/>
                </a:cubicBezTo>
                <a:cubicBezTo>
                  <a:pt x="16826" y="5511"/>
                  <a:pt x="16734" y="5726"/>
                  <a:pt x="16589" y="5931"/>
                </a:cubicBezTo>
                <a:cubicBezTo>
                  <a:pt x="16558" y="5985"/>
                  <a:pt x="16517" y="6017"/>
                  <a:pt x="16476" y="6071"/>
                </a:cubicBezTo>
                <a:lnTo>
                  <a:pt x="16424" y="6136"/>
                </a:lnTo>
                <a:cubicBezTo>
                  <a:pt x="16393" y="6168"/>
                  <a:pt x="16383" y="6179"/>
                  <a:pt x="16352" y="6201"/>
                </a:cubicBezTo>
                <a:cubicBezTo>
                  <a:pt x="16311" y="6244"/>
                  <a:pt x="16259" y="6287"/>
                  <a:pt x="16218" y="6319"/>
                </a:cubicBezTo>
                <a:lnTo>
                  <a:pt x="16063" y="6427"/>
                </a:lnTo>
                <a:cubicBezTo>
                  <a:pt x="15857" y="6557"/>
                  <a:pt x="15630" y="6643"/>
                  <a:pt x="15393" y="6708"/>
                </a:cubicBezTo>
                <a:cubicBezTo>
                  <a:pt x="15156" y="6772"/>
                  <a:pt x="14919" y="6815"/>
                  <a:pt x="14682" y="6859"/>
                </a:cubicBezTo>
                <a:cubicBezTo>
                  <a:pt x="14445" y="6902"/>
                  <a:pt x="14208" y="6945"/>
                  <a:pt x="13981" y="7020"/>
                </a:cubicBezTo>
                <a:cubicBezTo>
                  <a:pt x="13754" y="7096"/>
                  <a:pt x="13527" y="7193"/>
                  <a:pt x="13341" y="7333"/>
                </a:cubicBezTo>
                <a:cubicBezTo>
                  <a:pt x="13290" y="7365"/>
                  <a:pt x="13249" y="7408"/>
                  <a:pt x="13197" y="7452"/>
                </a:cubicBezTo>
                <a:lnTo>
                  <a:pt x="13125" y="7516"/>
                </a:lnTo>
                <a:lnTo>
                  <a:pt x="13073" y="7581"/>
                </a:lnTo>
                <a:cubicBezTo>
                  <a:pt x="13032" y="7624"/>
                  <a:pt x="12991" y="7667"/>
                  <a:pt x="12960" y="7721"/>
                </a:cubicBezTo>
                <a:lnTo>
                  <a:pt x="12857" y="7883"/>
                </a:lnTo>
                <a:cubicBezTo>
                  <a:pt x="12733" y="8099"/>
                  <a:pt x="12661" y="8347"/>
                  <a:pt x="12609" y="8595"/>
                </a:cubicBezTo>
                <a:cubicBezTo>
                  <a:pt x="12558" y="8843"/>
                  <a:pt x="12517" y="9112"/>
                  <a:pt x="12465" y="9371"/>
                </a:cubicBezTo>
                <a:cubicBezTo>
                  <a:pt x="12424" y="9630"/>
                  <a:pt x="12372" y="9900"/>
                  <a:pt x="12280" y="10158"/>
                </a:cubicBezTo>
                <a:cubicBezTo>
                  <a:pt x="12259" y="10223"/>
                  <a:pt x="12238" y="10288"/>
                  <a:pt x="12207" y="10352"/>
                </a:cubicBezTo>
                <a:lnTo>
                  <a:pt x="12115" y="10536"/>
                </a:lnTo>
                <a:cubicBezTo>
                  <a:pt x="12084" y="10601"/>
                  <a:pt x="12042" y="10654"/>
                  <a:pt x="12001" y="10719"/>
                </a:cubicBezTo>
                <a:lnTo>
                  <a:pt x="11970" y="10762"/>
                </a:lnTo>
                <a:lnTo>
                  <a:pt x="11939" y="10805"/>
                </a:lnTo>
                <a:lnTo>
                  <a:pt x="11877" y="10881"/>
                </a:lnTo>
                <a:cubicBezTo>
                  <a:pt x="11692" y="11086"/>
                  <a:pt x="11475" y="11258"/>
                  <a:pt x="11228" y="11377"/>
                </a:cubicBezTo>
                <a:cubicBezTo>
                  <a:pt x="10980" y="11485"/>
                  <a:pt x="10723" y="11549"/>
                  <a:pt x="10475" y="11603"/>
                </a:cubicBezTo>
                <a:cubicBezTo>
                  <a:pt x="10352" y="11625"/>
                  <a:pt x="10217" y="11647"/>
                  <a:pt x="10094" y="11679"/>
                </a:cubicBezTo>
                <a:cubicBezTo>
                  <a:pt x="9970" y="11700"/>
                  <a:pt x="9846" y="11722"/>
                  <a:pt x="9723" y="11744"/>
                </a:cubicBezTo>
                <a:cubicBezTo>
                  <a:pt x="9475" y="11798"/>
                  <a:pt x="9238" y="11862"/>
                  <a:pt x="9021" y="11981"/>
                </a:cubicBezTo>
                <a:cubicBezTo>
                  <a:pt x="8970" y="12013"/>
                  <a:pt x="8908" y="12035"/>
                  <a:pt x="8867" y="12067"/>
                </a:cubicBezTo>
                <a:lnTo>
                  <a:pt x="8722" y="12164"/>
                </a:lnTo>
                <a:lnTo>
                  <a:pt x="8578" y="12294"/>
                </a:lnTo>
                <a:lnTo>
                  <a:pt x="8558" y="12315"/>
                </a:lnTo>
                <a:lnTo>
                  <a:pt x="8547" y="12326"/>
                </a:lnTo>
                <a:cubicBezTo>
                  <a:pt x="8547" y="12326"/>
                  <a:pt x="8547" y="12326"/>
                  <a:pt x="8547" y="12326"/>
                </a:cubicBezTo>
                <a:lnTo>
                  <a:pt x="8516" y="12358"/>
                </a:lnTo>
                <a:lnTo>
                  <a:pt x="8454" y="12434"/>
                </a:lnTo>
                <a:cubicBezTo>
                  <a:pt x="8434" y="12455"/>
                  <a:pt x="8413" y="12477"/>
                  <a:pt x="8393" y="12509"/>
                </a:cubicBezTo>
                <a:lnTo>
                  <a:pt x="8341" y="12585"/>
                </a:lnTo>
                <a:cubicBezTo>
                  <a:pt x="8310" y="12639"/>
                  <a:pt x="8279" y="12693"/>
                  <a:pt x="8248" y="12746"/>
                </a:cubicBezTo>
                <a:cubicBezTo>
                  <a:pt x="8228" y="12800"/>
                  <a:pt x="8186" y="12854"/>
                  <a:pt x="8166" y="12919"/>
                </a:cubicBezTo>
                <a:lnTo>
                  <a:pt x="8104" y="13092"/>
                </a:lnTo>
                <a:cubicBezTo>
                  <a:pt x="8032" y="13329"/>
                  <a:pt x="7980" y="13588"/>
                  <a:pt x="7939" y="13836"/>
                </a:cubicBezTo>
                <a:cubicBezTo>
                  <a:pt x="7898" y="14094"/>
                  <a:pt x="7867" y="14342"/>
                  <a:pt x="7805" y="14601"/>
                </a:cubicBezTo>
                <a:cubicBezTo>
                  <a:pt x="7753" y="14860"/>
                  <a:pt x="7671" y="15108"/>
                  <a:pt x="7547" y="15345"/>
                </a:cubicBezTo>
                <a:cubicBezTo>
                  <a:pt x="7516" y="15399"/>
                  <a:pt x="7475" y="15464"/>
                  <a:pt x="7444" y="15518"/>
                </a:cubicBezTo>
                <a:cubicBezTo>
                  <a:pt x="7413" y="15583"/>
                  <a:pt x="7372" y="15626"/>
                  <a:pt x="7331" y="15669"/>
                </a:cubicBezTo>
                <a:lnTo>
                  <a:pt x="7269" y="15744"/>
                </a:lnTo>
                <a:lnTo>
                  <a:pt x="7258" y="15766"/>
                </a:lnTo>
                <a:lnTo>
                  <a:pt x="7248" y="15777"/>
                </a:lnTo>
                <a:lnTo>
                  <a:pt x="7238" y="15788"/>
                </a:lnTo>
                <a:lnTo>
                  <a:pt x="7207" y="15820"/>
                </a:lnTo>
                <a:lnTo>
                  <a:pt x="7063" y="15949"/>
                </a:lnTo>
                <a:cubicBezTo>
                  <a:pt x="6856" y="16100"/>
                  <a:pt x="6630" y="16219"/>
                  <a:pt x="6403" y="16294"/>
                </a:cubicBezTo>
                <a:cubicBezTo>
                  <a:pt x="5939" y="16445"/>
                  <a:pt x="5485" y="16488"/>
                  <a:pt x="5062" y="16596"/>
                </a:cubicBezTo>
                <a:cubicBezTo>
                  <a:pt x="4856" y="16639"/>
                  <a:pt x="4650" y="16715"/>
                  <a:pt x="4464" y="16801"/>
                </a:cubicBezTo>
                <a:cubicBezTo>
                  <a:pt x="4423" y="16823"/>
                  <a:pt x="4372" y="16844"/>
                  <a:pt x="4330" y="16877"/>
                </a:cubicBezTo>
                <a:cubicBezTo>
                  <a:pt x="4289" y="16898"/>
                  <a:pt x="4248" y="16931"/>
                  <a:pt x="4207" y="16963"/>
                </a:cubicBezTo>
                <a:cubicBezTo>
                  <a:pt x="4124" y="17006"/>
                  <a:pt x="4052" y="17092"/>
                  <a:pt x="3969" y="17168"/>
                </a:cubicBezTo>
                <a:lnTo>
                  <a:pt x="3959" y="17179"/>
                </a:lnTo>
                <a:cubicBezTo>
                  <a:pt x="3959" y="17179"/>
                  <a:pt x="3949" y="17189"/>
                  <a:pt x="3959" y="17179"/>
                </a:cubicBezTo>
                <a:lnTo>
                  <a:pt x="3949" y="17189"/>
                </a:lnTo>
                <a:lnTo>
                  <a:pt x="3928" y="17222"/>
                </a:lnTo>
                <a:lnTo>
                  <a:pt x="3877" y="17276"/>
                </a:lnTo>
                <a:cubicBezTo>
                  <a:pt x="3846" y="17308"/>
                  <a:pt x="3815" y="17351"/>
                  <a:pt x="3784" y="17394"/>
                </a:cubicBezTo>
                <a:cubicBezTo>
                  <a:pt x="3753" y="17437"/>
                  <a:pt x="3732" y="17481"/>
                  <a:pt x="3712" y="17524"/>
                </a:cubicBezTo>
                <a:cubicBezTo>
                  <a:pt x="3691" y="17567"/>
                  <a:pt x="3670" y="17610"/>
                  <a:pt x="3650" y="17653"/>
                </a:cubicBezTo>
                <a:cubicBezTo>
                  <a:pt x="3609" y="17739"/>
                  <a:pt x="3578" y="17836"/>
                  <a:pt x="3547" y="17923"/>
                </a:cubicBezTo>
                <a:cubicBezTo>
                  <a:pt x="3516" y="18020"/>
                  <a:pt x="3495" y="18106"/>
                  <a:pt x="3475" y="18203"/>
                </a:cubicBezTo>
                <a:cubicBezTo>
                  <a:pt x="3392" y="18581"/>
                  <a:pt x="3351" y="18969"/>
                  <a:pt x="3268" y="19335"/>
                </a:cubicBezTo>
                <a:cubicBezTo>
                  <a:pt x="3196" y="19702"/>
                  <a:pt x="3083" y="20058"/>
                  <a:pt x="2887" y="20360"/>
                </a:cubicBezTo>
                <a:cubicBezTo>
                  <a:pt x="2835" y="20446"/>
                  <a:pt x="2784" y="20500"/>
                  <a:pt x="2743" y="20554"/>
                </a:cubicBezTo>
                <a:lnTo>
                  <a:pt x="2701" y="20597"/>
                </a:lnTo>
                <a:lnTo>
                  <a:pt x="2681" y="20629"/>
                </a:lnTo>
                <a:lnTo>
                  <a:pt x="2660" y="20651"/>
                </a:lnTo>
                <a:cubicBezTo>
                  <a:pt x="2629" y="20683"/>
                  <a:pt x="2598" y="20705"/>
                  <a:pt x="2567" y="20737"/>
                </a:cubicBezTo>
                <a:cubicBezTo>
                  <a:pt x="2505" y="20791"/>
                  <a:pt x="2444" y="20834"/>
                  <a:pt x="2382" y="20888"/>
                </a:cubicBezTo>
                <a:cubicBezTo>
                  <a:pt x="2320" y="20931"/>
                  <a:pt x="2258" y="20975"/>
                  <a:pt x="2186" y="21007"/>
                </a:cubicBezTo>
                <a:cubicBezTo>
                  <a:pt x="1928" y="21147"/>
                  <a:pt x="1670" y="21223"/>
                  <a:pt x="1443" y="21276"/>
                </a:cubicBezTo>
                <a:cubicBezTo>
                  <a:pt x="1217" y="21330"/>
                  <a:pt x="1021" y="21363"/>
                  <a:pt x="845" y="21395"/>
                </a:cubicBezTo>
                <a:cubicBezTo>
                  <a:pt x="670" y="21427"/>
                  <a:pt x="536" y="21460"/>
                  <a:pt x="423" y="21492"/>
                </a:cubicBezTo>
                <a:cubicBezTo>
                  <a:pt x="309" y="21525"/>
                  <a:pt x="237" y="21546"/>
                  <a:pt x="175" y="21568"/>
                </a:cubicBezTo>
                <a:cubicBezTo>
                  <a:pt x="113" y="21589"/>
                  <a:pt x="82" y="21600"/>
                  <a:pt x="82" y="21600"/>
                </a:cubicBezTo>
                <a:lnTo>
                  <a:pt x="0" y="21233"/>
                </a:lnTo>
                <a:close/>
              </a:path>
            </a:pathLst>
          </a:custGeom>
          <a:solidFill>
            <a:srgbClr val="3A27AB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3" name="Freeform: Shape 32"/>
          <p:cNvSpPr/>
          <p:nvPr/>
        </p:nvSpPr>
        <p:spPr>
          <a:xfrm>
            <a:off x="6128872" y="32874"/>
            <a:ext cx="3964332" cy="396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6"/>
                </a:moveTo>
                <a:cubicBezTo>
                  <a:pt x="0" y="21266"/>
                  <a:pt x="36" y="21254"/>
                  <a:pt x="96" y="21242"/>
                </a:cubicBezTo>
                <a:cubicBezTo>
                  <a:pt x="131" y="21230"/>
                  <a:pt x="167" y="21218"/>
                  <a:pt x="203" y="21206"/>
                </a:cubicBezTo>
                <a:cubicBezTo>
                  <a:pt x="239" y="21194"/>
                  <a:pt x="287" y="21171"/>
                  <a:pt x="346" y="21147"/>
                </a:cubicBezTo>
                <a:cubicBezTo>
                  <a:pt x="454" y="21099"/>
                  <a:pt x="585" y="21039"/>
                  <a:pt x="716" y="20944"/>
                </a:cubicBezTo>
                <a:cubicBezTo>
                  <a:pt x="752" y="20920"/>
                  <a:pt x="788" y="20896"/>
                  <a:pt x="824" y="20872"/>
                </a:cubicBezTo>
                <a:cubicBezTo>
                  <a:pt x="860" y="20849"/>
                  <a:pt x="896" y="20813"/>
                  <a:pt x="931" y="20789"/>
                </a:cubicBezTo>
                <a:cubicBezTo>
                  <a:pt x="943" y="20777"/>
                  <a:pt x="967" y="20753"/>
                  <a:pt x="979" y="20741"/>
                </a:cubicBezTo>
                <a:cubicBezTo>
                  <a:pt x="991" y="20729"/>
                  <a:pt x="1015" y="20705"/>
                  <a:pt x="1027" y="20694"/>
                </a:cubicBezTo>
                <a:cubicBezTo>
                  <a:pt x="1063" y="20658"/>
                  <a:pt x="1099" y="20610"/>
                  <a:pt x="1134" y="20574"/>
                </a:cubicBezTo>
                <a:cubicBezTo>
                  <a:pt x="1170" y="20527"/>
                  <a:pt x="1194" y="20491"/>
                  <a:pt x="1230" y="20443"/>
                </a:cubicBezTo>
                <a:cubicBezTo>
                  <a:pt x="1266" y="20395"/>
                  <a:pt x="1290" y="20360"/>
                  <a:pt x="1313" y="20300"/>
                </a:cubicBezTo>
                <a:cubicBezTo>
                  <a:pt x="1337" y="20252"/>
                  <a:pt x="1373" y="20193"/>
                  <a:pt x="1397" y="20133"/>
                </a:cubicBezTo>
                <a:cubicBezTo>
                  <a:pt x="1421" y="20073"/>
                  <a:pt x="1445" y="20014"/>
                  <a:pt x="1469" y="19954"/>
                </a:cubicBezTo>
                <a:cubicBezTo>
                  <a:pt x="1552" y="19704"/>
                  <a:pt x="1624" y="19429"/>
                  <a:pt x="1684" y="19119"/>
                </a:cubicBezTo>
                <a:cubicBezTo>
                  <a:pt x="1743" y="18809"/>
                  <a:pt x="1791" y="18463"/>
                  <a:pt x="1899" y="18117"/>
                </a:cubicBezTo>
                <a:cubicBezTo>
                  <a:pt x="1946" y="17938"/>
                  <a:pt x="2018" y="17759"/>
                  <a:pt x="2101" y="17581"/>
                </a:cubicBezTo>
                <a:cubicBezTo>
                  <a:pt x="2125" y="17533"/>
                  <a:pt x="2149" y="17497"/>
                  <a:pt x="2173" y="17449"/>
                </a:cubicBezTo>
                <a:cubicBezTo>
                  <a:pt x="2197" y="17402"/>
                  <a:pt x="2233" y="17366"/>
                  <a:pt x="2257" y="17318"/>
                </a:cubicBezTo>
                <a:cubicBezTo>
                  <a:pt x="2281" y="17270"/>
                  <a:pt x="2316" y="17235"/>
                  <a:pt x="2340" y="17187"/>
                </a:cubicBezTo>
                <a:cubicBezTo>
                  <a:pt x="2376" y="17151"/>
                  <a:pt x="2412" y="17103"/>
                  <a:pt x="2448" y="17068"/>
                </a:cubicBezTo>
                <a:lnTo>
                  <a:pt x="2496" y="17008"/>
                </a:lnTo>
                <a:lnTo>
                  <a:pt x="2531" y="16972"/>
                </a:lnTo>
                <a:cubicBezTo>
                  <a:pt x="2543" y="16960"/>
                  <a:pt x="2543" y="16960"/>
                  <a:pt x="2543" y="16960"/>
                </a:cubicBezTo>
                <a:lnTo>
                  <a:pt x="2555" y="16948"/>
                </a:lnTo>
                <a:lnTo>
                  <a:pt x="2675" y="16853"/>
                </a:lnTo>
                <a:cubicBezTo>
                  <a:pt x="2746" y="16781"/>
                  <a:pt x="2842" y="16722"/>
                  <a:pt x="2937" y="16662"/>
                </a:cubicBezTo>
                <a:cubicBezTo>
                  <a:pt x="2985" y="16626"/>
                  <a:pt x="3033" y="16614"/>
                  <a:pt x="3081" y="16579"/>
                </a:cubicBezTo>
                <a:cubicBezTo>
                  <a:pt x="3128" y="16555"/>
                  <a:pt x="3176" y="16531"/>
                  <a:pt x="3224" y="16507"/>
                </a:cubicBezTo>
                <a:cubicBezTo>
                  <a:pt x="3331" y="16471"/>
                  <a:pt x="3427" y="16424"/>
                  <a:pt x="3534" y="16388"/>
                </a:cubicBezTo>
                <a:cubicBezTo>
                  <a:pt x="3749" y="16316"/>
                  <a:pt x="3964" y="16269"/>
                  <a:pt x="4179" y="16233"/>
                </a:cubicBezTo>
                <a:cubicBezTo>
                  <a:pt x="4394" y="16197"/>
                  <a:pt x="4621" y="16161"/>
                  <a:pt x="4836" y="16114"/>
                </a:cubicBezTo>
                <a:cubicBezTo>
                  <a:pt x="5051" y="16078"/>
                  <a:pt x="5266" y="16018"/>
                  <a:pt x="5481" y="15958"/>
                </a:cubicBezTo>
                <a:cubicBezTo>
                  <a:pt x="5684" y="15887"/>
                  <a:pt x="5899" y="15803"/>
                  <a:pt x="6078" y="15672"/>
                </a:cubicBezTo>
                <a:lnTo>
                  <a:pt x="6149" y="15625"/>
                </a:lnTo>
                <a:cubicBezTo>
                  <a:pt x="6173" y="15613"/>
                  <a:pt x="6197" y="15589"/>
                  <a:pt x="6209" y="15565"/>
                </a:cubicBezTo>
                <a:lnTo>
                  <a:pt x="6340" y="15458"/>
                </a:lnTo>
                <a:lnTo>
                  <a:pt x="6460" y="15326"/>
                </a:lnTo>
                <a:lnTo>
                  <a:pt x="6519" y="15255"/>
                </a:lnTo>
                <a:cubicBezTo>
                  <a:pt x="6531" y="15231"/>
                  <a:pt x="6555" y="15207"/>
                  <a:pt x="6567" y="15183"/>
                </a:cubicBezTo>
                <a:lnTo>
                  <a:pt x="6663" y="15040"/>
                </a:lnTo>
                <a:lnTo>
                  <a:pt x="6746" y="14885"/>
                </a:lnTo>
                <a:cubicBezTo>
                  <a:pt x="6770" y="14837"/>
                  <a:pt x="6794" y="14778"/>
                  <a:pt x="6818" y="14730"/>
                </a:cubicBezTo>
                <a:cubicBezTo>
                  <a:pt x="6842" y="14670"/>
                  <a:pt x="6866" y="14623"/>
                  <a:pt x="6878" y="14563"/>
                </a:cubicBezTo>
                <a:cubicBezTo>
                  <a:pt x="7021" y="14110"/>
                  <a:pt x="7093" y="13621"/>
                  <a:pt x="7188" y="13120"/>
                </a:cubicBezTo>
                <a:cubicBezTo>
                  <a:pt x="7212" y="13001"/>
                  <a:pt x="7248" y="12869"/>
                  <a:pt x="7284" y="12750"/>
                </a:cubicBezTo>
                <a:cubicBezTo>
                  <a:pt x="7307" y="12690"/>
                  <a:pt x="7319" y="12619"/>
                  <a:pt x="7343" y="12559"/>
                </a:cubicBezTo>
                <a:lnTo>
                  <a:pt x="7415" y="12380"/>
                </a:lnTo>
                <a:cubicBezTo>
                  <a:pt x="7439" y="12321"/>
                  <a:pt x="7475" y="12261"/>
                  <a:pt x="7499" y="12201"/>
                </a:cubicBezTo>
                <a:lnTo>
                  <a:pt x="7546" y="12118"/>
                </a:lnTo>
                <a:lnTo>
                  <a:pt x="7606" y="12034"/>
                </a:lnTo>
                <a:cubicBezTo>
                  <a:pt x="7642" y="11975"/>
                  <a:pt x="7678" y="11915"/>
                  <a:pt x="7725" y="11867"/>
                </a:cubicBezTo>
                <a:lnTo>
                  <a:pt x="7857" y="11712"/>
                </a:lnTo>
                <a:lnTo>
                  <a:pt x="7893" y="11677"/>
                </a:lnTo>
                <a:cubicBezTo>
                  <a:pt x="7916" y="11653"/>
                  <a:pt x="7916" y="11653"/>
                  <a:pt x="7928" y="11641"/>
                </a:cubicBezTo>
                <a:lnTo>
                  <a:pt x="8000" y="11581"/>
                </a:lnTo>
                <a:cubicBezTo>
                  <a:pt x="8048" y="11534"/>
                  <a:pt x="8096" y="11498"/>
                  <a:pt x="8155" y="11462"/>
                </a:cubicBezTo>
                <a:lnTo>
                  <a:pt x="8322" y="11343"/>
                </a:lnTo>
                <a:lnTo>
                  <a:pt x="8501" y="11247"/>
                </a:lnTo>
                <a:cubicBezTo>
                  <a:pt x="8740" y="11140"/>
                  <a:pt x="9003" y="11056"/>
                  <a:pt x="9266" y="10997"/>
                </a:cubicBezTo>
                <a:cubicBezTo>
                  <a:pt x="9779" y="10878"/>
                  <a:pt x="10304" y="10830"/>
                  <a:pt x="10794" y="10675"/>
                </a:cubicBezTo>
                <a:cubicBezTo>
                  <a:pt x="11033" y="10591"/>
                  <a:pt x="11272" y="10484"/>
                  <a:pt x="11475" y="10341"/>
                </a:cubicBezTo>
                <a:cubicBezTo>
                  <a:pt x="11522" y="10305"/>
                  <a:pt x="11570" y="10257"/>
                  <a:pt x="11618" y="10222"/>
                </a:cubicBezTo>
                <a:lnTo>
                  <a:pt x="11690" y="10162"/>
                </a:lnTo>
                <a:cubicBezTo>
                  <a:pt x="11701" y="10150"/>
                  <a:pt x="11725" y="10114"/>
                  <a:pt x="11749" y="10090"/>
                </a:cubicBezTo>
                <a:cubicBezTo>
                  <a:pt x="11785" y="10043"/>
                  <a:pt x="11833" y="9995"/>
                  <a:pt x="11881" y="9947"/>
                </a:cubicBezTo>
                <a:lnTo>
                  <a:pt x="11976" y="9792"/>
                </a:lnTo>
                <a:cubicBezTo>
                  <a:pt x="12239" y="9363"/>
                  <a:pt x="12334" y="8850"/>
                  <a:pt x="12430" y="8349"/>
                </a:cubicBezTo>
                <a:cubicBezTo>
                  <a:pt x="12525" y="7848"/>
                  <a:pt x="12609" y="7323"/>
                  <a:pt x="12860" y="6858"/>
                </a:cubicBezTo>
                <a:cubicBezTo>
                  <a:pt x="12991" y="6631"/>
                  <a:pt x="13146" y="6417"/>
                  <a:pt x="13349" y="6262"/>
                </a:cubicBezTo>
                <a:lnTo>
                  <a:pt x="13421" y="6202"/>
                </a:lnTo>
                <a:cubicBezTo>
                  <a:pt x="13445" y="6178"/>
                  <a:pt x="13469" y="6166"/>
                  <a:pt x="13504" y="6142"/>
                </a:cubicBezTo>
                <a:cubicBezTo>
                  <a:pt x="13564" y="6107"/>
                  <a:pt x="13612" y="6071"/>
                  <a:pt x="13672" y="6035"/>
                </a:cubicBezTo>
                <a:cubicBezTo>
                  <a:pt x="13791" y="5975"/>
                  <a:pt x="13899" y="5916"/>
                  <a:pt x="14018" y="5868"/>
                </a:cubicBezTo>
                <a:cubicBezTo>
                  <a:pt x="14257" y="5773"/>
                  <a:pt x="14496" y="5713"/>
                  <a:pt x="14734" y="5665"/>
                </a:cubicBezTo>
                <a:cubicBezTo>
                  <a:pt x="14973" y="5618"/>
                  <a:pt x="15212" y="5570"/>
                  <a:pt x="15439" y="5534"/>
                </a:cubicBezTo>
                <a:cubicBezTo>
                  <a:pt x="15893" y="5451"/>
                  <a:pt x="16346" y="5343"/>
                  <a:pt x="16716" y="5093"/>
                </a:cubicBezTo>
                <a:cubicBezTo>
                  <a:pt x="16764" y="5057"/>
                  <a:pt x="16812" y="5033"/>
                  <a:pt x="16848" y="4997"/>
                </a:cubicBezTo>
                <a:lnTo>
                  <a:pt x="16967" y="4890"/>
                </a:lnTo>
                <a:lnTo>
                  <a:pt x="17027" y="4842"/>
                </a:lnTo>
                <a:cubicBezTo>
                  <a:pt x="17039" y="4830"/>
                  <a:pt x="17063" y="4807"/>
                  <a:pt x="17075" y="4783"/>
                </a:cubicBezTo>
                <a:lnTo>
                  <a:pt x="17182" y="4664"/>
                </a:lnTo>
                <a:cubicBezTo>
                  <a:pt x="17218" y="4628"/>
                  <a:pt x="17242" y="4580"/>
                  <a:pt x="17266" y="4532"/>
                </a:cubicBezTo>
                <a:cubicBezTo>
                  <a:pt x="17290" y="4485"/>
                  <a:pt x="17325" y="4449"/>
                  <a:pt x="17349" y="4401"/>
                </a:cubicBezTo>
                <a:cubicBezTo>
                  <a:pt x="17397" y="4306"/>
                  <a:pt x="17445" y="4222"/>
                  <a:pt x="17481" y="4115"/>
                </a:cubicBezTo>
                <a:cubicBezTo>
                  <a:pt x="17636" y="3733"/>
                  <a:pt x="17696" y="3328"/>
                  <a:pt x="17767" y="2946"/>
                </a:cubicBezTo>
                <a:cubicBezTo>
                  <a:pt x="17839" y="2564"/>
                  <a:pt x="17910" y="2183"/>
                  <a:pt x="18042" y="1837"/>
                </a:cubicBezTo>
                <a:cubicBezTo>
                  <a:pt x="18173" y="1491"/>
                  <a:pt x="18376" y="1193"/>
                  <a:pt x="18615" y="966"/>
                </a:cubicBezTo>
                <a:cubicBezTo>
                  <a:pt x="18639" y="942"/>
                  <a:pt x="18675" y="906"/>
                  <a:pt x="18699" y="883"/>
                </a:cubicBezTo>
                <a:cubicBezTo>
                  <a:pt x="18734" y="859"/>
                  <a:pt x="18770" y="835"/>
                  <a:pt x="18794" y="811"/>
                </a:cubicBezTo>
                <a:cubicBezTo>
                  <a:pt x="18854" y="763"/>
                  <a:pt x="18925" y="728"/>
                  <a:pt x="18997" y="680"/>
                </a:cubicBezTo>
                <a:cubicBezTo>
                  <a:pt x="19128" y="608"/>
                  <a:pt x="19272" y="549"/>
                  <a:pt x="19403" y="501"/>
                </a:cubicBezTo>
                <a:cubicBezTo>
                  <a:pt x="19666" y="406"/>
                  <a:pt x="19916" y="346"/>
                  <a:pt x="20143" y="310"/>
                </a:cubicBezTo>
                <a:cubicBezTo>
                  <a:pt x="20597" y="227"/>
                  <a:pt x="20943" y="167"/>
                  <a:pt x="21182" y="107"/>
                </a:cubicBezTo>
                <a:cubicBezTo>
                  <a:pt x="21301" y="72"/>
                  <a:pt x="21385" y="48"/>
                  <a:pt x="21445" y="24"/>
                </a:cubicBezTo>
                <a:cubicBezTo>
                  <a:pt x="21504" y="0"/>
                  <a:pt x="21540" y="0"/>
                  <a:pt x="21540" y="0"/>
                </a:cubicBezTo>
                <a:lnTo>
                  <a:pt x="21600" y="155"/>
                </a:lnTo>
                <a:cubicBezTo>
                  <a:pt x="21600" y="155"/>
                  <a:pt x="21481" y="215"/>
                  <a:pt x="21230" y="262"/>
                </a:cubicBezTo>
                <a:cubicBezTo>
                  <a:pt x="21110" y="298"/>
                  <a:pt x="20955" y="322"/>
                  <a:pt x="20788" y="358"/>
                </a:cubicBezTo>
                <a:cubicBezTo>
                  <a:pt x="20609" y="382"/>
                  <a:pt x="20406" y="417"/>
                  <a:pt x="20191" y="465"/>
                </a:cubicBezTo>
                <a:cubicBezTo>
                  <a:pt x="20084" y="489"/>
                  <a:pt x="19964" y="513"/>
                  <a:pt x="19845" y="537"/>
                </a:cubicBezTo>
                <a:cubicBezTo>
                  <a:pt x="19785" y="549"/>
                  <a:pt x="19725" y="573"/>
                  <a:pt x="19654" y="584"/>
                </a:cubicBezTo>
                <a:cubicBezTo>
                  <a:pt x="19594" y="608"/>
                  <a:pt x="19534" y="620"/>
                  <a:pt x="19463" y="644"/>
                </a:cubicBezTo>
                <a:cubicBezTo>
                  <a:pt x="19212" y="739"/>
                  <a:pt x="18949" y="871"/>
                  <a:pt x="18722" y="1073"/>
                </a:cubicBezTo>
                <a:cubicBezTo>
                  <a:pt x="18699" y="1097"/>
                  <a:pt x="18651" y="1121"/>
                  <a:pt x="18639" y="1157"/>
                </a:cubicBezTo>
                <a:cubicBezTo>
                  <a:pt x="18615" y="1193"/>
                  <a:pt x="18591" y="1217"/>
                  <a:pt x="18567" y="1252"/>
                </a:cubicBezTo>
                <a:cubicBezTo>
                  <a:pt x="18543" y="1288"/>
                  <a:pt x="18519" y="1312"/>
                  <a:pt x="18496" y="1348"/>
                </a:cubicBezTo>
                <a:cubicBezTo>
                  <a:pt x="18472" y="1384"/>
                  <a:pt x="18448" y="1419"/>
                  <a:pt x="18424" y="1443"/>
                </a:cubicBezTo>
                <a:cubicBezTo>
                  <a:pt x="18400" y="1479"/>
                  <a:pt x="18376" y="1515"/>
                  <a:pt x="18352" y="1551"/>
                </a:cubicBezTo>
                <a:cubicBezTo>
                  <a:pt x="18328" y="1586"/>
                  <a:pt x="18316" y="1622"/>
                  <a:pt x="18293" y="1658"/>
                </a:cubicBezTo>
                <a:cubicBezTo>
                  <a:pt x="18269" y="1694"/>
                  <a:pt x="18257" y="1729"/>
                  <a:pt x="18233" y="1777"/>
                </a:cubicBezTo>
                <a:cubicBezTo>
                  <a:pt x="18221" y="1813"/>
                  <a:pt x="18197" y="1861"/>
                  <a:pt x="18185" y="1896"/>
                </a:cubicBezTo>
                <a:cubicBezTo>
                  <a:pt x="18054" y="2218"/>
                  <a:pt x="17994" y="2588"/>
                  <a:pt x="17922" y="2970"/>
                </a:cubicBezTo>
                <a:cubicBezTo>
                  <a:pt x="17863" y="3352"/>
                  <a:pt x="17791" y="3769"/>
                  <a:pt x="17636" y="4174"/>
                </a:cubicBezTo>
                <a:cubicBezTo>
                  <a:pt x="17600" y="4282"/>
                  <a:pt x="17540" y="4377"/>
                  <a:pt x="17493" y="4473"/>
                </a:cubicBezTo>
                <a:cubicBezTo>
                  <a:pt x="17469" y="4520"/>
                  <a:pt x="17433" y="4568"/>
                  <a:pt x="17397" y="4616"/>
                </a:cubicBezTo>
                <a:cubicBezTo>
                  <a:pt x="17361" y="4664"/>
                  <a:pt x="17337" y="4711"/>
                  <a:pt x="17301" y="4759"/>
                </a:cubicBezTo>
                <a:lnTo>
                  <a:pt x="17194" y="4878"/>
                </a:lnTo>
                <a:cubicBezTo>
                  <a:pt x="17170" y="4902"/>
                  <a:pt x="17158" y="4914"/>
                  <a:pt x="17134" y="4950"/>
                </a:cubicBezTo>
                <a:lnTo>
                  <a:pt x="17075" y="5009"/>
                </a:lnTo>
                <a:lnTo>
                  <a:pt x="16943" y="5129"/>
                </a:lnTo>
                <a:cubicBezTo>
                  <a:pt x="16896" y="5164"/>
                  <a:pt x="16848" y="5188"/>
                  <a:pt x="16800" y="5224"/>
                </a:cubicBezTo>
                <a:cubicBezTo>
                  <a:pt x="16406" y="5486"/>
                  <a:pt x="15940" y="5594"/>
                  <a:pt x="15475" y="5689"/>
                </a:cubicBezTo>
                <a:cubicBezTo>
                  <a:pt x="15009" y="5773"/>
                  <a:pt x="14531" y="5832"/>
                  <a:pt x="14078" y="6011"/>
                </a:cubicBezTo>
                <a:cubicBezTo>
                  <a:pt x="13958" y="6047"/>
                  <a:pt x="13863" y="6107"/>
                  <a:pt x="13755" y="6166"/>
                </a:cubicBezTo>
                <a:lnTo>
                  <a:pt x="13612" y="6262"/>
                </a:lnTo>
                <a:cubicBezTo>
                  <a:pt x="13588" y="6274"/>
                  <a:pt x="13564" y="6298"/>
                  <a:pt x="13540" y="6309"/>
                </a:cubicBezTo>
                <a:lnTo>
                  <a:pt x="13469" y="6369"/>
                </a:lnTo>
                <a:cubicBezTo>
                  <a:pt x="13278" y="6524"/>
                  <a:pt x="13134" y="6715"/>
                  <a:pt x="13015" y="6930"/>
                </a:cubicBezTo>
                <a:cubicBezTo>
                  <a:pt x="12788" y="7359"/>
                  <a:pt x="12693" y="7860"/>
                  <a:pt x="12609" y="8373"/>
                </a:cubicBezTo>
                <a:cubicBezTo>
                  <a:pt x="12561" y="8623"/>
                  <a:pt x="12525" y="8886"/>
                  <a:pt x="12454" y="9136"/>
                </a:cubicBezTo>
                <a:cubicBezTo>
                  <a:pt x="12382" y="9387"/>
                  <a:pt x="12287" y="9649"/>
                  <a:pt x="12143" y="9876"/>
                </a:cubicBezTo>
                <a:lnTo>
                  <a:pt x="12024" y="10055"/>
                </a:lnTo>
                <a:cubicBezTo>
                  <a:pt x="11988" y="10114"/>
                  <a:pt x="11940" y="10150"/>
                  <a:pt x="11893" y="10210"/>
                </a:cubicBezTo>
                <a:cubicBezTo>
                  <a:pt x="11869" y="10233"/>
                  <a:pt x="11857" y="10257"/>
                  <a:pt x="11821" y="10293"/>
                </a:cubicBezTo>
                <a:lnTo>
                  <a:pt x="11749" y="10365"/>
                </a:lnTo>
                <a:cubicBezTo>
                  <a:pt x="11701" y="10412"/>
                  <a:pt x="11654" y="10460"/>
                  <a:pt x="11594" y="10496"/>
                </a:cubicBezTo>
                <a:cubicBezTo>
                  <a:pt x="11379" y="10663"/>
                  <a:pt x="11116" y="10770"/>
                  <a:pt x="10866" y="10854"/>
                </a:cubicBezTo>
                <a:cubicBezTo>
                  <a:pt x="10352" y="11021"/>
                  <a:pt x="9827" y="11068"/>
                  <a:pt x="9325" y="11176"/>
                </a:cubicBezTo>
                <a:cubicBezTo>
                  <a:pt x="9075" y="11223"/>
                  <a:pt x="8836" y="11307"/>
                  <a:pt x="8609" y="11414"/>
                </a:cubicBezTo>
                <a:lnTo>
                  <a:pt x="8442" y="11498"/>
                </a:lnTo>
                <a:lnTo>
                  <a:pt x="8287" y="11593"/>
                </a:lnTo>
                <a:cubicBezTo>
                  <a:pt x="8239" y="11617"/>
                  <a:pt x="8191" y="11665"/>
                  <a:pt x="8143" y="11712"/>
                </a:cubicBezTo>
                <a:lnTo>
                  <a:pt x="8072" y="11772"/>
                </a:lnTo>
                <a:lnTo>
                  <a:pt x="8036" y="11796"/>
                </a:lnTo>
                <a:lnTo>
                  <a:pt x="8012" y="11832"/>
                </a:lnTo>
                <a:cubicBezTo>
                  <a:pt x="7666" y="12190"/>
                  <a:pt x="7510" y="12667"/>
                  <a:pt x="7415" y="13156"/>
                </a:cubicBezTo>
                <a:cubicBezTo>
                  <a:pt x="7307" y="13645"/>
                  <a:pt x="7272" y="14146"/>
                  <a:pt x="7104" y="14635"/>
                </a:cubicBezTo>
                <a:cubicBezTo>
                  <a:pt x="7021" y="14873"/>
                  <a:pt x="6937" y="15112"/>
                  <a:pt x="6770" y="15326"/>
                </a:cubicBezTo>
                <a:cubicBezTo>
                  <a:pt x="6746" y="15350"/>
                  <a:pt x="6734" y="15386"/>
                  <a:pt x="6710" y="15410"/>
                </a:cubicBezTo>
                <a:lnTo>
                  <a:pt x="6651" y="15481"/>
                </a:lnTo>
                <a:lnTo>
                  <a:pt x="6591" y="15553"/>
                </a:lnTo>
                <a:lnTo>
                  <a:pt x="6567" y="15589"/>
                </a:lnTo>
                <a:lnTo>
                  <a:pt x="6543" y="15613"/>
                </a:lnTo>
                <a:cubicBezTo>
                  <a:pt x="6543" y="15613"/>
                  <a:pt x="6531" y="15625"/>
                  <a:pt x="6531" y="15625"/>
                </a:cubicBezTo>
                <a:lnTo>
                  <a:pt x="6388" y="15744"/>
                </a:lnTo>
                <a:lnTo>
                  <a:pt x="6316" y="15803"/>
                </a:lnTo>
                <a:lnTo>
                  <a:pt x="6245" y="15851"/>
                </a:lnTo>
                <a:cubicBezTo>
                  <a:pt x="6197" y="15887"/>
                  <a:pt x="6137" y="15923"/>
                  <a:pt x="6090" y="15958"/>
                </a:cubicBezTo>
                <a:lnTo>
                  <a:pt x="5922" y="16042"/>
                </a:lnTo>
                <a:cubicBezTo>
                  <a:pt x="5863" y="16078"/>
                  <a:pt x="5815" y="16090"/>
                  <a:pt x="5755" y="16114"/>
                </a:cubicBezTo>
                <a:cubicBezTo>
                  <a:pt x="5696" y="16137"/>
                  <a:pt x="5648" y="16161"/>
                  <a:pt x="5588" y="16173"/>
                </a:cubicBezTo>
                <a:cubicBezTo>
                  <a:pt x="5361" y="16245"/>
                  <a:pt x="5134" y="16304"/>
                  <a:pt x="4907" y="16340"/>
                </a:cubicBezTo>
                <a:cubicBezTo>
                  <a:pt x="4681" y="16388"/>
                  <a:pt x="4466" y="16424"/>
                  <a:pt x="4251" y="16459"/>
                </a:cubicBezTo>
                <a:cubicBezTo>
                  <a:pt x="4036" y="16495"/>
                  <a:pt x="3833" y="16543"/>
                  <a:pt x="3642" y="16603"/>
                </a:cubicBezTo>
                <a:cubicBezTo>
                  <a:pt x="3248" y="16722"/>
                  <a:pt x="2925" y="16925"/>
                  <a:pt x="2675" y="17211"/>
                </a:cubicBezTo>
                <a:cubicBezTo>
                  <a:pt x="2436" y="17485"/>
                  <a:pt x="2293" y="17819"/>
                  <a:pt x="2197" y="18153"/>
                </a:cubicBezTo>
                <a:cubicBezTo>
                  <a:pt x="2113" y="18487"/>
                  <a:pt x="2066" y="18821"/>
                  <a:pt x="2006" y="19143"/>
                </a:cubicBezTo>
                <a:cubicBezTo>
                  <a:pt x="1946" y="19465"/>
                  <a:pt x="1887" y="19763"/>
                  <a:pt x="1791" y="20038"/>
                </a:cubicBezTo>
                <a:cubicBezTo>
                  <a:pt x="1767" y="20109"/>
                  <a:pt x="1743" y="20169"/>
                  <a:pt x="1719" y="20240"/>
                </a:cubicBezTo>
                <a:cubicBezTo>
                  <a:pt x="1696" y="20300"/>
                  <a:pt x="1660" y="20372"/>
                  <a:pt x="1624" y="20431"/>
                </a:cubicBezTo>
                <a:cubicBezTo>
                  <a:pt x="1600" y="20491"/>
                  <a:pt x="1552" y="20550"/>
                  <a:pt x="1516" y="20610"/>
                </a:cubicBezTo>
                <a:cubicBezTo>
                  <a:pt x="1481" y="20670"/>
                  <a:pt x="1445" y="20729"/>
                  <a:pt x="1409" y="20765"/>
                </a:cubicBezTo>
                <a:cubicBezTo>
                  <a:pt x="1373" y="20813"/>
                  <a:pt x="1337" y="20849"/>
                  <a:pt x="1301" y="20896"/>
                </a:cubicBezTo>
                <a:lnTo>
                  <a:pt x="1278" y="20932"/>
                </a:lnTo>
                <a:lnTo>
                  <a:pt x="1266" y="20944"/>
                </a:lnTo>
                <a:lnTo>
                  <a:pt x="1254" y="20956"/>
                </a:lnTo>
                <a:cubicBezTo>
                  <a:pt x="1242" y="20968"/>
                  <a:pt x="1242" y="20968"/>
                  <a:pt x="1242" y="20968"/>
                </a:cubicBezTo>
                <a:cubicBezTo>
                  <a:pt x="1218" y="20992"/>
                  <a:pt x="1206" y="21004"/>
                  <a:pt x="1182" y="21027"/>
                </a:cubicBezTo>
                <a:cubicBezTo>
                  <a:pt x="1146" y="21063"/>
                  <a:pt x="1099" y="21099"/>
                  <a:pt x="1063" y="21135"/>
                </a:cubicBezTo>
                <a:cubicBezTo>
                  <a:pt x="1027" y="21171"/>
                  <a:pt x="979" y="21194"/>
                  <a:pt x="943" y="21230"/>
                </a:cubicBezTo>
                <a:cubicBezTo>
                  <a:pt x="788" y="21338"/>
                  <a:pt x="645" y="21409"/>
                  <a:pt x="513" y="21469"/>
                </a:cubicBezTo>
                <a:cubicBezTo>
                  <a:pt x="394" y="21517"/>
                  <a:pt x="287" y="21552"/>
                  <a:pt x="239" y="21576"/>
                </a:cubicBezTo>
                <a:cubicBezTo>
                  <a:pt x="179" y="21600"/>
                  <a:pt x="143" y="21600"/>
                  <a:pt x="143" y="21600"/>
                </a:cubicBezTo>
                <a:lnTo>
                  <a:pt x="0" y="21266"/>
                </a:lnTo>
                <a:close/>
              </a:path>
            </a:pathLst>
          </a:custGeom>
          <a:solidFill>
            <a:srgbClr val="3A27AB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4" name="Freeform: Shape 33"/>
          <p:cNvSpPr/>
          <p:nvPr/>
        </p:nvSpPr>
        <p:spPr>
          <a:xfrm>
            <a:off x="6115722" y="50404"/>
            <a:ext cx="2993520" cy="301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22"/>
                </a:moveTo>
                <a:cubicBezTo>
                  <a:pt x="0" y="21522"/>
                  <a:pt x="16" y="21490"/>
                  <a:pt x="32" y="21428"/>
                </a:cubicBezTo>
                <a:cubicBezTo>
                  <a:pt x="47" y="21365"/>
                  <a:pt x="63" y="21271"/>
                  <a:pt x="111" y="21145"/>
                </a:cubicBezTo>
                <a:cubicBezTo>
                  <a:pt x="190" y="20910"/>
                  <a:pt x="300" y="20534"/>
                  <a:pt x="569" y="20127"/>
                </a:cubicBezTo>
                <a:cubicBezTo>
                  <a:pt x="838" y="19719"/>
                  <a:pt x="1281" y="19296"/>
                  <a:pt x="1913" y="19045"/>
                </a:cubicBezTo>
                <a:cubicBezTo>
                  <a:pt x="2230" y="18920"/>
                  <a:pt x="2562" y="18826"/>
                  <a:pt x="2925" y="18747"/>
                </a:cubicBezTo>
                <a:cubicBezTo>
                  <a:pt x="3099" y="18716"/>
                  <a:pt x="3289" y="18684"/>
                  <a:pt x="3479" y="18653"/>
                </a:cubicBezTo>
                <a:cubicBezTo>
                  <a:pt x="3669" y="18622"/>
                  <a:pt x="3858" y="18590"/>
                  <a:pt x="4048" y="18543"/>
                </a:cubicBezTo>
                <a:cubicBezTo>
                  <a:pt x="4428" y="18465"/>
                  <a:pt x="4823" y="18371"/>
                  <a:pt x="5202" y="18214"/>
                </a:cubicBezTo>
                <a:cubicBezTo>
                  <a:pt x="5582" y="18057"/>
                  <a:pt x="5914" y="17807"/>
                  <a:pt x="6199" y="17462"/>
                </a:cubicBezTo>
                <a:cubicBezTo>
                  <a:pt x="6246" y="17415"/>
                  <a:pt x="6262" y="17383"/>
                  <a:pt x="6293" y="17336"/>
                </a:cubicBezTo>
                <a:lnTo>
                  <a:pt x="6388" y="17211"/>
                </a:lnTo>
                <a:cubicBezTo>
                  <a:pt x="6452" y="17117"/>
                  <a:pt x="6483" y="17023"/>
                  <a:pt x="6546" y="16929"/>
                </a:cubicBezTo>
                <a:cubicBezTo>
                  <a:pt x="6594" y="16835"/>
                  <a:pt x="6625" y="16725"/>
                  <a:pt x="6673" y="16615"/>
                </a:cubicBezTo>
                <a:cubicBezTo>
                  <a:pt x="6705" y="16506"/>
                  <a:pt x="6736" y="16396"/>
                  <a:pt x="6768" y="16286"/>
                </a:cubicBezTo>
                <a:cubicBezTo>
                  <a:pt x="6894" y="15847"/>
                  <a:pt x="6973" y="15361"/>
                  <a:pt x="7052" y="14891"/>
                </a:cubicBezTo>
                <a:cubicBezTo>
                  <a:pt x="7100" y="14656"/>
                  <a:pt x="7147" y="14405"/>
                  <a:pt x="7226" y="14154"/>
                </a:cubicBezTo>
                <a:cubicBezTo>
                  <a:pt x="7258" y="14029"/>
                  <a:pt x="7290" y="13904"/>
                  <a:pt x="7353" y="13794"/>
                </a:cubicBezTo>
                <a:lnTo>
                  <a:pt x="7432" y="13621"/>
                </a:lnTo>
                <a:cubicBezTo>
                  <a:pt x="7464" y="13559"/>
                  <a:pt x="7495" y="13512"/>
                  <a:pt x="7527" y="13449"/>
                </a:cubicBezTo>
                <a:cubicBezTo>
                  <a:pt x="7558" y="13386"/>
                  <a:pt x="7590" y="13324"/>
                  <a:pt x="7622" y="13277"/>
                </a:cubicBezTo>
                <a:lnTo>
                  <a:pt x="7732" y="13120"/>
                </a:lnTo>
                <a:cubicBezTo>
                  <a:pt x="7796" y="13010"/>
                  <a:pt x="7890" y="12916"/>
                  <a:pt x="7985" y="12806"/>
                </a:cubicBezTo>
                <a:lnTo>
                  <a:pt x="8049" y="12728"/>
                </a:lnTo>
                <a:lnTo>
                  <a:pt x="8128" y="12665"/>
                </a:lnTo>
                <a:lnTo>
                  <a:pt x="8270" y="12540"/>
                </a:lnTo>
                <a:cubicBezTo>
                  <a:pt x="8365" y="12462"/>
                  <a:pt x="8491" y="12383"/>
                  <a:pt x="8602" y="12305"/>
                </a:cubicBezTo>
                <a:cubicBezTo>
                  <a:pt x="8713" y="12242"/>
                  <a:pt x="8839" y="12179"/>
                  <a:pt x="8966" y="12117"/>
                </a:cubicBezTo>
                <a:cubicBezTo>
                  <a:pt x="9092" y="12070"/>
                  <a:pt x="9219" y="12023"/>
                  <a:pt x="9345" y="11976"/>
                </a:cubicBezTo>
                <a:cubicBezTo>
                  <a:pt x="9598" y="11897"/>
                  <a:pt x="9851" y="11835"/>
                  <a:pt x="10120" y="11788"/>
                </a:cubicBezTo>
                <a:cubicBezTo>
                  <a:pt x="10642" y="11678"/>
                  <a:pt x="11164" y="11615"/>
                  <a:pt x="11654" y="11490"/>
                </a:cubicBezTo>
                <a:cubicBezTo>
                  <a:pt x="12144" y="11364"/>
                  <a:pt x="12634" y="11145"/>
                  <a:pt x="12998" y="10800"/>
                </a:cubicBezTo>
                <a:lnTo>
                  <a:pt x="13077" y="10737"/>
                </a:lnTo>
                <a:cubicBezTo>
                  <a:pt x="13093" y="10722"/>
                  <a:pt x="13124" y="10690"/>
                  <a:pt x="13140" y="10675"/>
                </a:cubicBezTo>
                <a:lnTo>
                  <a:pt x="13267" y="10534"/>
                </a:lnTo>
                <a:cubicBezTo>
                  <a:pt x="13314" y="10487"/>
                  <a:pt x="13346" y="10439"/>
                  <a:pt x="13377" y="10377"/>
                </a:cubicBezTo>
                <a:lnTo>
                  <a:pt x="13472" y="10220"/>
                </a:lnTo>
                <a:cubicBezTo>
                  <a:pt x="13536" y="10110"/>
                  <a:pt x="13599" y="10001"/>
                  <a:pt x="13646" y="9891"/>
                </a:cubicBezTo>
                <a:cubicBezTo>
                  <a:pt x="13694" y="9765"/>
                  <a:pt x="13741" y="9656"/>
                  <a:pt x="13773" y="9530"/>
                </a:cubicBezTo>
                <a:cubicBezTo>
                  <a:pt x="13931" y="9044"/>
                  <a:pt x="14010" y="8543"/>
                  <a:pt x="14105" y="8057"/>
                </a:cubicBezTo>
                <a:cubicBezTo>
                  <a:pt x="14200" y="7555"/>
                  <a:pt x="14295" y="7069"/>
                  <a:pt x="14516" y="6599"/>
                </a:cubicBezTo>
                <a:cubicBezTo>
                  <a:pt x="14579" y="6489"/>
                  <a:pt x="14627" y="6380"/>
                  <a:pt x="14690" y="6270"/>
                </a:cubicBezTo>
                <a:cubicBezTo>
                  <a:pt x="14769" y="6176"/>
                  <a:pt x="14816" y="6051"/>
                  <a:pt x="14911" y="5972"/>
                </a:cubicBezTo>
                <a:lnTo>
                  <a:pt x="15038" y="5831"/>
                </a:lnTo>
                <a:lnTo>
                  <a:pt x="15101" y="5768"/>
                </a:lnTo>
                <a:cubicBezTo>
                  <a:pt x="15133" y="5737"/>
                  <a:pt x="15148" y="5721"/>
                  <a:pt x="15164" y="5706"/>
                </a:cubicBezTo>
                <a:lnTo>
                  <a:pt x="15307" y="5596"/>
                </a:lnTo>
                <a:cubicBezTo>
                  <a:pt x="15354" y="5549"/>
                  <a:pt x="15401" y="5518"/>
                  <a:pt x="15449" y="5486"/>
                </a:cubicBezTo>
                <a:cubicBezTo>
                  <a:pt x="15860" y="5204"/>
                  <a:pt x="16303" y="5032"/>
                  <a:pt x="16746" y="4922"/>
                </a:cubicBezTo>
                <a:cubicBezTo>
                  <a:pt x="17188" y="4812"/>
                  <a:pt x="17631" y="4749"/>
                  <a:pt x="18042" y="4671"/>
                </a:cubicBezTo>
                <a:cubicBezTo>
                  <a:pt x="18453" y="4593"/>
                  <a:pt x="18849" y="4499"/>
                  <a:pt x="19212" y="4358"/>
                </a:cubicBezTo>
                <a:cubicBezTo>
                  <a:pt x="19576" y="4217"/>
                  <a:pt x="19876" y="4013"/>
                  <a:pt x="20129" y="3778"/>
                </a:cubicBezTo>
                <a:cubicBezTo>
                  <a:pt x="20193" y="3715"/>
                  <a:pt x="20240" y="3652"/>
                  <a:pt x="20303" y="3590"/>
                </a:cubicBezTo>
                <a:cubicBezTo>
                  <a:pt x="20351" y="3527"/>
                  <a:pt x="20398" y="3464"/>
                  <a:pt x="20446" y="3386"/>
                </a:cubicBezTo>
                <a:cubicBezTo>
                  <a:pt x="20493" y="3323"/>
                  <a:pt x="20525" y="3245"/>
                  <a:pt x="20572" y="3182"/>
                </a:cubicBezTo>
                <a:cubicBezTo>
                  <a:pt x="20604" y="3104"/>
                  <a:pt x="20635" y="3041"/>
                  <a:pt x="20683" y="2978"/>
                </a:cubicBezTo>
                <a:cubicBezTo>
                  <a:pt x="20936" y="2414"/>
                  <a:pt x="21031" y="1865"/>
                  <a:pt x="21110" y="1411"/>
                </a:cubicBezTo>
                <a:cubicBezTo>
                  <a:pt x="21189" y="956"/>
                  <a:pt x="21252" y="611"/>
                  <a:pt x="21331" y="361"/>
                </a:cubicBezTo>
                <a:cubicBezTo>
                  <a:pt x="21363" y="235"/>
                  <a:pt x="21394" y="157"/>
                  <a:pt x="21410" y="94"/>
                </a:cubicBezTo>
                <a:cubicBezTo>
                  <a:pt x="21426" y="31"/>
                  <a:pt x="21442" y="0"/>
                  <a:pt x="21442" y="0"/>
                </a:cubicBezTo>
                <a:lnTo>
                  <a:pt x="21600" y="47"/>
                </a:lnTo>
                <a:cubicBezTo>
                  <a:pt x="21600" y="47"/>
                  <a:pt x="21584" y="78"/>
                  <a:pt x="21568" y="141"/>
                </a:cubicBezTo>
                <a:cubicBezTo>
                  <a:pt x="21553" y="204"/>
                  <a:pt x="21521" y="282"/>
                  <a:pt x="21489" y="408"/>
                </a:cubicBezTo>
                <a:cubicBezTo>
                  <a:pt x="21426" y="643"/>
                  <a:pt x="21363" y="988"/>
                  <a:pt x="21284" y="1442"/>
                </a:cubicBezTo>
                <a:cubicBezTo>
                  <a:pt x="21236" y="1662"/>
                  <a:pt x="21205" y="1912"/>
                  <a:pt x="21141" y="2194"/>
                </a:cubicBezTo>
                <a:cubicBezTo>
                  <a:pt x="21078" y="2461"/>
                  <a:pt x="20999" y="2759"/>
                  <a:pt x="20857" y="3057"/>
                </a:cubicBezTo>
                <a:cubicBezTo>
                  <a:pt x="20825" y="3135"/>
                  <a:pt x="20778" y="3198"/>
                  <a:pt x="20746" y="3276"/>
                </a:cubicBezTo>
                <a:cubicBezTo>
                  <a:pt x="20699" y="3354"/>
                  <a:pt x="20651" y="3417"/>
                  <a:pt x="20620" y="3496"/>
                </a:cubicBezTo>
                <a:cubicBezTo>
                  <a:pt x="20572" y="3574"/>
                  <a:pt x="20509" y="3637"/>
                  <a:pt x="20461" y="3715"/>
                </a:cubicBezTo>
                <a:cubicBezTo>
                  <a:pt x="20398" y="3778"/>
                  <a:pt x="20335" y="3840"/>
                  <a:pt x="20272" y="3919"/>
                </a:cubicBezTo>
                <a:cubicBezTo>
                  <a:pt x="20003" y="4170"/>
                  <a:pt x="19671" y="4389"/>
                  <a:pt x="19291" y="4546"/>
                </a:cubicBezTo>
                <a:cubicBezTo>
                  <a:pt x="18912" y="4702"/>
                  <a:pt x="18501" y="4797"/>
                  <a:pt x="18090" y="4875"/>
                </a:cubicBezTo>
                <a:cubicBezTo>
                  <a:pt x="17663" y="4938"/>
                  <a:pt x="17236" y="5016"/>
                  <a:pt x="16793" y="5110"/>
                </a:cubicBezTo>
                <a:cubicBezTo>
                  <a:pt x="16366" y="5220"/>
                  <a:pt x="15923" y="5376"/>
                  <a:pt x="15560" y="5643"/>
                </a:cubicBezTo>
                <a:cubicBezTo>
                  <a:pt x="15512" y="5674"/>
                  <a:pt x="15465" y="5706"/>
                  <a:pt x="15417" y="5753"/>
                </a:cubicBezTo>
                <a:lnTo>
                  <a:pt x="15275" y="5862"/>
                </a:lnTo>
                <a:cubicBezTo>
                  <a:pt x="15259" y="5878"/>
                  <a:pt x="15228" y="5909"/>
                  <a:pt x="15212" y="5925"/>
                </a:cubicBezTo>
                <a:lnTo>
                  <a:pt x="15148" y="5988"/>
                </a:lnTo>
                <a:lnTo>
                  <a:pt x="15038" y="6113"/>
                </a:lnTo>
                <a:cubicBezTo>
                  <a:pt x="14959" y="6192"/>
                  <a:pt x="14911" y="6301"/>
                  <a:pt x="14832" y="6395"/>
                </a:cubicBezTo>
                <a:cubicBezTo>
                  <a:pt x="14769" y="6489"/>
                  <a:pt x="14722" y="6599"/>
                  <a:pt x="14674" y="6709"/>
                </a:cubicBezTo>
                <a:cubicBezTo>
                  <a:pt x="14484" y="7148"/>
                  <a:pt x="14374" y="7634"/>
                  <a:pt x="14295" y="8120"/>
                </a:cubicBezTo>
                <a:cubicBezTo>
                  <a:pt x="14200" y="8606"/>
                  <a:pt x="14121" y="9123"/>
                  <a:pt x="13978" y="9624"/>
                </a:cubicBezTo>
                <a:cubicBezTo>
                  <a:pt x="13947" y="9750"/>
                  <a:pt x="13883" y="9875"/>
                  <a:pt x="13836" y="10001"/>
                </a:cubicBezTo>
                <a:cubicBezTo>
                  <a:pt x="13773" y="10126"/>
                  <a:pt x="13725" y="10236"/>
                  <a:pt x="13662" y="10361"/>
                </a:cubicBezTo>
                <a:lnTo>
                  <a:pt x="13551" y="10534"/>
                </a:lnTo>
                <a:cubicBezTo>
                  <a:pt x="13520" y="10596"/>
                  <a:pt x="13472" y="10643"/>
                  <a:pt x="13425" y="10690"/>
                </a:cubicBezTo>
                <a:lnTo>
                  <a:pt x="13298" y="10831"/>
                </a:lnTo>
                <a:cubicBezTo>
                  <a:pt x="13267" y="10863"/>
                  <a:pt x="13267" y="10878"/>
                  <a:pt x="13219" y="10910"/>
                </a:cubicBezTo>
                <a:lnTo>
                  <a:pt x="13140" y="10972"/>
                </a:lnTo>
                <a:cubicBezTo>
                  <a:pt x="12745" y="11349"/>
                  <a:pt x="12223" y="11568"/>
                  <a:pt x="11701" y="11709"/>
                </a:cubicBezTo>
                <a:cubicBezTo>
                  <a:pt x="11180" y="11850"/>
                  <a:pt x="10658" y="11913"/>
                  <a:pt x="10152" y="12023"/>
                </a:cubicBezTo>
                <a:cubicBezTo>
                  <a:pt x="9646" y="12117"/>
                  <a:pt x="9140" y="12258"/>
                  <a:pt x="8713" y="12509"/>
                </a:cubicBezTo>
                <a:lnTo>
                  <a:pt x="8555" y="12603"/>
                </a:lnTo>
                <a:cubicBezTo>
                  <a:pt x="8507" y="12634"/>
                  <a:pt x="8460" y="12665"/>
                  <a:pt x="8412" y="12712"/>
                </a:cubicBezTo>
                <a:lnTo>
                  <a:pt x="8270" y="12838"/>
                </a:lnTo>
                <a:lnTo>
                  <a:pt x="8207" y="12900"/>
                </a:lnTo>
                <a:lnTo>
                  <a:pt x="8096" y="12963"/>
                </a:lnTo>
                <a:cubicBezTo>
                  <a:pt x="8017" y="13057"/>
                  <a:pt x="7938" y="13151"/>
                  <a:pt x="7875" y="13245"/>
                </a:cubicBezTo>
                <a:lnTo>
                  <a:pt x="7780" y="13402"/>
                </a:lnTo>
                <a:cubicBezTo>
                  <a:pt x="7748" y="13449"/>
                  <a:pt x="7717" y="13512"/>
                  <a:pt x="7701" y="13559"/>
                </a:cubicBezTo>
                <a:cubicBezTo>
                  <a:pt x="7669" y="13606"/>
                  <a:pt x="7637" y="13669"/>
                  <a:pt x="7622" y="13716"/>
                </a:cubicBezTo>
                <a:lnTo>
                  <a:pt x="7558" y="13888"/>
                </a:lnTo>
                <a:cubicBezTo>
                  <a:pt x="7511" y="13998"/>
                  <a:pt x="7479" y="14123"/>
                  <a:pt x="7448" y="14233"/>
                </a:cubicBezTo>
                <a:cubicBezTo>
                  <a:pt x="7384" y="14468"/>
                  <a:pt x="7337" y="14703"/>
                  <a:pt x="7290" y="14938"/>
                </a:cubicBezTo>
                <a:cubicBezTo>
                  <a:pt x="7195" y="15408"/>
                  <a:pt x="7147" y="15894"/>
                  <a:pt x="7021" y="16365"/>
                </a:cubicBezTo>
                <a:cubicBezTo>
                  <a:pt x="6958" y="16600"/>
                  <a:pt x="6878" y="16819"/>
                  <a:pt x="6784" y="17039"/>
                </a:cubicBezTo>
                <a:cubicBezTo>
                  <a:pt x="6720" y="17148"/>
                  <a:pt x="6689" y="17258"/>
                  <a:pt x="6610" y="17352"/>
                </a:cubicBezTo>
                <a:cubicBezTo>
                  <a:pt x="6546" y="17446"/>
                  <a:pt x="6467" y="17556"/>
                  <a:pt x="6404" y="17650"/>
                </a:cubicBezTo>
                <a:cubicBezTo>
                  <a:pt x="6119" y="18010"/>
                  <a:pt x="5724" y="18293"/>
                  <a:pt x="5329" y="18481"/>
                </a:cubicBezTo>
                <a:cubicBezTo>
                  <a:pt x="4918" y="18669"/>
                  <a:pt x="4507" y="18763"/>
                  <a:pt x="4111" y="18841"/>
                </a:cubicBezTo>
                <a:cubicBezTo>
                  <a:pt x="3321" y="18982"/>
                  <a:pt x="2609" y="19092"/>
                  <a:pt x="2056" y="19327"/>
                </a:cubicBezTo>
                <a:cubicBezTo>
                  <a:pt x="1977" y="19358"/>
                  <a:pt x="1913" y="19390"/>
                  <a:pt x="1850" y="19421"/>
                </a:cubicBezTo>
                <a:cubicBezTo>
                  <a:pt x="1787" y="19453"/>
                  <a:pt x="1708" y="19484"/>
                  <a:pt x="1660" y="19531"/>
                </a:cubicBezTo>
                <a:cubicBezTo>
                  <a:pt x="1550" y="19609"/>
                  <a:pt x="1439" y="19672"/>
                  <a:pt x="1328" y="19766"/>
                </a:cubicBezTo>
                <a:cubicBezTo>
                  <a:pt x="1281" y="19813"/>
                  <a:pt x="1218" y="19860"/>
                  <a:pt x="1170" y="19891"/>
                </a:cubicBezTo>
                <a:cubicBezTo>
                  <a:pt x="1186" y="19876"/>
                  <a:pt x="1170" y="19891"/>
                  <a:pt x="1170" y="19891"/>
                </a:cubicBezTo>
                <a:lnTo>
                  <a:pt x="1170" y="19907"/>
                </a:lnTo>
                <a:lnTo>
                  <a:pt x="1123" y="19938"/>
                </a:lnTo>
                <a:lnTo>
                  <a:pt x="1028" y="20033"/>
                </a:lnTo>
                <a:cubicBezTo>
                  <a:pt x="980" y="20080"/>
                  <a:pt x="949" y="20127"/>
                  <a:pt x="917" y="20174"/>
                </a:cubicBezTo>
                <a:cubicBezTo>
                  <a:pt x="886" y="20221"/>
                  <a:pt x="854" y="20268"/>
                  <a:pt x="822" y="20315"/>
                </a:cubicBezTo>
                <a:cubicBezTo>
                  <a:pt x="601" y="20675"/>
                  <a:pt x="490" y="21020"/>
                  <a:pt x="427" y="21239"/>
                </a:cubicBezTo>
                <a:cubicBezTo>
                  <a:pt x="395" y="21349"/>
                  <a:pt x="380" y="21443"/>
                  <a:pt x="364" y="21506"/>
                </a:cubicBezTo>
                <a:cubicBezTo>
                  <a:pt x="348" y="21569"/>
                  <a:pt x="348" y="21600"/>
                  <a:pt x="348" y="21600"/>
                </a:cubicBezTo>
                <a:lnTo>
                  <a:pt x="0" y="21522"/>
                </a:lnTo>
                <a:close/>
              </a:path>
            </a:pathLst>
          </a:custGeom>
          <a:solidFill>
            <a:srgbClr val="3A27AB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5" name="Freeform: Shape 34"/>
          <p:cNvSpPr/>
          <p:nvPr/>
        </p:nvSpPr>
        <p:spPr>
          <a:xfrm>
            <a:off x="6131064" y="43832"/>
            <a:ext cx="2542081" cy="2327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21254"/>
                </a:moveTo>
                <a:cubicBezTo>
                  <a:pt x="37" y="21254"/>
                  <a:pt x="168" y="21234"/>
                  <a:pt x="391" y="21173"/>
                </a:cubicBezTo>
                <a:cubicBezTo>
                  <a:pt x="633" y="21112"/>
                  <a:pt x="968" y="21051"/>
                  <a:pt x="1397" y="20970"/>
                </a:cubicBezTo>
                <a:cubicBezTo>
                  <a:pt x="1825" y="20888"/>
                  <a:pt x="2346" y="20786"/>
                  <a:pt x="2886" y="20542"/>
                </a:cubicBezTo>
                <a:cubicBezTo>
                  <a:pt x="3166" y="20420"/>
                  <a:pt x="3426" y="20258"/>
                  <a:pt x="3687" y="20034"/>
                </a:cubicBezTo>
                <a:cubicBezTo>
                  <a:pt x="3761" y="19993"/>
                  <a:pt x="3817" y="19912"/>
                  <a:pt x="3873" y="19851"/>
                </a:cubicBezTo>
                <a:lnTo>
                  <a:pt x="3929" y="19810"/>
                </a:lnTo>
                <a:cubicBezTo>
                  <a:pt x="3929" y="19810"/>
                  <a:pt x="3948" y="19790"/>
                  <a:pt x="3948" y="19790"/>
                </a:cubicBezTo>
                <a:lnTo>
                  <a:pt x="4059" y="19668"/>
                </a:lnTo>
                <a:cubicBezTo>
                  <a:pt x="4115" y="19586"/>
                  <a:pt x="4190" y="19525"/>
                  <a:pt x="4227" y="19444"/>
                </a:cubicBezTo>
                <a:cubicBezTo>
                  <a:pt x="4264" y="19363"/>
                  <a:pt x="4320" y="19281"/>
                  <a:pt x="4376" y="19200"/>
                </a:cubicBezTo>
                <a:cubicBezTo>
                  <a:pt x="4432" y="19119"/>
                  <a:pt x="4469" y="19037"/>
                  <a:pt x="4506" y="18936"/>
                </a:cubicBezTo>
                <a:cubicBezTo>
                  <a:pt x="4543" y="18854"/>
                  <a:pt x="4599" y="18753"/>
                  <a:pt x="4618" y="18651"/>
                </a:cubicBezTo>
                <a:cubicBezTo>
                  <a:pt x="4655" y="18549"/>
                  <a:pt x="4692" y="18468"/>
                  <a:pt x="4730" y="18366"/>
                </a:cubicBezTo>
                <a:cubicBezTo>
                  <a:pt x="4767" y="18264"/>
                  <a:pt x="4786" y="18163"/>
                  <a:pt x="4823" y="18061"/>
                </a:cubicBezTo>
                <a:cubicBezTo>
                  <a:pt x="4934" y="17634"/>
                  <a:pt x="5028" y="17207"/>
                  <a:pt x="5083" y="16739"/>
                </a:cubicBezTo>
                <a:cubicBezTo>
                  <a:pt x="5121" y="16515"/>
                  <a:pt x="5158" y="16271"/>
                  <a:pt x="5214" y="16027"/>
                </a:cubicBezTo>
                <a:cubicBezTo>
                  <a:pt x="5251" y="15783"/>
                  <a:pt x="5307" y="15539"/>
                  <a:pt x="5363" y="15295"/>
                </a:cubicBezTo>
                <a:cubicBezTo>
                  <a:pt x="5493" y="14807"/>
                  <a:pt x="5661" y="14319"/>
                  <a:pt x="5921" y="13871"/>
                </a:cubicBezTo>
                <a:lnTo>
                  <a:pt x="6033" y="13708"/>
                </a:lnTo>
                <a:cubicBezTo>
                  <a:pt x="6070" y="13647"/>
                  <a:pt x="6108" y="13607"/>
                  <a:pt x="6145" y="13546"/>
                </a:cubicBezTo>
                <a:lnTo>
                  <a:pt x="6275" y="13403"/>
                </a:lnTo>
                <a:lnTo>
                  <a:pt x="6331" y="13322"/>
                </a:lnTo>
                <a:cubicBezTo>
                  <a:pt x="6368" y="13281"/>
                  <a:pt x="6387" y="13281"/>
                  <a:pt x="6406" y="13261"/>
                </a:cubicBezTo>
                <a:cubicBezTo>
                  <a:pt x="6499" y="13180"/>
                  <a:pt x="6592" y="13078"/>
                  <a:pt x="6685" y="12997"/>
                </a:cubicBezTo>
                <a:cubicBezTo>
                  <a:pt x="6797" y="12915"/>
                  <a:pt x="6890" y="12834"/>
                  <a:pt x="7001" y="12773"/>
                </a:cubicBezTo>
                <a:cubicBezTo>
                  <a:pt x="7448" y="12508"/>
                  <a:pt x="7914" y="12325"/>
                  <a:pt x="8398" y="12203"/>
                </a:cubicBezTo>
                <a:cubicBezTo>
                  <a:pt x="9366" y="11959"/>
                  <a:pt x="10390" y="11878"/>
                  <a:pt x="11284" y="11451"/>
                </a:cubicBezTo>
                <a:cubicBezTo>
                  <a:pt x="11731" y="11247"/>
                  <a:pt x="12141" y="10922"/>
                  <a:pt x="12439" y="10515"/>
                </a:cubicBezTo>
                <a:cubicBezTo>
                  <a:pt x="12755" y="10108"/>
                  <a:pt x="12960" y="9641"/>
                  <a:pt x="13109" y="9132"/>
                </a:cubicBezTo>
                <a:cubicBezTo>
                  <a:pt x="13407" y="8115"/>
                  <a:pt x="13444" y="7037"/>
                  <a:pt x="13742" y="6041"/>
                </a:cubicBezTo>
                <a:cubicBezTo>
                  <a:pt x="13872" y="5553"/>
                  <a:pt x="14077" y="5064"/>
                  <a:pt x="14357" y="4658"/>
                </a:cubicBezTo>
                <a:cubicBezTo>
                  <a:pt x="14431" y="4556"/>
                  <a:pt x="14506" y="4475"/>
                  <a:pt x="14580" y="4373"/>
                </a:cubicBezTo>
                <a:lnTo>
                  <a:pt x="14636" y="4312"/>
                </a:lnTo>
                <a:lnTo>
                  <a:pt x="14654" y="4292"/>
                </a:lnTo>
                <a:cubicBezTo>
                  <a:pt x="14673" y="4271"/>
                  <a:pt x="14673" y="4271"/>
                  <a:pt x="14673" y="4271"/>
                </a:cubicBezTo>
                <a:lnTo>
                  <a:pt x="14710" y="4251"/>
                </a:lnTo>
                <a:lnTo>
                  <a:pt x="14841" y="4129"/>
                </a:lnTo>
                <a:cubicBezTo>
                  <a:pt x="14915" y="4047"/>
                  <a:pt x="15008" y="3966"/>
                  <a:pt x="15101" y="3905"/>
                </a:cubicBezTo>
                <a:cubicBezTo>
                  <a:pt x="15194" y="3844"/>
                  <a:pt x="15288" y="3763"/>
                  <a:pt x="15381" y="3702"/>
                </a:cubicBezTo>
                <a:cubicBezTo>
                  <a:pt x="16163" y="3234"/>
                  <a:pt x="17001" y="3112"/>
                  <a:pt x="17727" y="2949"/>
                </a:cubicBezTo>
                <a:cubicBezTo>
                  <a:pt x="18472" y="2807"/>
                  <a:pt x="19142" y="2664"/>
                  <a:pt x="19682" y="2380"/>
                </a:cubicBezTo>
                <a:cubicBezTo>
                  <a:pt x="19812" y="2298"/>
                  <a:pt x="19943" y="2237"/>
                  <a:pt x="20054" y="2156"/>
                </a:cubicBezTo>
                <a:cubicBezTo>
                  <a:pt x="20166" y="2075"/>
                  <a:pt x="20278" y="1993"/>
                  <a:pt x="20371" y="1892"/>
                </a:cubicBezTo>
                <a:cubicBezTo>
                  <a:pt x="20427" y="1851"/>
                  <a:pt x="20464" y="1810"/>
                  <a:pt x="20520" y="1749"/>
                </a:cubicBezTo>
                <a:cubicBezTo>
                  <a:pt x="20539" y="1729"/>
                  <a:pt x="20576" y="1708"/>
                  <a:pt x="20576" y="1688"/>
                </a:cubicBezTo>
                <a:lnTo>
                  <a:pt x="20632" y="1607"/>
                </a:lnTo>
                <a:cubicBezTo>
                  <a:pt x="20706" y="1505"/>
                  <a:pt x="20781" y="1403"/>
                  <a:pt x="20855" y="1322"/>
                </a:cubicBezTo>
                <a:cubicBezTo>
                  <a:pt x="20911" y="1220"/>
                  <a:pt x="20967" y="1139"/>
                  <a:pt x="21023" y="1037"/>
                </a:cubicBezTo>
                <a:cubicBezTo>
                  <a:pt x="21079" y="956"/>
                  <a:pt x="21116" y="875"/>
                  <a:pt x="21153" y="793"/>
                </a:cubicBezTo>
                <a:cubicBezTo>
                  <a:pt x="21228" y="631"/>
                  <a:pt x="21283" y="488"/>
                  <a:pt x="21321" y="366"/>
                </a:cubicBezTo>
                <a:cubicBezTo>
                  <a:pt x="21395" y="122"/>
                  <a:pt x="21432" y="0"/>
                  <a:pt x="21432" y="0"/>
                </a:cubicBezTo>
                <a:lnTo>
                  <a:pt x="21600" y="61"/>
                </a:lnTo>
                <a:cubicBezTo>
                  <a:pt x="21600" y="61"/>
                  <a:pt x="21563" y="183"/>
                  <a:pt x="21488" y="447"/>
                </a:cubicBezTo>
                <a:cubicBezTo>
                  <a:pt x="21451" y="569"/>
                  <a:pt x="21377" y="712"/>
                  <a:pt x="21302" y="895"/>
                </a:cubicBezTo>
                <a:cubicBezTo>
                  <a:pt x="21265" y="976"/>
                  <a:pt x="21228" y="1078"/>
                  <a:pt x="21172" y="1159"/>
                </a:cubicBezTo>
                <a:cubicBezTo>
                  <a:pt x="21116" y="1261"/>
                  <a:pt x="21060" y="1363"/>
                  <a:pt x="21004" y="1464"/>
                </a:cubicBezTo>
                <a:cubicBezTo>
                  <a:pt x="20930" y="1546"/>
                  <a:pt x="20855" y="1647"/>
                  <a:pt x="20781" y="1749"/>
                </a:cubicBezTo>
                <a:lnTo>
                  <a:pt x="20725" y="1831"/>
                </a:lnTo>
                <a:cubicBezTo>
                  <a:pt x="20688" y="1871"/>
                  <a:pt x="20669" y="1871"/>
                  <a:pt x="20650" y="1912"/>
                </a:cubicBezTo>
                <a:cubicBezTo>
                  <a:pt x="20594" y="1953"/>
                  <a:pt x="20557" y="2014"/>
                  <a:pt x="20501" y="2054"/>
                </a:cubicBezTo>
                <a:cubicBezTo>
                  <a:pt x="20408" y="2156"/>
                  <a:pt x="20278" y="2237"/>
                  <a:pt x="20166" y="2319"/>
                </a:cubicBezTo>
                <a:cubicBezTo>
                  <a:pt x="20054" y="2420"/>
                  <a:pt x="19906" y="2481"/>
                  <a:pt x="19775" y="2563"/>
                </a:cubicBezTo>
                <a:cubicBezTo>
                  <a:pt x="19217" y="2868"/>
                  <a:pt x="18509" y="3010"/>
                  <a:pt x="17783" y="3153"/>
                </a:cubicBezTo>
                <a:cubicBezTo>
                  <a:pt x="17038" y="3295"/>
                  <a:pt x="16237" y="3417"/>
                  <a:pt x="15492" y="3864"/>
                </a:cubicBezTo>
                <a:cubicBezTo>
                  <a:pt x="15399" y="3925"/>
                  <a:pt x="15325" y="3986"/>
                  <a:pt x="15232" y="4047"/>
                </a:cubicBezTo>
                <a:cubicBezTo>
                  <a:pt x="15139" y="4108"/>
                  <a:pt x="15064" y="4190"/>
                  <a:pt x="14971" y="4271"/>
                </a:cubicBezTo>
                <a:lnTo>
                  <a:pt x="14841" y="4393"/>
                </a:lnTo>
                <a:lnTo>
                  <a:pt x="14785" y="4454"/>
                </a:lnTo>
                <a:cubicBezTo>
                  <a:pt x="14785" y="4454"/>
                  <a:pt x="14766" y="4475"/>
                  <a:pt x="14766" y="4475"/>
                </a:cubicBezTo>
                <a:lnTo>
                  <a:pt x="14748" y="4475"/>
                </a:lnTo>
                <a:lnTo>
                  <a:pt x="14692" y="4536"/>
                </a:lnTo>
                <a:cubicBezTo>
                  <a:pt x="14617" y="4637"/>
                  <a:pt x="14543" y="4719"/>
                  <a:pt x="14487" y="4800"/>
                </a:cubicBezTo>
                <a:cubicBezTo>
                  <a:pt x="14226" y="5186"/>
                  <a:pt x="14040" y="5634"/>
                  <a:pt x="13910" y="6122"/>
                </a:cubicBezTo>
                <a:cubicBezTo>
                  <a:pt x="13649" y="7098"/>
                  <a:pt x="13593" y="8156"/>
                  <a:pt x="13295" y="9214"/>
                </a:cubicBezTo>
                <a:cubicBezTo>
                  <a:pt x="13258" y="9356"/>
                  <a:pt x="13221" y="9478"/>
                  <a:pt x="13165" y="9600"/>
                </a:cubicBezTo>
                <a:cubicBezTo>
                  <a:pt x="13146" y="9661"/>
                  <a:pt x="13128" y="9722"/>
                  <a:pt x="13090" y="9803"/>
                </a:cubicBezTo>
                <a:lnTo>
                  <a:pt x="12997" y="9986"/>
                </a:lnTo>
                <a:lnTo>
                  <a:pt x="12904" y="10169"/>
                </a:lnTo>
                <a:cubicBezTo>
                  <a:pt x="12867" y="10231"/>
                  <a:pt x="12830" y="10292"/>
                  <a:pt x="12792" y="10353"/>
                </a:cubicBezTo>
                <a:cubicBezTo>
                  <a:pt x="12718" y="10475"/>
                  <a:pt x="12643" y="10597"/>
                  <a:pt x="12569" y="10698"/>
                </a:cubicBezTo>
                <a:cubicBezTo>
                  <a:pt x="12252" y="11125"/>
                  <a:pt x="11806" y="11471"/>
                  <a:pt x="11340" y="11695"/>
                </a:cubicBezTo>
                <a:cubicBezTo>
                  <a:pt x="10390" y="12142"/>
                  <a:pt x="9366" y="12203"/>
                  <a:pt x="8417" y="12447"/>
                </a:cubicBezTo>
                <a:cubicBezTo>
                  <a:pt x="7951" y="12569"/>
                  <a:pt x="7486" y="12732"/>
                  <a:pt x="7076" y="12997"/>
                </a:cubicBezTo>
                <a:lnTo>
                  <a:pt x="6797" y="13200"/>
                </a:lnTo>
                <a:cubicBezTo>
                  <a:pt x="6703" y="13281"/>
                  <a:pt x="6610" y="13363"/>
                  <a:pt x="6517" y="13464"/>
                </a:cubicBezTo>
                <a:lnTo>
                  <a:pt x="6461" y="13525"/>
                </a:lnTo>
                <a:lnTo>
                  <a:pt x="6406" y="13586"/>
                </a:lnTo>
                <a:lnTo>
                  <a:pt x="6294" y="13729"/>
                </a:lnTo>
                <a:cubicBezTo>
                  <a:pt x="6219" y="13810"/>
                  <a:pt x="6145" y="13932"/>
                  <a:pt x="6089" y="14034"/>
                </a:cubicBezTo>
                <a:cubicBezTo>
                  <a:pt x="5847" y="14441"/>
                  <a:pt x="5679" y="14908"/>
                  <a:pt x="5568" y="15376"/>
                </a:cubicBezTo>
                <a:cubicBezTo>
                  <a:pt x="5456" y="15844"/>
                  <a:pt x="5400" y="16312"/>
                  <a:pt x="5307" y="16780"/>
                </a:cubicBezTo>
                <a:cubicBezTo>
                  <a:pt x="5232" y="17247"/>
                  <a:pt x="5158" y="17695"/>
                  <a:pt x="5046" y="18142"/>
                </a:cubicBezTo>
                <a:cubicBezTo>
                  <a:pt x="5009" y="18244"/>
                  <a:pt x="4990" y="18366"/>
                  <a:pt x="4953" y="18468"/>
                </a:cubicBezTo>
                <a:cubicBezTo>
                  <a:pt x="4916" y="18570"/>
                  <a:pt x="4879" y="18671"/>
                  <a:pt x="4841" y="18773"/>
                </a:cubicBezTo>
                <a:cubicBezTo>
                  <a:pt x="4804" y="18875"/>
                  <a:pt x="4748" y="18976"/>
                  <a:pt x="4711" y="19078"/>
                </a:cubicBezTo>
                <a:cubicBezTo>
                  <a:pt x="4655" y="19180"/>
                  <a:pt x="4637" y="19281"/>
                  <a:pt x="4562" y="19363"/>
                </a:cubicBezTo>
                <a:cubicBezTo>
                  <a:pt x="4506" y="19464"/>
                  <a:pt x="4450" y="19546"/>
                  <a:pt x="4394" y="19627"/>
                </a:cubicBezTo>
                <a:cubicBezTo>
                  <a:pt x="4339" y="19708"/>
                  <a:pt x="4283" y="19790"/>
                  <a:pt x="4208" y="19851"/>
                </a:cubicBezTo>
                <a:lnTo>
                  <a:pt x="4115" y="19953"/>
                </a:lnTo>
                <a:lnTo>
                  <a:pt x="4097" y="19973"/>
                </a:lnTo>
                <a:cubicBezTo>
                  <a:pt x="4078" y="19993"/>
                  <a:pt x="4078" y="19993"/>
                  <a:pt x="4059" y="20014"/>
                </a:cubicBezTo>
                <a:lnTo>
                  <a:pt x="4003" y="20075"/>
                </a:lnTo>
                <a:cubicBezTo>
                  <a:pt x="3929" y="20136"/>
                  <a:pt x="3873" y="20217"/>
                  <a:pt x="3799" y="20278"/>
                </a:cubicBezTo>
                <a:cubicBezTo>
                  <a:pt x="3519" y="20522"/>
                  <a:pt x="3221" y="20705"/>
                  <a:pt x="2923" y="20847"/>
                </a:cubicBezTo>
                <a:cubicBezTo>
                  <a:pt x="2328" y="21112"/>
                  <a:pt x="1806" y="21214"/>
                  <a:pt x="1359" y="21315"/>
                </a:cubicBezTo>
                <a:cubicBezTo>
                  <a:pt x="931" y="21397"/>
                  <a:pt x="577" y="21458"/>
                  <a:pt x="354" y="21519"/>
                </a:cubicBezTo>
                <a:cubicBezTo>
                  <a:pt x="130" y="21580"/>
                  <a:pt x="0" y="21600"/>
                  <a:pt x="0" y="21600"/>
                </a:cubicBezTo>
                <a:lnTo>
                  <a:pt x="37" y="21254"/>
                </a:lnTo>
                <a:close/>
              </a:path>
            </a:pathLst>
          </a:custGeom>
          <a:solidFill>
            <a:srgbClr val="3A27AB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6" name="Freeform: Shape 35"/>
          <p:cNvSpPr/>
          <p:nvPr/>
        </p:nvSpPr>
        <p:spPr>
          <a:xfrm>
            <a:off x="6150786" y="43831"/>
            <a:ext cx="1593185" cy="188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48"/>
                </a:moveTo>
                <a:cubicBezTo>
                  <a:pt x="0" y="21248"/>
                  <a:pt x="119" y="21198"/>
                  <a:pt x="357" y="21098"/>
                </a:cubicBezTo>
                <a:cubicBezTo>
                  <a:pt x="565" y="20997"/>
                  <a:pt x="891" y="20821"/>
                  <a:pt x="1218" y="20545"/>
                </a:cubicBezTo>
                <a:lnTo>
                  <a:pt x="1307" y="20470"/>
                </a:lnTo>
                <a:cubicBezTo>
                  <a:pt x="1278" y="20495"/>
                  <a:pt x="1307" y="20470"/>
                  <a:pt x="1307" y="20470"/>
                </a:cubicBezTo>
                <a:lnTo>
                  <a:pt x="1337" y="20445"/>
                </a:lnTo>
                <a:cubicBezTo>
                  <a:pt x="1367" y="20394"/>
                  <a:pt x="1426" y="20369"/>
                  <a:pt x="1456" y="20319"/>
                </a:cubicBezTo>
                <a:cubicBezTo>
                  <a:pt x="1545" y="20219"/>
                  <a:pt x="1634" y="20143"/>
                  <a:pt x="1723" y="20043"/>
                </a:cubicBezTo>
                <a:cubicBezTo>
                  <a:pt x="1872" y="19842"/>
                  <a:pt x="2050" y="19641"/>
                  <a:pt x="2199" y="19390"/>
                </a:cubicBezTo>
                <a:cubicBezTo>
                  <a:pt x="2228" y="19340"/>
                  <a:pt x="2288" y="19264"/>
                  <a:pt x="2317" y="19189"/>
                </a:cubicBezTo>
                <a:cubicBezTo>
                  <a:pt x="2347" y="19114"/>
                  <a:pt x="2377" y="19063"/>
                  <a:pt x="2407" y="18988"/>
                </a:cubicBezTo>
                <a:cubicBezTo>
                  <a:pt x="2466" y="18837"/>
                  <a:pt x="2555" y="18712"/>
                  <a:pt x="2615" y="18561"/>
                </a:cubicBezTo>
                <a:cubicBezTo>
                  <a:pt x="2733" y="18260"/>
                  <a:pt x="2823" y="17933"/>
                  <a:pt x="2912" y="17581"/>
                </a:cubicBezTo>
                <a:cubicBezTo>
                  <a:pt x="3090" y="16878"/>
                  <a:pt x="3209" y="16100"/>
                  <a:pt x="3446" y="15296"/>
                </a:cubicBezTo>
                <a:cubicBezTo>
                  <a:pt x="3565" y="14894"/>
                  <a:pt x="3714" y="14467"/>
                  <a:pt x="3922" y="14065"/>
                </a:cubicBezTo>
                <a:cubicBezTo>
                  <a:pt x="4011" y="13864"/>
                  <a:pt x="4160" y="13663"/>
                  <a:pt x="4278" y="13462"/>
                </a:cubicBezTo>
                <a:cubicBezTo>
                  <a:pt x="4338" y="13362"/>
                  <a:pt x="4427" y="13261"/>
                  <a:pt x="4486" y="13186"/>
                </a:cubicBezTo>
                <a:cubicBezTo>
                  <a:pt x="4576" y="13086"/>
                  <a:pt x="4635" y="12985"/>
                  <a:pt x="4724" y="12910"/>
                </a:cubicBezTo>
                <a:lnTo>
                  <a:pt x="4991" y="12659"/>
                </a:lnTo>
                <a:cubicBezTo>
                  <a:pt x="5051" y="12608"/>
                  <a:pt x="5081" y="12583"/>
                  <a:pt x="5140" y="12533"/>
                </a:cubicBezTo>
                <a:lnTo>
                  <a:pt x="5289" y="12433"/>
                </a:lnTo>
                <a:lnTo>
                  <a:pt x="5586" y="12207"/>
                </a:lnTo>
                <a:cubicBezTo>
                  <a:pt x="5705" y="12131"/>
                  <a:pt x="5823" y="12081"/>
                  <a:pt x="5942" y="12006"/>
                </a:cubicBezTo>
                <a:cubicBezTo>
                  <a:pt x="6418" y="11729"/>
                  <a:pt x="6952" y="11553"/>
                  <a:pt x="7487" y="11403"/>
                </a:cubicBezTo>
                <a:cubicBezTo>
                  <a:pt x="8587" y="11127"/>
                  <a:pt x="9716" y="11001"/>
                  <a:pt x="10815" y="10800"/>
                </a:cubicBezTo>
                <a:cubicBezTo>
                  <a:pt x="11379" y="10725"/>
                  <a:pt x="11914" y="10599"/>
                  <a:pt x="12449" y="10448"/>
                </a:cubicBezTo>
                <a:cubicBezTo>
                  <a:pt x="12716" y="10348"/>
                  <a:pt x="12984" y="10298"/>
                  <a:pt x="13221" y="10172"/>
                </a:cubicBezTo>
                <a:cubicBezTo>
                  <a:pt x="13340" y="10122"/>
                  <a:pt x="13459" y="10072"/>
                  <a:pt x="13578" y="10021"/>
                </a:cubicBezTo>
                <a:lnTo>
                  <a:pt x="13905" y="9820"/>
                </a:lnTo>
                <a:lnTo>
                  <a:pt x="14083" y="9720"/>
                </a:lnTo>
                <a:lnTo>
                  <a:pt x="14232" y="9620"/>
                </a:lnTo>
                <a:lnTo>
                  <a:pt x="14529" y="9393"/>
                </a:lnTo>
                <a:cubicBezTo>
                  <a:pt x="14618" y="9318"/>
                  <a:pt x="14707" y="9218"/>
                  <a:pt x="14796" y="9142"/>
                </a:cubicBezTo>
                <a:cubicBezTo>
                  <a:pt x="14885" y="9042"/>
                  <a:pt x="14974" y="8967"/>
                  <a:pt x="15064" y="8866"/>
                </a:cubicBezTo>
                <a:cubicBezTo>
                  <a:pt x="15361" y="8514"/>
                  <a:pt x="15628" y="8113"/>
                  <a:pt x="15806" y="7686"/>
                </a:cubicBezTo>
                <a:cubicBezTo>
                  <a:pt x="16163" y="6857"/>
                  <a:pt x="16341" y="6003"/>
                  <a:pt x="16490" y="5199"/>
                </a:cubicBezTo>
                <a:cubicBezTo>
                  <a:pt x="16579" y="4797"/>
                  <a:pt x="16668" y="4395"/>
                  <a:pt x="16787" y="4019"/>
                </a:cubicBezTo>
                <a:cubicBezTo>
                  <a:pt x="16846" y="3818"/>
                  <a:pt x="16906" y="3642"/>
                  <a:pt x="16965" y="3466"/>
                </a:cubicBezTo>
                <a:cubicBezTo>
                  <a:pt x="17024" y="3290"/>
                  <a:pt x="17114" y="3114"/>
                  <a:pt x="17203" y="2939"/>
                </a:cubicBezTo>
                <a:cubicBezTo>
                  <a:pt x="17530" y="2260"/>
                  <a:pt x="18005" y="1708"/>
                  <a:pt x="18510" y="1281"/>
                </a:cubicBezTo>
                <a:cubicBezTo>
                  <a:pt x="19015" y="879"/>
                  <a:pt x="19580" y="628"/>
                  <a:pt x="20025" y="452"/>
                </a:cubicBezTo>
                <a:cubicBezTo>
                  <a:pt x="20471" y="276"/>
                  <a:pt x="20857" y="176"/>
                  <a:pt x="21125" y="126"/>
                </a:cubicBezTo>
                <a:cubicBezTo>
                  <a:pt x="21422" y="25"/>
                  <a:pt x="21541" y="0"/>
                  <a:pt x="21541" y="0"/>
                </a:cubicBezTo>
                <a:lnTo>
                  <a:pt x="21600" y="176"/>
                </a:lnTo>
                <a:cubicBezTo>
                  <a:pt x="21600" y="176"/>
                  <a:pt x="21451" y="201"/>
                  <a:pt x="21214" y="251"/>
                </a:cubicBezTo>
                <a:cubicBezTo>
                  <a:pt x="20976" y="327"/>
                  <a:pt x="20590" y="402"/>
                  <a:pt x="20144" y="578"/>
                </a:cubicBezTo>
                <a:cubicBezTo>
                  <a:pt x="19698" y="753"/>
                  <a:pt x="19193" y="1005"/>
                  <a:pt x="18688" y="1407"/>
                </a:cubicBezTo>
                <a:cubicBezTo>
                  <a:pt x="18213" y="1808"/>
                  <a:pt x="17738" y="2336"/>
                  <a:pt x="17440" y="2989"/>
                </a:cubicBezTo>
                <a:cubicBezTo>
                  <a:pt x="17292" y="3315"/>
                  <a:pt x="17143" y="3667"/>
                  <a:pt x="17054" y="4044"/>
                </a:cubicBezTo>
                <a:cubicBezTo>
                  <a:pt x="16935" y="4420"/>
                  <a:pt x="16846" y="4797"/>
                  <a:pt x="16787" y="5224"/>
                </a:cubicBezTo>
                <a:cubicBezTo>
                  <a:pt x="16698" y="5626"/>
                  <a:pt x="16609" y="6053"/>
                  <a:pt x="16519" y="6480"/>
                </a:cubicBezTo>
                <a:cubicBezTo>
                  <a:pt x="16460" y="6681"/>
                  <a:pt x="16401" y="6907"/>
                  <a:pt x="16341" y="7133"/>
                </a:cubicBezTo>
                <a:cubicBezTo>
                  <a:pt x="16252" y="7334"/>
                  <a:pt x="16193" y="7560"/>
                  <a:pt x="16103" y="7786"/>
                </a:cubicBezTo>
                <a:cubicBezTo>
                  <a:pt x="16044" y="7887"/>
                  <a:pt x="16014" y="8012"/>
                  <a:pt x="15955" y="8113"/>
                </a:cubicBezTo>
                <a:cubicBezTo>
                  <a:pt x="15895" y="8213"/>
                  <a:pt x="15836" y="8314"/>
                  <a:pt x="15777" y="8414"/>
                </a:cubicBezTo>
                <a:cubicBezTo>
                  <a:pt x="15658" y="8640"/>
                  <a:pt x="15509" y="8816"/>
                  <a:pt x="15331" y="9017"/>
                </a:cubicBezTo>
                <a:cubicBezTo>
                  <a:pt x="15242" y="9117"/>
                  <a:pt x="15153" y="9193"/>
                  <a:pt x="15064" y="9293"/>
                </a:cubicBezTo>
                <a:cubicBezTo>
                  <a:pt x="14974" y="9393"/>
                  <a:pt x="14885" y="9469"/>
                  <a:pt x="14766" y="9569"/>
                </a:cubicBezTo>
                <a:lnTo>
                  <a:pt x="14440" y="9795"/>
                </a:lnTo>
                <a:lnTo>
                  <a:pt x="14291" y="9921"/>
                </a:lnTo>
                <a:lnTo>
                  <a:pt x="14113" y="9996"/>
                </a:lnTo>
                <a:lnTo>
                  <a:pt x="13756" y="10197"/>
                </a:lnTo>
                <a:cubicBezTo>
                  <a:pt x="13637" y="10247"/>
                  <a:pt x="13489" y="10298"/>
                  <a:pt x="13370" y="10373"/>
                </a:cubicBezTo>
                <a:cubicBezTo>
                  <a:pt x="13132" y="10499"/>
                  <a:pt x="12835" y="10574"/>
                  <a:pt x="12568" y="10649"/>
                </a:cubicBezTo>
                <a:cubicBezTo>
                  <a:pt x="12033" y="10800"/>
                  <a:pt x="11468" y="10926"/>
                  <a:pt x="10904" y="11026"/>
                </a:cubicBezTo>
                <a:cubicBezTo>
                  <a:pt x="9775" y="11202"/>
                  <a:pt x="8646" y="11327"/>
                  <a:pt x="7606" y="11629"/>
                </a:cubicBezTo>
                <a:cubicBezTo>
                  <a:pt x="7339" y="11704"/>
                  <a:pt x="7101" y="11780"/>
                  <a:pt x="6834" y="11880"/>
                </a:cubicBezTo>
                <a:cubicBezTo>
                  <a:pt x="6596" y="11980"/>
                  <a:pt x="6358" y="12081"/>
                  <a:pt x="6150" y="12207"/>
                </a:cubicBezTo>
                <a:cubicBezTo>
                  <a:pt x="6031" y="12257"/>
                  <a:pt x="5942" y="12332"/>
                  <a:pt x="5823" y="12382"/>
                </a:cubicBezTo>
                <a:lnTo>
                  <a:pt x="5526" y="12608"/>
                </a:lnTo>
                <a:lnTo>
                  <a:pt x="5378" y="12734"/>
                </a:lnTo>
                <a:cubicBezTo>
                  <a:pt x="5348" y="12759"/>
                  <a:pt x="5289" y="12809"/>
                  <a:pt x="5259" y="12860"/>
                </a:cubicBezTo>
                <a:lnTo>
                  <a:pt x="5021" y="13111"/>
                </a:lnTo>
                <a:cubicBezTo>
                  <a:pt x="4932" y="13186"/>
                  <a:pt x="4873" y="13287"/>
                  <a:pt x="4784" y="13362"/>
                </a:cubicBezTo>
                <a:cubicBezTo>
                  <a:pt x="4724" y="13462"/>
                  <a:pt x="4635" y="13538"/>
                  <a:pt x="4576" y="13638"/>
                </a:cubicBezTo>
                <a:cubicBezTo>
                  <a:pt x="4457" y="13839"/>
                  <a:pt x="4338" y="14015"/>
                  <a:pt x="4249" y="14216"/>
                </a:cubicBezTo>
                <a:cubicBezTo>
                  <a:pt x="4160" y="14417"/>
                  <a:pt x="4070" y="14618"/>
                  <a:pt x="4011" y="14819"/>
                </a:cubicBezTo>
                <a:cubicBezTo>
                  <a:pt x="3922" y="15020"/>
                  <a:pt x="3862" y="15220"/>
                  <a:pt x="3833" y="15421"/>
                </a:cubicBezTo>
                <a:cubicBezTo>
                  <a:pt x="3625" y="16225"/>
                  <a:pt x="3506" y="16979"/>
                  <a:pt x="3328" y="17707"/>
                </a:cubicBezTo>
                <a:cubicBezTo>
                  <a:pt x="3298" y="17883"/>
                  <a:pt x="3239" y="18059"/>
                  <a:pt x="3209" y="18234"/>
                </a:cubicBezTo>
                <a:cubicBezTo>
                  <a:pt x="3179" y="18410"/>
                  <a:pt x="3090" y="18561"/>
                  <a:pt x="3031" y="18737"/>
                </a:cubicBezTo>
                <a:cubicBezTo>
                  <a:pt x="2971" y="18887"/>
                  <a:pt x="2912" y="19063"/>
                  <a:pt x="2852" y="19189"/>
                </a:cubicBezTo>
                <a:cubicBezTo>
                  <a:pt x="2823" y="19264"/>
                  <a:pt x="2793" y="19340"/>
                  <a:pt x="2763" y="19415"/>
                </a:cubicBezTo>
                <a:cubicBezTo>
                  <a:pt x="2733" y="19490"/>
                  <a:pt x="2674" y="19540"/>
                  <a:pt x="2644" y="19616"/>
                </a:cubicBezTo>
                <a:cubicBezTo>
                  <a:pt x="2496" y="19892"/>
                  <a:pt x="2288" y="20118"/>
                  <a:pt x="2110" y="20344"/>
                </a:cubicBezTo>
                <a:cubicBezTo>
                  <a:pt x="2020" y="20445"/>
                  <a:pt x="1931" y="20545"/>
                  <a:pt x="1842" y="20620"/>
                </a:cubicBezTo>
                <a:cubicBezTo>
                  <a:pt x="1783" y="20671"/>
                  <a:pt x="1753" y="20696"/>
                  <a:pt x="1723" y="20746"/>
                </a:cubicBezTo>
                <a:lnTo>
                  <a:pt x="1694" y="20771"/>
                </a:lnTo>
                <a:lnTo>
                  <a:pt x="1634" y="20746"/>
                </a:lnTo>
                <a:lnTo>
                  <a:pt x="1545" y="20821"/>
                </a:lnTo>
                <a:cubicBezTo>
                  <a:pt x="1188" y="21123"/>
                  <a:pt x="832" y="21299"/>
                  <a:pt x="594" y="21449"/>
                </a:cubicBezTo>
                <a:cubicBezTo>
                  <a:pt x="327" y="21550"/>
                  <a:pt x="208" y="21600"/>
                  <a:pt x="208" y="21600"/>
                </a:cubicBezTo>
                <a:lnTo>
                  <a:pt x="0" y="21248"/>
                </a:lnTo>
                <a:close/>
              </a:path>
            </a:pathLst>
          </a:custGeom>
          <a:solidFill>
            <a:srgbClr val="3A27AB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7" name="Freeform: Shape 36"/>
          <p:cNvSpPr/>
          <p:nvPr/>
        </p:nvSpPr>
        <p:spPr>
          <a:xfrm>
            <a:off x="6128872" y="54788"/>
            <a:ext cx="926985" cy="81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4"/>
                </a:moveTo>
                <a:cubicBezTo>
                  <a:pt x="0" y="21134"/>
                  <a:pt x="51" y="21018"/>
                  <a:pt x="204" y="20785"/>
                </a:cubicBezTo>
                <a:cubicBezTo>
                  <a:pt x="357" y="20552"/>
                  <a:pt x="511" y="20261"/>
                  <a:pt x="817" y="19853"/>
                </a:cubicBezTo>
                <a:cubicBezTo>
                  <a:pt x="970" y="19679"/>
                  <a:pt x="1123" y="19446"/>
                  <a:pt x="1328" y="19213"/>
                </a:cubicBezTo>
                <a:cubicBezTo>
                  <a:pt x="1532" y="19096"/>
                  <a:pt x="1787" y="18922"/>
                  <a:pt x="1992" y="18689"/>
                </a:cubicBezTo>
                <a:cubicBezTo>
                  <a:pt x="2502" y="18281"/>
                  <a:pt x="3064" y="17816"/>
                  <a:pt x="3779" y="17466"/>
                </a:cubicBezTo>
                <a:cubicBezTo>
                  <a:pt x="4443" y="17117"/>
                  <a:pt x="5209" y="16768"/>
                  <a:pt x="6026" y="16535"/>
                </a:cubicBezTo>
                <a:cubicBezTo>
                  <a:pt x="6434" y="16418"/>
                  <a:pt x="6843" y="16302"/>
                  <a:pt x="7302" y="16185"/>
                </a:cubicBezTo>
                <a:cubicBezTo>
                  <a:pt x="7762" y="16069"/>
                  <a:pt x="8170" y="15953"/>
                  <a:pt x="8630" y="15894"/>
                </a:cubicBezTo>
                <a:cubicBezTo>
                  <a:pt x="9549" y="15720"/>
                  <a:pt x="10468" y="15545"/>
                  <a:pt x="11387" y="15312"/>
                </a:cubicBezTo>
                <a:cubicBezTo>
                  <a:pt x="12306" y="15079"/>
                  <a:pt x="13277" y="14846"/>
                  <a:pt x="14145" y="14439"/>
                </a:cubicBezTo>
                <a:cubicBezTo>
                  <a:pt x="15064" y="14089"/>
                  <a:pt x="15881" y="13507"/>
                  <a:pt x="16647" y="12925"/>
                </a:cubicBezTo>
                <a:lnTo>
                  <a:pt x="17157" y="12401"/>
                </a:lnTo>
                <a:lnTo>
                  <a:pt x="17413" y="12168"/>
                </a:lnTo>
                <a:lnTo>
                  <a:pt x="17668" y="11877"/>
                </a:lnTo>
                <a:cubicBezTo>
                  <a:pt x="17821" y="11702"/>
                  <a:pt x="17974" y="11470"/>
                  <a:pt x="18128" y="11295"/>
                </a:cubicBezTo>
                <a:cubicBezTo>
                  <a:pt x="18281" y="11062"/>
                  <a:pt x="18383" y="10887"/>
                  <a:pt x="18536" y="10654"/>
                </a:cubicBezTo>
                <a:cubicBezTo>
                  <a:pt x="19047" y="9781"/>
                  <a:pt x="19404" y="8908"/>
                  <a:pt x="19660" y="8034"/>
                </a:cubicBezTo>
                <a:cubicBezTo>
                  <a:pt x="19966" y="7161"/>
                  <a:pt x="20119" y="6288"/>
                  <a:pt x="20272" y="5473"/>
                </a:cubicBezTo>
                <a:cubicBezTo>
                  <a:pt x="20579" y="3843"/>
                  <a:pt x="20732" y="2445"/>
                  <a:pt x="20936" y="1514"/>
                </a:cubicBezTo>
                <a:cubicBezTo>
                  <a:pt x="21140" y="582"/>
                  <a:pt x="21243" y="0"/>
                  <a:pt x="21243" y="0"/>
                </a:cubicBezTo>
                <a:lnTo>
                  <a:pt x="21600" y="116"/>
                </a:lnTo>
                <a:cubicBezTo>
                  <a:pt x="21600" y="116"/>
                  <a:pt x="21549" y="233"/>
                  <a:pt x="21549" y="524"/>
                </a:cubicBezTo>
                <a:cubicBezTo>
                  <a:pt x="21498" y="757"/>
                  <a:pt x="21447" y="1164"/>
                  <a:pt x="21345" y="1630"/>
                </a:cubicBezTo>
                <a:cubicBezTo>
                  <a:pt x="21294" y="2096"/>
                  <a:pt x="21191" y="2678"/>
                  <a:pt x="21089" y="3377"/>
                </a:cubicBezTo>
                <a:cubicBezTo>
                  <a:pt x="20987" y="4075"/>
                  <a:pt x="20885" y="4832"/>
                  <a:pt x="20732" y="5647"/>
                </a:cubicBezTo>
                <a:cubicBezTo>
                  <a:pt x="20579" y="6463"/>
                  <a:pt x="20374" y="7336"/>
                  <a:pt x="20119" y="8267"/>
                </a:cubicBezTo>
                <a:cubicBezTo>
                  <a:pt x="19864" y="9199"/>
                  <a:pt x="19455" y="10130"/>
                  <a:pt x="18945" y="11062"/>
                </a:cubicBezTo>
                <a:cubicBezTo>
                  <a:pt x="18843" y="11295"/>
                  <a:pt x="18689" y="11528"/>
                  <a:pt x="18536" y="11702"/>
                </a:cubicBezTo>
                <a:cubicBezTo>
                  <a:pt x="18383" y="11935"/>
                  <a:pt x="18230" y="12110"/>
                  <a:pt x="18077" y="12343"/>
                </a:cubicBezTo>
                <a:lnTo>
                  <a:pt x="17821" y="12634"/>
                </a:lnTo>
                <a:lnTo>
                  <a:pt x="17566" y="12925"/>
                </a:lnTo>
                <a:cubicBezTo>
                  <a:pt x="17362" y="13100"/>
                  <a:pt x="17209" y="13274"/>
                  <a:pt x="17004" y="13507"/>
                </a:cubicBezTo>
                <a:cubicBezTo>
                  <a:pt x="16187" y="14148"/>
                  <a:pt x="15319" y="14788"/>
                  <a:pt x="14400" y="15137"/>
                </a:cubicBezTo>
                <a:cubicBezTo>
                  <a:pt x="13940" y="15370"/>
                  <a:pt x="13430" y="15487"/>
                  <a:pt x="12970" y="15661"/>
                </a:cubicBezTo>
                <a:cubicBezTo>
                  <a:pt x="12511" y="15778"/>
                  <a:pt x="12000" y="15953"/>
                  <a:pt x="11540" y="16069"/>
                </a:cubicBezTo>
                <a:cubicBezTo>
                  <a:pt x="10570" y="16302"/>
                  <a:pt x="9651" y="16477"/>
                  <a:pt x="8732" y="16651"/>
                </a:cubicBezTo>
                <a:cubicBezTo>
                  <a:pt x="8272" y="16768"/>
                  <a:pt x="7864" y="16826"/>
                  <a:pt x="7404" y="16942"/>
                </a:cubicBezTo>
                <a:cubicBezTo>
                  <a:pt x="6996" y="17059"/>
                  <a:pt x="6536" y="17175"/>
                  <a:pt x="6179" y="17292"/>
                </a:cubicBezTo>
                <a:cubicBezTo>
                  <a:pt x="5362" y="17525"/>
                  <a:pt x="4647" y="17816"/>
                  <a:pt x="3983" y="18223"/>
                </a:cubicBezTo>
                <a:cubicBezTo>
                  <a:pt x="3319" y="18340"/>
                  <a:pt x="2809" y="18747"/>
                  <a:pt x="2349" y="19155"/>
                </a:cubicBezTo>
                <a:cubicBezTo>
                  <a:pt x="2145" y="19388"/>
                  <a:pt x="1889" y="19562"/>
                  <a:pt x="1736" y="19795"/>
                </a:cubicBezTo>
                <a:cubicBezTo>
                  <a:pt x="1583" y="19970"/>
                  <a:pt x="1430" y="20203"/>
                  <a:pt x="1277" y="20377"/>
                </a:cubicBezTo>
                <a:cubicBezTo>
                  <a:pt x="1021" y="20727"/>
                  <a:pt x="817" y="21018"/>
                  <a:pt x="664" y="21251"/>
                </a:cubicBezTo>
                <a:cubicBezTo>
                  <a:pt x="511" y="21484"/>
                  <a:pt x="460" y="21600"/>
                  <a:pt x="460" y="21600"/>
                </a:cubicBezTo>
                <a:lnTo>
                  <a:pt x="0" y="21134"/>
                </a:lnTo>
                <a:close/>
              </a:path>
            </a:pathLst>
          </a:custGeom>
          <a:solidFill>
            <a:srgbClr val="3A27AB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8" name="Freeform: Shape 37"/>
          <p:cNvSpPr/>
          <p:nvPr/>
        </p:nvSpPr>
        <p:spPr>
          <a:xfrm>
            <a:off x="6137636" y="46022"/>
            <a:ext cx="486503" cy="273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563"/>
                </a:moveTo>
                <a:cubicBezTo>
                  <a:pt x="0" y="20563"/>
                  <a:pt x="1557" y="20045"/>
                  <a:pt x="3892" y="19354"/>
                </a:cubicBezTo>
                <a:cubicBezTo>
                  <a:pt x="4476" y="19181"/>
                  <a:pt x="5157" y="19008"/>
                  <a:pt x="5741" y="18662"/>
                </a:cubicBezTo>
                <a:cubicBezTo>
                  <a:pt x="6422" y="18490"/>
                  <a:pt x="7103" y="18144"/>
                  <a:pt x="7784" y="17798"/>
                </a:cubicBezTo>
                <a:cubicBezTo>
                  <a:pt x="8465" y="17453"/>
                  <a:pt x="9243" y="17107"/>
                  <a:pt x="9924" y="16762"/>
                </a:cubicBezTo>
                <a:cubicBezTo>
                  <a:pt x="10605" y="16243"/>
                  <a:pt x="11384" y="15898"/>
                  <a:pt x="12065" y="15206"/>
                </a:cubicBezTo>
                <a:cubicBezTo>
                  <a:pt x="12746" y="14515"/>
                  <a:pt x="13524" y="14170"/>
                  <a:pt x="14108" y="13306"/>
                </a:cubicBezTo>
                <a:cubicBezTo>
                  <a:pt x="14789" y="12614"/>
                  <a:pt x="15470" y="11923"/>
                  <a:pt x="15957" y="11059"/>
                </a:cubicBezTo>
                <a:cubicBezTo>
                  <a:pt x="16638" y="10195"/>
                  <a:pt x="17222" y="9504"/>
                  <a:pt x="17708" y="8640"/>
                </a:cubicBezTo>
                <a:cubicBezTo>
                  <a:pt x="18195" y="7776"/>
                  <a:pt x="18584" y="6912"/>
                  <a:pt x="18973" y="6048"/>
                </a:cubicBezTo>
                <a:cubicBezTo>
                  <a:pt x="19168" y="5702"/>
                  <a:pt x="19265" y="5184"/>
                  <a:pt x="19459" y="4838"/>
                </a:cubicBezTo>
                <a:cubicBezTo>
                  <a:pt x="19557" y="4493"/>
                  <a:pt x="19751" y="3974"/>
                  <a:pt x="19849" y="3629"/>
                </a:cubicBezTo>
                <a:cubicBezTo>
                  <a:pt x="20141" y="2938"/>
                  <a:pt x="20335" y="2246"/>
                  <a:pt x="20432" y="1728"/>
                </a:cubicBezTo>
                <a:cubicBezTo>
                  <a:pt x="20724" y="691"/>
                  <a:pt x="20919" y="0"/>
                  <a:pt x="20919" y="0"/>
                </a:cubicBezTo>
                <a:lnTo>
                  <a:pt x="21600" y="518"/>
                </a:lnTo>
                <a:cubicBezTo>
                  <a:pt x="21600" y="518"/>
                  <a:pt x="21405" y="1210"/>
                  <a:pt x="21114" y="2246"/>
                </a:cubicBezTo>
                <a:cubicBezTo>
                  <a:pt x="20919" y="2765"/>
                  <a:pt x="20724" y="3456"/>
                  <a:pt x="20432" y="4147"/>
                </a:cubicBezTo>
                <a:cubicBezTo>
                  <a:pt x="20335" y="4493"/>
                  <a:pt x="20141" y="4838"/>
                  <a:pt x="20043" y="5357"/>
                </a:cubicBezTo>
                <a:cubicBezTo>
                  <a:pt x="19849" y="5702"/>
                  <a:pt x="19654" y="6221"/>
                  <a:pt x="19557" y="6566"/>
                </a:cubicBezTo>
                <a:cubicBezTo>
                  <a:pt x="19168" y="7430"/>
                  <a:pt x="18778" y="8294"/>
                  <a:pt x="18292" y="9158"/>
                </a:cubicBezTo>
                <a:cubicBezTo>
                  <a:pt x="17805" y="10195"/>
                  <a:pt x="17222" y="10886"/>
                  <a:pt x="16638" y="11750"/>
                </a:cubicBezTo>
                <a:cubicBezTo>
                  <a:pt x="16054" y="12787"/>
                  <a:pt x="15373" y="13306"/>
                  <a:pt x="14692" y="14170"/>
                </a:cubicBezTo>
                <a:cubicBezTo>
                  <a:pt x="14011" y="15034"/>
                  <a:pt x="13232" y="15552"/>
                  <a:pt x="12551" y="16070"/>
                </a:cubicBezTo>
                <a:cubicBezTo>
                  <a:pt x="11870" y="16762"/>
                  <a:pt x="10995" y="17107"/>
                  <a:pt x="10314" y="17626"/>
                </a:cubicBezTo>
                <a:cubicBezTo>
                  <a:pt x="9535" y="18144"/>
                  <a:pt x="8757" y="18490"/>
                  <a:pt x="8076" y="18835"/>
                </a:cubicBezTo>
                <a:cubicBezTo>
                  <a:pt x="6616" y="19526"/>
                  <a:pt x="5254" y="20045"/>
                  <a:pt x="4086" y="20390"/>
                </a:cubicBezTo>
                <a:cubicBezTo>
                  <a:pt x="1751" y="21082"/>
                  <a:pt x="195" y="21600"/>
                  <a:pt x="195" y="21600"/>
                </a:cubicBezTo>
                <a:lnTo>
                  <a:pt x="0" y="20563"/>
                </a:lnTo>
                <a:close/>
              </a:path>
            </a:pathLst>
          </a:custGeom>
          <a:solidFill>
            <a:srgbClr val="3A27AB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9" name="Oval 38"/>
          <p:cNvSpPr/>
          <p:nvPr/>
        </p:nvSpPr>
        <p:spPr>
          <a:xfrm rot="10800000">
            <a:off x="5241332" y="4563931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0" name="Freeform: Shape 56"/>
          <p:cNvSpPr/>
          <p:nvPr/>
        </p:nvSpPr>
        <p:spPr>
          <a:xfrm rot="5400000" flipH="1" flipV="1">
            <a:off x="584199" y="-4749806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5598" y="1"/>
                </a:moveTo>
                <a:cubicBezTo>
                  <a:pt x="6057" y="62"/>
                  <a:pt x="6374" y="2368"/>
                  <a:pt x="6721" y="2673"/>
                </a:cubicBezTo>
                <a:cubicBezTo>
                  <a:pt x="6924" y="2853"/>
                  <a:pt x="7200" y="1878"/>
                  <a:pt x="7200" y="1878"/>
                </a:cubicBezTo>
                <a:lnTo>
                  <a:pt x="7200" y="1882"/>
                </a:lnTo>
                <a:cubicBezTo>
                  <a:pt x="7200" y="1882"/>
                  <a:pt x="7490" y="724"/>
                  <a:pt x="8194" y="2421"/>
                </a:cubicBezTo>
                <a:cubicBezTo>
                  <a:pt x="8871" y="4054"/>
                  <a:pt x="9252" y="265"/>
                  <a:pt x="9841" y="204"/>
                </a:cubicBezTo>
                <a:cubicBezTo>
                  <a:pt x="10447" y="143"/>
                  <a:pt x="11197" y="2704"/>
                  <a:pt x="11651" y="2062"/>
                </a:cubicBezTo>
                <a:cubicBezTo>
                  <a:pt x="11989" y="1580"/>
                  <a:pt x="12320" y="-60"/>
                  <a:pt x="12798" y="1"/>
                </a:cubicBezTo>
                <a:cubicBezTo>
                  <a:pt x="13257" y="62"/>
                  <a:pt x="13573" y="2501"/>
                  <a:pt x="13921" y="2673"/>
                </a:cubicBezTo>
                <a:cubicBezTo>
                  <a:pt x="14159" y="2792"/>
                  <a:pt x="14400" y="2119"/>
                  <a:pt x="14400" y="2119"/>
                </a:cubicBezTo>
                <a:lnTo>
                  <a:pt x="14400" y="2123"/>
                </a:lnTo>
                <a:cubicBezTo>
                  <a:pt x="14400" y="2123"/>
                  <a:pt x="14731" y="1343"/>
                  <a:pt x="15394" y="2421"/>
                </a:cubicBezTo>
                <a:cubicBezTo>
                  <a:pt x="16086" y="3545"/>
                  <a:pt x="16452" y="265"/>
                  <a:pt x="17041" y="204"/>
                </a:cubicBezTo>
                <a:cubicBezTo>
                  <a:pt x="17647" y="143"/>
                  <a:pt x="18397" y="2704"/>
                  <a:pt x="18851" y="2062"/>
                </a:cubicBezTo>
                <a:cubicBezTo>
                  <a:pt x="19189" y="1580"/>
                  <a:pt x="19520" y="-60"/>
                  <a:pt x="19998" y="1"/>
                </a:cubicBezTo>
                <a:cubicBezTo>
                  <a:pt x="20457" y="62"/>
                  <a:pt x="20774" y="2368"/>
                  <a:pt x="21121" y="2673"/>
                </a:cubicBezTo>
                <a:cubicBezTo>
                  <a:pt x="21324" y="2853"/>
                  <a:pt x="21600" y="2119"/>
                  <a:pt x="21600" y="2119"/>
                </a:cubicBezTo>
                <a:lnTo>
                  <a:pt x="21600" y="21540"/>
                </a:lnTo>
                <a:lnTo>
                  <a:pt x="0" y="21540"/>
                </a:lnTo>
                <a:lnTo>
                  <a:pt x="0" y="2123"/>
                </a:lnTo>
                <a:cubicBezTo>
                  <a:pt x="0" y="2123"/>
                  <a:pt x="331" y="1343"/>
                  <a:pt x="994" y="2421"/>
                </a:cubicBezTo>
                <a:cubicBezTo>
                  <a:pt x="1686" y="3545"/>
                  <a:pt x="2052" y="265"/>
                  <a:pt x="2641" y="204"/>
                </a:cubicBezTo>
                <a:cubicBezTo>
                  <a:pt x="3247" y="143"/>
                  <a:pt x="3997" y="2704"/>
                  <a:pt x="4451" y="2062"/>
                </a:cubicBezTo>
                <a:cubicBezTo>
                  <a:pt x="4789" y="1580"/>
                  <a:pt x="5120" y="-60"/>
                  <a:pt x="5598" y="1"/>
                </a:cubicBezTo>
                <a:close/>
              </a:path>
            </a:pathLst>
          </a:custGeom>
          <a:gradFill>
            <a:gsLst>
              <a:gs pos="0">
                <a:srgbClr val="FFBD42"/>
              </a:gs>
              <a:gs pos="33000">
                <a:srgbClr val="E63D54"/>
              </a:gs>
              <a:gs pos="66000">
                <a:srgbClr val="FFBD42"/>
              </a:gs>
              <a:gs pos="100000">
                <a:srgbClr val="E63D54"/>
              </a:gs>
            </a:gsLst>
            <a:lin ang="10800000"/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1" name="Freeform: Shape 57"/>
          <p:cNvSpPr/>
          <p:nvPr/>
        </p:nvSpPr>
        <p:spPr>
          <a:xfrm rot="16200000" flipV="1">
            <a:off x="-2908298" y="-4749802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745" y="0"/>
                </a:moveTo>
                <a:cubicBezTo>
                  <a:pt x="3186" y="17"/>
                  <a:pt x="3618" y="1902"/>
                  <a:pt x="4322" y="2518"/>
                </a:cubicBezTo>
                <a:cubicBezTo>
                  <a:pt x="4960" y="3078"/>
                  <a:pt x="5023" y="1408"/>
                  <a:pt x="5459" y="874"/>
                </a:cubicBezTo>
                <a:cubicBezTo>
                  <a:pt x="5815" y="437"/>
                  <a:pt x="6028" y="2580"/>
                  <a:pt x="6493" y="2982"/>
                </a:cubicBezTo>
                <a:cubicBezTo>
                  <a:pt x="6942" y="3367"/>
                  <a:pt x="6844" y="3275"/>
                  <a:pt x="7200" y="2794"/>
                </a:cubicBezTo>
                <a:cubicBezTo>
                  <a:pt x="7200" y="2794"/>
                  <a:pt x="7364" y="2457"/>
                  <a:pt x="7714" y="2483"/>
                </a:cubicBezTo>
                <a:cubicBezTo>
                  <a:pt x="8014" y="2510"/>
                  <a:pt x="8253" y="3738"/>
                  <a:pt x="8659" y="2671"/>
                </a:cubicBezTo>
                <a:cubicBezTo>
                  <a:pt x="9235" y="1159"/>
                  <a:pt x="9407" y="-22"/>
                  <a:pt x="9945" y="0"/>
                </a:cubicBezTo>
                <a:cubicBezTo>
                  <a:pt x="10386" y="17"/>
                  <a:pt x="10818" y="1902"/>
                  <a:pt x="11522" y="2518"/>
                </a:cubicBezTo>
                <a:cubicBezTo>
                  <a:pt x="12160" y="3078"/>
                  <a:pt x="12223" y="1408"/>
                  <a:pt x="12658" y="874"/>
                </a:cubicBezTo>
                <a:cubicBezTo>
                  <a:pt x="13015" y="437"/>
                  <a:pt x="13216" y="2418"/>
                  <a:pt x="13667" y="3612"/>
                </a:cubicBezTo>
                <a:cubicBezTo>
                  <a:pt x="13968" y="4416"/>
                  <a:pt x="14184" y="4385"/>
                  <a:pt x="14400" y="3546"/>
                </a:cubicBezTo>
                <a:cubicBezTo>
                  <a:pt x="14400" y="3546"/>
                  <a:pt x="14559" y="2567"/>
                  <a:pt x="14914" y="2483"/>
                </a:cubicBezTo>
                <a:cubicBezTo>
                  <a:pt x="15214" y="2413"/>
                  <a:pt x="15453" y="3738"/>
                  <a:pt x="15859" y="2671"/>
                </a:cubicBezTo>
                <a:cubicBezTo>
                  <a:pt x="16435" y="1159"/>
                  <a:pt x="16607" y="-22"/>
                  <a:pt x="17145" y="0"/>
                </a:cubicBezTo>
                <a:cubicBezTo>
                  <a:pt x="17586" y="17"/>
                  <a:pt x="18018" y="1902"/>
                  <a:pt x="18722" y="2518"/>
                </a:cubicBezTo>
                <a:cubicBezTo>
                  <a:pt x="19360" y="3078"/>
                  <a:pt x="19423" y="1408"/>
                  <a:pt x="19858" y="874"/>
                </a:cubicBezTo>
                <a:cubicBezTo>
                  <a:pt x="20215" y="437"/>
                  <a:pt x="20356" y="1836"/>
                  <a:pt x="20801" y="3214"/>
                </a:cubicBezTo>
                <a:cubicBezTo>
                  <a:pt x="21090" y="4106"/>
                  <a:pt x="21328" y="4783"/>
                  <a:pt x="21600" y="3546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3546"/>
                </a:lnTo>
                <a:cubicBezTo>
                  <a:pt x="0" y="3546"/>
                  <a:pt x="159" y="2567"/>
                  <a:pt x="514" y="2483"/>
                </a:cubicBezTo>
                <a:cubicBezTo>
                  <a:pt x="814" y="2413"/>
                  <a:pt x="1053" y="3738"/>
                  <a:pt x="1459" y="2671"/>
                </a:cubicBezTo>
                <a:cubicBezTo>
                  <a:pt x="2035" y="1159"/>
                  <a:pt x="2207" y="-22"/>
                  <a:pt x="2745" y="0"/>
                </a:cubicBezTo>
                <a:close/>
              </a:path>
            </a:pathLst>
          </a:custGeom>
          <a:gradFill>
            <a:gsLst>
              <a:gs pos="0">
                <a:srgbClr val="FFBD42"/>
              </a:gs>
              <a:gs pos="33000">
                <a:srgbClr val="E63D54"/>
              </a:gs>
              <a:gs pos="66000">
                <a:srgbClr val="FFBD42"/>
              </a:gs>
              <a:gs pos="100000">
                <a:srgbClr val="E63D54"/>
              </a:gs>
            </a:gsLst>
            <a:lin ang="10800000"/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2" name="Freeform: Shape 58"/>
          <p:cNvSpPr/>
          <p:nvPr/>
        </p:nvSpPr>
        <p:spPr>
          <a:xfrm rot="16200000" flipH="1">
            <a:off x="831842" y="-4502157"/>
            <a:ext cx="20612112" cy="2108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17" extrusionOk="0">
                <a:moveTo>
                  <a:pt x="0" y="19517"/>
                </a:moveTo>
                <a:lnTo>
                  <a:pt x="0" y="10881"/>
                </a:lnTo>
                <a:lnTo>
                  <a:pt x="0" y="10881"/>
                </a:lnTo>
                <a:lnTo>
                  <a:pt x="0" y="3022"/>
                </a:lnTo>
                <a:cubicBezTo>
                  <a:pt x="0" y="3022"/>
                  <a:pt x="496" y="1231"/>
                  <a:pt x="1089" y="2755"/>
                </a:cubicBezTo>
                <a:cubicBezTo>
                  <a:pt x="1847" y="4700"/>
                  <a:pt x="2348" y="-2083"/>
                  <a:pt x="3554" y="3094"/>
                </a:cubicBezTo>
                <a:cubicBezTo>
                  <a:pt x="4164" y="5712"/>
                  <a:pt x="4353" y="4837"/>
                  <a:pt x="4690" y="3118"/>
                </a:cubicBezTo>
                <a:cubicBezTo>
                  <a:pt x="5463" y="-822"/>
                  <a:pt x="6098" y="-286"/>
                  <a:pt x="6622" y="2189"/>
                </a:cubicBezTo>
                <a:cubicBezTo>
                  <a:pt x="6856" y="3292"/>
                  <a:pt x="7064" y="3212"/>
                  <a:pt x="7154" y="3104"/>
                </a:cubicBezTo>
                <a:lnTo>
                  <a:pt x="7200" y="3028"/>
                </a:lnTo>
                <a:lnTo>
                  <a:pt x="7200" y="3022"/>
                </a:lnTo>
                <a:cubicBezTo>
                  <a:pt x="7200" y="3022"/>
                  <a:pt x="7785" y="1243"/>
                  <a:pt x="8289" y="2755"/>
                </a:cubicBezTo>
                <a:cubicBezTo>
                  <a:pt x="9042" y="5010"/>
                  <a:pt x="9548" y="-2083"/>
                  <a:pt x="10754" y="3094"/>
                </a:cubicBezTo>
                <a:cubicBezTo>
                  <a:pt x="11364" y="5712"/>
                  <a:pt x="11555" y="4903"/>
                  <a:pt x="11890" y="3118"/>
                </a:cubicBezTo>
                <a:cubicBezTo>
                  <a:pt x="12492" y="-96"/>
                  <a:pt x="13047" y="-1809"/>
                  <a:pt x="13474" y="2927"/>
                </a:cubicBezTo>
                <a:cubicBezTo>
                  <a:pt x="13868" y="7295"/>
                  <a:pt x="14400" y="4635"/>
                  <a:pt x="14400" y="4635"/>
                </a:cubicBezTo>
                <a:cubicBezTo>
                  <a:pt x="14400" y="4635"/>
                  <a:pt x="14925" y="1499"/>
                  <a:pt x="15489" y="2755"/>
                </a:cubicBezTo>
                <a:cubicBezTo>
                  <a:pt x="16251" y="4457"/>
                  <a:pt x="16748" y="-2083"/>
                  <a:pt x="17954" y="3094"/>
                </a:cubicBezTo>
                <a:cubicBezTo>
                  <a:pt x="18564" y="5712"/>
                  <a:pt x="18753" y="4837"/>
                  <a:pt x="19090" y="3118"/>
                </a:cubicBezTo>
                <a:cubicBezTo>
                  <a:pt x="19863" y="-822"/>
                  <a:pt x="20497" y="-286"/>
                  <a:pt x="21022" y="2189"/>
                </a:cubicBezTo>
                <a:cubicBezTo>
                  <a:pt x="21334" y="3659"/>
                  <a:pt x="21600" y="3028"/>
                  <a:pt x="21600" y="3028"/>
                </a:cubicBezTo>
                <a:lnTo>
                  <a:pt x="21600" y="10881"/>
                </a:lnTo>
                <a:lnTo>
                  <a:pt x="21600" y="10881"/>
                </a:lnTo>
                <a:lnTo>
                  <a:pt x="21600" y="19517"/>
                </a:ln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2695FF"/>
              </a:gs>
              <a:gs pos="66000">
                <a:srgbClr val="5944D4"/>
              </a:gs>
              <a:gs pos="100000">
                <a:srgbClr val="2695FF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3" name="Freeform: Shape 59"/>
          <p:cNvSpPr/>
          <p:nvPr/>
        </p:nvSpPr>
        <p:spPr>
          <a:xfrm rot="16200000" flipH="1">
            <a:off x="1174742" y="-4159260"/>
            <a:ext cx="20612117" cy="142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0" extrusionOk="0">
                <a:moveTo>
                  <a:pt x="7200" y="18110"/>
                </a:moveTo>
                <a:lnTo>
                  <a:pt x="7200" y="5456"/>
                </a:lnTo>
                <a:cubicBezTo>
                  <a:pt x="7200" y="5456"/>
                  <a:pt x="7672" y="6132"/>
                  <a:pt x="8095" y="5456"/>
                </a:cubicBezTo>
                <a:cubicBezTo>
                  <a:pt x="8728" y="4443"/>
                  <a:pt x="9486" y="-3490"/>
                  <a:pt x="10606" y="4191"/>
                </a:cubicBezTo>
                <a:cubicBezTo>
                  <a:pt x="10606" y="4191"/>
                  <a:pt x="11172" y="8244"/>
                  <a:pt x="12236" y="2323"/>
                </a:cubicBezTo>
                <a:cubicBezTo>
                  <a:pt x="13134" y="-2685"/>
                  <a:pt x="13659" y="1770"/>
                  <a:pt x="13855" y="3056"/>
                </a:cubicBezTo>
                <a:cubicBezTo>
                  <a:pt x="14182" y="5205"/>
                  <a:pt x="14400" y="5456"/>
                  <a:pt x="14400" y="5456"/>
                </a:cubicBezTo>
                <a:cubicBezTo>
                  <a:pt x="14400" y="5456"/>
                  <a:pt x="14872" y="6132"/>
                  <a:pt x="15295" y="5456"/>
                </a:cubicBezTo>
                <a:cubicBezTo>
                  <a:pt x="15928" y="4443"/>
                  <a:pt x="16686" y="-3490"/>
                  <a:pt x="17806" y="4191"/>
                </a:cubicBezTo>
                <a:cubicBezTo>
                  <a:pt x="17806" y="4191"/>
                  <a:pt x="18372" y="8244"/>
                  <a:pt x="19436" y="2323"/>
                </a:cubicBezTo>
                <a:cubicBezTo>
                  <a:pt x="20334" y="-2685"/>
                  <a:pt x="20859" y="1770"/>
                  <a:pt x="21055" y="3056"/>
                </a:cubicBezTo>
                <a:cubicBezTo>
                  <a:pt x="21382" y="5205"/>
                  <a:pt x="21600" y="5456"/>
                  <a:pt x="21600" y="5456"/>
                </a:cubicBezTo>
                <a:lnTo>
                  <a:pt x="21600" y="18110"/>
                </a:lnTo>
                <a:lnTo>
                  <a:pt x="14400" y="18110"/>
                </a:lnTo>
                <a:close/>
                <a:moveTo>
                  <a:pt x="0" y="18110"/>
                </a:moveTo>
                <a:lnTo>
                  <a:pt x="0" y="5456"/>
                </a:lnTo>
                <a:cubicBezTo>
                  <a:pt x="0" y="5456"/>
                  <a:pt x="472" y="6132"/>
                  <a:pt x="895" y="5456"/>
                </a:cubicBezTo>
                <a:cubicBezTo>
                  <a:pt x="1528" y="4443"/>
                  <a:pt x="2286" y="-3490"/>
                  <a:pt x="3406" y="4191"/>
                </a:cubicBezTo>
                <a:cubicBezTo>
                  <a:pt x="3406" y="4191"/>
                  <a:pt x="3972" y="8244"/>
                  <a:pt x="5036" y="2323"/>
                </a:cubicBezTo>
                <a:cubicBezTo>
                  <a:pt x="5934" y="-2685"/>
                  <a:pt x="6459" y="1770"/>
                  <a:pt x="6655" y="3056"/>
                </a:cubicBezTo>
                <a:cubicBezTo>
                  <a:pt x="6982" y="5205"/>
                  <a:pt x="7200" y="5456"/>
                  <a:pt x="7200" y="5456"/>
                </a:cubicBezTo>
                <a:lnTo>
                  <a:pt x="7200" y="18110"/>
                </a:lnTo>
                <a:close/>
              </a:path>
            </a:pathLst>
          </a:custGeom>
          <a:gradFill>
            <a:gsLst>
              <a:gs pos="0">
                <a:srgbClr val="9B8FE5"/>
              </a:gs>
              <a:gs pos="33000">
                <a:srgbClr val="45FFE0"/>
              </a:gs>
              <a:gs pos="66000">
                <a:srgbClr val="9B8FE5"/>
              </a:gs>
              <a:gs pos="100000">
                <a:srgbClr val="45FFE0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4" name="Freeform: Shape 60"/>
          <p:cNvSpPr/>
          <p:nvPr/>
        </p:nvSpPr>
        <p:spPr>
          <a:xfrm rot="5400000">
            <a:off x="-3138038" y="-4520070"/>
            <a:ext cx="20612109" cy="214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6" extrusionOk="0">
                <a:moveTo>
                  <a:pt x="0" y="21406"/>
                </a:moveTo>
                <a:lnTo>
                  <a:pt x="0" y="7058"/>
                </a:lnTo>
                <a:lnTo>
                  <a:pt x="0" y="7058"/>
                </a:lnTo>
                <a:lnTo>
                  <a:pt x="0" y="3822"/>
                </a:lnTo>
                <a:cubicBezTo>
                  <a:pt x="338" y="3187"/>
                  <a:pt x="809" y="293"/>
                  <a:pt x="1523" y="10"/>
                </a:cubicBezTo>
                <a:cubicBezTo>
                  <a:pt x="2039" y="-194"/>
                  <a:pt x="2687" y="2634"/>
                  <a:pt x="3102" y="2890"/>
                </a:cubicBezTo>
                <a:cubicBezTo>
                  <a:pt x="3517" y="3147"/>
                  <a:pt x="3680" y="2225"/>
                  <a:pt x="4014" y="1549"/>
                </a:cubicBezTo>
                <a:cubicBezTo>
                  <a:pt x="4580" y="407"/>
                  <a:pt x="4685" y="4309"/>
                  <a:pt x="5511" y="1964"/>
                </a:cubicBezTo>
                <a:cubicBezTo>
                  <a:pt x="5815" y="1098"/>
                  <a:pt x="6257" y="504"/>
                  <a:pt x="6651" y="2056"/>
                </a:cubicBezTo>
                <a:cubicBezTo>
                  <a:pt x="7115" y="3874"/>
                  <a:pt x="6918" y="3380"/>
                  <a:pt x="7200" y="3454"/>
                </a:cubicBezTo>
                <a:cubicBezTo>
                  <a:pt x="7482" y="3527"/>
                  <a:pt x="7625" y="2010"/>
                  <a:pt x="8047" y="3674"/>
                </a:cubicBezTo>
                <a:cubicBezTo>
                  <a:pt x="8360" y="4907"/>
                  <a:pt x="8451" y="2051"/>
                  <a:pt x="8929" y="950"/>
                </a:cubicBezTo>
                <a:cubicBezTo>
                  <a:pt x="9347" y="-13"/>
                  <a:pt x="9723" y="2394"/>
                  <a:pt x="10302" y="3259"/>
                </a:cubicBezTo>
                <a:cubicBezTo>
                  <a:pt x="10593" y="3694"/>
                  <a:pt x="10880" y="2588"/>
                  <a:pt x="11214" y="1912"/>
                </a:cubicBezTo>
                <a:cubicBezTo>
                  <a:pt x="11781" y="771"/>
                  <a:pt x="11886" y="4672"/>
                  <a:pt x="12711" y="2327"/>
                </a:cubicBezTo>
                <a:cubicBezTo>
                  <a:pt x="13015" y="1462"/>
                  <a:pt x="13459" y="837"/>
                  <a:pt x="13852" y="2419"/>
                </a:cubicBezTo>
                <a:cubicBezTo>
                  <a:pt x="14329" y="4339"/>
                  <a:pt x="14400" y="4186"/>
                  <a:pt x="14400" y="4186"/>
                </a:cubicBezTo>
                <a:lnTo>
                  <a:pt x="14400" y="4192"/>
                </a:lnTo>
                <a:lnTo>
                  <a:pt x="14433" y="4242"/>
                </a:lnTo>
                <a:cubicBezTo>
                  <a:pt x="14502" y="4324"/>
                  <a:pt x="14689" y="4447"/>
                  <a:pt x="15089" y="4109"/>
                </a:cubicBezTo>
                <a:cubicBezTo>
                  <a:pt x="15557" y="3715"/>
                  <a:pt x="15650" y="2056"/>
                  <a:pt x="16129" y="950"/>
                </a:cubicBezTo>
                <a:cubicBezTo>
                  <a:pt x="16547" y="-13"/>
                  <a:pt x="16923" y="2394"/>
                  <a:pt x="17502" y="3259"/>
                </a:cubicBezTo>
                <a:cubicBezTo>
                  <a:pt x="17793" y="3694"/>
                  <a:pt x="18080" y="2588"/>
                  <a:pt x="18414" y="1912"/>
                </a:cubicBezTo>
                <a:cubicBezTo>
                  <a:pt x="18980" y="771"/>
                  <a:pt x="19085" y="4672"/>
                  <a:pt x="19911" y="2327"/>
                </a:cubicBezTo>
                <a:cubicBezTo>
                  <a:pt x="20215" y="1462"/>
                  <a:pt x="20657" y="868"/>
                  <a:pt x="21051" y="2419"/>
                </a:cubicBezTo>
                <a:cubicBezTo>
                  <a:pt x="21514" y="4242"/>
                  <a:pt x="21600" y="3822"/>
                  <a:pt x="21600" y="3822"/>
                </a:cubicBezTo>
                <a:lnTo>
                  <a:pt x="21600" y="7058"/>
                </a:lnTo>
                <a:lnTo>
                  <a:pt x="21600" y="7058"/>
                </a:lnTo>
                <a:lnTo>
                  <a:pt x="21600" y="21406"/>
                </a:lnTo>
                <a:lnTo>
                  <a:pt x="0" y="21406"/>
                </a:ln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2695FF"/>
              </a:gs>
              <a:gs pos="66000">
                <a:srgbClr val="5944D4"/>
              </a:gs>
              <a:gs pos="100000">
                <a:srgbClr val="2695FF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5" name="Freeform: Shape 61"/>
          <p:cNvSpPr/>
          <p:nvPr/>
        </p:nvSpPr>
        <p:spPr>
          <a:xfrm rot="5400000">
            <a:off x="-3397255" y="-4260863"/>
            <a:ext cx="20612116" cy="162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04" extrusionOk="0">
                <a:moveTo>
                  <a:pt x="0" y="19904"/>
                </a:moveTo>
                <a:lnTo>
                  <a:pt x="0" y="6785"/>
                </a:lnTo>
                <a:cubicBezTo>
                  <a:pt x="0" y="6785"/>
                  <a:pt x="1227" y="-1696"/>
                  <a:pt x="2094" y="5114"/>
                </a:cubicBezTo>
                <a:cubicBezTo>
                  <a:pt x="2961" y="11924"/>
                  <a:pt x="3159" y="10498"/>
                  <a:pt x="3600" y="9252"/>
                </a:cubicBezTo>
                <a:cubicBezTo>
                  <a:pt x="4041" y="8005"/>
                  <a:pt x="4981" y="0"/>
                  <a:pt x="5300" y="0"/>
                </a:cubicBezTo>
                <a:cubicBezTo>
                  <a:pt x="5997" y="-24"/>
                  <a:pt x="6304" y="9597"/>
                  <a:pt x="7046" y="7401"/>
                </a:cubicBezTo>
                <a:lnTo>
                  <a:pt x="7200" y="6798"/>
                </a:lnTo>
                <a:lnTo>
                  <a:pt x="7200" y="6785"/>
                </a:lnTo>
                <a:cubicBezTo>
                  <a:pt x="7200" y="6785"/>
                  <a:pt x="8427" y="-1696"/>
                  <a:pt x="9294" y="5114"/>
                </a:cubicBezTo>
                <a:cubicBezTo>
                  <a:pt x="10161" y="11924"/>
                  <a:pt x="10359" y="10498"/>
                  <a:pt x="10800" y="9252"/>
                </a:cubicBezTo>
                <a:cubicBezTo>
                  <a:pt x="11241" y="8005"/>
                  <a:pt x="12181" y="0"/>
                  <a:pt x="12500" y="0"/>
                </a:cubicBezTo>
                <a:cubicBezTo>
                  <a:pt x="13244" y="-26"/>
                  <a:pt x="13544" y="10922"/>
                  <a:pt x="14400" y="6798"/>
                </a:cubicBezTo>
                <a:lnTo>
                  <a:pt x="14400" y="6785"/>
                </a:lnTo>
                <a:cubicBezTo>
                  <a:pt x="14400" y="6785"/>
                  <a:pt x="15627" y="-1696"/>
                  <a:pt x="16494" y="5114"/>
                </a:cubicBezTo>
                <a:cubicBezTo>
                  <a:pt x="17361" y="11924"/>
                  <a:pt x="17559" y="10498"/>
                  <a:pt x="18000" y="9252"/>
                </a:cubicBezTo>
                <a:cubicBezTo>
                  <a:pt x="18441" y="8005"/>
                  <a:pt x="19381" y="0"/>
                  <a:pt x="19700" y="0"/>
                </a:cubicBezTo>
                <a:cubicBezTo>
                  <a:pt x="20444" y="-26"/>
                  <a:pt x="20744" y="10922"/>
                  <a:pt x="21600" y="6798"/>
                </a:cubicBezTo>
                <a:lnTo>
                  <a:pt x="21600" y="19904"/>
                </a:lnTo>
                <a:lnTo>
                  <a:pt x="7200" y="19904"/>
                </a:lnTo>
                <a:close/>
              </a:path>
            </a:pathLst>
          </a:custGeom>
          <a:gradFill>
            <a:gsLst>
              <a:gs pos="0">
                <a:srgbClr val="9B8FE5"/>
              </a:gs>
              <a:gs pos="33000">
                <a:srgbClr val="45FFE0"/>
              </a:gs>
              <a:gs pos="66000">
                <a:srgbClr val="9B8FE5"/>
              </a:gs>
              <a:gs pos="100000">
                <a:srgbClr val="45FFE0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6" name="Rectangle 47"/>
          <p:cNvSpPr/>
          <p:nvPr/>
        </p:nvSpPr>
        <p:spPr>
          <a:xfrm>
            <a:off x="0" y="1"/>
            <a:ext cx="60960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7" name="TextBox 39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188" name="TextBox 40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189" name="Straight Arrow Connector 45"/>
          <p:cNvSpPr/>
          <p:nvPr/>
        </p:nvSpPr>
        <p:spPr>
          <a:xfrm>
            <a:off x="5932333" y="-1542013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0" name="Straight Arrow Connector 46"/>
          <p:cNvSpPr/>
          <p:nvPr/>
        </p:nvSpPr>
        <p:spPr>
          <a:xfrm>
            <a:off x="6111873" y="-2778505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1" name="Straight Arrow Connector 53"/>
          <p:cNvSpPr/>
          <p:nvPr/>
        </p:nvSpPr>
        <p:spPr>
          <a:xfrm>
            <a:off x="7789643" y="-1542015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2" name="Straight Arrow Connector 54"/>
          <p:cNvSpPr/>
          <p:nvPr/>
        </p:nvSpPr>
        <p:spPr>
          <a:xfrm>
            <a:off x="4766916" y="-1345003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3565333" y="549275"/>
            <a:ext cx="5061336" cy="57594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0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0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0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0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0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0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0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20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1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1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1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1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2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2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2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223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339017" y="5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4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763006" y="4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5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5339017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763006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334017" y="6"/>
            <a:ext cx="3428990" cy="34289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4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8763009" y="1"/>
            <a:ext cx="3428990" cy="34289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334017" y="3429006"/>
            <a:ext cx="3428990" cy="34289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6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8763009" y="3429001"/>
            <a:ext cx="3428990" cy="34289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4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4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4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4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4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5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5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252" name="Freeform: Shape 2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53" name="Oval 3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4" name="Oval 4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5" name="Oval 5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6" name="Rectangle 6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7" name="Picture Placeholder 9"/>
          <p:cNvSpPr>
            <a:spLocks noGrp="1"/>
          </p:cNvSpPr>
          <p:nvPr>
            <p:ph type="pic" idx="21"/>
          </p:nvPr>
        </p:nvSpPr>
        <p:spPr>
          <a:xfrm>
            <a:off x="0" y="542663"/>
            <a:ext cx="6404925" cy="631121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58" name="TextBox 7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262" name="Group 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6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9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9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293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8763000" y="342900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4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5334000" y="342900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763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334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0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1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11" name="Freeform: Shape 10"/>
          <p:cNvSpPr/>
          <p:nvPr/>
        </p:nvSpPr>
        <p:spPr>
          <a:xfrm>
            <a:off x="5346355" y="0"/>
            <a:ext cx="6845645" cy="6858004"/>
          </a:xfrm>
          <a:prstGeom prst="rect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12" name="Oval 11"/>
          <p:cNvSpPr/>
          <p:nvPr/>
        </p:nvSpPr>
        <p:spPr>
          <a:xfrm>
            <a:off x="7206733" y="2445658"/>
            <a:ext cx="7457796" cy="7097487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3" name="Oval 12"/>
          <p:cNvSpPr/>
          <p:nvPr/>
        </p:nvSpPr>
        <p:spPr>
          <a:xfrm rot="10800000">
            <a:off x="2168319" y="-2999469"/>
            <a:ext cx="7457795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4" name="Oval 13"/>
          <p:cNvSpPr/>
          <p:nvPr/>
        </p:nvSpPr>
        <p:spPr>
          <a:xfrm>
            <a:off x="3865116" y="1192545"/>
            <a:ext cx="5622784" cy="5351133"/>
          </a:xfrm>
          <a:prstGeom prst="ellipse">
            <a:avLst/>
          </a:prstGeom>
          <a:gradFill>
            <a:gsLst>
              <a:gs pos="5000">
                <a:srgbClr val="00C8A7"/>
              </a:gs>
              <a:gs pos="100000">
                <a:srgbClr val="00C8A7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5" name="Rectangle 14"/>
          <p:cNvSpPr/>
          <p:nvPr/>
        </p:nvSpPr>
        <p:spPr>
          <a:xfrm>
            <a:off x="-1" y="1"/>
            <a:ext cx="5346357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6" name="Picture Placeholder 20"/>
          <p:cNvSpPr>
            <a:spLocks noGrp="1"/>
          </p:cNvSpPr>
          <p:nvPr>
            <p:ph type="pic" sz="quarter" idx="21"/>
          </p:nvPr>
        </p:nvSpPr>
        <p:spPr>
          <a:xfrm>
            <a:off x="5824739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7" name="Picture Placeholder 21"/>
          <p:cNvSpPr>
            <a:spLocks noGrp="1"/>
          </p:cNvSpPr>
          <p:nvPr>
            <p:ph type="pic" sz="quarter" idx="22"/>
          </p:nvPr>
        </p:nvSpPr>
        <p:spPr>
          <a:xfrm>
            <a:off x="7882549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8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9936243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9" name="Picture Placeholder 23"/>
          <p:cNvSpPr>
            <a:spLocks noGrp="1"/>
          </p:cNvSpPr>
          <p:nvPr>
            <p:ph type="pic" sz="quarter" idx="24"/>
          </p:nvPr>
        </p:nvSpPr>
        <p:spPr>
          <a:xfrm>
            <a:off x="5824739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0" name="Picture Placeholder 24"/>
          <p:cNvSpPr>
            <a:spLocks noGrp="1"/>
          </p:cNvSpPr>
          <p:nvPr>
            <p:ph type="pic" sz="quarter" idx="25"/>
          </p:nvPr>
        </p:nvSpPr>
        <p:spPr>
          <a:xfrm>
            <a:off x="7882549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1" name="Picture Placeholder 25"/>
          <p:cNvSpPr>
            <a:spLocks noGrp="1"/>
          </p:cNvSpPr>
          <p:nvPr>
            <p:ph type="pic" sz="quarter" idx="26"/>
          </p:nvPr>
        </p:nvSpPr>
        <p:spPr>
          <a:xfrm>
            <a:off x="9936243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2" name="Picture Placeholder 26"/>
          <p:cNvSpPr>
            <a:spLocks noGrp="1"/>
          </p:cNvSpPr>
          <p:nvPr>
            <p:ph type="pic" sz="quarter" idx="27"/>
          </p:nvPr>
        </p:nvSpPr>
        <p:spPr>
          <a:xfrm>
            <a:off x="5824739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3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7882549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4" name="Picture Placeholder 28"/>
          <p:cNvSpPr>
            <a:spLocks noGrp="1"/>
          </p:cNvSpPr>
          <p:nvPr>
            <p:ph type="pic" sz="quarter" idx="29"/>
          </p:nvPr>
        </p:nvSpPr>
        <p:spPr>
          <a:xfrm>
            <a:off x="9936243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5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26" name="TextBox 16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3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3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3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3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3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3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4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41" name="Freeform: Shape 3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42" name="Oval 4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3" name="Oval 5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4" name="Oval 6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00C8A7"/>
              </a:gs>
              <a:gs pos="100000">
                <a:srgbClr val="00C8A7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5" name="Rectangle 7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6" name="TextBox 8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350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5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5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862386" y="866490"/>
            <a:ext cx="5125018" cy="5125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6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6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6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6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6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6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6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67" name="Freeform: Shape 2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68" name="Oval 4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9" name="Oval 5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0" name="Oval 6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1" name="Rectangle 7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2" name="TextBox 8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376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7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7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7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7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78" name="Picture Placeholder 3"/>
          <p:cNvSpPr>
            <a:spLocks noGrp="1"/>
          </p:cNvSpPr>
          <p:nvPr>
            <p:ph type="pic" idx="21"/>
          </p:nvPr>
        </p:nvSpPr>
        <p:spPr>
          <a:xfrm>
            <a:off x="177750" y="144681"/>
            <a:ext cx="6535569" cy="654383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9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9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93" name="Picture Placeholder 3"/>
          <p:cNvSpPr>
            <a:spLocks noGrp="1"/>
          </p:cNvSpPr>
          <p:nvPr>
            <p:ph type="pic" idx="21"/>
          </p:nvPr>
        </p:nvSpPr>
        <p:spPr>
          <a:xfrm>
            <a:off x="5334001" y="1"/>
            <a:ext cx="6858001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9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988151" y="601392"/>
            <a:ext cx="1392703" cy="13927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95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5988151" y="2658790"/>
            <a:ext cx="1392703" cy="13927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0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0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0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0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10" name="Freeform: Shape 16"/>
          <p:cNvSpPr/>
          <p:nvPr/>
        </p:nvSpPr>
        <p:spPr>
          <a:xfrm>
            <a:off x="5346355" y="0"/>
            <a:ext cx="6845645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1" name="Oval 17"/>
          <p:cNvSpPr/>
          <p:nvPr/>
        </p:nvSpPr>
        <p:spPr>
          <a:xfrm>
            <a:off x="7206733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2" name="Oval 18"/>
          <p:cNvSpPr/>
          <p:nvPr/>
        </p:nvSpPr>
        <p:spPr>
          <a:xfrm rot="10800000">
            <a:off x="2168319" y="-2999469"/>
            <a:ext cx="7457795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3" name="Oval 19"/>
          <p:cNvSpPr/>
          <p:nvPr/>
        </p:nvSpPr>
        <p:spPr>
          <a:xfrm>
            <a:off x="3865116" y="1192545"/>
            <a:ext cx="5622784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4" name="Rectangle 20"/>
          <p:cNvSpPr/>
          <p:nvPr/>
        </p:nvSpPr>
        <p:spPr>
          <a:xfrm>
            <a:off x="-1" y="1"/>
            <a:ext cx="5346357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5" name="TextBox 2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16" name="TextBox 2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17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5334000" y="0"/>
            <a:ext cx="3429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18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8763000" y="0"/>
            <a:ext cx="3429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20"/>
          <p:cNvSpPr/>
          <p:nvPr/>
        </p:nvSpPr>
        <p:spPr>
          <a:xfrm>
            <a:off x="6096000" y="-2"/>
            <a:ext cx="6096000" cy="5168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67" y="0"/>
                </a:moveTo>
                <a:lnTo>
                  <a:pt x="21600" y="0"/>
                </a:lnTo>
                <a:lnTo>
                  <a:pt x="21600" y="8616"/>
                </a:lnTo>
                <a:lnTo>
                  <a:pt x="4275" y="21600"/>
                </a:lnTo>
                <a:lnTo>
                  <a:pt x="11970" y="7005"/>
                </a:lnTo>
                <a:lnTo>
                  <a:pt x="0" y="9977"/>
                </a:lnTo>
                <a:close/>
              </a:path>
            </a:pathLst>
          </a:custGeom>
          <a:solidFill>
            <a:srgbClr val="FF67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5842000" y="825500"/>
            <a:ext cx="6134100" cy="45466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10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1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12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13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2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3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3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3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33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708029" y="4137028"/>
            <a:ext cx="2017061" cy="20170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4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145257" y="708029"/>
            <a:ext cx="2017061" cy="20170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430878" y="3428996"/>
            <a:ext cx="3433120" cy="34290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" y="0"/>
            <a:ext cx="3433119" cy="34290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4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4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4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4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4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4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5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51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3426943" y="3426943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-1" y="3426943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3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3426943" y="1711416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4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3426943" y="-1"/>
            <a:ext cx="3426950" cy="17155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5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-1" y="-1"/>
            <a:ext cx="3426950" cy="34269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6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6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6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6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6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6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6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70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9620267" y="4284531"/>
            <a:ext cx="1718372" cy="17183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729416" y="4835352"/>
            <a:ext cx="2631995" cy="6098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760941" y="2"/>
            <a:ext cx="3431066" cy="34310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3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29880" y="2"/>
            <a:ext cx="3431066" cy="34310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8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8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8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8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8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8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8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88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9621915" y="854804"/>
            <a:ext cx="1715280" cy="171527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89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8767109" y="3424885"/>
            <a:ext cx="3424891" cy="34331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90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5342220" y="3424885"/>
            <a:ext cx="3424891" cy="34331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91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42220" y="0"/>
            <a:ext cx="3424891" cy="34248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0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0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0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0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06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429003" y="3429003"/>
            <a:ext cx="3428999" cy="34290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7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7" y="3429003"/>
            <a:ext cx="3429002" cy="34290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8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429000" y="0"/>
            <a:ext cx="3429006" cy="342900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419844" y="489568"/>
            <a:ext cx="2593403" cy="25934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2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1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1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1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2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2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2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2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5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7" y="1017639"/>
            <a:ext cx="10080626" cy="243348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3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3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3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3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3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3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3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40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657723" y="4149080"/>
            <a:ext cx="1440161" cy="144016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42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1060674" y="1268759"/>
            <a:ext cx="3597051" cy="28803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5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5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5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5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5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5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5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5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5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395639" y="1268759"/>
            <a:ext cx="4320480" cy="14401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59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395639" y="3513840"/>
            <a:ext cx="4320480" cy="14401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7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7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7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75" name="Picture Placeholder 8"/>
          <p:cNvSpPr>
            <a:spLocks noGrp="1"/>
          </p:cNvSpPr>
          <p:nvPr>
            <p:ph type="pic" sz="half" idx="22"/>
          </p:nvPr>
        </p:nvSpPr>
        <p:spPr>
          <a:xfrm>
            <a:off x="550864" y="549276"/>
            <a:ext cx="3465711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76" name="Picture Placeholder 9"/>
          <p:cNvSpPr>
            <a:spLocks noGrp="1"/>
          </p:cNvSpPr>
          <p:nvPr>
            <p:ph type="pic" sz="half" idx="23"/>
          </p:nvPr>
        </p:nvSpPr>
        <p:spPr>
          <a:xfrm>
            <a:off x="4363146" y="549276"/>
            <a:ext cx="3465712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77" name="Picture Placeholder 10"/>
          <p:cNvSpPr>
            <a:spLocks noGrp="1"/>
          </p:cNvSpPr>
          <p:nvPr>
            <p:ph type="pic" sz="half" idx="24"/>
          </p:nvPr>
        </p:nvSpPr>
        <p:spPr>
          <a:xfrm>
            <a:off x="8175428" y="549276"/>
            <a:ext cx="3465712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8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8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9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9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92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93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8" y="1268759"/>
            <a:ext cx="5760394" cy="434558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10"/>
          <p:cNvSpPr/>
          <p:nvPr/>
        </p:nvSpPr>
        <p:spPr>
          <a:xfrm>
            <a:off x="1976039" y="1637157"/>
            <a:ext cx="10215961" cy="522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2394" y="21600"/>
                </a:lnTo>
                <a:lnTo>
                  <a:pt x="2394" y="21600"/>
                </a:lnTo>
                <a:lnTo>
                  <a:pt x="0" y="21600"/>
                </a:lnTo>
                <a:lnTo>
                  <a:pt x="5544" y="10724"/>
                </a:lnTo>
                <a:lnTo>
                  <a:pt x="6741" y="13072"/>
                </a:lnTo>
                <a:lnTo>
                  <a:pt x="11902" y="2947"/>
                </a:lnTo>
                <a:lnTo>
                  <a:pt x="13694" y="6464"/>
                </a:lnTo>
                <a:lnTo>
                  <a:pt x="14649" y="4591"/>
                </a:lnTo>
                <a:lnTo>
                  <a:pt x="16955" y="9114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930489" y="725059"/>
            <a:ext cx="4146979" cy="54078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8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29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0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0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0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0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0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0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0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0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0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194701" y="2259828"/>
            <a:ext cx="3615418" cy="1441009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1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1194701" y="3925439"/>
            <a:ext cx="3615418" cy="144227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2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1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1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2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2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2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2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2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2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818571" y="-1"/>
            <a:ext cx="4554859" cy="3311208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2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818571" y="3546793"/>
            <a:ext cx="4554859" cy="331120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4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4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42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43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771652" y="1939021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44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790514" y="950888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45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809379" y="1939021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5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5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5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5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60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61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1055687" y="549276"/>
            <a:ext cx="2882901" cy="575945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62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8253414" y="549276"/>
            <a:ext cx="2882901" cy="575945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7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7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7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7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7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7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7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7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78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1055687" y="1056321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79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1776409" y="2759164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0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1055687" y="4462007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1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8697911" y="1056321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2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977192" y="2759164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3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8697911" y="4462007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9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9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9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9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9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99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1152686" y="2081242"/>
            <a:ext cx="2194901" cy="36819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70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450714" y="2081242"/>
            <a:ext cx="2194901" cy="36819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1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0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0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1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1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1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1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1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16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3105150" y="1634489"/>
            <a:ext cx="5981700" cy="35890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2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2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2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2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2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2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3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31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32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550862" y="549275"/>
            <a:ext cx="4210024" cy="630872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4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4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4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48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771901" y="3038475"/>
            <a:ext cx="8572250" cy="3819526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6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6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63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64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6" y="1778001"/>
            <a:ext cx="5810415" cy="507999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icture Placeholder 19"/>
          <p:cNvSpPr>
            <a:spLocks noGrp="1"/>
          </p:cNvSpPr>
          <p:nvPr>
            <p:ph type="pic" idx="21"/>
          </p:nvPr>
        </p:nvSpPr>
        <p:spPr>
          <a:xfrm>
            <a:off x="6214498" y="-1"/>
            <a:ext cx="5977504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2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3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44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7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7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7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7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7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7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7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7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80" name="Picture Placeholder 4"/>
          <p:cNvSpPr>
            <a:spLocks noGrp="1"/>
          </p:cNvSpPr>
          <p:nvPr>
            <p:ph type="pic" idx="22"/>
          </p:nvPr>
        </p:nvSpPr>
        <p:spPr>
          <a:xfrm>
            <a:off x="5706435" y="0"/>
            <a:ext cx="5009687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9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8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8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9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9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9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9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9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9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165601" y="1498601"/>
            <a:ext cx="3860799" cy="3860798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0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1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11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1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334485" y="876230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13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8735399" y="2228544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14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6334485" y="3580857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2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2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2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2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2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2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2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2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3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2538036" y="3798630"/>
            <a:ext cx="2510096" cy="2510095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31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4602874" y="1956157"/>
            <a:ext cx="2654217" cy="2654218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32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397601" y="549275"/>
            <a:ext cx="3205276" cy="320527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4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4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4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48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5102459" y="673505"/>
            <a:ext cx="1987083" cy="1985637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6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6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63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557621" y="1642690"/>
            <a:ext cx="3711766" cy="357282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7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7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7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7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7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021392" y="1642738"/>
            <a:ext cx="3612936" cy="35727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9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9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93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0" y="1660468"/>
            <a:ext cx="6217451" cy="35088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9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72870" y="2033097"/>
            <a:ext cx="6119132" cy="258834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Title Slide">
    <p:bg>
      <p:bgPr>
        <a:solidFill>
          <a:srgbClr val="594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146618" y="2107106"/>
            <a:ext cx="5087936" cy="24656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" y="1817430"/>
            <a:ext cx="4064009" cy="32213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3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103289" y="2109558"/>
            <a:ext cx="4088711" cy="23486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08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09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10" name="TextBox 16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911" name="TextBox 17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2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2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2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2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926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1" y="2715697"/>
            <a:ext cx="5927558" cy="32296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27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5640835" y="936575"/>
            <a:ext cx="6551167" cy="41014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icture Placeholder 19"/>
          <p:cNvSpPr>
            <a:spLocks noGrp="1"/>
          </p:cNvSpPr>
          <p:nvPr>
            <p:ph type="pic" idx="21"/>
          </p:nvPr>
        </p:nvSpPr>
        <p:spPr>
          <a:xfrm>
            <a:off x="2973458" y="0"/>
            <a:ext cx="6245088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8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5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4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4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942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8515556" y="2819449"/>
            <a:ext cx="3676446" cy="273277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3" name="Picture Placeholder 7"/>
          <p:cNvSpPr>
            <a:spLocks noGrp="1"/>
          </p:cNvSpPr>
          <p:nvPr>
            <p:ph type="pic" sz="half" idx="22"/>
          </p:nvPr>
        </p:nvSpPr>
        <p:spPr>
          <a:xfrm>
            <a:off x="1858042" y="2383399"/>
            <a:ext cx="7105224" cy="31658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4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2" y="2208379"/>
            <a:ext cx="2143302" cy="333787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5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5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5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5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5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5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5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959" name="Picture Placeholder 3"/>
          <p:cNvSpPr>
            <a:spLocks noGrp="1"/>
          </p:cNvSpPr>
          <p:nvPr>
            <p:ph type="pic" idx="21"/>
          </p:nvPr>
        </p:nvSpPr>
        <p:spPr>
          <a:xfrm>
            <a:off x="4614302" y="549274"/>
            <a:ext cx="7577700" cy="63087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7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7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97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" y="708059"/>
            <a:ext cx="4639986" cy="61499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5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7417824" y="0"/>
            <a:ext cx="4774176" cy="612323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3_Title Slide">
    <p:bg>
      <p:bgPr>
        <a:solidFill>
          <a:srgbClr val="083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83" name="TextBox 16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984" name="Freeform: Shape 9"/>
          <p:cNvSpPr/>
          <p:nvPr/>
        </p:nvSpPr>
        <p:spPr>
          <a:xfrm>
            <a:off x="0" y="0"/>
            <a:ext cx="8046537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888" y="0"/>
                </a:lnTo>
                <a:lnTo>
                  <a:pt x="3428" y="300"/>
                </a:lnTo>
                <a:cubicBezTo>
                  <a:pt x="5955" y="1923"/>
                  <a:pt x="7566" y="5946"/>
                  <a:pt x="8871" y="7873"/>
                </a:cubicBezTo>
                <a:cubicBezTo>
                  <a:pt x="9819" y="9275"/>
                  <a:pt x="11637" y="10428"/>
                  <a:pt x="13502" y="10333"/>
                </a:cubicBezTo>
                <a:cubicBezTo>
                  <a:pt x="18041" y="10104"/>
                  <a:pt x="18568" y="10837"/>
                  <a:pt x="19536" y="11896"/>
                </a:cubicBezTo>
                <a:cubicBezTo>
                  <a:pt x="20504" y="12954"/>
                  <a:pt x="19663" y="15161"/>
                  <a:pt x="19309" y="16683"/>
                </a:cubicBezTo>
                <a:cubicBezTo>
                  <a:pt x="19046" y="17817"/>
                  <a:pt x="17718" y="19469"/>
                  <a:pt x="21481" y="2153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D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5" name="Picture Placeholder 3"/>
          <p:cNvSpPr>
            <a:spLocks noGrp="1"/>
          </p:cNvSpPr>
          <p:nvPr>
            <p:ph type="pic" idx="21"/>
          </p:nvPr>
        </p:nvSpPr>
        <p:spPr>
          <a:xfrm>
            <a:off x="0" y="1628832"/>
            <a:ext cx="8843518" cy="522916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90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8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8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8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91" name="TextBox 17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0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0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0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0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006" name="Picture Placeholder 3"/>
          <p:cNvSpPr>
            <a:spLocks noGrp="1"/>
          </p:cNvSpPr>
          <p:nvPr>
            <p:ph type="pic" idx="2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1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1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1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1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1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1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2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021" name="Picture Placeholder 5"/>
          <p:cNvSpPr>
            <a:spLocks noGrp="1"/>
          </p:cNvSpPr>
          <p:nvPr>
            <p:ph type="pic" idx="21"/>
          </p:nvPr>
        </p:nvSpPr>
        <p:spPr>
          <a:xfrm>
            <a:off x="0" y="-1"/>
            <a:ext cx="8160827" cy="63087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3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2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3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3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3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3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3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036" name="Picture Placeholder 4"/>
          <p:cNvSpPr>
            <a:spLocks noGrp="1"/>
          </p:cNvSpPr>
          <p:nvPr>
            <p:ph type="pic" idx="21"/>
          </p:nvPr>
        </p:nvSpPr>
        <p:spPr>
          <a:xfrm>
            <a:off x="-1" y="3351888"/>
            <a:ext cx="9553828" cy="350611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37" name="Picture Placeholder 6"/>
          <p:cNvSpPr>
            <a:spLocks noGrp="1"/>
          </p:cNvSpPr>
          <p:nvPr>
            <p:ph type="pic" idx="22"/>
          </p:nvPr>
        </p:nvSpPr>
        <p:spPr>
          <a:xfrm>
            <a:off x="5125452" y="549268"/>
            <a:ext cx="7066548" cy="63087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7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Picture Placeholder 5"/>
          <p:cNvSpPr>
            <a:spLocks noGrp="1"/>
          </p:cNvSpPr>
          <p:nvPr>
            <p:ph type="pic" idx="21"/>
          </p:nvPr>
        </p:nvSpPr>
        <p:spPr>
          <a:xfrm>
            <a:off x="0" y="-1"/>
            <a:ext cx="10447422" cy="612821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4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4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4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4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5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5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5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8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6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6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6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6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6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6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6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067" name="Picture Placeholder 3"/>
          <p:cNvSpPr>
            <a:spLocks noGrp="1"/>
          </p:cNvSpPr>
          <p:nvPr>
            <p:ph type="pic" idx="21"/>
          </p:nvPr>
        </p:nvSpPr>
        <p:spPr>
          <a:xfrm>
            <a:off x="5658889" y="549273"/>
            <a:ext cx="6533113" cy="63087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9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: Shape 4"/>
          <p:cNvSpPr/>
          <p:nvPr/>
        </p:nvSpPr>
        <p:spPr>
          <a:xfrm>
            <a:off x="4309391" y="-2"/>
            <a:ext cx="7882610" cy="685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83" y="0"/>
                </a:moveTo>
                <a:lnTo>
                  <a:pt x="21600" y="0"/>
                </a:lnTo>
                <a:lnTo>
                  <a:pt x="21600" y="1809"/>
                </a:lnTo>
                <a:lnTo>
                  <a:pt x="21600" y="1809"/>
                </a:lnTo>
                <a:lnTo>
                  <a:pt x="21600" y="21600"/>
                </a:lnTo>
                <a:lnTo>
                  <a:pt x="0" y="21600"/>
                </a:lnTo>
                <a:lnTo>
                  <a:pt x="1624" y="6387"/>
                </a:lnTo>
                <a:lnTo>
                  <a:pt x="8363" y="5586"/>
                </a:lnTo>
                <a:lnTo>
                  <a:pt x="9201" y="0"/>
                </a:lnTo>
                <a:lnTo>
                  <a:pt x="12783" y="0"/>
                </a:lnTo>
                <a:close/>
              </a:path>
            </a:pathLst>
          </a:custGeom>
          <a:solidFill>
            <a:srgbClr val="FFBD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12753" y="890336"/>
            <a:ext cx="2766495" cy="50773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80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7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7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7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81" name="TextBox 10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82" name="TextBox 11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83" name="TextBox 12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icture Placeholder 11"/>
          <p:cNvSpPr>
            <a:spLocks noGrp="1"/>
          </p:cNvSpPr>
          <p:nvPr>
            <p:ph type="pic" idx="21"/>
          </p:nvPr>
        </p:nvSpPr>
        <p:spPr>
          <a:xfrm>
            <a:off x="7195929" y="0"/>
            <a:ext cx="4996071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1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2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3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74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0_Title Slide">
    <p:bg>
      <p:bgPr>
        <a:solidFill>
          <a:srgbClr val="00C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4"/>
          <p:cNvSpPr/>
          <p:nvPr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5944D4"/>
          </a:solidFill>
          <a:ln w="12700">
            <a:miter lim="400000"/>
          </a:ln>
          <a:effectLst>
            <a:outerShdw blurRad="901700" dist="635000" dir="5040000" rotWithShape="0">
              <a:srgbClr val="000000">
                <a:alpha val="15000"/>
              </a:srgbClr>
            </a:outerShdw>
          </a:effectLst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  <p:sp>
        <p:nvSpPr>
          <p:cNvPr id="309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-1"/>
            <a:ext cx="4620123" cy="50022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9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96" name="Group 1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97" name="TextBox 23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98" name="TextBox 24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99" name="TextBox 25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1_Title Slide">
    <p:bg>
      <p:bgPr>
        <a:solidFill>
          <a:srgbClr val="F5B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1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1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14" name="Picture Placeholder 14"/>
          <p:cNvSpPr>
            <a:spLocks noGrp="1"/>
          </p:cNvSpPr>
          <p:nvPr>
            <p:ph type="pic" idx="21"/>
          </p:nvPr>
        </p:nvSpPr>
        <p:spPr>
          <a:xfrm>
            <a:off x="1" y="1082524"/>
            <a:ext cx="12192001" cy="46929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2_Title Slide">
    <p:bg>
      <p:bgPr>
        <a:solidFill>
          <a:srgbClr val="FFE5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2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2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2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2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2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2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2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396791" y="3429001"/>
            <a:ext cx="5398417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3_Title Slide">
    <p:bg>
      <p:bgPr>
        <a:solidFill>
          <a:srgbClr val="C1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4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3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3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3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4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4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4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44" name="Freeform: Shape 4"/>
          <p:cNvSpPr/>
          <p:nvPr/>
        </p:nvSpPr>
        <p:spPr>
          <a:xfrm>
            <a:off x="7064595" y="0"/>
            <a:ext cx="512740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678" y="0"/>
                </a:lnTo>
                <a:lnTo>
                  <a:pt x="11678" y="0"/>
                </a:lnTo>
                <a:lnTo>
                  <a:pt x="21600" y="0"/>
                </a:lnTo>
                <a:lnTo>
                  <a:pt x="21600" y="21600"/>
                </a:lnTo>
                <a:lnTo>
                  <a:pt x="7170" y="21600"/>
                </a:lnTo>
                <a:lnTo>
                  <a:pt x="7170" y="21600"/>
                </a:lnTo>
                <a:lnTo>
                  <a:pt x="2751" y="21600"/>
                </a:lnTo>
                <a:close/>
              </a:path>
            </a:pathLst>
          </a:cu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5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3405" y="1019804"/>
            <a:ext cx="5039474" cy="48886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46" name="TextBox 10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3150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51" name="TextBox 15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6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6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66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6067857" y="1409014"/>
            <a:ext cx="4740566" cy="38113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67" name="Picture Placeholder 5"/>
          <p:cNvSpPr>
            <a:spLocks noGrp="1"/>
          </p:cNvSpPr>
          <p:nvPr>
            <p:ph type="pic" sz="half" idx="22"/>
          </p:nvPr>
        </p:nvSpPr>
        <p:spPr>
          <a:xfrm>
            <a:off x="1383579" y="1637633"/>
            <a:ext cx="4740565" cy="38113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7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7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7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7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7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8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8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82" name="Picture Placeholder 4"/>
          <p:cNvSpPr>
            <a:spLocks noGrp="1"/>
          </p:cNvSpPr>
          <p:nvPr>
            <p:ph type="pic" idx="21"/>
          </p:nvPr>
        </p:nvSpPr>
        <p:spPr>
          <a:xfrm>
            <a:off x="0" y="-1"/>
            <a:ext cx="579120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9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9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9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9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9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9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9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97" name="Picture Placeholder 4"/>
          <p:cNvSpPr>
            <a:spLocks noGrp="1"/>
          </p:cNvSpPr>
          <p:nvPr>
            <p:ph type="pic" idx="21"/>
          </p:nvPr>
        </p:nvSpPr>
        <p:spPr>
          <a:xfrm>
            <a:off x="6400800" y="-1"/>
            <a:ext cx="579120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0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0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1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1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12" name="Picture Placeholder 5"/>
          <p:cNvSpPr>
            <a:spLocks noGrp="1"/>
          </p:cNvSpPr>
          <p:nvPr>
            <p:ph type="pic" idx="21"/>
          </p:nvPr>
        </p:nvSpPr>
        <p:spPr>
          <a:xfrm>
            <a:off x="1006940" y="2641781"/>
            <a:ext cx="10197729" cy="421622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2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2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2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2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2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2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2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27" name="Picture Placeholder 3"/>
          <p:cNvSpPr>
            <a:spLocks noGrp="1"/>
          </p:cNvSpPr>
          <p:nvPr>
            <p:ph type="pic" idx="21"/>
          </p:nvPr>
        </p:nvSpPr>
        <p:spPr>
          <a:xfrm>
            <a:off x="1006940" y="0"/>
            <a:ext cx="10197729" cy="42162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4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4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42" name="Picture Placeholder 3"/>
          <p:cNvSpPr>
            <a:spLocks noGrp="1"/>
          </p:cNvSpPr>
          <p:nvPr>
            <p:ph type="pic" idx="21"/>
          </p:nvPr>
        </p:nvSpPr>
        <p:spPr>
          <a:xfrm>
            <a:off x="0" y="2669458"/>
            <a:ext cx="12192003" cy="83770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icture Placeholder 11"/>
          <p:cNvSpPr>
            <a:spLocks noGrp="1"/>
          </p:cNvSpPr>
          <p:nvPr>
            <p:ph type="pic" idx="21"/>
          </p:nvPr>
        </p:nvSpPr>
        <p:spPr>
          <a:xfrm>
            <a:off x="-2" y="549276"/>
            <a:ext cx="6749145" cy="6308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8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89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5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5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5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5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5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5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5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57" name="Picture Placeholder 2"/>
          <p:cNvSpPr>
            <a:spLocks noGrp="1"/>
          </p:cNvSpPr>
          <p:nvPr>
            <p:ph type="pic" idx="21"/>
          </p:nvPr>
        </p:nvSpPr>
        <p:spPr>
          <a:xfrm>
            <a:off x="0" y="-4188542"/>
            <a:ext cx="12192003" cy="83770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6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6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6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6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6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7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7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72" name="Picture Placeholder 3"/>
          <p:cNvSpPr>
            <a:spLocks noGrp="1"/>
          </p:cNvSpPr>
          <p:nvPr>
            <p:ph type="pic" idx="21"/>
          </p:nvPr>
        </p:nvSpPr>
        <p:spPr>
          <a:xfrm>
            <a:off x="6870492" y="-1892509"/>
            <a:ext cx="10643017" cy="10643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8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8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8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8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8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8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8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87" name="Picture Placeholder 1"/>
          <p:cNvSpPr>
            <a:spLocks noGrp="1"/>
          </p:cNvSpPr>
          <p:nvPr>
            <p:ph type="pic" idx="21"/>
          </p:nvPr>
        </p:nvSpPr>
        <p:spPr>
          <a:xfrm>
            <a:off x="-5321509" y="-1892509"/>
            <a:ext cx="10643018" cy="10643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9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9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9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9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9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0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0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02" name="Picture Placeholder 3"/>
          <p:cNvSpPr>
            <a:spLocks noGrp="1"/>
          </p:cNvSpPr>
          <p:nvPr>
            <p:ph type="pic" idx="21"/>
          </p:nvPr>
        </p:nvSpPr>
        <p:spPr>
          <a:xfrm>
            <a:off x="6096000" y="1130543"/>
            <a:ext cx="12192000" cy="45969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1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1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1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1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1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1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1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17" name="Picture Placeholder 1"/>
          <p:cNvSpPr>
            <a:spLocks noGrp="1"/>
          </p:cNvSpPr>
          <p:nvPr>
            <p:ph type="pic" idx="21"/>
          </p:nvPr>
        </p:nvSpPr>
        <p:spPr>
          <a:xfrm>
            <a:off x="-6096000" y="1130543"/>
            <a:ext cx="12192000" cy="45969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2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2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3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3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32" name="Picture Placeholder 7"/>
          <p:cNvSpPr>
            <a:spLocks noGrp="1"/>
          </p:cNvSpPr>
          <p:nvPr>
            <p:ph type="pic" sz="half" idx="21"/>
          </p:nvPr>
        </p:nvSpPr>
        <p:spPr>
          <a:xfrm>
            <a:off x="5334000" y="3835"/>
            <a:ext cx="3429000" cy="68503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763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763000" y="3425164"/>
            <a:ext cx="3429000" cy="3429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4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4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4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4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4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4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4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4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50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0" y="3425164"/>
            <a:ext cx="3429000" cy="3429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51" name="Picture Placeholder 10"/>
          <p:cNvSpPr>
            <a:spLocks noGrp="1"/>
          </p:cNvSpPr>
          <p:nvPr>
            <p:ph type="pic" sz="half" idx="23"/>
          </p:nvPr>
        </p:nvSpPr>
        <p:spPr>
          <a:xfrm>
            <a:off x="3429000" y="3835"/>
            <a:ext cx="3429000" cy="68503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6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6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66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7142843" y="-1820090"/>
            <a:ext cx="3640181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7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375176" y="1608911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7142843" y="5037909"/>
            <a:ext cx="3640181" cy="364018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9" name="Freeform: Shape 4"/>
          <p:cNvSpPr/>
          <p:nvPr/>
        </p:nvSpPr>
        <p:spPr>
          <a:xfrm>
            <a:off x="0" y="0"/>
            <a:ext cx="75565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98" y="0"/>
                </a:lnTo>
                <a:lnTo>
                  <a:pt x="21600" y="10800"/>
                </a:lnTo>
                <a:lnTo>
                  <a:pt x="11798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0" name="TextBox 8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71" name="TextBox 9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8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8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8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8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8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408976" y="-1820090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7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-1823356" y="1608911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408976" y="5037909"/>
            <a:ext cx="3640180" cy="364018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9" name="Freeform: Shape 7"/>
          <p:cNvSpPr/>
          <p:nvPr/>
        </p:nvSpPr>
        <p:spPr>
          <a:xfrm flipH="1">
            <a:off x="4635500" y="0"/>
            <a:ext cx="75565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98" y="0"/>
                </a:lnTo>
                <a:lnTo>
                  <a:pt x="21600" y="10800"/>
                </a:lnTo>
                <a:lnTo>
                  <a:pt x="11798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0" name="TextBox 8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3394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9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0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0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0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0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10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1066800" y="727075"/>
            <a:ext cx="2667000" cy="48323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3365498" y="698500"/>
            <a:ext cx="5461006" cy="546100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2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3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04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2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1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1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2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2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2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2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25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885825" y="2214563"/>
            <a:ext cx="9077326" cy="35623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3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3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3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3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3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3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3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4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-1" y="0"/>
            <a:ext cx="2653028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1" name="Picture Placeholder 12"/>
          <p:cNvSpPr>
            <a:spLocks noGrp="1"/>
          </p:cNvSpPr>
          <p:nvPr>
            <p:ph type="pic" sz="half" idx="22"/>
          </p:nvPr>
        </p:nvSpPr>
        <p:spPr>
          <a:xfrm>
            <a:off x="856115" y="2090172"/>
            <a:ext cx="5282667" cy="31771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2" name="Picture Placeholder 13"/>
          <p:cNvSpPr>
            <a:spLocks noGrp="1"/>
          </p:cNvSpPr>
          <p:nvPr>
            <p:ph type="pic" sz="half" idx="23"/>
          </p:nvPr>
        </p:nvSpPr>
        <p:spPr>
          <a:xfrm>
            <a:off x="4391025" y="2090739"/>
            <a:ext cx="5283200" cy="317658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3" name="Picture Placeholder 14"/>
          <p:cNvSpPr>
            <a:spLocks noGrp="1"/>
          </p:cNvSpPr>
          <p:nvPr>
            <p:ph type="pic" sz="half" idx="24"/>
          </p:nvPr>
        </p:nvSpPr>
        <p:spPr>
          <a:xfrm>
            <a:off x="7926388" y="2090739"/>
            <a:ext cx="5283201" cy="317658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5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5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5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5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5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5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5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58" name="Picture Placeholder 7"/>
          <p:cNvSpPr>
            <a:spLocks noGrp="1"/>
          </p:cNvSpPr>
          <p:nvPr>
            <p:ph type="pic" idx="21"/>
          </p:nvPr>
        </p:nvSpPr>
        <p:spPr>
          <a:xfrm>
            <a:off x="5911982" y="0"/>
            <a:ext cx="628001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bg>
      <p:bgPr>
        <a:solidFill>
          <a:srgbClr val="FFE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50"/>
            <a:ext cx="12192000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89" y="5704224"/>
            <a:ext cx="1503220" cy="7705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53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52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6144DC"/>
                </a:gs>
                <a:gs pos="58000">
                  <a:srgbClr val="AA21FF"/>
                </a:gs>
                <a:gs pos="85000">
                  <a:srgbClr val="FFE12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907D0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53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FFE121"/>
                </a:gs>
                <a:gs pos="45000">
                  <a:srgbClr val="BF5600">
                    <a:alpha val="90000"/>
                  </a:srgbClr>
                </a:gs>
                <a:gs pos="93000">
                  <a:srgbClr val="7DB1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53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FDAF8">
                    <a:alpha val="0"/>
                  </a:srgbClr>
                </a:gs>
                <a:gs pos="91000">
                  <a:srgbClr val="DFDAF8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53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FFE121"/>
                    </a:gs>
                    <a:gs pos="45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53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53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Freeform: Shape 1"/>
          <p:cNvSpPr/>
          <p:nvPr/>
        </p:nvSpPr>
        <p:spPr>
          <a:xfrm rot="20700000">
            <a:off x="-1383215" y="-2599605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4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0" name="Freeform: Shape 2"/>
          <p:cNvSpPr/>
          <p:nvPr/>
        </p:nvSpPr>
        <p:spPr>
          <a:xfrm rot="20700000">
            <a:off x="-10636233" y="7760722"/>
            <a:ext cx="23914198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4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4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4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4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8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4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4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4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4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1" name="Freeform: Shape 3"/>
          <p:cNvSpPr/>
          <p:nvPr/>
        </p:nvSpPr>
        <p:spPr>
          <a:xfrm rot="20700000">
            <a:off x="-10636232" y="5506778"/>
            <a:ext cx="23914199" cy="410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8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2" name="Freeform: Shape 4"/>
          <p:cNvSpPr/>
          <p:nvPr/>
        </p:nvSpPr>
        <p:spPr>
          <a:xfrm rot="20700000">
            <a:off x="-10636230" y="3252835"/>
            <a:ext cx="23914197" cy="410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9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4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9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9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9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9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3" name="Freeform: Shape 5"/>
          <p:cNvSpPr/>
          <p:nvPr/>
        </p:nvSpPr>
        <p:spPr>
          <a:xfrm rot="20700000">
            <a:off x="-10636227" y="998892"/>
            <a:ext cx="23914197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8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8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8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8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4" name="Freeform: Shape 6"/>
          <p:cNvSpPr/>
          <p:nvPr/>
        </p:nvSpPr>
        <p:spPr>
          <a:xfrm rot="20700000">
            <a:off x="-1383215" y="-287940"/>
            <a:ext cx="23914189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5" name="Freeform: Shape 7"/>
          <p:cNvSpPr/>
          <p:nvPr/>
        </p:nvSpPr>
        <p:spPr>
          <a:xfrm rot="20700000">
            <a:off x="-1383225" y="1896561"/>
            <a:ext cx="23914198" cy="410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49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49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2" y="13349"/>
                </a:cubicBezTo>
                <a:lnTo>
                  <a:pt x="7442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50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50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50"/>
                  <a:pt x="14159" y="368"/>
                </a:cubicBezTo>
                <a:cubicBezTo>
                  <a:pt x="14159" y="246"/>
                  <a:pt x="14159" y="125"/>
                  <a:pt x="14159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50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50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50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50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50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7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6" name="Freeform: Shape 8"/>
          <p:cNvSpPr/>
          <p:nvPr/>
        </p:nvSpPr>
        <p:spPr>
          <a:xfrm rot="20700000">
            <a:off x="-1383216" y="4137824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19" y="368"/>
                </a:cubicBezTo>
                <a:cubicBezTo>
                  <a:pt x="4720" y="246"/>
                  <a:pt x="4720" y="125"/>
                  <a:pt x="4719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7" name="Freeform: Shape 9"/>
          <p:cNvSpPr/>
          <p:nvPr/>
        </p:nvSpPr>
        <p:spPr>
          <a:xfrm rot="20700000">
            <a:off x="-1383217" y="6408357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7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50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50"/>
                </a:cubicBezTo>
                <a:lnTo>
                  <a:pt x="1935" y="21600"/>
                </a:lnTo>
                <a:cubicBezTo>
                  <a:pt x="1735" y="21537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50"/>
                </a:cubicBezTo>
                <a:lnTo>
                  <a:pt x="2722" y="21600"/>
                </a:lnTo>
                <a:cubicBezTo>
                  <a:pt x="2522" y="21537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50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50"/>
                </a:cubicBezTo>
                <a:lnTo>
                  <a:pt x="5082" y="21600"/>
                </a:lnTo>
                <a:cubicBezTo>
                  <a:pt x="4881" y="21537"/>
                  <a:pt x="4720" y="12050"/>
                  <a:pt x="4719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50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50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8" name="Freeform: Shape 10"/>
          <p:cNvSpPr/>
          <p:nvPr/>
        </p:nvSpPr>
        <p:spPr>
          <a:xfrm rot="20700000">
            <a:off x="-1383215" y="-2034480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4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9" name="Freeform: Shape 11"/>
          <p:cNvSpPr/>
          <p:nvPr/>
        </p:nvSpPr>
        <p:spPr>
          <a:xfrm rot="20700000">
            <a:off x="-10636233" y="8325847"/>
            <a:ext cx="23914198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4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4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4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4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8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4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4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4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4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0" name="Freeform: Shape 12"/>
          <p:cNvSpPr/>
          <p:nvPr/>
        </p:nvSpPr>
        <p:spPr>
          <a:xfrm rot="20700000">
            <a:off x="-10636232" y="6071903"/>
            <a:ext cx="23914199" cy="410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8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1" name="Freeform: Shape 13"/>
          <p:cNvSpPr/>
          <p:nvPr/>
        </p:nvSpPr>
        <p:spPr>
          <a:xfrm rot="20700000">
            <a:off x="-10636230" y="3817959"/>
            <a:ext cx="23914197" cy="410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9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4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9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9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9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9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2" name="Freeform: Shape 14"/>
          <p:cNvSpPr/>
          <p:nvPr/>
        </p:nvSpPr>
        <p:spPr>
          <a:xfrm rot="20700000">
            <a:off x="-10636227" y="1564017"/>
            <a:ext cx="23914197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8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8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8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8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3" name="Freeform: Shape 15"/>
          <p:cNvSpPr/>
          <p:nvPr/>
        </p:nvSpPr>
        <p:spPr>
          <a:xfrm rot="20700000">
            <a:off x="-1383215" y="277185"/>
            <a:ext cx="23914189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4" name="Freeform: Shape 16"/>
          <p:cNvSpPr/>
          <p:nvPr/>
        </p:nvSpPr>
        <p:spPr>
          <a:xfrm rot="20700000">
            <a:off x="-1383225" y="2461686"/>
            <a:ext cx="23914198" cy="410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49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49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2" y="13349"/>
                </a:cubicBezTo>
                <a:lnTo>
                  <a:pt x="7442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50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50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50"/>
                  <a:pt x="14159" y="368"/>
                </a:cubicBezTo>
                <a:cubicBezTo>
                  <a:pt x="14159" y="246"/>
                  <a:pt x="14159" y="125"/>
                  <a:pt x="14159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50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50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50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50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50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7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5" name="Freeform: Shape 17"/>
          <p:cNvSpPr/>
          <p:nvPr/>
        </p:nvSpPr>
        <p:spPr>
          <a:xfrm rot="20700000">
            <a:off x="-1383216" y="4702949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19" y="368"/>
                </a:cubicBezTo>
                <a:cubicBezTo>
                  <a:pt x="4720" y="246"/>
                  <a:pt x="4720" y="125"/>
                  <a:pt x="4719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6" name="Freeform: Shape 18"/>
          <p:cNvSpPr/>
          <p:nvPr/>
        </p:nvSpPr>
        <p:spPr>
          <a:xfrm rot="20700000">
            <a:off x="-1383217" y="6973482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7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50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50"/>
                </a:cubicBezTo>
                <a:lnTo>
                  <a:pt x="1935" y="21600"/>
                </a:lnTo>
                <a:cubicBezTo>
                  <a:pt x="1735" y="21537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50"/>
                </a:cubicBezTo>
                <a:lnTo>
                  <a:pt x="2722" y="21600"/>
                </a:lnTo>
                <a:cubicBezTo>
                  <a:pt x="2522" y="21537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50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50"/>
                </a:cubicBezTo>
                <a:lnTo>
                  <a:pt x="5082" y="21600"/>
                </a:lnTo>
                <a:cubicBezTo>
                  <a:pt x="4881" y="21537"/>
                  <a:pt x="4720" y="12050"/>
                  <a:pt x="4719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50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50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Picture Placeholder 15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367997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50" name="Picture Placeholder 14"/>
          <p:cNvSpPr>
            <a:spLocks noGrp="1"/>
          </p:cNvSpPr>
          <p:nvPr>
            <p:ph type="pic" sz="half" idx="22"/>
          </p:nvPr>
        </p:nvSpPr>
        <p:spPr>
          <a:xfrm>
            <a:off x="8475164" y="0"/>
            <a:ext cx="371683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5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72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339017" y="5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2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763006" y="4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2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5339017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 dirty="0"/>
          </a:p>
        </p:txBody>
      </p:sp>
      <p:sp>
        <p:nvSpPr>
          <p:cNvPr id="372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763006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382181" y="5717908"/>
            <a:ext cx="822967" cy="791192"/>
            <a:chOff x="5666086" y="5729783"/>
            <a:chExt cx="822967" cy="791192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22C5BA-1CE0-4DEA-89A9-6240182EE6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02283" y="0"/>
            <a:ext cx="6722578" cy="68580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161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3905251" y="0"/>
            <a:ext cx="438149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8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1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F68053-CFE5-4F6A-B573-068A1A01FE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79973" cy="6858000"/>
          </a:xfrm>
          <a:custGeom>
            <a:avLst/>
            <a:gdLst>
              <a:gd name="connsiteX0" fmla="*/ 3606237 w 3679973"/>
              <a:gd name="connsiteY0" fmla="*/ 6633001 h 6858000"/>
              <a:gd name="connsiteX1" fmla="*/ 3614141 w 3679973"/>
              <a:gd name="connsiteY1" fmla="*/ 6652760 h 6858000"/>
              <a:gd name="connsiteX2" fmla="*/ 3622045 w 3679973"/>
              <a:gd name="connsiteY2" fmla="*/ 6692281 h 6858000"/>
              <a:gd name="connsiteX3" fmla="*/ 3625996 w 3679973"/>
              <a:gd name="connsiteY3" fmla="*/ 6700186 h 6858000"/>
              <a:gd name="connsiteX4" fmla="*/ 3637854 w 3679973"/>
              <a:gd name="connsiteY4" fmla="*/ 6692281 h 6858000"/>
              <a:gd name="connsiteX5" fmla="*/ 3629950 w 3679973"/>
              <a:gd name="connsiteY5" fmla="*/ 6656714 h 6858000"/>
              <a:gd name="connsiteX6" fmla="*/ 3555845 w 3679973"/>
              <a:gd name="connsiteY6" fmla="*/ 6458117 h 6858000"/>
              <a:gd name="connsiteX7" fmla="*/ 3554857 w 3679973"/>
              <a:gd name="connsiteY7" fmla="*/ 6467011 h 6858000"/>
              <a:gd name="connsiteX8" fmla="*/ 3562761 w 3679973"/>
              <a:gd name="connsiteY8" fmla="*/ 6482819 h 6858000"/>
              <a:gd name="connsiteX9" fmla="*/ 3562761 w 3679973"/>
              <a:gd name="connsiteY9" fmla="*/ 6467011 h 6858000"/>
              <a:gd name="connsiteX10" fmla="*/ 3555845 w 3679973"/>
              <a:gd name="connsiteY10" fmla="*/ 6458117 h 6858000"/>
              <a:gd name="connsiteX11" fmla="*/ 3545966 w 3679973"/>
              <a:gd name="connsiteY11" fmla="*/ 6424524 h 6858000"/>
              <a:gd name="connsiteX12" fmla="*/ 3543002 w 3679973"/>
              <a:gd name="connsiteY12" fmla="*/ 6431439 h 6858000"/>
              <a:gd name="connsiteX13" fmla="*/ 3550907 w 3679973"/>
              <a:gd name="connsiteY13" fmla="*/ 6443298 h 6858000"/>
              <a:gd name="connsiteX14" fmla="*/ 3554857 w 3679973"/>
              <a:gd name="connsiteY14" fmla="*/ 6435394 h 6858000"/>
              <a:gd name="connsiteX15" fmla="*/ 3545966 w 3679973"/>
              <a:gd name="connsiteY15" fmla="*/ 6424524 h 6858000"/>
              <a:gd name="connsiteX16" fmla="*/ 3595862 w 3679973"/>
              <a:gd name="connsiteY16" fmla="*/ 6180972 h 6858000"/>
              <a:gd name="connsiteX17" fmla="*/ 3582524 w 3679973"/>
              <a:gd name="connsiteY17" fmla="*/ 6186406 h 6858000"/>
              <a:gd name="connsiteX18" fmla="*/ 3590428 w 3679973"/>
              <a:gd name="connsiteY18" fmla="*/ 6214069 h 6858000"/>
              <a:gd name="connsiteX19" fmla="*/ 3606237 w 3679973"/>
              <a:gd name="connsiteY19" fmla="*/ 6190360 h 6858000"/>
              <a:gd name="connsiteX20" fmla="*/ 3595862 w 3679973"/>
              <a:gd name="connsiteY20" fmla="*/ 6180972 h 6858000"/>
              <a:gd name="connsiteX21" fmla="*/ 3539048 w 3679973"/>
              <a:gd name="connsiteY21" fmla="*/ 6150839 h 6858000"/>
              <a:gd name="connsiteX22" fmla="*/ 3543002 w 3679973"/>
              <a:gd name="connsiteY22" fmla="*/ 6158743 h 6858000"/>
              <a:gd name="connsiteX23" fmla="*/ 3562761 w 3679973"/>
              <a:gd name="connsiteY23" fmla="*/ 6166648 h 6858000"/>
              <a:gd name="connsiteX24" fmla="*/ 3558811 w 3679973"/>
              <a:gd name="connsiteY24" fmla="*/ 6158743 h 6858000"/>
              <a:gd name="connsiteX25" fmla="*/ 3539048 w 3679973"/>
              <a:gd name="connsiteY25" fmla="*/ 6150839 h 6858000"/>
              <a:gd name="connsiteX26" fmla="*/ 3554857 w 3679973"/>
              <a:gd name="connsiteY26" fmla="*/ 6012512 h 6858000"/>
              <a:gd name="connsiteX27" fmla="*/ 3539048 w 3679973"/>
              <a:gd name="connsiteY27" fmla="*/ 6028320 h 6858000"/>
              <a:gd name="connsiteX28" fmla="*/ 3527194 w 3679973"/>
              <a:gd name="connsiteY28" fmla="*/ 6059937 h 6858000"/>
              <a:gd name="connsiteX29" fmla="*/ 3527194 w 3679973"/>
              <a:gd name="connsiteY29" fmla="*/ 6075746 h 6858000"/>
              <a:gd name="connsiteX30" fmla="*/ 3527194 w 3679973"/>
              <a:gd name="connsiteY30" fmla="*/ 6099459 h 6858000"/>
              <a:gd name="connsiteX31" fmla="*/ 3539048 w 3679973"/>
              <a:gd name="connsiteY31" fmla="*/ 6119222 h 6858000"/>
              <a:gd name="connsiteX32" fmla="*/ 3558811 w 3679973"/>
              <a:gd name="connsiteY32" fmla="*/ 6123172 h 6858000"/>
              <a:gd name="connsiteX33" fmla="*/ 3562761 w 3679973"/>
              <a:gd name="connsiteY33" fmla="*/ 6115268 h 6858000"/>
              <a:gd name="connsiteX34" fmla="*/ 3546953 w 3679973"/>
              <a:gd name="connsiteY34" fmla="*/ 6099459 h 6858000"/>
              <a:gd name="connsiteX35" fmla="*/ 3558811 w 3679973"/>
              <a:gd name="connsiteY35" fmla="*/ 6095505 h 6858000"/>
              <a:gd name="connsiteX36" fmla="*/ 3582524 w 3679973"/>
              <a:gd name="connsiteY36" fmla="*/ 6091555 h 6858000"/>
              <a:gd name="connsiteX37" fmla="*/ 3558811 w 3679973"/>
              <a:gd name="connsiteY37" fmla="*/ 6083650 h 6858000"/>
              <a:gd name="connsiteX38" fmla="*/ 3539048 w 3679973"/>
              <a:gd name="connsiteY38" fmla="*/ 6063892 h 6858000"/>
              <a:gd name="connsiteX39" fmla="*/ 3570665 w 3679973"/>
              <a:gd name="connsiteY39" fmla="*/ 6063892 h 6858000"/>
              <a:gd name="connsiteX40" fmla="*/ 3570665 w 3679973"/>
              <a:gd name="connsiteY40" fmla="*/ 6044129 h 6858000"/>
              <a:gd name="connsiteX41" fmla="*/ 3558811 w 3679973"/>
              <a:gd name="connsiteY41" fmla="*/ 5953231 h 6858000"/>
              <a:gd name="connsiteX42" fmla="*/ 3550907 w 3679973"/>
              <a:gd name="connsiteY42" fmla="*/ 5961136 h 6858000"/>
              <a:gd name="connsiteX43" fmla="*/ 3562761 w 3679973"/>
              <a:gd name="connsiteY43" fmla="*/ 5969040 h 6858000"/>
              <a:gd name="connsiteX44" fmla="*/ 3570665 w 3679973"/>
              <a:gd name="connsiteY44" fmla="*/ 5961136 h 6858000"/>
              <a:gd name="connsiteX45" fmla="*/ 3558811 w 3679973"/>
              <a:gd name="connsiteY45" fmla="*/ 5953231 h 6858000"/>
              <a:gd name="connsiteX46" fmla="*/ 3539048 w 3679973"/>
              <a:gd name="connsiteY46" fmla="*/ 5901851 h 6858000"/>
              <a:gd name="connsiteX47" fmla="*/ 3539048 w 3679973"/>
              <a:gd name="connsiteY47" fmla="*/ 5913710 h 6858000"/>
              <a:gd name="connsiteX48" fmla="*/ 3558811 w 3679973"/>
              <a:gd name="connsiteY48" fmla="*/ 5921614 h 6858000"/>
              <a:gd name="connsiteX49" fmla="*/ 3539048 w 3679973"/>
              <a:gd name="connsiteY49" fmla="*/ 5901851 h 6858000"/>
              <a:gd name="connsiteX50" fmla="*/ 3570665 w 3679973"/>
              <a:gd name="connsiteY50" fmla="*/ 5862330 h 6858000"/>
              <a:gd name="connsiteX51" fmla="*/ 3558811 w 3679973"/>
              <a:gd name="connsiteY51" fmla="*/ 5878139 h 6858000"/>
              <a:gd name="connsiteX52" fmla="*/ 3562761 w 3679973"/>
              <a:gd name="connsiteY52" fmla="*/ 5889997 h 6858000"/>
              <a:gd name="connsiteX53" fmla="*/ 3574620 w 3679973"/>
              <a:gd name="connsiteY53" fmla="*/ 5874188 h 6858000"/>
              <a:gd name="connsiteX54" fmla="*/ 3570665 w 3679973"/>
              <a:gd name="connsiteY54" fmla="*/ 5862330 h 6858000"/>
              <a:gd name="connsiteX55" fmla="*/ 3528675 w 3679973"/>
              <a:gd name="connsiteY55" fmla="*/ 5837630 h 6858000"/>
              <a:gd name="connsiteX56" fmla="*/ 3523240 w 3679973"/>
              <a:gd name="connsiteY56" fmla="*/ 5838617 h 6858000"/>
              <a:gd name="connsiteX57" fmla="*/ 3515335 w 3679973"/>
              <a:gd name="connsiteY57" fmla="*/ 5850476 h 6858000"/>
              <a:gd name="connsiteX58" fmla="*/ 3523240 w 3679973"/>
              <a:gd name="connsiteY58" fmla="*/ 5854426 h 6858000"/>
              <a:gd name="connsiteX59" fmla="*/ 3531144 w 3679973"/>
              <a:gd name="connsiteY59" fmla="*/ 5842571 h 6858000"/>
              <a:gd name="connsiteX60" fmla="*/ 3528675 w 3679973"/>
              <a:gd name="connsiteY60" fmla="*/ 5837630 h 6858000"/>
              <a:gd name="connsiteX61" fmla="*/ 3443704 w 3679973"/>
              <a:gd name="connsiteY61" fmla="*/ 5278400 h 6858000"/>
              <a:gd name="connsiteX62" fmla="*/ 3436292 w 3679973"/>
              <a:gd name="connsiteY62" fmla="*/ 5281366 h 6858000"/>
              <a:gd name="connsiteX63" fmla="*/ 3440247 w 3679973"/>
              <a:gd name="connsiteY63" fmla="*/ 5289270 h 6858000"/>
              <a:gd name="connsiteX64" fmla="*/ 3448151 w 3679973"/>
              <a:gd name="connsiteY64" fmla="*/ 5281366 h 6858000"/>
              <a:gd name="connsiteX65" fmla="*/ 3443704 w 3679973"/>
              <a:gd name="connsiteY65" fmla="*/ 5278400 h 6858000"/>
              <a:gd name="connsiteX66" fmla="*/ 3467910 w 3679973"/>
              <a:gd name="connsiteY66" fmla="*/ 5273462 h 6858000"/>
              <a:gd name="connsiteX67" fmla="*/ 3460005 w 3679973"/>
              <a:gd name="connsiteY67" fmla="*/ 5281366 h 6858000"/>
              <a:gd name="connsiteX68" fmla="*/ 3467910 w 3679973"/>
              <a:gd name="connsiteY68" fmla="*/ 5293220 h 6858000"/>
              <a:gd name="connsiteX69" fmla="*/ 3475814 w 3679973"/>
              <a:gd name="connsiteY69" fmla="*/ 5285316 h 6858000"/>
              <a:gd name="connsiteX70" fmla="*/ 3467910 w 3679973"/>
              <a:gd name="connsiteY70" fmla="*/ 5273462 h 6858000"/>
              <a:gd name="connsiteX71" fmla="*/ 3460005 w 3679973"/>
              <a:gd name="connsiteY71" fmla="*/ 5103517 h 6858000"/>
              <a:gd name="connsiteX72" fmla="*/ 3444197 w 3679973"/>
              <a:gd name="connsiteY72" fmla="*/ 5131184 h 6858000"/>
              <a:gd name="connsiteX73" fmla="*/ 3460005 w 3679973"/>
              <a:gd name="connsiteY73" fmla="*/ 5146989 h 6858000"/>
              <a:gd name="connsiteX74" fmla="*/ 3475814 w 3679973"/>
              <a:gd name="connsiteY74" fmla="*/ 5143039 h 6858000"/>
              <a:gd name="connsiteX75" fmla="*/ 3463959 w 3679973"/>
              <a:gd name="connsiteY75" fmla="*/ 5135134 h 6858000"/>
              <a:gd name="connsiteX76" fmla="*/ 3460005 w 3679973"/>
              <a:gd name="connsiteY76" fmla="*/ 5123280 h 6858000"/>
              <a:gd name="connsiteX77" fmla="*/ 3460005 w 3679973"/>
              <a:gd name="connsiteY77" fmla="*/ 5103517 h 6858000"/>
              <a:gd name="connsiteX78" fmla="*/ 3487672 w 3679973"/>
              <a:gd name="connsiteY78" fmla="*/ 5024474 h 6858000"/>
              <a:gd name="connsiteX79" fmla="*/ 3475814 w 3679973"/>
              <a:gd name="connsiteY79" fmla="*/ 5032379 h 6858000"/>
              <a:gd name="connsiteX80" fmla="*/ 3483718 w 3679973"/>
              <a:gd name="connsiteY80" fmla="*/ 5040283 h 6858000"/>
              <a:gd name="connsiteX81" fmla="*/ 3495577 w 3679973"/>
              <a:gd name="connsiteY81" fmla="*/ 5032379 h 6858000"/>
              <a:gd name="connsiteX82" fmla="*/ 3487672 w 3679973"/>
              <a:gd name="connsiteY82" fmla="*/ 5024474 h 6858000"/>
              <a:gd name="connsiteX83" fmla="*/ 3515335 w 3679973"/>
              <a:gd name="connsiteY83" fmla="*/ 4992857 h 6858000"/>
              <a:gd name="connsiteX84" fmla="*/ 3503481 w 3679973"/>
              <a:gd name="connsiteY84" fmla="*/ 5008666 h 6858000"/>
              <a:gd name="connsiteX85" fmla="*/ 3515335 w 3679973"/>
              <a:gd name="connsiteY85" fmla="*/ 4992857 h 6858000"/>
              <a:gd name="connsiteX86" fmla="*/ 3400725 w 3679973"/>
              <a:gd name="connsiteY86" fmla="*/ 4344705 h 6858000"/>
              <a:gd name="connsiteX87" fmla="*/ 3392821 w 3679973"/>
              <a:gd name="connsiteY87" fmla="*/ 4352609 h 6858000"/>
              <a:gd name="connsiteX88" fmla="*/ 3396771 w 3679973"/>
              <a:gd name="connsiteY88" fmla="*/ 4360513 h 6858000"/>
              <a:gd name="connsiteX89" fmla="*/ 3404675 w 3679973"/>
              <a:gd name="connsiteY89" fmla="*/ 4352609 h 6858000"/>
              <a:gd name="connsiteX90" fmla="*/ 3400725 w 3679973"/>
              <a:gd name="connsiteY90" fmla="*/ 4344705 h 6858000"/>
              <a:gd name="connsiteX91" fmla="*/ 3383434 w 3679973"/>
              <a:gd name="connsiteY91" fmla="*/ 3201546 h 6858000"/>
              <a:gd name="connsiteX92" fmla="*/ 3380963 w 3679973"/>
              <a:gd name="connsiteY92" fmla="*/ 3206485 h 6858000"/>
              <a:gd name="connsiteX93" fmla="*/ 3388867 w 3679973"/>
              <a:gd name="connsiteY93" fmla="*/ 3214390 h 6858000"/>
              <a:gd name="connsiteX94" fmla="*/ 3396771 w 3679973"/>
              <a:gd name="connsiteY94" fmla="*/ 3210436 h 6858000"/>
              <a:gd name="connsiteX95" fmla="*/ 3388867 w 3679973"/>
              <a:gd name="connsiteY95" fmla="*/ 3202535 h 6858000"/>
              <a:gd name="connsiteX96" fmla="*/ 3383434 w 3679973"/>
              <a:gd name="connsiteY96" fmla="*/ 3201546 h 6858000"/>
              <a:gd name="connsiteX97" fmla="*/ 3292041 w 3679973"/>
              <a:gd name="connsiteY97" fmla="*/ 3159061 h 6858000"/>
              <a:gd name="connsiteX98" fmla="*/ 3297969 w 3679973"/>
              <a:gd name="connsiteY98" fmla="*/ 3166964 h 6858000"/>
              <a:gd name="connsiteX99" fmla="*/ 3321682 w 3679973"/>
              <a:gd name="connsiteY99" fmla="*/ 3174868 h 6858000"/>
              <a:gd name="connsiteX100" fmla="*/ 3333537 w 3679973"/>
              <a:gd name="connsiteY100" fmla="*/ 3166964 h 6858000"/>
              <a:gd name="connsiteX101" fmla="*/ 3321682 w 3679973"/>
              <a:gd name="connsiteY101" fmla="*/ 3166964 h 6858000"/>
              <a:gd name="connsiteX102" fmla="*/ 3297969 w 3679973"/>
              <a:gd name="connsiteY102" fmla="*/ 3163014 h 6858000"/>
              <a:gd name="connsiteX103" fmla="*/ 3292041 w 3679973"/>
              <a:gd name="connsiteY103" fmla="*/ 3159061 h 6858000"/>
              <a:gd name="connsiteX104" fmla="*/ 3359721 w 3679973"/>
              <a:gd name="connsiteY104" fmla="*/ 3019745 h 6858000"/>
              <a:gd name="connsiteX105" fmla="*/ 3357250 w 3679973"/>
              <a:gd name="connsiteY105" fmla="*/ 3024687 h 6858000"/>
              <a:gd name="connsiteX106" fmla="*/ 3365154 w 3679973"/>
              <a:gd name="connsiteY106" fmla="*/ 3032591 h 6858000"/>
              <a:gd name="connsiteX107" fmla="*/ 3373058 w 3679973"/>
              <a:gd name="connsiteY107" fmla="*/ 3028641 h 6858000"/>
              <a:gd name="connsiteX108" fmla="*/ 3365154 w 3679973"/>
              <a:gd name="connsiteY108" fmla="*/ 3020732 h 6858000"/>
              <a:gd name="connsiteX109" fmla="*/ 3359721 w 3679973"/>
              <a:gd name="connsiteY109" fmla="*/ 3019745 h 6858000"/>
              <a:gd name="connsiteX110" fmla="*/ 3329587 w 3679973"/>
              <a:gd name="connsiteY110" fmla="*/ 854959 h 6858000"/>
              <a:gd name="connsiteX111" fmla="*/ 3321682 w 3679973"/>
              <a:gd name="connsiteY111" fmla="*/ 858909 h 6858000"/>
              <a:gd name="connsiteX112" fmla="*/ 3329587 w 3679973"/>
              <a:gd name="connsiteY112" fmla="*/ 866813 h 6858000"/>
              <a:gd name="connsiteX113" fmla="*/ 3337491 w 3679973"/>
              <a:gd name="connsiteY113" fmla="*/ 862863 h 6858000"/>
              <a:gd name="connsiteX114" fmla="*/ 3329587 w 3679973"/>
              <a:gd name="connsiteY114" fmla="*/ 854959 h 6858000"/>
              <a:gd name="connsiteX115" fmla="*/ 2386504 w 3679973"/>
              <a:gd name="connsiteY115" fmla="*/ 842113 h 6858000"/>
              <a:gd name="connsiteX116" fmla="*/ 2381071 w 3679973"/>
              <a:gd name="connsiteY116" fmla="*/ 843100 h 6858000"/>
              <a:gd name="connsiteX117" fmla="*/ 2381071 w 3679973"/>
              <a:gd name="connsiteY117" fmla="*/ 858909 h 6858000"/>
              <a:gd name="connsiteX118" fmla="*/ 2385021 w 3679973"/>
              <a:gd name="connsiteY118" fmla="*/ 882622 h 6858000"/>
              <a:gd name="connsiteX119" fmla="*/ 2396879 w 3679973"/>
              <a:gd name="connsiteY119" fmla="*/ 890526 h 6858000"/>
              <a:gd name="connsiteX120" fmla="*/ 2396879 w 3679973"/>
              <a:gd name="connsiteY120" fmla="*/ 874717 h 6858000"/>
              <a:gd name="connsiteX121" fmla="*/ 2388975 w 3679973"/>
              <a:gd name="connsiteY121" fmla="*/ 847050 h 6858000"/>
              <a:gd name="connsiteX122" fmla="*/ 2386504 w 3679973"/>
              <a:gd name="connsiteY122" fmla="*/ 842113 h 6858000"/>
              <a:gd name="connsiteX123" fmla="*/ 637094 w 3679973"/>
              <a:gd name="connsiteY123" fmla="*/ 842112 h 6858000"/>
              <a:gd name="connsiteX124" fmla="*/ 631661 w 3679973"/>
              <a:gd name="connsiteY124" fmla="*/ 843099 h 6858000"/>
              <a:gd name="connsiteX125" fmla="*/ 631661 w 3679973"/>
              <a:gd name="connsiteY125" fmla="*/ 858908 h 6858000"/>
              <a:gd name="connsiteX126" fmla="*/ 635611 w 3679973"/>
              <a:gd name="connsiteY126" fmla="*/ 882621 h 6858000"/>
              <a:gd name="connsiteX127" fmla="*/ 647469 w 3679973"/>
              <a:gd name="connsiteY127" fmla="*/ 890525 h 6858000"/>
              <a:gd name="connsiteX128" fmla="*/ 647469 w 3679973"/>
              <a:gd name="connsiteY128" fmla="*/ 874716 h 6858000"/>
              <a:gd name="connsiteX129" fmla="*/ 639565 w 3679973"/>
              <a:gd name="connsiteY129" fmla="*/ 847049 h 6858000"/>
              <a:gd name="connsiteX130" fmla="*/ 637094 w 3679973"/>
              <a:gd name="connsiteY130" fmla="*/ 842112 h 6858000"/>
              <a:gd name="connsiteX131" fmla="*/ 3333537 w 3679973"/>
              <a:gd name="connsiteY131" fmla="*/ 791724 h 6858000"/>
              <a:gd name="connsiteX132" fmla="*/ 3317728 w 3679973"/>
              <a:gd name="connsiteY132" fmla="*/ 811483 h 6858000"/>
              <a:gd name="connsiteX133" fmla="*/ 3329587 w 3679973"/>
              <a:gd name="connsiteY133" fmla="*/ 807529 h 6858000"/>
              <a:gd name="connsiteX134" fmla="*/ 3333537 w 3679973"/>
              <a:gd name="connsiteY134" fmla="*/ 791724 h 6858000"/>
              <a:gd name="connsiteX135" fmla="*/ 2385021 w 3679973"/>
              <a:gd name="connsiteY135" fmla="*/ 775916 h 6858000"/>
              <a:gd name="connsiteX136" fmla="*/ 2381071 w 3679973"/>
              <a:gd name="connsiteY136" fmla="*/ 795674 h 6858000"/>
              <a:gd name="connsiteX137" fmla="*/ 2388975 w 3679973"/>
              <a:gd name="connsiteY137" fmla="*/ 807529 h 6858000"/>
              <a:gd name="connsiteX138" fmla="*/ 2385021 w 3679973"/>
              <a:gd name="connsiteY138" fmla="*/ 775916 h 6858000"/>
              <a:gd name="connsiteX139" fmla="*/ 635611 w 3679973"/>
              <a:gd name="connsiteY139" fmla="*/ 775915 h 6858000"/>
              <a:gd name="connsiteX140" fmla="*/ 631661 w 3679973"/>
              <a:gd name="connsiteY140" fmla="*/ 795673 h 6858000"/>
              <a:gd name="connsiteX141" fmla="*/ 639565 w 3679973"/>
              <a:gd name="connsiteY141" fmla="*/ 807528 h 6858000"/>
              <a:gd name="connsiteX142" fmla="*/ 635611 w 3679973"/>
              <a:gd name="connsiteY142" fmla="*/ 775915 h 6858000"/>
              <a:gd name="connsiteX143" fmla="*/ 2365262 w 3679973"/>
              <a:gd name="connsiteY143" fmla="*/ 724536 h 6858000"/>
              <a:gd name="connsiteX144" fmla="*/ 2373166 w 3679973"/>
              <a:gd name="connsiteY144" fmla="*/ 736394 h 6858000"/>
              <a:gd name="connsiteX145" fmla="*/ 2392925 w 3679973"/>
              <a:gd name="connsiteY145" fmla="*/ 736394 h 6858000"/>
              <a:gd name="connsiteX146" fmla="*/ 2365262 w 3679973"/>
              <a:gd name="connsiteY146" fmla="*/ 724536 h 6858000"/>
              <a:gd name="connsiteX147" fmla="*/ 615852 w 3679973"/>
              <a:gd name="connsiteY147" fmla="*/ 724535 h 6858000"/>
              <a:gd name="connsiteX148" fmla="*/ 623756 w 3679973"/>
              <a:gd name="connsiteY148" fmla="*/ 736393 h 6858000"/>
              <a:gd name="connsiteX149" fmla="*/ 643515 w 3679973"/>
              <a:gd name="connsiteY149" fmla="*/ 736393 h 6858000"/>
              <a:gd name="connsiteX150" fmla="*/ 615852 w 3679973"/>
              <a:gd name="connsiteY150" fmla="*/ 724535 h 6858000"/>
              <a:gd name="connsiteX151" fmla="*/ 2381071 w 3679973"/>
              <a:gd name="connsiteY151" fmla="*/ 704777 h 6858000"/>
              <a:gd name="connsiteX152" fmla="*/ 2369212 w 3679973"/>
              <a:gd name="connsiteY152" fmla="*/ 708727 h 6858000"/>
              <a:gd name="connsiteX153" fmla="*/ 2385021 w 3679973"/>
              <a:gd name="connsiteY153" fmla="*/ 708727 h 6858000"/>
              <a:gd name="connsiteX154" fmla="*/ 2381071 w 3679973"/>
              <a:gd name="connsiteY154" fmla="*/ 704777 h 6858000"/>
              <a:gd name="connsiteX155" fmla="*/ 631661 w 3679973"/>
              <a:gd name="connsiteY155" fmla="*/ 704776 h 6858000"/>
              <a:gd name="connsiteX156" fmla="*/ 619802 w 3679973"/>
              <a:gd name="connsiteY156" fmla="*/ 708726 h 6858000"/>
              <a:gd name="connsiteX157" fmla="*/ 635611 w 3679973"/>
              <a:gd name="connsiteY157" fmla="*/ 708726 h 6858000"/>
              <a:gd name="connsiteX158" fmla="*/ 631661 w 3679973"/>
              <a:gd name="connsiteY158" fmla="*/ 704776 h 6858000"/>
              <a:gd name="connsiteX159" fmla="*/ 2385517 w 3679973"/>
              <a:gd name="connsiteY159" fmla="*/ 628697 h 6858000"/>
              <a:gd name="connsiteX160" fmla="*/ 2381071 w 3679973"/>
              <a:gd name="connsiteY160" fmla="*/ 633638 h 6858000"/>
              <a:gd name="connsiteX161" fmla="*/ 2369212 w 3679973"/>
              <a:gd name="connsiteY161" fmla="*/ 653397 h 6858000"/>
              <a:gd name="connsiteX162" fmla="*/ 2365262 w 3679973"/>
              <a:gd name="connsiteY162" fmla="*/ 669205 h 6858000"/>
              <a:gd name="connsiteX163" fmla="*/ 2377117 w 3679973"/>
              <a:gd name="connsiteY163" fmla="*/ 681064 h 6858000"/>
              <a:gd name="connsiteX164" fmla="*/ 2381071 w 3679973"/>
              <a:gd name="connsiteY164" fmla="*/ 677110 h 6858000"/>
              <a:gd name="connsiteX165" fmla="*/ 2392925 w 3679973"/>
              <a:gd name="connsiteY165" fmla="*/ 645493 h 6858000"/>
              <a:gd name="connsiteX166" fmla="*/ 2392925 w 3679973"/>
              <a:gd name="connsiteY166" fmla="*/ 629684 h 6858000"/>
              <a:gd name="connsiteX167" fmla="*/ 2385517 w 3679973"/>
              <a:gd name="connsiteY167" fmla="*/ 628697 h 6858000"/>
              <a:gd name="connsiteX168" fmla="*/ 636107 w 3679973"/>
              <a:gd name="connsiteY168" fmla="*/ 628696 h 6858000"/>
              <a:gd name="connsiteX169" fmla="*/ 631661 w 3679973"/>
              <a:gd name="connsiteY169" fmla="*/ 633637 h 6858000"/>
              <a:gd name="connsiteX170" fmla="*/ 619802 w 3679973"/>
              <a:gd name="connsiteY170" fmla="*/ 653396 h 6858000"/>
              <a:gd name="connsiteX171" fmla="*/ 615852 w 3679973"/>
              <a:gd name="connsiteY171" fmla="*/ 669205 h 6858000"/>
              <a:gd name="connsiteX172" fmla="*/ 627706 w 3679973"/>
              <a:gd name="connsiteY172" fmla="*/ 681063 h 6858000"/>
              <a:gd name="connsiteX173" fmla="*/ 631661 w 3679973"/>
              <a:gd name="connsiteY173" fmla="*/ 677109 h 6858000"/>
              <a:gd name="connsiteX174" fmla="*/ 643515 w 3679973"/>
              <a:gd name="connsiteY174" fmla="*/ 645492 h 6858000"/>
              <a:gd name="connsiteX175" fmla="*/ 643515 w 3679973"/>
              <a:gd name="connsiteY175" fmla="*/ 629683 h 6858000"/>
              <a:gd name="connsiteX176" fmla="*/ 636107 w 3679973"/>
              <a:gd name="connsiteY176" fmla="*/ 628696 h 6858000"/>
              <a:gd name="connsiteX177" fmla="*/ 3388867 w 3679973"/>
              <a:gd name="connsiteY177" fmla="*/ 546691 h 6858000"/>
              <a:gd name="connsiteX178" fmla="*/ 3384917 w 3679973"/>
              <a:gd name="connsiteY178" fmla="*/ 574354 h 6858000"/>
              <a:gd name="connsiteX179" fmla="*/ 3392821 w 3679973"/>
              <a:gd name="connsiteY179" fmla="*/ 558545 h 6858000"/>
              <a:gd name="connsiteX180" fmla="*/ 3388867 w 3679973"/>
              <a:gd name="connsiteY180" fmla="*/ 546691 h 6858000"/>
              <a:gd name="connsiteX181" fmla="*/ 2392925 w 3679973"/>
              <a:gd name="connsiteY181" fmla="*/ 542737 h 6858000"/>
              <a:gd name="connsiteX182" fmla="*/ 2385021 w 3679973"/>
              <a:gd name="connsiteY182" fmla="*/ 554595 h 6858000"/>
              <a:gd name="connsiteX183" fmla="*/ 2365262 w 3679973"/>
              <a:gd name="connsiteY183" fmla="*/ 558545 h 6858000"/>
              <a:gd name="connsiteX184" fmla="*/ 2361308 w 3679973"/>
              <a:gd name="connsiteY184" fmla="*/ 558545 h 6858000"/>
              <a:gd name="connsiteX185" fmla="*/ 2373166 w 3679973"/>
              <a:gd name="connsiteY185" fmla="*/ 570400 h 6858000"/>
              <a:gd name="connsiteX186" fmla="*/ 2392925 w 3679973"/>
              <a:gd name="connsiteY186" fmla="*/ 590163 h 6858000"/>
              <a:gd name="connsiteX187" fmla="*/ 2404784 w 3679973"/>
              <a:gd name="connsiteY187" fmla="*/ 586212 h 6858000"/>
              <a:gd name="connsiteX188" fmla="*/ 2400829 w 3679973"/>
              <a:gd name="connsiteY188" fmla="*/ 558545 h 6858000"/>
              <a:gd name="connsiteX189" fmla="*/ 2396879 w 3679973"/>
              <a:gd name="connsiteY189" fmla="*/ 546691 h 6858000"/>
              <a:gd name="connsiteX190" fmla="*/ 2392925 w 3679973"/>
              <a:gd name="connsiteY190" fmla="*/ 542737 h 6858000"/>
              <a:gd name="connsiteX191" fmla="*/ 643515 w 3679973"/>
              <a:gd name="connsiteY191" fmla="*/ 542736 h 6858000"/>
              <a:gd name="connsiteX192" fmla="*/ 635611 w 3679973"/>
              <a:gd name="connsiteY192" fmla="*/ 554594 h 6858000"/>
              <a:gd name="connsiteX193" fmla="*/ 615852 w 3679973"/>
              <a:gd name="connsiteY193" fmla="*/ 558544 h 6858000"/>
              <a:gd name="connsiteX194" fmla="*/ 611898 w 3679973"/>
              <a:gd name="connsiteY194" fmla="*/ 558544 h 6858000"/>
              <a:gd name="connsiteX195" fmla="*/ 623756 w 3679973"/>
              <a:gd name="connsiteY195" fmla="*/ 570399 h 6858000"/>
              <a:gd name="connsiteX196" fmla="*/ 643515 w 3679973"/>
              <a:gd name="connsiteY196" fmla="*/ 590161 h 6858000"/>
              <a:gd name="connsiteX197" fmla="*/ 655374 w 3679973"/>
              <a:gd name="connsiteY197" fmla="*/ 586211 h 6858000"/>
              <a:gd name="connsiteX198" fmla="*/ 651419 w 3679973"/>
              <a:gd name="connsiteY198" fmla="*/ 558544 h 6858000"/>
              <a:gd name="connsiteX199" fmla="*/ 647469 w 3679973"/>
              <a:gd name="connsiteY199" fmla="*/ 546690 h 6858000"/>
              <a:gd name="connsiteX200" fmla="*/ 643515 w 3679973"/>
              <a:gd name="connsiteY200" fmla="*/ 542736 h 6858000"/>
              <a:gd name="connsiteX201" fmla="*/ 2418121 w 3679973"/>
              <a:gd name="connsiteY201" fmla="*/ 498276 h 6858000"/>
              <a:gd name="connsiteX202" fmla="*/ 2412688 w 3679973"/>
              <a:gd name="connsiteY202" fmla="*/ 499265 h 6858000"/>
              <a:gd name="connsiteX203" fmla="*/ 2404784 w 3679973"/>
              <a:gd name="connsiteY203" fmla="*/ 511120 h 6858000"/>
              <a:gd name="connsiteX204" fmla="*/ 2412688 w 3679973"/>
              <a:gd name="connsiteY204" fmla="*/ 515074 h 6858000"/>
              <a:gd name="connsiteX205" fmla="*/ 2420592 w 3679973"/>
              <a:gd name="connsiteY205" fmla="*/ 503215 h 6858000"/>
              <a:gd name="connsiteX206" fmla="*/ 2418121 w 3679973"/>
              <a:gd name="connsiteY206" fmla="*/ 498276 h 6858000"/>
              <a:gd name="connsiteX207" fmla="*/ 668711 w 3679973"/>
              <a:gd name="connsiteY207" fmla="*/ 498275 h 6858000"/>
              <a:gd name="connsiteX208" fmla="*/ 663278 w 3679973"/>
              <a:gd name="connsiteY208" fmla="*/ 499264 h 6858000"/>
              <a:gd name="connsiteX209" fmla="*/ 655374 w 3679973"/>
              <a:gd name="connsiteY209" fmla="*/ 511119 h 6858000"/>
              <a:gd name="connsiteX210" fmla="*/ 663278 w 3679973"/>
              <a:gd name="connsiteY210" fmla="*/ 515073 h 6858000"/>
              <a:gd name="connsiteX211" fmla="*/ 671182 w 3679973"/>
              <a:gd name="connsiteY211" fmla="*/ 503214 h 6858000"/>
              <a:gd name="connsiteX212" fmla="*/ 668711 w 3679973"/>
              <a:gd name="connsiteY212" fmla="*/ 498275 h 6858000"/>
              <a:gd name="connsiteX213" fmla="*/ 2385516 w 3679973"/>
              <a:gd name="connsiteY213" fmla="*/ 417257 h 6858000"/>
              <a:gd name="connsiteX214" fmla="*/ 2373166 w 3679973"/>
              <a:gd name="connsiteY214" fmla="*/ 420222 h 6858000"/>
              <a:gd name="connsiteX215" fmla="*/ 2385021 w 3679973"/>
              <a:gd name="connsiteY215" fmla="*/ 495311 h 6858000"/>
              <a:gd name="connsiteX216" fmla="*/ 2388975 w 3679973"/>
              <a:gd name="connsiteY216" fmla="*/ 443935 h 6858000"/>
              <a:gd name="connsiteX217" fmla="*/ 2385516 w 3679973"/>
              <a:gd name="connsiteY217" fmla="*/ 417257 h 6858000"/>
              <a:gd name="connsiteX218" fmla="*/ 636106 w 3679973"/>
              <a:gd name="connsiteY218" fmla="*/ 417256 h 6858000"/>
              <a:gd name="connsiteX219" fmla="*/ 623756 w 3679973"/>
              <a:gd name="connsiteY219" fmla="*/ 420221 h 6858000"/>
              <a:gd name="connsiteX220" fmla="*/ 635611 w 3679973"/>
              <a:gd name="connsiteY220" fmla="*/ 495310 h 6858000"/>
              <a:gd name="connsiteX221" fmla="*/ 639565 w 3679973"/>
              <a:gd name="connsiteY221" fmla="*/ 443934 h 6858000"/>
              <a:gd name="connsiteX222" fmla="*/ 636106 w 3679973"/>
              <a:gd name="connsiteY222" fmla="*/ 417256 h 6858000"/>
              <a:gd name="connsiteX223" fmla="*/ 2386010 w 3679973"/>
              <a:gd name="connsiteY223" fmla="*/ 380700 h 6858000"/>
              <a:gd name="connsiteX224" fmla="*/ 2377117 w 3679973"/>
              <a:gd name="connsiteY224" fmla="*/ 380701 h 6858000"/>
              <a:gd name="connsiteX225" fmla="*/ 2365262 w 3679973"/>
              <a:gd name="connsiteY225" fmla="*/ 388605 h 6858000"/>
              <a:gd name="connsiteX226" fmla="*/ 2377117 w 3679973"/>
              <a:gd name="connsiteY226" fmla="*/ 400459 h 6858000"/>
              <a:gd name="connsiteX227" fmla="*/ 2388975 w 3679973"/>
              <a:gd name="connsiteY227" fmla="*/ 392555 h 6858000"/>
              <a:gd name="connsiteX228" fmla="*/ 2386010 w 3679973"/>
              <a:gd name="connsiteY228" fmla="*/ 380700 h 6858000"/>
              <a:gd name="connsiteX229" fmla="*/ 636600 w 3679973"/>
              <a:gd name="connsiteY229" fmla="*/ 380699 h 6858000"/>
              <a:gd name="connsiteX230" fmla="*/ 627706 w 3679973"/>
              <a:gd name="connsiteY230" fmla="*/ 380700 h 6858000"/>
              <a:gd name="connsiteX231" fmla="*/ 615852 w 3679973"/>
              <a:gd name="connsiteY231" fmla="*/ 388604 h 6858000"/>
              <a:gd name="connsiteX232" fmla="*/ 627706 w 3679973"/>
              <a:gd name="connsiteY232" fmla="*/ 400458 h 6858000"/>
              <a:gd name="connsiteX233" fmla="*/ 639565 w 3679973"/>
              <a:gd name="connsiteY233" fmla="*/ 392554 h 6858000"/>
              <a:gd name="connsiteX234" fmla="*/ 636600 w 3679973"/>
              <a:gd name="connsiteY234" fmla="*/ 380699 h 6858000"/>
              <a:gd name="connsiteX235" fmla="*/ 2373166 w 3679973"/>
              <a:gd name="connsiteY235" fmla="*/ 285849 h 6858000"/>
              <a:gd name="connsiteX236" fmla="*/ 2357358 w 3679973"/>
              <a:gd name="connsiteY236" fmla="*/ 301658 h 6858000"/>
              <a:gd name="connsiteX237" fmla="*/ 2369212 w 3679973"/>
              <a:gd name="connsiteY237" fmla="*/ 309562 h 6858000"/>
              <a:gd name="connsiteX238" fmla="*/ 2381071 w 3679973"/>
              <a:gd name="connsiteY238" fmla="*/ 317466 h 6858000"/>
              <a:gd name="connsiteX239" fmla="*/ 2373166 w 3679973"/>
              <a:gd name="connsiteY239" fmla="*/ 341179 h 6858000"/>
              <a:gd name="connsiteX240" fmla="*/ 2365262 w 3679973"/>
              <a:gd name="connsiteY240" fmla="*/ 356988 h 6858000"/>
              <a:gd name="connsiteX241" fmla="*/ 2385021 w 3679973"/>
              <a:gd name="connsiteY241" fmla="*/ 360938 h 6858000"/>
              <a:gd name="connsiteX242" fmla="*/ 2392925 w 3679973"/>
              <a:gd name="connsiteY242" fmla="*/ 317466 h 6858000"/>
              <a:gd name="connsiteX243" fmla="*/ 2373166 w 3679973"/>
              <a:gd name="connsiteY243" fmla="*/ 285849 h 6858000"/>
              <a:gd name="connsiteX244" fmla="*/ 623756 w 3679973"/>
              <a:gd name="connsiteY244" fmla="*/ 285848 h 6858000"/>
              <a:gd name="connsiteX245" fmla="*/ 607948 w 3679973"/>
              <a:gd name="connsiteY245" fmla="*/ 301657 h 6858000"/>
              <a:gd name="connsiteX246" fmla="*/ 619802 w 3679973"/>
              <a:gd name="connsiteY246" fmla="*/ 309561 h 6858000"/>
              <a:gd name="connsiteX247" fmla="*/ 631661 w 3679973"/>
              <a:gd name="connsiteY247" fmla="*/ 317465 h 6858000"/>
              <a:gd name="connsiteX248" fmla="*/ 623756 w 3679973"/>
              <a:gd name="connsiteY248" fmla="*/ 341178 h 6858000"/>
              <a:gd name="connsiteX249" fmla="*/ 615852 w 3679973"/>
              <a:gd name="connsiteY249" fmla="*/ 356987 h 6858000"/>
              <a:gd name="connsiteX250" fmla="*/ 635611 w 3679973"/>
              <a:gd name="connsiteY250" fmla="*/ 360937 h 6858000"/>
              <a:gd name="connsiteX251" fmla="*/ 643515 w 3679973"/>
              <a:gd name="connsiteY251" fmla="*/ 317465 h 6858000"/>
              <a:gd name="connsiteX252" fmla="*/ 623756 w 3679973"/>
              <a:gd name="connsiteY252" fmla="*/ 285848 h 6858000"/>
              <a:gd name="connsiteX253" fmla="*/ 2357358 w 3679973"/>
              <a:gd name="connsiteY253" fmla="*/ 214706 h 6858000"/>
              <a:gd name="connsiteX254" fmla="*/ 2349454 w 3679973"/>
              <a:gd name="connsiteY254" fmla="*/ 234469 h 6858000"/>
              <a:gd name="connsiteX255" fmla="*/ 2357358 w 3679973"/>
              <a:gd name="connsiteY255" fmla="*/ 250278 h 6858000"/>
              <a:gd name="connsiteX256" fmla="*/ 2365262 w 3679973"/>
              <a:gd name="connsiteY256" fmla="*/ 230519 h 6858000"/>
              <a:gd name="connsiteX257" fmla="*/ 2357358 w 3679973"/>
              <a:gd name="connsiteY257" fmla="*/ 214706 h 6858000"/>
              <a:gd name="connsiteX258" fmla="*/ 607948 w 3679973"/>
              <a:gd name="connsiteY258" fmla="*/ 214705 h 6858000"/>
              <a:gd name="connsiteX259" fmla="*/ 600043 w 3679973"/>
              <a:gd name="connsiteY259" fmla="*/ 234468 h 6858000"/>
              <a:gd name="connsiteX260" fmla="*/ 607948 w 3679973"/>
              <a:gd name="connsiteY260" fmla="*/ 250277 h 6858000"/>
              <a:gd name="connsiteX261" fmla="*/ 615852 w 3679973"/>
              <a:gd name="connsiteY261" fmla="*/ 230518 h 6858000"/>
              <a:gd name="connsiteX262" fmla="*/ 607948 w 3679973"/>
              <a:gd name="connsiteY262" fmla="*/ 214705 h 6858000"/>
              <a:gd name="connsiteX263" fmla="*/ 2416638 w 3679973"/>
              <a:gd name="connsiteY263" fmla="*/ 183093 h 6858000"/>
              <a:gd name="connsiteX264" fmla="*/ 2412688 w 3679973"/>
              <a:gd name="connsiteY264" fmla="*/ 194948 h 6858000"/>
              <a:gd name="connsiteX265" fmla="*/ 2424542 w 3679973"/>
              <a:gd name="connsiteY265" fmla="*/ 206806 h 6858000"/>
              <a:gd name="connsiteX266" fmla="*/ 2428497 w 3679973"/>
              <a:gd name="connsiteY266" fmla="*/ 194948 h 6858000"/>
              <a:gd name="connsiteX267" fmla="*/ 2416638 w 3679973"/>
              <a:gd name="connsiteY267" fmla="*/ 183093 h 6858000"/>
              <a:gd name="connsiteX268" fmla="*/ 667228 w 3679973"/>
              <a:gd name="connsiteY268" fmla="*/ 183092 h 6858000"/>
              <a:gd name="connsiteX269" fmla="*/ 663278 w 3679973"/>
              <a:gd name="connsiteY269" fmla="*/ 194947 h 6858000"/>
              <a:gd name="connsiteX270" fmla="*/ 675132 w 3679973"/>
              <a:gd name="connsiteY270" fmla="*/ 206805 h 6858000"/>
              <a:gd name="connsiteX271" fmla="*/ 679086 w 3679973"/>
              <a:gd name="connsiteY271" fmla="*/ 194947 h 6858000"/>
              <a:gd name="connsiteX272" fmla="*/ 667228 w 3679973"/>
              <a:gd name="connsiteY272" fmla="*/ 183092 h 6858000"/>
              <a:gd name="connsiteX273" fmla="*/ 0 w 3679973"/>
              <a:gd name="connsiteY273" fmla="*/ 0 h 6858000"/>
              <a:gd name="connsiteX274" fmla="*/ 607948 w 3679973"/>
              <a:gd name="connsiteY274" fmla="*/ 0 h 6858000"/>
              <a:gd name="connsiteX275" fmla="*/ 607948 w 3679973"/>
              <a:gd name="connsiteY275" fmla="*/ 21052 h 6858000"/>
              <a:gd name="connsiteX276" fmla="*/ 615852 w 3679973"/>
              <a:gd name="connsiteY276" fmla="*/ 32910 h 6858000"/>
              <a:gd name="connsiteX277" fmla="*/ 627706 w 3679973"/>
              <a:gd name="connsiteY277" fmla="*/ 28956 h 6858000"/>
              <a:gd name="connsiteX278" fmla="*/ 635611 w 3679973"/>
              <a:gd name="connsiteY278" fmla="*/ 44765 h 6858000"/>
              <a:gd name="connsiteX279" fmla="*/ 643515 w 3679973"/>
              <a:gd name="connsiteY279" fmla="*/ 25006 h 6858000"/>
              <a:gd name="connsiteX280" fmla="*/ 647469 w 3679973"/>
              <a:gd name="connsiteY280" fmla="*/ 5243 h 6858000"/>
              <a:gd name="connsiteX281" fmla="*/ 649736 w 3679973"/>
              <a:gd name="connsiteY281" fmla="*/ 0 h 6858000"/>
              <a:gd name="connsiteX282" fmla="*/ 2357358 w 3679973"/>
              <a:gd name="connsiteY282" fmla="*/ 0 h 6858000"/>
              <a:gd name="connsiteX283" fmla="*/ 2357358 w 3679973"/>
              <a:gd name="connsiteY283" fmla="*/ 21053 h 6858000"/>
              <a:gd name="connsiteX284" fmla="*/ 2365262 w 3679973"/>
              <a:gd name="connsiteY284" fmla="*/ 32911 h 6858000"/>
              <a:gd name="connsiteX285" fmla="*/ 2377117 w 3679973"/>
              <a:gd name="connsiteY285" fmla="*/ 28957 h 6858000"/>
              <a:gd name="connsiteX286" fmla="*/ 2385021 w 3679973"/>
              <a:gd name="connsiteY286" fmla="*/ 44766 h 6858000"/>
              <a:gd name="connsiteX287" fmla="*/ 2392925 w 3679973"/>
              <a:gd name="connsiteY287" fmla="*/ 25007 h 6858000"/>
              <a:gd name="connsiteX288" fmla="*/ 2396879 w 3679973"/>
              <a:gd name="connsiteY288" fmla="*/ 5244 h 6858000"/>
              <a:gd name="connsiteX289" fmla="*/ 2399146 w 3679973"/>
              <a:gd name="connsiteY289" fmla="*/ 0 h 6858000"/>
              <a:gd name="connsiteX290" fmla="*/ 3510490 w 3679973"/>
              <a:gd name="connsiteY290" fmla="*/ 0 h 6858000"/>
              <a:gd name="connsiteX291" fmla="*/ 3507431 w 3679973"/>
              <a:gd name="connsiteY291" fmla="*/ 13149 h 6858000"/>
              <a:gd name="connsiteX292" fmla="*/ 3495577 w 3679973"/>
              <a:gd name="connsiteY292" fmla="*/ 92192 h 6858000"/>
              <a:gd name="connsiteX293" fmla="*/ 3487673 w 3679973"/>
              <a:gd name="connsiteY293" fmla="*/ 163330 h 6858000"/>
              <a:gd name="connsiteX294" fmla="*/ 3460006 w 3679973"/>
              <a:gd name="connsiteY294" fmla="*/ 321416 h 6858000"/>
              <a:gd name="connsiteX295" fmla="*/ 3448151 w 3679973"/>
              <a:gd name="connsiteY295" fmla="*/ 408364 h 6858000"/>
              <a:gd name="connsiteX296" fmla="*/ 3436293 w 3679973"/>
              <a:gd name="connsiteY296" fmla="*/ 487407 h 6858000"/>
              <a:gd name="connsiteX297" fmla="*/ 3416534 w 3679973"/>
              <a:gd name="connsiteY297" fmla="*/ 613875 h 6858000"/>
              <a:gd name="connsiteX298" fmla="*/ 3412580 w 3679973"/>
              <a:gd name="connsiteY298" fmla="*/ 665255 h 6858000"/>
              <a:gd name="connsiteX299" fmla="*/ 3408630 w 3679973"/>
              <a:gd name="connsiteY299" fmla="*/ 724536 h 6858000"/>
              <a:gd name="connsiteX300" fmla="*/ 3408630 w 3679973"/>
              <a:gd name="connsiteY300" fmla="*/ 764057 h 6858000"/>
              <a:gd name="connsiteX301" fmla="*/ 3404675 w 3679973"/>
              <a:gd name="connsiteY301" fmla="*/ 779866 h 6858000"/>
              <a:gd name="connsiteX302" fmla="*/ 3400725 w 3679973"/>
              <a:gd name="connsiteY302" fmla="*/ 799629 h 6858000"/>
              <a:gd name="connsiteX303" fmla="*/ 3392821 w 3679973"/>
              <a:gd name="connsiteY303" fmla="*/ 823341 h 6858000"/>
              <a:gd name="connsiteX304" fmla="*/ 3380963 w 3679973"/>
              <a:gd name="connsiteY304" fmla="*/ 886572 h 6858000"/>
              <a:gd name="connsiteX305" fmla="*/ 3377012 w 3679973"/>
              <a:gd name="connsiteY305" fmla="*/ 981427 h 6858000"/>
              <a:gd name="connsiteX306" fmla="*/ 3365154 w 3679973"/>
              <a:gd name="connsiteY306" fmla="*/ 1088133 h 6858000"/>
              <a:gd name="connsiteX307" fmla="*/ 3365154 w 3679973"/>
              <a:gd name="connsiteY307" fmla="*/ 1115801 h 6858000"/>
              <a:gd name="connsiteX308" fmla="*/ 3357250 w 3679973"/>
              <a:gd name="connsiteY308" fmla="*/ 1167176 h 6858000"/>
              <a:gd name="connsiteX309" fmla="*/ 3349345 w 3679973"/>
              <a:gd name="connsiteY309" fmla="*/ 1206698 h 6858000"/>
              <a:gd name="connsiteX310" fmla="*/ 3345395 w 3679973"/>
              <a:gd name="connsiteY310" fmla="*/ 1333167 h 6858000"/>
              <a:gd name="connsiteX311" fmla="*/ 3341441 w 3679973"/>
              <a:gd name="connsiteY311" fmla="*/ 1388497 h 6858000"/>
              <a:gd name="connsiteX312" fmla="*/ 3353300 w 3679973"/>
              <a:gd name="connsiteY312" fmla="*/ 1428018 h 6858000"/>
              <a:gd name="connsiteX313" fmla="*/ 3353300 w 3679973"/>
              <a:gd name="connsiteY313" fmla="*/ 1435923 h 6858000"/>
              <a:gd name="connsiteX314" fmla="*/ 3365154 w 3679973"/>
              <a:gd name="connsiteY314" fmla="*/ 1645388 h 6858000"/>
              <a:gd name="connsiteX315" fmla="*/ 3365154 w 3679973"/>
              <a:gd name="connsiteY315" fmla="*/ 1680956 h 6858000"/>
              <a:gd name="connsiteX316" fmla="*/ 3369108 w 3679973"/>
              <a:gd name="connsiteY316" fmla="*/ 1712573 h 6858000"/>
              <a:gd name="connsiteX317" fmla="*/ 3365154 w 3679973"/>
              <a:gd name="connsiteY317" fmla="*/ 1716523 h 6858000"/>
              <a:gd name="connsiteX318" fmla="*/ 3353300 w 3679973"/>
              <a:gd name="connsiteY318" fmla="*/ 1748144 h 6858000"/>
              <a:gd name="connsiteX319" fmla="*/ 3361204 w 3679973"/>
              <a:gd name="connsiteY319" fmla="*/ 1795566 h 6858000"/>
              <a:gd name="connsiteX320" fmla="*/ 3369108 w 3679973"/>
              <a:gd name="connsiteY320" fmla="*/ 1827187 h 6858000"/>
              <a:gd name="connsiteX321" fmla="*/ 3365154 w 3679973"/>
              <a:gd name="connsiteY321" fmla="*/ 1858805 h 6858000"/>
              <a:gd name="connsiteX322" fmla="*/ 3361204 w 3679973"/>
              <a:gd name="connsiteY322" fmla="*/ 1933893 h 6858000"/>
              <a:gd name="connsiteX323" fmla="*/ 3357250 w 3679973"/>
              <a:gd name="connsiteY323" fmla="*/ 1957606 h 6858000"/>
              <a:gd name="connsiteX324" fmla="*/ 3361204 w 3679973"/>
              <a:gd name="connsiteY324" fmla="*/ 2139405 h 6858000"/>
              <a:gd name="connsiteX325" fmla="*/ 3361204 w 3679973"/>
              <a:gd name="connsiteY325" fmla="*/ 2206594 h 6858000"/>
              <a:gd name="connsiteX326" fmla="*/ 3361204 w 3679973"/>
              <a:gd name="connsiteY326" fmla="*/ 2222398 h 6858000"/>
              <a:gd name="connsiteX327" fmla="*/ 3369108 w 3679973"/>
              <a:gd name="connsiteY327" fmla="*/ 2238211 h 6858000"/>
              <a:gd name="connsiteX328" fmla="*/ 3380963 w 3679973"/>
              <a:gd name="connsiteY328" fmla="*/ 2242161 h 6858000"/>
              <a:gd name="connsiteX329" fmla="*/ 3384917 w 3679973"/>
              <a:gd name="connsiteY329" fmla="*/ 2269824 h 6858000"/>
              <a:gd name="connsiteX330" fmla="*/ 3373058 w 3679973"/>
              <a:gd name="connsiteY330" fmla="*/ 2293541 h 6858000"/>
              <a:gd name="connsiteX331" fmla="*/ 3380963 w 3679973"/>
              <a:gd name="connsiteY331" fmla="*/ 2309345 h 6858000"/>
              <a:gd name="connsiteX332" fmla="*/ 3396771 w 3679973"/>
              <a:gd name="connsiteY332" fmla="*/ 2317254 h 6858000"/>
              <a:gd name="connsiteX333" fmla="*/ 3388867 w 3679973"/>
              <a:gd name="connsiteY333" fmla="*/ 2337013 h 6858000"/>
              <a:gd name="connsiteX334" fmla="*/ 3380963 w 3679973"/>
              <a:gd name="connsiteY334" fmla="*/ 2333062 h 6858000"/>
              <a:gd name="connsiteX335" fmla="*/ 3373058 w 3679973"/>
              <a:gd name="connsiteY335" fmla="*/ 2325158 h 6858000"/>
              <a:gd name="connsiteX336" fmla="*/ 3373058 w 3679973"/>
              <a:gd name="connsiteY336" fmla="*/ 2388388 h 6858000"/>
              <a:gd name="connsiteX337" fmla="*/ 3377012 w 3679973"/>
              <a:gd name="connsiteY337" fmla="*/ 2463482 h 6858000"/>
              <a:gd name="connsiteX338" fmla="*/ 3388867 w 3679973"/>
              <a:gd name="connsiteY338" fmla="*/ 2653184 h 6858000"/>
              <a:gd name="connsiteX339" fmla="*/ 3377012 w 3679973"/>
              <a:gd name="connsiteY339" fmla="*/ 2791512 h 6858000"/>
              <a:gd name="connsiteX340" fmla="*/ 3377012 w 3679973"/>
              <a:gd name="connsiteY340" fmla="*/ 2795462 h 6858000"/>
              <a:gd name="connsiteX341" fmla="*/ 3388867 w 3679973"/>
              <a:gd name="connsiteY341" fmla="*/ 2842888 h 6858000"/>
              <a:gd name="connsiteX342" fmla="*/ 3400725 w 3679973"/>
              <a:gd name="connsiteY342" fmla="*/ 2914026 h 6858000"/>
              <a:gd name="connsiteX343" fmla="*/ 3400725 w 3679973"/>
              <a:gd name="connsiteY343" fmla="*/ 2953548 h 6858000"/>
              <a:gd name="connsiteX344" fmla="*/ 3408630 w 3679973"/>
              <a:gd name="connsiteY344" fmla="*/ 2977261 h 6858000"/>
              <a:gd name="connsiteX345" fmla="*/ 3412580 w 3679973"/>
              <a:gd name="connsiteY345" fmla="*/ 2997024 h 6858000"/>
              <a:gd name="connsiteX346" fmla="*/ 3400725 w 3679973"/>
              <a:gd name="connsiteY346" fmla="*/ 3024687 h 6858000"/>
              <a:gd name="connsiteX347" fmla="*/ 3396771 w 3679973"/>
              <a:gd name="connsiteY347" fmla="*/ 3127442 h 6858000"/>
              <a:gd name="connsiteX348" fmla="*/ 3400725 w 3679973"/>
              <a:gd name="connsiteY348" fmla="*/ 3170914 h 6858000"/>
              <a:gd name="connsiteX349" fmla="*/ 3412580 w 3679973"/>
              <a:gd name="connsiteY349" fmla="*/ 3218340 h 6858000"/>
              <a:gd name="connsiteX350" fmla="*/ 3420484 w 3679973"/>
              <a:gd name="connsiteY350" fmla="*/ 3329000 h 6858000"/>
              <a:gd name="connsiteX351" fmla="*/ 3436293 w 3679973"/>
              <a:gd name="connsiteY351" fmla="*/ 3411997 h 6858000"/>
              <a:gd name="connsiteX352" fmla="*/ 3436293 w 3679973"/>
              <a:gd name="connsiteY352" fmla="*/ 3427806 h 6858000"/>
              <a:gd name="connsiteX353" fmla="*/ 3436293 w 3679973"/>
              <a:gd name="connsiteY353" fmla="*/ 3443614 h 6858000"/>
              <a:gd name="connsiteX354" fmla="*/ 3440247 w 3679973"/>
              <a:gd name="connsiteY354" fmla="*/ 3518707 h 6858000"/>
              <a:gd name="connsiteX355" fmla="*/ 3448151 w 3679973"/>
              <a:gd name="connsiteY355" fmla="*/ 3534512 h 6858000"/>
              <a:gd name="connsiteX356" fmla="*/ 3444197 w 3679973"/>
              <a:gd name="connsiteY356" fmla="*/ 3585892 h 6858000"/>
              <a:gd name="connsiteX357" fmla="*/ 3448151 w 3679973"/>
              <a:gd name="connsiteY357" fmla="*/ 3617509 h 6858000"/>
              <a:gd name="connsiteX358" fmla="*/ 3452105 w 3679973"/>
              <a:gd name="connsiteY358" fmla="*/ 3653076 h 6858000"/>
              <a:gd name="connsiteX359" fmla="*/ 3460006 w 3679973"/>
              <a:gd name="connsiteY359" fmla="*/ 3684693 h 6858000"/>
              <a:gd name="connsiteX360" fmla="*/ 3471864 w 3679973"/>
              <a:gd name="connsiteY360" fmla="*/ 3700506 h 6858000"/>
              <a:gd name="connsiteX361" fmla="*/ 3460006 w 3679973"/>
              <a:gd name="connsiteY361" fmla="*/ 3704456 h 6858000"/>
              <a:gd name="connsiteX362" fmla="*/ 3452105 w 3679973"/>
              <a:gd name="connsiteY362" fmla="*/ 3775595 h 6858000"/>
              <a:gd name="connsiteX363" fmla="*/ 3460005 w 3679973"/>
              <a:gd name="connsiteY363" fmla="*/ 3830925 h 6858000"/>
              <a:gd name="connsiteX364" fmla="*/ 3467910 w 3679973"/>
              <a:gd name="connsiteY364" fmla="*/ 3862542 h 6858000"/>
              <a:gd name="connsiteX365" fmla="*/ 3475814 w 3679973"/>
              <a:gd name="connsiteY365" fmla="*/ 3866497 h 6858000"/>
              <a:gd name="connsiteX366" fmla="*/ 3467910 w 3679973"/>
              <a:gd name="connsiteY366" fmla="*/ 3878351 h 6858000"/>
              <a:gd name="connsiteX367" fmla="*/ 3467910 w 3679973"/>
              <a:gd name="connsiteY367" fmla="*/ 3890205 h 6858000"/>
              <a:gd name="connsiteX368" fmla="*/ 3471864 w 3679973"/>
              <a:gd name="connsiteY368" fmla="*/ 3921823 h 6858000"/>
              <a:gd name="connsiteX369" fmla="*/ 3467910 w 3679973"/>
              <a:gd name="connsiteY369" fmla="*/ 4024583 h 6858000"/>
              <a:gd name="connsiteX370" fmla="*/ 3463959 w 3679973"/>
              <a:gd name="connsiteY370" fmla="*/ 4103626 h 6858000"/>
              <a:gd name="connsiteX371" fmla="*/ 3471864 w 3679973"/>
              <a:gd name="connsiteY371" fmla="*/ 4178714 h 6858000"/>
              <a:gd name="connsiteX372" fmla="*/ 3487672 w 3679973"/>
              <a:gd name="connsiteY372" fmla="*/ 4360513 h 6858000"/>
              <a:gd name="connsiteX373" fmla="*/ 3503481 w 3679973"/>
              <a:gd name="connsiteY373" fmla="*/ 4554166 h 6858000"/>
              <a:gd name="connsiteX374" fmla="*/ 3507431 w 3679973"/>
              <a:gd name="connsiteY374" fmla="*/ 4613451 h 6858000"/>
              <a:gd name="connsiteX375" fmla="*/ 3511385 w 3679973"/>
              <a:gd name="connsiteY375" fmla="*/ 4649022 h 6858000"/>
              <a:gd name="connsiteX376" fmla="*/ 3507431 w 3679973"/>
              <a:gd name="connsiteY376" fmla="*/ 4712252 h 6858000"/>
              <a:gd name="connsiteX377" fmla="*/ 3503481 w 3679973"/>
              <a:gd name="connsiteY377" fmla="*/ 4720161 h 6858000"/>
              <a:gd name="connsiteX378" fmla="*/ 3519290 w 3679973"/>
              <a:gd name="connsiteY378" fmla="*/ 4775491 h 6858000"/>
              <a:gd name="connsiteX379" fmla="*/ 3519290 w 3679973"/>
              <a:gd name="connsiteY379" fmla="*/ 4854534 h 6858000"/>
              <a:gd name="connsiteX380" fmla="*/ 3535098 w 3679973"/>
              <a:gd name="connsiteY380" fmla="*/ 5016570 h 6858000"/>
              <a:gd name="connsiteX381" fmla="*/ 3539048 w 3679973"/>
              <a:gd name="connsiteY381" fmla="*/ 5028424 h 6858000"/>
              <a:gd name="connsiteX382" fmla="*/ 3546953 w 3679973"/>
              <a:gd name="connsiteY382" fmla="*/ 5060046 h 6858000"/>
              <a:gd name="connsiteX383" fmla="*/ 3554857 w 3679973"/>
              <a:gd name="connsiteY383" fmla="*/ 5071900 h 6858000"/>
              <a:gd name="connsiteX384" fmla="*/ 3554857 w 3679973"/>
              <a:gd name="connsiteY384" fmla="*/ 5079804 h 6858000"/>
              <a:gd name="connsiteX385" fmla="*/ 3546953 w 3679973"/>
              <a:gd name="connsiteY385" fmla="*/ 5115376 h 6858000"/>
              <a:gd name="connsiteX386" fmla="*/ 3539048 w 3679973"/>
              <a:gd name="connsiteY386" fmla="*/ 5139089 h 6858000"/>
              <a:gd name="connsiteX387" fmla="*/ 3539048 w 3679973"/>
              <a:gd name="connsiteY387" fmla="*/ 5150943 h 6858000"/>
              <a:gd name="connsiteX388" fmla="*/ 3550907 w 3679973"/>
              <a:gd name="connsiteY388" fmla="*/ 5198369 h 6858000"/>
              <a:gd name="connsiteX389" fmla="*/ 3558811 w 3679973"/>
              <a:gd name="connsiteY389" fmla="*/ 5233940 h 6858000"/>
              <a:gd name="connsiteX390" fmla="*/ 3562761 w 3679973"/>
              <a:gd name="connsiteY390" fmla="*/ 5261603 h 6858000"/>
              <a:gd name="connsiteX391" fmla="*/ 3562761 w 3679973"/>
              <a:gd name="connsiteY391" fmla="*/ 5340646 h 6858000"/>
              <a:gd name="connsiteX392" fmla="*/ 3550907 w 3679973"/>
              <a:gd name="connsiteY392" fmla="*/ 5407835 h 6858000"/>
              <a:gd name="connsiteX393" fmla="*/ 3535098 w 3679973"/>
              <a:gd name="connsiteY393" fmla="*/ 5423639 h 6858000"/>
              <a:gd name="connsiteX394" fmla="*/ 3543002 w 3679973"/>
              <a:gd name="connsiteY394" fmla="*/ 5419689 h 6858000"/>
              <a:gd name="connsiteX395" fmla="*/ 3562761 w 3679973"/>
              <a:gd name="connsiteY395" fmla="*/ 5419689 h 6858000"/>
              <a:gd name="connsiteX396" fmla="*/ 3566715 w 3679973"/>
              <a:gd name="connsiteY396" fmla="*/ 5435498 h 6858000"/>
              <a:gd name="connsiteX397" fmla="*/ 3566715 w 3679973"/>
              <a:gd name="connsiteY397" fmla="*/ 5455261 h 6858000"/>
              <a:gd name="connsiteX398" fmla="*/ 3558811 w 3679973"/>
              <a:gd name="connsiteY398" fmla="*/ 5463161 h 6858000"/>
              <a:gd name="connsiteX399" fmla="*/ 3546953 w 3679973"/>
              <a:gd name="connsiteY399" fmla="*/ 5455261 h 6858000"/>
              <a:gd name="connsiteX400" fmla="*/ 3543002 w 3679973"/>
              <a:gd name="connsiteY400" fmla="*/ 5467115 h 6858000"/>
              <a:gd name="connsiteX401" fmla="*/ 3539048 w 3679973"/>
              <a:gd name="connsiteY401" fmla="*/ 5482924 h 6858000"/>
              <a:gd name="connsiteX402" fmla="*/ 3546953 w 3679973"/>
              <a:gd name="connsiteY402" fmla="*/ 5482924 h 6858000"/>
              <a:gd name="connsiteX403" fmla="*/ 3562761 w 3679973"/>
              <a:gd name="connsiteY403" fmla="*/ 5502682 h 6858000"/>
              <a:gd name="connsiteX404" fmla="*/ 3566715 w 3679973"/>
              <a:gd name="connsiteY404" fmla="*/ 5526399 h 6858000"/>
              <a:gd name="connsiteX405" fmla="*/ 3578574 w 3679973"/>
              <a:gd name="connsiteY405" fmla="*/ 5601488 h 6858000"/>
              <a:gd name="connsiteX406" fmla="*/ 3566715 w 3679973"/>
              <a:gd name="connsiteY406" fmla="*/ 5680531 h 6858000"/>
              <a:gd name="connsiteX407" fmla="*/ 3550907 w 3679973"/>
              <a:gd name="connsiteY407" fmla="*/ 5684485 h 6858000"/>
              <a:gd name="connsiteX408" fmla="*/ 3570665 w 3679973"/>
              <a:gd name="connsiteY408" fmla="*/ 5700290 h 6858000"/>
              <a:gd name="connsiteX409" fmla="*/ 3582524 w 3679973"/>
              <a:gd name="connsiteY409" fmla="*/ 5731911 h 6858000"/>
              <a:gd name="connsiteX410" fmla="*/ 3578574 w 3679973"/>
              <a:gd name="connsiteY410" fmla="*/ 5767478 h 6858000"/>
              <a:gd name="connsiteX411" fmla="*/ 3558811 w 3679973"/>
              <a:gd name="connsiteY411" fmla="*/ 5810954 h 6858000"/>
              <a:gd name="connsiteX412" fmla="*/ 3550907 w 3679973"/>
              <a:gd name="connsiteY412" fmla="*/ 5814904 h 6858000"/>
              <a:gd name="connsiteX413" fmla="*/ 3574620 w 3679973"/>
              <a:gd name="connsiteY413" fmla="*/ 5810954 h 6858000"/>
              <a:gd name="connsiteX414" fmla="*/ 3594378 w 3679973"/>
              <a:gd name="connsiteY414" fmla="*/ 5842571 h 6858000"/>
              <a:gd name="connsiteX415" fmla="*/ 3594378 w 3679973"/>
              <a:gd name="connsiteY415" fmla="*/ 5909756 h 6858000"/>
              <a:gd name="connsiteX416" fmla="*/ 3590428 w 3679973"/>
              <a:gd name="connsiteY416" fmla="*/ 5984849 h 6858000"/>
              <a:gd name="connsiteX417" fmla="*/ 3606237 w 3679973"/>
              <a:gd name="connsiteY417" fmla="*/ 6055983 h 6858000"/>
              <a:gd name="connsiteX418" fmla="*/ 3606237 w 3679973"/>
              <a:gd name="connsiteY418" fmla="*/ 6103413 h 6858000"/>
              <a:gd name="connsiteX419" fmla="*/ 3606237 w 3679973"/>
              <a:gd name="connsiteY419" fmla="*/ 6119222 h 6858000"/>
              <a:gd name="connsiteX420" fmla="*/ 3602283 w 3679973"/>
              <a:gd name="connsiteY420" fmla="*/ 6131076 h 6858000"/>
              <a:gd name="connsiteX421" fmla="*/ 3586474 w 3679973"/>
              <a:gd name="connsiteY421" fmla="*/ 6135026 h 6858000"/>
              <a:gd name="connsiteX422" fmla="*/ 3598333 w 3679973"/>
              <a:gd name="connsiteY422" fmla="*/ 6138980 h 6858000"/>
              <a:gd name="connsiteX423" fmla="*/ 3618095 w 3679973"/>
              <a:gd name="connsiteY423" fmla="*/ 6158743 h 6858000"/>
              <a:gd name="connsiteX424" fmla="*/ 3618095 w 3679973"/>
              <a:gd name="connsiteY424" fmla="*/ 6178502 h 6858000"/>
              <a:gd name="connsiteX425" fmla="*/ 3614141 w 3679973"/>
              <a:gd name="connsiteY425" fmla="*/ 6253591 h 6858000"/>
              <a:gd name="connsiteX426" fmla="*/ 3610187 w 3679973"/>
              <a:gd name="connsiteY426" fmla="*/ 6245691 h 6858000"/>
              <a:gd name="connsiteX427" fmla="*/ 3606237 w 3679973"/>
              <a:gd name="connsiteY427" fmla="*/ 6237786 h 6858000"/>
              <a:gd name="connsiteX428" fmla="*/ 3618095 w 3679973"/>
              <a:gd name="connsiteY428" fmla="*/ 6281258 h 6858000"/>
              <a:gd name="connsiteX429" fmla="*/ 3625996 w 3679973"/>
              <a:gd name="connsiteY429" fmla="*/ 6308925 h 6858000"/>
              <a:gd name="connsiteX430" fmla="*/ 3622045 w 3679973"/>
              <a:gd name="connsiteY430" fmla="*/ 6344492 h 6858000"/>
              <a:gd name="connsiteX431" fmla="*/ 3618095 w 3679973"/>
              <a:gd name="connsiteY431" fmla="*/ 6372155 h 6858000"/>
              <a:gd name="connsiteX432" fmla="*/ 3606237 w 3679973"/>
              <a:gd name="connsiteY432" fmla="*/ 6372155 h 6858000"/>
              <a:gd name="connsiteX433" fmla="*/ 3598333 w 3679973"/>
              <a:gd name="connsiteY433" fmla="*/ 6352396 h 6858000"/>
              <a:gd name="connsiteX434" fmla="*/ 3590428 w 3679973"/>
              <a:gd name="connsiteY434" fmla="*/ 6324734 h 6858000"/>
              <a:gd name="connsiteX435" fmla="*/ 3582524 w 3679973"/>
              <a:gd name="connsiteY435" fmla="*/ 6316829 h 6858000"/>
              <a:gd name="connsiteX436" fmla="*/ 3582524 w 3679973"/>
              <a:gd name="connsiteY436" fmla="*/ 6356351 h 6858000"/>
              <a:gd name="connsiteX437" fmla="*/ 3586474 w 3679973"/>
              <a:gd name="connsiteY437" fmla="*/ 6364255 h 6858000"/>
              <a:gd name="connsiteX438" fmla="*/ 3590428 w 3679973"/>
              <a:gd name="connsiteY438" fmla="*/ 6376109 h 6858000"/>
              <a:gd name="connsiteX439" fmla="*/ 3598333 w 3679973"/>
              <a:gd name="connsiteY439" fmla="*/ 6399822 h 6858000"/>
              <a:gd name="connsiteX440" fmla="*/ 3610187 w 3679973"/>
              <a:gd name="connsiteY440" fmla="*/ 6415631 h 6858000"/>
              <a:gd name="connsiteX441" fmla="*/ 3622045 w 3679973"/>
              <a:gd name="connsiteY441" fmla="*/ 6423535 h 6858000"/>
              <a:gd name="connsiteX442" fmla="*/ 3606237 w 3679973"/>
              <a:gd name="connsiteY442" fmla="*/ 6439344 h 6858000"/>
              <a:gd name="connsiteX443" fmla="*/ 3598333 w 3679973"/>
              <a:gd name="connsiteY443" fmla="*/ 6459107 h 6858000"/>
              <a:gd name="connsiteX444" fmla="*/ 3622045 w 3679973"/>
              <a:gd name="connsiteY444" fmla="*/ 6459107 h 6858000"/>
              <a:gd name="connsiteX445" fmla="*/ 3645758 w 3679973"/>
              <a:gd name="connsiteY445" fmla="*/ 6451198 h 6858000"/>
              <a:gd name="connsiteX446" fmla="*/ 3645758 w 3679973"/>
              <a:gd name="connsiteY446" fmla="*/ 6455152 h 6858000"/>
              <a:gd name="connsiteX447" fmla="*/ 3641808 w 3679973"/>
              <a:gd name="connsiteY447" fmla="*/ 6467011 h 6858000"/>
              <a:gd name="connsiteX448" fmla="*/ 3641808 w 3679973"/>
              <a:gd name="connsiteY448" fmla="*/ 6474915 h 6858000"/>
              <a:gd name="connsiteX449" fmla="*/ 3610187 w 3679973"/>
              <a:gd name="connsiteY449" fmla="*/ 6470961 h 6858000"/>
              <a:gd name="connsiteX450" fmla="*/ 3598333 w 3679973"/>
              <a:gd name="connsiteY450" fmla="*/ 6470961 h 6858000"/>
              <a:gd name="connsiteX451" fmla="*/ 3606237 w 3679973"/>
              <a:gd name="connsiteY451" fmla="*/ 6498628 h 6858000"/>
              <a:gd name="connsiteX452" fmla="*/ 3610187 w 3679973"/>
              <a:gd name="connsiteY452" fmla="*/ 6518387 h 6858000"/>
              <a:gd name="connsiteX453" fmla="*/ 3618095 w 3679973"/>
              <a:gd name="connsiteY453" fmla="*/ 6510482 h 6858000"/>
              <a:gd name="connsiteX454" fmla="*/ 3653663 w 3679973"/>
              <a:gd name="connsiteY454" fmla="*/ 6486770 h 6858000"/>
              <a:gd name="connsiteX455" fmla="*/ 3649708 w 3679973"/>
              <a:gd name="connsiteY455" fmla="*/ 6494674 h 6858000"/>
              <a:gd name="connsiteX456" fmla="*/ 3649708 w 3679973"/>
              <a:gd name="connsiteY456" fmla="*/ 6506532 h 6858000"/>
              <a:gd name="connsiteX457" fmla="*/ 3645758 w 3679973"/>
              <a:gd name="connsiteY457" fmla="*/ 6530241 h 6858000"/>
              <a:gd name="connsiteX458" fmla="*/ 3645758 w 3679973"/>
              <a:gd name="connsiteY458" fmla="*/ 6546054 h 6858000"/>
              <a:gd name="connsiteX459" fmla="*/ 3661567 w 3679973"/>
              <a:gd name="connsiteY459" fmla="*/ 6550004 h 6858000"/>
              <a:gd name="connsiteX460" fmla="*/ 3653663 w 3679973"/>
              <a:gd name="connsiteY460" fmla="*/ 6605334 h 6858000"/>
              <a:gd name="connsiteX461" fmla="*/ 3649708 w 3679973"/>
              <a:gd name="connsiteY461" fmla="*/ 6593480 h 6858000"/>
              <a:gd name="connsiteX462" fmla="*/ 3645758 w 3679973"/>
              <a:gd name="connsiteY462" fmla="*/ 6585575 h 6858000"/>
              <a:gd name="connsiteX463" fmla="*/ 3637854 w 3679973"/>
              <a:gd name="connsiteY463" fmla="*/ 6613238 h 6858000"/>
              <a:gd name="connsiteX464" fmla="*/ 3657617 w 3679973"/>
              <a:gd name="connsiteY464" fmla="*/ 6621143 h 6858000"/>
              <a:gd name="connsiteX465" fmla="*/ 3661567 w 3679973"/>
              <a:gd name="connsiteY465" fmla="*/ 6652760 h 6858000"/>
              <a:gd name="connsiteX466" fmla="*/ 3661567 w 3679973"/>
              <a:gd name="connsiteY466" fmla="*/ 6664618 h 6858000"/>
              <a:gd name="connsiteX467" fmla="*/ 3673421 w 3679973"/>
              <a:gd name="connsiteY467" fmla="*/ 6696236 h 6858000"/>
              <a:gd name="connsiteX468" fmla="*/ 3673421 w 3679973"/>
              <a:gd name="connsiteY468" fmla="*/ 6731803 h 6858000"/>
              <a:gd name="connsiteX469" fmla="*/ 3677376 w 3679973"/>
              <a:gd name="connsiteY469" fmla="*/ 6779229 h 6858000"/>
              <a:gd name="connsiteX470" fmla="*/ 3673421 w 3679973"/>
              <a:gd name="connsiteY470" fmla="*/ 6818750 h 6858000"/>
              <a:gd name="connsiteX471" fmla="*/ 3661567 w 3679973"/>
              <a:gd name="connsiteY471" fmla="*/ 6806892 h 6858000"/>
              <a:gd name="connsiteX472" fmla="*/ 3649708 w 3679973"/>
              <a:gd name="connsiteY472" fmla="*/ 6791087 h 6858000"/>
              <a:gd name="connsiteX473" fmla="*/ 3637854 w 3679973"/>
              <a:gd name="connsiteY473" fmla="*/ 6802942 h 6858000"/>
              <a:gd name="connsiteX474" fmla="*/ 3645758 w 3679973"/>
              <a:gd name="connsiteY474" fmla="*/ 6814800 h 6858000"/>
              <a:gd name="connsiteX475" fmla="*/ 3649708 w 3679973"/>
              <a:gd name="connsiteY475" fmla="*/ 6822704 h 6858000"/>
              <a:gd name="connsiteX476" fmla="*/ 3651192 w 3679973"/>
              <a:gd name="connsiteY476" fmla="*/ 6838510 h 6858000"/>
              <a:gd name="connsiteX477" fmla="*/ 3658501 w 3679973"/>
              <a:gd name="connsiteY477" fmla="*/ 6858000 h 6858000"/>
              <a:gd name="connsiteX478" fmla="*/ 3633628 w 3679973"/>
              <a:gd name="connsiteY478" fmla="*/ 6858000 h 6858000"/>
              <a:gd name="connsiteX479" fmla="*/ 3629950 w 3679973"/>
              <a:gd name="connsiteY479" fmla="*/ 6854322 h 6858000"/>
              <a:gd name="connsiteX480" fmla="*/ 3627497 w 3679973"/>
              <a:gd name="connsiteY480" fmla="*/ 6858000 h 6858000"/>
              <a:gd name="connsiteX481" fmla="*/ 3595880 w 3679973"/>
              <a:gd name="connsiteY481" fmla="*/ 6858000 h 6858000"/>
              <a:gd name="connsiteX482" fmla="*/ 3598333 w 3679973"/>
              <a:gd name="connsiteY482" fmla="*/ 6854322 h 6858000"/>
              <a:gd name="connsiteX483" fmla="*/ 3586474 w 3679973"/>
              <a:gd name="connsiteY483" fmla="*/ 6842463 h 6858000"/>
              <a:gd name="connsiteX484" fmla="*/ 3578574 w 3679973"/>
              <a:gd name="connsiteY484" fmla="*/ 6854322 h 6858000"/>
              <a:gd name="connsiteX485" fmla="*/ 3582252 w 3679973"/>
              <a:gd name="connsiteY485" fmla="*/ 6858000 h 6858000"/>
              <a:gd name="connsiteX486" fmla="*/ 0 w 3679973"/>
              <a:gd name="connsiteY48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3679973" h="6858000">
                <a:moveTo>
                  <a:pt x="3606237" y="6633001"/>
                </a:moveTo>
                <a:lnTo>
                  <a:pt x="3614141" y="6652760"/>
                </a:lnTo>
                <a:cubicBezTo>
                  <a:pt x="3618095" y="6668568"/>
                  <a:pt x="3622045" y="6684377"/>
                  <a:pt x="3622045" y="6692281"/>
                </a:cubicBezTo>
                <a:cubicBezTo>
                  <a:pt x="3622045" y="6700186"/>
                  <a:pt x="3625996" y="6704140"/>
                  <a:pt x="3625996" y="6700186"/>
                </a:cubicBezTo>
                <a:cubicBezTo>
                  <a:pt x="3629950" y="6692281"/>
                  <a:pt x="3633900" y="6688327"/>
                  <a:pt x="3637854" y="6692281"/>
                </a:cubicBezTo>
                <a:cubicBezTo>
                  <a:pt x="3653663" y="6700186"/>
                  <a:pt x="3649708" y="6680427"/>
                  <a:pt x="3629950" y="6656714"/>
                </a:cubicBezTo>
                <a:close/>
                <a:moveTo>
                  <a:pt x="3555845" y="6458117"/>
                </a:moveTo>
                <a:cubicBezTo>
                  <a:pt x="3554857" y="6458117"/>
                  <a:pt x="3554857" y="6461082"/>
                  <a:pt x="3554857" y="6467011"/>
                </a:cubicBezTo>
                <a:cubicBezTo>
                  <a:pt x="3554857" y="6470961"/>
                  <a:pt x="3558811" y="6478865"/>
                  <a:pt x="3562761" y="6482819"/>
                </a:cubicBezTo>
                <a:cubicBezTo>
                  <a:pt x="3570665" y="6486770"/>
                  <a:pt x="3570665" y="6478865"/>
                  <a:pt x="3562761" y="6467011"/>
                </a:cubicBezTo>
                <a:cubicBezTo>
                  <a:pt x="3558809" y="6461082"/>
                  <a:pt x="3556833" y="6458117"/>
                  <a:pt x="3555845" y="6458117"/>
                </a:cubicBezTo>
                <a:close/>
                <a:moveTo>
                  <a:pt x="3545966" y="6424524"/>
                </a:moveTo>
                <a:cubicBezTo>
                  <a:pt x="3543990" y="6423536"/>
                  <a:pt x="3543002" y="6425512"/>
                  <a:pt x="3543002" y="6431439"/>
                </a:cubicBezTo>
                <a:cubicBezTo>
                  <a:pt x="3543002" y="6435394"/>
                  <a:pt x="3546953" y="6443298"/>
                  <a:pt x="3550907" y="6443298"/>
                </a:cubicBezTo>
                <a:cubicBezTo>
                  <a:pt x="3558811" y="6447248"/>
                  <a:pt x="3558811" y="6443298"/>
                  <a:pt x="3554857" y="6435394"/>
                </a:cubicBezTo>
                <a:cubicBezTo>
                  <a:pt x="3550905" y="6429465"/>
                  <a:pt x="3547941" y="6425512"/>
                  <a:pt x="3545966" y="6424524"/>
                </a:cubicBezTo>
                <a:close/>
                <a:moveTo>
                  <a:pt x="3595862" y="6180972"/>
                </a:moveTo>
                <a:cubicBezTo>
                  <a:pt x="3592403" y="6180478"/>
                  <a:pt x="3588451" y="6182454"/>
                  <a:pt x="3582524" y="6186406"/>
                </a:cubicBezTo>
                <a:cubicBezTo>
                  <a:pt x="3558811" y="6206169"/>
                  <a:pt x="3566715" y="6221978"/>
                  <a:pt x="3590428" y="6214069"/>
                </a:cubicBezTo>
                <a:cubicBezTo>
                  <a:pt x="3622045" y="6206169"/>
                  <a:pt x="3618095" y="6206169"/>
                  <a:pt x="3606237" y="6190360"/>
                </a:cubicBezTo>
                <a:cubicBezTo>
                  <a:pt x="3602285" y="6184431"/>
                  <a:pt x="3599320" y="6181466"/>
                  <a:pt x="3595862" y="6180972"/>
                </a:cubicBezTo>
                <a:close/>
                <a:moveTo>
                  <a:pt x="3539048" y="6150839"/>
                </a:moveTo>
                <a:cubicBezTo>
                  <a:pt x="3535098" y="6150839"/>
                  <a:pt x="3535098" y="6154789"/>
                  <a:pt x="3543002" y="6158743"/>
                </a:cubicBezTo>
                <a:cubicBezTo>
                  <a:pt x="3550907" y="6162693"/>
                  <a:pt x="3558811" y="6166648"/>
                  <a:pt x="3562761" y="6166648"/>
                </a:cubicBezTo>
                <a:cubicBezTo>
                  <a:pt x="3566715" y="6166648"/>
                  <a:pt x="3566715" y="6162693"/>
                  <a:pt x="3558811" y="6158743"/>
                </a:cubicBezTo>
                <a:cubicBezTo>
                  <a:pt x="3550907" y="6154789"/>
                  <a:pt x="3543002" y="6150839"/>
                  <a:pt x="3539048" y="6150839"/>
                </a:cubicBezTo>
                <a:close/>
                <a:moveTo>
                  <a:pt x="3554857" y="6012512"/>
                </a:moveTo>
                <a:lnTo>
                  <a:pt x="3539048" y="6028320"/>
                </a:lnTo>
                <a:cubicBezTo>
                  <a:pt x="3527194" y="6040179"/>
                  <a:pt x="3523240" y="6052033"/>
                  <a:pt x="3527194" y="6059937"/>
                </a:cubicBezTo>
                <a:cubicBezTo>
                  <a:pt x="3531144" y="6067842"/>
                  <a:pt x="3531144" y="6075746"/>
                  <a:pt x="3527194" y="6075746"/>
                </a:cubicBezTo>
                <a:cubicBezTo>
                  <a:pt x="3527194" y="6075746"/>
                  <a:pt x="3523240" y="6087605"/>
                  <a:pt x="3527194" y="6099459"/>
                </a:cubicBezTo>
                <a:cubicBezTo>
                  <a:pt x="3531144" y="6115268"/>
                  <a:pt x="3535098" y="6123172"/>
                  <a:pt x="3539048" y="6119222"/>
                </a:cubicBezTo>
                <a:cubicBezTo>
                  <a:pt x="3543002" y="6115268"/>
                  <a:pt x="3550907" y="6119222"/>
                  <a:pt x="3558811" y="6123172"/>
                </a:cubicBezTo>
                <a:cubicBezTo>
                  <a:pt x="3570665" y="6127126"/>
                  <a:pt x="3570665" y="6127126"/>
                  <a:pt x="3562761" y="6115268"/>
                </a:cubicBezTo>
                <a:cubicBezTo>
                  <a:pt x="3562761" y="6107363"/>
                  <a:pt x="3554857" y="6099459"/>
                  <a:pt x="3546953" y="6099459"/>
                </a:cubicBezTo>
                <a:cubicBezTo>
                  <a:pt x="3539048" y="6099459"/>
                  <a:pt x="3543002" y="6095505"/>
                  <a:pt x="3558811" y="6095505"/>
                </a:cubicBezTo>
                <a:lnTo>
                  <a:pt x="3582524" y="6091555"/>
                </a:lnTo>
                <a:lnTo>
                  <a:pt x="3558811" y="6083650"/>
                </a:lnTo>
                <a:cubicBezTo>
                  <a:pt x="3546953" y="6079700"/>
                  <a:pt x="3539048" y="6071796"/>
                  <a:pt x="3539048" y="6063892"/>
                </a:cubicBezTo>
                <a:cubicBezTo>
                  <a:pt x="3543002" y="6044129"/>
                  <a:pt x="3550907" y="6044129"/>
                  <a:pt x="3570665" y="6063892"/>
                </a:cubicBezTo>
                <a:cubicBezTo>
                  <a:pt x="3594378" y="6083650"/>
                  <a:pt x="3594378" y="6083650"/>
                  <a:pt x="3570665" y="6044129"/>
                </a:cubicBezTo>
                <a:close/>
                <a:moveTo>
                  <a:pt x="3558811" y="5953231"/>
                </a:moveTo>
                <a:cubicBezTo>
                  <a:pt x="3550907" y="5953231"/>
                  <a:pt x="3546953" y="5957182"/>
                  <a:pt x="3550907" y="5961136"/>
                </a:cubicBezTo>
                <a:cubicBezTo>
                  <a:pt x="3554857" y="5965086"/>
                  <a:pt x="3558811" y="5969040"/>
                  <a:pt x="3562761" y="5969040"/>
                </a:cubicBezTo>
                <a:cubicBezTo>
                  <a:pt x="3566715" y="5969040"/>
                  <a:pt x="3570665" y="5965086"/>
                  <a:pt x="3570665" y="5961136"/>
                </a:cubicBezTo>
                <a:cubicBezTo>
                  <a:pt x="3570665" y="5957182"/>
                  <a:pt x="3566715" y="5953231"/>
                  <a:pt x="3558811" y="5953231"/>
                </a:cubicBezTo>
                <a:close/>
                <a:moveTo>
                  <a:pt x="3539048" y="5901851"/>
                </a:moveTo>
                <a:cubicBezTo>
                  <a:pt x="3527194" y="5901851"/>
                  <a:pt x="3527194" y="5901851"/>
                  <a:pt x="3539048" y="5913710"/>
                </a:cubicBezTo>
                <a:cubicBezTo>
                  <a:pt x="3546953" y="5921614"/>
                  <a:pt x="3554857" y="5925564"/>
                  <a:pt x="3558811" y="5921614"/>
                </a:cubicBezTo>
                <a:cubicBezTo>
                  <a:pt x="3566715" y="5913710"/>
                  <a:pt x="3550907" y="5901851"/>
                  <a:pt x="3539048" y="5901851"/>
                </a:cubicBezTo>
                <a:close/>
                <a:moveTo>
                  <a:pt x="3570665" y="5862330"/>
                </a:moveTo>
                <a:cubicBezTo>
                  <a:pt x="3562761" y="5862330"/>
                  <a:pt x="3558811" y="5870234"/>
                  <a:pt x="3558811" y="5878139"/>
                </a:cubicBezTo>
                <a:cubicBezTo>
                  <a:pt x="3558811" y="5886043"/>
                  <a:pt x="3558811" y="5893947"/>
                  <a:pt x="3562761" y="5889997"/>
                </a:cubicBezTo>
                <a:cubicBezTo>
                  <a:pt x="3566715" y="5889997"/>
                  <a:pt x="3570665" y="5882093"/>
                  <a:pt x="3574620" y="5874188"/>
                </a:cubicBezTo>
                <a:cubicBezTo>
                  <a:pt x="3582524" y="5866284"/>
                  <a:pt x="3578574" y="5862330"/>
                  <a:pt x="3570665" y="5862330"/>
                </a:cubicBezTo>
                <a:close/>
                <a:moveTo>
                  <a:pt x="3528675" y="5837630"/>
                </a:moveTo>
                <a:cubicBezTo>
                  <a:pt x="3527193" y="5836642"/>
                  <a:pt x="3525217" y="5836642"/>
                  <a:pt x="3523240" y="5838617"/>
                </a:cubicBezTo>
                <a:cubicBezTo>
                  <a:pt x="3519290" y="5842571"/>
                  <a:pt x="3515335" y="5846521"/>
                  <a:pt x="3515335" y="5850476"/>
                </a:cubicBezTo>
                <a:cubicBezTo>
                  <a:pt x="3515335" y="5854426"/>
                  <a:pt x="3519290" y="5854426"/>
                  <a:pt x="3523240" y="5854426"/>
                </a:cubicBezTo>
                <a:cubicBezTo>
                  <a:pt x="3527194" y="5850476"/>
                  <a:pt x="3531144" y="5846521"/>
                  <a:pt x="3531144" y="5842571"/>
                </a:cubicBezTo>
                <a:cubicBezTo>
                  <a:pt x="3531144" y="5840594"/>
                  <a:pt x="3530157" y="5838618"/>
                  <a:pt x="3528675" y="5837630"/>
                </a:cubicBezTo>
                <a:close/>
                <a:moveTo>
                  <a:pt x="3443704" y="5278400"/>
                </a:moveTo>
                <a:cubicBezTo>
                  <a:pt x="3441234" y="5278400"/>
                  <a:pt x="3438270" y="5279389"/>
                  <a:pt x="3436292" y="5281366"/>
                </a:cubicBezTo>
                <a:cubicBezTo>
                  <a:pt x="3424438" y="5289270"/>
                  <a:pt x="3428388" y="5293220"/>
                  <a:pt x="3440247" y="5289270"/>
                </a:cubicBezTo>
                <a:cubicBezTo>
                  <a:pt x="3448151" y="5285316"/>
                  <a:pt x="3452105" y="5281366"/>
                  <a:pt x="3448151" y="5281366"/>
                </a:cubicBezTo>
                <a:cubicBezTo>
                  <a:pt x="3448151" y="5279389"/>
                  <a:pt x="3446175" y="5278400"/>
                  <a:pt x="3443704" y="5278400"/>
                </a:cubicBezTo>
                <a:close/>
                <a:moveTo>
                  <a:pt x="3467910" y="5273462"/>
                </a:moveTo>
                <a:cubicBezTo>
                  <a:pt x="3463959" y="5273462"/>
                  <a:pt x="3460005" y="5277412"/>
                  <a:pt x="3460005" y="5281366"/>
                </a:cubicBezTo>
                <a:cubicBezTo>
                  <a:pt x="3460005" y="5285316"/>
                  <a:pt x="3463959" y="5289270"/>
                  <a:pt x="3467910" y="5293220"/>
                </a:cubicBezTo>
                <a:cubicBezTo>
                  <a:pt x="3471864" y="5293220"/>
                  <a:pt x="3475814" y="5293220"/>
                  <a:pt x="3475814" y="5285316"/>
                </a:cubicBezTo>
                <a:cubicBezTo>
                  <a:pt x="3475814" y="5277412"/>
                  <a:pt x="3471864" y="5273462"/>
                  <a:pt x="3467910" y="5273462"/>
                </a:cubicBezTo>
                <a:close/>
                <a:moveTo>
                  <a:pt x="3460005" y="5103517"/>
                </a:moveTo>
                <a:cubicBezTo>
                  <a:pt x="3452105" y="5099567"/>
                  <a:pt x="3448151" y="5107467"/>
                  <a:pt x="3444197" y="5131184"/>
                </a:cubicBezTo>
                <a:cubicBezTo>
                  <a:pt x="3444197" y="5135134"/>
                  <a:pt x="3452105" y="5139089"/>
                  <a:pt x="3460005" y="5146989"/>
                </a:cubicBezTo>
                <a:cubicBezTo>
                  <a:pt x="3471864" y="5158847"/>
                  <a:pt x="3475814" y="5158847"/>
                  <a:pt x="3475814" y="5143039"/>
                </a:cubicBezTo>
                <a:cubicBezTo>
                  <a:pt x="3475814" y="5135134"/>
                  <a:pt x="3471864" y="5131184"/>
                  <a:pt x="3463959" y="5135134"/>
                </a:cubicBezTo>
                <a:cubicBezTo>
                  <a:pt x="3452105" y="5139089"/>
                  <a:pt x="3452105" y="5135134"/>
                  <a:pt x="3460005" y="5123280"/>
                </a:cubicBezTo>
                <a:cubicBezTo>
                  <a:pt x="3463959" y="5115376"/>
                  <a:pt x="3463959" y="5107467"/>
                  <a:pt x="3460005" y="5103517"/>
                </a:cubicBezTo>
                <a:close/>
                <a:moveTo>
                  <a:pt x="3487672" y="5024474"/>
                </a:moveTo>
                <a:cubicBezTo>
                  <a:pt x="3479768" y="5024474"/>
                  <a:pt x="3475814" y="5028424"/>
                  <a:pt x="3475814" y="5032379"/>
                </a:cubicBezTo>
                <a:cubicBezTo>
                  <a:pt x="3479768" y="5036333"/>
                  <a:pt x="3479768" y="5040283"/>
                  <a:pt x="3483718" y="5040283"/>
                </a:cubicBezTo>
                <a:cubicBezTo>
                  <a:pt x="3487672" y="5040283"/>
                  <a:pt x="3491627" y="5036333"/>
                  <a:pt x="3495577" y="5032379"/>
                </a:cubicBezTo>
                <a:cubicBezTo>
                  <a:pt x="3499527" y="5028424"/>
                  <a:pt x="3495577" y="5024474"/>
                  <a:pt x="3487672" y="5024474"/>
                </a:cubicBezTo>
                <a:close/>
                <a:moveTo>
                  <a:pt x="3515335" y="4992857"/>
                </a:moveTo>
                <a:cubicBezTo>
                  <a:pt x="3499527" y="5000761"/>
                  <a:pt x="3495577" y="5008666"/>
                  <a:pt x="3503481" y="5008666"/>
                </a:cubicBezTo>
                <a:cubicBezTo>
                  <a:pt x="3507431" y="5008666"/>
                  <a:pt x="3511385" y="5004716"/>
                  <a:pt x="3515335" y="4992857"/>
                </a:cubicBezTo>
                <a:close/>
                <a:moveTo>
                  <a:pt x="3400725" y="4344705"/>
                </a:moveTo>
                <a:cubicBezTo>
                  <a:pt x="3396771" y="4344705"/>
                  <a:pt x="3392821" y="4348659"/>
                  <a:pt x="3392821" y="4352609"/>
                </a:cubicBezTo>
                <a:cubicBezTo>
                  <a:pt x="3392821" y="4356559"/>
                  <a:pt x="3396771" y="4360513"/>
                  <a:pt x="3396771" y="4360513"/>
                </a:cubicBezTo>
                <a:cubicBezTo>
                  <a:pt x="3396771" y="4360513"/>
                  <a:pt x="3400725" y="4356559"/>
                  <a:pt x="3404675" y="4352609"/>
                </a:cubicBezTo>
                <a:cubicBezTo>
                  <a:pt x="3408629" y="4348659"/>
                  <a:pt x="3404675" y="4344705"/>
                  <a:pt x="3400725" y="4344705"/>
                </a:cubicBezTo>
                <a:close/>
                <a:moveTo>
                  <a:pt x="3383434" y="3201546"/>
                </a:moveTo>
                <a:cubicBezTo>
                  <a:pt x="3381952" y="3202534"/>
                  <a:pt x="3380963" y="3204510"/>
                  <a:pt x="3380963" y="3206485"/>
                </a:cubicBezTo>
                <a:cubicBezTo>
                  <a:pt x="3380963" y="3210436"/>
                  <a:pt x="3384917" y="3214390"/>
                  <a:pt x="3388867" y="3214390"/>
                </a:cubicBezTo>
                <a:cubicBezTo>
                  <a:pt x="3392821" y="3214390"/>
                  <a:pt x="3396771" y="3210436"/>
                  <a:pt x="3396771" y="3210436"/>
                </a:cubicBezTo>
                <a:cubicBezTo>
                  <a:pt x="3396771" y="3206485"/>
                  <a:pt x="3392821" y="3206485"/>
                  <a:pt x="3388867" y="3202535"/>
                </a:cubicBezTo>
                <a:cubicBezTo>
                  <a:pt x="3386892" y="3200558"/>
                  <a:pt x="3384916" y="3200558"/>
                  <a:pt x="3383434" y="3201546"/>
                </a:cubicBezTo>
                <a:close/>
                <a:moveTo>
                  <a:pt x="3292041" y="3159061"/>
                </a:moveTo>
                <a:cubicBezTo>
                  <a:pt x="3292041" y="3160048"/>
                  <a:pt x="3294017" y="3163012"/>
                  <a:pt x="3297969" y="3166964"/>
                </a:cubicBezTo>
                <a:cubicBezTo>
                  <a:pt x="3305874" y="3170914"/>
                  <a:pt x="3313778" y="3174868"/>
                  <a:pt x="3321682" y="3174868"/>
                </a:cubicBezTo>
                <a:cubicBezTo>
                  <a:pt x="3329587" y="3174868"/>
                  <a:pt x="3333537" y="3170914"/>
                  <a:pt x="3333537" y="3166964"/>
                </a:cubicBezTo>
                <a:cubicBezTo>
                  <a:pt x="3333537" y="3163014"/>
                  <a:pt x="3329587" y="3163014"/>
                  <a:pt x="3321682" y="3166964"/>
                </a:cubicBezTo>
                <a:cubicBezTo>
                  <a:pt x="3313778" y="3170914"/>
                  <a:pt x="3305874" y="3166964"/>
                  <a:pt x="3297969" y="3163014"/>
                </a:cubicBezTo>
                <a:cubicBezTo>
                  <a:pt x="3294017" y="3159062"/>
                  <a:pt x="3292041" y="3158073"/>
                  <a:pt x="3292041" y="3159061"/>
                </a:cubicBezTo>
                <a:close/>
                <a:moveTo>
                  <a:pt x="3359721" y="3019745"/>
                </a:moveTo>
                <a:cubicBezTo>
                  <a:pt x="3358239" y="3020733"/>
                  <a:pt x="3357250" y="3022710"/>
                  <a:pt x="3357250" y="3024687"/>
                </a:cubicBezTo>
                <a:cubicBezTo>
                  <a:pt x="3357250" y="3028641"/>
                  <a:pt x="3361204" y="3032591"/>
                  <a:pt x="3365154" y="3032591"/>
                </a:cubicBezTo>
                <a:cubicBezTo>
                  <a:pt x="3369108" y="3032591"/>
                  <a:pt x="3373058" y="3028641"/>
                  <a:pt x="3373058" y="3028641"/>
                </a:cubicBezTo>
                <a:cubicBezTo>
                  <a:pt x="3373058" y="3024687"/>
                  <a:pt x="3369108" y="3024687"/>
                  <a:pt x="3365154" y="3020732"/>
                </a:cubicBezTo>
                <a:cubicBezTo>
                  <a:pt x="3363179" y="3018757"/>
                  <a:pt x="3361203" y="3018757"/>
                  <a:pt x="3359721" y="3019745"/>
                </a:cubicBezTo>
                <a:close/>
                <a:moveTo>
                  <a:pt x="3329587" y="854959"/>
                </a:moveTo>
                <a:cubicBezTo>
                  <a:pt x="3325632" y="854959"/>
                  <a:pt x="3321682" y="858909"/>
                  <a:pt x="3321682" y="858909"/>
                </a:cubicBezTo>
                <a:cubicBezTo>
                  <a:pt x="3321682" y="862863"/>
                  <a:pt x="3325632" y="862863"/>
                  <a:pt x="3329587" y="866813"/>
                </a:cubicBezTo>
                <a:cubicBezTo>
                  <a:pt x="3333537" y="870767"/>
                  <a:pt x="3337491" y="866813"/>
                  <a:pt x="3337491" y="862863"/>
                </a:cubicBezTo>
                <a:cubicBezTo>
                  <a:pt x="3337491" y="858909"/>
                  <a:pt x="3333537" y="854959"/>
                  <a:pt x="3329587" y="854959"/>
                </a:cubicBezTo>
                <a:close/>
                <a:moveTo>
                  <a:pt x="2386504" y="842113"/>
                </a:moveTo>
                <a:cubicBezTo>
                  <a:pt x="2385022" y="841125"/>
                  <a:pt x="2383046" y="841125"/>
                  <a:pt x="2381071" y="843100"/>
                </a:cubicBezTo>
                <a:cubicBezTo>
                  <a:pt x="2377117" y="847050"/>
                  <a:pt x="2377117" y="851004"/>
                  <a:pt x="2381071" y="858909"/>
                </a:cubicBezTo>
                <a:cubicBezTo>
                  <a:pt x="2381071" y="866813"/>
                  <a:pt x="2385021" y="874717"/>
                  <a:pt x="2385021" y="882622"/>
                </a:cubicBezTo>
                <a:cubicBezTo>
                  <a:pt x="2385021" y="886572"/>
                  <a:pt x="2388975" y="890526"/>
                  <a:pt x="2396879" y="890526"/>
                </a:cubicBezTo>
                <a:cubicBezTo>
                  <a:pt x="2400829" y="890526"/>
                  <a:pt x="2400829" y="886572"/>
                  <a:pt x="2396879" y="874717"/>
                </a:cubicBezTo>
                <a:cubicBezTo>
                  <a:pt x="2392925" y="862863"/>
                  <a:pt x="2388975" y="851004"/>
                  <a:pt x="2388975" y="847050"/>
                </a:cubicBezTo>
                <a:cubicBezTo>
                  <a:pt x="2388975" y="845075"/>
                  <a:pt x="2387987" y="843100"/>
                  <a:pt x="2386504" y="842113"/>
                </a:cubicBezTo>
                <a:close/>
                <a:moveTo>
                  <a:pt x="637094" y="842112"/>
                </a:moveTo>
                <a:cubicBezTo>
                  <a:pt x="635612" y="841124"/>
                  <a:pt x="633636" y="841124"/>
                  <a:pt x="631661" y="843099"/>
                </a:cubicBezTo>
                <a:cubicBezTo>
                  <a:pt x="627706" y="847049"/>
                  <a:pt x="627706" y="851003"/>
                  <a:pt x="631661" y="858908"/>
                </a:cubicBezTo>
                <a:cubicBezTo>
                  <a:pt x="631661" y="866812"/>
                  <a:pt x="635611" y="874716"/>
                  <a:pt x="635611" y="882621"/>
                </a:cubicBezTo>
                <a:cubicBezTo>
                  <a:pt x="635611" y="886571"/>
                  <a:pt x="639565" y="890525"/>
                  <a:pt x="647469" y="890525"/>
                </a:cubicBezTo>
                <a:cubicBezTo>
                  <a:pt x="651419" y="890525"/>
                  <a:pt x="651419" y="886571"/>
                  <a:pt x="647469" y="874716"/>
                </a:cubicBezTo>
                <a:cubicBezTo>
                  <a:pt x="643515" y="862862"/>
                  <a:pt x="639565" y="851003"/>
                  <a:pt x="639565" y="847049"/>
                </a:cubicBezTo>
                <a:cubicBezTo>
                  <a:pt x="639565" y="845074"/>
                  <a:pt x="638577" y="843099"/>
                  <a:pt x="637094" y="842112"/>
                </a:cubicBezTo>
                <a:close/>
                <a:moveTo>
                  <a:pt x="3333537" y="791724"/>
                </a:moveTo>
                <a:cubicBezTo>
                  <a:pt x="3325632" y="791724"/>
                  <a:pt x="3321682" y="795674"/>
                  <a:pt x="3317728" y="811483"/>
                </a:cubicBezTo>
                <a:cubicBezTo>
                  <a:pt x="3317728" y="811483"/>
                  <a:pt x="3321682" y="811483"/>
                  <a:pt x="3329587" y="807529"/>
                </a:cubicBezTo>
                <a:cubicBezTo>
                  <a:pt x="3341441" y="799629"/>
                  <a:pt x="3345395" y="787770"/>
                  <a:pt x="3333537" y="791724"/>
                </a:cubicBezTo>
                <a:close/>
                <a:moveTo>
                  <a:pt x="2385021" y="775916"/>
                </a:moveTo>
                <a:cubicBezTo>
                  <a:pt x="2381071" y="775916"/>
                  <a:pt x="2381071" y="783820"/>
                  <a:pt x="2381071" y="795674"/>
                </a:cubicBezTo>
                <a:cubicBezTo>
                  <a:pt x="2385021" y="807529"/>
                  <a:pt x="2388975" y="811483"/>
                  <a:pt x="2388975" y="807529"/>
                </a:cubicBezTo>
                <a:cubicBezTo>
                  <a:pt x="2396879" y="803579"/>
                  <a:pt x="2392925" y="775916"/>
                  <a:pt x="2385021" y="775916"/>
                </a:cubicBezTo>
                <a:close/>
                <a:moveTo>
                  <a:pt x="635611" y="775915"/>
                </a:moveTo>
                <a:cubicBezTo>
                  <a:pt x="631661" y="775915"/>
                  <a:pt x="631661" y="783819"/>
                  <a:pt x="631661" y="795673"/>
                </a:cubicBezTo>
                <a:cubicBezTo>
                  <a:pt x="635611" y="807528"/>
                  <a:pt x="639565" y="811482"/>
                  <a:pt x="639565" y="807528"/>
                </a:cubicBezTo>
                <a:cubicBezTo>
                  <a:pt x="647469" y="803578"/>
                  <a:pt x="643515" y="775915"/>
                  <a:pt x="635611" y="775915"/>
                </a:cubicBezTo>
                <a:close/>
                <a:moveTo>
                  <a:pt x="2365262" y="724536"/>
                </a:moveTo>
                <a:cubicBezTo>
                  <a:pt x="2361308" y="724536"/>
                  <a:pt x="2365262" y="732440"/>
                  <a:pt x="2373166" y="736394"/>
                </a:cubicBezTo>
                <a:cubicBezTo>
                  <a:pt x="2381071" y="740344"/>
                  <a:pt x="2388975" y="740344"/>
                  <a:pt x="2392925" y="736394"/>
                </a:cubicBezTo>
                <a:cubicBezTo>
                  <a:pt x="2396879" y="732440"/>
                  <a:pt x="2373166" y="720586"/>
                  <a:pt x="2365262" y="724536"/>
                </a:cubicBezTo>
                <a:close/>
                <a:moveTo>
                  <a:pt x="615852" y="724535"/>
                </a:moveTo>
                <a:cubicBezTo>
                  <a:pt x="611898" y="724535"/>
                  <a:pt x="615852" y="732439"/>
                  <a:pt x="623756" y="736393"/>
                </a:cubicBezTo>
                <a:cubicBezTo>
                  <a:pt x="631661" y="740343"/>
                  <a:pt x="639565" y="740343"/>
                  <a:pt x="643515" y="736393"/>
                </a:cubicBezTo>
                <a:cubicBezTo>
                  <a:pt x="647469" y="732439"/>
                  <a:pt x="623756" y="720585"/>
                  <a:pt x="615852" y="724535"/>
                </a:cubicBezTo>
                <a:close/>
                <a:moveTo>
                  <a:pt x="2381071" y="704777"/>
                </a:moveTo>
                <a:cubicBezTo>
                  <a:pt x="2369212" y="704777"/>
                  <a:pt x="2365262" y="704777"/>
                  <a:pt x="2369212" y="708727"/>
                </a:cubicBezTo>
                <a:cubicBezTo>
                  <a:pt x="2373166" y="708727"/>
                  <a:pt x="2381071" y="708727"/>
                  <a:pt x="2385021" y="708727"/>
                </a:cubicBezTo>
                <a:cubicBezTo>
                  <a:pt x="2392925" y="704777"/>
                  <a:pt x="2388975" y="704777"/>
                  <a:pt x="2381071" y="704777"/>
                </a:cubicBezTo>
                <a:close/>
                <a:moveTo>
                  <a:pt x="631661" y="704776"/>
                </a:moveTo>
                <a:cubicBezTo>
                  <a:pt x="619802" y="704776"/>
                  <a:pt x="615852" y="704776"/>
                  <a:pt x="619802" y="708726"/>
                </a:cubicBezTo>
                <a:cubicBezTo>
                  <a:pt x="623756" y="708726"/>
                  <a:pt x="631661" y="708726"/>
                  <a:pt x="635611" y="708726"/>
                </a:cubicBezTo>
                <a:cubicBezTo>
                  <a:pt x="643515" y="704776"/>
                  <a:pt x="639565" y="704776"/>
                  <a:pt x="631661" y="704776"/>
                </a:cubicBezTo>
                <a:close/>
                <a:moveTo>
                  <a:pt x="2385517" y="628697"/>
                </a:moveTo>
                <a:cubicBezTo>
                  <a:pt x="2383047" y="629685"/>
                  <a:pt x="2381071" y="631661"/>
                  <a:pt x="2381071" y="633638"/>
                </a:cubicBezTo>
                <a:cubicBezTo>
                  <a:pt x="2381071" y="641542"/>
                  <a:pt x="2373166" y="649443"/>
                  <a:pt x="2369212" y="653397"/>
                </a:cubicBezTo>
                <a:cubicBezTo>
                  <a:pt x="2357358" y="661301"/>
                  <a:pt x="2353404" y="677110"/>
                  <a:pt x="2365262" y="669205"/>
                </a:cubicBezTo>
                <a:cubicBezTo>
                  <a:pt x="2369212" y="665255"/>
                  <a:pt x="2373166" y="673160"/>
                  <a:pt x="2377117" y="681064"/>
                </a:cubicBezTo>
                <a:cubicBezTo>
                  <a:pt x="2381071" y="696873"/>
                  <a:pt x="2381071" y="696873"/>
                  <a:pt x="2381071" y="677110"/>
                </a:cubicBezTo>
                <a:cubicBezTo>
                  <a:pt x="2381071" y="665255"/>
                  <a:pt x="2385021" y="653397"/>
                  <a:pt x="2392925" y="645493"/>
                </a:cubicBezTo>
                <a:cubicBezTo>
                  <a:pt x="2400829" y="637588"/>
                  <a:pt x="2400829" y="633638"/>
                  <a:pt x="2392925" y="629684"/>
                </a:cubicBezTo>
                <a:cubicBezTo>
                  <a:pt x="2390950" y="627709"/>
                  <a:pt x="2387987" y="627709"/>
                  <a:pt x="2385517" y="628697"/>
                </a:cubicBezTo>
                <a:close/>
                <a:moveTo>
                  <a:pt x="636107" y="628696"/>
                </a:moveTo>
                <a:cubicBezTo>
                  <a:pt x="633637" y="629684"/>
                  <a:pt x="631661" y="631660"/>
                  <a:pt x="631661" y="633637"/>
                </a:cubicBezTo>
                <a:cubicBezTo>
                  <a:pt x="631661" y="641542"/>
                  <a:pt x="623756" y="649442"/>
                  <a:pt x="619802" y="653396"/>
                </a:cubicBezTo>
                <a:cubicBezTo>
                  <a:pt x="607948" y="661300"/>
                  <a:pt x="603994" y="677109"/>
                  <a:pt x="615852" y="669205"/>
                </a:cubicBezTo>
                <a:cubicBezTo>
                  <a:pt x="619802" y="665254"/>
                  <a:pt x="623756" y="673159"/>
                  <a:pt x="627706" y="681063"/>
                </a:cubicBezTo>
                <a:cubicBezTo>
                  <a:pt x="631661" y="696872"/>
                  <a:pt x="631661" y="696872"/>
                  <a:pt x="631661" y="677109"/>
                </a:cubicBezTo>
                <a:cubicBezTo>
                  <a:pt x="631661" y="665254"/>
                  <a:pt x="635611" y="653396"/>
                  <a:pt x="643515" y="645492"/>
                </a:cubicBezTo>
                <a:cubicBezTo>
                  <a:pt x="651419" y="637587"/>
                  <a:pt x="651419" y="633637"/>
                  <a:pt x="643515" y="629683"/>
                </a:cubicBezTo>
                <a:cubicBezTo>
                  <a:pt x="641540" y="627708"/>
                  <a:pt x="638576" y="627708"/>
                  <a:pt x="636107" y="628696"/>
                </a:cubicBezTo>
                <a:close/>
                <a:moveTo>
                  <a:pt x="3388867" y="546691"/>
                </a:moveTo>
                <a:cubicBezTo>
                  <a:pt x="3380963" y="554595"/>
                  <a:pt x="3377012" y="574354"/>
                  <a:pt x="3384917" y="574354"/>
                </a:cubicBezTo>
                <a:cubicBezTo>
                  <a:pt x="3388867" y="574354"/>
                  <a:pt x="3392821" y="566450"/>
                  <a:pt x="3392821" y="558545"/>
                </a:cubicBezTo>
                <a:cubicBezTo>
                  <a:pt x="3396771" y="550641"/>
                  <a:pt x="3396771" y="542737"/>
                  <a:pt x="3388867" y="546691"/>
                </a:cubicBezTo>
                <a:close/>
                <a:moveTo>
                  <a:pt x="2392925" y="542737"/>
                </a:moveTo>
                <a:cubicBezTo>
                  <a:pt x="2388975" y="542737"/>
                  <a:pt x="2385021" y="546691"/>
                  <a:pt x="2385021" y="554595"/>
                </a:cubicBezTo>
                <a:cubicBezTo>
                  <a:pt x="2385021" y="570400"/>
                  <a:pt x="2373166" y="570400"/>
                  <a:pt x="2365262" y="558545"/>
                </a:cubicBezTo>
                <a:cubicBezTo>
                  <a:pt x="2361308" y="550641"/>
                  <a:pt x="2361308" y="550641"/>
                  <a:pt x="2361308" y="558545"/>
                </a:cubicBezTo>
                <a:cubicBezTo>
                  <a:pt x="2361308" y="562500"/>
                  <a:pt x="2365262" y="566450"/>
                  <a:pt x="2373166" y="570400"/>
                </a:cubicBezTo>
                <a:cubicBezTo>
                  <a:pt x="2381071" y="570400"/>
                  <a:pt x="2388975" y="582258"/>
                  <a:pt x="2392925" y="590163"/>
                </a:cubicBezTo>
                <a:cubicBezTo>
                  <a:pt x="2400829" y="605971"/>
                  <a:pt x="2400829" y="605971"/>
                  <a:pt x="2404784" y="586212"/>
                </a:cubicBezTo>
                <a:cubicBezTo>
                  <a:pt x="2404784" y="574354"/>
                  <a:pt x="2404784" y="562500"/>
                  <a:pt x="2400829" y="558545"/>
                </a:cubicBezTo>
                <a:cubicBezTo>
                  <a:pt x="2396879" y="554595"/>
                  <a:pt x="2392925" y="550641"/>
                  <a:pt x="2396879" y="546691"/>
                </a:cubicBezTo>
                <a:cubicBezTo>
                  <a:pt x="2400829" y="542737"/>
                  <a:pt x="2396879" y="542737"/>
                  <a:pt x="2392925" y="542737"/>
                </a:cubicBezTo>
                <a:close/>
                <a:moveTo>
                  <a:pt x="643515" y="542736"/>
                </a:moveTo>
                <a:cubicBezTo>
                  <a:pt x="639565" y="542736"/>
                  <a:pt x="635611" y="546690"/>
                  <a:pt x="635611" y="554594"/>
                </a:cubicBezTo>
                <a:cubicBezTo>
                  <a:pt x="635611" y="570399"/>
                  <a:pt x="623756" y="570399"/>
                  <a:pt x="615852" y="558544"/>
                </a:cubicBezTo>
                <a:cubicBezTo>
                  <a:pt x="611898" y="550640"/>
                  <a:pt x="611898" y="550640"/>
                  <a:pt x="611898" y="558544"/>
                </a:cubicBezTo>
                <a:cubicBezTo>
                  <a:pt x="611898" y="562498"/>
                  <a:pt x="615852" y="566449"/>
                  <a:pt x="623756" y="570399"/>
                </a:cubicBezTo>
                <a:cubicBezTo>
                  <a:pt x="631661" y="570399"/>
                  <a:pt x="639565" y="582257"/>
                  <a:pt x="643515" y="590161"/>
                </a:cubicBezTo>
                <a:cubicBezTo>
                  <a:pt x="651419" y="605970"/>
                  <a:pt x="651419" y="605970"/>
                  <a:pt x="655374" y="586211"/>
                </a:cubicBezTo>
                <a:cubicBezTo>
                  <a:pt x="655374" y="574353"/>
                  <a:pt x="655374" y="562498"/>
                  <a:pt x="651419" y="558544"/>
                </a:cubicBezTo>
                <a:cubicBezTo>
                  <a:pt x="647469" y="554594"/>
                  <a:pt x="643515" y="550640"/>
                  <a:pt x="647469" y="546690"/>
                </a:cubicBezTo>
                <a:cubicBezTo>
                  <a:pt x="651419" y="542736"/>
                  <a:pt x="647469" y="542736"/>
                  <a:pt x="643515" y="542736"/>
                </a:cubicBezTo>
                <a:close/>
                <a:moveTo>
                  <a:pt x="2418121" y="498276"/>
                </a:moveTo>
                <a:cubicBezTo>
                  <a:pt x="2416639" y="497288"/>
                  <a:pt x="2414663" y="497288"/>
                  <a:pt x="2412688" y="499265"/>
                </a:cubicBezTo>
                <a:cubicBezTo>
                  <a:pt x="2408734" y="503215"/>
                  <a:pt x="2404784" y="507169"/>
                  <a:pt x="2404784" y="511120"/>
                </a:cubicBezTo>
                <a:cubicBezTo>
                  <a:pt x="2404784" y="515074"/>
                  <a:pt x="2408734" y="519024"/>
                  <a:pt x="2412688" y="515074"/>
                </a:cubicBezTo>
                <a:cubicBezTo>
                  <a:pt x="2416638" y="511120"/>
                  <a:pt x="2420592" y="507169"/>
                  <a:pt x="2420592" y="503215"/>
                </a:cubicBezTo>
                <a:cubicBezTo>
                  <a:pt x="2420592" y="501240"/>
                  <a:pt x="2419604" y="499264"/>
                  <a:pt x="2418121" y="498276"/>
                </a:cubicBezTo>
                <a:close/>
                <a:moveTo>
                  <a:pt x="668711" y="498275"/>
                </a:moveTo>
                <a:cubicBezTo>
                  <a:pt x="667229" y="497287"/>
                  <a:pt x="665253" y="497287"/>
                  <a:pt x="663278" y="499264"/>
                </a:cubicBezTo>
                <a:cubicBezTo>
                  <a:pt x="659324" y="503214"/>
                  <a:pt x="655374" y="507168"/>
                  <a:pt x="655374" y="511119"/>
                </a:cubicBezTo>
                <a:cubicBezTo>
                  <a:pt x="655374" y="515073"/>
                  <a:pt x="659324" y="519023"/>
                  <a:pt x="663278" y="515073"/>
                </a:cubicBezTo>
                <a:cubicBezTo>
                  <a:pt x="667228" y="511119"/>
                  <a:pt x="671182" y="507168"/>
                  <a:pt x="671182" y="503214"/>
                </a:cubicBezTo>
                <a:cubicBezTo>
                  <a:pt x="671182" y="501239"/>
                  <a:pt x="670194" y="499263"/>
                  <a:pt x="668711" y="498275"/>
                </a:cubicBezTo>
                <a:close/>
                <a:moveTo>
                  <a:pt x="2385516" y="417257"/>
                </a:moveTo>
                <a:cubicBezTo>
                  <a:pt x="2383046" y="413304"/>
                  <a:pt x="2379093" y="414293"/>
                  <a:pt x="2373166" y="420222"/>
                </a:cubicBezTo>
                <a:cubicBezTo>
                  <a:pt x="2369212" y="424172"/>
                  <a:pt x="2377117" y="487407"/>
                  <a:pt x="2385021" y="495311"/>
                </a:cubicBezTo>
                <a:cubicBezTo>
                  <a:pt x="2388975" y="499265"/>
                  <a:pt x="2388975" y="495311"/>
                  <a:pt x="2388975" y="443935"/>
                </a:cubicBezTo>
                <a:cubicBezTo>
                  <a:pt x="2388975" y="430102"/>
                  <a:pt x="2387987" y="421209"/>
                  <a:pt x="2385516" y="417257"/>
                </a:cubicBezTo>
                <a:close/>
                <a:moveTo>
                  <a:pt x="636106" y="417256"/>
                </a:moveTo>
                <a:cubicBezTo>
                  <a:pt x="633636" y="413303"/>
                  <a:pt x="629683" y="414292"/>
                  <a:pt x="623756" y="420221"/>
                </a:cubicBezTo>
                <a:cubicBezTo>
                  <a:pt x="619802" y="424171"/>
                  <a:pt x="627706" y="487406"/>
                  <a:pt x="635611" y="495310"/>
                </a:cubicBezTo>
                <a:cubicBezTo>
                  <a:pt x="639565" y="499264"/>
                  <a:pt x="639565" y="495310"/>
                  <a:pt x="639565" y="443934"/>
                </a:cubicBezTo>
                <a:cubicBezTo>
                  <a:pt x="639565" y="430100"/>
                  <a:pt x="638576" y="421208"/>
                  <a:pt x="636106" y="417256"/>
                </a:cubicBezTo>
                <a:close/>
                <a:moveTo>
                  <a:pt x="2386010" y="380700"/>
                </a:moveTo>
                <a:cubicBezTo>
                  <a:pt x="2384034" y="378724"/>
                  <a:pt x="2381069" y="378724"/>
                  <a:pt x="2377117" y="380701"/>
                </a:cubicBezTo>
                <a:cubicBezTo>
                  <a:pt x="2369212" y="384651"/>
                  <a:pt x="2365262" y="388605"/>
                  <a:pt x="2365262" y="388605"/>
                </a:cubicBezTo>
                <a:cubicBezTo>
                  <a:pt x="2365262" y="392555"/>
                  <a:pt x="2369212" y="396509"/>
                  <a:pt x="2377117" y="400459"/>
                </a:cubicBezTo>
                <a:cubicBezTo>
                  <a:pt x="2388975" y="404414"/>
                  <a:pt x="2388975" y="404414"/>
                  <a:pt x="2388975" y="392555"/>
                </a:cubicBezTo>
                <a:cubicBezTo>
                  <a:pt x="2388975" y="386628"/>
                  <a:pt x="2387987" y="382676"/>
                  <a:pt x="2386010" y="380700"/>
                </a:cubicBezTo>
                <a:close/>
                <a:moveTo>
                  <a:pt x="636600" y="380699"/>
                </a:moveTo>
                <a:cubicBezTo>
                  <a:pt x="634623" y="378723"/>
                  <a:pt x="631659" y="378723"/>
                  <a:pt x="627706" y="380700"/>
                </a:cubicBezTo>
                <a:cubicBezTo>
                  <a:pt x="619802" y="384650"/>
                  <a:pt x="615852" y="388604"/>
                  <a:pt x="615852" y="388604"/>
                </a:cubicBezTo>
                <a:cubicBezTo>
                  <a:pt x="615852" y="392554"/>
                  <a:pt x="619802" y="396508"/>
                  <a:pt x="627706" y="400458"/>
                </a:cubicBezTo>
                <a:cubicBezTo>
                  <a:pt x="639565" y="404413"/>
                  <a:pt x="639565" y="404413"/>
                  <a:pt x="639565" y="392554"/>
                </a:cubicBezTo>
                <a:cubicBezTo>
                  <a:pt x="639565" y="386627"/>
                  <a:pt x="638577" y="382675"/>
                  <a:pt x="636600" y="380699"/>
                </a:cubicBezTo>
                <a:close/>
                <a:moveTo>
                  <a:pt x="2373166" y="285849"/>
                </a:moveTo>
                <a:cubicBezTo>
                  <a:pt x="2361308" y="281895"/>
                  <a:pt x="2357358" y="285849"/>
                  <a:pt x="2357358" y="301658"/>
                </a:cubicBezTo>
                <a:cubicBezTo>
                  <a:pt x="2357358" y="317466"/>
                  <a:pt x="2361308" y="317466"/>
                  <a:pt x="2369212" y="309562"/>
                </a:cubicBezTo>
                <a:cubicBezTo>
                  <a:pt x="2377117" y="297703"/>
                  <a:pt x="2381071" y="301658"/>
                  <a:pt x="2381071" y="317466"/>
                </a:cubicBezTo>
                <a:cubicBezTo>
                  <a:pt x="2381071" y="329321"/>
                  <a:pt x="2377117" y="337225"/>
                  <a:pt x="2373166" y="341179"/>
                </a:cubicBezTo>
                <a:cubicBezTo>
                  <a:pt x="2369212" y="345129"/>
                  <a:pt x="2365262" y="349083"/>
                  <a:pt x="2365262" y="356988"/>
                </a:cubicBezTo>
                <a:cubicBezTo>
                  <a:pt x="2365262" y="368842"/>
                  <a:pt x="2365262" y="368842"/>
                  <a:pt x="2385021" y="360938"/>
                </a:cubicBezTo>
                <a:cubicBezTo>
                  <a:pt x="2388975" y="353034"/>
                  <a:pt x="2392925" y="333271"/>
                  <a:pt x="2392925" y="317466"/>
                </a:cubicBezTo>
                <a:cubicBezTo>
                  <a:pt x="2388975" y="293749"/>
                  <a:pt x="2385021" y="289799"/>
                  <a:pt x="2373166" y="285849"/>
                </a:cubicBezTo>
                <a:close/>
                <a:moveTo>
                  <a:pt x="623756" y="285848"/>
                </a:moveTo>
                <a:cubicBezTo>
                  <a:pt x="611898" y="281894"/>
                  <a:pt x="607948" y="285848"/>
                  <a:pt x="607948" y="301657"/>
                </a:cubicBezTo>
                <a:cubicBezTo>
                  <a:pt x="607948" y="317465"/>
                  <a:pt x="611898" y="317465"/>
                  <a:pt x="619802" y="309561"/>
                </a:cubicBezTo>
                <a:cubicBezTo>
                  <a:pt x="627706" y="297702"/>
                  <a:pt x="631661" y="301657"/>
                  <a:pt x="631661" y="317465"/>
                </a:cubicBezTo>
                <a:cubicBezTo>
                  <a:pt x="631661" y="329320"/>
                  <a:pt x="627706" y="337224"/>
                  <a:pt x="623756" y="341178"/>
                </a:cubicBezTo>
                <a:cubicBezTo>
                  <a:pt x="619802" y="345128"/>
                  <a:pt x="615852" y="349082"/>
                  <a:pt x="615852" y="356987"/>
                </a:cubicBezTo>
                <a:cubicBezTo>
                  <a:pt x="615852" y="368841"/>
                  <a:pt x="615852" y="368841"/>
                  <a:pt x="635611" y="360937"/>
                </a:cubicBezTo>
                <a:cubicBezTo>
                  <a:pt x="639565" y="353033"/>
                  <a:pt x="643515" y="333270"/>
                  <a:pt x="643515" y="317465"/>
                </a:cubicBezTo>
                <a:cubicBezTo>
                  <a:pt x="639565" y="293748"/>
                  <a:pt x="635611" y="289798"/>
                  <a:pt x="623756" y="285848"/>
                </a:cubicBezTo>
                <a:close/>
                <a:moveTo>
                  <a:pt x="2357358" y="214706"/>
                </a:moveTo>
                <a:cubicBezTo>
                  <a:pt x="2353404" y="214706"/>
                  <a:pt x="2349454" y="222615"/>
                  <a:pt x="2349454" y="234469"/>
                </a:cubicBezTo>
                <a:cubicBezTo>
                  <a:pt x="2349454" y="246328"/>
                  <a:pt x="2353404" y="254228"/>
                  <a:pt x="2357358" y="250278"/>
                </a:cubicBezTo>
                <a:cubicBezTo>
                  <a:pt x="2361308" y="246328"/>
                  <a:pt x="2365262" y="238423"/>
                  <a:pt x="2365262" y="230519"/>
                </a:cubicBezTo>
                <a:cubicBezTo>
                  <a:pt x="2365262" y="222615"/>
                  <a:pt x="2361308" y="218660"/>
                  <a:pt x="2357358" y="214706"/>
                </a:cubicBezTo>
                <a:close/>
                <a:moveTo>
                  <a:pt x="607948" y="214705"/>
                </a:moveTo>
                <a:cubicBezTo>
                  <a:pt x="603994" y="214705"/>
                  <a:pt x="600043" y="222614"/>
                  <a:pt x="600043" y="234468"/>
                </a:cubicBezTo>
                <a:cubicBezTo>
                  <a:pt x="600043" y="246327"/>
                  <a:pt x="603994" y="254227"/>
                  <a:pt x="607948" y="250277"/>
                </a:cubicBezTo>
                <a:cubicBezTo>
                  <a:pt x="611898" y="246327"/>
                  <a:pt x="615852" y="238422"/>
                  <a:pt x="615852" y="230518"/>
                </a:cubicBezTo>
                <a:cubicBezTo>
                  <a:pt x="615852" y="222614"/>
                  <a:pt x="611898" y="218659"/>
                  <a:pt x="607948" y="214705"/>
                </a:cubicBezTo>
                <a:close/>
                <a:moveTo>
                  <a:pt x="2416638" y="183093"/>
                </a:moveTo>
                <a:cubicBezTo>
                  <a:pt x="2412688" y="183093"/>
                  <a:pt x="2412688" y="187043"/>
                  <a:pt x="2412688" y="194948"/>
                </a:cubicBezTo>
                <a:cubicBezTo>
                  <a:pt x="2412688" y="202852"/>
                  <a:pt x="2416638" y="206806"/>
                  <a:pt x="2424542" y="206806"/>
                </a:cubicBezTo>
                <a:cubicBezTo>
                  <a:pt x="2436401" y="206806"/>
                  <a:pt x="2436401" y="202852"/>
                  <a:pt x="2428497" y="194948"/>
                </a:cubicBezTo>
                <a:cubicBezTo>
                  <a:pt x="2420592" y="190998"/>
                  <a:pt x="2416638" y="183093"/>
                  <a:pt x="2416638" y="183093"/>
                </a:cubicBezTo>
                <a:close/>
                <a:moveTo>
                  <a:pt x="667228" y="183092"/>
                </a:moveTo>
                <a:cubicBezTo>
                  <a:pt x="663278" y="183092"/>
                  <a:pt x="663278" y="187042"/>
                  <a:pt x="663278" y="194947"/>
                </a:cubicBezTo>
                <a:cubicBezTo>
                  <a:pt x="663278" y="202851"/>
                  <a:pt x="667228" y="206805"/>
                  <a:pt x="675132" y="206805"/>
                </a:cubicBezTo>
                <a:cubicBezTo>
                  <a:pt x="686991" y="206805"/>
                  <a:pt x="686991" y="202851"/>
                  <a:pt x="679086" y="194947"/>
                </a:cubicBezTo>
                <a:cubicBezTo>
                  <a:pt x="671182" y="190996"/>
                  <a:pt x="667228" y="183092"/>
                  <a:pt x="667228" y="183092"/>
                </a:cubicBezTo>
                <a:close/>
                <a:moveTo>
                  <a:pt x="0" y="0"/>
                </a:moveTo>
                <a:lnTo>
                  <a:pt x="607948" y="0"/>
                </a:lnTo>
                <a:lnTo>
                  <a:pt x="607948" y="21052"/>
                </a:lnTo>
                <a:cubicBezTo>
                  <a:pt x="611898" y="64528"/>
                  <a:pt x="611898" y="64528"/>
                  <a:pt x="615852" y="32910"/>
                </a:cubicBezTo>
                <a:cubicBezTo>
                  <a:pt x="619802" y="-2661"/>
                  <a:pt x="627706" y="-2661"/>
                  <a:pt x="627706" y="28956"/>
                </a:cubicBezTo>
                <a:cubicBezTo>
                  <a:pt x="627706" y="36861"/>
                  <a:pt x="631661" y="44765"/>
                  <a:pt x="635611" y="44765"/>
                </a:cubicBezTo>
                <a:cubicBezTo>
                  <a:pt x="643515" y="44765"/>
                  <a:pt x="643515" y="36861"/>
                  <a:pt x="643515" y="25006"/>
                </a:cubicBezTo>
                <a:cubicBezTo>
                  <a:pt x="643515" y="13148"/>
                  <a:pt x="643515" y="5243"/>
                  <a:pt x="647469" y="5243"/>
                </a:cubicBezTo>
                <a:lnTo>
                  <a:pt x="649736" y="0"/>
                </a:lnTo>
                <a:lnTo>
                  <a:pt x="2357358" y="0"/>
                </a:lnTo>
                <a:lnTo>
                  <a:pt x="2357358" y="21053"/>
                </a:lnTo>
                <a:cubicBezTo>
                  <a:pt x="2361308" y="64529"/>
                  <a:pt x="2361308" y="64529"/>
                  <a:pt x="2365262" y="32911"/>
                </a:cubicBezTo>
                <a:cubicBezTo>
                  <a:pt x="2369212" y="-2660"/>
                  <a:pt x="2377117" y="-2660"/>
                  <a:pt x="2377117" y="28957"/>
                </a:cubicBezTo>
                <a:cubicBezTo>
                  <a:pt x="2377117" y="36862"/>
                  <a:pt x="2381071" y="44766"/>
                  <a:pt x="2385021" y="44766"/>
                </a:cubicBezTo>
                <a:cubicBezTo>
                  <a:pt x="2392925" y="44766"/>
                  <a:pt x="2392925" y="36862"/>
                  <a:pt x="2392925" y="25007"/>
                </a:cubicBezTo>
                <a:cubicBezTo>
                  <a:pt x="2392925" y="13149"/>
                  <a:pt x="2392925" y="5244"/>
                  <a:pt x="2396879" y="5244"/>
                </a:cubicBezTo>
                <a:lnTo>
                  <a:pt x="2399146" y="0"/>
                </a:lnTo>
                <a:lnTo>
                  <a:pt x="3510490" y="0"/>
                </a:lnTo>
                <a:lnTo>
                  <a:pt x="3507431" y="13149"/>
                </a:lnTo>
                <a:cubicBezTo>
                  <a:pt x="3503481" y="25007"/>
                  <a:pt x="3495577" y="60574"/>
                  <a:pt x="3495577" y="92192"/>
                </a:cubicBezTo>
                <a:cubicBezTo>
                  <a:pt x="3495577" y="123809"/>
                  <a:pt x="3491627" y="155426"/>
                  <a:pt x="3487673" y="163330"/>
                </a:cubicBezTo>
                <a:cubicBezTo>
                  <a:pt x="3475814" y="179139"/>
                  <a:pt x="3471864" y="210756"/>
                  <a:pt x="3460006" y="321416"/>
                </a:cubicBezTo>
                <a:cubicBezTo>
                  <a:pt x="3460006" y="337225"/>
                  <a:pt x="3452105" y="376746"/>
                  <a:pt x="3448151" y="408364"/>
                </a:cubicBezTo>
                <a:cubicBezTo>
                  <a:pt x="3444197" y="439981"/>
                  <a:pt x="3436293" y="475552"/>
                  <a:pt x="3436293" y="487407"/>
                </a:cubicBezTo>
                <a:cubicBezTo>
                  <a:pt x="3432343" y="519024"/>
                  <a:pt x="3420484" y="590163"/>
                  <a:pt x="3416534" y="613875"/>
                </a:cubicBezTo>
                <a:cubicBezTo>
                  <a:pt x="3412580" y="629684"/>
                  <a:pt x="3412580" y="649443"/>
                  <a:pt x="3412580" y="665255"/>
                </a:cubicBezTo>
                <a:cubicBezTo>
                  <a:pt x="3412580" y="677110"/>
                  <a:pt x="3412580" y="704777"/>
                  <a:pt x="3408630" y="724536"/>
                </a:cubicBezTo>
                <a:cubicBezTo>
                  <a:pt x="3408630" y="744298"/>
                  <a:pt x="3404675" y="760107"/>
                  <a:pt x="3408630" y="764057"/>
                </a:cubicBezTo>
                <a:cubicBezTo>
                  <a:pt x="3412580" y="764057"/>
                  <a:pt x="3408630" y="771961"/>
                  <a:pt x="3404675" y="779866"/>
                </a:cubicBezTo>
                <a:cubicBezTo>
                  <a:pt x="3400725" y="787770"/>
                  <a:pt x="3396771" y="795674"/>
                  <a:pt x="3400725" y="799629"/>
                </a:cubicBezTo>
                <a:cubicBezTo>
                  <a:pt x="3400725" y="807529"/>
                  <a:pt x="3400725" y="815437"/>
                  <a:pt x="3392821" y="823341"/>
                </a:cubicBezTo>
                <a:cubicBezTo>
                  <a:pt x="3384917" y="831246"/>
                  <a:pt x="3380963" y="854959"/>
                  <a:pt x="3380963" y="886572"/>
                </a:cubicBezTo>
                <a:cubicBezTo>
                  <a:pt x="3377012" y="914239"/>
                  <a:pt x="3377012" y="957715"/>
                  <a:pt x="3377012" y="981427"/>
                </a:cubicBezTo>
                <a:cubicBezTo>
                  <a:pt x="3377012" y="1048612"/>
                  <a:pt x="3373058" y="1084179"/>
                  <a:pt x="3365154" y="1088133"/>
                </a:cubicBezTo>
                <a:cubicBezTo>
                  <a:pt x="3361204" y="1088133"/>
                  <a:pt x="3361204" y="1099992"/>
                  <a:pt x="3365154" y="1115801"/>
                </a:cubicBezTo>
                <a:cubicBezTo>
                  <a:pt x="3369108" y="1135559"/>
                  <a:pt x="3369108" y="1147418"/>
                  <a:pt x="3357250" y="1167176"/>
                </a:cubicBezTo>
                <a:cubicBezTo>
                  <a:pt x="3349345" y="1182985"/>
                  <a:pt x="3345395" y="1198794"/>
                  <a:pt x="3349345" y="1206698"/>
                </a:cubicBezTo>
                <a:cubicBezTo>
                  <a:pt x="3361204" y="1226461"/>
                  <a:pt x="3357250" y="1305504"/>
                  <a:pt x="3345395" y="1333167"/>
                </a:cubicBezTo>
                <a:cubicBezTo>
                  <a:pt x="3341441" y="1341071"/>
                  <a:pt x="3341441" y="1364784"/>
                  <a:pt x="3341441" y="1388497"/>
                </a:cubicBezTo>
                <a:cubicBezTo>
                  <a:pt x="3341441" y="1424068"/>
                  <a:pt x="3345395" y="1431972"/>
                  <a:pt x="3353300" y="1428018"/>
                </a:cubicBezTo>
                <a:cubicBezTo>
                  <a:pt x="3361204" y="1424068"/>
                  <a:pt x="3361204" y="1424068"/>
                  <a:pt x="3353300" y="1435923"/>
                </a:cubicBezTo>
                <a:cubicBezTo>
                  <a:pt x="3337491" y="1451731"/>
                  <a:pt x="3349345" y="1633530"/>
                  <a:pt x="3365154" y="1645388"/>
                </a:cubicBezTo>
                <a:cubicBezTo>
                  <a:pt x="3377012" y="1653293"/>
                  <a:pt x="3377012" y="1657243"/>
                  <a:pt x="3365154" y="1680956"/>
                </a:cubicBezTo>
                <a:cubicBezTo>
                  <a:pt x="3353300" y="1716523"/>
                  <a:pt x="3353300" y="1716523"/>
                  <a:pt x="3369108" y="1712573"/>
                </a:cubicBezTo>
                <a:cubicBezTo>
                  <a:pt x="3377012" y="1708623"/>
                  <a:pt x="3373058" y="1712573"/>
                  <a:pt x="3365154" y="1716523"/>
                </a:cubicBezTo>
                <a:cubicBezTo>
                  <a:pt x="3349345" y="1724432"/>
                  <a:pt x="3349345" y="1728382"/>
                  <a:pt x="3353300" y="1748144"/>
                </a:cubicBezTo>
                <a:cubicBezTo>
                  <a:pt x="3357250" y="1759999"/>
                  <a:pt x="3361204" y="1779762"/>
                  <a:pt x="3361204" y="1795566"/>
                </a:cubicBezTo>
                <a:cubicBezTo>
                  <a:pt x="3361204" y="1811379"/>
                  <a:pt x="3365154" y="1823233"/>
                  <a:pt x="3369108" y="1827187"/>
                </a:cubicBezTo>
                <a:cubicBezTo>
                  <a:pt x="3384917" y="1835087"/>
                  <a:pt x="3380963" y="1858805"/>
                  <a:pt x="3365154" y="1858805"/>
                </a:cubicBezTo>
                <a:cubicBezTo>
                  <a:pt x="3349345" y="1858805"/>
                  <a:pt x="3349345" y="1866709"/>
                  <a:pt x="3361204" y="1933893"/>
                </a:cubicBezTo>
                <a:cubicBezTo>
                  <a:pt x="3361204" y="1945752"/>
                  <a:pt x="3361204" y="1957606"/>
                  <a:pt x="3357250" y="1957606"/>
                </a:cubicBezTo>
                <a:cubicBezTo>
                  <a:pt x="3349345" y="1961560"/>
                  <a:pt x="3349345" y="2032695"/>
                  <a:pt x="3361204" y="2139405"/>
                </a:cubicBezTo>
                <a:cubicBezTo>
                  <a:pt x="3365154" y="2174977"/>
                  <a:pt x="3365154" y="2202640"/>
                  <a:pt x="3361204" y="2206594"/>
                </a:cubicBezTo>
                <a:cubicBezTo>
                  <a:pt x="3357250" y="2210544"/>
                  <a:pt x="3357250" y="2218448"/>
                  <a:pt x="3361204" y="2222398"/>
                </a:cubicBezTo>
                <a:cubicBezTo>
                  <a:pt x="3365154" y="2226353"/>
                  <a:pt x="3369108" y="2234257"/>
                  <a:pt x="3369108" y="2238211"/>
                </a:cubicBezTo>
                <a:cubicBezTo>
                  <a:pt x="3369108" y="2242161"/>
                  <a:pt x="3377012" y="2242161"/>
                  <a:pt x="3380963" y="2242161"/>
                </a:cubicBezTo>
                <a:cubicBezTo>
                  <a:pt x="3392821" y="2238211"/>
                  <a:pt x="3396771" y="2265874"/>
                  <a:pt x="3384917" y="2269824"/>
                </a:cubicBezTo>
                <a:cubicBezTo>
                  <a:pt x="3380963" y="2269824"/>
                  <a:pt x="3377012" y="2281682"/>
                  <a:pt x="3373058" y="2293541"/>
                </a:cubicBezTo>
                <a:cubicBezTo>
                  <a:pt x="3369108" y="2309345"/>
                  <a:pt x="3369108" y="2313300"/>
                  <a:pt x="3380963" y="2309345"/>
                </a:cubicBezTo>
                <a:cubicBezTo>
                  <a:pt x="3392821" y="2305395"/>
                  <a:pt x="3396771" y="2305395"/>
                  <a:pt x="3396771" y="2317254"/>
                </a:cubicBezTo>
                <a:cubicBezTo>
                  <a:pt x="3396771" y="2325158"/>
                  <a:pt x="3392821" y="2333062"/>
                  <a:pt x="3388867" y="2337013"/>
                </a:cubicBezTo>
                <a:cubicBezTo>
                  <a:pt x="3384917" y="2337013"/>
                  <a:pt x="3380963" y="2337013"/>
                  <a:pt x="3380963" y="2333062"/>
                </a:cubicBezTo>
                <a:cubicBezTo>
                  <a:pt x="3380963" y="2329108"/>
                  <a:pt x="3377012" y="2325158"/>
                  <a:pt x="3373058" y="2325158"/>
                </a:cubicBezTo>
                <a:cubicBezTo>
                  <a:pt x="3369108" y="2325158"/>
                  <a:pt x="3369108" y="2352821"/>
                  <a:pt x="3373058" y="2388388"/>
                </a:cubicBezTo>
                <a:cubicBezTo>
                  <a:pt x="3373058" y="2423960"/>
                  <a:pt x="3377012" y="2455577"/>
                  <a:pt x="3377012" y="2463482"/>
                </a:cubicBezTo>
                <a:cubicBezTo>
                  <a:pt x="3377012" y="2471386"/>
                  <a:pt x="3384917" y="2609713"/>
                  <a:pt x="3388867" y="2653184"/>
                </a:cubicBezTo>
                <a:cubicBezTo>
                  <a:pt x="3392821" y="2692706"/>
                  <a:pt x="3384917" y="2787558"/>
                  <a:pt x="3377012" y="2791512"/>
                </a:cubicBezTo>
                <a:cubicBezTo>
                  <a:pt x="3373058" y="2795462"/>
                  <a:pt x="3373058" y="2795462"/>
                  <a:pt x="3377012" y="2795462"/>
                </a:cubicBezTo>
                <a:cubicBezTo>
                  <a:pt x="3380963" y="2795462"/>
                  <a:pt x="3384917" y="2815221"/>
                  <a:pt x="3388867" y="2842888"/>
                </a:cubicBezTo>
                <a:cubicBezTo>
                  <a:pt x="3392821" y="2870555"/>
                  <a:pt x="3396771" y="2902168"/>
                  <a:pt x="3400725" y="2914026"/>
                </a:cubicBezTo>
                <a:cubicBezTo>
                  <a:pt x="3404675" y="2925885"/>
                  <a:pt x="3404675" y="2945644"/>
                  <a:pt x="3400725" y="2953548"/>
                </a:cubicBezTo>
                <a:cubicBezTo>
                  <a:pt x="3392821" y="2965406"/>
                  <a:pt x="3396771" y="2969356"/>
                  <a:pt x="3408630" y="2977261"/>
                </a:cubicBezTo>
                <a:cubicBezTo>
                  <a:pt x="3428388" y="2989119"/>
                  <a:pt x="3432343" y="3000974"/>
                  <a:pt x="3412580" y="2997024"/>
                </a:cubicBezTo>
                <a:cubicBezTo>
                  <a:pt x="3400725" y="2993069"/>
                  <a:pt x="3392821" y="3004928"/>
                  <a:pt x="3400725" y="3024687"/>
                </a:cubicBezTo>
                <a:cubicBezTo>
                  <a:pt x="3404675" y="3044450"/>
                  <a:pt x="3404675" y="3115588"/>
                  <a:pt x="3396771" y="3127442"/>
                </a:cubicBezTo>
                <a:cubicBezTo>
                  <a:pt x="3388867" y="3139297"/>
                  <a:pt x="3392821" y="3151155"/>
                  <a:pt x="3400725" y="3170914"/>
                </a:cubicBezTo>
                <a:cubicBezTo>
                  <a:pt x="3408630" y="3186727"/>
                  <a:pt x="3412580" y="3206485"/>
                  <a:pt x="3412580" y="3218340"/>
                </a:cubicBezTo>
                <a:cubicBezTo>
                  <a:pt x="3408630" y="3246007"/>
                  <a:pt x="3408630" y="3246007"/>
                  <a:pt x="3420484" y="3329000"/>
                </a:cubicBezTo>
                <a:cubicBezTo>
                  <a:pt x="3424438" y="3368521"/>
                  <a:pt x="3432343" y="3408043"/>
                  <a:pt x="3436293" y="3411997"/>
                </a:cubicBezTo>
                <a:cubicBezTo>
                  <a:pt x="3444197" y="3415947"/>
                  <a:pt x="3440247" y="3423856"/>
                  <a:pt x="3436293" y="3427806"/>
                </a:cubicBezTo>
                <a:cubicBezTo>
                  <a:pt x="3428388" y="3435710"/>
                  <a:pt x="3428388" y="3439664"/>
                  <a:pt x="3436293" y="3443614"/>
                </a:cubicBezTo>
                <a:cubicBezTo>
                  <a:pt x="3448151" y="3447564"/>
                  <a:pt x="3448151" y="3502899"/>
                  <a:pt x="3440247" y="3518707"/>
                </a:cubicBezTo>
                <a:cubicBezTo>
                  <a:pt x="3436293" y="3522657"/>
                  <a:pt x="3440247" y="3530562"/>
                  <a:pt x="3448151" y="3534512"/>
                </a:cubicBezTo>
                <a:cubicBezTo>
                  <a:pt x="3463960" y="3538466"/>
                  <a:pt x="3460006" y="3574033"/>
                  <a:pt x="3444197" y="3585892"/>
                </a:cubicBezTo>
                <a:cubicBezTo>
                  <a:pt x="3432343" y="3597750"/>
                  <a:pt x="3432343" y="3605650"/>
                  <a:pt x="3448151" y="3617509"/>
                </a:cubicBezTo>
                <a:cubicBezTo>
                  <a:pt x="3460006" y="3625413"/>
                  <a:pt x="3460006" y="3633318"/>
                  <a:pt x="3452105" y="3653076"/>
                </a:cubicBezTo>
                <a:cubicBezTo>
                  <a:pt x="3448151" y="3672839"/>
                  <a:pt x="3448151" y="3676793"/>
                  <a:pt x="3460006" y="3684693"/>
                </a:cubicBezTo>
                <a:cubicBezTo>
                  <a:pt x="3467910" y="3688648"/>
                  <a:pt x="3475814" y="3696552"/>
                  <a:pt x="3471864" y="3700506"/>
                </a:cubicBezTo>
                <a:cubicBezTo>
                  <a:pt x="3467910" y="3704456"/>
                  <a:pt x="3463960" y="3708410"/>
                  <a:pt x="3460006" y="3704456"/>
                </a:cubicBezTo>
                <a:cubicBezTo>
                  <a:pt x="3448151" y="3700506"/>
                  <a:pt x="3444197" y="3751882"/>
                  <a:pt x="3452105" y="3775595"/>
                </a:cubicBezTo>
                <a:cubicBezTo>
                  <a:pt x="3456055" y="3787453"/>
                  <a:pt x="3460005" y="3811162"/>
                  <a:pt x="3460005" y="3830925"/>
                </a:cubicBezTo>
                <a:cubicBezTo>
                  <a:pt x="3460005" y="3850684"/>
                  <a:pt x="3463959" y="3866497"/>
                  <a:pt x="3467910" y="3862542"/>
                </a:cubicBezTo>
                <a:cubicBezTo>
                  <a:pt x="3471864" y="3862542"/>
                  <a:pt x="3475814" y="3862542"/>
                  <a:pt x="3475814" y="3866497"/>
                </a:cubicBezTo>
                <a:cubicBezTo>
                  <a:pt x="3475814" y="3870447"/>
                  <a:pt x="3471864" y="3874401"/>
                  <a:pt x="3467910" y="3878351"/>
                </a:cubicBezTo>
                <a:cubicBezTo>
                  <a:pt x="3460005" y="3882301"/>
                  <a:pt x="3460005" y="3886255"/>
                  <a:pt x="3467910" y="3890205"/>
                </a:cubicBezTo>
                <a:cubicBezTo>
                  <a:pt x="3475814" y="3894160"/>
                  <a:pt x="3475814" y="3902064"/>
                  <a:pt x="3471864" y="3921823"/>
                </a:cubicBezTo>
                <a:cubicBezTo>
                  <a:pt x="3467910" y="3937635"/>
                  <a:pt x="3467910" y="3985061"/>
                  <a:pt x="3467910" y="4024583"/>
                </a:cubicBezTo>
                <a:cubicBezTo>
                  <a:pt x="3467910" y="4064104"/>
                  <a:pt x="3467910" y="4099671"/>
                  <a:pt x="3463959" y="4103626"/>
                </a:cubicBezTo>
                <a:cubicBezTo>
                  <a:pt x="3452105" y="4107576"/>
                  <a:pt x="3460005" y="4166860"/>
                  <a:pt x="3471864" y="4178714"/>
                </a:cubicBezTo>
                <a:cubicBezTo>
                  <a:pt x="3475814" y="4186619"/>
                  <a:pt x="3483718" y="4249853"/>
                  <a:pt x="3487672" y="4360513"/>
                </a:cubicBezTo>
                <a:cubicBezTo>
                  <a:pt x="3491627" y="4455365"/>
                  <a:pt x="3499527" y="4542312"/>
                  <a:pt x="3503481" y="4554166"/>
                </a:cubicBezTo>
                <a:cubicBezTo>
                  <a:pt x="3507431" y="4566025"/>
                  <a:pt x="3511385" y="4593688"/>
                  <a:pt x="3507431" y="4613451"/>
                </a:cubicBezTo>
                <a:cubicBezTo>
                  <a:pt x="3507431" y="4633209"/>
                  <a:pt x="3507431" y="4649022"/>
                  <a:pt x="3511385" y="4649022"/>
                </a:cubicBezTo>
                <a:cubicBezTo>
                  <a:pt x="3523240" y="4649022"/>
                  <a:pt x="3519290" y="4696448"/>
                  <a:pt x="3507431" y="4712252"/>
                </a:cubicBezTo>
                <a:cubicBezTo>
                  <a:pt x="3499527" y="4720161"/>
                  <a:pt x="3499527" y="4724111"/>
                  <a:pt x="3503481" y="4720161"/>
                </a:cubicBezTo>
                <a:cubicBezTo>
                  <a:pt x="3515335" y="4712252"/>
                  <a:pt x="3523240" y="4747824"/>
                  <a:pt x="3519290" y="4775491"/>
                </a:cubicBezTo>
                <a:cubicBezTo>
                  <a:pt x="3511385" y="4807108"/>
                  <a:pt x="3511385" y="4818962"/>
                  <a:pt x="3519290" y="4854534"/>
                </a:cubicBezTo>
                <a:cubicBezTo>
                  <a:pt x="3535098" y="4929623"/>
                  <a:pt x="3543002" y="5020524"/>
                  <a:pt x="3535098" y="5016570"/>
                </a:cubicBezTo>
                <a:cubicBezTo>
                  <a:pt x="3531144" y="5012620"/>
                  <a:pt x="3531144" y="5020524"/>
                  <a:pt x="3539048" y="5028424"/>
                </a:cubicBezTo>
                <a:cubicBezTo>
                  <a:pt x="3543002" y="5040283"/>
                  <a:pt x="3550907" y="5052141"/>
                  <a:pt x="3546953" y="5060046"/>
                </a:cubicBezTo>
                <a:cubicBezTo>
                  <a:pt x="3546953" y="5067946"/>
                  <a:pt x="3546953" y="5071900"/>
                  <a:pt x="3554857" y="5071900"/>
                </a:cubicBezTo>
                <a:cubicBezTo>
                  <a:pt x="3562761" y="5071900"/>
                  <a:pt x="3562761" y="5075854"/>
                  <a:pt x="3554857" y="5079804"/>
                </a:cubicBezTo>
                <a:cubicBezTo>
                  <a:pt x="3550907" y="5083759"/>
                  <a:pt x="3546953" y="5099567"/>
                  <a:pt x="3546953" y="5115376"/>
                </a:cubicBezTo>
                <a:cubicBezTo>
                  <a:pt x="3546953" y="5131184"/>
                  <a:pt x="3543002" y="5143039"/>
                  <a:pt x="3539048" y="5139089"/>
                </a:cubicBezTo>
                <a:cubicBezTo>
                  <a:pt x="3535098" y="5135134"/>
                  <a:pt x="3535098" y="5139089"/>
                  <a:pt x="3539048" y="5150943"/>
                </a:cubicBezTo>
                <a:cubicBezTo>
                  <a:pt x="3543002" y="5162802"/>
                  <a:pt x="3550907" y="5182560"/>
                  <a:pt x="3550907" y="5198369"/>
                </a:cubicBezTo>
                <a:cubicBezTo>
                  <a:pt x="3550907" y="5214177"/>
                  <a:pt x="3554857" y="5229986"/>
                  <a:pt x="3558811" y="5233940"/>
                </a:cubicBezTo>
                <a:cubicBezTo>
                  <a:pt x="3562761" y="5237890"/>
                  <a:pt x="3566715" y="5249749"/>
                  <a:pt x="3562761" y="5261603"/>
                </a:cubicBezTo>
                <a:cubicBezTo>
                  <a:pt x="3558811" y="5273462"/>
                  <a:pt x="3558811" y="5309029"/>
                  <a:pt x="3562761" y="5340646"/>
                </a:cubicBezTo>
                <a:cubicBezTo>
                  <a:pt x="3566715" y="5392026"/>
                  <a:pt x="3566715" y="5399931"/>
                  <a:pt x="3550907" y="5407835"/>
                </a:cubicBezTo>
                <a:cubicBezTo>
                  <a:pt x="3543002" y="5411785"/>
                  <a:pt x="3535098" y="5419689"/>
                  <a:pt x="3535098" y="5423639"/>
                </a:cubicBezTo>
                <a:cubicBezTo>
                  <a:pt x="3535098" y="5427594"/>
                  <a:pt x="3539048" y="5423639"/>
                  <a:pt x="3543002" y="5419689"/>
                </a:cubicBezTo>
                <a:cubicBezTo>
                  <a:pt x="3554857" y="5407835"/>
                  <a:pt x="3566715" y="5407835"/>
                  <a:pt x="3562761" y="5419689"/>
                </a:cubicBezTo>
                <a:cubicBezTo>
                  <a:pt x="3562761" y="5423639"/>
                  <a:pt x="3562761" y="5431548"/>
                  <a:pt x="3566715" y="5435498"/>
                </a:cubicBezTo>
                <a:cubicBezTo>
                  <a:pt x="3570665" y="5435498"/>
                  <a:pt x="3570665" y="5447356"/>
                  <a:pt x="3566715" y="5455261"/>
                </a:cubicBezTo>
                <a:cubicBezTo>
                  <a:pt x="3562761" y="5467115"/>
                  <a:pt x="3558811" y="5467115"/>
                  <a:pt x="3558811" y="5463161"/>
                </a:cubicBezTo>
                <a:cubicBezTo>
                  <a:pt x="3554857" y="5459211"/>
                  <a:pt x="3550907" y="5455261"/>
                  <a:pt x="3546953" y="5455261"/>
                </a:cubicBezTo>
                <a:cubicBezTo>
                  <a:pt x="3543002" y="5455261"/>
                  <a:pt x="3539048" y="5463161"/>
                  <a:pt x="3543002" y="5467115"/>
                </a:cubicBezTo>
                <a:cubicBezTo>
                  <a:pt x="3546953" y="5475019"/>
                  <a:pt x="3543002" y="5478974"/>
                  <a:pt x="3539048" y="5482924"/>
                </a:cubicBezTo>
                <a:cubicBezTo>
                  <a:pt x="3535098" y="5486878"/>
                  <a:pt x="3539048" y="5486878"/>
                  <a:pt x="3546953" y="5482924"/>
                </a:cubicBezTo>
                <a:cubicBezTo>
                  <a:pt x="3566715" y="5478974"/>
                  <a:pt x="3566715" y="5478974"/>
                  <a:pt x="3562761" y="5502682"/>
                </a:cubicBezTo>
                <a:cubicBezTo>
                  <a:pt x="3562761" y="5514541"/>
                  <a:pt x="3562761" y="5526399"/>
                  <a:pt x="3566715" y="5526399"/>
                </a:cubicBezTo>
                <a:cubicBezTo>
                  <a:pt x="3566715" y="5526399"/>
                  <a:pt x="3574620" y="5558017"/>
                  <a:pt x="3578574" y="5601488"/>
                </a:cubicBezTo>
                <a:cubicBezTo>
                  <a:pt x="3582524" y="5672627"/>
                  <a:pt x="3582524" y="5676581"/>
                  <a:pt x="3566715" y="5680531"/>
                </a:cubicBezTo>
                <a:lnTo>
                  <a:pt x="3550907" y="5684485"/>
                </a:lnTo>
                <a:lnTo>
                  <a:pt x="3570665" y="5700290"/>
                </a:lnTo>
                <a:cubicBezTo>
                  <a:pt x="3582524" y="5712148"/>
                  <a:pt x="3586474" y="5720053"/>
                  <a:pt x="3582524" y="5731911"/>
                </a:cubicBezTo>
                <a:cubicBezTo>
                  <a:pt x="3578574" y="5743765"/>
                  <a:pt x="3578574" y="5759574"/>
                  <a:pt x="3578574" y="5767478"/>
                </a:cubicBezTo>
                <a:cubicBezTo>
                  <a:pt x="3582524" y="5787241"/>
                  <a:pt x="3570665" y="5814904"/>
                  <a:pt x="3558811" y="5810954"/>
                </a:cubicBezTo>
                <a:cubicBezTo>
                  <a:pt x="3554857" y="5807000"/>
                  <a:pt x="3550907" y="5810954"/>
                  <a:pt x="3550907" y="5814904"/>
                </a:cubicBezTo>
                <a:cubicBezTo>
                  <a:pt x="3550907" y="5826763"/>
                  <a:pt x="3558811" y="5826763"/>
                  <a:pt x="3574620" y="5810954"/>
                </a:cubicBezTo>
                <a:cubicBezTo>
                  <a:pt x="3586474" y="5799096"/>
                  <a:pt x="3586474" y="5799096"/>
                  <a:pt x="3594378" y="5842571"/>
                </a:cubicBezTo>
                <a:cubicBezTo>
                  <a:pt x="3598333" y="5870234"/>
                  <a:pt x="3598333" y="5897897"/>
                  <a:pt x="3594378" y="5909756"/>
                </a:cubicBezTo>
                <a:cubicBezTo>
                  <a:pt x="3586474" y="5941373"/>
                  <a:pt x="3582524" y="5988799"/>
                  <a:pt x="3590428" y="5984849"/>
                </a:cubicBezTo>
                <a:cubicBezTo>
                  <a:pt x="3598333" y="5980894"/>
                  <a:pt x="3602283" y="5984849"/>
                  <a:pt x="3606237" y="6055983"/>
                </a:cubicBezTo>
                <a:cubicBezTo>
                  <a:pt x="3610187" y="6079700"/>
                  <a:pt x="3610187" y="6103413"/>
                  <a:pt x="3606237" y="6103413"/>
                </a:cubicBezTo>
                <a:cubicBezTo>
                  <a:pt x="3602283" y="6103413"/>
                  <a:pt x="3602283" y="6111317"/>
                  <a:pt x="3606237" y="6119222"/>
                </a:cubicBezTo>
                <a:cubicBezTo>
                  <a:pt x="3610187" y="6131076"/>
                  <a:pt x="3610187" y="6135026"/>
                  <a:pt x="3602283" y="6131076"/>
                </a:cubicBezTo>
                <a:cubicBezTo>
                  <a:pt x="3594378" y="6127126"/>
                  <a:pt x="3590428" y="6131076"/>
                  <a:pt x="3586474" y="6135026"/>
                </a:cubicBezTo>
                <a:cubicBezTo>
                  <a:pt x="3582524" y="6142935"/>
                  <a:pt x="3586474" y="6142935"/>
                  <a:pt x="3598333" y="6138980"/>
                </a:cubicBezTo>
                <a:cubicBezTo>
                  <a:pt x="3618095" y="6135026"/>
                  <a:pt x="3629950" y="6146885"/>
                  <a:pt x="3618095" y="6158743"/>
                </a:cubicBezTo>
                <a:cubicBezTo>
                  <a:pt x="3610187" y="6162693"/>
                  <a:pt x="3614141" y="6170598"/>
                  <a:pt x="3618095" y="6178502"/>
                </a:cubicBezTo>
                <a:cubicBezTo>
                  <a:pt x="3629950" y="6194310"/>
                  <a:pt x="3625996" y="6253591"/>
                  <a:pt x="3614141" y="6253591"/>
                </a:cubicBezTo>
                <a:cubicBezTo>
                  <a:pt x="3610187" y="6253591"/>
                  <a:pt x="3606237" y="6249641"/>
                  <a:pt x="3610187" y="6245691"/>
                </a:cubicBezTo>
                <a:cubicBezTo>
                  <a:pt x="3614141" y="6241736"/>
                  <a:pt x="3610187" y="6237786"/>
                  <a:pt x="3606237" y="6237786"/>
                </a:cubicBezTo>
                <a:cubicBezTo>
                  <a:pt x="3590428" y="6237786"/>
                  <a:pt x="3598333" y="6265449"/>
                  <a:pt x="3618095" y="6281258"/>
                </a:cubicBezTo>
                <a:cubicBezTo>
                  <a:pt x="3633900" y="6293112"/>
                  <a:pt x="3633900" y="6301021"/>
                  <a:pt x="3625996" y="6308925"/>
                </a:cubicBezTo>
                <a:cubicBezTo>
                  <a:pt x="3622045" y="6316829"/>
                  <a:pt x="3618095" y="6332634"/>
                  <a:pt x="3622045" y="6344492"/>
                </a:cubicBezTo>
                <a:cubicBezTo>
                  <a:pt x="3625996" y="6360301"/>
                  <a:pt x="3625996" y="6368205"/>
                  <a:pt x="3618095" y="6372155"/>
                </a:cubicBezTo>
                <a:cubicBezTo>
                  <a:pt x="3610187" y="6376109"/>
                  <a:pt x="3606237" y="6376109"/>
                  <a:pt x="3606237" y="6372155"/>
                </a:cubicBezTo>
                <a:cubicBezTo>
                  <a:pt x="3606237" y="6368205"/>
                  <a:pt x="3602283" y="6360301"/>
                  <a:pt x="3598333" y="6352396"/>
                </a:cubicBezTo>
                <a:cubicBezTo>
                  <a:pt x="3594378" y="6344492"/>
                  <a:pt x="3590428" y="6332634"/>
                  <a:pt x="3590428" y="6324734"/>
                </a:cubicBezTo>
                <a:cubicBezTo>
                  <a:pt x="3594378" y="6316829"/>
                  <a:pt x="3590428" y="6312875"/>
                  <a:pt x="3582524" y="6316829"/>
                </a:cubicBezTo>
                <a:cubicBezTo>
                  <a:pt x="3570665" y="6320779"/>
                  <a:pt x="3570665" y="6356351"/>
                  <a:pt x="3582524" y="6356351"/>
                </a:cubicBezTo>
                <a:cubicBezTo>
                  <a:pt x="3586474" y="6356351"/>
                  <a:pt x="3590428" y="6360301"/>
                  <a:pt x="3586474" y="6364255"/>
                </a:cubicBezTo>
                <a:cubicBezTo>
                  <a:pt x="3582524" y="6368205"/>
                  <a:pt x="3586474" y="6372155"/>
                  <a:pt x="3590428" y="6376109"/>
                </a:cubicBezTo>
                <a:cubicBezTo>
                  <a:pt x="3594378" y="6380064"/>
                  <a:pt x="3598333" y="6387968"/>
                  <a:pt x="3598333" y="6399822"/>
                </a:cubicBezTo>
                <a:cubicBezTo>
                  <a:pt x="3598333" y="6411677"/>
                  <a:pt x="3606237" y="6415631"/>
                  <a:pt x="3610187" y="6415631"/>
                </a:cubicBezTo>
                <a:cubicBezTo>
                  <a:pt x="3618095" y="6411677"/>
                  <a:pt x="3622045" y="6415631"/>
                  <a:pt x="3622045" y="6423535"/>
                </a:cubicBezTo>
                <a:cubicBezTo>
                  <a:pt x="3625996" y="6431439"/>
                  <a:pt x="3614141" y="6439344"/>
                  <a:pt x="3606237" y="6439344"/>
                </a:cubicBezTo>
                <a:cubicBezTo>
                  <a:pt x="3586474" y="6443298"/>
                  <a:pt x="3582524" y="6459107"/>
                  <a:pt x="3598333" y="6459107"/>
                </a:cubicBezTo>
                <a:cubicBezTo>
                  <a:pt x="3606237" y="6459107"/>
                  <a:pt x="3614141" y="6459107"/>
                  <a:pt x="3622045" y="6459107"/>
                </a:cubicBezTo>
                <a:cubicBezTo>
                  <a:pt x="3629950" y="6459107"/>
                  <a:pt x="3637854" y="6455152"/>
                  <a:pt x="3645758" y="6451198"/>
                </a:cubicBezTo>
                <a:cubicBezTo>
                  <a:pt x="3653663" y="6443298"/>
                  <a:pt x="3653663" y="6443298"/>
                  <a:pt x="3645758" y="6455152"/>
                </a:cubicBezTo>
                <a:cubicBezTo>
                  <a:pt x="3637854" y="6459107"/>
                  <a:pt x="3637854" y="6467011"/>
                  <a:pt x="3641808" y="6467011"/>
                </a:cubicBezTo>
                <a:cubicBezTo>
                  <a:pt x="3645758" y="6467011"/>
                  <a:pt x="3645758" y="6470961"/>
                  <a:pt x="3641808" y="6474915"/>
                </a:cubicBezTo>
                <a:cubicBezTo>
                  <a:pt x="3633900" y="6482819"/>
                  <a:pt x="3625996" y="6478865"/>
                  <a:pt x="3610187" y="6470961"/>
                </a:cubicBezTo>
                <a:cubicBezTo>
                  <a:pt x="3590428" y="6463057"/>
                  <a:pt x="3590428" y="6463057"/>
                  <a:pt x="3598333" y="6470961"/>
                </a:cubicBezTo>
                <a:cubicBezTo>
                  <a:pt x="3606237" y="6478865"/>
                  <a:pt x="3610187" y="6490720"/>
                  <a:pt x="3606237" y="6498628"/>
                </a:cubicBezTo>
                <a:cubicBezTo>
                  <a:pt x="3602283" y="6506532"/>
                  <a:pt x="3606237" y="6514437"/>
                  <a:pt x="3610187" y="6518387"/>
                </a:cubicBezTo>
                <a:cubicBezTo>
                  <a:pt x="3614141" y="6518387"/>
                  <a:pt x="3618095" y="6518387"/>
                  <a:pt x="3618095" y="6510482"/>
                </a:cubicBezTo>
                <a:cubicBezTo>
                  <a:pt x="3614141" y="6498628"/>
                  <a:pt x="3645758" y="6478865"/>
                  <a:pt x="3653663" y="6486770"/>
                </a:cubicBezTo>
                <a:cubicBezTo>
                  <a:pt x="3657617" y="6486770"/>
                  <a:pt x="3653663" y="6490720"/>
                  <a:pt x="3649708" y="6494674"/>
                </a:cubicBezTo>
                <a:cubicBezTo>
                  <a:pt x="3641808" y="6494674"/>
                  <a:pt x="3641808" y="6498628"/>
                  <a:pt x="3649708" y="6506532"/>
                </a:cubicBezTo>
                <a:cubicBezTo>
                  <a:pt x="3657617" y="6514437"/>
                  <a:pt x="3653663" y="6522341"/>
                  <a:pt x="3645758" y="6530241"/>
                </a:cubicBezTo>
                <a:cubicBezTo>
                  <a:pt x="3629950" y="6546054"/>
                  <a:pt x="3629950" y="6553958"/>
                  <a:pt x="3645758" y="6546054"/>
                </a:cubicBezTo>
                <a:cubicBezTo>
                  <a:pt x="3653663" y="6546054"/>
                  <a:pt x="3661567" y="6546054"/>
                  <a:pt x="3661567" y="6550004"/>
                </a:cubicBezTo>
                <a:cubicBezTo>
                  <a:pt x="3669471" y="6565813"/>
                  <a:pt x="3661567" y="6609284"/>
                  <a:pt x="3653663" y="6605334"/>
                </a:cubicBezTo>
                <a:cubicBezTo>
                  <a:pt x="3649708" y="6601384"/>
                  <a:pt x="3645758" y="6597430"/>
                  <a:pt x="3649708" y="6593480"/>
                </a:cubicBezTo>
                <a:cubicBezTo>
                  <a:pt x="3653663" y="6589525"/>
                  <a:pt x="3649708" y="6585575"/>
                  <a:pt x="3645758" y="6585575"/>
                </a:cubicBezTo>
                <a:cubicBezTo>
                  <a:pt x="3629950" y="6585575"/>
                  <a:pt x="3625996" y="6601384"/>
                  <a:pt x="3637854" y="6613238"/>
                </a:cubicBezTo>
                <a:cubicBezTo>
                  <a:pt x="3641808" y="6621143"/>
                  <a:pt x="3653663" y="6625097"/>
                  <a:pt x="3657617" y="6621143"/>
                </a:cubicBezTo>
                <a:cubicBezTo>
                  <a:pt x="3669471" y="6617193"/>
                  <a:pt x="3673421" y="6644856"/>
                  <a:pt x="3661567" y="6652760"/>
                </a:cubicBezTo>
                <a:cubicBezTo>
                  <a:pt x="3653663" y="6656714"/>
                  <a:pt x="3653663" y="6660664"/>
                  <a:pt x="3661567" y="6664618"/>
                </a:cubicBezTo>
                <a:cubicBezTo>
                  <a:pt x="3669471" y="6668568"/>
                  <a:pt x="3673421" y="6680427"/>
                  <a:pt x="3673421" y="6696236"/>
                </a:cubicBezTo>
                <a:cubicBezTo>
                  <a:pt x="3673421" y="6708090"/>
                  <a:pt x="3673421" y="6723899"/>
                  <a:pt x="3673421" y="6731803"/>
                </a:cubicBezTo>
                <a:cubicBezTo>
                  <a:pt x="3673421" y="6739707"/>
                  <a:pt x="3673421" y="6759470"/>
                  <a:pt x="3677376" y="6779229"/>
                </a:cubicBezTo>
                <a:cubicBezTo>
                  <a:pt x="3681330" y="6802942"/>
                  <a:pt x="3681330" y="6814800"/>
                  <a:pt x="3673421" y="6818750"/>
                </a:cubicBezTo>
                <a:cubicBezTo>
                  <a:pt x="3665517" y="6818750"/>
                  <a:pt x="3661567" y="6814800"/>
                  <a:pt x="3661567" y="6806892"/>
                </a:cubicBezTo>
                <a:cubicBezTo>
                  <a:pt x="3661567" y="6798991"/>
                  <a:pt x="3657617" y="6791087"/>
                  <a:pt x="3649708" y="6791087"/>
                </a:cubicBezTo>
                <a:cubicBezTo>
                  <a:pt x="3641808" y="6791087"/>
                  <a:pt x="3637854" y="6795037"/>
                  <a:pt x="3637854" y="6802942"/>
                </a:cubicBezTo>
                <a:cubicBezTo>
                  <a:pt x="3637854" y="6810846"/>
                  <a:pt x="3641808" y="6814800"/>
                  <a:pt x="3645758" y="6814800"/>
                </a:cubicBezTo>
                <a:cubicBezTo>
                  <a:pt x="3649708" y="6814800"/>
                  <a:pt x="3653663" y="6818750"/>
                  <a:pt x="3649708" y="6822704"/>
                </a:cubicBezTo>
                <a:cubicBezTo>
                  <a:pt x="3647733" y="6824679"/>
                  <a:pt x="3648722" y="6830607"/>
                  <a:pt x="3651192" y="6838510"/>
                </a:cubicBezTo>
                <a:lnTo>
                  <a:pt x="3658501" y="6858000"/>
                </a:lnTo>
                <a:lnTo>
                  <a:pt x="3633628" y="6858000"/>
                </a:lnTo>
                <a:lnTo>
                  <a:pt x="3629950" y="6854322"/>
                </a:lnTo>
                <a:lnTo>
                  <a:pt x="3627497" y="6858000"/>
                </a:lnTo>
                <a:lnTo>
                  <a:pt x="3595880" y="6858000"/>
                </a:lnTo>
                <a:lnTo>
                  <a:pt x="3598333" y="6854322"/>
                </a:lnTo>
                <a:cubicBezTo>
                  <a:pt x="3598333" y="6846413"/>
                  <a:pt x="3594378" y="6842463"/>
                  <a:pt x="3586474" y="6842463"/>
                </a:cubicBezTo>
                <a:cubicBezTo>
                  <a:pt x="3578574" y="6842463"/>
                  <a:pt x="3574620" y="6846413"/>
                  <a:pt x="3578574" y="6854322"/>
                </a:cubicBezTo>
                <a:lnTo>
                  <a:pt x="3582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FA5284-A6C6-4415-A144-F57B8683F6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75165" y="0"/>
            <a:ext cx="3716835" cy="6858000"/>
          </a:xfrm>
          <a:custGeom>
            <a:avLst/>
            <a:gdLst>
              <a:gd name="connsiteX0" fmla="*/ 1109242 w 3716835"/>
              <a:gd name="connsiteY0" fmla="*/ 3816856 h 6858000"/>
              <a:gd name="connsiteX1" fmla="*/ 1105372 w 3716835"/>
              <a:gd name="connsiteY1" fmla="*/ 3828459 h 6858000"/>
              <a:gd name="connsiteX2" fmla="*/ 1116980 w 3716835"/>
              <a:gd name="connsiteY2" fmla="*/ 3840067 h 6858000"/>
              <a:gd name="connsiteX3" fmla="*/ 1120850 w 3716835"/>
              <a:gd name="connsiteY3" fmla="*/ 3828459 h 6858000"/>
              <a:gd name="connsiteX4" fmla="*/ 1109242 w 3716835"/>
              <a:gd name="connsiteY4" fmla="*/ 3816856 h 6858000"/>
              <a:gd name="connsiteX5" fmla="*/ 1245125 w 3716835"/>
              <a:gd name="connsiteY5" fmla="*/ 3762213 h 6858000"/>
              <a:gd name="connsiteX6" fmla="*/ 1236906 w 3716835"/>
              <a:gd name="connsiteY6" fmla="*/ 3766563 h 6858000"/>
              <a:gd name="connsiteX7" fmla="*/ 1252380 w 3716835"/>
              <a:gd name="connsiteY7" fmla="*/ 3774300 h 6858000"/>
              <a:gd name="connsiteX8" fmla="*/ 1256247 w 3716835"/>
              <a:gd name="connsiteY8" fmla="*/ 3766563 h 6858000"/>
              <a:gd name="connsiteX9" fmla="*/ 1245125 w 3716835"/>
              <a:gd name="connsiteY9" fmla="*/ 3762213 h 6858000"/>
              <a:gd name="connsiteX10" fmla="*/ 1151798 w 3716835"/>
              <a:gd name="connsiteY10" fmla="*/ 3743355 h 6858000"/>
              <a:gd name="connsiteX11" fmla="*/ 1167268 w 3716835"/>
              <a:gd name="connsiteY11" fmla="*/ 3754959 h 6858000"/>
              <a:gd name="connsiteX12" fmla="*/ 1171139 w 3716835"/>
              <a:gd name="connsiteY12" fmla="*/ 3751088 h 6858000"/>
              <a:gd name="connsiteX13" fmla="*/ 1151798 w 3716835"/>
              <a:gd name="connsiteY13" fmla="*/ 3743355 h 6858000"/>
              <a:gd name="connsiteX14" fmla="*/ 1163402 w 3716835"/>
              <a:gd name="connsiteY14" fmla="*/ 3615692 h 6858000"/>
              <a:gd name="connsiteX15" fmla="*/ 1182742 w 3716835"/>
              <a:gd name="connsiteY15" fmla="*/ 3635032 h 6858000"/>
              <a:gd name="connsiteX16" fmla="*/ 1178876 w 3716835"/>
              <a:gd name="connsiteY16" fmla="*/ 3623429 h 6858000"/>
              <a:gd name="connsiteX17" fmla="*/ 1163402 w 3716835"/>
              <a:gd name="connsiteY17" fmla="*/ 3615692 h 6858000"/>
              <a:gd name="connsiteX18" fmla="*/ 1105372 w 3716835"/>
              <a:gd name="connsiteY18" fmla="*/ 3433873 h 6858000"/>
              <a:gd name="connsiteX19" fmla="*/ 1089898 w 3716835"/>
              <a:gd name="connsiteY19" fmla="*/ 3437739 h 6858000"/>
              <a:gd name="connsiteX20" fmla="*/ 1097639 w 3716835"/>
              <a:gd name="connsiteY20" fmla="*/ 3445476 h 6858000"/>
              <a:gd name="connsiteX21" fmla="*/ 1105372 w 3716835"/>
              <a:gd name="connsiteY21" fmla="*/ 3433873 h 6858000"/>
              <a:gd name="connsiteX22" fmla="*/ 3000078 w 3716835"/>
              <a:gd name="connsiteY22" fmla="*/ 3176110 h 6858000"/>
              <a:gd name="connsiteX23" fmla="*/ 2983638 w 3716835"/>
              <a:gd name="connsiteY23" fmla="*/ 3178046 h 6858000"/>
              <a:gd name="connsiteX24" fmla="*/ 2968164 w 3716835"/>
              <a:gd name="connsiteY24" fmla="*/ 3185783 h 6858000"/>
              <a:gd name="connsiteX25" fmla="*/ 2987505 w 3716835"/>
              <a:gd name="connsiteY25" fmla="*/ 3185783 h 6858000"/>
              <a:gd name="connsiteX26" fmla="*/ 3000078 w 3716835"/>
              <a:gd name="connsiteY26" fmla="*/ 3176110 h 6858000"/>
              <a:gd name="connsiteX27" fmla="*/ 389695 w 3716835"/>
              <a:gd name="connsiteY27" fmla="*/ 764586 h 6858000"/>
              <a:gd name="connsiteX28" fmla="*/ 381958 w 3716835"/>
              <a:gd name="connsiteY28" fmla="*/ 772319 h 6858000"/>
              <a:gd name="connsiteX29" fmla="*/ 401303 w 3716835"/>
              <a:gd name="connsiteY29" fmla="*/ 780056 h 6858000"/>
              <a:gd name="connsiteX30" fmla="*/ 389695 w 3716835"/>
              <a:gd name="connsiteY30" fmla="*/ 764586 h 6858000"/>
              <a:gd name="connsiteX31" fmla="*/ 1078294 w 3716835"/>
              <a:gd name="connsiteY31" fmla="*/ 300362 h 6858000"/>
              <a:gd name="connsiteX32" fmla="*/ 1066686 w 3716835"/>
              <a:gd name="connsiteY32" fmla="*/ 304228 h 6858000"/>
              <a:gd name="connsiteX33" fmla="*/ 1078294 w 3716835"/>
              <a:gd name="connsiteY33" fmla="*/ 315832 h 6858000"/>
              <a:gd name="connsiteX34" fmla="*/ 1089898 w 3716835"/>
              <a:gd name="connsiteY34" fmla="*/ 311965 h 6858000"/>
              <a:gd name="connsiteX35" fmla="*/ 1078294 w 3716835"/>
              <a:gd name="connsiteY35" fmla="*/ 300362 h 6858000"/>
              <a:gd name="connsiteX36" fmla="*/ 0 w 3716835"/>
              <a:gd name="connsiteY36" fmla="*/ 0 h 6858000"/>
              <a:gd name="connsiteX37" fmla="*/ 131096 w 3716835"/>
              <a:gd name="connsiteY37" fmla="*/ 0 h 6858000"/>
              <a:gd name="connsiteX38" fmla="*/ 131471 w 3716835"/>
              <a:gd name="connsiteY38" fmla="*/ 10701 h 6858000"/>
              <a:gd name="connsiteX39" fmla="*/ 138238 w 3716835"/>
              <a:gd name="connsiteY39" fmla="*/ 17957 h 6858000"/>
              <a:gd name="connsiteX40" fmla="*/ 145975 w 3716835"/>
              <a:gd name="connsiteY40" fmla="*/ 37297 h 6858000"/>
              <a:gd name="connsiteX41" fmla="*/ 145975 w 3716835"/>
              <a:gd name="connsiteY41" fmla="*/ 48905 h 6858000"/>
              <a:gd name="connsiteX42" fmla="*/ 122764 w 3716835"/>
              <a:gd name="connsiteY42" fmla="*/ 45034 h 6858000"/>
              <a:gd name="connsiteX43" fmla="*/ 118898 w 3716835"/>
              <a:gd name="connsiteY43" fmla="*/ 60509 h 6858000"/>
              <a:gd name="connsiteX44" fmla="*/ 145975 w 3716835"/>
              <a:gd name="connsiteY44" fmla="*/ 48905 h 6858000"/>
              <a:gd name="connsiteX45" fmla="*/ 145975 w 3716835"/>
              <a:gd name="connsiteY45" fmla="*/ 79853 h 6858000"/>
              <a:gd name="connsiteX46" fmla="*/ 134372 w 3716835"/>
              <a:gd name="connsiteY46" fmla="*/ 122405 h 6858000"/>
              <a:gd name="connsiteX47" fmla="*/ 153716 w 3716835"/>
              <a:gd name="connsiteY47" fmla="*/ 184306 h 6858000"/>
              <a:gd name="connsiteX48" fmla="*/ 176924 w 3716835"/>
              <a:gd name="connsiteY48" fmla="*/ 246198 h 6858000"/>
              <a:gd name="connsiteX49" fmla="*/ 180794 w 3716835"/>
              <a:gd name="connsiteY49" fmla="*/ 261676 h 6858000"/>
              <a:gd name="connsiteX50" fmla="*/ 169191 w 3716835"/>
              <a:gd name="connsiteY50" fmla="*/ 300362 h 6858000"/>
              <a:gd name="connsiteX51" fmla="*/ 161449 w 3716835"/>
              <a:gd name="connsiteY51" fmla="*/ 311965 h 6858000"/>
              <a:gd name="connsiteX52" fmla="*/ 173057 w 3716835"/>
              <a:gd name="connsiteY52" fmla="*/ 323569 h 6858000"/>
              <a:gd name="connsiteX53" fmla="*/ 200135 w 3716835"/>
              <a:gd name="connsiteY53" fmla="*/ 358388 h 6858000"/>
              <a:gd name="connsiteX54" fmla="*/ 207876 w 3716835"/>
              <a:gd name="connsiteY54" fmla="*/ 389336 h 6858000"/>
              <a:gd name="connsiteX55" fmla="*/ 227217 w 3716835"/>
              <a:gd name="connsiteY55" fmla="*/ 431888 h 6858000"/>
              <a:gd name="connsiteX56" fmla="*/ 246561 w 3716835"/>
              <a:gd name="connsiteY56" fmla="*/ 493788 h 6858000"/>
              <a:gd name="connsiteX57" fmla="*/ 254294 w 3716835"/>
              <a:gd name="connsiteY57" fmla="*/ 540207 h 6858000"/>
              <a:gd name="connsiteX58" fmla="*/ 262031 w 3716835"/>
              <a:gd name="connsiteY58" fmla="*/ 567288 h 6858000"/>
              <a:gd name="connsiteX59" fmla="*/ 258165 w 3716835"/>
              <a:gd name="connsiteY59" fmla="*/ 644659 h 6858000"/>
              <a:gd name="connsiteX60" fmla="*/ 254294 w 3716835"/>
              <a:gd name="connsiteY60" fmla="*/ 652396 h 6858000"/>
              <a:gd name="connsiteX61" fmla="*/ 265902 w 3716835"/>
              <a:gd name="connsiteY61" fmla="*/ 671737 h 6858000"/>
              <a:gd name="connsiteX62" fmla="*/ 277505 w 3716835"/>
              <a:gd name="connsiteY62" fmla="*/ 687215 h 6858000"/>
              <a:gd name="connsiteX63" fmla="*/ 308458 w 3716835"/>
              <a:gd name="connsiteY63" fmla="*/ 714293 h 6858000"/>
              <a:gd name="connsiteX64" fmla="*/ 285247 w 3716835"/>
              <a:gd name="connsiteY64" fmla="*/ 741370 h 6858000"/>
              <a:gd name="connsiteX65" fmla="*/ 277505 w 3716835"/>
              <a:gd name="connsiteY65" fmla="*/ 764586 h 6858000"/>
              <a:gd name="connsiteX66" fmla="*/ 281376 w 3716835"/>
              <a:gd name="connsiteY66" fmla="*/ 783926 h 6858000"/>
              <a:gd name="connsiteX67" fmla="*/ 292980 w 3716835"/>
              <a:gd name="connsiteY67" fmla="*/ 822612 h 6858000"/>
              <a:gd name="connsiteX68" fmla="*/ 300717 w 3716835"/>
              <a:gd name="connsiteY68" fmla="*/ 845823 h 6858000"/>
              <a:gd name="connsiteX69" fmla="*/ 331665 w 3716835"/>
              <a:gd name="connsiteY69" fmla="*/ 857426 h 6858000"/>
              <a:gd name="connsiteX70" fmla="*/ 335535 w 3716835"/>
              <a:gd name="connsiteY70" fmla="*/ 845823 h 6858000"/>
              <a:gd name="connsiteX71" fmla="*/ 316191 w 3716835"/>
              <a:gd name="connsiteY71" fmla="*/ 834215 h 6858000"/>
              <a:gd name="connsiteX72" fmla="*/ 320061 w 3716835"/>
              <a:gd name="connsiteY72" fmla="*/ 818741 h 6858000"/>
              <a:gd name="connsiteX73" fmla="*/ 335535 w 3716835"/>
              <a:gd name="connsiteY73" fmla="*/ 811004 h 6858000"/>
              <a:gd name="connsiteX74" fmla="*/ 320061 w 3716835"/>
              <a:gd name="connsiteY74" fmla="*/ 803271 h 6858000"/>
              <a:gd name="connsiteX75" fmla="*/ 316191 w 3716835"/>
              <a:gd name="connsiteY75" fmla="*/ 795530 h 6858000"/>
              <a:gd name="connsiteX76" fmla="*/ 312324 w 3716835"/>
              <a:gd name="connsiteY76" fmla="*/ 768452 h 6858000"/>
              <a:gd name="connsiteX77" fmla="*/ 308458 w 3716835"/>
              <a:gd name="connsiteY77" fmla="*/ 745241 h 6858000"/>
              <a:gd name="connsiteX78" fmla="*/ 316191 w 3716835"/>
              <a:gd name="connsiteY78" fmla="*/ 694948 h 6858000"/>
              <a:gd name="connsiteX79" fmla="*/ 312324 w 3716835"/>
              <a:gd name="connsiteY79" fmla="*/ 664000 h 6858000"/>
              <a:gd name="connsiteX80" fmla="*/ 327798 w 3716835"/>
              <a:gd name="connsiteY80" fmla="*/ 648530 h 6858000"/>
              <a:gd name="connsiteX81" fmla="*/ 343273 w 3716835"/>
              <a:gd name="connsiteY81" fmla="*/ 660133 h 6858000"/>
              <a:gd name="connsiteX82" fmla="*/ 335535 w 3716835"/>
              <a:gd name="connsiteY82" fmla="*/ 640789 h 6858000"/>
              <a:gd name="connsiteX83" fmla="*/ 323932 w 3716835"/>
              <a:gd name="connsiteY83" fmla="*/ 575025 h 6858000"/>
              <a:gd name="connsiteX84" fmla="*/ 327798 w 3716835"/>
              <a:gd name="connsiteY84" fmla="*/ 563418 h 6858000"/>
              <a:gd name="connsiteX85" fmla="*/ 331665 w 3716835"/>
              <a:gd name="connsiteY85" fmla="*/ 551814 h 6858000"/>
              <a:gd name="connsiteX86" fmla="*/ 339402 w 3716835"/>
              <a:gd name="connsiteY86" fmla="*/ 540207 h 6858000"/>
              <a:gd name="connsiteX87" fmla="*/ 331665 w 3716835"/>
              <a:gd name="connsiteY87" fmla="*/ 536340 h 6858000"/>
              <a:gd name="connsiteX88" fmla="*/ 308458 w 3716835"/>
              <a:gd name="connsiteY88" fmla="*/ 528603 h 6858000"/>
              <a:gd name="connsiteX89" fmla="*/ 296850 w 3716835"/>
              <a:gd name="connsiteY89" fmla="*/ 451232 h 6858000"/>
              <a:gd name="connsiteX90" fmla="*/ 304587 w 3716835"/>
              <a:gd name="connsiteY90" fmla="*/ 385465 h 6858000"/>
              <a:gd name="connsiteX91" fmla="*/ 300717 w 3716835"/>
              <a:gd name="connsiteY91" fmla="*/ 284884 h 6858000"/>
              <a:gd name="connsiteX92" fmla="*/ 320061 w 3716835"/>
              <a:gd name="connsiteY92" fmla="*/ 253935 h 6858000"/>
              <a:gd name="connsiteX93" fmla="*/ 331665 w 3716835"/>
              <a:gd name="connsiteY93" fmla="*/ 246198 h 6858000"/>
              <a:gd name="connsiteX94" fmla="*/ 316191 w 3716835"/>
              <a:gd name="connsiteY94" fmla="*/ 238461 h 6858000"/>
              <a:gd name="connsiteX95" fmla="*/ 300717 w 3716835"/>
              <a:gd name="connsiteY95" fmla="*/ 219120 h 6858000"/>
              <a:gd name="connsiteX96" fmla="*/ 292980 w 3716835"/>
              <a:gd name="connsiteY96" fmla="*/ 192039 h 6858000"/>
              <a:gd name="connsiteX97" fmla="*/ 289113 w 3716835"/>
              <a:gd name="connsiteY97" fmla="*/ 75983 h 6858000"/>
              <a:gd name="connsiteX98" fmla="*/ 292980 w 3716835"/>
              <a:gd name="connsiteY98" fmla="*/ 45034 h 6858000"/>
              <a:gd name="connsiteX99" fmla="*/ 296850 w 3716835"/>
              <a:gd name="connsiteY99" fmla="*/ 6349 h 6858000"/>
              <a:gd name="connsiteX100" fmla="*/ 302651 w 3716835"/>
              <a:gd name="connsiteY100" fmla="*/ 0 h 6858000"/>
              <a:gd name="connsiteX101" fmla="*/ 3716835 w 3716835"/>
              <a:gd name="connsiteY101" fmla="*/ 0 h 6858000"/>
              <a:gd name="connsiteX102" fmla="*/ 3716835 w 3716835"/>
              <a:gd name="connsiteY102" fmla="*/ 6858000 h 6858000"/>
              <a:gd name="connsiteX103" fmla="*/ 248704 w 3716835"/>
              <a:gd name="connsiteY103" fmla="*/ 6858000 h 6858000"/>
              <a:gd name="connsiteX104" fmla="*/ 246561 w 3716835"/>
              <a:gd name="connsiteY104" fmla="*/ 6753070 h 6858000"/>
              <a:gd name="connsiteX105" fmla="*/ 227217 w 3716835"/>
              <a:gd name="connsiteY105" fmla="*/ 5611855 h 6858000"/>
              <a:gd name="connsiteX106" fmla="*/ 223346 w 3716835"/>
              <a:gd name="connsiteY106" fmla="*/ 5422299 h 6858000"/>
              <a:gd name="connsiteX107" fmla="*/ 207876 w 3716835"/>
              <a:gd name="connsiteY107" fmla="*/ 4486109 h 6858000"/>
              <a:gd name="connsiteX108" fmla="*/ 200135 w 3716835"/>
              <a:gd name="connsiteY108" fmla="*/ 4095390 h 6858000"/>
              <a:gd name="connsiteX109" fmla="*/ 192402 w 3716835"/>
              <a:gd name="connsiteY109" fmla="*/ 3716274 h 6858000"/>
              <a:gd name="connsiteX110" fmla="*/ 184661 w 3716835"/>
              <a:gd name="connsiteY110" fmla="*/ 3348761 h 6858000"/>
              <a:gd name="connsiteX111" fmla="*/ 173057 w 3716835"/>
              <a:gd name="connsiteY111" fmla="*/ 3097308 h 6858000"/>
              <a:gd name="connsiteX112" fmla="*/ 173057 w 3716835"/>
              <a:gd name="connsiteY112" fmla="*/ 3047020 h 6858000"/>
              <a:gd name="connsiteX113" fmla="*/ 176924 w 3716835"/>
              <a:gd name="connsiteY113" fmla="*/ 2996727 h 6858000"/>
              <a:gd name="connsiteX114" fmla="*/ 169191 w 3716835"/>
              <a:gd name="connsiteY114" fmla="*/ 2830382 h 6858000"/>
              <a:gd name="connsiteX115" fmla="*/ 149846 w 3716835"/>
              <a:gd name="connsiteY115" fmla="*/ 2300391 h 6858000"/>
              <a:gd name="connsiteX116" fmla="*/ 142109 w 3716835"/>
              <a:gd name="connsiteY116" fmla="*/ 2103094 h 6858000"/>
              <a:gd name="connsiteX117" fmla="*/ 130505 w 3716835"/>
              <a:gd name="connsiteY117" fmla="*/ 1878719 h 6858000"/>
              <a:gd name="connsiteX118" fmla="*/ 115031 w 3716835"/>
              <a:gd name="connsiteY118" fmla="*/ 1526685 h 6858000"/>
              <a:gd name="connsiteX119" fmla="*/ 103423 w 3716835"/>
              <a:gd name="connsiteY119" fmla="*/ 1348732 h 6858000"/>
              <a:gd name="connsiteX120" fmla="*/ 95686 w 3716835"/>
              <a:gd name="connsiteY120" fmla="*/ 1217202 h 6858000"/>
              <a:gd name="connsiteX121" fmla="*/ 68605 w 3716835"/>
              <a:gd name="connsiteY121" fmla="*/ 822612 h 6858000"/>
              <a:gd name="connsiteX122" fmla="*/ 53135 w 3716835"/>
              <a:gd name="connsiteY122" fmla="*/ 718159 h 6858000"/>
              <a:gd name="connsiteX123" fmla="*/ 53135 w 3716835"/>
              <a:gd name="connsiteY123" fmla="*/ 664000 h 6858000"/>
              <a:gd name="connsiteX124" fmla="*/ 60868 w 3716835"/>
              <a:gd name="connsiteY124" fmla="*/ 625314 h 6858000"/>
              <a:gd name="connsiteX125" fmla="*/ 53135 w 3716835"/>
              <a:gd name="connsiteY125" fmla="*/ 551814 h 6858000"/>
              <a:gd name="connsiteX126" fmla="*/ 14449 w 3716835"/>
              <a:gd name="connsiteY126" fmla="*/ 168828 h 6858000"/>
              <a:gd name="connsiteX127" fmla="*/ 2842 w 3716835"/>
              <a:gd name="connsiteY127" fmla="*/ 6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716835" h="6858000">
                <a:moveTo>
                  <a:pt x="1109242" y="3816856"/>
                </a:moveTo>
                <a:cubicBezTo>
                  <a:pt x="1105372" y="3816856"/>
                  <a:pt x="1105372" y="3820726"/>
                  <a:pt x="1105372" y="3828459"/>
                </a:cubicBezTo>
                <a:cubicBezTo>
                  <a:pt x="1109242" y="3836200"/>
                  <a:pt x="1113113" y="3840067"/>
                  <a:pt x="1116980" y="3840067"/>
                </a:cubicBezTo>
                <a:cubicBezTo>
                  <a:pt x="1120850" y="3840067"/>
                  <a:pt x="1120850" y="3836200"/>
                  <a:pt x="1120850" y="3828459"/>
                </a:cubicBezTo>
                <a:cubicBezTo>
                  <a:pt x="1116980" y="3820726"/>
                  <a:pt x="1113113" y="3816856"/>
                  <a:pt x="1109242" y="3816856"/>
                </a:cubicBezTo>
                <a:close/>
                <a:moveTo>
                  <a:pt x="1245125" y="3762213"/>
                </a:moveTo>
                <a:cubicBezTo>
                  <a:pt x="1241740" y="3761729"/>
                  <a:pt x="1238839" y="3762696"/>
                  <a:pt x="1236906" y="3766563"/>
                </a:cubicBezTo>
                <a:cubicBezTo>
                  <a:pt x="1236906" y="3766563"/>
                  <a:pt x="1240772" y="3770433"/>
                  <a:pt x="1252380" y="3774300"/>
                </a:cubicBezTo>
                <a:cubicBezTo>
                  <a:pt x="1271721" y="3778170"/>
                  <a:pt x="1275591" y="3778170"/>
                  <a:pt x="1256247" y="3766563"/>
                </a:cubicBezTo>
                <a:cubicBezTo>
                  <a:pt x="1252379" y="3764629"/>
                  <a:pt x="1248510" y="3762696"/>
                  <a:pt x="1245125" y="3762213"/>
                </a:cubicBezTo>
                <a:close/>
                <a:moveTo>
                  <a:pt x="1151798" y="3743355"/>
                </a:moveTo>
                <a:cubicBezTo>
                  <a:pt x="1147928" y="3747222"/>
                  <a:pt x="1155665" y="3751088"/>
                  <a:pt x="1167268" y="3754959"/>
                </a:cubicBezTo>
                <a:cubicBezTo>
                  <a:pt x="1186613" y="3762696"/>
                  <a:pt x="1186613" y="3762696"/>
                  <a:pt x="1171139" y="3751088"/>
                </a:cubicBezTo>
                <a:cubicBezTo>
                  <a:pt x="1163402" y="3747222"/>
                  <a:pt x="1151798" y="3743355"/>
                  <a:pt x="1151798" y="3743355"/>
                </a:cubicBezTo>
                <a:close/>
                <a:moveTo>
                  <a:pt x="1163402" y="3615692"/>
                </a:moveTo>
                <a:cubicBezTo>
                  <a:pt x="1159535" y="3619558"/>
                  <a:pt x="1171139" y="3635032"/>
                  <a:pt x="1182742" y="3635032"/>
                </a:cubicBezTo>
                <a:cubicBezTo>
                  <a:pt x="1190484" y="3635032"/>
                  <a:pt x="1186613" y="3631166"/>
                  <a:pt x="1178876" y="3623429"/>
                </a:cubicBezTo>
                <a:cubicBezTo>
                  <a:pt x="1171139" y="3615692"/>
                  <a:pt x="1167268" y="3615692"/>
                  <a:pt x="1163402" y="3615692"/>
                </a:cubicBezTo>
                <a:close/>
                <a:moveTo>
                  <a:pt x="1105372" y="3433873"/>
                </a:moveTo>
                <a:cubicBezTo>
                  <a:pt x="1097639" y="3433873"/>
                  <a:pt x="1089898" y="3433873"/>
                  <a:pt x="1089898" y="3437739"/>
                </a:cubicBezTo>
                <a:cubicBezTo>
                  <a:pt x="1086031" y="3441606"/>
                  <a:pt x="1089898" y="3445476"/>
                  <a:pt x="1097639" y="3445476"/>
                </a:cubicBezTo>
                <a:cubicBezTo>
                  <a:pt x="1113113" y="3445476"/>
                  <a:pt x="1116980" y="3441606"/>
                  <a:pt x="1105372" y="3433873"/>
                </a:cubicBezTo>
                <a:close/>
                <a:moveTo>
                  <a:pt x="3000078" y="3176110"/>
                </a:moveTo>
                <a:cubicBezTo>
                  <a:pt x="2999111" y="3175143"/>
                  <a:pt x="2993308" y="3176111"/>
                  <a:pt x="2983638" y="3178046"/>
                </a:cubicBezTo>
                <a:cubicBezTo>
                  <a:pt x="2972030" y="3181913"/>
                  <a:pt x="2968164" y="3185783"/>
                  <a:pt x="2968164" y="3185783"/>
                </a:cubicBezTo>
                <a:cubicBezTo>
                  <a:pt x="2972030" y="3193516"/>
                  <a:pt x="2979768" y="3189650"/>
                  <a:pt x="2987505" y="3185783"/>
                </a:cubicBezTo>
                <a:cubicBezTo>
                  <a:pt x="2997177" y="3179979"/>
                  <a:pt x="3001045" y="3177078"/>
                  <a:pt x="3000078" y="3176110"/>
                </a:cubicBezTo>
                <a:close/>
                <a:moveTo>
                  <a:pt x="389695" y="764586"/>
                </a:moveTo>
                <a:cubicBezTo>
                  <a:pt x="385828" y="760715"/>
                  <a:pt x="381958" y="768452"/>
                  <a:pt x="381958" y="772319"/>
                </a:cubicBezTo>
                <a:cubicBezTo>
                  <a:pt x="381958" y="783926"/>
                  <a:pt x="393561" y="787793"/>
                  <a:pt x="401303" y="780056"/>
                </a:cubicBezTo>
                <a:cubicBezTo>
                  <a:pt x="409036" y="776189"/>
                  <a:pt x="401303" y="764586"/>
                  <a:pt x="389695" y="764586"/>
                </a:cubicBezTo>
                <a:close/>
                <a:moveTo>
                  <a:pt x="1078294" y="300362"/>
                </a:moveTo>
                <a:cubicBezTo>
                  <a:pt x="1070557" y="300362"/>
                  <a:pt x="1066686" y="300362"/>
                  <a:pt x="1066686" y="304228"/>
                </a:cubicBezTo>
                <a:cubicBezTo>
                  <a:pt x="1066686" y="308095"/>
                  <a:pt x="1074428" y="311965"/>
                  <a:pt x="1078294" y="315832"/>
                </a:cubicBezTo>
                <a:cubicBezTo>
                  <a:pt x="1086031" y="319702"/>
                  <a:pt x="1089898" y="315832"/>
                  <a:pt x="1089898" y="311965"/>
                </a:cubicBezTo>
                <a:cubicBezTo>
                  <a:pt x="1089898" y="308095"/>
                  <a:pt x="1082165" y="304228"/>
                  <a:pt x="1078294" y="300362"/>
                </a:cubicBezTo>
                <a:close/>
                <a:moveTo>
                  <a:pt x="0" y="0"/>
                </a:moveTo>
                <a:lnTo>
                  <a:pt x="131096" y="0"/>
                </a:lnTo>
                <a:lnTo>
                  <a:pt x="131471" y="10701"/>
                </a:lnTo>
                <a:cubicBezTo>
                  <a:pt x="133405" y="16988"/>
                  <a:pt x="136305" y="19890"/>
                  <a:pt x="138238" y="17957"/>
                </a:cubicBezTo>
                <a:cubicBezTo>
                  <a:pt x="149846" y="10220"/>
                  <a:pt x="161449" y="29564"/>
                  <a:pt x="145975" y="37297"/>
                </a:cubicBezTo>
                <a:cubicBezTo>
                  <a:pt x="138238" y="41168"/>
                  <a:pt x="138238" y="45034"/>
                  <a:pt x="145975" y="48905"/>
                </a:cubicBezTo>
                <a:cubicBezTo>
                  <a:pt x="142109" y="41168"/>
                  <a:pt x="138238" y="41168"/>
                  <a:pt x="122764" y="45034"/>
                </a:cubicBezTo>
                <a:cubicBezTo>
                  <a:pt x="107290" y="52772"/>
                  <a:pt x="107290" y="52772"/>
                  <a:pt x="118898" y="60509"/>
                </a:cubicBezTo>
                <a:cubicBezTo>
                  <a:pt x="138238" y="68250"/>
                  <a:pt x="153716" y="60509"/>
                  <a:pt x="145975" y="48905"/>
                </a:cubicBezTo>
                <a:cubicBezTo>
                  <a:pt x="157583" y="56642"/>
                  <a:pt x="157583" y="79853"/>
                  <a:pt x="145975" y="79853"/>
                </a:cubicBezTo>
                <a:cubicBezTo>
                  <a:pt x="138238" y="79853"/>
                  <a:pt x="134372" y="95327"/>
                  <a:pt x="134372" y="122405"/>
                </a:cubicBezTo>
                <a:cubicBezTo>
                  <a:pt x="134372" y="153353"/>
                  <a:pt x="138238" y="168828"/>
                  <a:pt x="153716" y="184306"/>
                </a:cubicBezTo>
                <a:cubicBezTo>
                  <a:pt x="176924" y="207513"/>
                  <a:pt x="188531" y="238461"/>
                  <a:pt x="176924" y="246198"/>
                </a:cubicBezTo>
                <a:cubicBezTo>
                  <a:pt x="173057" y="250069"/>
                  <a:pt x="176924" y="253935"/>
                  <a:pt x="180794" y="261676"/>
                </a:cubicBezTo>
                <a:cubicBezTo>
                  <a:pt x="192402" y="273280"/>
                  <a:pt x="184661" y="300362"/>
                  <a:pt x="169191" y="300362"/>
                </a:cubicBezTo>
                <a:cubicBezTo>
                  <a:pt x="165320" y="300362"/>
                  <a:pt x="161449" y="304228"/>
                  <a:pt x="161449" y="311965"/>
                </a:cubicBezTo>
                <a:cubicBezTo>
                  <a:pt x="161449" y="319702"/>
                  <a:pt x="165320" y="323569"/>
                  <a:pt x="173057" y="323569"/>
                </a:cubicBezTo>
                <a:cubicBezTo>
                  <a:pt x="204005" y="319702"/>
                  <a:pt x="207876" y="323569"/>
                  <a:pt x="200135" y="358388"/>
                </a:cubicBezTo>
                <a:cubicBezTo>
                  <a:pt x="196268" y="381599"/>
                  <a:pt x="196268" y="389336"/>
                  <a:pt x="207876" y="389336"/>
                </a:cubicBezTo>
                <a:cubicBezTo>
                  <a:pt x="215609" y="389336"/>
                  <a:pt x="223346" y="400939"/>
                  <a:pt x="227217" y="431888"/>
                </a:cubicBezTo>
                <a:cubicBezTo>
                  <a:pt x="231087" y="455103"/>
                  <a:pt x="242691" y="482181"/>
                  <a:pt x="246561" y="493788"/>
                </a:cubicBezTo>
                <a:cubicBezTo>
                  <a:pt x="254294" y="505392"/>
                  <a:pt x="258165" y="520866"/>
                  <a:pt x="254294" y="540207"/>
                </a:cubicBezTo>
                <a:cubicBezTo>
                  <a:pt x="250428" y="563418"/>
                  <a:pt x="250428" y="567288"/>
                  <a:pt x="262031" y="567288"/>
                </a:cubicBezTo>
                <a:cubicBezTo>
                  <a:pt x="281376" y="567288"/>
                  <a:pt x="277505" y="633051"/>
                  <a:pt x="258165" y="644659"/>
                </a:cubicBezTo>
                <a:cubicBezTo>
                  <a:pt x="250428" y="652396"/>
                  <a:pt x="246561" y="652396"/>
                  <a:pt x="254294" y="652396"/>
                </a:cubicBezTo>
                <a:cubicBezTo>
                  <a:pt x="262031" y="652396"/>
                  <a:pt x="265902" y="660133"/>
                  <a:pt x="265902" y="671737"/>
                </a:cubicBezTo>
                <a:cubicBezTo>
                  <a:pt x="265902" y="683344"/>
                  <a:pt x="269772" y="691081"/>
                  <a:pt x="277505" y="687215"/>
                </a:cubicBezTo>
                <a:cubicBezTo>
                  <a:pt x="308458" y="683344"/>
                  <a:pt x="312324" y="687215"/>
                  <a:pt x="308458" y="714293"/>
                </a:cubicBezTo>
                <a:cubicBezTo>
                  <a:pt x="304587" y="737504"/>
                  <a:pt x="300717" y="741370"/>
                  <a:pt x="285247" y="741370"/>
                </a:cubicBezTo>
                <a:cubicBezTo>
                  <a:pt x="262031" y="741370"/>
                  <a:pt x="262031" y="741370"/>
                  <a:pt x="277505" y="764586"/>
                </a:cubicBezTo>
                <a:cubicBezTo>
                  <a:pt x="285247" y="776189"/>
                  <a:pt x="289113" y="783926"/>
                  <a:pt x="281376" y="783926"/>
                </a:cubicBezTo>
                <a:cubicBezTo>
                  <a:pt x="269772" y="783926"/>
                  <a:pt x="281376" y="814875"/>
                  <a:pt x="292980" y="822612"/>
                </a:cubicBezTo>
                <a:cubicBezTo>
                  <a:pt x="296850" y="826478"/>
                  <a:pt x="300717" y="834215"/>
                  <a:pt x="300717" y="845823"/>
                </a:cubicBezTo>
                <a:cubicBezTo>
                  <a:pt x="300717" y="872900"/>
                  <a:pt x="316191" y="876771"/>
                  <a:pt x="331665" y="857426"/>
                </a:cubicBezTo>
                <a:cubicBezTo>
                  <a:pt x="339402" y="849689"/>
                  <a:pt x="339402" y="845823"/>
                  <a:pt x="335535" y="845823"/>
                </a:cubicBezTo>
                <a:cubicBezTo>
                  <a:pt x="331665" y="849689"/>
                  <a:pt x="320061" y="841956"/>
                  <a:pt x="316191" y="834215"/>
                </a:cubicBezTo>
                <a:cubicBezTo>
                  <a:pt x="308458" y="822612"/>
                  <a:pt x="308458" y="818741"/>
                  <a:pt x="320061" y="818741"/>
                </a:cubicBezTo>
                <a:cubicBezTo>
                  <a:pt x="327798" y="818741"/>
                  <a:pt x="335535" y="814875"/>
                  <a:pt x="335535" y="811004"/>
                </a:cubicBezTo>
                <a:cubicBezTo>
                  <a:pt x="335535" y="807137"/>
                  <a:pt x="327798" y="803271"/>
                  <a:pt x="320061" y="803271"/>
                </a:cubicBezTo>
                <a:cubicBezTo>
                  <a:pt x="308458" y="803271"/>
                  <a:pt x="308458" y="799400"/>
                  <a:pt x="316191" y="795530"/>
                </a:cubicBezTo>
                <a:cubicBezTo>
                  <a:pt x="323932" y="791663"/>
                  <a:pt x="323932" y="783926"/>
                  <a:pt x="312324" y="768452"/>
                </a:cubicBezTo>
                <a:cubicBezTo>
                  <a:pt x="304587" y="756844"/>
                  <a:pt x="304587" y="749107"/>
                  <a:pt x="308458" y="745241"/>
                </a:cubicBezTo>
                <a:cubicBezTo>
                  <a:pt x="316191" y="741370"/>
                  <a:pt x="323932" y="702685"/>
                  <a:pt x="316191" y="694948"/>
                </a:cubicBezTo>
                <a:cubicBezTo>
                  <a:pt x="316191" y="694948"/>
                  <a:pt x="312324" y="679474"/>
                  <a:pt x="312324" y="664000"/>
                </a:cubicBezTo>
                <a:cubicBezTo>
                  <a:pt x="308458" y="636922"/>
                  <a:pt x="320061" y="625314"/>
                  <a:pt x="327798" y="648530"/>
                </a:cubicBezTo>
                <a:cubicBezTo>
                  <a:pt x="331665" y="656263"/>
                  <a:pt x="335535" y="660133"/>
                  <a:pt x="343273" y="660133"/>
                </a:cubicBezTo>
                <a:cubicBezTo>
                  <a:pt x="347143" y="660133"/>
                  <a:pt x="343273" y="652396"/>
                  <a:pt x="335535" y="640789"/>
                </a:cubicBezTo>
                <a:cubicBezTo>
                  <a:pt x="316191" y="621448"/>
                  <a:pt x="312324" y="582763"/>
                  <a:pt x="323932" y="575025"/>
                </a:cubicBezTo>
                <a:cubicBezTo>
                  <a:pt x="327798" y="571159"/>
                  <a:pt x="331665" y="567288"/>
                  <a:pt x="327798" y="563418"/>
                </a:cubicBezTo>
                <a:cubicBezTo>
                  <a:pt x="323932" y="559551"/>
                  <a:pt x="327798" y="555681"/>
                  <a:pt x="331665" y="551814"/>
                </a:cubicBezTo>
                <a:cubicBezTo>
                  <a:pt x="335535" y="547944"/>
                  <a:pt x="339402" y="544077"/>
                  <a:pt x="339402" y="540207"/>
                </a:cubicBezTo>
                <a:cubicBezTo>
                  <a:pt x="339402" y="536340"/>
                  <a:pt x="335535" y="536340"/>
                  <a:pt x="331665" y="536340"/>
                </a:cubicBezTo>
                <a:cubicBezTo>
                  <a:pt x="327798" y="540207"/>
                  <a:pt x="316191" y="536340"/>
                  <a:pt x="308458" y="528603"/>
                </a:cubicBezTo>
                <a:cubicBezTo>
                  <a:pt x="296850" y="520866"/>
                  <a:pt x="296850" y="501521"/>
                  <a:pt x="296850" y="451232"/>
                </a:cubicBezTo>
                <a:cubicBezTo>
                  <a:pt x="296850" y="416418"/>
                  <a:pt x="300717" y="385465"/>
                  <a:pt x="304587" y="385465"/>
                </a:cubicBezTo>
                <a:cubicBezTo>
                  <a:pt x="312324" y="385465"/>
                  <a:pt x="308458" y="296491"/>
                  <a:pt x="300717" y="284884"/>
                </a:cubicBezTo>
                <a:cubicBezTo>
                  <a:pt x="292980" y="273280"/>
                  <a:pt x="304587" y="253935"/>
                  <a:pt x="320061" y="253935"/>
                </a:cubicBezTo>
                <a:cubicBezTo>
                  <a:pt x="327798" y="253935"/>
                  <a:pt x="331665" y="250069"/>
                  <a:pt x="331665" y="246198"/>
                </a:cubicBezTo>
                <a:cubicBezTo>
                  <a:pt x="331665" y="242332"/>
                  <a:pt x="323932" y="238461"/>
                  <a:pt x="316191" y="238461"/>
                </a:cubicBezTo>
                <a:cubicBezTo>
                  <a:pt x="304587" y="238461"/>
                  <a:pt x="300717" y="234595"/>
                  <a:pt x="300717" y="219120"/>
                </a:cubicBezTo>
                <a:cubicBezTo>
                  <a:pt x="300717" y="207513"/>
                  <a:pt x="300717" y="195909"/>
                  <a:pt x="292980" y="192039"/>
                </a:cubicBezTo>
                <a:cubicBezTo>
                  <a:pt x="277505" y="180435"/>
                  <a:pt x="277505" y="91457"/>
                  <a:pt x="289113" y="75983"/>
                </a:cubicBezTo>
                <a:cubicBezTo>
                  <a:pt x="296850" y="68250"/>
                  <a:pt x="296850" y="56642"/>
                  <a:pt x="292980" y="45034"/>
                </a:cubicBezTo>
                <a:cubicBezTo>
                  <a:pt x="289113" y="33431"/>
                  <a:pt x="289113" y="17957"/>
                  <a:pt x="296850" y="6349"/>
                </a:cubicBezTo>
                <a:lnTo>
                  <a:pt x="302651" y="0"/>
                </a:lnTo>
                <a:lnTo>
                  <a:pt x="3716835" y="0"/>
                </a:lnTo>
                <a:lnTo>
                  <a:pt x="3716835" y="6858000"/>
                </a:lnTo>
                <a:lnTo>
                  <a:pt x="248704" y="6858000"/>
                </a:lnTo>
                <a:lnTo>
                  <a:pt x="246561" y="6753070"/>
                </a:lnTo>
                <a:cubicBezTo>
                  <a:pt x="242691" y="6292716"/>
                  <a:pt x="234954" y="5677622"/>
                  <a:pt x="227217" y="5611855"/>
                </a:cubicBezTo>
                <a:cubicBezTo>
                  <a:pt x="223346" y="5549958"/>
                  <a:pt x="223346" y="5476454"/>
                  <a:pt x="223346" y="5422299"/>
                </a:cubicBezTo>
                <a:cubicBezTo>
                  <a:pt x="223346" y="5391346"/>
                  <a:pt x="215609" y="4718221"/>
                  <a:pt x="207876" y="4486109"/>
                </a:cubicBezTo>
                <a:cubicBezTo>
                  <a:pt x="204006" y="4397135"/>
                  <a:pt x="200135" y="4219183"/>
                  <a:pt x="200135" y="4095390"/>
                </a:cubicBezTo>
                <a:cubicBezTo>
                  <a:pt x="196269" y="3971597"/>
                  <a:pt x="192402" y="3797515"/>
                  <a:pt x="192402" y="3716274"/>
                </a:cubicBezTo>
                <a:cubicBezTo>
                  <a:pt x="188531" y="3631166"/>
                  <a:pt x="188531" y="3468688"/>
                  <a:pt x="184661" y="3348761"/>
                </a:cubicBezTo>
                <a:cubicBezTo>
                  <a:pt x="180794" y="3228839"/>
                  <a:pt x="176924" y="3120520"/>
                  <a:pt x="173057" y="3097308"/>
                </a:cubicBezTo>
                <a:cubicBezTo>
                  <a:pt x="169191" y="3077964"/>
                  <a:pt x="169191" y="3054753"/>
                  <a:pt x="173057" y="3047020"/>
                </a:cubicBezTo>
                <a:cubicBezTo>
                  <a:pt x="176924" y="3039279"/>
                  <a:pt x="180794" y="3016067"/>
                  <a:pt x="176924" y="2996727"/>
                </a:cubicBezTo>
                <a:cubicBezTo>
                  <a:pt x="176924" y="2977382"/>
                  <a:pt x="173057" y="2900012"/>
                  <a:pt x="169191" y="2830382"/>
                </a:cubicBezTo>
                <a:cubicBezTo>
                  <a:pt x="161449" y="2683373"/>
                  <a:pt x="153716" y="2470606"/>
                  <a:pt x="149846" y="2300391"/>
                </a:cubicBezTo>
                <a:cubicBezTo>
                  <a:pt x="149846" y="2238495"/>
                  <a:pt x="145975" y="2149516"/>
                  <a:pt x="142109" y="2103094"/>
                </a:cubicBezTo>
                <a:cubicBezTo>
                  <a:pt x="138238" y="2060542"/>
                  <a:pt x="134372" y="1959960"/>
                  <a:pt x="130505" y="1878719"/>
                </a:cubicBezTo>
                <a:cubicBezTo>
                  <a:pt x="122764" y="1681426"/>
                  <a:pt x="118898" y="1607922"/>
                  <a:pt x="115031" y="1526685"/>
                </a:cubicBezTo>
                <a:cubicBezTo>
                  <a:pt x="111161" y="1487999"/>
                  <a:pt x="107290" y="1410629"/>
                  <a:pt x="103423" y="1348732"/>
                </a:cubicBezTo>
                <a:cubicBezTo>
                  <a:pt x="99553" y="1286836"/>
                  <a:pt x="95686" y="1228810"/>
                  <a:pt x="95686" y="1217202"/>
                </a:cubicBezTo>
                <a:cubicBezTo>
                  <a:pt x="87949" y="1182383"/>
                  <a:pt x="72475" y="911586"/>
                  <a:pt x="68605" y="822612"/>
                </a:cubicBezTo>
                <a:cubicBezTo>
                  <a:pt x="68605" y="764586"/>
                  <a:pt x="60868" y="733633"/>
                  <a:pt x="53135" y="718159"/>
                </a:cubicBezTo>
                <a:cubicBezTo>
                  <a:pt x="41527" y="698819"/>
                  <a:pt x="41527" y="691081"/>
                  <a:pt x="53135" y="664000"/>
                </a:cubicBezTo>
                <a:cubicBezTo>
                  <a:pt x="60868" y="644659"/>
                  <a:pt x="60868" y="629185"/>
                  <a:pt x="60868" y="625314"/>
                </a:cubicBezTo>
                <a:cubicBezTo>
                  <a:pt x="57001" y="621448"/>
                  <a:pt x="53135" y="586629"/>
                  <a:pt x="53135" y="551814"/>
                </a:cubicBezTo>
                <a:cubicBezTo>
                  <a:pt x="49264" y="424151"/>
                  <a:pt x="22182" y="176565"/>
                  <a:pt x="14449" y="168828"/>
                </a:cubicBezTo>
                <a:cubicBezTo>
                  <a:pt x="10579" y="164961"/>
                  <a:pt x="6708" y="118539"/>
                  <a:pt x="2842" y="6825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3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11797 0.0002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0482 0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06D1D-7A12-48EC-9556-D29D948C6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A49F71-7799-4486-8799-B688057E8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2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1D5778-1BFE-4BA3-BE68-842F58892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4380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4541-53A4-4FC8-828A-DA290E9874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0791E7-0017-4378-A0D5-9F24CDC83C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47622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713EA4-022D-478C-BAB5-F8311BC93B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44380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85185E-6 L -4.79167E-6 0.193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1303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7037E-7 L 5E-6 -0.2002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 0.1305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23"/>
          <p:cNvSpPr/>
          <p:nvPr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" name="Picture Placeholder 21"/>
          <p:cNvSpPr>
            <a:spLocks noGrp="1"/>
          </p:cNvSpPr>
          <p:nvPr>
            <p:ph type="pic" idx="21"/>
          </p:nvPr>
        </p:nvSpPr>
        <p:spPr>
          <a:xfrm>
            <a:off x="543159" y="0"/>
            <a:ext cx="500968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8" name="Picture Placeholder 22"/>
          <p:cNvSpPr>
            <a:spLocks noGrp="1"/>
          </p:cNvSpPr>
          <p:nvPr>
            <p:ph type="pic" idx="22"/>
          </p:nvPr>
        </p:nvSpPr>
        <p:spPr>
          <a:xfrm>
            <a:off x="6648967" y="0"/>
            <a:ext cx="500968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icture Placeholder 12"/>
          <p:cNvSpPr>
            <a:spLocks noGrp="1"/>
          </p:cNvSpPr>
          <p:nvPr>
            <p:ph type="pic" idx="21"/>
          </p:nvPr>
        </p:nvSpPr>
        <p:spPr>
          <a:xfrm>
            <a:off x="550862" y="701606"/>
            <a:ext cx="6095029" cy="61563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1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2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3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44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3730547" y="2882475"/>
            <a:ext cx="4730907" cy="342625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5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5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58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59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: Shape 12"/>
          <p:cNvSpPr/>
          <p:nvPr/>
        </p:nvSpPr>
        <p:spPr>
          <a:xfrm>
            <a:off x="-959040" y="-1370740"/>
            <a:ext cx="14342303" cy="962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7037" y="21600"/>
                </a:moveTo>
                <a:cubicBezTo>
                  <a:pt x="16836" y="21600"/>
                  <a:pt x="16644" y="21530"/>
                  <a:pt x="16462" y="21395"/>
                </a:cubicBezTo>
                <a:cubicBezTo>
                  <a:pt x="16245" y="21227"/>
                  <a:pt x="15871" y="20806"/>
                  <a:pt x="15800" y="19845"/>
                </a:cubicBezTo>
                <a:cubicBezTo>
                  <a:pt x="15772" y="19441"/>
                  <a:pt x="15798" y="18960"/>
                  <a:pt x="15882" y="18375"/>
                </a:cubicBezTo>
                <a:cubicBezTo>
                  <a:pt x="16015" y="17445"/>
                  <a:pt x="16284" y="16313"/>
                  <a:pt x="16544" y="15220"/>
                </a:cubicBezTo>
                <a:cubicBezTo>
                  <a:pt x="16745" y="14377"/>
                  <a:pt x="16953" y="13503"/>
                  <a:pt x="17083" y="12775"/>
                </a:cubicBezTo>
                <a:cubicBezTo>
                  <a:pt x="17100" y="12691"/>
                  <a:pt x="17111" y="12611"/>
                  <a:pt x="17126" y="12538"/>
                </a:cubicBezTo>
                <a:cubicBezTo>
                  <a:pt x="17039" y="12674"/>
                  <a:pt x="16941" y="12834"/>
                  <a:pt x="16831" y="13025"/>
                </a:cubicBezTo>
                <a:cubicBezTo>
                  <a:pt x="16408" y="13760"/>
                  <a:pt x="15941" y="14697"/>
                  <a:pt x="15490" y="15603"/>
                </a:cubicBezTo>
                <a:cubicBezTo>
                  <a:pt x="14992" y="16606"/>
                  <a:pt x="14520" y="17553"/>
                  <a:pt x="14099" y="18246"/>
                </a:cubicBezTo>
                <a:cubicBezTo>
                  <a:pt x="13837" y="18678"/>
                  <a:pt x="13620" y="18974"/>
                  <a:pt x="13412" y="19176"/>
                </a:cubicBezTo>
                <a:cubicBezTo>
                  <a:pt x="12844" y="19733"/>
                  <a:pt x="12403" y="19517"/>
                  <a:pt x="12188" y="19336"/>
                </a:cubicBezTo>
                <a:cubicBezTo>
                  <a:pt x="11977" y="19162"/>
                  <a:pt x="11627" y="18713"/>
                  <a:pt x="11629" y="17692"/>
                </a:cubicBezTo>
                <a:cubicBezTo>
                  <a:pt x="11629" y="17306"/>
                  <a:pt x="11676" y="16853"/>
                  <a:pt x="11774" y="16261"/>
                </a:cubicBezTo>
                <a:cubicBezTo>
                  <a:pt x="11933" y="15296"/>
                  <a:pt x="12204" y="14140"/>
                  <a:pt x="12489" y="12911"/>
                </a:cubicBezTo>
                <a:cubicBezTo>
                  <a:pt x="12718" y="11932"/>
                  <a:pt x="12954" y="10918"/>
                  <a:pt x="13113" y="10072"/>
                </a:cubicBezTo>
                <a:cubicBezTo>
                  <a:pt x="13115" y="10062"/>
                  <a:pt x="13118" y="10048"/>
                  <a:pt x="13120" y="10037"/>
                </a:cubicBezTo>
                <a:cubicBezTo>
                  <a:pt x="13092" y="10083"/>
                  <a:pt x="13064" y="10128"/>
                  <a:pt x="13036" y="10177"/>
                </a:cubicBezTo>
                <a:cubicBezTo>
                  <a:pt x="12608" y="10880"/>
                  <a:pt x="12127" y="11779"/>
                  <a:pt x="11664" y="12649"/>
                </a:cubicBezTo>
                <a:cubicBezTo>
                  <a:pt x="11143" y="13628"/>
                  <a:pt x="10648" y="14551"/>
                  <a:pt x="10211" y="15244"/>
                </a:cubicBezTo>
                <a:cubicBezTo>
                  <a:pt x="9949" y="15658"/>
                  <a:pt x="9725" y="15961"/>
                  <a:pt x="9524" y="16167"/>
                </a:cubicBezTo>
                <a:cubicBezTo>
                  <a:pt x="9131" y="16571"/>
                  <a:pt x="8755" y="16686"/>
                  <a:pt x="8402" y="16505"/>
                </a:cubicBezTo>
                <a:cubicBezTo>
                  <a:pt x="8154" y="16376"/>
                  <a:pt x="7953" y="16108"/>
                  <a:pt x="7836" y="15746"/>
                </a:cubicBezTo>
                <a:cubicBezTo>
                  <a:pt x="7537" y="14816"/>
                  <a:pt x="7811" y="13468"/>
                  <a:pt x="8612" y="10135"/>
                </a:cubicBezTo>
                <a:cubicBezTo>
                  <a:pt x="8876" y="9034"/>
                  <a:pt x="9150" y="7892"/>
                  <a:pt x="9337" y="6927"/>
                </a:cubicBezTo>
                <a:cubicBezTo>
                  <a:pt x="9369" y="6753"/>
                  <a:pt x="9400" y="6593"/>
                  <a:pt x="9423" y="6450"/>
                </a:cubicBezTo>
                <a:cubicBezTo>
                  <a:pt x="9344" y="6568"/>
                  <a:pt x="9257" y="6704"/>
                  <a:pt x="9161" y="6858"/>
                </a:cubicBezTo>
                <a:cubicBezTo>
                  <a:pt x="8689" y="7620"/>
                  <a:pt x="8159" y="8592"/>
                  <a:pt x="7649" y="9532"/>
                </a:cubicBezTo>
                <a:cubicBezTo>
                  <a:pt x="7114" y="10518"/>
                  <a:pt x="6607" y="11448"/>
                  <a:pt x="6165" y="12144"/>
                </a:cubicBezTo>
                <a:cubicBezTo>
                  <a:pt x="5740" y="12817"/>
                  <a:pt x="5247" y="13506"/>
                  <a:pt x="4696" y="13506"/>
                </a:cubicBezTo>
                <a:cubicBezTo>
                  <a:pt x="4595" y="13506"/>
                  <a:pt x="4490" y="13482"/>
                  <a:pt x="4385" y="13433"/>
                </a:cubicBezTo>
                <a:cubicBezTo>
                  <a:pt x="4137" y="13315"/>
                  <a:pt x="3936" y="13053"/>
                  <a:pt x="3817" y="12695"/>
                </a:cubicBezTo>
                <a:cubicBezTo>
                  <a:pt x="3506" y="11765"/>
                  <a:pt x="3770" y="10434"/>
                  <a:pt x="4604" y="6871"/>
                </a:cubicBezTo>
                <a:cubicBezTo>
                  <a:pt x="4826" y="5924"/>
                  <a:pt x="5055" y="4946"/>
                  <a:pt x="5226" y="4106"/>
                </a:cubicBezTo>
                <a:cubicBezTo>
                  <a:pt x="4794" y="4792"/>
                  <a:pt x="4315" y="5646"/>
                  <a:pt x="3850" y="6471"/>
                </a:cubicBezTo>
                <a:cubicBezTo>
                  <a:pt x="3347" y="7366"/>
                  <a:pt x="2873" y="8209"/>
                  <a:pt x="2464" y="8839"/>
                </a:cubicBezTo>
                <a:cubicBezTo>
                  <a:pt x="2216" y="9219"/>
                  <a:pt x="2015" y="9484"/>
                  <a:pt x="1830" y="9675"/>
                </a:cubicBezTo>
                <a:cubicBezTo>
                  <a:pt x="1450" y="10065"/>
                  <a:pt x="1080" y="10166"/>
                  <a:pt x="737" y="9971"/>
                </a:cubicBezTo>
                <a:cubicBezTo>
                  <a:pt x="519" y="9846"/>
                  <a:pt x="141" y="9497"/>
                  <a:pt x="33" y="8550"/>
                </a:cubicBezTo>
                <a:cubicBezTo>
                  <a:pt x="-9" y="8188"/>
                  <a:pt x="-11" y="7749"/>
                  <a:pt x="26" y="7206"/>
                </a:cubicBezTo>
                <a:cubicBezTo>
                  <a:pt x="78" y="6422"/>
                  <a:pt x="216" y="5391"/>
                  <a:pt x="433" y="4141"/>
                </a:cubicBezTo>
                <a:cubicBezTo>
                  <a:pt x="793" y="2062"/>
                  <a:pt x="1249" y="84"/>
                  <a:pt x="1267" y="0"/>
                </a:cubicBezTo>
                <a:lnTo>
                  <a:pt x="2791" y="784"/>
                </a:lnTo>
                <a:cubicBezTo>
                  <a:pt x="2786" y="805"/>
                  <a:pt x="2422" y="2379"/>
                  <a:pt x="2102" y="4131"/>
                </a:cubicBezTo>
                <a:cubicBezTo>
                  <a:pt x="1917" y="5134"/>
                  <a:pt x="1800" y="5900"/>
                  <a:pt x="1728" y="6478"/>
                </a:cubicBezTo>
                <a:cubicBezTo>
                  <a:pt x="2001" y="6015"/>
                  <a:pt x="2303" y="5482"/>
                  <a:pt x="2616" y="4921"/>
                </a:cubicBezTo>
                <a:cubicBezTo>
                  <a:pt x="3177" y="3925"/>
                  <a:pt x="3756" y="2891"/>
                  <a:pt x="4284" y="2097"/>
                </a:cubicBezTo>
                <a:cubicBezTo>
                  <a:pt x="5081" y="895"/>
                  <a:pt x="5626" y="439"/>
                  <a:pt x="6165" y="519"/>
                </a:cubicBezTo>
                <a:cubicBezTo>
                  <a:pt x="6474" y="564"/>
                  <a:pt x="6747" y="815"/>
                  <a:pt x="6916" y="1209"/>
                </a:cubicBezTo>
                <a:cubicBezTo>
                  <a:pt x="7343" y="2208"/>
                  <a:pt x="7039" y="3772"/>
                  <a:pt x="6130" y="7659"/>
                </a:cubicBezTo>
                <a:cubicBezTo>
                  <a:pt x="6011" y="8167"/>
                  <a:pt x="5894" y="8665"/>
                  <a:pt x="5789" y="9132"/>
                </a:cubicBezTo>
                <a:cubicBezTo>
                  <a:pt x="5985" y="8780"/>
                  <a:pt x="6189" y="8404"/>
                  <a:pt x="6401" y="8017"/>
                </a:cubicBezTo>
                <a:cubicBezTo>
                  <a:pt x="7035" y="6854"/>
                  <a:pt x="7689" y="5653"/>
                  <a:pt x="8276" y="4768"/>
                </a:cubicBezTo>
                <a:cubicBezTo>
                  <a:pt x="8624" y="4242"/>
                  <a:pt x="8925" y="3866"/>
                  <a:pt x="9192" y="3622"/>
                </a:cubicBezTo>
                <a:cubicBezTo>
                  <a:pt x="9804" y="3065"/>
                  <a:pt x="10262" y="3197"/>
                  <a:pt x="10538" y="3410"/>
                </a:cubicBezTo>
                <a:cubicBezTo>
                  <a:pt x="10774" y="3591"/>
                  <a:pt x="11171" y="4064"/>
                  <a:pt x="11178" y="5214"/>
                </a:cubicBezTo>
                <a:cubicBezTo>
                  <a:pt x="11180" y="5670"/>
                  <a:pt x="11124" y="6234"/>
                  <a:pt x="11007" y="6941"/>
                </a:cubicBezTo>
                <a:cubicBezTo>
                  <a:pt x="10811" y="8122"/>
                  <a:pt x="10465" y="9557"/>
                  <a:pt x="10133" y="10943"/>
                </a:cubicBezTo>
                <a:cubicBezTo>
                  <a:pt x="10028" y="11385"/>
                  <a:pt x="9923" y="11813"/>
                  <a:pt x="9830" y="12224"/>
                </a:cubicBezTo>
                <a:cubicBezTo>
                  <a:pt x="10014" y="11883"/>
                  <a:pt x="10208" y="11521"/>
                  <a:pt x="10407" y="11152"/>
                </a:cubicBezTo>
                <a:cubicBezTo>
                  <a:pt x="10979" y="10079"/>
                  <a:pt x="11573" y="8968"/>
                  <a:pt x="12108" y="8146"/>
                </a:cubicBezTo>
                <a:cubicBezTo>
                  <a:pt x="12426" y="7659"/>
                  <a:pt x="12702" y="7303"/>
                  <a:pt x="12949" y="7066"/>
                </a:cubicBezTo>
                <a:cubicBezTo>
                  <a:pt x="13393" y="6645"/>
                  <a:pt x="13814" y="6541"/>
                  <a:pt x="14197" y="6760"/>
                </a:cubicBezTo>
                <a:cubicBezTo>
                  <a:pt x="14403" y="6878"/>
                  <a:pt x="14887" y="7279"/>
                  <a:pt x="14924" y="8449"/>
                </a:cubicBezTo>
                <a:cubicBezTo>
                  <a:pt x="14938" y="8874"/>
                  <a:pt x="14896" y="9379"/>
                  <a:pt x="14793" y="10037"/>
                </a:cubicBezTo>
                <a:cubicBezTo>
                  <a:pt x="14627" y="11100"/>
                  <a:pt x="14319" y="12423"/>
                  <a:pt x="14020" y="13701"/>
                </a:cubicBezTo>
                <a:cubicBezTo>
                  <a:pt x="13896" y="14237"/>
                  <a:pt x="13774" y="14756"/>
                  <a:pt x="13665" y="15247"/>
                </a:cubicBezTo>
                <a:cubicBezTo>
                  <a:pt x="13837" y="14910"/>
                  <a:pt x="14017" y="14547"/>
                  <a:pt x="14202" y="14175"/>
                </a:cubicBezTo>
                <a:cubicBezTo>
                  <a:pt x="14768" y="13036"/>
                  <a:pt x="15354" y="11855"/>
                  <a:pt x="15901" y="10988"/>
                </a:cubicBezTo>
                <a:cubicBezTo>
                  <a:pt x="16230" y="10462"/>
                  <a:pt x="16520" y="10090"/>
                  <a:pt x="16791" y="9849"/>
                </a:cubicBezTo>
                <a:cubicBezTo>
                  <a:pt x="17383" y="9316"/>
                  <a:pt x="17843" y="9445"/>
                  <a:pt x="18123" y="9644"/>
                </a:cubicBezTo>
                <a:cubicBezTo>
                  <a:pt x="18352" y="9807"/>
                  <a:pt x="18747" y="10225"/>
                  <a:pt x="18831" y="11211"/>
                </a:cubicBezTo>
                <a:cubicBezTo>
                  <a:pt x="18867" y="11632"/>
                  <a:pt x="18843" y="12137"/>
                  <a:pt x="18757" y="12750"/>
                </a:cubicBezTo>
                <a:cubicBezTo>
                  <a:pt x="18621" y="13726"/>
                  <a:pt x="18343" y="14896"/>
                  <a:pt x="18072" y="16031"/>
                </a:cubicBezTo>
                <a:cubicBezTo>
                  <a:pt x="17878" y="16846"/>
                  <a:pt x="17679" y="17685"/>
                  <a:pt x="17551" y="18382"/>
                </a:cubicBezTo>
                <a:cubicBezTo>
                  <a:pt x="17523" y="18528"/>
                  <a:pt x="17502" y="18657"/>
                  <a:pt x="17483" y="18772"/>
                </a:cubicBezTo>
                <a:cubicBezTo>
                  <a:pt x="17782" y="18406"/>
                  <a:pt x="18240" y="17741"/>
                  <a:pt x="18899" y="16519"/>
                </a:cubicBezTo>
                <a:cubicBezTo>
                  <a:pt x="19642" y="15143"/>
                  <a:pt x="20238" y="13802"/>
                  <a:pt x="20243" y="13788"/>
                </a:cubicBezTo>
                <a:lnTo>
                  <a:pt x="21589" y="15112"/>
                </a:lnTo>
                <a:cubicBezTo>
                  <a:pt x="21559" y="15181"/>
                  <a:pt x="20808" y="16867"/>
                  <a:pt x="19906" y="18476"/>
                </a:cubicBezTo>
                <a:cubicBezTo>
                  <a:pt x="19357" y="19455"/>
                  <a:pt x="18864" y="20203"/>
                  <a:pt x="18437" y="20708"/>
                </a:cubicBezTo>
                <a:cubicBezTo>
                  <a:pt x="17927" y="21300"/>
                  <a:pt x="17460" y="21600"/>
                  <a:pt x="17037" y="21600"/>
                </a:cubicBezTo>
                <a:close/>
                <a:moveTo>
                  <a:pt x="2793" y="784"/>
                </a:moveTo>
                <a:lnTo>
                  <a:pt x="2029" y="394"/>
                </a:lnTo>
                <a:lnTo>
                  <a:pt x="2793" y="784"/>
                </a:lnTo>
                <a:cubicBezTo>
                  <a:pt x="2793" y="784"/>
                  <a:pt x="2793" y="784"/>
                  <a:pt x="2793" y="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7" name="Rectangle 1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23000">
                <a:schemeClr val="accent1"/>
              </a:gs>
              <a:gs pos="60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437746" y="548092"/>
            <a:ext cx="331651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6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73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7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7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7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74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75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76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970763" y="0"/>
            <a:ext cx="3749041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8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8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90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91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 20"/>
          <p:cNvSpPr/>
          <p:nvPr/>
        </p:nvSpPr>
        <p:spPr>
          <a:xfrm>
            <a:off x="6096001" y="1"/>
            <a:ext cx="6096001" cy="6858001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00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401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1055688" y="1627179"/>
            <a:ext cx="5986793" cy="52308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06" name="Group 2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07" name="TextBox 2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1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1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1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1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1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20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21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422" name="Picture Placeholder 11"/>
          <p:cNvSpPr>
            <a:spLocks noGrp="1"/>
          </p:cNvSpPr>
          <p:nvPr>
            <p:ph type="pic" idx="21"/>
          </p:nvPr>
        </p:nvSpPr>
        <p:spPr>
          <a:xfrm>
            <a:off x="5772356" y="1151648"/>
            <a:ext cx="6419645" cy="570635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raphic 7"/>
          <p:cNvSpPr/>
          <p:nvPr/>
        </p:nvSpPr>
        <p:spPr>
          <a:xfrm>
            <a:off x="-1847851" y="-4514847"/>
            <a:ext cx="15887701" cy="15887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41" y="9433"/>
                </a:moveTo>
                <a:lnTo>
                  <a:pt x="13152" y="10339"/>
                </a:lnTo>
                <a:lnTo>
                  <a:pt x="19875" y="8577"/>
                </a:lnTo>
                <a:cubicBezTo>
                  <a:pt x="20679" y="8365"/>
                  <a:pt x="21117" y="7493"/>
                  <a:pt x="20803" y="6723"/>
                </a:cubicBezTo>
                <a:cubicBezTo>
                  <a:pt x="20490" y="5953"/>
                  <a:pt x="19569" y="5632"/>
                  <a:pt x="18844" y="6047"/>
                </a:cubicBezTo>
                <a:lnTo>
                  <a:pt x="12642" y="9581"/>
                </a:lnTo>
                <a:lnTo>
                  <a:pt x="18305" y="5236"/>
                </a:lnTo>
                <a:cubicBezTo>
                  <a:pt x="18965" y="4730"/>
                  <a:pt x="19029" y="3756"/>
                  <a:pt x="18440" y="3167"/>
                </a:cubicBezTo>
                <a:cubicBezTo>
                  <a:pt x="17852" y="2578"/>
                  <a:pt x="16878" y="2642"/>
                  <a:pt x="16372" y="3303"/>
                </a:cubicBezTo>
                <a:lnTo>
                  <a:pt x="12019" y="8965"/>
                </a:lnTo>
                <a:lnTo>
                  <a:pt x="15553" y="2759"/>
                </a:lnTo>
                <a:cubicBezTo>
                  <a:pt x="15964" y="2035"/>
                  <a:pt x="15647" y="1114"/>
                  <a:pt x="14873" y="800"/>
                </a:cubicBezTo>
                <a:cubicBezTo>
                  <a:pt x="14103" y="487"/>
                  <a:pt x="13231" y="921"/>
                  <a:pt x="13020" y="1729"/>
                </a:cubicBezTo>
                <a:lnTo>
                  <a:pt x="11261" y="8444"/>
                </a:lnTo>
                <a:lnTo>
                  <a:pt x="12167" y="1563"/>
                </a:lnTo>
                <a:cubicBezTo>
                  <a:pt x="12276" y="732"/>
                  <a:pt x="11634" y="0"/>
                  <a:pt x="10800" y="0"/>
                </a:cubicBezTo>
                <a:cubicBezTo>
                  <a:pt x="9966" y="0"/>
                  <a:pt x="9324" y="732"/>
                  <a:pt x="9433" y="1559"/>
                </a:cubicBezTo>
                <a:lnTo>
                  <a:pt x="10347" y="8501"/>
                </a:lnTo>
                <a:lnTo>
                  <a:pt x="8550" y="1733"/>
                </a:lnTo>
                <a:cubicBezTo>
                  <a:pt x="8335" y="929"/>
                  <a:pt x="7463" y="495"/>
                  <a:pt x="6693" y="812"/>
                </a:cubicBezTo>
                <a:cubicBezTo>
                  <a:pt x="5923" y="1129"/>
                  <a:pt x="5606" y="2050"/>
                  <a:pt x="6021" y="2775"/>
                </a:cubicBezTo>
                <a:lnTo>
                  <a:pt x="9551" y="8924"/>
                </a:lnTo>
                <a:lnTo>
                  <a:pt x="5232" y="3299"/>
                </a:lnTo>
                <a:cubicBezTo>
                  <a:pt x="4726" y="2639"/>
                  <a:pt x="3752" y="2574"/>
                  <a:pt x="3163" y="3163"/>
                </a:cubicBezTo>
                <a:cubicBezTo>
                  <a:pt x="2574" y="3752"/>
                  <a:pt x="2639" y="4726"/>
                  <a:pt x="3299" y="5232"/>
                </a:cubicBezTo>
                <a:lnTo>
                  <a:pt x="8962" y="9577"/>
                </a:lnTo>
                <a:lnTo>
                  <a:pt x="2759" y="6044"/>
                </a:lnTo>
                <a:cubicBezTo>
                  <a:pt x="2035" y="5632"/>
                  <a:pt x="1114" y="5949"/>
                  <a:pt x="800" y="6719"/>
                </a:cubicBezTo>
                <a:cubicBezTo>
                  <a:pt x="487" y="7489"/>
                  <a:pt x="921" y="8361"/>
                  <a:pt x="1729" y="8573"/>
                </a:cubicBezTo>
                <a:lnTo>
                  <a:pt x="8452" y="10336"/>
                </a:lnTo>
                <a:lnTo>
                  <a:pt x="1563" y="9430"/>
                </a:lnTo>
                <a:cubicBezTo>
                  <a:pt x="732" y="9324"/>
                  <a:pt x="0" y="9970"/>
                  <a:pt x="0" y="10800"/>
                </a:cubicBezTo>
                <a:cubicBezTo>
                  <a:pt x="0" y="11634"/>
                  <a:pt x="732" y="12276"/>
                  <a:pt x="1559" y="12167"/>
                </a:cubicBezTo>
                <a:lnTo>
                  <a:pt x="8448" y="11261"/>
                </a:lnTo>
                <a:lnTo>
                  <a:pt x="1725" y="13027"/>
                </a:lnTo>
                <a:cubicBezTo>
                  <a:pt x="921" y="13239"/>
                  <a:pt x="483" y="14111"/>
                  <a:pt x="797" y="14881"/>
                </a:cubicBezTo>
                <a:cubicBezTo>
                  <a:pt x="1110" y="15651"/>
                  <a:pt x="2031" y="15972"/>
                  <a:pt x="2756" y="15556"/>
                </a:cubicBezTo>
                <a:lnTo>
                  <a:pt x="8958" y="12023"/>
                </a:lnTo>
                <a:lnTo>
                  <a:pt x="3295" y="16368"/>
                </a:lnTo>
                <a:cubicBezTo>
                  <a:pt x="2635" y="16874"/>
                  <a:pt x="2571" y="17848"/>
                  <a:pt x="3160" y="18437"/>
                </a:cubicBezTo>
                <a:cubicBezTo>
                  <a:pt x="3748" y="19026"/>
                  <a:pt x="4722" y="18961"/>
                  <a:pt x="5228" y="18301"/>
                </a:cubicBezTo>
                <a:lnTo>
                  <a:pt x="9577" y="12635"/>
                </a:lnTo>
                <a:lnTo>
                  <a:pt x="6040" y="18844"/>
                </a:lnTo>
                <a:cubicBezTo>
                  <a:pt x="5628" y="19569"/>
                  <a:pt x="5945" y="20490"/>
                  <a:pt x="6719" y="20803"/>
                </a:cubicBezTo>
                <a:cubicBezTo>
                  <a:pt x="7489" y="21117"/>
                  <a:pt x="8361" y="20683"/>
                  <a:pt x="8573" y="19875"/>
                </a:cubicBezTo>
                <a:lnTo>
                  <a:pt x="10332" y="13159"/>
                </a:lnTo>
                <a:lnTo>
                  <a:pt x="9426" y="20041"/>
                </a:lnTo>
                <a:cubicBezTo>
                  <a:pt x="9316" y="20868"/>
                  <a:pt x="9962" y="21600"/>
                  <a:pt x="10792" y="21600"/>
                </a:cubicBezTo>
                <a:cubicBezTo>
                  <a:pt x="11627" y="21600"/>
                  <a:pt x="12268" y="20868"/>
                  <a:pt x="12159" y="20041"/>
                </a:cubicBezTo>
                <a:lnTo>
                  <a:pt x="11257" y="13099"/>
                </a:lnTo>
                <a:lnTo>
                  <a:pt x="13054" y="19867"/>
                </a:lnTo>
                <a:cubicBezTo>
                  <a:pt x="13269" y="20671"/>
                  <a:pt x="14141" y="21105"/>
                  <a:pt x="14911" y="20788"/>
                </a:cubicBezTo>
                <a:cubicBezTo>
                  <a:pt x="15681" y="20471"/>
                  <a:pt x="15998" y="19550"/>
                  <a:pt x="15583" y="18825"/>
                </a:cubicBezTo>
                <a:lnTo>
                  <a:pt x="12053" y="12676"/>
                </a:lnTo>
                <a:lnTo>
                  <a:pt x="16372" y="18301"/>
                </a:lnTo>
                <a:cubicBezTo>
                  <a:pt x="16878" y="18961"/>
                  <a:pt x="17852" y="19026"/>
                  <a:pt x="18440" y="18437"/>
                </a:cubicBezTo>
                <a:cubicBezTo>
                  <a:pt x="19029" y="17848"/>
                  <a:pt x="18965" y="16874"/>
                  <a:pt x="18305" y="16368"/>
                </a:cubicBezTo>
                <a:lnTo>
                  <a:pt x="12642" y="12023"/>
                </a:lnTo>
                <a:lnTo>
                  <a:pt x="18844" y="15556"/>
                </a:lnTo>
                <a:cubicBezTo>
                  <a:pt x="19569" y="15968"/>
                  <a:pt x="20490" y="15651"/>
                  <a:pt x="20803" y="14881"/>
                </a:cubicBezTo>
                <a:cubicBezTo>
                  <a:pt x="21117" y="14111"/>
                  <a:pt x="20683" y="13239"/>
                  <a:pt x="19875" y="13027"/>
                </a:cubicBezTo>
                <a:lnTo>
                  <a:pt x="13152" y="11264"/>
                </a:lnTo>
                <a:lnTo>
                  <a:pt x="20041" y="12170"/>
                </a:lnTo>
                <a:cubicBezTo>
                  <a:pt x="20868" y="12280"/>
                  <a:pt x="21600" y="11634"/>
                  <a:pt x="21600" y="10804"/>
                </a:cubicBezTo>
                <a:cubicBezTo>
                  <a:pt x="21600" y="9970"/>
                  <a:pt x="20868" y="9324"/>
                  <a:pt x="20041" y="9433"/>
                </a:cubicBezTo>
                <a:close/>
              </a:path>
            </a:pathLst>
          </a:custGeom>
          <a:solidFill>
            <a:srgbClr val="C0000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181690" y="1279677"/>
            <a:ext cx="3828621" cy="5578324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3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3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37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38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301766" y="1011726"/>
            <a:ext cx="4834549" cy="48345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4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50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5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52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453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504806" y="548093"/>
            <a:ext cx="3182389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6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6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6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6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6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6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67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68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654170" y="550865"/>
            <a:ext cx="2883660" cy="538323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8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7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7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7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8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8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8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Freeform: Shape 18"/>
          <p:cNvSpPr/>
          <p:nvPr/>
        </p:nvSpPr>
        <p:spPr>
          <a:xfrm>
            <a:off x="0" y="-14188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1" name="Freeform: Shape 19"/>
          <p:cNvSpPr/>
          <p:nvPr/>
        </p:nvSpPr>
        <p:spPr>
          <a:xfrm>
            <a:off x="0" y="788282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2" name="Freeform: Shape 20"/>
          <p:cNvSpPr/>
          <p:nvPr/>
        </p:nvSpPr>
        <p:spPr>
          <a:xfrm>
            <a:off x="0" y="1590753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3" name="Freeform: Shape 21"/>
          <p:cNvSpPr/>
          <p:nvPr/>
        </p:nvSpPr>
        <p:spPr>
          <a:xfrm>
            <a:off x="0" y="2393225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4" name="Freeform: Shape 22"/>
          <p:cNvSpPr/>
          <p:nvPr/>
        </p:nvSpPr>
        <p:spPr>
          <a:xfrm>
            <a:off x="0" y="3195696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5" name="Freeform: Shape 23"/>
          <p:cNvSpPr/>
          <p:nvPr/>
        </p:nvSpPr>
        <p:spPr>
          <a:xfrm>
            <a:off x="0" y="3998166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6" name="Freeform: Shape 24"/>
          <p:cNvSpPr/>
          <p:nvPr/>
        </p:nvSpPr>
        <p:spPr>
          <a:xfrm>
            <a:off x="0" y="4800637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7" name="Freeform: Shape 25"/>
          <p:cNvSpPr/>
          <p:nvPr/>
        </p:nvSpPr>
        <p:spPr>
          <a:xfrm>
            <a:off x="0" y="5603109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8" name="Freeform: Shape 26"/>
          <p:cNvSpPr/>
          <p:nvPr/>
        </p:nvSpPr>
        <p:spPr>
          <a:xfrm>
            <a:off x="0" y="6405579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03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0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0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0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04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05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06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507" name="Picture Placeholder 32"/>
          <p:cNvSpPr>
            <a:spLocks noGrp="1"/>
          </p:cNvSpPr>
          <p:nvPr>
            <p:ph type="pic" sz="half" idx="21"/>
          </p:nvPr>
        </p:nvSpPr>
        <p:spPr>
          <a:xfrm>
            <a:off x="7306816" y="548093"/>
            <a:ext cx="365182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 20"/>
          <p:cNvSpPr/>
          <p:nvPr/>
        </p:nvSpPr>
        <p:spPr>
          <a:xfrm>
            <a:off x="6197429" y="0"/>
            <a:ext cx="5994571" cy="6858000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5" name="Freeform: Shape 21"/>
          <p:cNvSpPr/>
          <p:nvPr/>
        </p:nvSpPr>
        <p:spPr>
          <a:xfrm>
            <a:off x="6197429" y="-1"/>
            <a:ext cx="5994571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6" name="Freeform: Shape 22"/>
          <p:cNvSpPr/>
          <p:nvPr/>
        </p:nvSpPr>
        <p:spPr>
          <a:xfrm>
            <a:off x="6197429" y="1143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Freeform: Shape 23"/>
          <p:cNvSpPr/>
          <p:nvPr/>
        </p:nvSpPr>
        <p:spPr>
          <a:xfrm>
            <a:off x="6197429" y="2286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Freeform: Shape 24"/>
          <p:cNvSpPr/>
          <p:nvPr/>
        </p:nvSpPr>
        <p:spPr>
          <a:xfrm>
            <a:off x="6197429" y="3429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Freeform: Shape 25"/>
          <p:cNvSpPr/>
          <p:nvPr/>
        </p:nvSpPr>
        <p:spPr>
          <a:xfrm>
            <a:off x="6197429" y="4572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Freeform: Shape 26"/>
          <p:cNvSpPr/>
          <p:nvPr/>
        </p:nvSpPr>
        <p:spPr>
          <a:xfrm>
            <a:off x="6197429" y="5715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22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23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7016581" y="548093"/>
            <a:ext cx="3938358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28" name="Group 2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29" name="TextBox 32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Freeform: Shape 16"/>
          <p:cNvSpPr/>
          <p:nvPr/>
        </p:nvSpPr>
        <p:spPr>
          <a:xfrm>
            <a:off x="3326072" y="0"/>
            <a:ext cx="83354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600" extrusionOk="0">
                <a:moveTo>
                  <a:pt x="16893" y="0"/>
                </a:moveTo>
                <a:lnTo>
                  <a:pt x="20182" y="0"/>
                </a:lnTo>
                <a:lnTo>
                  <a:pt x="21337" y="8256"/>
                </a:lnTo>
                <a:cubicBezTo>
                  <a:pt x="21476" y="9243"/>
                  <a:pt x="21120" y="10227"/>
                  <a:pt x="20433" y="10764"/>
                </a:cubicBezTo>
                <a:cubicBezTo>
                  <a:pt x="19746" y="11301"/>
                  <a:pt x="18868" y="11274"/>
                  <a:pt x="18201" y="10700"/>
                </a:cubicBezTo>
                <a:lnTo>
                  <a:pt x="13185" y="6377"/>
                </a:lnTo>
                <a:lnTo>
                  <a:pt x="10684" y="8252"/>
                </a:lnTo>
                <a:lnTo>
                  <a:pt x="13921" y="20609"/>
                </a:lnTo>
                <a:cubicBezTo>
                  <a:pt x="13992" y="20880"/>
                  <a:pt x="14026" y="21158"/>
                  <a:pt x="14024" y="21432"/>
                </a:cubicBezTo>
                <a:lnTo>
                  <a:pt x="14012" y="21600"/>
                </a:lnTo>
                <a:lnTo>
                  <a:pt x="8682" y="21600"/>
                </a:lnTo>
                <a:lnTo>
                  <a:pt x="3764" y="16695"/>
                </a:lnTo>
                <a:lnTo>
                  <a:pt x="4489" y="21600"/>
                </a:lnTo>
                <a:lnTo>
                  <a:pt x="1197" y="21600"/>
                </a:lnTo>
                <a:lnTo>
                  <a:pt x="35" y="13722"/>
                </a:lnTo>
                <a:cubicBezTo>
                  <a:pt x="-124" y="12643"/>
                  <a:pt x="268" y="11584"/>
                  <a:pt x="1036" y="11027"/>
                </a:cubicBezTo>
                <a:cubicBezTo>
                  <a:pt x="1804" y="10469"/>
                  <a:pt x="2747" y="10553"/>
                  <a:pt x="3440" y="11246"/>
                </a:cubicBezTo>
                <a:lnTo>
                  <a:pt x="9702" y="17488"/>
                </a:lnTo>
                <a:lnTo>
                  <a:pt x="7214" y="7977"/>
                </a:lnTo>
                <a:cubicBezTo>
                  <a:pt x="6984" y="7102"/>
                  <a:pt x="7273" y="6150"/>
                  <a:pt x="7911" y="5669"/>
                </a:cubicBezTo>
                <a:lnTo>
                  <a:pt x="12404" y="2297"/>
                </a:lnTo>
                <a:cubicBezTo>
                  <a:pt x="12955" y="1883"/>
                  <a:pt x="13652" y="1911"/>
                  <a:pt x="14180" y="2365"/>
                </a:cubicBezTo>
                <a:lnTo>
                  <a:pt x="17650" y="535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37" name="Picture Placeholder 11"/>
          <p:cNvSpPr>
            <a:spLocks noGrp="1"/>
          </p:cNvSpPr>
          <p:nvPr>
            <p:ph type="pic" idx="21"/>
          </p:nvPr>
        </p:nvSpPr>
        <p:spPr>
          <a:xfrm>
            <a:off x="4954432" y="548092"/>
            <a:ext cx="618188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42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43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44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45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Freeform: Shape 16"/>
          <p:cNvSpPr/>
          <p:nvPr/>
        </p:nvSpPr>
        <p:spPr>
          <a:xfrm>
            <a:off x="-1" y="1"/>
            <a:ext cx="12915078" cy="8905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17752" y="0"/>
                </a:moveTo>
                <a:lnTo>
                  <a:pt x="20238" y="0"/>
                </a:lnTo>
                <a:lnTo>
                  <a:pt x="18206" y="3013"/>
                </a:lnTo>
                <a:lnTo>
                  <a:pt x="21280" y="6786"/>
                </a:lnTo>
                <a:cubicBezTo>
                  <a:pt x="21485" y="7035"/>
                  <a:pt x="21600" y="7408"/>
                  <a:pt x="21594" y="7795"/>
                </a:cubicBezTo>
                <a:cubicBezTo>
                  <a:pt x="21588" y="8181"/>
                  <a:pt x="21464" y="8546"/>
                  <a:pt x="21254" y="8786"/>
                </a:cubicBezTo>
                <a:lnTo>
                  <a:pt x="10204" y="21330"/>
                </a:lnTo>
                <a:cubicBezTo>
                  <a:pt x="10041" y="21510"/>
                  <a:pt x="9848" y="21600"/>
                  <a:pt x="9656" y="21600"/>
                </a:cubicBezTo>
                <a:cubicBezTo>
                  <a:pt x="9476" y="21600"/>
                  <a:pt x="9295" y="21523"/>
                  <a:pt x="9141" y="21364"/>
                </a:cubicBezTo>
                <a:cubicBezTo>
                  <a:pt x="8822" y="21033"/>
                  <a:pt x="8688" y="20437"/>
                  <a:pt x="8816" y="19900"/>
                </a:cubicBezTo>
                <a:lnTo>
                  <a:pt x="11156" y="9932"/>
                </a:lnTo>
                <a:lnTo>
                  <a:pt x="9067" y="7112"/>
                </a:lnTo>
                <a:lnTo>
                  <a:pt x="4323" y="13882"/>
                </a:lnTo>
                <a:cubicBezTo>
                  <a:pt x="4045" y="14281"/>
                  <a:pt x="3619" y="14367"/>
                  <a:pt x="3276" y="14096"/>
                </a:cubicBezTo>
                <a:cubicBezTo>
                  <a:pt x="2932" y="13826"/>
                  <a:pt x="2752" y="13264"/>
                  <a:pt x="2829" y="12706"/>
                </a:cubicBezTo>
                <a:lnTo>
                  <a:pt x="3654" y="6855"/>
                </a:lnTo>
                <a:lnTo>
                  <a:pt x="0" y="11302"/>
                </a:lnTo>
                <a:lnTo>
                  <a:pt x="0" y="7942"/>
                </a:lnTo>
                <a:lnTo>
                  <a:pt x="4468" y="2510"/>
                </a:lnTo>
                <a:cubicBezTo>
                  <a:pt x="4758" y="2158"/>
                  <a:pt x="5170" y="2111"/>
                  <a:pt x="5492" y="2390"/>
                </a:cubicBezTo>
                <a:cubicBezTo>
                  <a:pt x="5818" y="2669"/>
                  <a:pt x="5983" y="3219"/>
                  <a:pt x="5907" y="3755"/>
                </a:cubicBezTo>
                <a:lnTo>
                  <a:pt x="5155" y="9082"/>
                </a:lnTo>
                <a:lnTo>
                  <a:pt x="8425" y="4412"/>
                </a:lnTo>
                <a:cubicBezTo>
                  <a:pt x="8762" y="3927"/>
                  <a:pt x="9304" y="3918"/>
                  <a:pt x="9653" y="4386"/>
                </a:cubicBezTo>
                <a:lnTo>
                  <a:pt x="12787" y="8615"/>
                </a:lnTo>
                <a:cubicBezTo>
                  <a:pt x="13045" y="8962"/>
                  <a:pt x="13136" y="9495"/>
                  <a:pt x="13024" y="9971"/>
                </a:cubicBezTo>
                <a:lnTo>
                  <a:pt x="11458" y="16629"/>
                </a:lnTo>
                <a:lnTo>
                  <a:pt x="19301" y="7726"/>
                </a:lnTo>
                <a:lnTo>
                  <a:pt x="16329" y="4086"/>
                </a:lnTo>
                <a:cubicBezTo>
                  <a:pt x="16140" y="3854"/>
                  <a:pt x="16028" y="3519"/>
                  <a:pt x="16016" y="3163"/>
                </a:cubicBezTo>
                <a:cubicBezTo>
                  <a:pt x="16004" y="2807"/>
                  <a:pt x="16096" y="2459"/>
                  <a:pt x="16267" y="2201"/>
                </a:cubicBez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5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58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59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60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561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7449311" y="0"/>
            <a:ext cx="4742689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Freeform: Shape 24"/>
          <p:cNvSpPr/>
          <p:nvPr/>
        </p:nvSpPr>
        <p:spPr>
          <a:xfrm rot="2064836">
            <a:off x="-1009334" y="3075260"/>
            <a:ext cx="12297072" cy="3130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6" extrusionOk="0">
                <a:moveTo>
                  <a:pt x="0" y="11479"/>
                </a:moveTo>
                <a:lnTo>
                  <a:pt x="174" y="11355"/>
                </a:lnTo>
                <a:cubicBezTo>
                  <a:pt x="562" y="11115"/>
                  <a:pt x="1056" y="11037"/>
                  <a:pt x="1670" y="11324"/>
                </a:cubicBezTo>
                <a:cubicBezTo>
                  <a:pt x="2471" y="11700"/>
                  <a:pt x="3119" y="10611"/>
                  <a:pt x="3283" y="9950"/>
                </a:cubicBezTo>
                <a:cubicBezTo>
                  <a:pt x="3263" y="8122"/>
                  <a:pt x="3574" y="6462"/>
                  <a:pt x="4038" y="6008"/>
                </a:cubicBezTo>
                <a:cubicBezTo>
                  <a:pt x="4799" y="5256"/>
                  <a:pt x="6446" y="5904"/>
                  <a:pt x="7785" y="13074"/>
                </a:cubicBezTo>
                <a:cubicBezTo>
                  <a:pt x="7835" y="13334"/>
                  <a:pt x="7872" y="13476"/>
                  <a:pt x="7892" y="13528"/>
                </a:cubicBezTo>
                <a:cubicBezTo>
                  <a:pt x="8022" y="13398"/>
                  <a:pt x="8373" y="12465"/>
                  <a:pt x="8754" y="10196"/>
                </a:cubicBezTo>
                <a:cubicBezTo>
                  <a:pt x="9171" y="7694"/>
                  <a:pt x="9372" y="5140"/>
                  <a:pt x="9378" y="3830"/>
                </a:cubicBezTo>
                <a:cubicBezTo>
                  <a:pt x="9388" y="1976"/>
                  <a:pt x="9736" y="381"/>
                  <a:pt x="10206" y="57"/>
                </a:cubicBezTo>
                <a:cubicBezTo>
                  <a:pt x="10677" y="-254"/>
                  <a:pt x="11138" y="731"/>
                  <a:pt x="11309" y="2469"/>
                </a:cubicBezTo>
                <a:cubicBezTo>
                  <a:pt x="11412" y="3415"/>
                  <a:pt x="11736" y="5477"/>
                  <a:pt x="12104" y="5879"/>
                </a:cubicBezTo>
                <a:cubicBezTo>
                  <a:pt x="12317" y="6112"/>
                  <a:pt x="12601" y="5749"/>
                  <a:pt x="12942" y="4789"/>
                </a:cubicBezTo>
                <a:cubicBezTo>
                  <a:pt x="14228" y="1185"/>
                  <a:pt x="15473" y="-72"/>
                  <a:pt x="16749" y="952"/>
                </a:cubicBezTo>
                <a:cubicBezTo>
                  <a:pt x="17514" y="1561"/>
                  <a:pt x="18292" y="2961"/>
                  <a:pt x="19177" y="5360"/>
                </a:cubicBezTo>
                <a:cubicBezTo>
                  <a:pt x="19288" y="4478"/>
                  <a:pt x="19434" y="3610"/>
                  <a:pt x="19632" y="2858"/>
                </a:cubicBezTo>
                <a:cubicBezTo>
                  <a:pt x="19973" y="1521"/>
                  <a:pt x="20578" y="47"/>
                  <a:pt x="21550" y="263"/>
                </a:cubicBezTo>
                <a:lnTo>
                  <a:pt x="21600" y="280"/>
                </a:lnTo>
                <a:lnTo>
                  <a:pt x="17652" y="10778"/>
                </a:lnTo>
                <a:lnTo>
                  <a:pt x="17532" y="10493"/>
                </a:lnTo>
                <a:cubicBezTo>
                  <a:pt x="16071" y="7148"/>
                  <a:pt x="15173" y="8105"/>
                  <a:pt x="14111" y="11091"/>
                </a:cubicBezTo>
                <a:cubicBezTo>
                  <a:pt x="13029" y="14124"/>
                  <a:pt x="12114" y="13982"/>
                  <a:pt x="11536" y="13334"/>
                </a:cubicBezTo>
                <a:cubicBezTo>
                  <a:pt x="11259" y="13022"/>
                  <a:pt x="11011" y="12543"/>
                  <a:pt x="10791" y="11972"/>
                </a:cubicBezTo>
                <a:cubicBezTo>
                  <a:pt x="10711" y="12582"/>
                  <a:pt x="10627" y="13191"/>
                  <a:pt x="10534" y="13774"/>
                </a:cubicBezTo>
                <a:cubicBezTo>
                  <a:pt x="10196" y="15940"/>
                  <a:pt x="9478" y="19738"/>
                  <a:pt x="8483" y="20944"/>
                </a:cubicBezTo>
                <a:cubicBezTo>
                  <a:pt x="8279" y="21216"/>
                  <a:pt x="8069" y="21346"/>
                  <a:pt x="7865" y="21346"/>
                </a:cubicBezTo>
                <a:cubicBezTo>
                  <a:pt x="7214" y="21346"/>
                  <a:pt x="6616" y="20062"/>
                  <a:pt x="6162" y="17651"/>
                </a:cubicBezTo>
                <a:cubicBezTo>
                  <a:pt x="5808" y="15758"/>
                  <a:pt x="5417" y="14461"/>
                  <a:pt x="5020" y="13891"/>
                </a:cubicBezTo>
                <a:cubicBezTo>
                  <a:pt x="4936" y="14423"/>
                  <a:pt x="4833" y="14928"/>
                  <a:pt x="4712" y="15408"/>
                </a:cubicBezTo>
                <a:cubicBezTo>
                  <a:pt x="4004" y="18170"/>
                  <a:pt x="2688" y="19635"/>
                  <a:pt x="1433" y="19038"/>
                </a:cubicBezTo>
                <a:lnTo>
                  <a:pt x="1328" y="19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9" name="Freeform: Shape 25"/>
          <p:cNvSpPr/>
          <p:nvPr/>
        </p:nvSpPr>
        <p:spPr>
          <a:xfrm rot="2064836">
            <a:off x="422579" y="965948"/>
            <a:ext cx="12984848" cy="2962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8" extrusionOk="0">
                <a:moveTo>
                  <a:pt x="2882" y="12928"/>
                </a:moveTo>
                <a:lnTo>
                  <a:pt x="7194" y="0"/>
                </a:lnTo>
                <a:lnTo>
                  <a:pt x="7295" y="536"/>
                </a:lnTo>
                <a:cubicBezTo>
                  <a:pt x="7333" y="785"/>
                  <a:pt x="8111" y="5865"/>
                  <a:pt x="9338" y="6972"/>
                </a:cubicBezTo>
                <a:cubicBezTo>
                  <a:pt x="10078" y="7637"/>
                  <a:pt x="10878" y="6709"/>
                  <a:pt x="11720" y="4204"/>
                </a:cubicBezTo>
                <a:cubicBezTo>
                  <a:pt x="12865" y="799"/>
                  <a:pt x="14316" y="1062"/>
                  <a:pt x="15483" y="4356"/>
                </a:cubicBezTo>
                <a:cubicBezTo>
                  <a:pt x="15597" y="3733"/>
                  <a:pt x="15736" y="3138"/>
                  <a:pt x="15904" y="2612"/>
                </a:cubicBezTo>
                <a:cubicBezTo>
                  <a:pt x="16714" y="51"/>
                  <a:pt x="17868" y="-32"/>
                  <a:pt x="19330" y="2390"/>
                </a:cubicBezTo>
                <a:cubicBezTo>
                  <a:pt x="19582" y="2809"/>
                  <a:pt x="19825" y="3133"/>
                  <a:pt x="20058" y="3361"/>
                </a:cubicBezTo>
                <a:lnTo>
                  <a:pt x="20310" y="3561"/>
                </a:lnTo>
                <a:lnTo>
                  <a:pt x="21600" y="11803"/>
                </a:lnTo>
                <a:lnTo>
                  <a:pt x="21458" y="11906"/>
                </a:lnTo>
                <a:cubicBezTo>
                  <a:pt x="20719" y="12348"/>
                  <a:pt x="19789" y="12040"/>
                  <a:pt x="18656" y="10156"/>
                </a:cubicBezTo>
                <a:cubicBezTo>
                  <a:pt x="17745" y="8647"/>
                  <a:pt x="17214" y="8744"/>
                  <a:pt x="17017" y="9339"/>
                </a:cubicBezTo>
                <a:cubicBezTo>
                  <a:pt x="16834" y="9907"/>
                  <a:pt x="16815" y="11374"/>
                  <a:pt x="16815" y="11596"/>
                </a:cubicBezTo>
                <a:cubicBezTo>
                  <a:pt x="16844" y="13450"/>
                  <a:pt x="16584" y="15111"/>
                  <a:pt x="16182" y="15734"/>
                </a:cubicBezTo>
                <a:cubicBezTo>
                  <a:pt x="15778" y="16357"/>
                  <a:pt x="15325" y="15651"/>
                  <a:pt x="15082" y="14087"/>
                </a:cubicBezTo>
                <a:cubicBezTo>
                  <a:pt x="14484" y="10253"/>
                  <a:pt x="13494" y="8952"/>
                  <a:pt x="12782" y="11070"/>
                </a:cubicBezTo>
                <a:cubicBezTo>
                  <a:pt x="11495" y="14904"/>
                  <a:pt x="10198" y="16247"/>
                  <a:pt x="8930" y="15084"/>
                </a:cubicBezTo>
                <a:cubicBezTo>
                  <a:pt x="7908" y="14142"/>
                  <a:pt x="7108" y="11692"/>
                  <a:pt x="6558" y="9450"/>
                </a:cubicBezTo>
                <a:cubicBezTo>
                  <a:pt x="6162" y="11346"/>
                  <a:pt x="5738" y="12592"/>
                  <a:pt x="5267" y="13270"/>
                </a:cubicBezTo>
                <a:cubicBezTo>
                  <a:pt x="4543" y="14322"/>
                  <a:pt x="3879" y="13741"/>
                  <a:pt x="3347" y="13284"/>
                </a:cubicBezTo>
                <a:cubicBezTo>
                  <a:pt x="3227" y="13180"/>
                  <a:pt x="3112" y="13080"/>
                  <a:pt x="3003" y="13002"/>
                </a:cubicBezTo>
                <a:close/>
                <a:moveTo>
                  <a:pt x="0" y="21568"/>
                </a:moveTo>
                <a:lnTo>
                  <a:pt x="2751" y="13321"/>
                </a:lnTo>
                <a:lnTo>
                  <a:pt x="2760" y="13392"/>
                </a:lnTo>
                <a:cubicBezTo>
                  <a:pt x="2893" y="14680"/>
                  <a:pt x="2864" y="16200"/>
                  <a:pt x="2670" y="17423"/>
                </a:cubicBezTo>
                <a:cubicBezTo>
                  <a:pt x="2288" y="19859"/>
                  <a:pt x="1544" y="21202"/>
                  <a:pt x="402" y="21507"/>
                </a:cubicBezTo>
                <a:cubicBezTo>
                  <a:pt x="306" y="21534"/>
                  <a:pt x="210" y="21552"/>
                  <a:pt x="117" y="2156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0" name="Picture Placeholder 19"/>
          <p:cNvSpPr>
            <a:spLocks noGrp="1"/>
          </p:cNvSpPr>
          <p:nvPr>
            <p:ph type="pic" idx="21"/>
          </p:nvPr>
        </p:nvSpPr>
        <p:spPr>
          <a:xfrm>
            <a:off x="3413759" y="0"/>
            <a:ext cx="5364481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7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7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7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7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7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76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77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78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625050" y="1450379"/>
            <a:ext cx="5511263" cy="54076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9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8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8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8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9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9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9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0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1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2971528" y="1895426"/>
            <a:ext cx="6248944" cy="4962574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0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0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0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0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0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07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08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roup 20"/>
          <p:cNvGrpSpPr/>
          <p:nvPr/>
        </p:nvGrpSpPr>
        <p:grpSpPr>
          <a:xfrm>
            <a:off x="5956298" y="2362199"/>
            <a:ext cx="3657601" cy="3657601"/>
            <a:chOff x="0" y="0"/>
            <a:chExt cx="3657600" cy="3657600"/>
          </a:xfrm>
        </p:grpSpPr>
        <p:sp>
          <p:nvSpPr>
            <p:cNvPr id="615" name="Freeform: Shape 21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16" name="Freeform: Shape 22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0" name="Group 23"/>
          <p:cNvGrpSpPr/>
          <p:nvPr/>
        </p:nvGrpSpPr>
        <p:grpSpPr>
          <a:xfrm>
            <a:off x="7785100" y="533400"/>
            <a:ext cx="3657600" cy="3657600"/>
            <a:chOff x="0" y="0"/>
            <a:chExt cx="3657600" cy="3657600"/>
          </a:xfrm>
        </p:grpSpPr>
        <p:sp>
          <p:nvSpPr>
            <p:cNvPr id="618" name="Freeform: Shape 24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19" name="Freeform: Shape 25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3" name="Group 26"/>
          <p:cNvGrpSpPr/>
          <p:nvPr/>
        </p:nvGrpSpPr>
        <p:grpSpPr>
          <a:xfrm>
            <a:off x="9613902" y="-1295400"/>
            <a:ext cx="3657601" cy="3657601"/>
            <a:chOff x="0" y="0"/>
            <a:chExt cx="3657600" cy="3657600"/>
          </a:xfrm>
        </p:grpSpPr>
        <p:sp>
          <p:nvSpPr>
            <p:cNvPr id="621" name="Freeform: Shape 27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Freeform: Shape 28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6" name="Group 29"/>
          <p:cNvGrpSpPr/>
          <p:nvPr/>
        </p:nvGrpSpPr>
        <p:grpSpPr>
          <a:xfrm>
            <a:off x="4127498" y="4191000"/>
            <a:ext cx="3657601" cy="3657600"/>
            <a:chOff x="0" y="0"/>
            <a:chExt cx="3657600" cy="3657600"/>
          </a:xfrm>
        </p:grpSpPr>
        <p:sp>
          <p:nvSpPr>
            <p:cNvPr id="624" name="Freeform: Shape 30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5" name="Freeform: Shape 31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9" name="Group 32"/>
          <p:cNvGrpSpPr/>
          <p:nvPr/>
        </p:nvGrpSpPr>
        <p:grpSpPr>
          <a:xfrm>
            <a:off x="2298698" y="6019801"/>
            <a:ext cx="3657601" cy="3657601"/>
            <a:chOff x="0" y="0"/>
            <a:chExt cx="3657600" cy="3657600"/>
          </a:xfrm>
        </p:grpSpPr>
        <p:sp>
          <p:nvSpPr>
            <p:cNvPr id="627" name="Freeform: Shape 33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8" name="Freeform: Shape 34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30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045987" y="548391"/>
            <a:ext cx="4840646" cy="57612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3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36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37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638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Freeform: Shape 2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209" y="0"/>
                </a:lnTo>
                <a:lnTo>
                  <a:pt x="4159" y="164"/>
                </a:lnTo>
                <a:cubicBezTo>
                  <a:pt x="3827" y="1092"/>
                  <a:pt x="3349" y="2762"/>
                  <a:pt x="3040" y="5306"/>
                </a:cubicBezTo>
                <a:cubicBezTo>
                  <a:pt x="3796" y="3590"/>
                  <a:pt x="4774" y="1844"/>
                  <a:pt x="6020" y="368"/>
                </a:cubicBezTo>
                <a:lnTo>
                  <a:pt x="6348" y="0"/>
                </a:lnTo>
                <a:lnTo>
                  <a:pt x="12389" y="0"/>
                </a:lnTo>
                <a:lnTo>
                  <a:pt x="12371" y="234"/>
                </a:lnTo>
                <a:cubicBezTo>
                  <a:pt x="12324" y="624"/>
                  <a:pt x="12226" y="999"/>
                  <a:pt x="12078" y="1330"/>
                </a:cubicBezTo>
                <a:cubicBezTo>
                  <a:pt x="11046" y="3655"/>
                  <a:pt x="8928" y="9186"/>
                  <a:pt x="8810" y="15747"/>
                </a:cubicBezTo>
                <a:cubicBezTo>
                  <a:pt x="9795" y="12965"/>
                  <a:pt x="11167" y="9506"/>
                  <a:pt x="12824" y="6363"/>
                </a:cubicBezTo>
                <a:cubicBezTo>
                  <a:pt x="14242" y="3677"/>
                  <a:pt x="15686" y="1587"/>
                  <a:pt x="17112" y="150"/>
                </a:cubicBezTo>
                <a:lnTo>
                  <a:pt x="17271" y="0"/>
                </a:lnTo>
                <a:lnTo>
                  <a:pt x="21600" y="0"/>
                </a:lnTo>
                <a:lnTo>
                  <a:pt x="21600" y="7039"/>
                </a:lnTo>
                <a:lnTo>
                  <a:pt x="21577" y="7111"/>
                </a:lnTo>
                <a:cubicBezTo>
                  <a:pt x="20373" y="10943"/>
                  <a:pt x="19236" y="16220"/>
                  <a:pt x="19732" y="21554"/>
                </a:cubicBezTo>
                <a:lnTo>
                  <a:pt x="19737" y="21600"/>
                </a:lnTo>
                <a:lnTo>
                  <a:pt x="18540" y="21600"/>
                </a:lnTo>
                <a:lnTo>
                  <a:pt x="18540" y="21600"/>
                </a:lnTo>
                <a:lnTo>
                  <a:pt x="17500" y="21600"/>
                </a:lnTo>
                <a:lnTo>
                  <a:pt x="17484" y="21416"/>
                </a:lnTo>
                <a:cubicBezTo>
                  <a:pt x="17385" y="19998"/>
                  <a:pt x="17372" y="18540"/>
                  <a:pt x="17444" y="17050"/>
                </a:cubicBezTo>
                <a:cubicBezTo>
                  <a:pt x="17562" y="14603"/>
                  <a:pt x="17915" y="12050"/>
                  <a:pt x="18494" y="9469"/>
                </a:cubicBezTo>
                <a:cubicBezTo>
                  <a:pt x="19181" y="6390"/>
                  <a:pt x="20079" y="3746"/>
                  <a:pt x="20828" y="1824"/>
                </a:cubicBezTo>
                <a:cubicBezTo>
                  <a:pt x="18792" y="2456"/>
                  <a:pt x="16648" y="4876"/>
                  <a:pt x="14440" y="9062"/>
                </a:cubicBezTo>
                <a:cubicBezTo>
                  <a:pt x="12137" y="13422"/>
                  <a:pt x="10413" y="18492"/>
                  <a:pt x="9592" y="21127"/>
                </a:cubicBezTo>
                <a:cubicBezTo>
                  <a:pt x="9553" y="21251"/>
                  <a:pt x="9510" y="21368"/>
                  <a:pt x="9463" y="21477"/>
                </a:cubicBezTo>
                <a:lnTo>
                  <a:pt x="9400" y="21600"/>
                </a:lnTo>
                <a:lnTo>
                  <a:pt x="7159" y="21600"/>
                </a:lnTo>
                <a:lnTo>
                  <a:pt x="7088" y="21458"/>
                </a:lnTo>
                <a:cubicBezTo>
                  <a:pt x="6952" y="21139"/>
                  <a:pt x="6855" y="20761"/>
                  <a:pt x="6810" y="20345"/>
                </a:cubicBezTo>
                <a:cubicBezTo>
                  <a:pt x="6344" y="16090"/>
                  <a:pt x="6627" y="11643"/>
                  <a:pt x="7646" y="7118"/>
                </a:cubicBezTo>
                <a:cubicBezTo>
                  <a:pt x="8094" y="5132"/>
                  <a:pt x="8629" y="3375"/>
                  <a:pt x="9152" y="1902"/>
                </a:cubicBezTo>
                <a:cubicBezTo>
                  <a:pt x="5855" y="4208"/>
                  <a:pt x="4149" y="8911"/>
                  <a:pt x="3379" y="11789"/>
                </a:cubicBezTo>
                <a:cubicBezTo>
                  <a:pt x="3076" y="12924"/>
                  <a:pt x="2381" y="13523"/>
                  <a:pt x="1691" y="13244"/>
                </a:cubicBezTo>
                <a:cubicBezTo>
                  <a:pt x="1002" y="12965"/>
                  <a:pt x="523" y="11890"/>
                  <a:pt x="525" y="10632"/>
                </a:cubicBezTo>
                <a:cubicBezTo>
                  <a:pt x="533" y="7754"/>
                  <a:pt x="737" y="5087"/>
                  <a:pt x="1135" y="2712"/>
                </a:cubicBezTo>
                <a:cubicBezTo>
                  <a:pt x="1192" y="2373"/>
                  <a:pt x="1254" y="2039"/>
                  <a:pt x="1316" y="1715"/>
                </a:cubicBezTo>
                <a:cubicBezTo>
                  <a:pt x="1038" y="2186"/>
                  <a:pt x="788" y="2735"/>
                  <a:pt x="569" y="3362"/>
                </a:cubicBezTo>
                <a:cubicBezTo>
                  <a:pt x="286" y="4174"/>
                  <a:pt x="121" y="4934"/>
                  <a:pt x="36" y="5393"/>
                </a:cubicBezTo>
                <a:lnTo>
                  <a:pt x="0" y="559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46" name="Rectangle 21"/>
          <p:cNvSpPr/>
          <p:nvPr/>
        </p:nvSpPr>
        <p:spPr>
          <a:xfrm>
            <a:off x="6096001" y="0"/>
            <a:ext cx="6096001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7" name="Picture Placeholder 19"/>
          <p:cNvSpPr>
            <a:spLocks noGrp="1"/>
          </p:cNvSpPr>
          <p:nvPr>
            <p:ph type="pic" idx="21"/>
          </p:nvPr>
        </p:nvSpPr>
        <p:spPr>
          <a:xfrm>
            <a:off x="0" y="548093"/>
            <a:ext cx="6730568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52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4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5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5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53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54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655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789659" y="1096781"/>
            <a:ext cx="5346656" cy="57612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6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68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69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70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924551" y="1243396"/>
            <a:ext cx="5718545" cy="437121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82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83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84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85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9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9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9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69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1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1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2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2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2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2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2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2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2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28" name="Freeform: Shape 1"/>
          <p:cNvSpPr/>
          <p:nvPr/>
        </p:nvSpPr>
        <p:spPr>
          <a:xfrm>
            <a:off x="-1" y="0"/>
            <a:ext cx="9874916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82" y="0"/>
                </a:lnTo>
                <a:lnTo>
                  <a:pt x="20764" y="49"/>
                </a:lnTo>
                <a:cubicBezTo>
                  <a:pt x="20677" y="267"/>
                  <a:pt x="20573" y="492"/>
                  <a:pt x="20473" y="720"/>
                </a:cubicBezTo>
                <a:cubicBezTo>
                  <a:pt x="20075" y="1633"/>
                  <a:pt x="18709" y="3013"/>
                  <a:pt x="18168" y="3880"/>
                </a:cubicBezTo>
                <a:cubicBezTo>
                  <a:pt x="17626" y="4747"/>
                  <a:pt x="17742" y="5400"/>
                  <a:pt x="17223" y="5920"/>
                </a:cubicBezTo>
                <a:cubicBezTo>
                  <a:pt x="16705" y="6440"/>
                  <a:pt x="15594" y="6653"/>
                  <a:pt x="15056" y="7000"/>
                </a:cubicBezTo>
                <a:cubicBezTo>
                  <a:pt x="14519" y="7347"/>
                  <a:pt x="14297" y="7740"/>
                  <a:pt x="14001" y="8000"/>
                </a:cubicBezTo>
                <a:cubicBezTo>
                  <a:pt x="13705" y="8260"/>
                  <a:pt x="13279" y="8560"/>
                  <a:pt x="13279" y="8560"/>
                </a:cubicBezTo>
                <a:cubicBezTo>
                  <a:pt x="13404" y="8940"/>
                  <a:pt x="13654" y="10340"/>
                  <a:pt x="14029" y="10840"/>
                </a:cubicBezTo>
                <a:cubicBezTo>
                  <a:pt x="14404" y="11340"/>
                  <a:pt x="14992" y="10753"/>
                  <a:pt x="15529" y="11560"/>
                </a:cubicBezTo>
                <a:cubicBezTo>
                  <a:pt x="16066" y="12367"/>
                  <a:pt x="16668" y="14687"/>
                  <a:pt x="17251" y="15680"/>
                </a:cubicBezTo>
                <a:cubicBezTo>
                  <a:pt x="17834" y="16673"/>
                  <a:pt x="18594" y="16867"/>
                  <a:pt x="19029" y="17520"/>
                </a:cubicBezTo>
                <a:cubicBezTo>
                  <a:pt x="19464" y="18173"/>
                  <a:pt x="19450" y="18953"/>
                  <a:pt x="19862" y="19600"/>
                </a:cubicBezTo>
                <a:cubicBezTo>
                  <a:pt x="20274" y="20247"/>
                  <a:pt x="21126" y="20713"/>
                  <a:pt x="21501" y="214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9" name="TextBox 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30" name="TextBox 3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4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4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4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4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45" name="Freeform: Shape 23"/>
          <p:cNvSpPr/>
          <p:nvPr/>
        </p:nvSpPr>
        <p:spPr>
          <a:xfrm>
            <a:off x="3977127" y="0"/>
            <a:ext cx="821487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4204" y="0"/>
                </a:moveTo>
                <a:lnTo>
                  <a:pt x="21554" y="0"/>
                </a:lnTo>
                <a:lnTo>
                  <a:pt x="21554" y="21600"/>
                </a:lnTo>
                <a:lnTo>
                  <a:pt x="7712" y="21600"/>
                </a:lnTo>
                <a:lnTo>
                  <a:pt x="7420" y="21276"/>
                </a:lnTo>
                <a:cubicBezTo>
                  <a:pt x="6605" y="20307"/>
                  <a:pt x="5875" y="19243"/>
                  <a:pt x="5251" y="18102"/>
                </a:cubicBezTo>
                <a:cubicBezTo>
                  <a:pt x="4001" y="15821"/>
                  <a:pt x="3211" y="13313"/>
                  <a:pt x="2869" y="10771"/>
                </a:cubicBezTo>
                <a:lnTo>
                  <a:pt x="2809" y="10215"/>
                </a:lnTo>
                <a:lnTo>
                  <a:pt x="102" y="9902"/>
                </a:lnTo>
                <a:cubicBezTo>
                  <a:pt x="-5" y="9886"/>
                  <a:pt x="-46" y="9692"/>
                  <a:pt x="70" y="9668"/>
                </a:cubicBezTo>
                <a:cubicBezTo>
                  <a:pt x="946" y="9473"/>
                  <a:pt x="1734" y="9025"/>
                  <a:pt x="2552" y="8659"/>
                </a:cubicBezTo>
                <a:lnTo>
                  <a:pt x="2687" y="8606"/>
                </a:lnTo>
                <a:lnTo>
                  <a:pt x="2686" y="8587"/>
                </a:lnTo>
                <a:cubicBezTo>
                  <a:pt x="2598" y="6040"/>
                  <a:pt x="2955" y="3514"/>
                  <a:pt x="3744" y="1200"/>
                </a:cubicBezTo>
                <a:cubicBezTo>
                  <a:pt x="3873" y="823"/>
                  <a:pt x="4013" y="451"/>
                  <a:pt x="4165" y="85"/>
                </a:cubicBez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6" name="TextBox 5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750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51" name="TextBox 10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6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6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66" name="Rectangle 7"/>
          <p:cNvSpPr/>
          <p:nvPr/>
        </p:nvSpPr>
        <p:spPr>
          <a:xfrm>
            <a:off x="0" y="5276850"/>
            <a:ext cx="4162425" cy="1581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7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1055687" y="2476500"/>
            <a:ext cx="6341242" cy="4381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2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3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4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75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7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7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7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7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7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8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8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8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55687" y="1"/>
            <a:ext cx="3170622" cy="43814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8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4226307" y="0"/>
            <a:ext cx="3170621" cy="43814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9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9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9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9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98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096001" y="549275"/>
            <a:ext cx="2932814" cy="28797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9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163187" y="3429000"/>
            <a:ext cx="2932814" cy="28797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1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1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663594" y="1830485"/>
            <a:ext cx="2444833" cy="502751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15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8271289" y="1"/>
            <a:ext cx="2444832" cy="50275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2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2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2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2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2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2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2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3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49662" y="0"/>
            <a:ext cx="4092678" cy="19910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31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4049662" y="4866966"/>
            <a:ext cx="4092678" cy="19910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4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4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4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4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4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288301" y="2315397"/>
            <a:ext cx="3615400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7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8025740" y="2315397"/>
            <a:ext cx="3615400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550862" y="2315397"/>
            <a:ext cx="3615401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6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6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63" name="Rectangle 1"/>
          <p:cNvSpPr/>
          <p:nvPr/>
        </p:nvSpPr>
        <p:spPr>
          <a:xfrm>
            <a:off x="0" y="0"/>
            <a:ext cx="7339528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4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1243528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5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339527" y="2286000"/>
            <a:ext cx="1243529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6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6096000" y="4572000"/>
            <a:ext cx="1243528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7" name="TextBox 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68" name="TextBox 6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7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7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7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7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8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8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8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83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4272884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4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7994905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5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550862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6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4272884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7" name="Picture Placeholder 19"/>
          <p:cNvSpPr>
            <a:spLocks noGrp="1"/>
          </p:cNvSpPr>
          <p:nvPr>
            <p:ph type="pic" sz="quarter" idx="25"/>
          </p:nvPr>
        </p:nvSpPr>
        <p:spPr>
          <a:xfrm>
            <a:off x="7994905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8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50862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550862" y="746843"/>
            <a:ext cx="3696760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4247622" y="746843"/>
            <a:ext cx="3696759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7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7944380" y="746843"/>
            <a:ext cx="3696760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8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550862" y="4323052"/>
            <a:ext cx="3696760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9" name="Picture Placeholder 18"/>
          <p:cNvSpPr>
            <a:spLocks noGrp="1"/>
          </p:cNvSpPr>
          <p:nvPr>
            <p:ph type="pic" sz="quarter" idx="25"/>
          </p:nvPr>
        </p:nvSpPr>
        <p:spPr>
          <a:xfrm>
            <a:off x="4247622" y="4323052"/>
            <a:ext cx="3696759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00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7944380" y="4323052"/>
            <a:ext cx="3696760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0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1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0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1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91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1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916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096000" y="1978161"/>
            <a:ext cx="2818322" cy="36095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17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0" y="1978161"/>
            <a:ext cx="2818322" cy="36095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2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2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93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3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932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862044" y="1694541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3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808087" y="912117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4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9754131" y="2128174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8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8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4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4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4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4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4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94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4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949" name="Rectangle 20"/>
          <p:cNvSpPr/>
          <p:nvPr/>
        </p:nvSpPr>
        <p:spPr>
          <a:xfrm>
            <a:off x="0" y="5276850"/>
            <a:ext cx="4162425" cy="1581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0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-2" y="4855591"/>
            <a:ext cx="2002409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1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2037918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2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4075836" y="485559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3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6113755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4" name="Picture Placeholder 18"/>
          <p:cNvSpPr>
            <a:spLocks noGrp="1"/>
          </p:cNvSpPr>
          <p:nvPr>
            <p:ph type="pic" sz="quarter" idx="25"/>
          </p:nvPr>
        </p:nvSpPr>
        <p:spPr>
          <a:xfrm>
            <a:off x="8151675" y="485559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5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10189594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6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6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6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6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6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96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6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97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5334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1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7620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2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9906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5334000" y="2286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4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5" name="Picture Placeholder 15"/>
          <p:cNvSpPr>
            <a:spLocks noGrp="1"/>
          </p:cNvSpPr>
          <p:nvPr>
            <p:ph type="pic" sz="quarter" idx="26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6" name="Picture Placeholder 16"/>
          <p:cNvSpPr>
            <a:spLocks noGrp="1"/>
          </p:cNvSpPr>
          <p:nvPr>
            <p:ph type="pic" sz="quarter" idx="27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7" name="Picture Placeholder 17"/>
          <p:cNvSpPr>
            <a:spLocks noGrp="1"/>
          </p:cNvSpPr>
          <p:nvPr>
            <p:ph type="pic" sz="quarter" idx="28"/>
          </p:nvPr>
        </p:nvSpPr>
        <p:spPr>
          <a:xfrm>
            <a:off x="7620000" y="2286000"/>
            <a:ext cx="4572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064001" y="3429000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5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8128000" y="416846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6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1" y="416846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9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9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9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9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9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0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0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0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809786" y="4266022"/>
            <a:ext cx="2042263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074575" y="4266460"/>
            <a:ext cx="2042264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7339951" y="4266022"/>
            <a:ext cx="2042264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5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074577" y="1994915"/>
            <a:ext cx="2042264" cy="204226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020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216749" y="1282502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1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3933825" y="3534073"/>
            <a:ext cx="2041427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6216749" y="3534073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3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3933826" y="1282502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382181" y="5717908"/>
            <a:ext cx="822967" cy="791192"/>
            <a:chOff x="5666086" y="5729783"/>
            <a:chExt cx="822967" cy="791192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3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3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3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3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3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3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3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38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50862" y="2774731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3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2426959" y="2774730"/>
            <a:ext cx="1876096" cy="408327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4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303055" y="2774729"/>
            <a:ext cx="1876097" cy="408327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5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4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4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5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5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5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5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5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50862" y="0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56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426959" y="0"/>
            <a:ext cx="1876096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5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303055" y="0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6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6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6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6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6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7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7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72" name="Rectangle 3"/>
          <p:cNvSpPr/>
          <p:nvPr/>
        </p:nvSpPr>
        <p:spPr>
          <a:xfrm>
            <a:off x="3742440" y="2875176"/>
            <a:ext cx="8449560" cy="3982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2" y="549275"/>
            <a:ext cx="4602478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4682825" y="549275"/>
            <a:ext cx="2826351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5" name="TextBox 4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8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8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90" name="Rectangle 5"/>
          <p:cNvSpPr/>
          <p:nvPr/>
        </p:nvSpPr>
        <p:spPr>
          <a:xfrm>
            <a:off x="3742440" y="-1"/>
            <a:ext cx="8449560" cy="342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589522" y="3429000"/>
            <a:ext cx="4602478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9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82826" y="3429000"/>
            <a:ext cx="2826352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grpSp>
        <p:nvGrpSpPr>
          <p:cNvPr id="1096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97" name="TextBox 10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0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0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1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1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12" name="Picture Placeholder 4"/>
          <p:cNvSpPr>
            <a:spLocks noGrp="1"/>
          </p:cNvSpPr>
          <p:nvPr>
            <p:ph type="pic" idx="21"/>
          </p:nvPr>
        </p:nvSpPr>
        <p:spPr>
          <a:xfrm>
            <a:off x="1" y="0"/>
            <a:ext cx="12192001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0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2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2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2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2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2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2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2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27" name="Picture Placeholder 8"/>
          <p:cNvSpPr>
            <a:spLocks noGrp="1"/>
          </p:cNvSpPr>
          <p:nvPr>
            <p:ph type="pic" idx="21"/>
          </p:nvPr>
        </p:nvSpPr>
        <p:spPr>
          <a:xfrm>
            <a:off x="1168399" y="2730500"/>
            <a:ext cx="8233100" cy="41275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28" name="Picture Placeholder 6"/>
          <p:cNvSpPr>
            <a:spLocks noGrp="1"/>
          </p:cNvSpPr>
          <p:nvPr>
            <p:ph type="pic" idx="22"/>
          </p:nvPr>
        </p:nvSpPr>
        <p:spPr>
          <a:xfrm>
            <a:off x="2790501" y="0"/>
            <a:ext cx="8233099" cy="41275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3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3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3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3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4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4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4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43" name="Picture Placeholder 3"/>
          <p:cNvSpPr>
            <a:spLocks noGrp="1"/>
          </p:cNvSpPr>
          <p:nvPr>
            <p:ph type="pic" idx="21"/>
          </p:nvPr>
        </p:nvSpPr>
        <p:spPr>
          <a:xfrm>
            <a:off x="2738437" y="0"/>
            <a:ext cx="9453564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5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5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5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5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5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58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6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6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6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6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7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7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7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73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6675495" y="2080023"/>
            <a:ext cx="7348085" cy="3300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74" name="Picture Placeholder 8"/>
          <p:cNvSpPr>
            <a:spLocks noGrp="1"/>
          </p:cNvSpPr>
          <p:nvPr>
            <p:ph type="pic" sz="half" idx="22"/>
          </p:nvPr>
        </p:nvSpPr>
        <p:spPr>
          <a:xfrm>
            <a:off x="1464126" y="3008273"/>
            <a:ext cx="7348085" cy="33004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75" name="Picture Placeholder 7"/>
          <p:cNvSpPr>
            <a:spLocks noGrp="1"/>
          </p:cNvSpPr>
          <p:nvPr>
            <p:ph type="pic" sz="half" idx="23"/>
          </p:nvPr>
        </p:nvSpPr>
        <p:spPr>
          <a:xfrm>
            <a:off x="-1719620" y="1945469"/>
            <a:ext cx="7348085" cy="3300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8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8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90" name="Picture Placeholder 3"/>
          <p:cNvSpPr>
            <a:spLocks noGrp="1"/>
          </p:cNvSpPr>
          <p:nvPr>
            <p:ph type="pic" idx="21"/>
          </p:nvPr>
        </p:nvSpPr>
        <p:spPr>
          <a:xfrm>
            <a:off x="930301" y="0"/>
            <a:ext cx="1033139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0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9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9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0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0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0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0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05" name="Picture Placeholder 3"/>
          <p:cNvSpPr>
            <a:spLocks noGrp="1"/>
          </p:cNvSpPr>
          <p:nvPr>
            <p:ph type="pic" idx="21"/>
          </p:nvPr>
        </p:nvSpPr>
        <p:spPr>
          <a:xfrm>
            <a:off x="3817254" y="0"/>
            <a:ext cx="1294674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1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1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1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1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20" name="Picture Placeholder 3"/>
          <p:cNvSpPr>
            <a:spLocks noGrp="1"/>
          </p:cNvSpPr>
          <p:nvPr>
            <p:ph type="pic" idx="21"/>
          </p:nvPr>
        </p:nvSpPr>
        <p:spPr>
          <a:xfrm>
            <a:off x="2085031" y="0"/>
            <a:ext cx="9254758" cy="480191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3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2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2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3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3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3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3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35" name="Picture Placeholder 3"/>
          <p:cNvSpPr>
            <a:spLocks noGrp="1"/>
          </p:cNvSpPr>
          <p:nvPr>
            <p:ph type="pic" idx="21"/>
          </p:nvPr>
        </p:nvSpPr>
        <p:spPr>
          <a:xfrm>
            <a:off x="-895350" y="0"/>
            <a:ext cx="139827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4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4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4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4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4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4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4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50" name="Picture Placeholder 10"/>
          <p:cNvSpPr>
            <a:spLocks noGrp="1"/>
          </p:cNvSpPr>
          <p:nvPr>
            <p:ph type="pic" idx="21"/>
          </p:nvPr>
        </p:nvSpPr>
        <p:spPr>
          <a:xfrm>
            <a:off x="2621477" y="0"/>
            <a:ext cx="10460461" cy="33607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51" name="Picture Placeholder 12"/>
          <p:cNvSpPr>
            <a:spLocks noGrp="1"/>
          </p:cNvSpPr>
          <p:nvPr>
            <p:ph type="pic" idx="22"/>
          </p:nvPr>
        </p:nvSpPr>
        <p:spPr>
          <a:xfrm>
            <a:off x="-889939" y="3497240"/>
            <a:ext cx="10460461" cy="33607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6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6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6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0959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1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7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7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7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7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7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7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8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81" name="Picture Placeholder 3"/>
          <p:cNvSpPr>
            <a:spLocks noGrp="1"/>
          </p:cNvSpPr>
          <p:nvPr>
            <p:ph type="pic" idx="21"/>
          </p:nvPr>
        </p:nvSpPr>
        <p:spPr>
          <a:xfrm>
            <a:off x="1546804" y="0"/>
            <a:ext cx="10645197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9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8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9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9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9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9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9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9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0645197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0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1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11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2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2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2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2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26" name="Picture Placeholder 3"/>
          <p:cNvSpPr>
            <a:spLocks noGrp="1"/>
          </p:cNvSpPr>
          <p:nvPr>
            <p:ph type="pic" idx="21"/>
          </p:nvPr>
        </p:nvSpPr>
        <p:spPr>
          <a:xfrm>
            <a:off x="-4936632" y="0"/>
            <a:ext cx="1607294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3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3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3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3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3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3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4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41" name="Picture Placeholder 3"/>
          <p:cNvSpPr>
            <a:spLocks noGrp="1"/>
          </p:cNvSpPr>
          <p:nvPr>
            <p:ph type="pic" idx="21"/>
          </p:nvPr>
        </p:nvSpPr>
        <p:spPr>
          <a:xfrm>
            <a:off x="3638550" y="0"/>
            <a:ext cx="855345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5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4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5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5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5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5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5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56" name="Picture Placeholder 3"/>
          <p:cNvSpPr>
            <a:spLocks noGrp="1"/>
          </p:cNvSpPr>
          <p:nvPr>
            <p:ph type="pic" idx="21"/>
          </p:nvPr>
        </p:nvSpPr>
        <p:spPr>
          <a:xfrm>
            <a:off x="2" y="0"/>
            <a:ext cx="11231403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6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6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6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7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71" name="Picture Placeholder 6"/>
          <p:cNvSpPr>
            <a:spLocks noGrp="1"/>
          </p:cNvSpPr>
          <p:nvPr>
            <p:ph type="pic" idx="21"/>
          </p:nvPr>
        </p:nvSpPr>
        <p:spPr>
          <a:xfrm>
            <a:off x="550861" y="1"/>
            <a:ext cx="1164114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8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8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8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8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86" name="Picture Placeholder 3"/>
          <p:cNvSpPr>
            <a:spLocks noGrp="1"/>
          </p:cNvSpPr>
          <p:nvPr>
            <p:ph type="pic" idx="21"/>
          </p:nvPr>
        </p:nvSpPr>
        <p:spPr>
          <a:xfrm>
            <a:off x="3060702" y="2"/>
            <a:ext cx="9131297" cy="68607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9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9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9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9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9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9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0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0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549276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1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0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1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1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1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1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1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16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055688" y="549276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0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31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2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2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2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2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2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2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3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3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549275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4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4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4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4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46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055685" y="549275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5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5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5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6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6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055687" y="549273"/>
            <a:ext cx="2154171" cy="5759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7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7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7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7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7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982143" y="549273"/>
            <a:ext cx="2154169" cy="5759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8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8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8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9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9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4860237"/>
            <a:ext cx="6096000" cy="19977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199776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0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0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0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0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0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0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0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0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1735109" y="-1"/>
            <a:ext cx="1863793" cy="436089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593098" y="2497105"/>
            <a:ext cx="1863793" cy="436089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1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1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1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1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2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2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2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2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390900" y="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3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3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3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3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39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410200" y="342900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801100" y="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5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4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4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5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5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5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5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55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096000" y="1"/>
            <a:ext cx="5040313" cy="26592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5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4198775"/>
            <a:ext cx="5040313" cy="26592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6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6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6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7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7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2" y="2279502"/>
            <a:ext cx="2305195" cy="22795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7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-1" y="4559082"/>
            <a:ext cx="4584774" cy="23051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image" Target="../media/image1.png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1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0" name="Texto do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Texto do Título</a:t>
            </a:r>
          </a:p>
        </p:txBody>
      </p:sp>
      <p:sp>
        <p:nvSpPr>
          <p:cNvPr id="11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grpSp>
        <p:nvGrpSpPr>
          <p:cNvPr id="15" name="Agrupar 14"/>
          <p:cNvGrpSpPr/>
          <p:nvPr userDrawn="1"/>
        </p:nvGrpSpPr>
        <p:grpSpPr>
          <a:xfrm>
            <a:off x="442913" y="5727002"/>
            <a:ext cx="822967" cy="791192"/>
            <a:chOff x="5666086" y="5729783"/>
            <a:chExt cx="822967" cy="791192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2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1" r:id="rId92"/>
    <p:sldLayoutId id="2147483742" r:id="rId93"/>
    <p:sldLayoutId id="2147483743" r:id="rId94"/>
    <p:sldLayoutId id="2147483744" r:id="rId95"/>
    <p:sldLayoutId id="2147483745" r:id="rId96"/>
    <p:sldLayoutId id="2147483746" r:id="rId97"/>
    <p:sldLayoutId id="2147483747" r:id="rId98"/>
    <p:sldLayoutId id="2147483748" r:id="rId99"/>
    <p:sldLayoutId id="2147483749" r:id="rId100"/>
    <p:sldLayoutId id="2147483750" r:id="rId101"/>
    <p:sldLayoutId id="2147483751" r:id="rId102"/>
    <p:sldLayoutId id="2147483752" r:id="rId103"/>
    <p:sldLayoutId id="2147483753" r:id="rId104"/>
    <p:sldLayoutId id="2147483754" r:id="rId105"/>
    <p:sldLayoutId id="2147483755" r:id="rId106"/>
    <p:sldLayoutId id="2147483756" r:id="rId107"/>
    <p:sldLayoutId id="2147483757" r:id="rId108"/>
    <p:sldLayoutId id="2147483758" r:id="rId109"/>
    <p:sldLayoutId id="2147483759" r:id="rId110"/>
    <p:sldLayoutId id="2147483760" r:id="rId111"/>
    <p:sldLayoutId id="2147483761" r:id="rId112"/>
    <p:sldLayoutId id="2147483762" r:id="rId113"/>
    <p:sldLayoutId id="2147483763" r:id="rId114"/>
    <p:sldLayoutId id="2147483764" r:id="rId115"/>
    <p:sldLayoutId id="2147483765" r:id="rId116"/>
    <p:sldLayoutId id="2147483766" r:id="rId117"/>
    <p:sldLayoutId id="2147483767" r:id="rId118"/>
    <p:sldLayoutId id="2147483768" r:id="rId119"/>
    <p:sldLayoutId id="2147483769" r:id="rId120"/>
    <p:sldLayoutId id="2147483770" r:id="rId121"/>
    <p:sldLayoutId id="2147483771" r:id="rId122"/>
    <p:sldLayoutId id="2147483772" r:id="rId123"/>
    <p:sldLayoutId id="2147483773" r:id="rId124"/>
    <p:sldLayoutId id="2147483774" r:id="rId125"/>
    <p:sldLayoutId id="2147483775" r:id="rId126"/>
    <p:sldLayoutId id="2147483776" r:id="rId127"/>
    <p:sldLayoutId id="2147483777" r:id="rId128"/>
    <p:sldLayoutId id="2147483778" r:id="rId129"/>
    <p:sldLayoutId id="2147483779" r:id="rId130"/>
    <p:sldLayoutId id="2147483780" r:id="rId131"/>
    <p:sldLayoutId id="2147483781" r:id="rId132"/>
    <p:sldLayoutId id="2147483782" r:id="rId133"/>
    <p:sldLayoutId id="2147483783" r:id="rId134"/>
    <p:sldLayoutId id="2147483784" r:id="rId135"/>
    <p:sldLayoutId id="2147483785" r:id="rId136"/>
    <p:sldLayoutId id="2147483786" r:id="rId137"/>
    <p:sldLayoutId id="2147483787" r:id="rId138"/>
    <p:sldLayoutId id="2147483788" r:id="rId139"/>
    <p:sldLayoutId id="2147483789" r:id="rId140"/>
    <p:sldLayoutId id="2147483790" r:id="rId141"/>
    <p:sldLayoutId id="2147483791" r:id="rId142"/>
    <p:sldLayoutId id="2147483792" r:id="rId143"/>
    <p:sldLayoutId id="2147483794" r:id="rId144"/>
    <p:sldLayoutId id="2147483795" r:id="rId145"/>
    <p:sldLayoutId id="2147483796" r:id="rId146"/>
    <p:sldLayoutId id="2147483797" r:id="rId147"/>
    <p:sldLayoutId id="2147483798" r:id="rId148"/>
    <p:sldLayoutId id="2147483799" r:id="rId149"/>
    <p:sldLayoutId id="2147483800" r:id="rId150"/>
    <p:sldLayoutId id="2147483801" r:id="rId151"/>
    <p:sldLayoutId id="2147483802" r:id="rId152"/>
    <p:sldLayoutId id="2147483803" r:id="rId153"/>
    <p:sldLayoutId id="2147483804" r:id="rId154"/>
    <p:sldLayoutId id="2147483805" r:id="rId155"/>
    <p:sldLayoutId id="2147483806" r:id="rId156"/>
    <p:sldLayoutId id="2147483807" r:id="rId157"/>
    <p:sldLayoutId id="2147483808" r:id="rId158"/>
    <p:sldLayoutId id="2147483809" r:id="rId159"/>
    <p:sldLayoutId id="2147483810" r:id="rId160"/>
    <p:sldLayoutId id="2147483811" r:id="rId161"/>
    <p:sldLayoutId id="2147483812" r:id="rId162"/>
    <p:sldLayoutId id="2147483813" r:id="rId163"/>
    <p:sldLayoutId id="2147483814" r:id="rId164"/>
    <p:sldLayoutId id="2147483815" r:id="rId165"/>
    <p:sldLayoutId id="2147483816" r:id="rId166"/>
    <p:sldLayoutId id="2147483817" r:id="rId167"/>
    <p:sldLayoutId id="2147483818" r:id="rId168"/>
    <p:sldLayoutId id="2147483819" r:id="rId169"/>
    <p:sldLayoutId id="2147483820" r:id="rId170"/>
    <p:sldLayoutId id="2147483821" r:id="rId171"/>
    <p:sldLayoutId id="2147483822" r:id="rId172"/>
    <p:sldLayoutId id="2147483823" r:id="rId173"/>
    <p:sldLayoutId id="2147483824" r:id="rId174"/>
    <p:sldLayoutId id="2147483825" r:id="rId175"/>
    <p:sldLayoutId id="2147483826" r:id="rId176"/>
    <p:sldLayoutId id="2147483827" r:id="rId177"/>
    <p:sldLayoutId id="2147483828" r:id="rId178"/>
    <p:sldLayoutId id="2147483829" r:id="rId179"/>
    <p:sldLayoutId id="2147483830" r:id="rId180"/>
    <p:sldLayoutId id="2147483831" r:id="rId181"/>
    <p:sldLayoutId id="2147483832" r:id="rId182"/>
    <p:sldLayoutId id="2147483833" r:id="rId183"/>
    <p:sldLayoutId id="2147483834" r:id="rId184"/>
    <p:sldLayoutId id="2147483835" r:id="rId185"/>
    <p:sldLayoutId id="2147483836" r:id="rId186"/>
    <p:sldLayoutId id="2147483837" r:id="rId187"/>
    <p:sldLayoutId id="2147483838" r:id="rId188"/>
    <p:sldLayoutId id="2147483839" r:id="rId189"/>
    <p:sldLayoutId id="2147483840" r:id="rId190"/>
    <p:sldLayoutId id="2147483841" r:id="rId191"/>
    <p:sldLayoutId id="2147483842" r:id="rId192"/>
    <p:sldLayoutId id="2147483843" r:id="rId193"/>
    <p:sldLayoutId id="2147483844" r:id="rId194"/>
    <p:sldLayoutId id="2147483845" r:id="rId195"/>
    <p:sldLayoutId id="2147483846" r:id="rId196"/>
    <p:sldLayoutId id="2147483847" r:id="rId197"/>
    <p:sldLayoutId id="2147483848" r:id="rId198"/>
    <p:sldLayoutId id="2147483849" r:id="rId199"/>
    <p:sldLayoutId id="2147483850" r:id="rId200"/>
    <p:sldLayoutId id="2147483851" r:id="rId201"/>
    <p:sldLayoutId id="2147483852" r:id="rId202"/>
    <p:sldLayoutId id="2147483853" r:id="rId203"/>
    <p:sldLayoutId id="2147483854" r:id="rId204"/>
    <p:sldLayoutId id="2147483855" r:id="rId205"/>
    <p:sldLayoutId id="2147483856" r:id="rId206"/>
    <p:sldLayoutId id="2147483857" r:id="rId207"/>
    <p:sldLayoutId id="2147483858" r:id="rId208"/>
    <p:sldLayoutId id="2147483859" r:id="rId209"/>
    <p:sldLayoutId id="2147483860" r:id="rId210"/>
    <p:sldLayoutId id="2147483861" r:id="rId211"/>
    <p:sldLayoutId id="2147483862" r:id="rId212"/>
    <p:sldLayoutId id="2147483865" r:id="rId213"/>
    <p:sldLayoutId id="2147483866" r:id="rId214"/>
    <p:sldLayoutId id="2147483867" r:id="rId215"/>
    <p:sldLayoutId id="2147483868" r:id="rId216"/>
    <p:sldLayoutId id="2147483874" r:id="rId217"/>
    <p:sldLayoutId id="2147483878" r:id="rId218"/>
    <p:sldLayoutId id="2147483879" r:id="rId219"/>
    <p:sldLayoutId id="2147483880" r:id="rId220"/>
    <p:sldLayoutId id="2147483881" r:id="rId221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32" name="TextBox 5"/>
          <p:cNvSpPr txBox="1"/>
          <p:nvPr/>
        </p:nvSpPr>
        <p:spPr>
          <a:xfrm>
            <a:off x="1541691" y="2723608"/>
            <a:ext cx="9108618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0" b="1" spc="-300">
                <a:gradFill flip="none" rotWithShape="1">
                  <a:gsLst>
                    <a:gs pos="5000">
                      <a:srgbClr val="D2F1FF"/>
                    </a:gs>
                    <a:gs pos="60000">
                      <a:srgbClr val="277DFF"/>
                    </a:gs>
                    <a:gs pos="100000">
                      <a:srgbClr val="79D6FF"/>
                    </a:gs>
                  </a:gsLst>
                  <a:path path="circle">
                    <a:fillToRect l="62278" t="119636" r="37721" b="-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900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Um Líder nas</a:t>
            </a:r>
          </a:p>
          <a:p>
            <a:r>
              <a:rPr lang="pt-BR" sz="900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Mãos de Deus</a:t>
            </a:r>
            <a:endParaRPr sz="90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84" y="5982491"/>
            <a:ext cx="1173622" cy="6016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4037220" y="1860084"/>
            <a:ext cx="4063551" cy="3045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3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No entanto, sofreu uma grande decepção com sua visita a Roma: Ficou surpreso com o esplendor e o luxo que viu [...] males em meio ao clero, piadas indecentes feitas por oficiais da igreja [...] vocabulário baixo usado até mesmo durante a missa [...] intemperança e imoralidade (GC, 56-57).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-246" r="10980" b="897"/>
          <a:stretch/>
        </p:blipFill>
        <p:spPr>
          <a:xfrm>
            <a:off x="0" y="-22578"/>
            <a:ext cx="3679960" cy="6897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68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t="706" r="64256" b="1633"/>
          <a:stretch/>
        </p:blipFill>
        <p:spPr>
          <a:xfrm>
            <a:off x="8475164" y="-22578"/>
            <a:ext cx="3716736" cy="690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5362782" y="168562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5362782" y="5080189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6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385053" y="1366238"/>
            <a:ext cx="5338851" cy="370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200" dirty="0">
                <a:latin typeface="Sora" pitchFamily="2" charset="0"/>
                <a:cs typeface="Sora" pitchFamily="2" charset="0"/>
              </a:rPr>
              <a:t>Ao escalar a “escada de Pilatos” de joelhos, Lutero ouviu uma voz que lhe dizia: “O justo viverá pela fé” (</a:t>
            </a:r>
            <a:r>
              <a:rPr lang="pt-BR" sz="2200" dirty="0" err="1">
                <a:latin typeface="Sora" pitchFamily="2" charset="0"/>
                <a:cs typeface="Sora" pitchFamily="2" charset="0"/>
              </a:rPr>
              <a:t>Rm</a:t>
            </a:r>
            <a:r>
              <a:rPr lang="pt-BR" sz="2200" dirty="0">
                <a:latin typeface="Sora" pitchFamily="2" charset="0"/>
                <a:cs typeface="Sora" pitchFamily="2" charset="0"/>
              </a:rPr>
              <a:t> 1:17). Ele se levantou horrorizado e envergonhado por confiar nas obras humanas para salvação. Afastou o rosto de Roma. A partir de então, a separação cresceu até ele encerrar toda e qualquer conexão com a igreja papal (GC, 57).</a:t>
            </a:r>
            <a:endParaRPr lang="pt-BR" sz="22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487" r="6580" b="1041"/>
          <a:stretch/>
        </p:blipFill>
        <p:spPr>
          <a:xfrm>
            <a:off x="0" y="-22578"/>
            <a:ext cx="4094480" cy="692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1127041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343981" y="530792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2833510" y="2536448"/>
            <a:ext cx="65249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 </a:t>
            </a:r>
            <a:r>
              <a:rPr lang="en-US" sz="5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Conflito</a:t>
            </a:r>
            <a:r>
              <a:rPr lang="en-US" sz="5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entre</a:t>
            </a:r>
          </a:p>
          <a:p>
            <a:pPr algn="ctr"/>
            <a:r>
              <a:rPr lang="en-US" sz="5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 </a:t>
            </a:r>
            <a:r>
              <a:rPr lang="en-US" sz="5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Verdade</a:t>
            </a:r>
            <a:r>
              <a:rPr lang="en-US" sz="5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e o </a:t>
            </a:r>
            <a:r>
              <a:rPr lang="en-US" sz="5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erro</a:t>
            </a:r>
            <a:endParaRPr lang="en-US" sz="5500" b="1" spc="-15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-2.22222E-6 L -3.958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3293141" y="2716406"/>
            <a:ext cx="5718320" cy="2068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/>
              <a:t>Ainda que fosse leal à sua confissão religiosa, Lutero foi fiel à Palavra de Deus. E continuou assim, mesmo depois de adquirir o título de doutor em divindade (GC, 57).</a:t>
            </a:r>
            <a:endParaRPr lang="pt-BR" sz="2400" dirty="0"/>
          </a:p>
        </p:txBody>
      </p:sp>
      <p:grpSp>
        <p:nvGrpSpPr>
          <p:cNvPr id="7" name="Agrupar 6"/>
          <p:cNvGrpSpPr/>
          <p:nvPr/>
        </p:nvGrpSpPr>
        <p:grpSpPr>
          <a:xfrm>
            <a:off x="5745108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4" name="TextBox 29"/>
          <p:cNvSpPr/>
          <p:nvPr/>
        </p:nvSpPr>
        <p:spPr>
          <a:xfrm>
            <a:off x="5745108" y="1588245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 flip="none" rotWithShape="1">
            <a:gsLst>
              <a:gs pos="5000">
                <a:srgbClr val="885006"/>
              </a:gs>
              <a:gs pos="57000">
                <a:srgbClr val="FEE7CE"/>
              </a:gs>
              <a:gs pos="100000">
                <a:srgbClr val="885006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0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385052" y="2320837"/>
            <a:ext cx="5338851" cy="205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>
                <a:latin typeface="Sora" pitchFamily="2" charset="0"/>
                <a:cs typeface="Sora" pitchFamily="2" charset="0"/>
              </a:rPr>
              <a:t>No entanto, sempre há conflito entre a verdade e o erro (GC, 57). O próprio Salvador declarou: </a:t>
            </a:r>
            <a:r>
              <a:rPr lang="pt-BR" sz="2400" b="1" dirty="0">
                <a:latin typeface="Sora" pitchFamily="2" charset="0"/>
                <a:ea typeface="Sora Bold"/>
                <a:cs typeface="Sora" pitchFamily="2" charset="0"/>
                <a:sym typeface="Sora Bold"/>
              </a:rPr>
              <a:t>“Não vim trazer paz, mas espada” </a:t>
            </a:r>
            <a:r>
              <a:rPr lang="pt-BR" sz="2400" dirty="0">
                <a:latin typeface="Sora" pitchFamily="2" charset="0"/>
                <a:cs typeface="Sora" pitchFamily="2" charset="0"/>
              </a:rPr>
              <a:t>(</a:t>
            </a:r>
            <a:r>
              <a:rPr lang="pt-BR" sz="2400" dirty="0" err="1">
                <a:latin typeface="Sora" pitchFamily="2" charset="0"/>
                <a:cs typeface="Sora" pitchFamily="2" charset="0"/>
              </a:rPr>
              <a:t>Mt</a:t>
            </a:r>
            <a:r>
              <a:rPr lang="pt-BR" sz="2400" dirty="0">
                <a:latin typeface="Sora" pitchFamily="2" charset="0"/>
                <a:cs typeface="Sora" pitchFamily="2" charset="0"/>
              </a:rPr>
              <a:t> 10:34) (GC, 57).</a:t>
            </a:r>
            <a:endParaRPr lang="pt-BR" sz="24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582" r="24643" b="645"/>
          <a:stretch/>
        </p:blipFill>
        <p:spPr>
          <a:xfrm>
            <a:off x="0" y="-22578"/>
            <a:ext cx="4094480" cy="692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2064885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286032" y="463126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385053" y="1398298"/>
            <a:ext cx="5338851" cy="3638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1800" dirty="0">
                <a:latin typeface="Sora" pitchFamily="2" charset="0"/>
                <a:cs typeface="Sora" pitchFamily="2" charset="0"/>
              </a:rPr>
              <a:t>Uma das razões pelas quais Lutero protestou contra sua igreja foi porque a Igreja Católica colocou a graça de Deus à venda (GC, 57). A fim de atender às demandas da construção da Basílica de São Pedro, lançou mão da venda de indulgências. Para isso, enviou 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Tetzel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 à Alemanha, o qual declarava que por meio dos seus certificados de perdão, todos os pecados que o comprador desejasse cometer posteriormente seriam perdoados e “nem mesmo arrependimento seria necessário” (D’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Albigné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, citado em GC, 58).  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296" r="15987" b="8227"/>
          <a:stretch/>
        </p:blipFill>
        <p:spPr>
          <a:xfrm>
            <a:off x="0" y="-22578"/>
            <a:ext cx="4094480" cy="690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1127041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343981" y="530792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5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385052" y="1416809"/>
            <a:ext cx="5338851" cy="3635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400">
                <a:solidFill>
                  <a:srgbClr val="FFFFFF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dirty="0" err="1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Tetzel</a:t>
            </a:r>
            <a:r>
              <a:rPr lang="pt-BR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 garantia aos seus ouvintes que as indulgências tinham o poder para salvar os mortos. No momento em que o dinheiro tilintasse no fundo de sua mala, a alma pela qual o indivíduo pagara sairia do purgatório e trilharia o caminho do Céu (</a:t>
            </a:r>
            <a:r>
              <a:rPr lang="pt-BR" dirty="0" err="1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Hagenbach</a:t>
            </a:r>
            <a:r>
              <a:rPr lang="pt-BR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, citado em GC, 58).</a:t>
            </a:r>
            <a:endParaRPr lang="pt-BR" dirty="0">
              <a:solidFill>
                <a:schemeClr val="tx1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568" r="12747" b="1562"/>
          <a:stretch/>
        </p:blipFill>
        <p:spPr>
          <a:xfrm>
            <a:off x="0" y="-45157"/>
            <a:ext cx="4094480" cy="6987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1160857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286032" y="530792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30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385052" y="1726620"/>
            <a:ext cx="5338851" cy="334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spcBef>
                <a:spcPts val="1000"/>
              </a:spcBef>
              <a:defRPr sz="26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>
                <a:latin typeface="Sora" pitchFamily="2" charset="0"/>
                <a:cs typeface="Sora" pitchFamily="2" charset="0"/>
              </a:rPr>
              <a:t>Lutero começou a despertar a consciência do povo, explicando que o pecado é profundamente ofensivo a Deus, que não podemos reduzir a culpa ou evitar o castigo pelas nossas próprias obras. Apenas o arrependimento diante de Deus e a fé em Cristo são capazes de salvar o pecador (GC, 58).</a:t>
            </a:r>
            <a:endParaRPr lang="pt-BR" sz="22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394" r="22756" b="807"/>
          <a:stretch/>
        </p:blipFill>
        <p:spPr>
          <a:xfrm>
            <a:off x="0" y="-22578"/>
            <a:ext cx="4094480" cy="690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1485527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343981" y="530792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9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6265586" y="1489426"/>
            <a:ext cx="5338851" cy="3638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spcBef>
                <a:spcPts val="1000"/>
              </a:spcBef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Por isso, na festa de Todos os Santos, Lutero se uniu à multidão [...] e afixou na porta do castelo da igreja de 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Wittenberg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 as 95 teses contra as indulgências (GC, 59) que se espalharam por toda Europa e eram lidas em toda parte. Os argumentos mostram que Deus nunca havia confiado ao papa, nem a homem nenhum, o poder de perdoar pecados e remover sua pena. Mostravam com clareza que Deus concede livremente Sua graça a todo aquele que a busca com arrependimento e fé (GC, 59).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9" t="286" r="11328" b="808"/>
          <a:stretch/>
        </p:blipFill>
        <p:spPr>
          <a:xfrm>
            <a:off x="0" y="-22578"/>
            <a:ext cx="5633156" cy="690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527820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8228799" y="1248333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8228799" y="530792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88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5175662" y="1891603"/>
            <a:ext cx="6683022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lnSpc>
                <a:spcPct val="120000"/>
              </a:lnSpc>
              <a:defRPr sz="24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/>
              <a:t>Diferente do que muitos pensam, </a:t>
            </a:r>
            <a:r>
              <a:rPr lang="pt-BR" sz="1800" dirty="0">
                <a:latin typeface="Sora Bold"/>
                <a:ea typeface="Sora Bold"/>
                <a:cs typeface="Sora Bold"/>
                <a:sym typeface="Sora Bold"/>
              </a:rPr>
              <a:t>Lutero não detestava os membros da fé católica, mas desejava libertá-los dos erros doutrinais impostos pela igreja dominante</a:t>
            </a:r>
            <a:r>
              <a:rPr lang="pt-BR" sz="1800" dirty="0"/>
              <a:t>: Muitos católicos romanos devotos leram as teses com alegria, reconhecendo nelas a voz de Deus. Sentiam que o Senhor havia começado a agir para deter a crescente maré de corrupção proveniente de Roma. Príncipes e magistrados se alegravam em segredo, porque um limite estava sendo colocado sobre o poder arrogante que negava o direito de apelar às decisões (GC, 59).</a:t>
            </a:r>
            <a:endParaRPr lang="pt-BR" sz="1800" dirty="0"/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2644"/>
            <a:ext cx="4786489" cy="7179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160931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4" name="TextBox 29"/>
          <p:cNvSpPr/>
          <p:nvPr/>
        </p:nvSpPr>
        <p:spPr>
          <a:xfrm>
            <a:off x="8050448" y="923088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 flip="none" rotWithShape="1">
            <a:gsLst>
              <a:gs pos="5000">
                <a:srgbClr val="885006"/>
              </a:gs>
              <a:gs pos="57000">
                <a:srgbClr val="FEE7CE"/>
              </a:gs>
              <a:gs pos="100000">
                <a:srgbClr val="885006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8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/>
          <p:cNvSpPr>
            <a:spLocks noGrp="1"/>
          </p:cNvSpPr>
          <p:nvPr>
            <p:ph type="pic" sz="quarter" idx="15"/>
          </p:nvPr>
        </p:nvSpPr>
        <p:spPr>
          <a:xfrm>
            <a:off x="7175032" y="0"/>
            <a:ext cx="6722578" cy="6858000"/>
          </a:xfrm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09653-93F0-4B1E-80EA-7887C665DB04}"/>
              </a:ext>
            </a:extLst>
          </p:cNvPr>
          <p:cNvSpPr txBox="1"/>
          <p:nvPr/>
        </p:nvSpPr>
        <p:spPr>
          <a:xfrm>
            <a:off x="2752923" y="2820724"/>
            <a:ext cx="6561855" cy="121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800" b="1" spc="-150" dirty="0" err="1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Introdução</a:t>
            </a:r>
            <a:endParaRPr lang="en-US" sz="8800" b="1" spc="-150" dirty="0">
              <a:solidFill>
                <a:srgbClr val="885006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701142" y="2042582"/>
            <a:ext cx="5338851" cy="274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4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O reformador passou por muitas angústias, pois não era o seu desejo se levantar contra o papado, mas o que ele fez foi por dever de consciência. Quando o núncio papal foi enviado por Roma, deveria “acusá-lo e prendê-lo sem qualquer demora”, amaldiçoar e excomungar qualquer um que tivesse ligação com Lutero, com exceção do imperador (D’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Albigné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, citado em GC, 60).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78"/>
            <a:ext cx="4605866" cy="690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96337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664355" y="1801489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664355" y="5032953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1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4025049" y="1337368"/>
            <a:ext cx="4063551" cy="3934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4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Lutero deveria se submeter ao julgamento que ocorreria em 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Augsburgo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. Enquanto fazia o caminho a pé, e seus amigos imploravam para que não fosse, ele se assemelhou ao profeta Jeremias, homem de lutas e contendas, porém alegre, destemido e resoluto. Como todo aquele que deseja proclamar a palavra de Cristo no mundo deve esperar a morte a qualquer momento (GC, 60-61).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038" r="18949" b="1122"/>
          <a:stretch/>
        </p:blipFill>
        <p:spPr>
          <a:xfrm>
            <a:off x="0" y="-22578"/>
            <a:ext cx="3679960" cy="690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68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648" r="10206" b="162"/>
          <a:stretch/>
        </p:blipFill>
        <p:spPr>
          <a:xfrm>
            <a:off x="8475164" y="-22579"/>
            <a:ext cx="3716736" cy="692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5362782" y="1162905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5346328" y="544656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4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187373" y="1226805"/>
            <a:ext cx="6321237" cy="4081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lnSpc>
                <a:spcPct val="120000"/>
              </a:lnSpc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O embaixador papal, mostrando uma afetada simpatia, exigiu que Lutero se retratasse e renunciasse as suas ideias. O reformador, depois de expressar o seu apresso pela igreja, falou sobre o seu desejo de conhecer a verdade, responder qualquer questão e submeter suas doutrinas ao arbítrio das principais universidades. Ele também protestou contra a exigência do cardeal de se retratar sem ficar comprovado que estava errado. Tudo o que ouviu foi: “Retrate-se! Retrate-se!” Depois de apontar para as Escrituras, Lutero conseguiu permissão relutante de apresentar sua resposta por escrito (GC, 61).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78"/>
            <a:ext cx="4605866" cy="690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96337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641778" y="119496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641778" y="530792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0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209950" y="2165405"/>
            <a:ext cx="6321237" cy="261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200" dirty="0">
                <a:latin typeface="Sora" pitchFamily="2" charset="0"/>
                <a:cs typeface="Sora" pitchFamily="2" charset="0"/>
              </a:rPr>
              <a:t>Na audiência seguinte, o reformador fez uma exposição bíblica dos seus ensinos, mas o cardeal jogou o documento de lado e o desconsiderou. Lutero então o enfrentou no terreno dele, usando as tradições e os ensinos da igreja, derrotando por completo os argumentos do cardeal (GC, 61).</a:t>
            </a:r>
            <a:endParaRPr lang="pt-BR" sz="22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78"/>
            <a:ext cx="4605866" cy="690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96337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660072" y="1973896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660071" y="4972565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3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367995" y="2256407"/>
            <a:ext cx="6321237" cy="2452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/>
              <a:t>Para sua segurança, Lutero deixou </a:t>
            </a:r>
            <a:r>
              <a:rPr lang="pt-BR" sz="1800" dirty="0" err="1"/>
              <a:t>Augsburgo</a:t>
            </a:r>
            <a:r>
              <a:rPr lang="pt-BR" sz="1800" dirty="0"/>
              <a:t> e foi rapidamente para </a:t>
            </a:r>
            <a:r>
              <a:rPr lang="pt-BR" sz="1800" dirty="0" err="1"/>
              <a:t>Wittenberg</a:t>
            </a:r>
            <a:r>
              <a:rPr lang="pt-BR" sz="1800" dirty="0"/>
              <a:t>. Frederico, eleitor da Saxônia, recebeu uma carta do representante papal, denunciando Lutero e exigindo o seu envio a Roma, mas Frederico se posicionou ao lado do reformador depois de averiguar a veracidade dos seus escritos (GC, 62). Até então, Lutero estava apenas parcialmente convertido dos erros de Roma (GC). </a:t>
            </a:r>
            <a:endParaRPr lang="pt-BR" sz="1800" dirty="0"/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1042" r="28928" b="1717"/>
          <a:stretch/>
        </p:blipFill>
        <p:spPr>
          <a:xfrm>
            <a:off x="0" y="-45156"/>
            <a:ext cx="5226756" cy="7032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121420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818117" y="2064898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818116" y="4894995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3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209950" y="2165405"/>
            <a:ext cx="6321237" cy="2715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4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/>
              <a:t>Mas, entre os anos de 1520 e 1521, ele se convenceu pelas Escrituras de que o papado representa o anticristo, um poder paralelo que rivaliza ao de Cristo. O termo grego (</a:t>
            </a:r>
            <a:r>
              <a:rPr lang="pt-BR" sz="2000" dirty="0" err="1"/>
              <a:t>ἀντίχριστος</a:t>
            </a:r>
            <a:r>
              <a:rPr lang="pt-BR" sz="2000" dirty="0"/>
              <a:t> - </a:t>
            </a:r>
            <a:r>
              <a:rPr lang="pt-BR" sz="2000" dirty="0" err="1"/>
              <a:t>antichristos</a:t>
            </a:r>
            <a:r>
              <a:rPr lang="pt-BR" sz="2000" dirty="0"/>
              <a:t>) pode significar: contra Cristo ou ao lado de Cristo, substituto ou correspondente, nestes últimos casos, alguém que tenta ocupar o lugar de Cristo (Conferir, Strong NT: 473). </a:t>
            </a:r>
            <a:endParaRPr lang="pt-BR" sz="2000" dirty="0"/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78"/>
            <a:ext cx="4605866" cy="690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96337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660072" y="1973896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660071" y="506650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99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5175662" y="1891603"/>
            <a:ext cx="6683022" cy="273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lnSpc>
                <a:spcPct val="120000"/>
              </a:lnSpc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Lutero passou por uma tremenda crise. O papa promulgou um decreto o ameaçando de excomunhão caso não se retratasse, mas ele disse: “Desprezo-o e o ataco por ser ímpio e falso. [...] É Cristo que nele está condenado. Já sinto mais liberdade no coração, pois sei, afinal que o papa é o anticristo e que seu trono é o do próprio Satanás” (D’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Albigné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, citado em GC, 63). Depois disso, Lutero queimou o edito papal.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2644"/>
            <a:ext cx="4786489" cy="7179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160931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4" name="TextBox 29"/>
          <p:cNvSpPr/>
          <p:nvPr/>
        </p:nvSpPr>
        <p:spPr>
          <a:xfrm>
            <a:off x="8050448" y="923088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 flip="none" rotWithShape="1">
            <a:gsLst>
              <a:gs pos="5000">
                <a:srgbClr val="885006"/>
              </a:gs>
              <a:gs pos="57000">
                <a:srgbClr val="FEE7CE"/>
              </a:gs>
              <a:gs pos="100000">
                <a:srgbClr val="885006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3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6057" r="1423" b="11285"/>
          <a:stretch/>
        </p:blipFill>
        <p:spPr>
          <a:xfrm>
            <a:off x="-33867" y="-11289"/>
            <a:ext cx="5441245" cy="688622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8111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635490" y="1851390"/>
            <a:ext cx="43167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Um novo edito foi promulgado, declarando a separação final entre o reformador e a Igreja Católica Romana, dizendo que ele havia sido amaldiçoado pelo Céu. Todos aqueles que aceitassem as suas doutrinas seriam incluídos na mesma condenação.</a:t>
            </a:r>
            <a:endParaRPr lang="pt-BR" sz="20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898378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1710085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-2.22222E-6 L -3.958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2.96296E-6 L -0.06614 -2.96296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1.48148E-6 L -0.06614 1.48148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5799226" y="2181372"/>
            <a:ext cx="5435894" cy="3352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Lutero deixou um alerta que até hoje, e principalmente na atualidade, é extremamente relevante quanto ao ensino da Bíblia: “Temo que as universidades se tornem grandes portões do inferno, a menos que trabalhem com afinco para explicar as Sagradas Escrituras e inculcá-las no coração dos jovens. [...] Qualquer instituição que não envolva as pessoas continuamente com a Palavra de Deus se torna corrupta.” (D’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Albigné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, citado em GC, 63).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3" t="970" r="22711" b="797"/>
          <a:stretch/>
        </p:blipFill>
        <p:spPr>
          <a:xfrm>
            <a:off x="-1" y="-56445"/>
            <a:ext cx="4786489" cy="6953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160931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4" name="TextBox 29"/>
          <p:cNvSpPr/>
          <p:nvPr/>
        </p:nvSpPr>
        <p:spPr>
          <a:xfrm>
            <a:off x="8050448" y="1148865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 flip="none" rotWithShape="1">
            <a:gsLst>
              <a:gs pos="5000">
                <a:srgbClr val="885006"/>
              </a:gs>
              <a:gs pos="57000">
                <a:srgbClr val="FEE7CE"/>
              </a:gs>
              <a:gs pos="100000">
                <a:srgbClr val="885006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0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7582" r="1435" b="9086"/>
          <a:stretch/>
        </p:blipFill>
        <p:spPr>
          <a:xfrm>
            <a:off x="-22577" y="-11289"/>
            <a:ext cx="5418666" cy="688622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8111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551839" y="2369086"/>
            <a:ext cx="4316787" cy="20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4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>
                <a:solidFill>
                  <a:schemeClr val="bg1"/>
                </a:solidFill>
              </a:rPr>
              <a:t>O Senhor foi muito claro em Sua oração sacerdotal: </a:t>
            </a:r>
            <a:r>
              <a:rPr lang="pt-BR" sz="2400" dirty="0">
                <a:solidFill>
                  <a:schemeClr val="bg1"/>
                </a:solidFill>
                <a:latin typeface="Sora Bold"/>
                <a:ea typeface="Sora Bold"/>
                <a:cs typeface="Sora Bold"/>
                <a:sym typeface="Sora Bold"/>
              </a:rPr>
              <a:t>“Santifica-os na verdade; a tua palavra é a verdade”</a:t>
            </a:r>
            <a:r>
              <a:rPr lang="pt-BR" sz="2400" dirty="0">
                <a:solidFill>
                  <a:schemeClr val="bg1"/>
                </a:solidFill>
              </a:rPr>
              <a:t> (</a:t>
            </a:r>
            <a:r>
              <a:rPr lang="pt-BR" sz="2400" dirty="0" err="1">
                <a:solidFill>
                  <a:schemeClr val="bg1"/>
                </a:solidFill>
              </a:rPr>
              <a:t>Jo</a:t>
            </a:r>
            <a:r>
              <a:rPr lang="pt-BR" sz="2400" dirty="0">
                <a:solidFill>
                  <a:schemeClr val="bg1"/>
                </a:solidFill>
              </a:rPr>
              <a:t> 17:17).</a:t>
            </a:r>
            <a:endParaRPr lang="pt-BR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993320" y="222778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993320" y="4592997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4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-2.22222E-6 L -3.958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1.48148E-6 L -0.06614 1.48148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1.48148E-6 L -0.06614 1.48148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28" r="22884" b="2073"/>
          <a:stretch/>
        </p:blipFill>
        <p:spPr>
          <a:xfrm>
            <a:off x="1" y="-45156"/>
            <a:ext cx="3625994" cy="6976533"/>
          </a:xfrm>
        </p:spPr>
      </p:pic>
      <p:pic>
        <p:nvPicPr>
          <p:cNvPr id="5" name="Espaço Reservado para Imagem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267" r="11448" b="1287"/>
          <a:stretch/>
        </p:blipFill>
        <p:spPr>
          <a:xfrm>
            <a:off x="8548276" y="-33867"/>
            <a:ext cx="3643724" cy="6908800"/>
          </a:xfrm>
        </p:spPr>
      </p:pic>
      <p:grpSp>
        <p:nvGrpSpPr>
          <p:cNvPr id="4" name="Agrupar 3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D881035D-580A-42E6-B80D-F5EC7A727354}"/>
              </a:ext>
            </a:extLst>
          </p:cNvPr>
          <p:cNvSpPr txBox="1"/>
          <p:nvPr/>
        </p:nvSpPr>
        <p:spPr>
          <a:xfrm>
            <a:off x="3493507" y="2315009"/>
            <a:ext cx="5159544" cy="236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6600" b="1" dirty="0" smtClean="0">
                <a:solidFill>
                  <a:srgbClr val="885006"/>
                </a:solidFill>
                <a:latin typeface="Sora" pitchFamily="2" charset="0"/>
                <a:ea typeface="Calibri" panose="020F0502020204030204" pitchFamily="34" charset="0"/>
                <a:cs typeface="Sora" pitchFamily="2" charset="0"/>
              </a:rPr>
              <a:t>João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6600" b="1" dirty="0" smtClean="0">
                <a:solidFill>
                  <a:srgbClr val="885006"/>
                </a:solidFill>
                <a:latin typeface="Sora" pitchFamily="2" charset="0"/>
                <a:ea typeface="Calibri" panose="020F0502020204030204" pitchFamily="34" charset="0"/>
                <a:cs typeface="Sora" pitchFamily="2" charset="0"/>
              </a:rPr>
              <a:t>8:32</a:t>
            </a:r>
            <a:endParaRPr lang="pt-BR" sz="6600" b="1" dirty="0">
              <a:solidFill>
                <a:srgbClr val="885006"/>
              </a:solidFill>
              <a:latin typeface="Sora" pitchFamily="2" charset="0"/>
              <a:ea typeface="Calibri" panose="020F0502020204030204" pitchFamily="34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30</a:t>
            </a:fld>
            <a:endParaRPr/>
          </a:p>
        </p:txBody>
      </p:sp>
      <p:sp>
        <p:nvSpPr>
          <p:cNvPr id="3995" name="Freeform: Shape 24"/>
          <p:cNvSpPr/>
          <p:nvPr/>
        </p:nvSpPr>
        <p:spPr>
          <a:xfrm>
            <a:off x="-943429" y="639199"/>
            <a:ext cx="6096001" cy="621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29"/>
                </a:moveTo>
                <a:cubicBezTo>
                  <a:pt x="16400" y="10860"/>
                  <a:pt x="20990" y="15042"/>
                  <a:pt x="21544" y="20389"/>
                </a:cubicBezTo>
                <a:lnTo>
                  <a:pt x="21600" y="21473"/>
                </a:lnTo>
                <a:lnTo>
                  <a:pt x="21600" y="21474"/>
                </a:lnTo>
                <a:lnTo>
                  <a:pt x="21594" y="21600"/>
                </a:lnTo>
                <a:lnTo>
                  <a:pt x="17374" y="21600"/>
                </a:lnTo>
                <a:lnTo>
                  <a:pt x="17377" y="21473"/>
                </a:lnTo>
                <a:cubicBezTo>
                  <a:pt x="17377" y="17903"/>
                  <a:pt x="14442" y="14999"/>
                  <a:pt x="10800" y="14965"/>
                </a:cubicBezTo>
                <a:close/>
                <a:moveTo>
                  <a:pt x="10549" y="123"/>
                </a:moveTo>
                <a:cubicBezTo>
                  <a:pt x="16522" y="155"/>
                  <a:pt x="21348" y="4910"/>
                  <a:pt x="21349" y="10766"/>
                </a:cubicBezTo>
                <a:cubicBezTo>
                  <a:pt x="21349" y="10827"/>
                  <a:pt x="21345" y="10888"/>
                  <a:pt x="21344" y="10951"/>
                </a:cubicBezTo>
                <a:lnTo>
                  <a:pt x="17124" y="10951"/>
                </a:lnTo>
                <a:cubicBezTo>
                  <a:pt x="17126" y="10889"/>
                  <a:pt x="17129" y="10827"/>
                  <a:pt x="17129" y="10766"/>
                </a:cubicBezTo>
                <a:cubicBezTo>
                  <a:pt x="17128" y="7195"/>
                  <a:pt x="14192" y="4291"/>
                  <a:pt x="10549" y="4259"/>
                </a:cubicBezTo>
                <a:close/>
                <a:moveTo>
                  <a:pt x="0" y="0"/>
                </a:moveTo>
                <a:cubicBezTo>
                  <a:pt x="5974" y="32"/>
                  <a:pt x="10800" y="4788"/>
                  <a:pt x="10800" y="10645"/>
                </a:cubicBezTo>
                <a:cubicBezTo>
                  <a:pt x="10800" y="10706"/>
                  <a:pt x="10795" y="10766"/>
                  <a:pt x="10794" y="10829"/>
                </a:cubicBezTo>
                <a:lnTo>
                  <a:pt x="6574" y="10829"/>
                </a:lnTo>
                <a:cubicBezTo>
                  <a:pt x="6579" y="10768"/>
                  <a:pt x="6579" y="10706"/>
                  <a:pt x="6579" y="10645"/>
                </a:cubicBezTo>
                <a:cubicBezTo>
                  <a:pt x="6578" y="7074"/>
                  <a:pt x="3643" y="4170"/>
                  <a:pt x="0" y="413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6" name="TextBox 16"/>
          <p:cNvSpPr txBox="1"/>
          <p:nvPr/>
        </p:nvSpPr>
        <p:spPr>
          <a:xfrm>
            <a:off x="5398331" y="3138999"/>
            <a:ext cx="6096001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800" b="1" spc="-30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Conclusão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" grpId="0" animBg="1" advAuto="0"/>
      <p:bldP spid="39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31</a:t>
            </a:fld>
            <a:endParaRPr/>
          </a:p>
        </p:txBody>
      </p:sp>
      <p:sp>
        <p:nvSpPr>
          <p:cNvPr id="4008" name="TextBox 39"/>
          <p:cNvSpPr txBox="1"/>
          <p:nvPr/>
        </p:nvSpPr>
        <p:spPr>
          <a:xfrm>
            <a:off x="1101408" y="1837054"/>
            <a:ext cx="217551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gradFill>
                  <a:gsLst>
                    <a:gs pos="25000">
                      <a:srgbClr val="FEE7CE"/>
                    </a:gs>
                    <a:gs pos="90000">
                      <a:srgbClr val="885006"/>
                    </a:gs>
                  </a:gsLst>
                  <a:lin ang="2700000" scaled="0"/>
                </a:gradFill>
                <a:latin typeface="Sora" pitchFamily="2" charset="0"/>
                <a:cs typeface="Sora" pitchFamily="2" charset="0"/>
              </a:rPr>
              <a:t>01</a:t>
            </a:r>
          </a:p>
        </p:txBody>
      </p:sp>
      <p:sp>
        <p:nvSpPr>
          <p:cNvPr id="4009" name="TextBox 40"/>
          <p:cNvSpPr txBox="1"/>
          <p:nvPr/>
        </p:nvSpPr>
        <p:spPr>
          <a:xfrm>
            <a:off x="1101406" y="2958840"/>
            <a:ext cx="5042295" cy="274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1800" dirty="0">
                <a:latin typeface="Sora" pitchFamily="2" charset="0"/>
                <a:cs typeface="Sora" pitchFamily="2" charset="0"/>
              </a:rPr>
              <a:t>Martinho Lutero não tinha qualquer intensão de fundar uma nova denominação, pois era um leal monge católico. O seu desejo foi compartilhar as verdades encontradas na Palavra de Deus, tendo em vista que elas o libertaram das assoladoras penitências que representavam a tentativa humana de salvação pelas obras.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32</a:t>
            </a:fld>
            <a:endParaRPr/>
          </a:p>
        </p:txBody>
      </p:sp>
      <p:sp>
        <p:nvSpPr>
          <p:cNvPr id="4008" name="TextBox 39"/>
          <p:cNvSpPr txBox="1"/>
          <p:nvPr/>
        </p:nvSpPr>
        <p:spPr>
          <a:xfrm>
            <a:off x="1101408" y="881805"/>
            <a:ext cx="217551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gradFill>
                  <a:gsLst>
                    <a:gs pos="25000">
                      <a:srgbClr val="FEE7CE"/>
                    </a:gs>
                    <a:gs pos="90000">
                      <a:srgbClr val="885006"/>
                    </a:gs>
                  </a:gsLst>
                  <a:lin ang="2700000" scaled="0"/>
                </a:gradFill>
                <a:latin typeface="Sora" pitchFamily="2" charset="0"/>
                <a:cs typeface="Sora" pitchFamily="2" charset="0"/>
              </a:rPr>
              <a:t>02</a:t>
            </a:r>
            <a:endParaRPr dirty="0">
              <a:gradFill>
                <a:gsLst>
                  <a:gs pos="25000">
                    <a:srgbClr val="FEE7CE"/>
                  </a:gs>
                  <a:gs pos="90000">
                    <a:srgbClr val="885006"/>
                  </a:gs>
                </a:gsLst>
                <a:lin ang="2700000" scaled="0"/>
              </a:gradFill>
              <a:latin typeface="Sora" pitchFamily="2" charset="0"/>
              <a:cs typeface="Sora" pitchFamily="2" charset="0"/>
            </a:endParaRPr>
          </a:p>
        </p:txBody>
      </p:sp>
      <p:sp>
        <p:nvSpPr>
          <p:cNvPr id="4009" name="TextBox 40"/>
          <p:cNvSpPr txBox="1"/>
          <p:nvPr/>
        </p:nvSpPr>
        <p:spPr>
          <a:xfrm>
            <a:off x="1101406" y="2003591"/>
            <a:ext cx="5042296" cy="3045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1800" dirty="0">
                <a:latin typeface="Sora" pitchFamily="2" charset="0"/>
                <a:cs typeface="Sora" pitchFamily="2" charset="0"/>
              </a:rPr>
              <a:t>Diferente do que esperava, foi perseguido pela igreja que ele reputava como uma agência divina. Descobriu que a venda de indulgências era uma forma de arrecadação de fundos completamente reprovada pelas Sagradas Escrituras. Por isso, passou a ensinar as verdades bíblicas ao povo, através do púlpito, dos seus escritos e da promulgação das 95 teses sobre as indulgências. 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35274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33</a:t>
            </a:fld>
            <a:endParaRPr/>
          </a:p>
        </p:txBody>
      </p:sp>
      <p:sp>
        <p:nvSpPr>
          <p:cNvPr id="4008" name="TextBox 39"/>
          <p:cNvSpPr txBox="1"/>
          <p:nvPr/>
        </p:nvSpPr>
        <p:spPr>
          <a:xfrm>
            <a:off x="1101408" y="1837054"/>
            <a:ext cx="217551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gradFill>
                  <a:gsLst>
                    <a:gs pos="25000">
                      <a:srgbClr val="FEE7CE"/>
                    </a:gs>
                    <a:gs pos="90000">
                      <a:srgbClr val="885006"/>
                    </a:gs>
                  </a:gsLst>
                  <a:lin ang="2700000" scaled="0"/>
                </a:gradFill>
                <a:latin typeface="Sora" pitchFamily="2" charset="0"/>
                <a:cs typeface="Sora" pitchFamily="2" charset="0"/>
              </a:rPr>
              <a:t>03</a:t>
            </a:r>
            <a:endParaRPr dirty="0">
              <a:gradFill>
                <a:gsLst>
                  <a:gs pos="25000">
                    <a:srgbClr val="FEE7CE"/>
                  </a:gs>
                  <a:gs pos="90000">
                    <a:srgbClr val="885006"/>
                  </a:gs>
                </a:gsLst>
                <a:lin ang="2700000" scaled="0"/>
              </a:gradFill>
              <a:latin typeface="Sora" pitchFamily="2" charset="0"/>
              <a:cs typeface="Sora" pitchFamily="2" charset="0"/>
            </a:endParaRPr>
          </a:p>
        </p:txBody>
      </p:sp>
      <p:sp>
        <p:nvSpPr>
          <p:cNvPr id="4009" name="TextBox 40"/>
          <p:cNvSpPr txBox="1"/>
          <p:nvPr/>
        </p:nvSpPr>
        <p:spPr>
          <a:xfrm>
            <a:off x="1101406" y="2958840"/>
            <a:ext cx="5042296" cy="2452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1800" dirty="0">
                <a:latin typeface="Sora" pitchFamily="2" charset="0"/>
                <a:cs typeface="Sora" pitchFamily="2" charset="0"/>
              </a:rPr>
              <a:t>Foi perseguido, mas encontrou apoio nos políticos da Alemanha que também estavam desapontados com os abusos de seu país por Roma. Portanto, a Reforma não foi ideia de um homem ou um conjunto deles, mas um movimento iluminado por Deus para retirar o Seu povo da opressão papal medieval.</a:t>
            </a:r>
            <a:endParaRPr lang="pt-BR" sz="1800" dirty="0">
              <a:latin typeface="Sora" pitchFamily="2" charset="0"/>
              <a:cs typeface="Sora" pitchFamily="2" charset="0"/>
            </a:endParaRP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4953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34</a:t>
            </a:fld>
            <a:endParaRPr/>
          </a:p>
        </p:txBody>
      </p:sp>
      <p:sp>
        <p:nvSpPr>
          <p:cNvPr id="4008" name="TextBox 39"/>
          <p:cNvSpPr txBox="1"/>
          <p:nvPr/>
        </p:nvSpPr>
        <p:spPr>
          <a:xfrm>
            <a:off x="1101408" y="583987"/>
            <a:ext cx="217551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gradFill>
                  <a:gsLst>
                    <a:gs pos="25000">
                      <a:srgbClr val="FEE7CE"/>
                    </a:gs>
                    <a:gs pos="90000">
                      <a:srgbClr val="885006"/>
                    </a:gs>
                  </a:gsLst>
                  <a:lin ang="2700000" scaled="0"/>
                </a:gradFill>
                <a:latin typeface="Sora" pitchFamily="2" charset="0"/>
                <a:cs typeface="Sora" pitchFamily="2" charset="0"/>
              </a:rPr>
              <a:t>04</a:t>
            </a:r>
            <a:endParaRPr dirty="0">
              <a:gradFill>
                <a:gsLst>
                  <a:gs pos="25000">
                    <a:srgbClr val="FEE7CE"/>
                  </a:gs>
                  <a:gs pos="90000">
                    <a:srgbClr val="885006"/>
                  </a:gs>
                </a:gsLst>
                <a:lin ang="2700000" scaled="0"/>
              </a:gradFill>
              <a:latin typeface="Sora" pitchFamily="2" charset="0"/>
              <a:cs typeface="Sora" pitchFamily="2" charset="0"/>
            </a:endParaRPr>
          </a:p>
        </p:txBody>
      </p:sp>
      <p:sp>
        <p:nvSpPr>
          <p:cNvPr id="4009" name="TextBox 40"/>
          <p:cNvSpPr txBox="1"/>
          <p:nvPr/>
        </p:nvSpPr>
        <p:spPr>
          <a:xfrm>
            <a:off x="1101406" y="1705773"/>
            <a:ext cx="5042296" cy="372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Font typeface="Arial"/>
              <a:defRPr sz="19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/>
              <a:t>Quando Pilatos interrogou a Jesus e lhe perguntou: </a:t>
            </a:r>
            <a:r>
              <a:rPr lang="pt-BR" sz="1800" dirty="0">
                <a:latin typeface="Sora Bold"/>
                <a:ea typeface="Sora Bold"/>
                <a:cs typeface="Sora Bold"/>
                <a:sym typeface="Sora Bold"/>
              </a:rPr>
              <a:t>QUID EST VERITAS</a:t>
            </a:r>
            <a:r>
              <a:rPr lang="pt-BR" sz="1800" dirty="0"/>
              <a:t> - Que é a verdade? (</a:t>
            </a:r>
            <a:r>
              <a:rPr lang="pt-BR" sz="1800" dirty="0" err="1"/>
              <a:t>Jo</a:t>
            </a:r>
            <a:r>
              <a:rPr lang="pt-BR" sz="1800" dirty="0"/>
              <a:t> 18:38), lamentavelmente ele não ficou para ouvir a resposta, porém, a sua própria pergunta no vernáculo latino sugere a resposta: </a:t>
            </a:r>
            <a:r>
              <a:rPr lang="pt-BR" sz="1800" dirty="0">
                <a:latin typeface="Sora Bold"/>
                <a:ea typeface="Sora Bold"/>
                <a:cs typeface="Sora Bold"/>
                <a:sym typeface="Sora Bold"/>
              </a:rPr>
              <a:t>EST VIR QUI ADEST</a:t>
            </a:r>
            <a:r>
              <a:rPr lang="pt-BR" sz="1800" dirty="0"/>
              <a:t> – Este homem que está presente. A verdade em Jesus é como o azeite, sempre vem à tona em contato com a água! Essa verdade foi vista pela esposa de Pilatos que ficou impressionada! (</a:t>
            </a:r>
            <a:r>
              <a:rPr lang="pt-BR" sz="1800" dirty="0" err="1"/>
              <a:t>Mt</a:t>
            </a:r>
            <a:r>
              <a:rPr lang="pt-BR" sz="1800" dirty="0"/>
              <a:t> 27:19).</a:t>
            </a:r>
            <a:endParaRPr lang="pt-BR" sz="1800" dirty="0"/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15985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35</a:t>
            </a:fld>
            <a:endParaRPr/>
          </a:p>
        </p:txBody>
      </p:sp>
      <p:sp>
        <p:nvSpPr>
          <p:cNvPr id="3995" name="Freeform: Shape 24"/>
          <p:cNvSpPr/>
          <p:nvPr/>
        </p:nvSpPr>
        <p:spPr>
          <a:xfrm>
            <a:off x="-943429" y="639199"/>
            <a:ext cx="6096001" cy="621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29"/>
                </a:moveTo>
                <a:cubicBezTo>
                  <a:pt x="16400" y="10860"/>
                  <a:pt x="20990" y="15042"/>
                  <a:pt x="21544" y="20389"/>
                </a:cubicBezTo>
                <a:lnTo>
                  <a:pt x="21600" y="21473"/>
                </a:lnTo>
                <a:lnTo>
                  <a:pt x="21600" y="21474"/>
                </a:lnTo>
                <a:lnTo>
                  <a:pt x="21594" y="21600"/>
                </a:lnTo>
                <a:lnTo>
                  <a:pt x="17374" y="21600"/>
                </a:lnTo>
                <a:lnTo>
                  <a:pt x="17377" y="21473"/>
                </a:lnTo>
                <a:cubicBezTo>
                  <a:pt x="17377" y="17903"/>
                  <a:pt x="14442" y="14999"/>
                  <a:pt x="10800" y="14965"/>
                </a:cubicBezTo>
                <a:close/>
                <a:moveTo>
                  <a:pt x="10549" y="123"/>
                </a:moveTo>
                <a:cubicBezTo>
                  <a:pt x="16522" y="155"/>
                  <a:pt x="21348" y="4910"/>
                  <a:pt x="21349" y="10766"/>
                </a:cubicBezTo>
                <a:cubicBezTo>
                  <a:pt x="21349" y="10827"/>
                  <a:pt x="21345" y="10888"/>
                  <a:pt x="21344" y="10951"/>
                </a:cubicBezTo>
                <a:lnTo>
                  <a:pt x="17124" y="10951"/>
                </a:lnTo>
                <a:cubicBezTo>
                  <a:pt x="17126" y="10889"/>
                  <a:pt x="17129" y="10827"/>
                  <a:pt x="17129" y="10766"/>
                </a:cubicBezTo>
                <a:cubicBezTo>
                  <a:pt x="17128" y="7195"/>
                  <a:pt x="14192" y="4291"/>
                  <a:pt x="10549" y="4259"/>
                </a:cubicBezTo>
                <a:close/>
                <a:moveTo>
                  <a:pt x="0" y="0"/>
                </a:moveTo>
                <a:cubicBezTo>
                  <a:pt x="5974" y="32"/>
                  <a:pt x="10800" y="4788"/>
                  <a:pt x="10800" y="10645"/>
                </a:cubicBezTo>
                <a:cubicBezTo>
                  <a:pt x="10800" y="10706"/>
                  <a:pt x="10795" y="10766"/>
                  <a:pt x="10794" y="10829"/>
                </a:cubicBezTo>
                <a:lnTo>
                  <a:pt x="6574" y="10829"/>
                </a:lnTo>
                <a:cubicBezTo>
                  <a:pt x="6579" y="10768"/>
                  <a:pt x="6579" y="10706"/>
                  <a:pt x="6579" y="10645"/>
                </a:cubicBezTo>
                <a:cubicBezTo>
                  <a:pt x="6578" y="7074"/>
                  <a:pt x="3643" y="4170"/>
                  <a:pt x="0" y="413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6" name="TextBox 16"/>
          <p:cNvSpPr txBox="1"/>
          <p:nvPr/>
        </p:nvSpPr>
        <p:spPr>
          <a:xfrm>
            <a:off x="5398331" y="3138999"/>
            <a:ext cx="6096001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800" b="1" spc="-30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Apelo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" grpId="0" animBg="1" advAuto="0"/>
      <p:bldP spid="399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36</a:t>
            </a:fld>
            <a:endParaRPr/>
          </a:p>
        </p:txBody>
      </p:sp>
      <p:sp>
        <p:nvSpPr>
          <p:cNvPr id="4009" name="TextBox 40"/>
          <p:cNvSpPr txBox="1"/>
          <p:nvPr/>
        </p:nvSpPr>
        <p:spPr>
          <a:xfrm>
            <a:off x="1101406" y="1028440"/>
            <a:ext cx="5042296" cy="4425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2400" dirty="0">
                <a:latin typeface="Sora" pitchFamily="2" charset="0"/>
                <a:cs typeface="Sora" pitchFamily="2" charset="0"/>
              </a:rPr>
              <a:t>O Salvador está convidando você a se aprofundar na Sua verdade. A verdade que liberta e traz salvação! A essa altura das nossas considerações, você já possui suficiente conhecimento para tomar uma decisão ao lado da verdade. Aceite agora, pois a recompensa é a vida eterna em Cristo Jesus!</a:t>
            </a:r>
            <a:endParaRPr lang="pt-BR" sz="2400" dirty="0">
              <a:latin typeface="Sora" pitchFamily="2" charset="0"/>
              <a:cs typeface="Sora" pitchFamily="2" charset="0"/>
            </a:endParaRP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12971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880754" y="2724735"/>
            <a:ext cx="4135582" cy="2337869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rgbClr val="885006"/>
              </a:gs>
              <a:gs pos="0">
                <a:srgbClr val="543204">
                  <a:alpha val="70000"/>
                </a:srgbClr>
              </a:gs>
              <a:gs pos="100000">
                <a:srgbClr val="543204"/>
              </a:gs>
            </a:gsLst>
            <a:lin ang="0" scaled="0"/>
          </a:gradFill>
          <a:ln w="25400">
            <a:gradFill flip="none" rotWithShape="1">
              <a:gsLst>
                <a:gs pos="0">
                  <a:srgbClr val="885006"/>
                </a:gs>
                <a:gs pos="52000">
                  <a:srgbClr val="FEE7CE"/>
                </a:gs>
                <a:gs pos="100000">
                  <a:srgbClr val="885006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880754" y="1455989"/>
            <a:ext cx="8439336" cy="1134656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rgbClr val="885006"/>
              </a:gs>
              <a:gs pos="0">
                <a:srgbClr val="543204">
                  <a:alpha val="70000"/>
                </a:srgbClr>
              </a:gs>
              <a:gs pos="100000">
                <a:srgbClr val="543204"/>
              </a:gs>
            </a:gsLst>
            <a:lin ang="0" scaled="0"/>
          </a:gradFill>
          <a:ln w="25400">
            <a:gradFill flip="none" rotWithShape="1">
              <a:gsLst>
                <a:gs pos="0">
                  <a:srgbClr val="885006"/>
                </a:gs>
                <a:gs pos="52000">
                  <a:srgbClr val="FEE7CE"/>
                </a:gs>
                <a:gs pos="100000">
                  <a:srgbClr val="885006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60B06BE-48EB-452F-836B-C722E14589E6}"/>
              </a:ext>
            </a:extLst>
          </p:cNvPr>
          <p:cNvSpPr txBox="1"/>
          <p:nvPr/>
        </p:nvSpPr>
        <p:spPr>
          <a:xfrm>
            <a:off x="2314853" y="1774963"/>
            <a:ext cx="7571137" cy="47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buFont typeface="Arial"/>
              <a:defRPr sz="2400">
                <a:solidFill>
                  <a:srgbClr val="FFFFFF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dirty="0"/>
              <a:t>Deus deseja você ao Seu lado na eternidade!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100881" y="3071521"/>
            <a:ext cx="3695327" cy="1398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2000" dirty="0">
                <a:latin typeface="Sora" pitchFamily="2" charset="0"/>
                <a:cs typeface="Sora" pitchFamily="2" charset="0"/>
              </a:rPr>
              <a:t>Para o próximo episódio “A REVOLUÇÃO”, leia no O Grande Conflito, </a:t>
            </a:r>
            <a:r>
              <a:rPr lang="pt-BR" sz="2000" b="1" dirty="0">
                <a:latin typeface="Sora" pitchFamily="2" charset="0"/>
                <a:cs typeface="Sora" pitchFamily="2" charset="0"/>
              </a:rPr>
              <a:t>A REVOLUÇÃO</a:t>
            </a:r>
            <a:r>
              <a:rPr lang="pt-BR" sz="2000" dirty="0">
                <a:latin typeface="Sora" pitchFamily="2" charset="0"/>
                <a:cs typeface="Sora" pitchFamily="2" charset="0"/>
              </a:rPr>
              <a:t>, p. 115-124.</a:t>
            </a:r>
            <a:endParaRPr lang="pt-BR" sz="2000" dirty="0">
              <a:latin typeface="Sora" pitchFamily="2" charset="0"/>
              <a:cs typeface="Sora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6184508" y="2724735"/>
            <a:ext cx="4135582" cy="2337869"/>
          </a:xfrm>
          <a:prstGeom prst="roundRect">
            <a:avLst>
              <a:gd name="adj" fmla="val 30317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gradFill flip="none" rotWithShape="1">
              <a:gsLst>
                <a:gs pos="0">
                  <a:srgbClr val="885006"/>
                </a:gs>
                <a:gs pos="52000">
                  <a:srgbClr val="FEE7CE"/>
                </a:gs>
                <a:gs pos="100000">
                  <a:srgbClr val="885006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6797971" y="2439407"/>
            <a:ext cx="3540306" cy="2442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3600" dirty="0">
                <a:latin typeface="Sora" pitchFamily="2" charset="0"/>
                <a:cs typeface="Sora" pitchFamily="2" charset="0"/>
              </a:rPr>
              <a:t>“E conhecerão a verdade, e a verdade os libertará” </a:t>
            </a:r>
            <a:endParaRPr lang="pt-BR" sz="36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2644"/>
            <a:ext cx="4786490" cy="7179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160931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4" name="TextBox 29"/>
          <p:cNvSpPr/>
          <p:nvPr/>
        </p:nvSpPr>
        <p:spPr>
          <a:xfrm>
            <a:off x="8101399" y="1588245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 flip="none" rotWithShape="1">
            <a:gsLst>
              <a:gs pos="5000">
                <a:srgbClr val="885006"/>
              </a:gs>
              <a:gs pos="57000">
                <a:srgbClr val="FEE7CE"/>
              </a:gs>
              <a:gs pos="100000">
                <a:srgbClr val="885006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2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5186469" y="1375706"/>
            <a:ext cx="6378222" cy="3352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2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dirty="0">
                <a:latin typeface="Sora" pitchFamily="2" charset="0"/>
                <a:cs typeface="Sora" pitchFamily="2" charset="0"/>
              </a:rPr>
              <a:t>Havia uma verdade presente nos dias de Lutero. Há uma verdade presente para a igreja hoje. No entanto, assim como os oponentes de Lutero, a maioria das pessoas da atualidade não deseja a verdade. Aqueles que apresentam a verdade para este tempo não devem esperar ser recebidos de maneira mais favorável que os primeiros reformadores </a:t>
            </a:r>
            <a:r>
              <a:rPr lang="pt-BR" dirty="0">
                <a:latin typeface="Sora" pitchFamily="2" charset="0"/>
                <a:cs typeface="Sora" pitchFamily="2" charset="0"/>
                <a:sym typeface="Calibri"/>
              </a:rPr>
              <a:t>(GC, 64). 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669376" y="5008025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EE7CE"/>
                </a:gs>
                <a:gs pos="100000">
                  <a:srgbClr val="885006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669376" y="1096228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885006"/>
                </a:gs>
                <a:gs pos="100000">
                  <a:srgbClr val="FEE7CE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Agrupar 17"/>
          <p:cNvGrpSpPr/>
          <p:nvPr/>
        </p:nvGrpSpPr>
        <p:grpSpPr>
          <a:xfrm>
            <a:off x="7968387" y="5729783"/>
            <a:ext cx="822967" cy="791192"/>
            <a:chOff x="5666086" y="5729783"/>
            <a:chExt cx="822967" cy="791192"/>
          </a:xfrm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02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553" r="18775" b="1432"/>
          <a:stretch/>
        </p:blipFill>
        <p:spPr>
          <a:xfrm>
            <a:off x="1" y="-11289"/>
            <a:ext cx="5392881" cy="688622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8111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635490" y="1851390"/>
            <a:ext cx="43167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Os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motivos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da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reforma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protestante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na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Alemanha</a:t>
            </a:r>
            <a:endParaRPr lang="en-US" sz="4500" b="1" spc="-15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898378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1710085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2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-2.22222E-6 L -3.958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2.96296E-6 L -0.06614 -2.96296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1.48148E-6 L -0.06614 1.48148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4037220" y="798929"/>
            <a:ext cx="4063551" cy="452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A obra da Reforma não foi o resultado da excentricidade de um monge desequilibrado, e sim um movimento cuja finalidade era devolver as Sagradas Escrituras ao povo de Deus e denunciar a corrupção da verdade pelo clero da Igreja dominante. Porém, não foi um propósito previamente estudado por Lutero realizar essa façanha. Tudo o que desejava fazer era ensinar a recém-descoberta Palavra de Deus, uma Bíblia acorrentada a uma parede do monastério (GC, 56). 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t="-117" r="1427" b="3910"/>
          <a:stretch/>
        </p:blipFill>
        <p:spPr>
          <a:xfrm>
            <a:off x="0" y="-22578"/>
            <a:ext cx="3679960" cy="6874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68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1" t="2288" r="23356" b="635"/>
          <a:stretch/>
        </p:blipFill>
        <p:spPr>
          <a:xfrm>
            <a:off x="8475164" y="-11289"/>
            <a:ext cx="3716736" cy="6897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5362782" y="624465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5362782" y="5476401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916171" y="1803162"/>
            <a:ext cx="4276615" cy="2853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defRPr sz="28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/>
              <a:t>Lutero era um legítimo filho da Igreja Católica (GC, 56).</a:t>
            </a:r>
          </a:p>
          <a:p>
            <a:pPr>
              <a:lnSpc>
                <a:spcPct val="120000"/>
              </a:lnSpc>
              <a:spcBef>
                <a:spcPts val="1000"/>
              </a:spcBef>
              <a:defRPr sz="28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 smtClean="0"/>
              <a:t>Antes </a:t>
            </a:r>
            <a:r>
              <a:rPr lang="pt-BR" sz="2400" dirty="0"/>
              <a:t>de estudar a Bíblia, via Deus como um tirano cruel (GC, 55).</a:t>
            </a:r>
            <a:endParaRPr lang="pt-BR" sz="2400" dirty="0"/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260" r="5842" b="1022"/>
          <a:stretch/>
        </p:blipFill>
        <p:spPr>
          <a:xfrm>
            <a:off x="0" y="-22578"/>
            <a:ext cx="4094480" cy="6953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1645202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348265" y="4852363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92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385053" y="960796"/>
            <a:ext cx="5338851" cy="420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defRPr sz="28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>
                <a:latin typeface="Sora" pitchFamily="2" charset="0"/>
                <a:cs typeface="Sora" pitchFamily="2" charset="0"/>
              </a:rPr>
              <a:t>Ele amava estudar a Palavra de Deus [...] mas levava uma vida muito rígida, tentando dominar os males de sua natureza por meio de jejuns, vigílias e açoites (GC, 56).</a:t>
            </a:r>
          </a:p>
          <a:p>
            <a:pPr>
              <a:lnSpc>
                <a:spcPct val="120000"/>
              </a:lnSpc>
              <a:spcBef>
                <a:spcPts val="1000"/>
              </a:spcBef>
              <a:defRPr sz="28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 smtClean="0">
                <a:latin typeface="Sora" pitchFamily="2" charset="0"/>
                <a:cs typeface="Sora" pitchFamily="2" charset="0"/>
              </a:rPr>
              <a:t>Lutero </a:t>
            </a:r>
            <a:r>
              <a:rPr lang="pt-BR" sz="2400" dirty="0">
                <a:latin typeface="Sora" pitchFamily="2" charset="0"/>
                <a:cs typeface="Sora" pitchFamily="2" charset="0"/>
              </a:rPr>
              <a:t>aprendeu com </a:t>
            </a:r>
            <a:r>
              <a:rPr lang="pt-BR" sz="2400" dirty="0" err="1">
                <a:latin typeface="Sora" pitchFamily="2" charset="0"/>
                <a:cs typeface="Sora" pitchFamily="2" charset="0"/>
              </a:rPr>
              <a:t>Staupitz</a:t>
            </a:r>
            <a:r>
              <a:rPr lang="pt-BR" sz="2400" dirty="0">
                <a:latin typeface="Sora" pitchFamily="2" charset="0"/>
                <a:cs typeface="Sora" pitchFamily="2" charset="0"/>
              </a:rPr>
              <a:t> a tirar os olhos do eu e se concentrar em Jesus (GC, 56).</a:t>
            </a:r>
            <a:endParaRPr lang="pt-BR" sz="24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173" r="8307" b="2671"/>
          <a:stretch/>
        </p:blipFill>
        <p:spPr>
          <a:xfrm>
            <a:off x="0" y="-22579"/>
            <a:ext cx="4094480" cy="692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721599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348265" y="5409349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8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Solid-background">
  <a:themeElements>
    <a:clrScheme name="Solid-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400FF"/>
      </a:accent1>
      <a:accent2>
        <a:srgbClr val="FFD40B"/>
      </a:accent2>
      <a:accent3>
        <a:srgbClr val="76E722"/>
      </a:accent3>
      <a:accent4>
        <a:srgbClr val="660BFD"/>
      </a:accent4>
      <a:accent5>
        <a:srgbClr val="FF0101"/>
      </a:accent5>
      <a:accent6>
        <a:srgbClr val="0BFFAC"/>
      </a:accent6>
      <a:hlink>
        <a:srgbClr val="0000FF"/>
      </a:hlink>
      <a:folHlink>
        <a:srgbClr val="FF00FF"/>
      </a:folHlink>
    </a:clrScheme>
    <a:fontScheme name="Solid-backgroun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olid-backgr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olid-background">
  <a:themeElements>
    <a:clrScheme name="Solid-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400FF"/>
      </a:accent1>
      <a:accent2>
        <a:srgbClr val="FFD40B"/>
      </a:accent2>
      <a:accent3>
        <a:srgbClr val="76E722"/>
      </a:accent3>
      <a:accent4>
        <a:srgbClr val="660BFD"/>
      </a:accent4>
      <a:accent5>
        <a:srgbClr val="FF0101"/>
      </a:accent5>
      <a:accent6>
        <a:srgbClr val="0BFFAC"/>
      </a:accent6>
      <a:hlink>
        <a:srgbClr val="0000FF"/>
      </a:hlink>
      <a:folHlink>
        <a:srgbClr val="FF00FF"/>
      </a:folHlink>
    </a:clrScheme>
    <a:fontScheme name="Solid-backgroun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olid-backgr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2074</Words>
  <Application>Microsoft Office PowerPoint</Application>
  <PresentationFormat>Widescreen</PresentationFormat>
  <Paragraphs>101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8" baseType="lpstr">
      <vt:lpstr>Arial</vt:lpstr>
      <vt:lpstr>Calibri</vt:lpstr>
      <vt:lpstr>Helvetica</vt:lpstr>
      <vt:lpstr>Segoe UI</vt:lpstr>
      <vt:lpstr>Sora</vt:lpstr>
      <vt:lpstr>Sora Bold</vt:lpstr>
      <vt:lpstr>Sora ExtraBold</vt:lpstr>
      <vt:lpstr>Sora Regular</vt:lpstr>
      <vt:lpstr>Sora-Bold</vt:lpstr>
      <vt:lpstr>Sora-Regular</vt:lpstr>
      <vt:lpstr>Solid-background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Alex da Fonseca</cp:lastModifiedBy>
  <cp:revision>68</cp:revision>
  <dcterms:modified xsi:type="dcterms:W3CDTF">2023-01-23T05:14:58Z</dcterms:modified>
</cp:coreProperties>
</file>