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3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1" r:id="rId2"/>
    <p:sldMasterId id="2147483703" r:id="rId3"/>
    <p:sldMasterId id="2147483929" r:id="rId4"/>
  </p:sldMasterIdLst>
  <p:notesMasterIdLst>
    <p:notesMasterId r:id="rId50"/>
  </p:notesMasterIdLst>
  <p:sldIdLst>
    <p:sldId id="954" r:id="rId5"/>
    <p:sldId id="956" r:id="rId6"/>
    <p:sldId id="1033" r:id="rId7"/>
    <p:sldId id="1034" r:id="rId8"/>
    <p:sldId id="996" r:id="rId9"/>
    <p:sldId id="1000" r:id="rId10"/>
    <p:sldId id="1035" r:id="rId11"/>
    <p:sldId id="1036" r:id="rId12"/>
    <p:sldId id="1037" r:id="rId13"/>
    <p:sldId id="1038" r:id="rId14"/>
    <p:sldId id="1039" r:id="rId15"/>
    <p:sldId id="1041" r:id="rId16"/>
    <p:sldId id="1042" r:id="rId17"/>
    <p:sldId id="1043" r:id="rId18"/>
    <p:sldId id="1044" r:id="rId19"/>
    <p:sldId id="1045" r:id="rId20"/>
    <p:sldId id="1046" r:id="rId21"/>
    <p:sldId id="1047" r:id="rId22"/>
    <p:sldId id="1048" r:id="rId23"/>
    <p:sldId id="1049" r:id="rId24"/>
    <p:sldId id="1050" r:id="rId25"/>
    <p:sldId id="1051" r:id="rId26"/>
    <p:sldId id="1052" r:id="rId27"/>
    <p:sldId id="1053" r:id="rId28"/>
    <p:sldId id="1054" r:id="rId29"/>
    <p:sldId id="1055" r:id="rId30"/>
    <p:sldId id="1056" r:id="rId31"/>
    <p:sldId id="1057" r:id="rId32"/>
    <p:sldId id="1058" r:id="rId33"/>
    <p:sldId id="1059" r:id="rId34"/>
    <p:sldId id="1060" r:id="rId35"/>
    <p:sldId id="1061" r:id="rId36"/>
    <p:sldId id="1062" r:id="rId37"/>
    <p:sldId id="1063" r:id="rId38"/>
    <p:sldId id="1064" r:id="rId39"/>
    <p:sldId id="1065" r:id="rId40"/>
    <p:sldId id="1066" r:id="rId41"/>
    <p:sldId id="1068" r:id="rId42"/>
    <p:sldId id="1067" r:id="rId43"/>
    <p:sldId id="1069" r:id="rId44"/>
    <p:sldId id="1070" r:id="rId45"/>
    <p:sldId id="1071" r:id="rId46"/>
    <p:sldId id="1072" r:id="rId47"/>
    <p:sldId id="1074" r:id="rId48"/>
    <p:sldId id="107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Section" id="{84B06021-8B36-4403-AE68-A4B87A3299D0}">
          <p14:sldIdLst>
            <p14:sldId id="954"/>
            <p14:sldId id="956"/>
            <p14:sldId id="1033"/>
            <p14:sldId id="1034"/>
            <p14:sldId id="996"/>
            <p14:sldId id="1000"/>
            <p14:sldId id="1035"/>
            <p14:sldId id="1036"/>
            <p14:sldId id="1037"/>
            <p14:sldId id="1038"/>
            <p14:sldId id="1039"/>
            <p14:sldId id="1041"/>
            <p14:sldId id="1042"/>
            <p14:sldId id="1043"/>
            <p14:sldId id="1044"/>
            <p14:sldId id="1045"/>
            <p14:sldId id="1046"/>
            <p14:sldId id="1047"/>
            <p14:sldId id="1048"/>
            <p14:sldId id="1049"/>
            <p14:sldId id="1050"/>
            <p14:sldId id="1051"/>
            <p14:sldId id="1052"/>
            <p14:sldId id="1053"/>
            <p14:sldId id="1054"/>
            <p14:sldId id="1055"/>
            <p14:sldId id="1056"/>
            <p14:sldId id="1057"/>
            <p14:sldId id="1058"/>
            <p14:sldId id="1059"/>
            <p14:sldId id="1060"/>
            <p14:sldId id="1061"/>
            <p14:sldId id="1062"/>
            <p14:sldId id="1063"/>
            <p14:sldId id="1064"/>
            <p14:sldId id="1065"/>
            <p14:sldId id="1066"/>
            <p14:sldId id="1068"/>
            <p14:sldId id="1067"/>
            <p14:sldId id="1069"/>
            <p14:sldId id="1070"/>
            <p14:sldId id="1071"/>
            <p14:sldId id="1072"/>
            <p14:sldId id="1074"/>
            <p14:sldId id="1073"/>
          </p14:sldIdLst>
        </p14:section>
        <p14:section name="Custom Brush Placeholder" id="{42C91B71-E697-46A0-A320-1C4E38A68C2B}">
          <p14:sldIdLst/>
        </p14:section>
        <p14:section name="Full Screen Background" id="{CF247E5B-8563-4EC2-810D-338789578CE9}">
          <p14:sldIdLst/>
        </p14:section>
        <p14:section name="Square Placeholder" id="{9D91C286-201B-4A1C-8036-CCC2E403CA69}">
          <p14:sldIdLst/>
        </p14:section>
        <p14:section name="Geometric Placeholder" id="{81EEF75E-63E6-4017-BBBE-2C04C8AD893D}">
          <p14:sldIdLst/>
        </p14:section>
        <p14:section name="Image on Image" id="{A7FD2144-1899-4D92-A8EA-B33A77233A17}">
          <p14:sldIdLst/>
        </p14:section>
        <p14:section name="Text Paragraph" id="{8C7CD563-374F-4FF6-8A9C-C6FA42C32F84}">
          <p14:sldIdLst/>
        </p14:section>
        <p14:section name="Creative Sticker" id="{90482A27-0D79-494B-80FF-3A0152E7FB07}">
          <p14:sldIdLst/>
        </p14:section>
        <p14:section name="3D Cityscape Morph" id="{33BB3A9E-6CEC-4951-BC77-99BA9D5B6580}">
          <p14:sldIdLst/>
        </p14:section>
        <p14:section name="Diagonal Placeholder" id="{DCEF16BA-F6C4-45F5-92EB-250399F8E2E2}">
          <p14:sldIdLst/>
        </p14:section>
        <p14:section name="Unique Placeholder" id="{A78859DA-4076-4663-BBEE-E626AAC4579D}">
          <p14:sldIdLst/>
        </p14:section>
        <p14:section name="Parallax Scene Vector" id="{7A7AB37B-73CA-4071-88B3-C78C3996ACA2}">
          <p14:sldIdLst/>
        </p14:section>
        <p14:section name="Neumorph" id="{1FCA8A4F-8D5B-4F12-AFBC-0E6824688EEF}">
          <p14:sldIdLst/>
        </p14:section>
        <p14:section name="Mirrored/Multi-Slide" id="{BB13C8E8-8ADE-47C4-82E0-0699D8D7E311}">
          <p14:sldIdLst/>
        </p14:section>
        <p14:section name="Minimal Black &amp; White" id="{ACD1FFE8-640D-4DCB-ADF9-ECA8B11A555B}">
          <p14:sldIdLst/>
        </p14:section>
        <p14:section name="Alphabet" id="{0FD2170B-BA59-4DFC-9312-23A8369A435A}">
          <p14:sldIdLst/>
        </p14:section>
        <p14:section name="PNG Image Placeholder" id="{880C856E-D208-4A79-817A-574A2BE5E94E}">
          <p14:sldIdLst/>
        </p14:section>
        <p14:section name="Unique Pattern" id="{C43D8C8D-762D-418F-B1FE-6BBA474D8DFC}">
          <p14:sldIdLst/>
        </p14:section>
        <p14:section name="3D PNG Images" id="{73081956-3C8F-4277-8BED-9DA49C894719}">
          <p14:sldIdLst/>
        </p14:section>
        <p14:section name="3D Background" id="{BFD536CF-9D1E-4CC7-817E-E52E34C831AC}">
          <p14:sldIdLst/>
        </p14:section>
        <p14:section name="Visual Creative: Tab" id="{E8D750FA-075F-4EE9-B584-D6A05AB9877B}">
          <p14:sldIdLst/>
        </p14:section>
        <p14:section name="Duotone" id="{BBF6114C-C328-4C2B-AF09-1D28E217903A}">
          <p14:sldIdLst/>
        </p14:section>
        <p14:section name="Strong Geometric" id="{32945D8E-5EB3-4BA6-9BC3-F372FC26E253}">
          <p14:sldIdLst/>
        </p14:section>
        <p14:section name="Wallet/Card Section" id="{10C14FEC-C1E8-49B5-AE24-D9BD2261CD66}">
          <p14:sldIdLst/>
        </p14:section>
        <p14:section name="Animated Vector Graphic" id="{70D39DC4-856A-47FB-A073-835055823FD0}">
          <p14:sldIdLst/>
        </p14:section>
        <p14:section name="Hexagon Background Morph" id="{20DA1F5B-9032-4296-A703-09017C3BC92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pos="665" userDrawn="1">
          <p15:clr>
            <a:srgbClr val="9FCC3B"/>
          </p15:clr>
        </p15:guide>
        <p15:guide id="5" pos="7015" userDrawn="1">
          <p15:clr>
            <a:srgbClr val="9FCC3B"/>
          </p15:clr>
        </p15:guide>
        <p15:guide id="10" orient="horz" pos="3974" userDrawn="1">
          <p15:clr>
            <a:srgbClr val="F26B43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ER MELON" initials="WM" lastIdx="1" clrIdx="0">
    <p:extLst>
      <p:ext uri="{19B8F6BF-5375-455C-9EA6-DF929625EA0E}">
        <p15:presenceInfo xmlns:p15="http://schemas.microsoft.com/office/powerpoint/2012/main" userId="2e05fa9db8a362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6"/>
    <a:srgbClr val="D6D9ED"/>
    <a:srgbClr val="3E3F74"/>
    <a:srgbClr val="BBC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74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264" y="930"/>
      </p:cViewPr>
      <p:guideLst>
        <p:guide orient="horz" pos="346"/>
        <p:guide pos="347"/>
        <p:guide pos="7333"/>
        <p:guide pos="665"/>
        <p:guide pos="701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B1F5B-703C-4B06-9CFC-A49797C94020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01971-1257-4058-8070-A400FBE6B1A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81C698-A907-461E-B456-2C00899164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65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D90A85-DFA6-473F-AD73-8F44C44ECC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2279503"/>
            <a:ext cx="2305193" cy="2279580"/>
          </a:xfrm>
          <a:custGeom>
            <a:avLst/>
            <a:gdLst>
              <a:gd name="connsiteX0" fmla="*/ 0 w 2305193"/>
              <a:gd name="connsiteY0" fmla="*/ 0 h 2279580"/>
              <a:gd name="connsiteX1" fmla="*/ 2305193 w 2305193"/>
              <a:gd name="connsiteY1" fmla="*/ 0 h 2279580"/>
              <a:gd name="connsiteX2" fmla="*/ 2305193 w 2305193"/>
              <a:gd name="connsiteY2" fmla="*/ 2279580 h 2279580"/>
              <a:gd name="connsiteX3" fmla="*/ 1139790 w 2305193"/>
              <a:gd name="connsiteY3" fmla="*/ 2279580 h 2279580"/>
              <a:gd name="connsiteX4" fmla="*/ 0 w 2305193"/>
              <a:gd name="connsiteY4" fmla="*/ 1139790 h 227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193" h="2279580">
                <a:moveTo>
                  <a:pt x="0" y="0"/>
                </a:moveTo>
                <a:lnTo>
                  <a:pt x="2305193" y="0"/>
                </a:lnTo>
                <a:lnTo>
                  <a:pt x="2305193" y="2279580"/>
                </a:lnTo>
                <a:lnTo>
                  <a:pt x="1139790" y="2279580"/>
                </a:lnTo>
                <a:cubicBezTo>
                  <a:pt x="510301" y="2279580"/>
                  <a:pt x="0" y="1769279"/>
                  <a:pt x="0" y="113979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DCA197-0C22-4212-829A-B2CD35C8C6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59082"/>
            <a:ext cx="4584772" cy="2305194"/>
          </a:xfrm>
          <a:custGeom>
            <a:avLst/>
            <a:gdLst>
              <a:gd name="connsiteX0" fmla="*/ 0 w 4584772"/>
              <a:gd name="connsiteY0" fmla="*/ 0 h 2305194"/>
              <a:gd name="connsiteX1" fmla="*/ 4584772 w 4584772"/>
              <a:gd name="connsiteY1" fmla="*/ 0 h 2305194"/>
              <a:gd name="connsiteX2" fmla="*/ 4584772 w 4584772"/>
              <a:gd name="connsiteY2" fmla="*/ 1152597 h 2305194"/>
              <a:gd name="connsiteX3" fmla="*/ 3432175 w 4584772"/>
              <a:gd name="connsiteY3" fmla="*/ 2305194 h 2305194"/>
              <a:gd name="connsiteX4" fmla="*/ 0 w 4584772"/>
              <a:gd name="connsiteY4" fmla="*/ 2305193 h 230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772" h="2305194">
                <a:moveTo>
                  <a:pt x="0" y="0"/>
                </a:moveTo>
                <a:lnTo>
                  <a:pt x="4584772" y="0"/>
                </a:lnTo>
                <a:lnTo>
                  <a:pt x="4584772" y="1152597"/>
                </a:lnTo>
                <a:cubicBezTo>
                  <a:pt x="4584772" y="1789159"/>
                  <a:pt x="4068737" y="2305194"/>
                  <a:pt x="3432175" y="2305194"/>
                </a:cubicBezTo>
                <a:cubicBezTo>
                  <a:pt x="2288117" y="2305194"/>
                  <a:pt x="1144058" y="2305193"/>
                  <a:pt x="0" y="2305193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4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C6FA55-C677-4DFC-AC9C-DBB41C82B7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86804" y="2279503"/>
            <a:ext cx="2305193" cy="2279580"/>
          </a:xfrm>
          <a:custGeom>
            <a:avLst/>
            <a:gdLst>
              <a:gd name="connsiteX0" fmla="*/ 0 w 2305193"/>
              <a:gd name="connsiteY0" fmla="*/ 0 h 2279580"/>
              <a:gd name="connsiteX1" fmla="*/ 2305193 w 2305193"/>
              <a:gd name="connsiteY1" fmla="*/ 0 h 2279580"/>
              <a:gd name="connsiteX2" fmla="*/ 2305193 w 2305193"/>
              <a:gd name="connsiteY2" fmla="*/ 1139790 h 2279580"/>
              <a:gd name="connsiteX3" fmla="*/ 1165403 w 2305193"/>
              <a:gd name="connsiteY3" fmla="*/ 2279580 h 2279580"/>
              <a:gd name="connsiteX4" fmla="*/ 0 w 2305193"/>
              <a:gd name="connsiteY4" fmla="*/ 2279580 h 227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193" h="2279580">
                <a:moveTo>
                  <a:pt x="0" y="0"/>
                </a:moveTo>
                <a:lnTo>
                  <a:pt x="2305193" y="0"/>
                </a:lnTo>
                <a:lnTo>
                  <a:pt x="2305193" y="1139790"/>
                </a:lnTo>
                <a:cubicBezTo>
                  <a:pt x="2305193" y="1769279"/>
                  <a:pt x="1794892" y="2279580"/>
                  <a:pt x="1165403" y="2279580"/>
                </a:cubicBezTo>
                <a:lnTo>
                  <a:pt x="0" y="227958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383C5A-1E8B-4072-9D9C-87A0DCE917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07229" y="4559082"/>
            <a:ext cx="4584771" cy="2305194"/>
          </a:xfrm>
          <a:custGeom>
            <a:avLst/>
            <a:gdLst>
              <a:gd name="connsiteX0" fmla="*/ 0 w 4584771"/>
              <a:gd name="connsiteY0" fmla="*/ 0 h 2305194"/>
              <a:gd name="connsiteX1" fmla="*/ 4584771 w 4584771"/>
              <a:gd name="connsiteY1" fmla="*/ 0 h 2305194"/>
              <a:gd name="connsiteX2" fmla="*/ 4584771 w 4584771"/>
              <a:gd name="connsiteY2" fmla="*/ 2305193 h 2305194"/>
              <a:gd name="connsiteX3" fmla="*/ 1152597 w 4584771"/>
              <a:gd name="connsiteY3" fmla="*/ 2305194 h 2305194"/>
              <a:gd name="connsiteX4" fmla="*/ 0 w 4584771"/>
              <a:gd name="connsiteY4" fmla="*/ 1152597 h 230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771" h="2305194">
                <a:moveTo>
                  <a:pt x="0" y="0"/>
                </a:moveTo>
                <a:lnTo>
                  <a:pt x="4584771" y="0"/>
                </a:lnTo>
                <a:lnTo>
                  <a:pt x="4584771" y="2305193"/>
                </a:lnTo>
                <a:cubicBezTo>
                  <a:pt x="3440713" y="2305193"/>
                  <a:pt x="2296655" y="2305194"/>
                  <a:pt x="1152597" y="2305194"/>
                </a:cubicBezTo>
                <a:cubicBezTo>
                  <a:pt x="516035" y="2305194"/>
                  <a:pt x="0" y="1789159"/>
                  <a:pt x="0" y="115259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79764C-5CBA-475D-8785-3633D46352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16275" y="549275"/>
            <a:ext cx="2879725" cy="2879726"/>
          </a:xfrm>
          <a:custGeom>
            <a:avLst/>
            <a:gdLst>
              <a:gd name="connsiteX0" fmla="*/ 1439863 w 2879725"/>
              <a:gd name="connsiteY0" fmla="*/ 0 h 2879726"/>
              <a:gd name="connsiteX1" fmla="*/ 2879725 w 2879725"/>
              <a:gd name="connsiteY1" fmla="*/ 0 h 2879726"/>
              <a:gd name="connsiteX2" fmla="*/ 2879725 w 2879725"/>
              <a:gd name="connsiteY2" fmla="*/ 2879725 h 2879726"/>
              <a:gd name="connsiteX3" fmla="*/ 1439863 w 2879725"/>
              <a:gd name="connsiteY3" fmla="*/ 2879726 h 2879726"/>
              <a:gd name="connsiteX4" fmla="*/ 0 w 2879725"/>
              <a:gd name="connsiteY4" fmla="*/ 1439863 h 2879726"/>
              <a:gd name="connsiteX5" fmla="*/ 1439863 w 2879725"/>
              <a:gd name="connsiteY5" fmla="*/ 0 h 28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725" h="2879726">
                <a:moveTo>
                  <a:pt x="1439863" y="0"/>
                </a:moveTo>
                <a:lnTo>
                  <a:pt x="2879725" y="0"/>
                </a:lnTo>
                <a:lnTo>
                  <a:pt x="2879725" y="2879725"/>
                </a:lnTo>
                <a:cubicBezTo>
                  <a:pt x="2399771" y="2879725"/>
                  <a:pt x="1919817" y="2879726"/>
                  <a:pt x="1439863" y="2879726"/>
                </a:cubicBezTo>
                <a:cubicBezTo>
                  <a:pt x="644649" y="2879726"/>
                  <a:pt x="0" y="2235077"/>
                  <a:pt x="0" y="1439863"/>
                </a:cubicBezTo>
                <a:cubicBezTo>
                  <a:pt x="0" y="644649"/>
                  <a:pt x="644649" y="0"/>
                  <a:pt x="143986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3CDA74-61E4-4EED-9A4C-F9147CD19C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2879725" cy="2879726"/>
          </a:xfrm>
          <a:custGeom>
            <a:avLst/>
            <a:gdLst>
              <a:gd name="connsiteX0" fmla="*/ 0 w 2879725"/>
              <a:gd name="connsiteY0" fmla="*/ 0 h 2879726"/>
              <a:gd name="connsiteX1" fmla="*/ 1439862 w 2879725"/>
              <a:gd name="connsiteY1" fmla="*/ 0 h 2879726"/>
              <a:gd name="connsiteX2" fmla="*/ 2879725 w 2879725"/>
              <a:gd name="connsiteY2" fmla="*/ 1439863 h 2879726"/>
              <a:gd name="connsiteX3" fmla="*/ 1439862 w 2879725"/>
              <a:gd name="connsiteY3" fmla="*/ 2879726 h 2879726"/>
              <a:gd name="connsiteX4" fmla="*/ 0 w 2879725"/>
              <a:gd name="connsiteY4" fmla="*/ 2879725 h 28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725" h="2879726">
                <a:moveTo>
                  <a:pt x="0" y="0"/>
                </a:moveTo>
                <a:lnTo>
                  <a:pt x="1439862" y="0"/>
                </a:lnTo>
                <a:cubicBezTo>
                  <a:pt x="2235076" y="0"/>
                  <a:pt x="2879725" y="644649"/>
                  <a:pt x="2879725" y="1439863"/>
                </a:cubicBezTo>
                <a:cubicBezTo>
                  <a:pt x="2879725" y="2235077"/>
                  <a:pt x="2235076" y="2879726"/>
                  <a:pt x="1439862" y="2879726"/>
                </a:cubicBezTo>
                <a:cubicBezTo>
                  <a:pt x="959908" y="2879726"/>
                  <a:pt x="479954" y="2879725"/>
                  <a:pt x="0" y="287972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1A6785-00AE-47F8-B83E-E7EF903BBB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861555"/>
            <a:ext cx="10080626" cy="3595343"/>
          </a:xfrm>
          <a:custGeom>
            <a:avLst/>
            <a:gdLst>
              <a:gd name="connsiteX0" fmla="*/ 509784 w 10080626"/>
              <a:gd name="connsiteY0" fmla="*/ 0 h 3595343"/>
              <a:gd name="connsiteX1" fmla="*/ 9570842 w 10080626"/>
              <a:gd name="connsiteY1" fmla="*/ 0 h 3595343"/>
              <a:gd name="connsiteX2" fmla="*/ 10080626 w 10080626"/>
              <a:gd name="connsiteY2" fmla="*/ 509784 h 3595343"/>
              <a:gd name="connsiteX3" fmla="*/ 10080626 w 10080626"/>
              <a:gd name="connsiteY3" fmla="*/ 3085559 h 3595343"/>
              <a:gd name="connsiteX4" fmla="*/ 9570842 w 10080626"/>
              <a:gd name="connsiteY4" fmla="*/ 3595343 h 3595343"/>
              <a:gd name="connsiteX5" fmla="*/ 926690 w 10080626"/>
              <a:gd name="connsiteY5" fmla="*/ 3595343 h 3595343"/>
              <a:gd name="connsiteX6" fmla="*/ 509784 w 10080626"/>
              <a:gd name="connsiteY6" fmla="*/ 3595343 h 3595343"/>
              <a:gd name="connsiteX7" fmla="*/ 0 w 10080626"/>
              <a:gd name="connsiteY7" fmla="*/ 3595343 h 3595343"/>
              <a:gd name="connsiteX8" fmla="*/ 0 w 10080626"/>
              <a:gd name="connsiteY8" fmla="*/ 3085559 h 3595343"/>
              <a:gd name="connsiteX9" fmla="*/ 0 w 10080626"/>
              <a:gd name="connsiteY9" fmla="*/ 2668653 h 3595343"/>
              <a:gd name="connsiteX10" fmla="*/ 0 w 10080626"/>
              <a:gd name="connsiteY10" fmla="*/ 509784 h 3595343"/>
              <a:gd name="connsiteX11" fmla="*/ 509784 w 10080626"/>
              <a:gd name="connsiteY11" fmla="*/ 0 h 359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80626" h="3595343">
                <a:moveTo>
                  <a:pt x="509784" y="0"/>
                </a:moveTo>
                <a:lnTo>
                  <a:pt x="9570842" y="0"/>
                </a:lnTo>
                <a:cubicBezTo>
                  <a:pt x="9852388" y="0"/>
                  <a:pt x="10080626" y="228238"/>
                  <a:pt x="10080626" y="509784"/>
                </a:cubicBezTo>
                <a:lnTo>
                  <a:pt x="10080626" y="3085559"/>
                </a:lnTo>
                <a:cubicBezTo>
                  <a:pt x="10080626" y="3367105"/>
                  <a:pt x="9852388" y="3595343"/>
                  <a:pt x="9570842" y="3595343"/>
                </a:cubicBezTo>
                <a:lnTo>
                  <a:pt x="926690" y="3595343"/>
                </a:lnTo>
                <a:lnTo>
                  <a:pt x="509784" y="3595343"/>
                </a:lnTo>
                <a:lnTo>
                  <a:pt x="0" y="3595343"/>
                </a:lnTo>
                <a:lnTo>
                  <a:pt x="0" y="3085559"/>
                </a:lnTo>
                <a:lnTo>
                  <a:pt x="0" y="2668653"/>
                </a:lnTo>
                <a:lnTo>
                  <a:pt x="0" y="509784"/>
                </a:lnTo>
                <a:cubicBezTo>
                  <a:pt x="0" y="228238"/>
                  <a:pt x="228238" y="0"/>
                  <a:pt x="509784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9EFDB3-8B45-4F53-BCF1-06B499D25F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4639" y="274636"/>
            <a:ext cx="11642725" cy="6308728"/>
          </a:xfrm>
          <a:custGeom>
            <a:avLst/>
            <a:gdLst>
              <a:gd name="connsiteX0" fmla="*/ 1097530 w 11642725"/>
              <a:gd name="connsiteY0" fmla="*/ 0 h 6308728"/>
              <a:gd name="connsiteX1" fmla="*/ 10545196 w 11642725"/>
              <a:gd name="connsiteY1" fmla="*/ 0 h 6308728"/>
              <a:gd name="connsiteX2" fmla="*/ 11642725 w 11642725"/>
              <a:gd name="connsiteY2" fmla="*/ 1097529 h 6308728"/>
              <a:gd name="connsiteX3" fmla="*/ 11642725 w 11642725"/>
              <a:gd name="connsiteY3" fmla="*/ 5211199 h 6308728"/>
              <a:gd name="connsiteX4" fmla="*/ 10545196 w 11642725"/>
              <a:gd name="connsiteY4" fmla="*/ 6308728 h 6308728"/>
              <a:gd name="connsiteX5" fmla="*/ 1274762 w 11642725"/>
              <a:gd name="connsiteY5" fmla="*/ 6308728 h 6308728"/>
              <a:gd name="connsiteX6" fmla="*/ 1097530 w 11642725"/>
              <a:gd name="connsiteY6" fmla="*/ 6308728 h 6308728"/>
              <a:gd name="connsiteX7" fmla="*/ 0 w 11642725"/>
              <a:gd name="connsiteY7" fmla="*/ 6308728 h 6308728"/>
              <a:gd name="connsiteX8" fmla="*/ 0 w 11642725"/>
              <a:gd name="connsiteY8" fmla="*/ 4779964 h 6308728"/>
              <a:gd name="connsiteX9" fmla="*/ 1 w 11642725"/>
              <a:gd name="connsiteY9" fmla="*/ 4779964 h 6308728"/>
              <a:gd name="connsiteX10" fmla="*/ 1 w 11642725"/>
              <a:gd name="connsiteY10" fmla="*/ 1097529 h 6308728"/>
              <a:gd name="connsiteX11" fmla="*/ 1097530 w 11642725"/>
              <a:gd name="connsiteY11" fmla="*/ 0 h 630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42725" h="6308728">
                <a:moveTo>
                  <a:pt x="1097530" y="0"/>
                </a:moveTo>
                <a:lnTo>
                  <a:pt x="10545196" y="0"/>
                </a:lnTo>
                <a:cubicBezTo>
                  <a:pt x="11151345" y="0"/>
                  <a:pt x="11642725" y="491380"/>
                  <a:pt x="11642725" y="1097529"/>
                </a:cubicBezTo>
                <a:lnTo>
                  <a:pt x="11642725" y="5211199"/>
                </a:lnTo>
                <a:cubicBezTo>
                  <a:pt x="11642725" y="5817348"/>
                  <a:pt x="11151345" y="6308728"/>
                  <a:pt x="10545196" y="6308728"/>
                </a:cubicBezTo>
                <a:lnTo>
                  <a:pt x="1274762" y="6308728"/>
                </a:lnTo>
                <a:lnTo>
                  <a:pt x="1097530" y="6308728"/>
                </a:lnTo>
                <a:lnTo>
                  <a:pt x="0" y="6308728"/>
                </a:lnTo>
                <a:lnTo>
                  <a:pt x="0" y="4779964"/>
                </a:lnTo>
                <a:lnTo>
                  <a:pt x="1" y="4779964"/>
                </a:lnTo>
                <a:lnTo>
                  <a:pt x="1" y="1097529"/>
                </a:lnTo>
                <a:cubicBezTo>
                  <a:pt x="1" y="491380"/>
                  <a:pt x="491381" y="0"/>
                  <a:pt x="109753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4026ACF-607F-4833-9CF1-1D1B682344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5"/>
            <a:ext cx="3360208" cy="3605283"/>
          </a:xfrm>
          <a:custGeom>
            <a:avLst/>
            <a:gdLst>
              <a:gd name="connsiteX0" fmla="*/ 560046 w 3360208"/>
              <a:gd name="connsiteY0" fmla="*/ 0 h 3605283"/>
              <a:gd name="connsiteX1" fmla="*/ 2800162 w 3360208"/>
              <a:gd name="connsiteY1" fmla="*/ 0 h 3605283"/>
              <a:gd name="connsiteX2" fmla="*/ 3360208 w 3360208"/>
              <a:gd name="connsiteY2" fmla="*/ 560046 h 3605283"/>
              <a:gd name="connsiteX3" fmla="*/ 3360208 w 3360208"/>
              <a:gd name="connsiteY3" fmla="*/ 3045237 h 3605283"/>
              <a:gd name="connsiteX4" fmla="*/ 2800162 w 3360208"/>
              <a:gd name="connsiteY4" fmla="*/ 3605283 h 3605283"/>
              <a:gd name="connsiteX5" fmla="*/ 560046 w 3360208"/>
              <a:gd name="connsiteY5" fmla="*/ 3605283 h 3605283"/>
              <a:gd name="connsiteX6" fmla="*/ 0 w 3360208"/>
              <a:gd name="connsiteY6" fmla="*/ 3045237 h 3605283"/>
              <a:gd name="connsiteX7" fmla="*/ 0 w 3360208"/>
              <a:gd name="connsiteY7" fmla="*/ 560046 h 3605283"/>
              <a:gd name="connsiteX8" fmla="*/ 560046 w 3360208"/>
              <a:gd name="connsiteY8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208" h="3605283">
                <a:moveTo>
                  <a:pt x="560046" y="0"/>
                </a:moveTo>
                <a:lnTo>
                  <a:pt x="2800162" y="0"/>
                </a:lnTo>
                <a:cubicBezTo>
                  <a:pt x="3109467" y="0"/>
                  <a:pt x="3360208" y="250741"/>
                  <a:pt x="3360208" y="560046"/>
                </a:cubicBezTo>
                <a:lnTo>
                  <a:pt x="3360208" y="3045237"/>
                </a:lnTo>
                <a:cubicBezTo>
                  <a:pt x="3360208" y="3354542"/>
                  <a:pt x="3109467" y="3605283"/>
                  <a:pt x="2800162" y="3605283"/>
                </a:cubicBezTo>
                <a:lnTo>
                  <a:pt x="560046" y="3605283"/>
                </a:lnTo>
                <a:cubicBezTo>
                  <a:pt x="250741" y="3605283"/>
                  <a:pt x="0" y="3354542"/>
                  <a:pt x="0" y="3045237"/>
                </a:cubicBezTo>
                <a:lnTo>
                  <a:pt x="0" y="560046"/>
                </a:lnTo>
                <a:cubicBezTo>
                  <a:pt x="0" y="250741"/>
                  <a:pt x="250741" y="0"/>
                  <a:pt x="56004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CEF8FC-FADB-4CF0-B842-3AB724FD56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15896" y="2703444"/>
            <a:ext cx="3360208" cy="3605283"/>
          </a:xfrm>
          <a:custGeom>
            <a:avLst/>
            <a:gdLst>
              <a:gd name="connsiteX0" fmla="*/ 560046 w 3360208"/>
              <a:gd name="connsiteY0" fmla="*/ 0 h 3605283"/>
              <a:gd name="connsiteX1" fmla="*/ 2800162 w 3360208"/>
              <a:gd name="connsiteY1" fmla="*/ 0 h 3605283"/>
              <a:gd name="connsiteX2" fmla="*/ 3360208 w 3360208"/>
              <a:gd name="connsiteY2" fmla="*/ 560046 h 3605283"/>
              <a:gd name="connsiteX3" fmla="*/ 3360208 w 3360208"/>
              <a:gd name="connsiteY3" fmla="*/ 3045237 h 3605283"/>
              <a:gd name="connsiteX4" fmla="*/ 2800162 w 3360208"/>
              <a:gd name="connsiteY4" fmla="*/ 3605283 h 3605283"/>
              <a:gd name="connsiteX5" fmla="*/ 560046 w 3360208"/>
              <a:gd name="connsiteY5" fmla="*/ 3605283 h 3605283"/>
              <a:gd name="connsiteX6" fmla="*/ 0 w 3360208"/>
              <a:gd name="connsiteY6" fmla="*/ 3045237 h 3605283"/>
              <a:gd name="connsiteX7" fmla="*/ 0 w 3360208"/>
              <a:gd name="connsiteY7" fmla="*/ 560046 h 3605283"/>
              <a:gd name="connsiteX8" fmla="*/ 560046 w 3360208"/>
              <a:gd name="connsiteY8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208" h="3605283">
                <a:moveTo>
                  <a:pt x="560046" y="0"/>
                </a:moveTo>
                <a:lnTo>
                  <a:pt x="2800162" y="0"/>
                </a:lnTo>
                <a:cubicBezTo>
                  <a:pt x="3109467" y="0"/>
                  <a:pt x="3360208" y="250741"/>
                  <a:pt x="3360208" y="560046"/>
                </a:cubicBezTo>
                <a:lnTo>
                  <a:pt x="3360208" y="3045237"/>
                </a:lnTo>
                <a:cubicBezTo>
                  <a:pt x="3360208" y="3354542"/>
                  <a:pt x="3109467" y="3605283"/>
                  <a:pt x="2800162" y="3605283"/>
                </a:cubicBezTo>
                <a:lnTo>
                  <a:pt x="560046" y="3605283"/>
                </a:lnTo>
                <a:cubicBezTo>
                  <a:pt x="250741" y="3605283"/>
                  <a:pt x="0" y="3354542"/>
                  <a:pt x="0" y="3045237"/>
                </a:cubicBezTo>
                <a:lnTo>
                  <a:pt x="0" y="560046"/>
                </a:lnTo>
                <a:cubicBezTo>
                  <a:pt x="0" y="250741"/>
                  <a:pt x="250741" y="0"/>
                  <a:pt x="56004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1C49D9-1C1D-4778-9A8F-1826227720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6105" y="549276"/>
            <a:ext cx="3360208" cy="3605283"/>
          </a:xfrm>
          <a:custGeom>
            <a:avLst/>
            <a:gdLst>
              <a:gd name="connsiteX0" fmla="*/ 560046 w 3360208"/>
              <a:gd name="connsiteY0" fmla="*/ 0 h 3605283"/>
              <a:gd name="connsiteX1" fmla="*/ 2800162 w 3360208"/>
              <a:gd name="connsiteY1" fmla="*/ 0 h 3605283"/>
              <a:gd name="connsiteX2" fmla="*/ 3360208 w 3360208"/>
              <a:gd name="connsiteY2" fmla="*/ 560046 h 3605283"/>
              <a:gd name="connsiteX3" fmla="*/ 3360208 w 3360208"/>
              <a:gd name="connsiteY3" fmla="*/ 3045237 h 3605283"/>
              <a:gd name="connsiteX4" fmla="*/ 2800162 w 3360208"/>
              <a:gd name="connsiteY4" fmla="*/ 3605283 h 3605283"/>
              <a:gd name="connsiteX5" fmla="*/ 560046 w 3360208"/>
              <a:gd name="connsiteY5" fmla="*/ 3605283 h 3605283"/>
              <a:gd name="connsiteX6" fmla="*/ 0 w 3360208"/>
              <a:gd name="connsiteY6" fmla="*/ 3045237 h 3605283"/>
              <a:gd name="connsiteX7" fmla="*/ 0 w 3360208"/>
              <a:gd name="connsiteY7" fmla="*/ 560046 h 3605283"/>
              <a:gd name="connsiteX8" fmla="*/ 560046 w 3360208"/>
              <a:gd name="connsiteY8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208" h="3605283">
                <a:moveTo>
                  <a:pt x="560046" y="0"/>
                </a:moveTo>
                <a:lnTo>
                  <a:pt x="2800162" y="0"/>
                </a:lnTo>
                <a:cubicBezTo>
                  <a:pt x="3109467" y="0"/>
                  <a:pt x="3360208" y="250741"/>
                  <a:pt x="3360208" y="560046"/>
                </a:cubicBezTo>
                <a:lnTo>
                  <a:pt x="3360208" y="3045237"/>
                </a:lnTo>
                <a:cubicBezTo>
                  <a:pt x="3360208" y="3354542"/>
                  <a:pt x="3109467" y="3605283"/>
                  <a:pt x="2800162" y="3605283"/>
                </a:cubicBezTo>
                <a:lnTo>
                  <a:pt x="560046" y="3605283"/>
                </a:lnTo>
                <a:cubicBezTo>
                  <a:pt x="250741" y="3605283"/>
                  <a:pt x="0" y="3354542"/>
                  <a:pt x="0" y="3045237"/>
                </a:cubicBezTo>
                <a:lnTo>
                  <a:pt x="0" y="560046"/>
                </a:lnTo>
                <a:cubicBezTo>
                  <a:pt x="0" y="250741"/>
                  <a:pt x="250741" y="0"/>
                  <a:pt x="56004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3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826E27-9063-4917-BB7A-E39598313D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902643"/>
            <a:ext cx="5040313" cy="2659225"/>
          </a:xfrm>
          <a:custGeom>
            <a:avLst/>
            <a:gdLst>
              <a:gd name="connsiteX0" fmla="*/ 532111 w 5040313"/>
              <a:gd name="connsiteY0" fmla="*/ 0 h 2659225"/>
              <a:gd name="connsiteX1" fmla="*/ 4508202 w 5040313"/>
              <a:gd name="connsiteY1" fmla="*/ 0 h 2659225"/>
              <a:gd name="connsiteX2" fmla="*/ 5040313 w 5040313"/>
              <a:gd name="connsiteY2" fmla="*/ 532111 h 2659225"/>
              <a:gd name="connsiteX3" fmla="*/ 5040313 w 5040313"/>
              <a:gd name="connsiteY3" fmla="*/ 2127114 h 2659225"/>
              <a:gd name="connsiteX4" fmla="*/ 4508202 w 5040313"/>
              <a:gd name="connsiteY4" fmla="*/ 2659225 h 2659225"/>
              <a:gd name="connsiteX5" fmla="*/ 698500 w 5040313"/>
              <a:gd name="connsiteY5" fmla="*/ 2659225 h 2659225"/>
              <a:gd name="connsiteX6" fmla="*/ 532111 w 5040313"/>
              <a:gd name="connsiteY6" fmla="*/ 2659225 h 2659225"/>
              <a:gd name="connsiteX7" fmla="*/ 0 w 5040313"/>
              <a:gd name="connsiteY7" fmla="*/ 2659225 h 2659225"/>
              <a:gd name="connsiteX8" fmla="*/ 0 w 5040313"/>
              <a:gd name="connsiteY8" fmla="*/ 2127114 h 2659225"/>
              <a:gd name="connsiteX9" fmla="*/ 0 w 5040313"/>
              <a:gd name="connsiteY9" fmla="*/ 1960725 h 2659225"/>
              <a:gd name="connsiteX10" fmla="*/ 0 w 5040313"/>
              <a:gd name="connsiteY10" fmla="*/ 532111 h 2659225"/>
              <a:gd name="connsiteX11" fmla="*/ 532111 w 5040313"/>
              <a:gd name="connsiteY11" fmla="*/ 0 h 26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659225">
                <a:moveTo>
                  <a:pt x="532111" y="0"/>
                </a:moveTo>
                <a:lnTo>
                  <a:pt x="4508202" y="0"/>
                </a:lnTo>
                <a:cubicBezTo>
                  <a:pt x="4802079" y="0"/>
                  <a:pt x="5040313" y="238234"/>
                  <a:pt x="5040313" y="532111"/>
                </a:cubicBezTo>
                <a:lnTo>
                  <a:pt x="5040313" y="2127114"/>
                </a:lnTo>
                <a:cubicBezTo>
                  <a:pt x="5040313" y="2420991"/>
                  <a:pt x="4802079" y="2659225"/>
                  <a:pt x="4508202" y="2659225"/>
                </a:cubicBezTo>
                <a:lnTo>
                  <a:pt x="698500" y="2659225"/>
                </a:lnTo>
                <a:lnTo>
                  <a:pt x="532111" y="2659225"/>
                </a:lnTo>
                <a:lnTo>
                  <a:pt x="0" y="2659225"/>
                </a:lnTo>
                <a:lnTo>
                  <a:pt x="0" y="2127114"/>
                </a:lnTo>
                <a:lnTo>
                  <a:pt x="0" y="1960725"/>
                </a:lnTo>
                <a:lnTo>
                  <a:pt x="0" y="532111"/>
                </a:lnTo>
                <a:cubicBezTo>
                  <a:pt x="0" y="238234"/>
                  <a:pt x="238234" y="0"/>
                  <a:pt x="5321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1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344C29-BBA2-44C1-BC35-455D432A6C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5844" y="3429001"/>
            <a:ext cx="5040313" cy="2526358"/>
          </a:xfrm>
          <a:custGeom>
            <a:avLst/>
            <a:gdLst>
              <a:gd name="connsiteX0" fmla="*/ 485642 w 5040313"/>
              <a:gd name="connsiteY0" fmla="*/ 0 h 2526358"/>
              <a:gd name="connsiteX1" fmla="*/ 4554671 w 5040313"/>
              <a:gd name="connsiteY1" fmla="*/ 0 h 2526358"/>
              <a:gd name="connsiteX2" fmla="*/ 5040313 w 5040313"/>
              <a:gd name="connsiteY2" fmla="*/ 485642 h 2526358"/>
              <a:gd name="connsiteX3" fmla="*/ 5040313 w 5040313"/>
              <a:gd name="connsiteY3" fmla="*/ 1827858 h 2526358"/>
              <a:gd name="connsiteX4" fmla="*/ 5040313 w 5040313"/>
              <a:gd name="connsiteY4" fmla="*/ 2040716 h 2526358"/>
              <a:gd name="connsiteX5" fmla="*/ 5040313 w 5040313"/>
              <a:gd name="connsiteY5" fmla="*/ 2526358 h 2526358"/>
              <a:gd name="connsiteX6" fmla="*/ 4554671 w 5040313"/>
              <a:gd name="connsiteY6" fmla="*/ 2526358 h 2526358"/>
              <a:gd name="connsiteX7" fmla="*/ 4341813 w 5040313"/>
              <a:gd name="connsiteY7" fmla="*/ 2526358 h 2526358"/>
              <a:gd name="connsiteX8" fmla="*/ 485642 w 5040313"/>
              <a:gd name="connsiteY8" fmla="*/ 2526358 h 2526358"/>
              <a:gd name="connsiteX9" fmla="*/ 0 w 5040313"/>
              <a:gd name="connsiteY9" fmla="*/ 2040716 h 2526358"/>
              <a:gd name="connsiteX10" fmla="*/ 0 w 5040313"/>
              <a:gd name="connsiteY10" fmla="*/ 485642 h 2526358"/>
              <a:gd name="connsiteX11" fmla="*/ 485642 w 5040313"/>
              <a:gd name="connsiteY11" fmla="*/ 0 h 25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526358">
                <a:moveTo>
                  <a:pt x="485642" y="0"/>
                </a:moveTo>
                <a:lnTo>
                  <a:pt x="4554671" y="0"/>
                </a:lnTo>
                <a:cubicBezTo>
                  <a:pt x="4822884" y="0"/>
                  <a:pt x="5040313" y="217429"/>
                  <a:pt x="5040313" y="485642"/>
                </a:cubicBezTo>
                <a:lnTo>
                  <a:pt x="5040313" y="1827858"/>
                </a:lnTo>
                <a:lnTo>
                  <a:pt x="5040313" y="2040716"/>
                </a:lnTo>
                <a:lnTo>
                  <a:pt x="5040313" y="2526358"/>
                </a:lnTo>
                <a:lnTo>
                  <a:pt x="4554671" y="2526358"/>
                </a:lnTo>
                <a:lnTo>
                  <a:pt x="4341813" y="2526358"/>
                </a:lnTo>
                <a:lnTo>
                  <a:pt x="485642" y="2526358"/>
                </a:lnTo>
                <a:cubicBezTo>
                  <a:pt x="217429" y="2526358"/>
                  <a:pt x="0" y="2308929"/>
                  <a:pt x="0" y="2040716"/>
                </a:cubicBezTo>
                <a:lnTo>
                  <a:pt x="0" y="485642"/>
                </a:lnTo>
                <a:cubicBezTo>
                  <a:pt x="0" y="217429"/>
                  <a:pt x="217429" y="0"/>
                  <a:pt x="48564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64E439-7E7F-467F-AC45-F89E744BC4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5844" y="902643"/>
            <a:ext cx="5040313" cy="2526358"/>
          </a:xfrm>
          <a:custGeom>
            <a:avLst/>
            <a:gdLst>
              <a:gd name="connsiteX0" fmla="*/ 485642 w 5040313"/>
              <a:gd name="connsiteY0" fmla="*/ 0 h 2526358"/>
              <a:gd name="connsiteX1" fmla="*/ 4554671 w 5040313"/>
              <a:gd name="connsiteY1" fmla="*/ 0 h 2526358"/>
              <a:gd name="connsiteX2" fmla="*/ 5040313 w 5040313"/>
              <a:gd name="connsiteY2" fmla="*/ 485642 h 2526358"/>
              <a:gd name="connsiteX3" fmla="*/ 5040313 w 5040313"/>
              <a:gd name="connsiteY3" fmla="*/ 2040716 h 2526358"/>
              <a:gd name="connsiteX4" fmla="*/ 4554671 w 5040313"/>
              <a:gd name="connsiteY4" fmla="*/ 2526358 h 2526358"/>
              <a:gd name="connsiteX5" fmla="*/ 698500 w 5040313"/>
              <a:gd name="connsiteY5" fmla="*/ 2526358 h 2526358"/>
              <a:gd name="connsiteX6" fmla="*/ 485642 w 5040313"/>
              <a:gd name="connsiteY6" fmla="*/ 2526358 h 2526358"/>
              <a:gd name="connsiteX7" fmla="*/ 0 w 5040313"/>
              <a:gd name="connsiteY7" fmla="*/ 2526358 h 2526358"/>
              <a:gd name="connsiteX8" fmla="*/ 0 w 5040313"/>
              <a:gd name="connsiteY8" fmla="*/ 2040716 h 2526358"/>
              <a:gd name="connsiteX9" fmla="*/ 0 w 5040313"/>
              <a:gd name="connsiteY9" fmla="*/ 1827858 h 2526358"/>
              <a:gd name="connsiteX10" fmla="*/ 0 w 5040313"/>
              <a:gd name="connsiteY10" fmla="*/ 485642 h 2526358"/>
              <a:gd name="connsiteX11" fmla="*/ 485642 w 5040313"/>
              <a:gd name="connsiteY11" fmla="*/ 0 h 25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526358">
                <a:moveTo>
                  <a:pt x="485642" y="0"/>
                </a:moveTo>
                <a:lnTo>
                  <a:pt x="4554671" y="0"/>
                </a:lnTo>
                <a:cubicBezTo>
                  <a:pt x="4822884" y="0"/>
                  <a:pt x="5040313" y="217429"/>
                  <a:pt x="5040313" y="485642"/>
                </a:cubicBezTo>
                <a:lnTo>
                  <a:pt x="5040313" y="2040716"/>
                </a:lnTo>
                <a:cubicBezTo>
                  <a:pt x="5040313" y="2308929"/>
                  <a:pt x="4822884" y="2526358"/>
                  <a:pt x="4554671" y="2526358"/>
                </a:cubicBezTo>
                <a:lnTo>
                  <a:pt x="698500" y="2526358"/>
                </a:lnTo>
                <a:lnTo>
                  <a:pt x="485642" y="2526358"/>
                </a:lnTo>
                <a:lnTo>
                  <a:pt x="0" y="2526358"/>
                </a:lnTo>
                <a:lnTo>
                  <a:pt x="0" y="2040716"/>
                </a:lnTo>
                <a:lnTo>
                  <a:pt x="0" y="1827858"/>
                </a:lnTo>
                <a:lnTo>
                  <a:pt x="0" y="485642"/>
                </a:lnTo>
                <a:cubicBezTo>
                  <a:pt x="0" y="217429"/>
                  <a:pt x="217429" y="0"/>
                  <a:pt x="48564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5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0130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02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C1D715D-219A-47B4-8175-282E761559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9" y="869190"/>
            <a:ext cx="5981215" cy="5988810"/>
          </a:xfrm>
          <a:custGeom>
            <a:avLst/>
            <a:gdLst>
              <a:gd name="connsiteX0" fmla="*/ 0 w 5981215"/>
              <a:gd name="connsiteY0" fmla="*/ 0 h 5988810"/>
              <a:gd name="connsiteX1" fmla="*/ 5981215 w 5981215"/>
              <a:gd name="connsiteY1" fmla="*/ 0 h 5988810"/>
              <a:gd name="connsiteX2" fmla="*/ 5981215 w 5981215"/>
              <a:gd name="connsiteY2" fmla="*/ 5988810 h 5988810"/>
              <a:gd name="connsiteX3" fmla="*/ 0 w 5981215"/>
              <a:gd name="connsiteY3" fmla="*/ 5988810 h 598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215" h="5988810">
                <a:moveTo>
                  <a:pt x="0" y="0"/>
                </a:moveTo>
                <a:lnTo>
                  <a:pt x="5981215" y="0"/>
                </a:lnTo>
                <a:lnTo>
                  <a:pt x="5981215" y="5988810"/>
                </a:lnTo>
                <a:lnTo>
                  <a:pt x="0" y="598881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6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893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BBC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9D7AC-DB54-483D-9AA2-6A76B1074BE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1DEC76-F681-45BE-9358-1E00357E1AA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6" name="One">
              <a:extLst>
                <a:ext uri="{FF2B5EF4-FFF2-40B4-BE49-F238E27FC236}">
                  <a16:creationId xmlns:a16="http://schemas.microsoft.com/office/drawing/2014/main" id="{74526296-BA6B-4985-AFA7-D2D2BC33E5D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" name="Two">
              <a:extLst>
                <a:ext uri="{FF2B5EF4-FFF2-40B4-BE49-F238E27FC236}">
                  <a16:creationId xmlns:a16="http://schemas.microsoft.com/office/drawing/2014/main" id="{F30CBD06-CE04-4184-82FE-5E28F987DD2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" name="Four">
              <a:extLst>
                <a:ext uri="{FF2B5EF4-FFF2-40B4-BE49-F238E27FC236}">
                  <a16:creationId xmlns:a16="http://schemas.microsoft.com/office/drawing/2014/main" id="{DCC35675-5628-4B63-9C87-D91978E271B0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50BA01-53CE-4784-8C20-14AE47CFC31C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96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707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50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346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563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3553F-0816-4E4A-810F-F31419235314}"/>
              </a:ext>
            </a:extLst>
          </p:cNvPr>
          <p:cNvSpPr/>
          <p:nvPr userDrawn="1"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11FE-256B-41A3-BB08-95F0E8AEDE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EC718-D95C-4968-9AF5-8869F53DCE3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74751913-0169-446B-8E62-793A8C8FE64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2E26F40-FDF2-4C37-98B2-A6E8A3CB499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3DEC07F-95A0-4B07-9B0A-35DA53679A0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1AFDEC-5F2E-458C-9D96-21C0527FEC09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934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C4BA55-CA2E-4C73-A7D1-C287770F824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61262" y="2794262"/>
            <a:ext cx="1269476" cy="1269476"/>
          </a:xfrm>
          <a:custGeom>
            <a:avLst/>
            <a:gdLst>
              <a:gd name="connsiteX0" fmla="*/ 634738 w 1269476"/>
              <a:gd name="connsiteY0" fmla="*/ 0 h 1269476"/>
              <a:gd name="connsiteX1" fmla="*/ 1269476 w 1269476"/>
              <a:gd name="connsiteY1" fmla="*/ 634738 h 1269476"/>
              <a:gd name="connsiteX2" fmla="*/ 634738 w 1269476"/>
              <a:gd name="connsiteY2" fmla="*/ 1269476 h 1269476"/>
              <a:gd name="connsiteX3" fmla="*/ 0 w 1269476"/>
              <a:gd name="connsiteY3" fmla="*/ 634738 h 1269476"/>
              <a:gd name="connsiteX4" fmla="*/ 634738 w 1269476"/>
              <a:gd name="connsiteY4" fmla="*/ 0 h 126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476" h="1269476">
                <a:moveTo>
                  <a:pt x="634738" y="0"/>
                </a:moveTo>
                <a:cubicBezTo>
                  <a:pt x="985294" y="0"/>
                  <a:pt x="1269476" y="284182"/>
                  <a:pt x="1269476" y="634738"/>
                </a:cubicBezTo>
                <a:cubicBezTo>
                  <a:pt x="1269476" y="985294"/>
                  <a:pt x="985294" y="1269476"/>
                  <a:pt x="634738" y="1269476"/>
                </a:cubicBezTo>
                <a:cubicBezTo>
                  <a:pt x="284182" y="1269476"/>
                  <a:pt x="0" y="985294"/>
                  <a:pt x="0" y="634738"/>
                </a:cubicBezTo>
                <a:cubicBezTo>
                  <a:pt x="0" y="284182"/>
                  <a:pt x="284182" y="0"/>
                  <a:pt x="63473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ln w="12700"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700000" scaled="1"/>
              <a:tileRect/>
            </a:gradFill>
          </a:ln>
          <a:effectLst>
            <a:outerShdw blurRad="673100" dist="215900" dir="5400000" algn="t" rotWithShape="0">
              <a:srgbClr val="3E3F74">
                <a:alpha val="40000"/>
              </a:srgb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gradFill>
          <a:gsLst>
            <a:gs pos="23000">
              <a:srgbClr val="D6D9ED"/>
            </a:gs>
            <a:gs pos="100000">
              <a:srgbClr val="BBC3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1644C9-A586-4EE3-A5EE-30C3964DC3B8}"/>
              </a:ext>
            </a:extLst>
          </p:cNvPr>
          <p:cNvSpPr>
            <a:spLocks/>
          </p:cNvSpPr>
          <p:nvPr userDrawn="1"/>
        </p:nvSpPr>
        <p:spPr bwMode="auto">
          <a:xfrm>
            <a:off x="-3955348" y="-2152251"/>
            <a:ext cx="20102696" cy="11510198"/>
          </a:xfrm>
          <a:custGeom>
            <a:avLst/>
            <a:gdLst>
              <a:gd name="connsiteX0" fmla="*/ 9796532 w 20102696"/>
              <a:gd name="connsiteY0" fmla="*/ 0 h 11510198"/>
              <a:gd name="connsiteX1" fmla="*/ 10510891 w 20102696"/>
              <a:gd name="connsiteY1" fmla="*/ 0 h 11510198"/>
              <a:gd name="connsiteX2" fmla="*/ 10658484 w 20102696"/>
              <a:gd name="connsiteY2" fmla="*/ 1606060 h 11510198"/>
              <a:gd name="connsiteX3" fmla="*/ 11685743 w 20102696"/>
              <a:gd name="connsiteY3" fmla="*/ 6601371 h 11510198"/>
              <a:gd name="connsiteX4" fmla="*/ 12559502 w 20102696"/>
              <a:gd name="connsiteY4" fmla="*/ 8012580 h 11510198"/>
              <a:gd name="connsiteX5" fmla="*/ 12736618 w 20102696"/>
              <a:gd name="connsiteY5" fmla="*/ 7994866 h 11510198"/>
              <a:gd name="connsiteX6" fmla="*/ 13316112 w 20102696"/>
              <a:gd name="connsiteY6" fmla="*/ 8174220 h 11510198"/>
              <a:gd name="connsiteX7" fmla="*/ 13377132 w 20102696"/>
              <a:gd name="connsiteY7" fmla="*/ 8219977 h 11510198"/>
              <a:gd name="connsiteX8" fmla="*/ 13384791 w 20102696"/>
              <a:gd name="connsiteY8" fmla="*/ 8219062 h 11510198"/>
              <a:gd name="connsiteX9" fmla="*/ 13502932 w 20102696"/>
              <a:gd name="connsiteY9" fmla="*/ 8242893 h 11510198"/>
              <a:gd name="connsiteX10" fmla="*/ 13491931 w 20102696"/>
              <a:gd name="connsiteY10" fmla="*/ 8123650 h 11510198"/>
              <a:gd name="connsiteX11" fmla="*/ 14047256 w 20102696"/>
              <a:gd name="connsiteY11" fmla="*/ 7428019 h 11510198"/>
              <a:gd name="connsiteX12" fmla="*/ 14501847 w 20102696"/>
              <a:gd name="connsiteY12" fmla="*/ 7640588 h 11510198"/>
              <a:gd name="connsiteX13" fmla="*/ 14602211 w 20102696"/>
              <a:gd name="connsiteY13" fmla="*/ 7717348 h 11510198"/>
              <a:gd name="connsiteX14" fmla="*/ 15505492 w 20102696"/>
              <a:gd name="connsiteY14" fmla="*/ 6554135 h 11510198"/>
              <a:gd name="connsiteX15" fmla="*/ 16373347 w 20102696"/>
              <a:gd name="connsiteY15" fmla="*/ 7168216 h 11510198"/>
              <a:gd name="connsiteX16" fmla="*/ 17111320 w 20102696"/>
              <a:gd name="connsiteY16" fmla="*/ 6695846 h 11510198"/>
              <a:gd name="connsiteX17" fmla="*/ 17689890 w 20102696"/>
              <a:gd name="connsiteY17" fmla="*/ 7652398 h 11510198"/>
              <a:gd name="connsiteX18" fmla="*/ 18416056 w 20102696"/>
              <a:gd name="connsiteY18" fmla="*/ 7327641 h 11510198"/>
              <a:gd name="connsiteX19" fmla="*/ 19189448 w 20102696"/>
              <a:gd name="connsiteY19" fmla="*/ 8455425 h 11510198"/>
              <a:gd name="connsiteX20" fmla="*/ 19124510 w 20102696"/>
              <a:gd name="connsiteY20" fmla="*/ 10445284 h 11510198"/>
              <a:gd name="connsiteX21" fmla="*/ 18799802 w 20102696"/>
              <a:gd name="connsiteY21" fmla="*/ 10409856 h 11510198"/>
              <a:gd name="connsiteX22" fmla="*/ 18020502 w 20102696"/>
              <a:gd name="connsiteY22" fmla="*/ 11490403 h 11510198"/>
              <a:gd name="connsiteX23" fmla="*/ 17973272 w 20102696"/>
              <a:gd name="connsiteY23" fmla="*/ 11490403 h 11510198"/>
              <a:gd name="connsiteX24" fmla="*/ 16886976 w 20102696"/>
              <a:gd name="connsiteY24" fmla="*/ 10586995 h 11510198"/>
              <a:gd name="connsiteX25" fmla="*/ 16467807 w 20102696"/>
              <a:gd name="connsiteY25" fmla="*/ 11077081 h 11510198"/>
              <a:gd name="connsiteX26" fmla="*/ 16314310 w 20102696"/>
              <a:gd name="connsiteY26" fmla="*/ 11094792 h 11510198"/>
              <a:gd name="connsiteX27" fmla="*/ 15700315 w 20102696"/>
              <a:gd name="connsiteY27" fmla="*/ 10539759 h 11510198"/>
              <a:gd name="connsiteX28" fmla="*/ 15168976 w 20102696"/>
              <a:gd name="connsiteY28" fmla="*/ 10947178 h 11510198"/>
              <a:gd name="connsiteX29" fmla="*/ 14619925 w 20102696"/>
              <a:gd name="connsiteY29" fmla="*/ 10409856 h 11510198"/>
              <a:gd name="connsiteX30" fmla="*/ 14074470 w 20102696"/>
              <a:gd name="connsiteY30" fmla="*/ 10929649 h 11510198"/>
              <a:gd name="connsiteX31" fmla="*/ 14043111 w 20102696"/>
              <a:gd name="connsiteY31" fmla="*/ 10934905 h 11510198"/>
              <a:gd name="connsiteX32" fmla="*/ 13940083 w 20102696"/>
              <a:gd name="connsiteY32" fmla="*/ 11123621 h 11510198"/>
              <a:gd name="connsiteX33" fmla="*/ 13745801 w 20102696"/>
              <a:gd name="connsiteY33" fmla="*/ 11373828 h 11510198"/>
              <a:gd name="connsiteX34" fmla="*/ 13607810 w 20102696"/>
              <a:gd name="connsiteY34" fmla="*/ 11510198 h 11510198"/>
              <a:gd name="connsiteX35" fmla="*/ 2757454 w 20102696"/>
              <a:gd name="connsiteY35" fmla="*/ 11510198 h 11510198"/>
              <a:gd name="connsiteX36" fmla="*/ 2740221 w 20102696"/>
              <a:gd name="connsiteY36" fmla="*/ 11482355 h 11510198"/>
              <a:gd name="connsiteX37" fmla="*/ 3071169 w 20102696"/>
              <a:gd name="connsiteY37" fmla="*/ 10876965 h 11510198"/>
              <a:gd name="connsiteX38" fmla="*/ 3048379 w 20102696"/>
              <a:gd name="connsiteY38" fmla="*/ 10809287 h 11510198"/>
              <a:gd name="connsiteX39" fmla="*/ 2930712 w 20102696"/>
              <a:gd name="connsiteY39" fmla="*/ 10653238 h 11510198"/>
              <a:gd name="connsiteX40" fmla="*/ 2877301 w 20102696"/>
              <a:gd name="connsiteY40" fmla="*/ 10409856 h 11510198"/>
              <a:gd name="connsiteX41" fmla="*/ 2121617 w 20102696"/>
              <a:gd name="connsiteY41" fmla="*/ 10964892 h 11510198"/>
              <a:gd name="connsiteX42" fmla="*/ 1507625 w 20102696"/>
              <a:gd name="connsiteY42" fmla="*/ 10309477 h 11510198"/>
              <a:gd name="connsiteX43" fmla="*/ 728323 w 20102696"/>
              <a:gd name="connsiteY43" fmla="*/ 10935367 h 11510198"/>
              <a:gd name="connsiteX44" fmla="*/ 167468 w 20102696"/>
              <a:gd name="connsiteY44" fmla="*/ 9937487 h 11510198"/>
              <a:gd name="connsiteX45" fmla="*/ 391810 w 20102696"/>
              <a:gd name="connsiteY45" fmla="*/ 9217122 h 11510198"/>
              <a:gd name="connsiteX46" fmla="*/ 427232 w 20102696"/>
              <a:gd name="connsiteY46" fmla="*/ 9223028 h 11510198"/>
              <a:gd name="connsiteX47" fmla="*/ 993994 w 20102696"/>
              <a:gd name="connsiteY47" fmla="*/ 7994866 h 11510198"/>
              <a:gd name="connsiteX48" fmla="*/ 1767393 w 20102696"/>
              <a:gd name="connsiteY48" fmla="*/ 8319621 h 11510198"/>
              <a:gd name="connsiteX49" fmla="*/ 2304636 w 20102696"/>
              <a:gd name="connsiteY49" fmla="*/ 7428019 h 11510198"/>
              <a:gd name="connsiteX50" fmla="*/ 2853686 w 20102696"/>
              <a:gd name="connsiteY50" fmla="*/ 7746870 h 11510198"/>
              <a:gd name="connsiteX51" fmla="*/ 3762868 w 20102696"/>
              <a:gd name="connsiteY51" fmla="*/ 6554135 h 11510198"/>
              <a:gd name="connsiteX52" fmla="*/ 4630724 w 20102696"/>
              <a:gd name="connsiteY52" fmla="*/ 7168216 h 11510198"/>
              <a:gd name="connsiteX53" fmla="*/ 5362793 w 20102696"/>
              <a:gd name="connsiteY53" fmla="*/ 6695846 h 11510198"/>
              <a:gd name="connsiteX54" fmla="*/ 5947266 w 20102696"/>
              <a:gd name="connsiteY54" fmla="*/ 7652398 h 11510198"/>
              <a:gd name="connsiteX55" fmla="*/ 6673431 w 20102696"/>
              <a:gd name="connsiteY55" fmla="*/ 7327641 h 11510198"/>
              <a:gd name="connsiteX56" fmla="*/ 7470442 w 20102696"/>
              <a:gd name="connsiteY56" fmla="*/ 8284192 h 11510198"/>
              <a:gd name="connsiteX57" fmla="*/ 8054918 w 20102696"/>
              <a:gd name="connsiteY57" fmla="*/ 7622873 h 11510198"/>
              <a:gd name="connsiteX58" fmla="*/ 9282904 w 20102696"/>
              <a:gd name="connsiteY58" fmla="*/ 4086000 h 11510198"/>
              <a:gd name="connsiteX59" fmla="*/ 9749302 w 20102696"/>
              <a:gd name="connsiteY59" fmla="*/ 342469 h 11510198"/>
              <a:gd name="connsiteX60" fmla="*/ 9796532 w 20102696"/>
              <a:gd name="connsiteY60" fmla="*/ 0 h 1151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0102696" h="11510198">
                <a:moveTo>
                  <a:pt x="9796532" y="0"/>
                </a:moveTo>
                <a:cubicBezTo>
                  <a:pt x="9796532" y="0"/>
                  <a:pt x="9796532" y="0"/>
                  <a:pt x="10510891" y="0"/>
                </a:cubicBezTo>
                <a:cubicBezTo>
                  <a:pt x="10558120" y="537322"/>
                  <a:pt x="10593543" y="1074641"/>
                  <a:pt x="10658484" y="1606060"/>
                </a:cubicBezTo>
                <a:cubicBezTo>
                  <a:pt x="10859214" y="3330209"/>
                  <a:pt x="11000904" y="4989408"/>
                  <a:pt x="11685743" y="6601371"/>
                </a:cubicBezTo>
                <a:cubicBezTo>
                  <a:pt x="11898281" y="7109169"/>
                  <a:pt x="12193468" y="7593349"/>
                  <a:pt x="12559502" y="8012580"/>
                </a:cubicBezTo>
                <a:cubicBezTo>
                  <a:pt x="12618543" y="8000770"/>
                  <a:pt x="12677580" y="7994866"/>
                  <a:pt x="12736618" y="7994866"/>
                </a:cubicBezTo>
                <a:cubicBezTo>
                  <a:pt x="12918158" y="7994866"/>
                  <a:pt x="13119624" y="8051328"/>
                  <a:pt x="13316112" y="8174220"/>
                </a:cubicBezTo>
                <a:lnTo>
                  <a:pt x="13377132" y="8219977"/>
                </a:lnTo>
                <a:lnTo>
                  <a:pt x="13384791" y="8219062"/>
                </a:lnTo>
                <a:lnTo>
                  <a:pt x="13502932" y="8242893"/>
                </a:lnTo>
                <a:lnTo>
                  <a:pt x="13491931" y="8123650"/>
                </a:lnTo>
                <a:cubicBezTo>
                  <a:pt x="13488704" y="7690223"/>
                  <a:pt x="13747641" y="7428019"/>
                  <a:pt x="14047256" y="7428019"/>
                </a:cubicBezTo>
                <a:cubicBezTo>
                  <a:pt x="14200754" y="7428019"/>
                  <a:pt x="14360157" y="7492973"/>
                  <a:pt x="14501847" y="7640588"/>
                </a:cubicBezTo>
                <a:cubicBezTo>
                  <a:pt x="14537270" y="7664205"/>
                  <a:pt x="14572692" y="7687824"/>
                  <a:pt x="14602211" y="7717348"/>
                </a:cubicBezTo>
                <a:cubicBezTo>
                  <a:pt x="14732096" y="6884793"/>
                  <a:pt x="15115842" y="6554135"/>
                  <a:pt x="15505492" y="6554135"/>
                </a:cubicBezTo>
                <a:cubicBezTo>
                  <a:pt x="15836104" y="6554135"/>
                  <a:pt x="16172617" y="6790322"/>
                  <a:pt x="16373347" y="7168216"/>
                </a:cubicBezTo>
                <a:cubicBezTo>
                  <a:pt x="16603593" y="6837557"/>
                  <a:pt x="16869264" y="6695846"/>
                  <a:pt x="17111320" y="6695846"/>
                </a:cubicBezTo>
                <a:cubicBezTo>
                  <a:pt x="17489160" y="6695846"/>
                  <a:pt x="17784350" y="7067836"/>
                  <a:pt x="17689890" y="7652398"/>
                </a:cubicBezTo>
                <a:cubicBezTo>
                  <a:pt x="17878812" y="7439830"/>
                  <a:pt x="18150384" y="7327641"/>
                  <a:pt x="18416056" y="7327641"/>
                </a:cubicBezTo>
                <a:cubicBezTo>
                  <a:pt x="18888358" y="7327641"/>
                  <a:pt x="19331140" y="7676016"/>
                  <a:pt x="19189448" y="8455425"/>
                </a:cubicBezTo>
                <a:cubicBezTo>
                  <a:pt x="20334784" y="8473138"/>
                  <a:pt x="20500090" y="10445284"/>
                  <a:pt x="19124510" y="10445284"/>
                </a:cubicBezTo>
                <a:cubicBezTo>
                  <a:pt x="19024144" y="10445284"/>
                  <a:pt x="18917876" y="10433477"/>
                  <a:pt x="18799802" y="10409856"/>
                </a:cubicBezTo>
                <a:cubicBezTo>
                  <a:pt x="18894260" y="11059367"/>
                  <a:pt x="18581360" y="11490403"/>
                  <a:pt x="18020502" y="11490403"/>
                </a:cubicBezTo>
                <a:cubicBezTo>
                  <a:pt x="18002788" y="11490403"/>
                  <a:pt x="17985080" y="11490403"/>
                  <a:pt x="17973272" y="11490403"/>
                </a:cubicBezTo>
                <a:cubicBezTo>
                  <a:pt x="17247106" y="11460882"/>
                  <a:pt x="17046376" y="11206982"/>
                  <a:pt x="16886976" y="10586995"/>
                </a:cubicBezTo>
                <a:cubicBezTo>
                  <a:pt x="16886976" y="10846799"/>
                  <a:pt x="16698056" y="11023938"/>
                  <a:pt x="16467807" y="11077081"/>
                </a:cubicBezTo>
                <a:cubicBezTo>
                  <a:pt x="16414673" y="11088889"/>
                  <a:pt x="16367443" y="11094792"/>
                  <a:pt x="16314310" y="11094792"/>
                </a:cubicBezTo>
                <a:cubicBezTo>
                  <a:pt x="16048638" y="11094792"/>
                  <a:pt x="15777063" y="10929463"/>
                  <a:pt x="15700315" y="10539759"/>
                </a:cubicBezTo>
                <a:cubicBezTo>
                  <a:pt x="15688507" y="10793656"/>
                  <a:pt x="15434647" y="10947178"/>
                  <a:pt x="15168976" y="10947178"/>
                </a:cubicBezTo>
                <a:cubicBezTo>
                  <a:pt x="14903304" y="10947178"/>
                  <a:pt x="14631732" y="10787752"/>
                  <a:pt x="14619925" y="10409856"/>
                </a:cubicBezTo>
                <a:cubicBezTo>
                  <a:pt x="14487089" y="10684423"/>
                  <a:pt x="14284516" y="10859349"/>
                  <a:pt x="14074470" y="10929649"/>
                </a:cubicBezTo>
                <a:lnTo>
                  <a:pt x="14043111" y="10934905"/>
                </a:lnTo>
                <a:lnTo>
                  <a:pt x="13940083" y="11123621"/>
                </a:lnTo>
                <a:cubicBezTo>
                  <a:pt x="13882703" y="11211821"/>
                  <a:pt x="13818127" y="11295592"/>
                  <a:pt x="13745801" y="11373828"/>
                </a:cubicBezTo>
                <a:lnTo>
                  <a:pt x="13607810" y="11510198"/>
                </a:lnTo>
                <a:lnTo>
                  <a:pt x="2757454" y="11510198"/>
                </a:lnTo>
                <a:lnTo>
                  <a:pt x="2740221" y="11482355"/>
                </a:lnTo>
                <a:cubicBezTo>
                  <a:pt x="2600415" y="11201820"/>
                  <a:pt x="2652721" y="10856300"/>
                  <a:pt x="3071169" y="10876965"/>
                </a:cubicBezTo>
                <a:lnTo>
                  <a:pt x="3048379" y="10809287"/>
                </a:lnTo>
                <a:lnTo>
                  <a:pt x="2930712" y="10653238"/>
                </a:lnTo>
                <a:cubicBezTo>
                  <a:pt x="2899441" y="10585152"/>
                  <a:pt x="2880251" y="10504331"/>
                  <a:pt x="2877301" y="10409856"/>
                </a:cubicBezTo>
                <a:cubicBezTo>
                  <a:pt x="2700189" y="10775945"/>
                  <a:pt x="2399096" y="10964892"/>
                  <a:pt x="2121617" y="10964892"/>
                </a:cubicBezTo>
                <a:cubicBezTo>
                  <a:pt x="1826430" y="10964892"/>
                  <a:pt x="1566662" y="10758231"/>
                  <a:pt x="1507625" y="10309477"/>
                </a:cubicBezTo>
                <a:cubicBezTo>
                  <a:pt x="1354125" y="10758231"/>
                  <a:pt x="1035323" y="10935367"/>
                  <a:pt x="728323" y="10935367"/>
                </a:cubicBezTo>
                <a:cubicBezTo>
                  <a:pt x="214698" y="10935367"/>
                  <a:pt x="-263511" y="10445284"/>
                  <a:pt x="167468" y="9937487"/>
                </a:cubicBezTo>
                <a:cubicBezTo>
                  <a:pt x="-45070" y="9659969"/>
                  <a:pt x="-50974" y="9217122"/>
                  <a:pt x="391810" y="9217122"/>
                </a:cubicBezTo>
                <a:cubicBezTo>
                  <a:pt x="403617" y="9217122"/>
                  <a:pt x="415425" y="9217122"/>
                  <a:pt x="427232" y="9223028"/>
                </a:cubicBezTo>
                <a:cubicBezTo>
                  <a:pt x="114331" y="8455425"/>
                  <a:pt x="480366" y="7994866"/>
                  <a:pt x="993994" y="7994866"/>
                </a:cubicBezTo>
                <a:cubicBezTo>
                  <a:pt x="1236050" y="7994866"/>
                  <a:pt x="1513529" y="8095245"/>
                  <a:pt x="1767393" y="8319621"/>
                </a:cubicBezTo>
                <a:cubicBezTo>
                  <a:pt x="1667026" y="7770491"/>
                  <a:pt x="1956312" y="7428019"/>
                  <a:pt x="2304636" y="7428019"/>
                </a:cubicBezTo>
                <a:cubicBezTo>
                  <a:pt x="2487652" y="7428019"/>
                  <a:pt x="2688382" y="7528398"/>
                  <a:pt x="2853686" y="7746870"/>
                </a:cubicBezTo>
                <a:cubicBezTo>
                  <a:pt x="2977665" y="6896604"/>
                  <a:pt x="3367315" y="6554135"/>
                  <a:pt x="3762868" y="6554135"/>
                </a:cubicBezTo>
                <a:cubicBezTo>
                  <a:pt x="4093480" y="6554135"/>
                  <a:pt x="4429996" y="6790322"/>
                  <a:pt x="4630724" y="7168216"/>
                </a:cubicBezTo>
                <a:cubicBezTo>
                  <a:pt x="4855068" y="6837557"/>
                  <a:pt x="5126640" y="6695846"/>
                  <a:pt x="5362793" y="6695846"/>
                </a:cubicBezTo>
                <a:cubicBezTo>
                  <a:pt x="5740635" y="6695846"/>
                  <a:pt x="6041728" y="7067836"/>
                  <a:pt x="5947266" y="7652398"/>
                </a:cubicBezTo>
                <a:cubicBezTo>
                  <a:pt x="6130285" y="7439830"/>
                  <a:pt x="6407763" y="7327641"/>
                  <a:pt x="6673431" y="7327641"/>
                </a:cubicBezTo>
                <a:cubicBezTo>
                  <a:pt x="7110314" y="7327641"/>
                  <a:pt x="7523579" y="7628777"/>
                  <a:pt x="7470442" y="8284192"/>
                </a:cubicBezTo>
                <a:cubicBezTo>
                  <a:pt x="7694787" y="8095245"/>
                  <a:pt x="7895518" y="7876773"/>
                  <a:pt x="8054918" y="7622873"/>
                </a:cubicBezTo>
                <a:cubicBezTo>
                  <a:pt x="8716142" y="6560039"/>
                  <a:pt x="9082177" y="5308259"/>
                  <a:pt x="9282904" y="4086000"/>
                </a:cubicBezTo>
                <a:cubicBezTo>
                  <a:pt x="9489538" y="2846030"/>
                  <a:pt x="9595805" y="1594249"/>
                  <a:pt x="9749302" y="342469"/>
                </a:cubicBezTo>
                <a:cubicBezTo>
                  <a:pt x="9761110" y="230280"/>
                  <a:pt x="9778821" y="118094"/>
                  <a:pt x="9796532" y="0"/>
                </a:cubicBezTo>
                <a:close/>
              </a:path>
            </a:pathLst>
          </a:custGeom>
          <a:solidFill>
            <a:srgbClr val="BBC3E4"/>
          </a:solidFill>
          <a:ln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700000" scaled="1"/>
              <a:tileRect/>
            </a:gradFill>
          </a:ln>
          <a:effectLst>
            <a:innerShdw blurRad="152400" dist="114300" dir="13500000">
              <a:srgbClr val="3E3F74">
                <a:alpha val="40000"/>
              </a:srgb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gradFill flip="none" rotWithShape="1">
          <a:gsLst>
            <a:gs pos="5000">
              <a:schemeClr val="accent2">
                <a:lumMod val="60000"/>
                <a:lumOff val="40000"/>
              </a:schemeClr>
            </a:gs>
            <a:gs pos="80000">
              <a:schemeClr val="accent4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947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7F15411-0D85-4F30-A787-456E026036F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74562 w 6096000"/>
              <a:gd name="connsiteY0" fmla="*/ 0 h 6858000"/>
              <a:gd name="connsiteX1" fmla="*/ 4529388 w 6096000"/>
              <a:gd name="connsiteY1" fmla="*/ 0 h 6858000"/>
              <a:gd name="connsiteX2" fmla="*/ 427188 w 6096000"/>
              <a:gd name="connsiteY2" fmla="*/ 792339 h 6858000"/>
              <a:gd name="connsiteX3" fmla="*/ 6096000 w 6096000"/>
              <a:gd name="connsiteY3" fmla="*/ 1258197 h 6858000"/>
              <a:gd name="connsiteX4" fmla="*/ 6096000 w 6096000"/>
              <a:gd name="connsiteY4" fmla="*/ 2688094 h 6858000"/>
              <a:gd name="connsiteX5" fmla="*/ 2498182 w 6096000"/>
              <a:gd name="connsiteY5" fmla="*/ 3156774 h 6858000"/>
              <a:gd name="connsiteX6" fmla="*/ 6096000 w 6096000"/>
              <a:gd name="connsiteY6" fmla="*/ 3464413 h 6858000"/>
              <a:gd name="connsiteX7" fmla="*/ 6096000 w 6096000"/>
              <a:gd name="connsiteY7" fmla="*/ 4709406 h 6858000"/>
              <a:gd name="connsiteX8" fmla="*/ 3648904 w 6096000"/>
              <a:gd name="connsiteY8" fmla="*/ 5258492 h 6858000"/>
              <a:gd name="connsiteX9" fmla="*/ 6096000 w 6096000"/>
              <a:gd name="connsiteY9" fmla="*/ 5413771 h 6858000"/>
              <a:gd name="connsiteX10" fmla="*/ 6096000 w 6096000"/>
              <a:gd name="connsiteY10" fmla="*/ 6326746 h 6858000"/>
              <a:gd name="connsiteX11" fmla="*/ 4246824 w 6096000"/>
              <a:gd name="connsiteY11" fmla="*/ 6858000 h 6858000"/>
              <a:gd name="connsiteX12" fmla="*/ 1688034 w 6096000"/>
              <a:gd name="connsiteY12" fmla="*/ 6858000 h 6858000"/>
              <a:gd name="connsiteX13" fmla="*/ 1695441 w 6096000"/>
              <a:gd name="connsiteY13" fmla="*/ 6840927 h 6858000"/>
              <a:gd name="connsiteX14" fmla="*/ 1948170 w 6096000"/>
              <a:gd name="connsiteY14" fmla="*/ 6639665 h 6858000"/>
              <a:gd name="connsiteX15" fmla="*/ 3776421 w 6096000"/>
              <a:gd name="connsiteY15" fmla="*/ 6114237 h 6858000"/>
              <a:gd name="connsiteX16" fmla="*/ 648422 w 6096000"/>
              <a:gd name="connsiteY16" fmla="*/ 5916046 h 6858000"/>
              <a:gd name="connsiteX17" fmla="*/ 253582 w 6096000"/>
              <a:gd name="connsiteY17" fmla="*/ 5527353 h 6858000"/>
              <a:gd name="connsiteX18" fmla="*/ 582360 w 6096000"/>
              <a:gd name="connsiteY18" fmla="*/ 5081813 h 6858000"/>
              <a:gd name="connsiteX19" fmla="*/ 4586075 w 6096000"/>
              <a:gd name="connsiteY19" fmla="*/ 4183051 h 6858000"/>
              <a:gd name="connsiteX20" fmla="*/ 0 w 6096000"/>
              <a:gd name="connsiteY20" fmla="*/ 3790025 h 6858000"/>
              <a:gd name="connsiteX21" fmla="*/ 0 w 6096000"/>
              <a:gd name="connsiteY21" fmla="*/ 2629257 h 6858000"/>
              <a:gd name="connsiteX22" fmla="*/ 4824208 w 6096000"/>
              <a:gd name="connsiteY22" fmla="*/ 2001441 h 6858000"/>
              <a:gd name="connsiteX23" fmla="*/ 0 w 6096000"/>
              <a:gd name="connsiteY23" fmla="*/ 1604998 h 6858000"/>
              <a:gd name="connsiteX24" fmla="*/ 0 w 6096000"/>
              <a:gd name="connsiteY24" fmla="*/ 1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0" h="6858000">
                <a:moveTo>
                  <a:pt x="74562" y="0"/>
                </a:moveTo>
                <a:lnTo>
                  <a:pt x="4529388" y="0"/>
                </a:lnTo>
                <a:lnTo>
                  <a:pt x="427188" y="792339"/>
                </a:lnTo>
                <a:lnTo>
                  <a:pt x="6096000" y="1258197"/>
                </a:lnTo>
                <a:lnTo>
                  <a:pt x="6096000" y="2688094"/>
                </a:lnTo>
                <a:lnTo>
                  <a:pt x="2498182" y="3156774"/>
                </a:lnTo>
                <a:lnTo>
                  <a:pt x="6096000" y="3464413"/>
                </a:lnTo>
                <a:lnTo>
                  <a:pt x="6096000" y="4709406"/>
                </a:lnTo>
                <a:lnTo>
                  <a:pt x="3648904" y="5258492"/>
                </a:lnTo>
                <a:lnTo>
                  <a:pt x="6096000" y="5413771"/>
                </a:lnTo>
                <a:lnTo>
                  <a:pt x="6096000" y="6326746"/>
                </a:lnTo>
                <a:lnTo>
                  <a:pt x="4246824" y="6858000"/>
                </a:lnTo>
                <a:lnTo>
                  <a:pt x="1688034" y="6858000"/>
                </a:lnTo>
                <a:lnTo>
                  <a:pt x="1695441" y="6840927"/>
                </a:lnTo>
                <a:cubicBezTo>
                  <a:pt x="1747677" y="6746442"/>
                  <a:pt x="1836017" y="6671929"/>
                  <a:pt x="1948170" y="6639665"/>
                </a:cubicBezTo>
                <a:lnTo>
                  <a:pt x="3776421" y="6114237"/>
                </a:lnTo>
                <a:lnTo>
                  <a:pt x="648422" y="5916046"/>
                </a:lnTo>
                <a:cubicBezTo>
                  <a:pt x="437943" y="5902219"/>
                  <a:pt x="270482" y="5737832"/>
                  <a:pt x="253582" y="5527353"/>
                </a:cubicBezTo>
                <a:cubicBezTo>
                  <a:pt x="236683" y="5318408"/>
                  <a:pt x="376490" y="5127903"/>
                  <a:pt x="582360" y="5081813"/>
                </a:cubicBezTo>
                <a:lnTo>
                  <a:pt x="4586075" y="4183051"/>
                </a:lnTo>
                <a:lnTo>
                  <a:pt x="0" y="3790025"/>
                </a:lnTo>
                <a:lnTo>
                  <a:pt x="0" y="2629257"/>
                </a:lnTo>
                <a:lnTo>
                  <a:pt x="4824208" y="2001441"/>
                </a:lnTo>
                <a:lnTo>
                  <a:pt x="0" y="1604998"/>
                </a:lnTo>
                <a:lnTo>
                  <a:pt x="0" y="1439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C2F17F-05B8-4C01-8127-6DEDF06CAC0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F1750EB-8BE1-4608-8FEA-A02888E37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1" cy="6858000"/>
          </a:xfrm>
          <a:custGeom>
            <a:avLst/>
            <a:gdLst>
              <a:gd name="connsiteX0" fmla="*/ 0 w 5303521"/>
              <a:gd name="connsiteY0" fmla="*/ 0 h 6858000"/>
              <a:gd name="connsiteX1" fmla="*/ 5303521 w 5303521"/>
              <a:gd name="connsiteY1" fmla="*/ 0 h 6858000"/>
              <a:gd name="connsiteX2" fmla="*/ 5303521 w 5303521"/>
              <a:gd name="connsiteY2" fmla="*/ 6858000 h 6858000"/>
              <a:gd name="connsiteX3" fmla="*/ 0 w 53035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3521" h="6858000">
                <a:moveTo>
                  <a:pt x="0" y="0"/>
                </a:moveTo>
                <a:lnTo>
                  <a:pt x="5303521" y="0"/>
                </a:lnTo>
                <a:lnTo>
                  <a:pt x="5303521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A2344-7CEB-4280-A9CB-84E79AEA42EE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FA49B-2C10-4FE2-8E4D-D3F4C58F4C4B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5977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/>
      <p:bldP spid="23" grpId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8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569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gradFill flip="none" rotWithShape="1">
          <a:gsLst>
            <a:gs pos="5000">
              <a:schemeClr val="accent1">
                <a:lumMod val="60000"/>
                <a:lumOff val="40000"/>
              </a:schemeClr>
            </a:gs>
            <a:gs pos="80000">
              <a:schemeClr val="accent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6554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80000">
              <a:schemeClr val="accent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318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gradFill flip="none" rotWithShape="1">
          <a:gsLst>
            <a:gs pos="5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152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306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43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97630A-D484-4D5B-B05B-62ABC2F98840}"/>
              </a:ext>
            </a:extLst>
          </p:cNvPr>
          <p:cNvSpPr/>
          <p:nvPr userDrawn="1"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9614D9-F66F-4244-B0CF-651F0FD18209}"/>
              </a:ext>
            </a:extLst>
          </p:cNvPr>
          <p:cNvSpPr/>
          <p:nvPr userDrawn="1"/>
        </p:nvSpPr>
        <p:spPr>
          <a:xfrm rot="10800000">
            <a:off x="0" y="0"/>
            <a:ext cx="6559271" cy="6789208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>
                  <a:alpha val="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191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97630A-D484-4D5B-B05B-62ABC2F98840}"/>
              </a:ext>
            </a:extLst>
          </p:cNvPr>
          <p:cNvSpPr/>
          <p:nvPr userDrawn="1"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3313DE-1F9A-44CC-A046-01AC95B37B92}"/>
              </a:ext>
            </a:extLst>
          </p:cNvPr>
          <p:cNvSpPr/>
          <p:nvPr userDrawn="1"/>
        </p:nvSpPr>
        <p:spPr>
          <a:xfrm>
            <a:off x="0" y="4234069"/>
            <a:ext cx="3150704" cy="2623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9614D9-F66F-4244-B0CF-651F0FD18209}"/>
              </a:ext>
            </a:extLst>
          </p:cNvPr>
          <p:cNvSpPr/>
          <p:nvPr userDrawn="1"/>
        </p:nvSpPr>
        <p:spPr>
          <a:xfrm rot="10800000">
            <a:off x="0" y="0"/>
            <a:ext cx="6559271" cy="6789208"/>
          </a:xfrm>
          <a:prstGeom prst="rect">
            <a:avLst/>
          </a:prstGeom>
          <a:gradFill>
            <a:gsLst>
              <a:gs pos="76000">
                <a:schemeClr val="accent3">
                  <a:alpha val="0"/>
                </a:schemeClr>
              </a:gs>
              <a:gs pos="49000">
                <a:schemeClr val="accent2">
                  <a:alpha val="23000"/>
                </a:schemeClr>
              </a:gs>
              <a:gs pos="5000">
                <a:schemeClr val="accent1">
                  <a:alpha val="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704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3_Title Slide">
    <p:bg>
      <p:bgPr>
        <a:gradFill>
          <a:gsLst>
            <a:gs pos="100000">
              <a:schemeClr val="accent3"/>
            </a:gs>
            <a:gs pos="60000">
              <a:schemeClr val="accent2"/>
            </a:gs>
            <a:gs pos="5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55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4_Title Slide">
    <p:bg>
      <p:bgPr>
        <a:gradFill>
          <a:gsLst>
            <a:gs pos="100000">
              <a:schemeClr val="accent6"/>
            </a:gs>
            <a:gs pos="60000">
              <a:schemeClr val="accent5"/>
            </a:gs>
            <a:gs pos="5000">
              <a:schemeClr val="accent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5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B95103-77D5-40A1-908A-F2D81C3239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864060"/>
            <a:ext cx="8080300" cy="5993940"/>
          </a:xfrm>
          <a:custGeom>
            <a:avLst/>
            <a:gdLst>
              <a:gd name="connsiteX0" fmla="*/ 0 w 7729948"/>
              <a:gd name="connsiteY0" fmla="*/ 0 h 5734050"/>
              <a:gd name="connsiteX1" fmla="*/ 7729948 w 7729948"/>
              <a:gd name="connsiteY1" fmla="*/ 0 h 5734050"/>
              <a:gd name="connsiteX2" fmla="*/ 7729948 w 7729948"/>
              <a:gd name="connsiteY2" fmla="*/ 5734050 h 5734050"/>
              <a:gd name="connsiteX3" fmla="*/ 0 w 7729948"/>
              <a:gd name="connsiteY3" fmla="*/ 573405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9948" h="5734050">
                <a:moveTo>
                  <a:pt x="0" y="0"/>
                </a:moveTo>
                <a:lnTo>
                  <a:pt x="7729948" y="0"/>
                </a:lnTo>
                <a:lnTo>
                  <a:pt x="7729948" y="5734050"/>
                </a:lnTo>
                <a:lnTo>
                  <a:pt x="0" y="573405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0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64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7929BC4-6F5C-4BD9-AC41-271EC639101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A1997D-24CE-42F2-B979-CD96E48BF5F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0" name="One">
              <a:extLst>
                <a:ext uri="{FF2B5EF4-FFF2-40B4-BE49-F238E27FC236}">
                  <a16:creationId xmlns:a16="http://schemas.microsoft.com/office/drawing/2014/main" id="{0CD926D7-A37B-43CC-9BD8-DF0464C502DE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1" name="Two">
              <a:extLst>
                <a:ext uri="{FF2B5EF4-FFF2-40B4-BE49-F238E27FC236}">
                  <a16:creationId xmlns:a16="http://schemas.microsoft.com/office/drawing/2014/main" id="{D1EABFD8-929A-4DBE-8A3A-5C54B6974C0F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Four">
              <a:extLst>
                <a:ext uri="{FF2B5EF4-FFF2-40B4-BE49-F238E27FC236}">
                  <a16:creationId xmlns:a16="http://schemas.microsoft.com/office/drawing/2014/main" id="{DFA9F7C3-F61B-488D-92C9-9FC7AE18DC4E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22DFB27-F28E-441A-8728-A1C7071B61C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513D35-71B6-4CFC-A1E1-39471FDAEFF2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A6D1B1-F1B3-4B94-8882-B4100B74F5E1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4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57A0068-ED62-4CD6-A426-31C1BAEECAFC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17DA1A-CD8E-43E3-9E55-6A3A3B164A3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0" name="One">
              <a:extLst>
                <a:ext uri="{FF2B5EF4-FFF2-40B4-BE49-F238E27FC236}">
                  <a16:creationId xmlns:a16="http://schemas.microsoft.com/office/drawing/2014/main" id="{BEC209DC-BFD0-4B41-94E3-7E30EE0A4BD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1" name="Two">
              <a:extLst>
                <a:ext uri="{FF2B5EF4-FFF2-40B4-BE49-F238E27FC236}">
                  <a16:creationId xmlns:a16="http://schemas.microsoft.com/office/drawing/2014/main" id="{F5C72994-548B-462A-93E5-FA39EC46159D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Four">
              <a:extLst>
                <a:ext uri="{FF2B5EF4-FFF2-40B4-BE49-F238E27FC236}">
                  <a16:creationId xmlns:a16="http://schemas.microsoft.com/office/drawing/2014/main" id="{1E02904A-3CAD-436B-BC2A-D73771183D9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4ACAD7-71FE-4F21-AC5A-5F71B64B4F6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F7F5A6-0113-4094-BD21-57DAC108D508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D5F7E1-45B8-41E6-8E47-17E888B941B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813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0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52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758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004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DDD796-6E18-453B-B034-77B201E7ED77}"/>
              </a:ext>
            </a:extLst>
          </p:cNvPr>
          <p:cNvSpPr/>
          <p:nvPr userDrawn="1"/>
        </p:nvSpPr>
        <p:spPr>
          <a:xfrm>
            <a:off x="-1" y="-1"/>
            <a:ext cx="7861404" cy="534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49E25E-4314-4E18-9556-CF61E744A57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454E7-D0D8-40B2-B0E6-BF4030CC3D76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28D78D3E-2CE8-4A0C-B208-688C949164FD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AE488F84-6838-40DC-8C0E-8339B9A14F51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61868296-D5D4-4DB9-AAAE-9479089879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B0DBDF-7A83-42F4-B744-BD73195C97A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278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gradFill>
          <a:gsLst>
            <a:gs pos="100000">
              <a:schemeClr val="accent6"/>
            </a:gs>
            <a:gs pos="60000">
              <a:schemeClr val="accent5"/>
            </a:gs>
            <a:gs pos="5000">
              <a:schemeClr val="accent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B7C969-7FC8-4652-836D-2C69D3D95EBC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BC57CE-43FD-4635-9AC4-48F06C9797E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0" name="One">
              <a:extLst>
                <a:ext uri="{FF2B5EF4-FFF2-40B4-BE49-F238E27FC236}">
                  <a16:creationId xmlns:a16="http://schemas.microsoft.com/office/drawing/2014/main" id="{4716693C-7038-4C86-AF97-62C22E8436D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Two">
              <a:extLst>
                <a:ext uri="{FF2B5EF4-FFF2-40B4-BE49-F238E27FC236}">
                  <a16:creationId xmlns:a16="http://schemas.microsoft.com/office/drawing/2014/main" id="{2F309619-34E0-45C3-815F-C6B76D7BE23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Four">
              <a:extLst>
                <a:ext uri="{FF2B5EF4-FFF2-40B4-BE49-F238E27FC236}">
                  <a16:creationId xmlns:a16="http://schemas.microsoft.com/office/drawing/2014/main" id="{D09EA671-8725-44C1-9712-BCD8DC5FC229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C40CA9-C619-4FF2-B5D6-1C8C7F026BC1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6EF820-707C-42CC-B55C-51824801B12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62CD80-AEB2-4A7A-8733-8BE8CF48EF9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280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bg>
      <p:bgPr>
        <a:gradFill>
          <a:gsLst>
            <a:gs pos="100000">
              <a:schemeClr val="accent6"/>
            </a:gs>
            <a:gs pos="60000">
              <a:schemeClr val="accent5"/>
            </a:gs>
            <a:gs pos="5000">
              <a:schemeClr val="accent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707FFE-904B-4191-80F9-91432B979341}"/>
              </a:ext>
            </a:extLst>
          </p:cNvPr>
          <p:cNvSpPr/>
          <p:nvPr userDrawn="1"/>
        </p:nvSpPr>
        <p:spPr>
          <a:xfrm>
            <a:off x="9055066" y="6267546"/>
            <a:ext cx="324332" cy="543477"/>
          </a:xfrm>
          <a:custGeom>
            <a:avLst/>
            <a:gdLst>
              <a:gd name="connsiteX0" fmla="*/ 0 w 140969"/>
              <a:gd name="connsiteY0" fmla="*/ 198120 h 236219"/>
              <a:gd name="connsiteX1" fmla="*/ 3810 w 140969"/>
              <a:gd name="connsiteY1" fmla="*/ 189547 h 236219"/>
              <a:gd name="connsiteX2" fmla="*/ 7620 w 140969"/>
              <a:gd name="connsiteY2" fmla="*/ 180022 h 236219"/>
              <a:gd name="connsiteX3" fmla="*/ 10477 w 140969"/>
              <a:gd name="connsiteY3" fmla="*/ 174307 h 236219"/>
              <a:gd name="connsiteX4" fmla="*/ 11430 w 140969"/>
              <a:gd name="connsiteY4" fmla="*/ 169545 h 236219"/>
              <a:gd name="connsiteX5" fmla="*/ 15240 w 140969"/>
              <a:gd name="connsiteY5" fmla="*/ 159068 h 236219"/>
              <a:gd name="connsiteX6" fmla="*/ 17145 w 140969"/>
              <a:gd name="connsiteY6" fmla="*/ 152400 h 236219"/>
              <a:gd name="connsiteX7" fmla="*/ 19050 w 140969"/>
              <a:gd name="connsiteY7" fmla="*/ 144780 h 236219"/>
              <a:gd name="connsiteX8" fmla="*/ 22860 w 140969"/>
              <a:gd name="connsiteY8" fmla="*/ 127635 h 236219"/>
              <a:gd name="connsiteX9" fmla="*/ 26670 w 140969"/>
              <a:gd name="connsiteY9" fmla="*/ 109538 h 236219"/>
              <a:gd name="connsiteX10" fmla="*/ 30480 w 140969"/>
              <a:gd name="connsiteY10" fmla="*/ 90488 h 236219"/>
              <a:gd name="connsiteX11" fmla="*/ 34290 w 140969"/>
              <a:gd name="connsiteY11" fmla="*/ 71438 h 236219"/>
              <a:gd name="connsiteX12" fmla="*/ 38100 w 140969"/>
              <a:gd name="connsiteY12" fmla="*/ 53340 h 236219"/>
              <a:gd name="connsiteX13" fmla="*/ 41910 w 140969"/>
              <a:gd name="connsiteY13" fmla="*/ 36195 h 236219"/>
              <a:gd name="connsiteX14" fmla="*/ 43815 w 140969"/>
              <a:gd name="connsiteY14" fmla="*/ 28575 h 236219"/>
              <a:gd name="connsiteX15" fmla="*/ 45720 w 140969"/>
              <a:gd name="connsiteY15" fmla="*/ 21907 h 236219"/>
              <a:gd name="connsiteX16" fmla="*/ 49530 w 140969"/>
              <a:gd name="connsiteY16" fmla="*/ 10478 h 236219"/>
              <a:gd name="connsiteX17" fmla="*/ 53340 w 140969"/>
              <a:gd name="connsiteY17" fmla="*/ 0 h 236219"/>
              <a:gd name="connsiteX18" fmla="*/ 140970 w 140969"/>
              <a:gd name="connsiteY18" fmla="*/ 34290 h 236219"/>
              <a:gd name="connsiteX19" fmla="*/ 139065 w 140969"/>
              <a:gd name="connsiteY19" fmla="*/ 40957 h 236219"/>
              <a:gd name="connsiteX20" fmla="*/ 136207 w 140969"/>
              <a:gd name="connsiteY20" fmla="*/ 48578 h 236219"/>
              <a:gd name="connsiteX21" fmla="*/ 134302 w 140969"/>
              <a:gd name="connsiteY21" fmla="*/ 53340 h 236219"/>
              <a:gd name="connsiteX22" fmla="*/ 132397 w 140969"/>
              <a:gd name="connsiteY22" fmla="*/ 59055 h 236219"/>
              <a:gd name="connsiteX23" fmla="*/ 129540 w 140969"/>
              <a:gd name="connsiteY23" fmla="*/ 72390 h 236219"/>
              <a:gd name="connsiteX24" fmla="*/ 126682 w 140969"/>
              <a:gd name="connsiteY24" fmla="*/ 88582 h 236219"/>
              <a:gd name="connsiteX25" fmla="*/ 123825 w 140969"/>
              <a:gd name="connsiteY25" fmla="*/ 106680 h 236219"/>
              <a:gd name="connsiteX26" fmla="*/ 120967 w 140969"/>
              <a:gd name="connsiteY26" fmla="*/ 125730 h 236219"/>
              <a:gd name="connsiteX27" fmla="*/ 117157 w 140969"/>
              <a:gd name="connsiteY27" fmla="*/ 145732 h 236219"/>
              <a:gd name="connsiteX28" fmla="*/ 113347 w 140969"/>
              <a:gd name="connsiteY28" fmla="*/ 165735 h 236219"/>
              <a:gd name="connsiteX29" fmla="*/ 111442 w 140969"/>
              <a:gd name="connsiteY29" fmla="*/ 175260 h 236219"/>
              <a:gd name="connsiteX30" fmla="*/ 108585 w 140969"/>
              <a:gd name="connsiteY30" fmla="*/ 184785 h 236219"/>
              <a:gd name="connsiteX31" fmla="*/ 102870 w 140969"/>
              <a:gd name="connsiteY31" fmla="*/ 203835 h 236219"/>
              <a:gd name="connsiteX32" fmla="*/ 100013 w 140969"/>
              <a:gd name="connsiteY32" fmla="*/ 212407 h 236219"/>
              <a:gd name="connsiteX33" fmla="*/ 97155 w 140969"/>
              <a:gd name="connsiteY33" fmla="*/ 218122 h 236219"/>
              <a:gd name="connsiteX34" fmla="*/ 93345 w 140969"/>
              <a:gd name="connsiteY34" fmla="*/ 227647 h 236219"/>
              <a:gd name="connsiteX35" fmla="*/ 89535 w 140969"/>
              <a:gd name="connsiteY35" fmla="*/ 236220 h 236219"/>
              <a:gd name="connsiteX36" fmla="*/ 0 w 140969"/>
              <a:gd name="connsiteY36" fmla="*/ 198120 h 23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0969" h="236219">
                <a:moveTo>
                  <a:pt x="0" y="198120"/>
                </a:moveTo>
                <a:cubicBezTo>
                  <a:pt x="0" y="198120"/>
                  <a:pt x="952" y="195263"/>
                  <a:pt x="3810" y="189547"/>
                </a:cubicBezTo>
                <a:cubicBezTo>
                  <a:pt x="4763" y="186690"/>
                  <a:pt x="6667" y="183832"/>
                  <a:pt x="7620" y="180022"/>
                </a:cubicBezTo>
                <a:cubicBezTo>
                  <a:pt x="8572" y="178118"/>
                  <a:pt x="9525" y="176213"/>
                  <a:pt x="10477" y="174307"/>
                </a:cubicBezTo>
                <a:cubicBezTo>
                  <a:pt x="10477" y="172403"/>
                  <a:pt x="11430" y="171450"/>
                  <a:pt x="11430" y="169545"/>
                </a:cubicBezTo>
                <a:cubicBezTo>
                  <a:pt x="12382" y="165735"/>
                  <a:pt x="13335" y="162878"/>
                  <a:pt x="15240" y="159068"/>
                </a:cubicBezTo>
                <a:cubicBezTo>
                  <a:pt x="16192" y="157163"/>
                  <a:pt x="16192" y="154305"/>
                  <a:pt x="17145" y="152400"/>
                </a:cubicBezTo>
                <a:cubicBezTo>
                  <a:pt x="18097" y="149543"/>
                  <a:pt x="18097" y="147638"/>
                  <a:pt x="19050" y="144780"/>
                </a:cubicBezTo>
                <a:cubicBezTo>
                  <a:pt x="20002" y="139065"/>
                  <a:pt x="21907" y="134303"/>
                  <a:pt x="22860" y="127635"/>
                </a:cubicBezTo>
                <a:cubicBezTo>
                  <a:pt x="23813" y="121920"/>
                  <a:pt x="25717" y="115253"/>
                  <a:pt x="26670" y="109538"/>
                </a:cubicBezTo>
                <a:cubicBezTo>
                  <a:pt x="27622" y="102870"/>
                  <a:pt x="28575" y="96203"/>
                  <a:pt x="30480" y="90488"/>
                </a:cubicBezTo>
                <a:cubicBezTo>
                  <a:pt x="31432" y="83820"/>
                  <a:pt x="33338" y="77153"/>
                  <a:pt x="34290" y="71438"/>
                </a:cubicBezTo>
                <a:cubicBezTo>
                  <a:pt x="35242" y="64770"/>
                  <a:pt x="36195" y="59055"/>
                  <a:pt x="38100" y="53340"/>
                </a:cubicBezTo>
                <a:cubicBezTo>
                  <a:pt x="40005" y="47625"/>
                  <a:pt x="40957" y="41910"/>
                  <a:pt x="41910" y="36195"/>
                </a:cubicBezTo>
                <a:cubicBezTo>
                  <a:pt x="42863" y="33338"/>
                  <a:pt x="42863" y="31432"/>
                  <a:pt x="43815" y="28575"/>
                </a:cubicBezTo>
                <a:cubicBezTo>
                  <a:pt x="44767" y="25718"/>
                  <a:pt x="45720" y="23813"/>
                  <a:pt x="45720" y="21907"/>
                </a:cubicBezTo>
                <a:cubicBezTo>
                  <a:pt x="47625" y="17145"/>
                  <a:pt x="48577" y="13335"/>
                  <a:pt x="49530" y="10478"/>
                </a:cubicBezTo>
                <a:cubicBezTo>
                  <a:pt x="51435" y="3810"/>
                  <a:pt x="53340" y="0"/>
                  <a:pt x="53340" y="0"/>
                </a:cubicBezTo>
                <a:lnTo>
                  <a:pt x="140970" y="34290"/>
                </a:lnTo>
                <a:cubicBezTo>
                  <a:pt x="140970" y="34290"/>
                  <a:pt x="140017" y="37147"/>
                  <a:pt x="139065" y="40957"/>
                </a:cubicBezTo>
                <a:cubicBezTo>
                  <a:pt x="138113" y="42863"/>
                  <a:pt x="137160" y="45720"/>
                  <a:pt x="136207" y="48578"/>
                </a:cubicBezTo>
                <a:cubicBezTo>
                  <a:pt x="135255" y="50482"/>
                  <a:pt x="135255" y="51435"/>
                  <a:pt x="134302" y="53340"/>
                </a:cubicBezTo>
                <a:cubicBezTo>
                  <a:pt x="134302" y="55245"/>
                  <a:pt x="133350" y="57150"/>
                  <a:pt x="132397" y="59055"/>
                </a:cubicBezTo>
                <a:cubicBezTo>
                  <a:pt x="131445" y="62865"/>
                  <a:pt x="130492" y="67628"/>
                  <a:pt x="129540" y="72390"/>
                </a:cubicBezTo>
                <a:cubicBezTo>
                  <a:pt x="128588" y="77153"/>
                  <a:pt x="127635" y="82868"/>
                  <a:pt x="126682" y="88582"/>
                </a:cubicBezTo>
                <a:cubicBezTo>
                  <a:pt x="125730" y="94297"/>
                  <a:pt x="124777" y="100013"/>
                  <a:pt x="123825" y="106680"/>
                </a:cubicBezTo>
                <a:cubicBezTo>
                  <a:pt x="122872" y="113347"/>
                  <a:pt x="121920" y="119063"/>
                  <a:pt x="120967" y="125730"/>
                </a:cubicBezTo>
                <a:cubicBezTo>
                  <a:pt x="120015" y="132397"/>
                  <a:pt x="118110" y="139065"/>
                  <a:pt x="117157" y="145732"/>
                </a:cubicBezTo>
                <a:cubicBezTo>
                  <a:pt x="116205" y="152400"/>
                  <a:pt x="114300" y="159068"/>
                  <a:pt x="113347" y="165735"/>
                </a:cubicBezTo>
                <a:cubicBezTo>
                  <a:pt x="112395" y="168593"/>
                  <a:pt x="111442" y="172403"/>
                  <a:pt x="111442" y="175260"/>
                </a:cubicBezTo>
                <a:cubicBezTo>
                  <a:pt x="110490" y="178118"/>
                  <a:pt x="110490" y="180975"/>
                  <a:pt x="108585" y="184785"/>
                </a:cubicBezTo>
                <a:cubicBezTo>
                  <a:pt x="106680" y="191453"/>
                  <a:pt x="104775" y="198120"/>
                  <a:pt x="102870" y="203835"/>
                </a:cubicBezTo>
                <a:cubicBezTo>
                  <a:pt x="101917" y="206693"/>
                  <a:pt x="100965" y="209550"/>
                  <a:pt x="100013" y="212407"/>
                </a:cubicBezTo>
                <a:cubicBezTo>
                  <a:pt x="99060" y="214313"/>
                  <a:pt x="98107" y="216218"/>
                  <a:pt x="97155" y="218122"/>
                </a:cubicBezTo>
                <a:cubicBezTo>
                  <a:pt x="95250" y="221932"/>
                  <a:pt x="94297" y="224790"/>
                  <a:pt x="93345" y="227647"/>
                </a:cubicBezTo>
                <a:cubicBezTo>
                  <a:pt x="91440" y="233363"/>
                  <a:pt x="89535" y="236220"/>
                  <a:pt x="89535" y="236220"/>
                </a:cubicBezTo>
                <a:lnTo>
                  <a:pt x="0" y="19812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4ACFC3A-41B5-4A3A-955E-25EBE7DF2BFE}"/>
              </a:ext>
            </a:extLst>
          </p:cNvPr>
          <p:cNvSpPr/>
          <p:nvPr userDrawn="1"/>
        </p:nvSpPr>
        <p:spPr>
          <a:xfrm>
            <a:off x="8009744" y="5601346"/>
            <a:ext cx="1286379" cy="1255699"/>
          </a:xfrm>
          <a:custGeom>
            <a:avLst/>
            <a:gdLst>
              <a:gd name="connsiteX0" fmla="*/ 0 w 559117"/>
              <a:gd name="connsiteY0" fmla="*/ 472440 h 545782"/>
              <a:gd name="connsiteX1" fmla="*/ 6668 w 559117"/>
              <a:gd name="connsiteY1" fmla="*/ 467678 h 545782"/>
              <a:gd name="connsiteX2" fmla="*/ 15240 w 559117"/>
              <a:gd name="connsiteY2" fmla="*/ 461010 h 545782"/>
              <a:gd name="connsiteX3" fmla="*/ 31432 w 559117"/>
              <a:gd name="connsiteY3" fmla="*/ 451485 h 545782"/>
              <a:gd name="connsiteX4" fmla="*/ 51435 w 559117"/>
              <a:gd name="connsiteY4" fmla="*/ 441960 h 545782"/>
              <a:gd name="connsiteX5" fmla="*/ 74295 w 559117"/>
              <a:gd name="connsiteY5" fmla="*/ 433388 h 545782"/>
              <a:gd name="connsiteX6" fmla="*/ 127635 w 559117"/>
              <a:gd name="connsiteY6" fmla="*/ 420053 h 545782"/>
              <a:gd name="connsiteX7" fmla="*/ 185738 w 559117"/>
              <a:gd name="connsiteY7" fmla="*/ 409575 h 545782"/>
              <a:gd name="connsiteX8" fmla="*/ 240982 w 559117"/>
              <a:gd name="connsiteY8" fmla="*/ 394335 h 545782"/>
              <a:gd name="connsiteX9" fmla="*/ 284797 w 559117"/>
              <a:gd name="connsiteY9" fmla="*/ 366713 h 545782"/>
              <a:gd name="connsiteX10" fmla="*/ 285750 w 559117"/>
              <a:gd name="connsiteY10" fmla="*/ 365760 h 545782"/>
              <a:gd name="connsiteX11" fmla="*/ 283845 w 559117"/>
              <a:gd name="connsiteY11" fmla="*/ 367665 h 545782"/>
              <a:gd name="connsiteX12" fmla="*/ 283845 w 559117"/>
              <a:gd name="connsiteY12" fmla="*/ 367665 h 545782"/>
              <a:gd name="connsiteX13" fmla="*/ 283845 w 559117"/>
              <a:gd name="connsiteY13" fmla="*/ 367665 h 545782"/>
              <a:gd name="connsiteX14" fmla="*/ 285750 w 559117"/>
              <a:gd name="connsiteY14" fmla="*/ 365760 h 545782"/>
              <a:gd name="connsiteX15" fmla="*/ 288607 w 559117"/>
              <a:gd name="connsiteY15" fmla="*/ 361950 h 545782"/>
              <a:gd name="connsiteX16" fmla="*/ 294322 w 559117"/>
              <a:gd name="connsiteY16" fmla="*/ 355282 h 545782"/>
              <a:gd name="connsiteX17" fmla="*/ 297180 w 559117"/>
              <a:gd name="connsiteY17" fmla="*/ 351472 h 545782"/>
              <a:gd name="connsiteX18" fmla="*/ 299085 w 559117"/>
              <a:gd name="connsiteY18" fmla="*/ 348615 h 545782"/>
              <a:gd name="connsiteX19" fmla="*/ 301943 w 559117"/>
              <a:gd name="connsiteY19" fmla="*/ 343853 h 545782"/>
              <a:gd name="connsiteX20" fmla="*/ 304800 w 559117"/>
              <a:gd name="connsiteY20" fmla="*/ 339090 h 545782"/>
              <a:gd name="connsiteX21" fmla="*/ 307657 w 559117"/>
              <a:gd name="connsiteY21" fmla="*/ 333375 h 545782"/>
              <a:gd name="connsiteX22" fmla="*/ 310515 w 559117"/>
              <a:gd name="connsiteY22" fmla="*/ 327660 h 545782"/>
              <a:gd name="connsiteX23" fmla="*/ 313372 w 559117"/>
              <a:gd name="connsiteY23" fmla="*/ 320992 h 545782"/>
              <a:gd name="connsiteX24" fmla="*/ 330518 w 559117"/>
              <a:gd name="connsiteY24" fmla="*/ 260032 h 545782"/>
              <a:gd name="connsiteX25" fmla="*/ 343853 w 559117"/>
              <a:gd name="connsiteY25" fmla="*/ 189547 h 545782"/>
              <a:gd name="connsiteX26" fmla="*/ 368618 w 559117"/>
              <a:gd name="connsiteY26" fmla="*/ 118110 h 545782"/>
              <a:gd name="connsiteX27" fmla="*/ 388620 w 559117"/>
              <a:gd name="connsiteY27" fmla="*/ 85725 h 545782"/>
              <a:gd name="connsiteX28" fmla="*/ 400050 w 559117"/>
              <a:gd name="connsiteY28" fmla="*/ 71438 h 545782"/>
              <a:gd name="connsiteX29" fmla="*/ 405765 w 559117"/>
              <a:gd name="connsiteY29" fmla="*/ 64770 h 545782"/>
              <a:gd name="connsiteX30" fmla="*/ 406718 w 559117"/>
              <a:gd name="connsiteY30" fmla="*/ 63817 h 545782"/>
              <a:gd name="connsiteX31" fmla="*/ 406718 w 559117"/>
              <a:gd name="connsiteY31" fmla="*/ 63817 h 545782"/>
              <a:gd name="connsiteX32" fmla="*/ 408622 w 559117"/>
              <a:gd name="connsiteY32" fmla="*/ 61913 h 545782"/>
              <a:gd name="connsiteX33" fmla="*/ 409575 w 559117"/>
              <a:gd name="connsiteY33" fmla="*/ 60960 h 545782"/>
              <a:gd name="connsiteX34" fmla="*/ 412432 w 559117"/>
              <a:gd name="connsiteY34" fmla="*/ 59055 h 545782"/>
              <a:gd name="connsiteX35" fmla="*/ 417195 w 559117"/>
              <a:gd name="connsiteY35" fmla="*/ 54292 h 545782"/>
              <a:gd name="connsiteX36" fmla="*/ 422910 w 559117"/>
              <a:gd name="connsiteY36" fmla="*/ 49530 h 545782"/>
              <a:gd name="connsiteX37" fmla="*/ 437197 w 559117"/>
              <a:gd name="connsiteY37" fmla="*/ 39053 h 545782"/>
              <a:gd name="connsiteX38" fmla="*/ 462915 w 559117"/>
              <a:gd name="connsiteY38" fmla="*/ 24765 h 545782"/>
              <a:gd name="connsiteX39" fmla="*/ 504825 w 559117"/>
              <a:gd name="connsiteY39" fmla="*/ 8572 h 545782"/>
              <a:gd name="connsiteX40" fmla="*/ 531495 w 559117"/>
              <a:gd name="connsiteY40" fmla="*/ 1905 h 545782"/>
              <a:gd name="connsiteX41" fmla="*/ 541020 w 559117"/>
              <a:gd name="connsiteY41" fmla="*/ 0 h 545782"/>
              <a:gd name="connsiteX42" fmla="*/ 559118 w 559117"/>
              <a:gd name="connsiteY42" fmla="*/ 85725 h 545782"/>
              <a:gd name="connsiteX43" fmla="*/ 551497 w 559117"/>
              <a:gd name="connsiteY43" fmla="*/ 87630 h 545782"/>
              <a:gd name="connsiteX44" fmla="*/ 530543 w 559117"/>
              <a:gd name="connsiteY44" fmla="*/ 93345 h 545782"/>
              <a:gd name="connsiteX45" fmla="*/ 501968 w 559117"/>
              <a:gd name="connsiteY45" fmla="*/ 104775 h 545782"/>
              <a:gd name="connsiteX46" fmla="*/ 486728 w 559117"/>
              <a:gd name="connsiteY46" fmla="*/ 113347 h 545782"/>
              <a:gd name="connsiteX47" fmla="*/ 481013 w 559117"/>
              <a:gd name="connsiteY47" fmla="*/ 118110 h 545782"/>
              <a:gd name="connsiteX48" fmla="*/ 476250 w 559117"/>
              <a:gd name="connsiteY48" fmla="*/ 121920 h 545782"/>
              <a:gd name="connsiteX49" fmla="*/ 471488 w 559117"/>
              <a:gd name="connsiteY49" fmla="*/ 126682 h 545782"/>
              <a:gd name="connsiteX50" fmla="*/ 468630 w 559117"/>
              <a:gd name="connsiteY50" fmla="*/ 128588 h 545782"/>
              <a:gd name="connsiteX51" fmla="*/ 467678 w 559117"/>
              <a:gd name="connsiteY51" fmla="*/ 129540 h 545782"/>
              <a:gd name="connsiteX52" fmla="*/ 467678 w 559117"/>
              <a:gd name="connsiteY52" fmla="*/ 129540 h 545782"/>
              <a:gd name="connsiteX53" fmla="*/ 469582 w 559117"/>
              <a:gd name="connsiteY53" fmla="*/ 128588 h 545782"/>
              <a:gd name="connsiteX54" fmla="*/ 469582 w 559117"/>
              <a:gd name="connsiteY54" fmla="*/ 128588 h 545782"/>
              <a:gd name="connsiteX55" fmla="*/ 469582 w 559117"/>
              <a:gd name="connsiteY55" fmla="*/ 129540 h 545782"/>
              <a:gd name="connsiteX56" fmla="*/ 466725 w 559117"/>
              <a:gd name="connsiteY56" fmla="*/ 133350 h 545782"/>
              <a:gd name="connsiteX57" fmla="*/ 460057 w 559117"/>
              <a:gd name="connsiteY57" fmla="*/ 140970 h 545782"/>
              <a:gd name="connsiteX58" fmla="*/ 448628 w 559117"/>
              <a:gd name="connsiteY58" fmla="*/ 160020 h 545782"/>
              <a:gd name="connsiteX59" fmla="*/ 431482 w 559117"/>
              <a:gd name="connsiteY59" fmla="*/ 212407 h 545782"/>
              <a:gd name="connsiteX60" fmla="*/ 419100 w 559117"/>
              <a:gd name="connsiteY60" fmla="*/ 280035 h 545782"/>
              <a:gd name="connsiteX61" fmla="*/ 398145 w 559117"/>
              <a:gd name="connsiteY61" fmla="*/ 358140 h 545782"/>
              <a:gd name="connsiteX62" fmla="*/ 394335 w 559117"/>
              <a:gd name="connsiteY62" fmla="*/ 368617 h 545782"/>
              <a:gd name="connsiteX63" fmla="*/ 389572 w 559117"/>
              <a:gd name="connsiteY63" fmla="*/ 379095 h 545782"/>
              <a:gd name="connsiteX64" fmla="*/ 384810 w 559117"/>
              <a:gd name="connsiteY64" fmla="*/ 388620 h 545782"/>
              <a:gd name="connsiteX65" fmla="*/ 378143 w 559117"/>
              <a:gd name="connsiteY65" fmla="*/ 399097 h 545782"/>
              <a:gd name="connsiteX66" fmla="*/ 370522 w 559117"/>
              <a:gd name="connsiteY66" fmla="*/ 409575 h 545782"/>
              <a:gd name="connsiteX67" fmla="*/ 366713 w 559117"/>
              <a:gd name="connsiteY67" fmla="*/ 414338 h 545782"/>
              <a:gd name="connsiteX68" fmla="*/ 363855 w 559117"/>
              <a:gd name="connsiteY68" fmla="*/ 418147 h 545782"/>
              <a:gd name="connsiteX69" fmla="*/ 358140 w 559117"/>
              <a:gd name="connsiteY69" fmla="*/ 424815 h 545782"/>
              <a:gd name="connsiteX70" fmla="*/ 355282 w 559117"/>
              <a:gd name="connsiteY70" fmla="*/ 428625 h 545782"/>
              <a:gd name="connsiteX71" fmla="*/ 353378 w 559117"/>
              <a:gd name="connsiteY71" fmla="*/ 430530 h 545782"/>
              <a:gd name="connsiteX72" fmla="*/ 353378 w 559117"/>
              <a:gd name="connsiteY72" fmla="*/ 430530 h 545782"/>
              <a:gd name="connsiteX73" fmla="*/ 353378 w 559117"/>
              <a:gd name="connsiteY73" fmla="*/ 430530 h 545782"/>
              <a:gd name="connsiteX74" fmla="*/ 351472 w 559117"/>
              <a:gd name="connsiteY74" fmla="*/ 433388 h 545782"/>
              <a:gd name="connsiteX75" fmla="*/ 350520 w 559117"/>
              <a:gd name="connsiteY75" fmla="*/ 434340 h 545782"/>
              <a:gd name="connsiteX76" fmla="*/ 277178 w 559117"/>
              <a:gd name="connsiteY76" fmla="*/ 481013 h 545782"/>
              <a:gd name="connsiteX77" fmla="*/ 205740 w 559117"/>
              <a:gd name="connsiteY77" fmla="*/ 500063 h 545782"/>
              <a:gd name="connsiteX78" fmla="*/ 147638 w 559117"/>
              <a:gd name="connsiteY78" fmla="*/ 510540 h 545782"/>
              <a:gd name="connsiteX79" fmla="*/ 104775 w 559117"/>
              <a:gd name="connsiteY79" fmla="*/ 521017 h 545782"/>
              <a:gd name="connsiteX80" fmla="*/ 88582 w 559117"/>
              <a:gd name="connsiteY80" fmla="*/ 526732 h 545782"/>
              <a:gd name="connsiteX81" fmla="*/ 77153 w 559117"/>
              <a:gd name="connsiteY81" fmla="*/ 531495 h 545782"/>
              <a:gd name="connsiteX82" fmla="*/ 68580 w 559117"/>
              <a:gd name="connsiteY82" fmla="*/ 535305 h 545782"/>
              <a:gd name="connsiteX83" fmla="*/ 60007 w 559117"/>
              <a:gd name="connsiteY83" fmla="*/ 541020 h 545782"/>
              <a:gd name="connsiteX84" fmla="*/ 53340 w 559117"/>
              <a:gd name="connsiteY84" fmla="*/ 545782 h 545782"/>
              <a:gd name="connsiteX85" fmla="*/ 0 w 559117"/>
              <a:gd name="connsiteY85" fmla="*/ 472440 h 54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9117" h="545782">
                <a:moveTo>
                  <a:pt x="0" y="472440"/>
                </a:moveTo>
                <a:cubicBezTo>
                  <a:pt x="0" y="472440"/>
                  <a:pt x="2857" y="470535"/>
                  <a:pt x="6668" y="467678"/>
                </a:cubicBezTo>
                <a:cubicBezTo>
                  <a:pt x="8572" y="465772"/>
                  <a:pt x="11430" y="463867"/>
                  <a:pt x="15240" y="461010"/>
                </a:cubicBezTo>
                <a:cubicBezTo>
                  <a:pt x="19050" y="458153"/>
                  <a:pt x="25718" y="454342"/>
                  <a:pt x="31432" y="451485"/>
                </a:cubicBezTo>
                <a:cubicBezTo>
                  <a:pt x="38100" y="447675"/>
                  <a:pt x="44768" y="444817"/>
                  <a:pt x="51435" y="441960"/>
                </a:cubicBezTo>
                <a:cubicBezTo>
                  <a:pt x="58103" y="438150"/>
                  <a:pt x="65722" y="436245"/>
                  <a:pt x="74295" y="433388"/>
                </a:cubicBezTo>
                <a:cubicBezTo>
                  <a:pt x="90488" y="427672"/>
                  <a:pt x="108585" y="423863"/>
                  <a:pt x="127635" y="420053"/>
                </a:cubicBezTo>
                <a:cubicBezTo>
                  <a:pt x="145732" y="416242"/>
                  <a:pt x="164782" y="413385"/>
                  <a:pt x="185738" y="409575"/>
                </a:cubicBezTo>
                <a:cubicBezTo>
                  <a:pt x="204788" y="405765"/>
                  <a:pt x="223838" y="401003"/>
                  <a:pt x="240982" y="394335"/>
                </a:cubicBezTo>
                <a:cubicBezTo>
                  <a:pt x="258128" y="387667"/>
                  <a:pt x="272415" y="379095"/>
                  <a:pt x="284797" y="366713"/>
                </a:cubicBezTo>
                <a:lnTo>
                  <a:pt x="285750" y="365760"/>
                </a:lnTo>
                <a:cubicBezTo>
                  <a:pt x="284797" y="366713"/>
                  <a:pt x="287655" y="363855"/>
                  <a:pt x="283845" y="367665"/>
                </a:cubicBezTo>
                <a:lnTo>
                  <a:pt x="283845" y="367665"/>
                </a:lnTo>
                <a:lnTo>
                  <a:pt x="283845" y="367665"/>
                </a:lnTo>
                <a:lnTo>
                  <a:pt x="285750" y="365760"/>
                </a:lnTo>
                <a:lnTo>
                  <a:pt x="288607" y="361950"/>
                </a:lnTo>
                <a:lnTo>
                  <a:pt x="294322" y="355282"/>
                </a:lnTo>
                <a:lnTo>
                  <a:pt x="297180" y="351472"/>
                </a:lnTo>
                <a:cubicBezTo>
                  <a:pt x="298132" y="350520"/>
                  <a:pt x="298132" y="349567"/>
                  <a:pt x="299085" y="348615"/>
                </a:cubicBezTo>
                <a:cubicBezTo>
                  <a:pt x="300038" y="346710"/>
                  <a:pt x="300990" y="345757"/>
                  <a:pt x="301943" y="343853"/>
                </a:cubicBezTo>
                <a:cubicBezTo>
                  <a:pt x="302895" y="341947"/>
                  <a:pt x="303847" y="340995"/>
                  <a:pt x="304800" y="339090"/>
                </a:cubicBezTo>
                <a:lnTo>
                  <a:pt x="307657" y="333375"/>
                </a:lnTo>
                <a:lnTo>
                  <a:pt x="310515" y="327660"/>
                </a:lnTo>
                <a:cubicBezTo>
                  <a:pt x="311468" y="325755"/>
                  <a:pt x="312420" y="322897"/>
                  <a:pt x="313372" y="320992"/>
                </a:cubicBezTo>
                <a:cubicBezTo>
                  <a:pt x="320993" y="302895"/>
                  <a:pt x="325755" y="281940"/>
                  <a:pt x="330518" y="260032"/>
                </a:cubicBezTo>
                <a:cubicBezTo>
                  <a:pt x="335280" y="237172"/>
                  <a:pt x="339090" y="213360"/>
                  <a:pt x="343853" y="189547"/>
                </a:cubicBezTo>
                <a:cubicBezTo>
                  <a:pt x="349568" y="165735"/>
                  <a:pt x="357188" y="140970"/>
                  <a:pt x="368618" y="118110"/>
                </a:cubicBezTo>
                <a:cubicBezTo>
                  <a:pt x="374332" y="106680"/>
                  <a:pt x="381000" y="96203"/>
                  <a:pt x="388620" y="85725"/>
                </a:cubicBezTo>
                <a:cubicBezTo>
                  <a:pt x="392430" y="80963"/>
                  <a:pt x="396240" y="76200"/>
                  <a:pt x="400050" y="71438"/>
                </a:cubicBezTo>
                <a:cubicBezTo>
                  <a:pt x="401955" y="69532"/>
                  <a:pt x="403860" y="66675"/>
                  <a:pt x="405765" y="64770"/>
                </a:cubicBezTo>
                <a:lnTo>
                  <a:pt x="406718" y="63817"/>
                </a:lnTo>
                <a:lnTo>
                  <a:pt x="406718" y="63817"/>
                </a:lnTo>
                <a:lnTo>
                  <a:pt x="408622" y="61913"/>
                </a:lnTo>
                <a:lnTo>
                  <a:pt x="409575" y="60960"/>
                </a:lnTo>
                <a:lnTo>
                  <a:pt x="412432" y="59055"/>
                </a:lnTo>
                <a:cubicBezTo>
                  <a:pt x="414338" y="57150"/>
                  <a:pt x="416243" y="56197"/>
                  <a:pt x="417195" y="54292"/>
                </a:cubicBezTo>
                <a:cubicBezTo>
                  <a:pt x="419100" y="52388"/>
                  <a:pt x="420053" y="51435"/>
                  <a:pt x="422910" y="49530"/>
                </a:cubicBezTo>
                <a:cubicBezTo>
                  <a:pt x="427672" y="45720"/>
                  <a:pt x="432435" y="41910"/>
                  <a:pt x="437197" y="39053"/>
                </a:cubicBezTo>
                <a:cubicBezTo>
                  <a:pt x="445770" y="33338"/>
                  <a:pt x="454343" y="28575"/>
                  <a:pt x="462915" y="24765"/>
                </a:cubicBezTo>
                <a:cubicBezTo>
                  <a:pt x="479107" y="16192"/>
                  <a:pt x="493395" y="12382"/>
                  <a:pt x="504825" y="8572"/>
                </a:cubicBezTo>
                <a:cubicBezTo>
                  <a:pt x="516255" y="4763"/>
                  <a:pt x="525780" y="2857"/>
                  <a:pt x="531495" y="1905"/>
                </a:cubicBezTo>
                <a:cubicBezTo>
                  <a:pt x="537210" y="952"/>
                  <a:pt x="541020" y="0"/>
                  <a:pt x="541020" y="0"/>
                </a:cubicBezTo>
                <a:lnTo>
                  <a:pt x="559118" y="85725"/>
                </a:lnTo>
                <a:cubicBezTo>
                  <a:pt x="559118" y="85725"/>
                  <a:pt x="556260" y="86678"/>
                  <a:pt x="551497" y="87630"/>
                </a:cubicBezTo>
                <a:cubicBezTo>
                  <a:pt x="546735" y="88582"/>
                  <a:pt x="539115" y="90488"/>
                  <a:pt x="530543" y="93345"/>
                </a:cubicBezTo>
                <a:cubicBezTo>
                  <a:pt x="521970" y="96203"/>
                  <a:pt x="511493" y="99060"/>
                  <a:pt x="501968" y="104775"/>
                </a:cubicBezTo>
                <a:cubicBezTo>
                  <a:pt x="496253" y="106680"/>
                  <a:pt x="491490" y="110490"/>
                  <a:pt x="486728" y="113347"/>
                </a:cubicBezTo>
                <a:cubicBezTo>
                  <a:pt x="484822" y="115253"/>
                  <a:pt x="482918" y="116205"/>
                  <a:pt x="481013" y="118110"/>
                </a:cubicBezTo>
                <a:cubicBezTo>
                  <a:pt x="480060" y="118110"/>
                  <a:pt x="478155" y="120015"/>
                  <a:pt x="476250" y="121920"/>
                </a:cubicBezTo>
                <a:cubicBezTo>
                  <a:pt x="474345" y="123825"/>
                  <a:pt x="473393" y="124778"/>
                  <a:pt x="471488" y="126682"/>
                </a:cubicBezTo>
                <a:lnTo>
                  <a:pt x="468630" y="128588"/>
                </a:lnTo>
                <a:lnTo>
                  <a:pt x="467678" y="129540"/>
                </a:lnTo>
                <a:lnTo>
                  <a:pt x="467678" y="129540"/>
                </a:lnTo>
                <a:cubicBezTo>
                  <a:pt x="465772" y="130492"/>
                  <a:pt x="469582" y="127635"/>
                  <a:pt x="469582" y="128588"/>
                </a:cubicBezTo>
                <a:lnTo>
                  <a:pt x="469582" y="128588"/>
                </a:lnTo>
                <a:lnTo>
                  <a:pt x="469582" y="129540"/>
                </a:lnTo>
                <a:lnTo>
                  <a:pt x="466725" y="133350"/>
                </a:lnTo>
                <a:cubicBezTo>
                  <a:pt x="464820" y="136207"/>
                  <a:pt x="461963" y="138113"/>
                  <a:pt x="460057" y="140970"/>
                </a:cubicBezTo>
                <a:cubicBezTo>
                  <a:pt x="456247" y="146685"/>
                  <a:pt x="451485" y="153353"/>
                  <a:pt x="448628" y="160020"/>
                </a:cubicBezTo>
                <a:cubicBezTo>
                  <a:pt x="441007" y="174307"/>
                  <a:pt x="435293" y="191453"/>
                  <a:pt x="431482" y="212407"/>
                </a:cubicBezTo>
                <a:cubicBezTo>
                  <a:pt x="426720" y="232410"/>
                  <a:pt x="423863" y="255270"/>
                  <a:pt x="419100" y="280035"/>
                </a:cubicBezTo>
                <a:cubicBezTo>
                  <a:pt x="414338" y="304800"/>
                  <a:pt x="408622" y="331470"/>
                  <a:pt x="398145" y="358140"/>
                </a:cubicBezTo>
                <a:cubicBezTo>
                  <a:pt x="397193" y="361950"/>
                  <a:pt x="395288" y="364807"/>
                  <a:pt x="394335" y="368617"/>
                </a:cubicBezTo>
                <a:lnTo>
                  <a:pt x="389572" y="379095"/>
                </a:lnTo>
                <a:lnTo>
                  <a:pt x="384810" y="388620"/>
                </a:lnTo>
                <a:cubicBezTo>
                  <a:pt x="382905" y="391478"/>
                  <a:pt x="380047" y="395288"/>
                  <a:pt x="378143" y="399097"/>
                </a:cubicBezTo>
                <a:lnTo>
                  <a:pt x="370522" y="409575"/>
                </a:lnTo>
                <a:lnTo>
                  <a:pt x="366713" y="414338"/>
                </a:lnTo>
                <a:lnTo>
                  <a:pt x="363855" y="418147"/>
                </a:lnTo>
                <a:lnTo>
                  <a:pt x="358140" y="424815"/>
                </a:lnTo>
                <a:lnTo>
                  <a:pt x="355282" y="428625"/>
                </a:lnTo>
                <a:lnTo>
                  <a:pt x="353378" y="430530"/>
                </a:lnTo>
                <a:lnTo>
                  <a:pt x="353378" y="430530"/>
                </a:lnTo>
                <a:lnTo>
                  <a:pt x="353378" y="430530"/>
                </a:lnTo>
                <a:cubicBezTo>
                  <a:pt x="349568" y="435292"/>
                  <a:pt x="352425" y="431482"/>
                  <a:pt x="351472" y="433388"/>
                </a:cubicBezTo>
                <a:lnTo>
                  <a:pt x="350520" y="434340"/>
                </a:lnTo>
                <a:cubicBezTo>
                  <a:pt x="328613" y="456247"/>
                  <a:pt x="301943" y="471488"/>
                  <a:pt x="277178" y="481013"/>
                </a:cubicBezTo>
                <a:cubicBezTo>
                  <a:pt x="251460" y="490538"/>
                  <a:pt x="227647" y="496253"/>
                  <a:pt x="205740" y="500063"/>
                </a:cubicBezTo>
                <a:cubicBezTo>
                  <a:pt x="184785" y="503872"/>
                  <a:pt x="165735" y="506730"/>
                  <a:pt x="147638" y="510540"/>
                </a:cubicBezTo>
                <a:cubicBezTo>
                  <a:pt x="130493" y="513397"/>
                  <a:pt x="116205" y="517207"/>
                  <a:pt x="104775" y="521017"/>
                </a:cubicBezTo>
                <a:cubicBezTo>
                  <a:pt x="99060" y="522922"/>
                  <a:pt x="93345" y="524828"/>
                  <a:pt x="88582" y="526732"/>
                </a:cubicBezTo>
                <a:cubicBezTo>
                  <a:pt x="83820" y="528638"/>
                  <a:pt x="79057" y="530542"/>
                  <a:pt x="77153" y="531495"/>
                </a:cubicBezTo>
                <a:cubicBezTo>
                  <a:pt x="74295" y="533400"/>
                  <a:pt x="71438" y="534353"/>
                  <a:pt x="68580" y="535305"/>
                </a:cubicBezTo>
                <a:cubicBezTo>
                  <a:pt x="64770" y="537210"/>
                  <a:pt x="61913" y="540067"/>
                  <a:pt x="60007" y="541020"/>
                </a:cubicBezTo>
                <a:cubicBezTo>
                  <a:pt x="55245" y="543878"/>
                  <a:pt x="53340" y="545782"/>
                  <a:pt x="53340" y="545782"/>
                </a:cubicBezTo>
                <a:lnTo>
                  <a:pt x="0" y="47244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21C811D-EA4B-4F3E-9D68-A5F609ADDB3F}"/>
              </a:ext>
            </a:extLst>
          </p:cNvPr>
          <p:cNvSpPr/>
          <p:nvPr userDrawn="1"/>
        </p:nvSpPr>
        <p:spPr>
          <a:xfrm>
            <a:off x="7466264" y="5167439"/>
            <a:ext cx="1856156" cy="1619479"/>
          </a:xfrm>
          <a:custGeom>
            <a:avLst/>
            <a:gdLst>
              <a:gd name="connsiteX0" fmla="*/ 0 w 806767"/>
              <a:gd name="connsiteY0" fmla="*/ 688658 h 703897"/>
              <a:gd name="connsiteX1" fmla="*/ 2857 w 806767"/>
              <a:gd name="connsiteY1" fmla="*/ 676275 h 703897"/>
              <a:gd name="connsiteX2" fmla="*/ 5715 w 806767"/>
              <a:gd name="connsiteY2" fmla="*/ 661035 h 703897"/>
              <a:gd name="connsiteX3" fmla="*/ 10477 w 806767"/>
              <a:gd name="connsiteY3" fmla="*/ 639127 h 703897"/>
              <a:gd name="connsiteX4" fmla="*/ 31432 w 806767"/>
              <a:gd name="connsiteY4" fmla="*/ 580073 h 703897"/>
              <a:gd name="connsiteX5" fmla="*/ 40957 w 806767"/>
              <a:gd name="connsiteY5" fmla="*/ 562927 h 703897"/>
              <a:gd name="connsiteX6" fmla="*/ 53340 w 806767"/>
              <a:gd name="connsiteY6" fmla="*/ 544830 h 703897"/>
              <a:gd name="connsiteX7" fmla="*/ 68580 w 806767"/>
              <a:gd name="connsiteY7" fmla="*/ 527685 h 703897"/>
              <a:gd name="connsiteX8" fmla="*/ 69532 w 806767"/>
              <a:gd name="connsiteY8" fmla="*/ 526733 h 703897"/>
              <a:gd name="connsiteX9" fmla="*/ 70485 w 806767"/>
              <a:gd name="connsiteY9" fmla="*/ 525780 h 703897"/>
              <a:gd name="connsiteX10" fmla="*/ 70485 w 806767"/>
              <a:gd name="connsiteY10" fmla="*/ 525780 h 703897"/>
              <a:gd name="connsiteX11" fmla="*/ 72390 w 806767"/>
              <a:gd name="connsiteY11" fmla="*/ 523875 h 703897"/>
              <a:gd name="connsiteX12" fmla="*/ 74295 w 806767"/>
              <a:gd name="connsiteY12" fmla="*/ 521970 h 703897"/>
              <a:gd name="connsiteX13" fmla="*/ 78105 w 806767"/>
              <a:gd name="connsiteY13" fmla="*/ 519112 h 703897"/>
              <a:gd name="connsiteX14" fmla="*/ 85725 w 806767"/>
              <a:gd name="connsiteY14" fmla="*/ 512445 h 703897"/>
              <a:gd name="connsiteX15" fmla="*/ 89535 w 806767"/>
              <a:gd name="connsiteY15" fmla="*/ 509587 h 703897"/>
              <a:gd name="connsiteX16" fmla="*/ 95250 w 806767"/>
              <a:gd name="connsiteY16" fmla="*/ 505777 h 703897"/>
              <a:gd name="connsiteX17" fmla="*/ 106680 w 806767"/>
              <a:gd name="connsiteY17" fmla="*/ 498158 h 703897"/>
              <a:gd name="connsiteX18" fmla="*/ 112395 w 806767"/>
              <a:gd name="connsiteY18" fmla="*/ 494348 h 703897"/>
              <a:gd name="connsiteX19" fmla="*/ 118110 w 806767"/>
              <a:gd name="connsiteY19" fmla="*/ 491490 h 703897"/>
              <a:gd name="connsiteX20" fmla="*/ 129540 w 806767"/>
              <a:gd name="connsiteY20" fmla="*/ 485775 h 703897"/>
              <a:gd name="connsiteX21" fmla="*/ 176213 w 806767"/>
              <a:gd name="connsiteY21" fmla="*/ 468630 h 703897"/>
              <a:gd name="connsiteX22" fmla="*/ 270510 w 806767"/>
              <a:gd name="connsiteY22" fmla="*/ 448627 h 703897"/>
              <a:gd name="connsiteX23" fmla="*/ 350520 w 806767"/>
              <a:gd name="connsiteY23" fmla="*/ 421005 h 703897"/>
              <a:gd name="connsiteX24" fmla="*/ 365760 w 806767"/>
              <a:gd name="connsiteY24" fmla="*/ 409575 h 703897"/>
              <a:gd name="connsiteX25" fmla="*/ 373380 w 806767"/>
              <a:gd name="connsiteY25" fmla="*/ 403860 h 703897"/>
              <a:gd name="connsiteX26" fmla="*/ 373380 w 806767"/>
              <a:gd name="connsiteY26" fmla="*/ 403860 h 703897"/>
              <a:gd name="connsiteX27" fmla="*/ 371475 w 806767"/>
              <a:gd name="connsiteY27" fmla="*/ 405765 h 703897"/>
              <a:gd name="connsiteX28" fmla="*/ 372427 w 806767"/>
              <a:gd name="connsiteY28" fmla="*/ 404812 h 703897"/>
              <a:gd name="connsiteX29" fmla="*/ 373380 w 806767"/>
              <a:gd name="connsiteY29" fmla="*/ 403860 h 703897"/>
              <a:gd name="connsiteX30" fmla="*/ 375285 w 806767"/>
              <a:gd name="connsiteY30" fmla="*/ 401002 h 703897"/>
              <a:gd name="connsiteX31" fmla="*/ 379095 w 806767"/>
              <a:gd name="connsiteY31" fmla="*/ 396240 h 703897"/>
              <a:gd name="connsiteX32" fmla="*/ 390525 w 806767"/>
              <a:gd name="connsiteY32" fmla="*/ 381000 h 703897"/>
              <a:gd name="connsiteX33" fmla="*/ 395288 w 806767"/>
              <a:gd name="connsiteY33" fmla="*/ 372427 h 703897"/>
              <a:gd name="connsiteX34" fmla="*/ 400050 w 806767"/>
              <a:gd name="connsiteY34" fmla="*/ 362902 h 703897"/>
              <a:gd name="connsiteX35" fmla="*/ 423863 w 806767"/>
              <a:gd name="connsiteY35" fmla="*/ 272415 h 703897"/>
              <a:gd name="connsiteX36" fmla="*/ 451485 w 806767"/>
              <a:gd name="connsiteY36" fmla="*/ 167640 h 703897"/>
              <a:gd name="connsiteX37" fmla="*/ 464820 w 806767"/>
              <a:gd name="connsiteY37" fmla="*/ 141922 h 703897"/>
              <a:gd name="connsiteX38" fmla="*/ 481013 w 806767"/>
              <a:gd name="connsiteY38" fmla="*/ 118110 h 703897"/>
              <a:gd name="connsiteX39" fmla="*/ 490538 w 806767"/>
              <a:gd name="connsiteY39" fmla="*/ 107633 h 703897"/>
              <a:gd name="connsiteX40" fmla="*/ 495300 w 806767"/>
              <a:gd name="connsiteY40" fmla="*/ 101917 h 703897"/>
              <a:gd name="connsiteX41" fmla="*/ 495300 w 806767"/>
              <a:gd name="connsiteY41" fmla="*/ 101917 h 703897"/>
              <a:gd name="connsiteX42" fmla="*/ 497205 w 806767"/>
              <a:gd name="connsiteY42" fmla="*/ 100013 h 703897"/>
              <a:gd name="connsiteX43" fmla="*/ 498157 w 806767"/>
              <a:gd name="connsiteY43" fmla="*/ 100013 h 703897"/>
              <a:gd name="connsiteX44" fmla="*/ 499110 w 806767"/>
              <a:gd name="connsiteY44" fmla="*/ 99060 h 703897"/>
              <a:gd name="connsiteX45" fmla="*/ 501015 w 806767"/>
              <a:gd name="connsiteY45" fmla="*/ 97155 h 703897"/>
              <a:gd name="connsiteX46" fmla="*/ 509588 w 806767"/>
              <a:gd name="connsiteY46" fmla="*/ 89535 h 703897"/>
              <a:gd name="connsiteX47" fmla="*/ 515302 w 806767"/>
              <a:gd name="connsiteY47" fmla="*/ 84772 h 703897"/>
              <a:gd name="connsiteX48" fmla="*/ 521017 w 806767"/>
              <a:gd name="connsiteY48" fmla="*/ 80010 h 703897"/>
              <a:gd name="connsiteX49" fmla="*/ 611505 w 806767"/>
              <a:gd name="connsiteY49" fmla="*/ 40958 h 703897"/>
              <a:gd name="connsiteX50" fmla="*/ 682942 w 806767"/>
              <a:gd name="connsiteY50" fmla="*/ 26670 h 703897"/>
              <a:gd name="connsiteX51" fmla="*/ 731520 w 806767"/>
              <a:gd name="connsiteY51" fmla="*/ 15240 h 703897"/>
              <a:gd name="connsiteX52" fmla="*/ 747713 w 806767"/>
              <a:gd name="connsiteY52" fmla="*/ 9525 h 703897"/>
              <a:gd name="connsiteX53" fmla="*/ 759142 w 806767"/>
              <a:gd name="connsiteY53" fmla="*/ 4763 h 703897"/>
              <a:gd name="connsiteX54" fmla="*/ 767715 w 806767"/>
              <a:gd name="connsiteY54" fmla="*/ 0 h 703897"/>
              <a:gd name="connsiteX55" fmla="*/ 806767 w 806767"/>
              <a:gd name="connsiteY55" fmla="*/ 73342 h 703897"/>
              <a:gd name="connsiteX56" fmla="*/ 793432 w 806767"/>
              <a:gd name="connsiteY56" fmla="*/ 80010 h 703897"/>
              <a:gd name="connsiteX57" fmla="*/ 777240 w 806767"/>
              <a:gd name="connsiteY57" fmla="*/ 86677 h 703897"/>
              <a:gd name="connsiteX58" fmla="*/ 755332 w 806767"/>
              <a:gd name="connsiteY58" fmla="*/ 93345 h 703897"/>
              <a:gd name="connsiteX59" fmla="*/ 698182 w 806767"/>
              <a:gd name="connsiteY59" fmla="*/ 105727 h 703897"/>
              <a:gd name="connsiteX60" fmla="*/ 631507 w 806767"/>
              <a:gd name="connsiteY60" fmla="*/ 118110 h 703897"/>
              <a:gd name="connsiteX61" fmla="*/ 598170 w 806767"/>
              <a:gd name="connsiteY61" fmla="*/ 127635 h 703897"/>
              <a:gd name="connsiteX62" fmla="*/ 582930 w 806767"/>
              <a:gd name="connsiteY62" fmla="*/ 134302 h 703897"/>
              <a:gd name="connsiteX63" fmla="*/ 569595 w 806767"/>
              <a:gd name="connsiteY63" fmla="*/ 142875 h 703897"/>
              <a:gd name="connsiteX64" fmla="*/ 566738 w 806767"/>
              <a:gd name="connsiteY64" fmla="*/ 144780 h 703897"/>
              <a:gd name="connsiteX65" fmla="*/ 562927 w 806767"/>
              <a:gd name="connsiteY65" fmla="*/ 147638 h 703897"/>
              <a:gd name="connsiteX66" fmla="*/ 554355 w 806767"/>
              <a:gd name="connsiteY66" fmla="*/ 155258 h 703897"/>
              <a:gd name="connsiteX67" fmla="*/ 552450 w 806767"/>
              <a:gd name="connsiteY67" fmla="*/ 157163 h 703897"/>
              <a:gd name="connsiteX68" fmla="*/ 551497 w 806767"/>
              <a:gd name="connsiteY68" fmla="*/ 158115 h 703897"/>
              <a:gd name="connsiteX69" fmla="*/ 550545 w 806767"/>
              <a:gd name="connsiteY69" fmla="*/ 159067 h 703897"/>
              <a:gd name="connsiteX70" fmla="*/ 551497 w 806767"/>
              <a:gd name="connsiteY70" fmla="*/ 158115 h 703897"/>
              <a:gd name="connsiteX71" fmla="*/ 551497 w 806767"/>
              <a:gd name="connsiteY71" fmla="*/ 158115 h 703897"/>
              <a:gd name="connsiteX72" fmla="*/ 548640 w 806767"/>
              <a:gd name="connsiteY72" fmla="*/ 160972 h 703897"/>
              <a:gd name="connsiteX73" fmla="*/ 542925 w 806767"/>
              <a:gd name="connsiteY73" fmla="*/ 167640 h 703897"/>
              <a:gd name="connsiteX74" fmla="*/ 532447 w 806767"/>
              <a:gd name="connsiteY74" fmla="*/ 181927 h 703897"/>
              <a:gd name="connsiteX75" fmla="*/ 523875 w 806767"/>
              <a:gd name="connsiteY75" fmla="*/ 199073 h 703897"/>
              <a:gd name="connsiteX76" fmla="*/ 502920 w 806767"/>
              <a:gd name="connsiteY76" fmla="*/ 286702 h 703897"/>
              <a:gd name="connsiteX77" fmla="*/ 475297 w 806767"/>
              <a:gd name="connsiteY77" fmla="*/ 395287 h 703897"/>
              <a:gd name="connsiteX78" fmla="*/ 468630 w 806767"/>
              <a:gd name="connsiteY78" fmla="*/ 409575 h 703897"/>
              <a:gd name="connsiteX79" fmla="*/ 461010 w 806767"/>
              <a:gd name="connsiteY79" fmla="*/ 423862 h 703897"/>
              <a:gd name="connsiteX80" fmla="*/ 441960 w 806767"/>
              <a:gd name="connsiteY80" fmla="*/ 449580 h 703897"/>
              <a:gd name="connsiteX81" fmla="*/ 438150 w 806767"/>
              <a:gd name="connsiteY81" fmla="*/ 454342 h 703897"/>
              <a:gd name="connsiteX82" fmla="*/ 436245 w 806767"/>
              <a:gd name="connsiteY82" fmla="*/ 457200 h 703897"/>
              <a:gd name="connsiteX83" fmla="*/ 435292 w 806767"/>
              <a:gd name="connsiteY83" fmla="*/ 458152 h 703897"/>
              <a:gd name="connsiteX84" fmla="*/ 434340 w 806767"/>
              <a:gd name="connsiteY84" fmla="*/ 459105 h 703897"/>
              <a:gd name="connsiteX85" fmla="*/ 432435 w 806767"/>
              <a:gd name="connsiteY85" fmla="*/ 461010 h 703897"/>
              <a:gd name="connsiteX86" fmla="*/ 432435 w 806767"/>
              <a:gd name="connsiteY86" fmla="*/ 461010 h 703897"/>
              <a:gd name="connsiteX87" fmla="*/ 420052 w 806767"/>
              <a:gd name="connsiteY87" fmla="*/ 471487 h 703897"/>
              <a:gd name="connsiteX88" fmla="*/ 394335 w 806767"/>
              <a:gd name="connsiteY88" fmla="*/ 490537 h 703897"/>
              <a:gd name="connsiteX89" fmla="*/ 366713 w 806767"/>
              <a:gd name="connsiteY89" fmla="*/ 504825 h 703897"/>
              <a:gd name="connsiteX90" fmla="*/ 339090 w 806767"/>
              <a:gd name="connsiteY90" fmla="*/ 515302 h 703897"/>
              <a:gd name="connsiteX91" fmla="*/ 312420 w 806767"/>
              <a:gd name="connsiteY91" fmla="*/ 522923 h 703897"/>
              <a:gd name="connsiteX92" fmla="*/ 286702 w 806767"/>
              <a:gd name="connsiteY92" fmla="*/ 528637 h 703897"/>
              <a:gd name="connsiteX93" fmla="*/ 198120 w 806767"/>
              <a:gd name="connsiteY93" fmla="*/ 545783 h 703897"/>
              <a:gd name="connsiteX94" fmla="*/ 163830 w 806767"/>
              <a:gd name="connsiteY94" fmla="*/ 558165 h 703897"/>
              <a:gd name="connsiteX95" fmla="*/ 156210 w 806767"/>
              <a:gd name="connsiteY95" fmla="*/ 561975 h 703897"/>
              <a:gd name="connsiteX96" fmla="*/ 152400 w 806767"/>
              <a:gd name="connsiteY96" fmla="*/ 563880 h 703897"/>
              <a:gd name="connsiteX97" fmla="*/ 149542 w 806767"/>
              <a:gd name="connsiteY97" fmla="*/ 565785 h 703897"/>
              <a:gd name="connsiteX98" fmla="*/ 143827 w 806767"/>
              <a:gd name="connsiteY98" fmla="*/ 568643 h 703897"/>
              <a:gd name="connsiteX99" fmla="*/ 140970 w 806767"/>
              <a:gd name="connsiteY99" fmla="*/ 570548 h 703897"/>
              <a:gd name="connsiteX100" fmla="*/ 137160 w 806767"/>
              <a:gd name="connsiteY100" fmla="*/ 573405 h 703897"/>
              <a:gd name="connsiteX101" fmla="*/ 129540 w 806767"/>
              <a:gd name="connsiteY101" fmla="*/ 580073 h 703897"/>
              <a:gd name="connsiteX102" fmla="*/ 126682 w 806767"/>
              <a:gd name="connsiteY102" fmla="*/ 582930 h 703897"/>
              <a:gd name="connsiteX103" fmla="*/ 124777 w 806767"/>
              <a:gd name="connsiteY103" fmla="*/ 584835 h 703897"/>
              <a:gd name="connsiteX104" fmla="*/ 126682 w 806767"/>
              <a:gd name="connsiteY104" fmla="*/ 582930 h 703897"/>
              <a:gd name="connsiteX105" fmla="*/ 126682 w 806767"/>
              <a:gd name="connsiteY105" fmla="*/ 582930 h 703897"/>
              <a:gd name="connsiteX106" fmla="*/ 126682 w 806767"/>
              <a:gd name="connsiteY106" fmla="*/ 582930 h 703897"/>
              <a:gd name="connsiteX107" fmla="*/ 125730 w 806767"/>
              <a:gd name="connsiteY107" fmla="*/ 583883 h 703897"/>
              <a:gd name="connsiteX108" fmla="*/ 116205 w 806767"/>
              <a:gd name="connsiteY108" fmla="*/ 594360 h 703897"/>
              <a:gd name="connsiteX109" fmla="*/ 108585 w 806767"/>
              <a:gd name="connsiteY109" fmla="*/ 604837 h 703897"/>
              <a:gd name="connsiteX110" fmla="*/ 102870 w 806767"/>
              <a:gd name="connsiteY110" fmla="*/ 616268 h 703897"/>
              <a:gd name="connsiteX111" fmla="*/ 87630 w 806767"/>
              <a:gd name="connsiteY111" fmla="*/ 659130 h 703897"/>
              <a:gd name="connsiteX112" fmla="*/ 83820 w 806767"/>
              <a:gd name="connsiteY112" fmla="*/ 677227 h 703897"/>
              <a:gd name="connsiteX113" fmla="*/ 80963 w 806767"/>
              <a:gd name="connsiteY113" fmla="*/ 691515 h 703897"/>
              <a:gd name="connsiteX114" fmla="*/ 79057 w 806767"/>
              <a:gd name="connsiteY114" fmla="*/ 703898 h 703897"/>
              <a:gd name="connsiteX115" fmla="*/ 0 w 806767"/>
              <a:gd name="connsiteY115" fmla="*/ 688658 h 70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806767" h="703897">
                <a:moveTo>
                  <a:pt x="0" y="688658"/>
                </a:moveTo>
                <a:cubicBezTo>
                  <a:pt x="0" y="688658"/>
                  <a:pt x="952" y="684848"/>
                  <a:pt x="2857" y="676275"/>
                </a:cubicBezTo>
                <a:cubicBezTo>
                  <a:pt x="3810" y="672465"/>
                  <a:pt x="4763" y="667702"/>
                  <a:pt x="5715" y="661035"/>
                </a:cubicBezTo>
                <a:cubicBezTo>
                  <a:pt x="6667" y="654368"/>
                  <a:pt x="8572" y="647700"/>
                  <a:pt x="10477" y="639127"/>
                </a:cubicBezTo>
                <a:cubicBezTo>
                  <a:pt x="14288" y="622935"/>
                  <a:pt x="20955" y="602933"/>
                  <a:pt x="31432" y="580073"/>
                </a:cubicBezTo>
                <a:cubicBezTo>
                  <a:pt x="34290" y="574358"/>
                  <a:pt x="37147" y="568643"/>
                  <a:pt x="40957" y="562927"/>
                </a:cubicBezTo>
                <a:cubicBezTo>
                  <a:pt x="44767" y="557212"/>
                  <a:pt x="48577" y="551498"/>
                  <a:pt x="53340" y="544830"/>
                </a:cubicBezTo>
                <a:cubicBezTo>
                  <a:pt x="58102" y="539115"/>
                  <a:pt x="62865" y="533400"/>
                  <a:pt x="68580" y="527685"/>
                </a:cubicBezTo>
                <a:lnTo>
                  <a:pt x="69532" y="526733"/>
                </a:lnTo>
                <a:lnTo>
                  <a:pt x="70485" y="525780"/>
                </a:lnTo>
                <a:lnTo>
                  <a:pt x="70485" y="525780"/>
                </a:lnTo>
                <a:cubicBezTo>
                  <a:pt x="68580" y="527685"/>
                  <a:pt x="73342" y="522923"/>
                  <a:pt x="72390" y="523875"/>
                </a:cubicBezTo>
                <a:lnTo>
                  <a:pt x="74295" y="521970"/>
                </a:lnTo>
                <a:lnTo>
                  <a:pt x="78105" y="519112"/>
                </a:lnTo>
                <a:cubicBezTo>
                  <a:pt x="80010" y="517208"/>
                  <a:pt x="82867" y="515302"/>
                  <a:pt x="85725" y="512445"/>
                </a:cubicBezTo>
                <a:lnTo>
                  <a:pt x="89535" y="509587"/>
                </a:lnTo>
                <a:lnTo>
                  <a:pt x="95250" y="505777"/>
                </a:lnTo>
                <a:cubicBezTo>
                  <a:pt x="99060" y="502920"/>
                  <a:pt x="102870" y="501015"/>
                  <a:pt x="106680" y="498158"/>
                </a:cubicBezTo>
                <a:lnTo>
                  <a:pt x="112395" y="494348"/>
                </a:lnTo>
                <a:cubicBezTo>
                  <a:pt x="114300" y="493395"/>
                  <a:pt x="116205" y="492442"/>
                  <a:pt x="118110" y="491490"/>
                </a:cubicBezTo>
                <a:cubicBezTo>
                  <a:pt x="121920" y="489585"/>
                  <a:pt x="125730" y="487680"/>
                  <a:pt x="129540" y="485775"/>
                </a:cubicBezTo>
                <a:cubicBezTo>
                  <a:pt x="144780" y="478155"/>
                  <a:pt x="160972" y="472440"/>
                  <a:pt x="176213" y="468630"/>
                </a:cubicBezTo>
                <a:cubicBezTo>
                  <a:pt x="208597" y="459105"/>
                  <a:pt x="240030" y="455295"/>
                  <a:pt x="270510" y="448627"/>
                </a:cubicBezTo>
                <a:cubicBezTo>
                  <a:pt x="300990" y="442912"/>
                  <a:pt x="328613" y="435292"/>
                  <a:pt x="350520" y="421005"/>
                </a:cubicBezTo>
                <a:cubicBezTo>
                  <a:pt x="355282" y="417195"/>
                  <a:pt x="360997" y="414337"/>
                  <a:pt x="365760" y="409575"/>
                </a:cubicBezTo>
                <a:lnTo>
                  <a:pt x="373380" y="403860"/>
                </a:lnTo>
                <a:lnTo>
                  <a:pt x="373380" y="403860"/>
                </a:lnTo>
                <a:cubicBezTo>
                  <a:pt x="369570" y="407670"/>
                  <a:pt x="372427" y="404812"/>
                  <a:pt x="371475" y="405765"/>
                </a:cubicBezTo>
                <a:lnTo>
                  <a:pt x="372427" y="404812"/>
                </a:lnTo>
                <a:lnTo>
                  <a:pt x="373380" y="403860"/>
                </a:lnTo>
                <a:lnTo>
                  <a:pt x="375285" y="401002"/>
                </a:lnTo>
                <a:lnTo>
                  <a:pt x="379095" y="396240"/>
                </a:lnTo>
                <a:cubicBezTo>
                  <a:pt x="385763" y="388620"/>
                  <a:pt x="387667" y="384810"/>
                  <a:pt x="390525" y="381000"/>
                </a:cubicBezTo>
                <a:cubicBezTo>
                  <a:pt x="392430" y="379095"/>
                  <a:pt x="393382" y="375285"/>
                  <a:pt x="395288" y="372427"/>
                </a:cubicBezTo>
                <a:cubicBezTo>
                  <a:pt x="397192" y="369570"/>
                  <a:pt x="398145" y="366712"/>
                  <a:pt x="400050" y="362902"/>
                </a:cubicBezTo>
                <a:cubicBezTo>
                  <a:pt x="411480" y="337185"/>
                  <a:pt x="417195" y="306705"/>
                  <a:pt x="423863" y="272415"/>
                </a:cubicBezTo>
                <a:cubicBezTo>
                  <a:pt x="430530" y="239077"/>
                  <a:pt x="436245" y="202883"/>
                  <a:pt x="451485" y="167640"/>
                </a:cubicBezTo>
                <a:cubicBezTo>
                  <a:pt x="455295" y="159067"/>
                  <a:pt x="460057" y="150495"/>
                  <a:pt x="464820" y="141922"/>
                </a:cubicBezTo>
                <a:cubicBezTo>
                  <a:pt x="470535" y="133350"/>
                  <a:pt x="475297" y="125730"/>
                  <a:pt x="481013" y="118110"/>
                </a:cubicBezTo>
                <a:cubicBezTo>
                  <a:pt x="483870" y="114300"/>
                  <a:pt x="487680" y="110490"/>
                  <a:pt x="490538" y="107633"/>
                </a:cubicBezTo>
                <a:lnTo>
                  <a:pt x="495300" y="101917"/>
                </a:lnTo>
                <a:lnTo>
                  <a:pt x="495300" y="101917"/>
                </a:lnTo>
                <a:lnTo>
                  <a:pt x="497205" y="100013"/>
                </a:lnTo>
                <a:lnTo>
                  <a:pt x="498157" y="100013"/>
                </a:lnTo>
                <a:lnTo>
                  <a:pt x="499110" y="99060"/>
                </a:lnTo>
                <a:lnTo>
                  <a:pt x="501015" y="97155"/>
                </a:lnTo>
                <a:cubicBezTo>
                  <a:pt x="503872" y="94297"/>
                  <a:pt x="506730" y="92392"/>
                  <a:pt x="509588" y="89535"/>
                </a:cubicBezTo>
                <a:cubicBezTo>
                  <a:pt x="510540" y="88583"/>
                  <a:pt x="513397" y="86677"/>
                  <a:pt x="515302" y="84772"/>
                </a:cubicBezTo>
                <a:lnTo>
                  <a:pt x="521017" y="80010"/>
                </a:lnTo>
                <a:cubicBezTo>
                  <a:pt x="553402" y="57150"/>
                  <a:pt x="583882" y="47625"/>
                  <a:pt x="611505" y="40958"/>
                </a:cubicBezTo>
                <a:cubicBezTo>
                  <a:pt x="639127" y="34290"/>
                  <a:pt x="662940" y="30480"/>
                  <a:pt x="682942" y="26670"/>
                </a:cubicBezTo>
                <a:cubicBezTo>
                  <a:pt x="702945" y="22860"/>
                  <a:pt x="719138" y="19050"/>
                  <a:pt x="731520" y="15240"/>
                </a:cubicBezTo>
                <a:cubicBezTo>
                  <a:pt x="738188" y="13335"/>
                  <a:pt x="742950" y="11430"/>
                  <a:pt x="747713" y="9525"/>
                </a:cubicBezTo>
                <a:cubicBezTo>
                  <a:pt x="752475" y="7620"/>
                  <a:pt x="756285" y="6667"/>
                  <a:pt x="759142" y="4763"/>
                </a:cubicBezTo>
                <a:cubicBezTo>
                  <a:pt x="764857" y="1905"/>
                  <a:pt x="767715" y="0"/>
                  <a:pt x="767715" y="0"/>
                </a:cubicBezTo>
                <a:lnTo>
                  <a:pt x="806767" y="73342"/>
                </a:lnTo>
                <a:cubicBezTo>
                  <a:pt x="806767" y="73342"/>
                  <a:pt x="802005" y="75247"/>
                  <a:pt x="793432" y="80010"/>
                </a:cubicBezTo>
                <a:cubicBezTo>
                  <a:pt x="788670" y="81915"/>
                  <a:pt x="783907" y="83820"/>
                  <a:pt x="777240" y="86677"/>
                </a:cubicBezTo>
                <a:cubicBezTo>
                  <a:pt x="770572" y="89535"/>
                  <a:pt x="762952" y="91440"/>
                  <a:pt x="755332" y="93345"/>
                </a:cubicBezTo>
                <a:cubicBezTo>
                  <a:pt x="739140" y="98108"/>
                  <a:pt x="719138" y="101917"/>
                  <a:pt x="698182" y="105727"/>
                </a:cubicBezTo>
                <a:cubicBezTo>
                  <a:pt x="677227" y="109538"/>
                  <a:pt x="654367" y="112395"/>
                  <a:pt x="631507" y="118110"/>
                </a:cubicBezTo>
                <a:cubicBezTo>
                  <a:pt x="620077" y="120967"/>
                  <a:pt x="608647" y="123825"/>
                  <a:pt x="598170" y="127635"/>
                </a:cubicBezTo>
                <a:cubicBezTo>
                  <a:pt x="593407" y="130492"/>
                  <a:pt x="587692" y="131445"/>
                  <a:pt x="582930" y="134302"/>
                </a:cubicBezTo>
                <a:cubicBezTo>
                  <a:pt x="578167" y="137160"/>
                  <a:pt x="572452" y="140017"/>
                  <a:pt x="569595" y="142875"/>
                </a:cubicBezTo>
                <a:lnTo>
                  <a:pt x="566738" y="144780"/>
                </a:lnTo>
                <a:cubicBezTo>
                  <a:pt x="565785" y="145733"/>
                  <a:pt x="564832" y="145733"/>
                  <a:pt x="562927" y="147638"/>
                </a:cubicBezTo>
                <a:cubicBezTo>
                  <a:pt x="560070" y="150495"/>
                  <a:pt x="557213" y="152400"/>
                  <a:pt x="554355" y="155258"/>
                </a:cubicBezTo>
                <a:lnTo>
                  <a:pt x="552450" y="157163"/>
                </a:lnTo>
                <a:lnTo>
                  <a:pt x="551497" y="158115"/>
                </a:lnTo>
                <a:lnTo>
                  <a:pt x="550545" y="159067"/>
                </a:lnTo>
                <a:cubicBezTo>
                  <a:pt x="551497" y="158115"/>
                  <a:pt x="548640" y="160972"/>
                  <a:pt x="551497" y="158115"/>
                </a:cubicBezTo>
                <a:lnTo>
                  <a:pt x="551497" y="158115"/>
                </a:lnTo>
                <a:lnTo>
                  <a:pt x="548640" y="160972"/>
                </a:lnTo>
                <a:lnTo>
                  <a:pt x="542925" y="167640"/>
                </a:lnTo>
                <a:cubicBezTo>
                  <a:pt x="539115" y="172402"/>
                  <a:pt x="536257" y="177165"/>
                  <a:pt x="532447" y="181927"/>
                </a:cubicBezTo>
                <a:cubicBezTo>
                  <a:pt x="529590" y="187642"/>
                  <a:pt x="526732" y="193358"/>
                  <a:pt x="523875" y="199073"/>
                </a:cubicBezTo>
                <a:cubicBezTo>
                  <a:pt x="513397" y="223837"/>
                  <a:pt x="507682" y="253365"/>
                  <a:pt x="502920" y="286702"/>
                </a:cubicBezTo>
                <a:cubicBezTo>
                  <a:pt x="497205" y="320040"/>
                  <a:pt x="491490" y="357187"/>
                  <a:pt x="475297" y="395287"/>
                </a:cubicBezTo>
                <a:cubicBezTo>
                  <a:pt x="473392" y="400050"/>
                  <a:pt x="470535" y="404812"/>
                  <a:pt x="468630" y="409575"/>
                </a:cubicBezTo>
                <a:cubicBezTo>
                  <a:pt x="465772" y="414337"/>
                  <a:pt x="463867" y="419100"/>
                  <a:pt x="461010" y="423862"/>
                </a:cubicBezTo>
                <a:cubicBezTo>
                  <a:pt x="454342" y="433387"/>
                  <a:pt x="446722" y="444817"/>
                  <a:pt x="441960" y="449580"/>
                </a:cubicBezTo>
                <a:lnTo>
                  <a:pt x="438150" y="454342"/>
                </a:lnTo>
                <a:lnTo>
                  <a:pt x="436245" y="457200"/>
                </a:lnTo>
                <a:lnTo>
                  <a:pt x="435292" y="458152"/>
                </a:lnTo>
                <a:lnTo>
                  <a:pt x="434340" y="459105"/>
                </a:lnTo>
                <a:lnTo>
                  <a:pt x="432435" y="461010"/>
                </a:lnTo>
                <a:lnTo>
                  <a:pt x="432435" y="461010"/>
                </a:lnTo>
                <a:lnTo>
                  <a:pt x="420052" y="471487"/>
                </a:lnTo>
                <a:cubicBezTo>
                  <a:pt x="412432" y="479108"/>
                  <a:pt x="402907" y="483870"/>
                  <a:pt x="394335" y="490537"/>
                </a:cubicBezTo>
                <a:cubicBezTo>
                  <a:pt x="385763" y="496252"/>
                  <a:pt x="376238" y="500062"/>
                  <a:pt x="366713" y="504825"/>
                </a:cubicBezTo>
                <a:cubicBezTo>
                  <a:pt x="357188" y="508635"/>
                  <a:pt x="347663" y="512445"/>
                  <a:pt x="339090" y="515302"/>
                </a:cubicBezTo>
                <a:cubicBezTo>
                  <a:pt x="329565" y="518160"/>
                  <a:pt x="320992" y="521017"/>
                  <a:pt x="312420" y="522923"/>
                </a:cubicBezTo>
                <a:cubicBezTo>
                  <a:pt x="303847" y="524827"/>
                  <a:pt x="295275" y="526733"/>
                  <a:pt x="286702" y="528637"/>
                </a:cubicBezTo>
                <a:cubicBezTo>
                  <a:pt x="253365" y="535305"/>
                  <a:pt x="223838" y="539115"/>
                  <a:pt x="198120" y="545783"/>
                </a:cubicBezTo>
                <a:cubicBezTo>
                  <a:pt x="185738" y="549593"/>
                  <a:pt x="174307" y="553402"/>
                  <a:pt x="163830" y="558165"/>
                </a:cubicBezTo>
                <a:cubicBezTo>
                  <a:pt x="160972" y="559118"/>
                  <a:pt x="159067" y="561023"/>
                  <a:pt x="156210" y="561975"/>
                </a:cubicBezTo>
                <a:cubicBezTo>
                  <a:pt x="155257" y="562927"/>
                  <a:pt x="153352" y="562927"/>
                  <a:pt x="152400" y="563880"/>
                </a:cubicBezTo>
                <a:lnTo>
                  <a:pt x="149542" y="565785"/>
                </a:lnTo>
                <a:cubicBezTo>
                  <a:pt x="147638" y="566737"/>
                  <a:pt x="145732" y="567690"/>
                  <a:pt x="143827" y="568643"/>
                </a:cubicBezTo>
                <a:lnTo>
                  <a:pt x="140970" y="570548"/>
                </a:lnTo>
                <a:lnTo>
                  <a:pt x="137160" y="573405"/>
                </a:lnTo>
                <a:cubicBezTo>
                  <a:pt x="134302" y="575310"/>
                  <a:pt x="132397" y="577215"/>
                  <a:pt x="129540" y="580073"/>
                </a:cubicBezTo>
                <a:lnTo>
                  <a:pt x="126682" y="582930"/>
                </a:lnTo>
                <a:lnTo>
                  <a:pt x="124777" y="584835"/>
                </a:lnTo>
                <a:cubicBezTo>
                  <a:pt x="123825" y="584835"/>
                  <a:pt x="128588" y="581025"/>
                  <a:pt x="126682" y="582930"/>
                </a:cubicBezTo>
                <a:lnTo>
                  <a:pt x="126682" y="582930"/>
                </a:lnTo>
                <a:lnTo>
                  <a:pt x="126682" y="582930"/>
                </a:lnTo>
                <a:lnTo>
                  <a:pt x="125730" y="583883"/>
                </a:lnTo>
                <a:cubicBezTo>
                  <a:pt x="122872" y="587693"/>
                  <a:pt x="120015" y="590550"/>
                  <a:pt x="116205" y="594360"/>
                </a:cubicBezTo>
                <a:cubicBezTo>
                  <a:pt x="113347" y="598170"/>
                  <a:pt x="111442" y="601980"/>
                  <a:pt x="108585" y="604837"/>
                </a:cubicBezTo>
                <a:cubicBezTo>
                  <a:pt x="106680" y="608648"/>
                  <a:pt x="104775" y="612458"/>
                  <a:pt x="102870" y="616268"/>
                </a:cubicBezTo>
                <a:cubicBezTo>
                  <a:pt x="95250" y="631508"/>
                  <a:pt x="90488" y="645795"/>
                  <a:pt x="87630" y="659130"/>
                </a:cubicBezTo>
                <a:cubicBezTo>
                  <a:pt x="85725" y="665798"/>
                  <a:pt x="84772" y="671512"/>
                  <a:pt x="83820" y="677227"/>
                </a:cubicBezTo>
                <a:cubicBezTo>
                  <a:pt x="82867" y="681990"/>
                  <a:pt x="81915" y="686752"/>
                  <a:pt x="80963" y="691515"/>
                </a:cubicBezTo>
                <a:cubicBezTo>
                  <a:pt x="80010" y="699135"/>
                  <a:pt x="79057" y="703898"/>
                  <a:pt x="79057" y="703898"/>
                </a:cubicBezTo>
                <a:lnTo>
                  <a:pt x="0" y="68865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D4897-C493-4EEE-A12E-77B907E22470}"/>
              </a:ext>
            </a:extLst>
          </p:cNvPr>
          <p:cNvSpPr/>
          <p:nvPr userDrawn="1"/>
        </p:nvSpPr>
        <p:spPr>
          <a:xfrm>
            <a:off x="7017019" y="4122117"/>
            <a:ext cx="2333892" cy="2697672"/>
          </a:xfrm>
          <a:custGeom>
            <a:avLst/>
            <a:gdLst>
              <a:gd name="connsiteX0" fmla="*/ 0 w 1014412"/>
              <a:gd name="connsiteY0" fmla="*/ 1127760 h 1172527"/>
              <a:gd name="connsiteX1" fmla="*/ 11430 w 1014412"/>
              <a:gd name="connsiteY1" fmla="*/ 1113473 h 1172527"/>
              <a:gd name="connsiteX2" fmla="*/ 13335 w 1014412"/>
              <a:gd name="connsiteY2" fmla="*/ 1110615 h 1172527"/>
              <a:gd name="connsiteX3" fmla="*/ 15240 w 1014412"/>
              <a:gd name="connsiteY3" fmla="*/ 1107757 h 1172527"/>
              <a:gd name="connsiteX4" fmla="*/ 19050 w 1014412"/>
              <a:gd name="connsiteY4" fmla="*/ 1101090 h 1172527"/>
              <a:gd name="connsiteX5" fmla="*/ 28575 w 1014412"/>
              <a:gd name="connsiteY5" fmla="*/ 1078230 h 1172527"/>
              <a:gd name="connsiteX6" fmla="*/ 45720 w 1014412"/>
              <a:gd name="connsiteY6" fmla="*/ 1004888 h 1172527"/>
              <a:gd name="connsiteX7" fmla="*/ 75247 w 1014412"/>
              <a:gd name="connsiteY7" fmla="*/ 895350 h 1172527"/>
              <a:gd name="connsiteX8" fmla="*/ 115252 w 1014412"/>
              <a:gd name="connsiteY8" fmla="*/ 835342 h 1172527"/>
              <a:gd name="connsiteX9" fmla="*/ 117157 w 1014412"/>
              <a:gd name="connsiteY9" fmla="*/ 833438 h 1172527"/>
              <a:gd name="connsiteX10" fmla="*/ 118110 w 1014412"/>
              <a:gd name="connsiteY10" fmla="*/ 832485 h 1172527"/>
              <a:gd name="connsiteX11" fmla="*/ 120967 w 1014412"/>
              <a:gd name="connsiteY11" fmla="*/ 830580 h 1172527"/>
              <a:gd name="connsiteX12" fmla="*/ 123825 w 1014412"/>
              <a:gd name="connsiteY12" fmla="*/ 827722 h 1172527"/>
              <a:gd name="connsiteX13" fmla="*/ 129540 w 1014412"/>
              <a:gd name="connsiteY13" fmla="*/ 822960 h 1172527"/>
              <a:gd name="connsiteX14" fmla="*/ 135255 w 1014412"/>
              <a:gd name="connsiteY14" fmla="*/ 818197 h 1172527"/>
              <a:gd name="connsiteX15" fmla="*/ 143827 w 1014412"/>
              <a:gd name="connsiteY15" fmla="*/ 812482 h 1172527"/>
              <a:gd name="connsiteX16" fmla="*/ 161925 w 1014412"/>
              <a:gd name="connsiteY16" fmla="*/ 801053 h 1172527"/>
              <a:gd name="connsiteX17" fmla="*/ 179070 w 1014412"/>
              <a:gd name="connsiteY17" fmla="*/ 792480 h 1172527"/>
              <a:gd name="connsiteX18" fmla="*/ 320992 w 1014412"/>
              <a:gd name="connsiteY18" fmla="*/ 756285 h 1172527"/>
              <a:gd name="connsiteX19" fmla="*/ 381952 w 1014412"/>
              <a:gd name="connsiteY19" fmla="*/ 738188 h 1172527"/>
              <a:gd name="connsiteX20" fmla="*/ 395288 w 1014412"/>
              <a:gd name="connsiteY20" fmla="*/ 731520 h 1172527"/>
              <a:gd name="connsiteX21" fmla="*/ 407670 w 1014412"/>
              <a:gd name="connsiteY21" fmla="*/ 723900 h 1172527"/>
              <a:gd name="connsiteX22" fmla="*/ 418147 w 1014412"/>
              <a:gd name="connsiteY22" fmla="*/ 714375 h 1172527"/>
              <a:gd name="connsiteX23" fmla="*/ 419100 w 1014412"/>
              <a:gd name="connsiteY23" fmla="*/ 713422 h 1172527"/>
              <a:gd name="connsiteX24" fmla="*/ 420052 w 1014412"/>
              <a:gd name="connsiteY24" fmla="*/ 712470 h 1172527"/>
              <a:gd name="connsiteX25" fmla="*/ 420052 w 1014412"/>
              <a:gd name="connsiteY25" fmla="*/ 712470 h 1172527"/>
              <a:gd name="connsiteX26" fmla="*/ 419100 w 1014412"/>
              <a:gd name="connsiteY26" fmla="*/ 714375 h 1172527"/>
              <a:gd name="connsiteX27" fmla="*/ 421957 w 1014412"/>
              <a:gd name="connsiteY27" fmla="*/ 710565 h 1172527"/>
              <a:gd name="connsiteX28" fmla="*/ 428625 w 1014412"/>
              <a:gd name="connsiteY28" fmla="*/ 703897 h 1172527"/>
              <a:gd name="connsiteX29" fmla="*/ 431482 w 1014412"/>
              <a:gd name="connsiteY29" fmla="*/ 700088 h 1172527"/>
              <a:gd name="connsiteX30" fmla="*/ 433388 w 1014412"/>
              <a:gd name="connsiteY30" fmla="*/ 698182 h 1172527"/>
              <a:gd name="connsiteX31" fmla="*/ 434340 w 1014412"/>
              <a:gd name="connsiteY31" fmla="*/ 697230 h 1172527"/>
              <a:gd name="connsiteX32" fmla="*/ 437197 w 1014412"/>
              <a:gd name="connsiteY32" fmla="*/ 692467 h 1172527"/>
              <a:gd name="connsiteX33" fmla="*/ 441007 w 1014412"/>
              <a:gd name="connsiteY33" fmla="*/ 687705 h 1172527"/>
              <a:gd name="connsiteX34" fmla="*/ 444817 w 1014412"/>
              <a:gd name="connsiteY34" fmla="*/ 681038 h 1172527"/>
              <a:gd name="connsiteX35" fmla="*/ 448627 w 1014412"/>
              <a:gd name="connsiteY35" fmla="*/ 674370 h 1172527"/>
              <a:gd name="connsiteX36" fmla="*/ 451485 w 1014412"/>
              <a:gd name="connsiteY36" fmla="*/ 666750 h 1172527"/>
              <a:gd name="connsiteX37" fmla="*/ 457200 w 1014412"/>
              <a:gd name="connsiteY37" fmla="*/ 651510 h 1172527"/>
              <a:gd name="connsiteX38" fmla="*/ 472440 w 1014412"/>
              <a:gd name="connsiteY38" fmla="*/ 581977 h 1172527"/>
              <a:gd name="connsiteX39" fmla="*/ 490538 w 1014412"/>
              <a:gd name="connsiteY39" fmla="*/ 502920 h 1172527"/>
              <a:gd name="connsiteX40" fmla="*/ 533400 w 1014412"/>
              <a:gd name="connsiteY40" fmla="*/ 423863 h 1172527"/>
              <a:gd name="connsiteX41" fmla="*/ 541020 w 1014412"/>
              <a:gd name="connsiteY41" fmla="*/ 415290 h 1172527"/>
              <a:gd name="connsiteX42" fmla="*/ 542925 w 1014412"/>
              <a:gd name="connsiteY42" fmla="*/ 413385 h 1172527"/>
              <a:gd name="connsiteX43" fmla="*/ 543877 w 1014412"/>
              <a:gd name="connsiteY43" fmla="*/ 412432 h 1172527"/>
              <a:gd name="connsiteX44" fmla="*/ 545782 w 1014412"/>
              <a:gd name="connsiteY44" fmla="*/ 410527 h 1172527"/>
              <a:gd name="connsiteX45" fmla="*/ 546735 w 1014412"/>
              <a:gd name="connsiteY45" fmla="*/ 409575 h 1172527"/>
              <a:gd name="connsiteX46" fmla="*/ 550545 w 1014412"/>
              <a:gd name="connsiteY46" fmla="*/ 406717 h 1172527"/>
              <a:gd name="connsiteX47" fmla="*/ 557213 w 1014412"/>
              <a:gd name="connsiteY47" fmla="*/ 401002 h 1172527"/>
              <a:gd name="connsiteX48" fmla="*/ 565785 w 1014412"/>
              <a:gd name="connsiteY48" fmla="*/ 394335 h 1172527"/>
              <a:gd name="connsiteX49" fmla="*/ 586740 w 1014412"/>
              <a:gd name="connsiteY49" fmla="*/ 381000 h 1172527"/>
              <a:gd name="connsiteX50" fmla="*/ 606742 w 1014412"/>
              <a:gd name="connsiteY50" fmla="*/ 370522 h 1172527"/>
              <a:gd name="connsiteX51" fmla="*/ 683895 w 1014412"/>
              <a:gd name="connsiteY51" fmla="*/ 347663 h 1172527"/>
              <a:gd name="connsiteX52" fmla="*/ 752475 w 1014412"/>
              <a:gd name="connsiteY52" fmla="*/ 334327 h 1172527"/>
              <a:gd name="connsiteX53" fmla="*/ 808672 w 1014412"/>
              <a:gd name="connsiteY53" fmla="*/ 316230 h 1172527"/>
              <a:gd name="connsiteX54" fmla="*/ 820102 w 1014412"/>
              <a:gd name="connsiteY54" fmla="*/ 310515 h 1172527"/>
              <a:gd name="connsiteX55" fmla="*/ 830580 w 1014412"/>
              <a:gd name="connsiteY55" fmla="*/ 303847 h 1172527"/>
              <a:gd name="connsiteX56" fmla="*/ 840105 w 1014412"/>
              <a:gd name="connsiteY56" fmla="*/ 296227 h 1172527"/>
              <a:gd name="connsiteX57" fmla="*/ 844867 w 1014412"/>
              <a:gd name="connsiteY57" fmla="*/ 292417 h 1172527"/>
              <a:gd name="connsiteX58" fmla="*/ 845820 w 1014412"/>
              <a:gd name="connsiteY58" fmla="*/ 291465 h 1172527"/>
              <a:gd name="connsiteX59" fmla="*/ 846772 w 1014412"/>
              <a:gd name="connsiteY59" fmla="*/ 290513 h 1172527"/>
              <a:gd name="connsiteX60" fmla="*/ 845820 w 1014412"/>
              <a:gd name="connsiteY60" fmla="*/ 292417 h 1172527"/>
              <a:gd name="connsiteX61" fmla="*/ 845820 w 1014412"/>
              <a:gd name="connsiteY61" fmla="*/ 292417 h 1172527"/>
              <a:gd name="connsiteX62" fmla="*/ 848677 w 1014412"/>
              <a:gd name="connsiteY62" fmla="*/ 289560 h 1172527"/>
              <a:gd name="connsiteX63" fmla="*/ 859155 w 1014412"/>
              <a:gd name="connsiteY63" fmla="*/ 278130 h 1172527"/>
              <a:gd name="connsiteX64" fmla="*/ 864870 w 1014412"/>
              <a:gd name="connsiteY64" fmla="*/ 269557 h 1172527"/>
              <a:gd name="connsiteX65" fmla="*/ 870585 w 1014412"/>
              <a:gd name="connsiteY65" fmla="*/ 260032 h 1172527"/>
              <a:gd name="connsiteX66" fmla="*/ 875347 w 1014412"/>
              <a:gd name="connsiteY66" fmla="*/ 249555 h 1172527"/>
              <a:gd name="connsiteX67" fmla="*/ 889635 w 1014412"/>
              <a:gd name="connsiteY67" fmla="*/ 203835 h 1172527"/>
              <a:gd name="connsiteX68" fmla="*/ 898207 w 1014412"/>
              <a:gd name="connsiteY68" fmla="*/ 157163 h 1172527"/>
              <a:gd name="connsiteX69" fmla="*/ 918210 w 1014412"/>
              <a:gd name="connsiteY69" fmla="*/ 73342 h 1172527"/>
              <a:gd name="connsiteX70" fmla="*/ 931545 w 1014412"/>
              <a:gd name="connsiteY70" fmla="*/ 40957 h 1172527"/>
              <a:gd name="connsiteX71" fmla="*/ 944880 w 1014412"/>
              <a:gd name="connsiteY71" fmla="*/ 18097 h 1172527"/>
              <a:gd name="connsiteX72" fmla="*/ 958215 w 1014412"/>
              <a:gd name="connsiteY72" fmla="*/ 0 h 1172527"/>
              <a:gd name="connsiteX73" fmla="*/ 1014413 w 1014412"/>
              <a:gd name="connsiteY73" fmla="*/ 48577 h 1172527"/>
              <a:gd name="connsiteX74" fmla="*/ 1005840 w 1014412"/>
              <a:gd name="connsiteY74" fmla="*/ 60007 h 1172527"/>
              <a:gd name="connsiteX75" fmla="*/ 997267 w 1014412"/>
              <a:gd name="connsiteY75" fmla="*/ 75247 h 1172527"/>
              <a:gd name="connsiteX76" fmla="*/ 987742 w 1014412"/>
              <a:gd name="connsiteY76" fmla="*/ 98107 h 1172527"/>
              <a:gd name="connsiteX77" fmla="*/ 971550 w 1014412"/>
              <a:gd name="connsiteY77" fmla="*/ 170497 h 1172527"/>
              <a:gd name="connsiteX78" fmla="*/ 962025 w 1014412"/>
              <a:gd name="connsiteY78" fmla="*/ 220980 h 1172527"/>
              <a:gd name="connsiteX79" fmla="*/ 954405 w 1014412"/>
              <a:gd name="connsiteY79" fmla="*/ 249555 h 1172527"/>
              <a:gd name="connsiteX80" fmla="*/ 949642 w 1014412"/>
              <a:gd name="connsiteY80" fmla="*/ 264795 h 1172527"/>
              <a:gd name="connsiteX81" fmla="*/ 942975 w 1014412"/>
              <a:gd name="connsiteY81" fmla="*/ 280035 h 1172527"/>
              <a:gd name="connsiteX82" fmla="*/ 935355 w 1014412"/>
              <a:gd name="connsiteY82" fmla="*/ 295275 h 1172527"/>
              <a:gd name="connsiteX83" fmla="*/ 925830 w 1014412"/>
              <a:gd name="connsiteY83" fmla="*/ 311467 h 1172527"/>
              <a:gd name="connsiteX84" fmla="*/ 914400 w 1014412"/>
              <a:gd name="connsiteY84" fmla="*/ 327660 h 1172527"/>
              <a:gd name="connsiteX85" fmla="*/ 903922 w 1014412"/>
              <a:gd name="connsiteY85" fmla="*/ 339090 h 1172527"/>
              <a:gd name="connsiteX86" fmla="*/ 901065 w 1014412"/>
              <a:gd name="connsiteY86" fmla="*/ 341947 h 1172527"/>
              <a:gd name="connsiteX87" fmla="*/ 898207 w 1014412"/>
              <a:gd name="connsiteY87" fmla="*/ 344805 h 1172527"/>
              <a:gd name="connsiteX88" fmla="*/ 897255 w 1014412"/>
              <a:gd name="connsiteY88" fmla="*/ 345757 h 1172527"/>
              <a:gd name="connsiteX89" fmla="*/ 895350 w 1014412"/>
              <a:gd name="connsiteY89" fmla="*/ 347663 h 1172527"/>
              <a:gd name="connsiteX90" fmla="*/ 887730 w 1014412"/>
              <a:gd name="connsiteY90" fmla="*/ 354330 h 1172527"/>
              <a:gd name="connsiteX91" fmla="*/ 872490 w 1014412"/>
              <a:gd name="connsiteY91" fmla="*/ 366713 h 1172527"/>
              <a:gd name="connsiteX92" fmla="*/ 856297 w 1014412"/>
              <a:gd name="connsiteY92" fmla="*/ 377190 h 1172527"/>
              <a:gd name="connsiteX93" fmla="*/ 839152 w 1014412"/>
              <a:gd name="connsiteY93" fmla="*/ 385763 h 1172527"/>
              <a:gd name="connsiteX94" fmla="*/ 766763 w 1014412"/>
              <a:gd name="connsiteY94" fmla="*/ 407670 h 1172527"/>
              <a:gd name="connsiteX95" fmla="*/ 697230 w 1014412"/>
              <a:gd name="connsiteY95" fmla="*/ 420052 h 1172527"/>
              <a:gd name="connsiteX96" fmla="*/ 635317 w 1014412"/>
              <a:gd name="connsiteY96" fmla="*/ 437197 h 1172527"/>
              <a:gd name="connsiteX97" fmla="*/ 621982 w 1014412"/>
              <a:gd name="connsiteY97" fmla="*/ 443865 h 1172527"/>
              <a:gd name="connsiteX98" fmla="*/ 611505 w 1014412"/>
              <a:gd name="connsiteY98" fmla="*/ 450532 h 1172527"/>
              <a:gd name="connsiteX99" fmla="*/ 604838 w 1014412"/>
              <a:gd name="connsiteY99" fmla="*/ 455295 h 1172527"/>
              <a:gd name="connsiteX100" fmla="*/ 598170 w 1014412"/>
              <a:gd name="connsiteY100" fmla="*/ 461963 h 1172527"/>
              <a:gd name="connsiteX101" fmla="*/ 594360 w 1014412"/>
              <a:gd name="connsiteY101" fmla="*/ 464820 h 1172527"/>
              <a:gd name="connsiteX102" fmla="*/ 593407 w 1014412"/>
              <a:gd name="connsiteY102" fmla="*/ 465772 h 1172527"/>
              <a:gd name="connsiteX103" fmla="*/ 595313 w 1014412"/>
              <a:gd name="connsiteY103" fmla="*/ 464820 h 1172527"/>
              <a:gd name="connsiteX104" fmla="*/ 595313 w 1014412"/>
              <a:gd name="connsiteY104" fmla="*/ 464820 h 1172527"/>
              <a:gd name="connsiteX105" fmla="*/ 594360 w 1014412"/>
              <a:gd name="connsiteY105" fmla="*/ 465772 h 1172527"/>
              <a:gd name="connsiteX106" fmla="*/ 589597 w 1014412"/>
              <a:gd name="connsiteY106" fmla="*/ 471488 h 1172527"/>
              <a:gd name="connsiteX107" fmla="*/ 561022 w 1014412"/>
              <a:gd name="connsiteY107" fmla="*/ 525780 h 1172527"/>
              <a:gd name="connsiteX108" fmla="*/ 545782 w 1014412"/>
              <a:gd name="connsiteY108" fmla="*/ 595313 h 1172527"/>
              <a:gd name="connsiteX109" fmla="*/ 528638 w 1014412"/>
              <a:gd name="connsiteY109" fmla="*/ 674370 h 1172527"/>
              <a:gd name="connsiteX110" fmla="*/ 521017 w 1014412"/>
              <a:gd name="connsiteY110" fmla="*/ 695325 h 1172527"/>
              <a:gd name="connsiteX111" fmla="*/ 517207 w 1014412"/>
              <a:gd name="connsiteY111" fmla="*/ 705803 h 1172527"/>
              <a:gd name="connsiteX112" fmla="*/ 512445 w 1014412"/>
              <a:gd name="connsiteY112" fmla="*/ 716280 h 1172527"/>
              <a:gd name="connsiteX113" fmla="*/ 507682 w 1014412"/>
              <a:gd name="connsiteY113" fmla="*/ 726757 h 1172527"/>
              <a:gd name="connsiteX114" fmla="*/ 501015 w 1014412"/>
              <a:gd name="connsiteY114" fmla="*/ 737235 h 1172527"/>
              <a:gd name="connsiteX115" fmla="*/ 493395 w 1014412"/>
              <a:gd name="connsiteY115" fmla="*/ 747713 h 1172527"/>
              <a:gd name="connsiteX116" fmla="*/ 491490 w 1014412"/>
              <a:gd name="connsiteY116" fmla="*/ 750570 h 1172527"/>
              <a:gd name="connsiteX117" fmla="*/ 489585 w 1014412"/>
              <a:gd name="connsiteY117" fmla="*/ 752475 h 1172527"/>
              <a:gd name="connsiteX118" fmla="*/ 486727 w 1014412"/>
              <a:gd name="connsiteY118" fmla="*/ 756285 h 1172527"/>
              <a:gd name="connsiteX119" fmla="*/ 481013 w 1014412"/>
              <a:gd name="connsiteY119" fmla="*/ 762953 h 1172527"/>
              <a:gd name="connsiteX120" fmla="*/ 474345 w 1014412"/>
              <a:gd name="connsiteY120" fmla="*/ 761047 h 1172527"/>
              <a:gd name="connsiteX121" fmla="*/ 472440 w 1014412"/>
              <a:gd name="connsiteY121" fmla="*/ 762953 h 1172527"/>
              <a:gd name="connsiteX122" fmla="*/ 471488 w 1014412"/>
              <a:gd name="connsiteY122" fmla="*/ 763905 h 1172527"/>
              <a:gd name="connsiteX123" fmla="*/ 470535 w 1014412"/>
              <a:gd name="connsiteY123" fmla="*/ 764857 h 1172527"/>
              <a:gd name="connsiteX124" fmla="*/ 468630 w 1014412"/>
              <a:gd name="connsiteY124" fmla="*/ 766763 h 1172527"/>
              <a:gd name="connsiteX125" fmla="*/ 450532 w 1014412"/>
              <a:gd name="connsiteY125" fmla="*/ 782003 h 1172527"/>
              <a:gd name="connsiteX126" fmla="*/ 431482 w 1014412"/>
              <a:gd name="connsiteY126" fmla="*/ 794385 h 1172527"/>
              <a:gd name="connsiteX127" fmla="*/ 411480 w 1014412"/>
              <a:gd name="connsiteY127" fmla="*/ 804863 h 1172527"/>
              <a:gd name="connsiteX128" fmla="*/ 333375 w 1014412"/>
              <a:gd name="connsiteY128" fmla="*/ 827722 h 1172527"/>
              <a:gd name="connsiteX129" fmla="*/ 263842 w 1014412"/>
              <a:gd name="connsiteY129" fmla="*/ 840105 h 1172527"/>
              <a:gd name="connsiteX130" fmla="*/ 206692 w 1014412"/>
              <a:gd name="connsiteY130" fmla="*/ 857250 h 1172527"/>
              <a:gd name="connsiteX131" fmla="*/ 195263 w 1014412"/>
              <a:gd name="connsiteY131" fmla="*/ 862965 h 1172527"/>
              <a:gd name="connsiteX132" fmla="*/ 185738 w 1014412"/>
              <a:gd name="connsiteY132" fmla="*/ 868680 h 1172527"/>
              <a:gd name="connsiteX133" fmla="*/ 180975 w 1014412"/>
              <a:gd name="connsiteY133" fmla="*/ 871538 h 1172527"/>
              <a:gd name="connsiteX134" fmla="*/ 175260 w 1014412"/>
              <a:gd name="connsiteY134" fmla="*/ 876300 h 1172527"/>
              <a:gd name="connsiteX135" fmla="*/ 169545 w 1014412"/>
              <a:gd name="connsiteY135" fmla="*/ 881063 h 1172527"/>
              <a:gd name="connsiteX136" fmla="*/ 166688 w 1014412"/>
              <a:gd name="connsiteY136" fmla="*/ 883920 h 1172527"/>
              <a:gd name="connsiteX137" fmla="*/ 166688 w 1014412"/>
              <a:gd name="connsiteY137" fmla="*/ 883920 h 1172527"/>
              <a:gd name="connsiteX138" fmla="*/ 168592 w 1014412"/>
              <a:gd name="connsiteY138" fmla="*/ 882967 h 1172527"/>
              <a:gd name="connsiteX139" fmla="*/ 167640 w 1014412"/>
              <a:gd name="connsiteY139" fmla="*/ 883920 h 1172527"/>
              <a:gd name="connsiteX140" fmla="*/ 166688 w 1014412"/>
              <a:gd name="connsiteY140" fmla="*/ 884872 h 1172527"/>
              <a:gd name="connsiteX141" fmla="*/ 140970 w 1014412"/>
              <a:gd name="connsiteY141" fmla="*/ 923925 h 1172527"/>
              <a:gd name="connsiteX142" fmla="*/ 118110 w 1014412"/>
              <a:gd name="connsiteY142" fmla="*/ 1016317 h 1172527"/>
              <a:gd name="connsiteX143" fmla="*/ 99060 w 1014412"/>
              <a:gd name="connsiteY143" fmla="*/ 1100138 h 1172527"/>
              <a:gd name="connsiteX144" fmla="*/ 86677 w 1014412"/>
              <a:gd name="connsiteY144" fmla="*/ 1132523 h 1172527"/>
              <a:gd name="connsiteX145" fmla="*/ 72390 w 1014412"/>
              <a:gd name="connsiteY145" fmla="*/ 1157288 h 1172527"/>
              <a:gd name="connsiteX146" fmla="*/ 61913 w 1014412"/>
              <a:gd name="connsiteY146" fmla="*/ 1172528 h 1172527"/>
              <a:gd name="connsiteX147" fmla="*/ 0 w 1014412"/>
              <a:gd name="connsiteY147" fmla="*/ 1127760 h 11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014412" h="1172527">
                <a:moveTo>
                  <a:pt x="0" y="1127760"/>
                </a:moveTo>
                <a:cubicBezTo>
                  <a:pt x="0" y="1127760"/>
                  <a:pt x="3810" y="1122998"/>
                  <a:pt x="11430" y="1113473"/>
                </a:cubicBezTo>
                <a:cubicBezTo>
                  <a:pt x="12382" y="1112520"/>
                  <a:pt x="13335" y="1111567"/>
                  <a:pt x="13335" y="1110615"/>
                </a:cubicBezTo>
                <a:cubicBezTo>
                  <a:pt x="14288" y="1109663"/>
                  <a:pt x="14288" y="1108710"/>
                  <a:pt x="15240" y="1107757"/>
                </a:cubicBezTo>
                <a:cubicBezTo>
                  <a:pt x="16192" y="1105853"/>
                  <a:pt x="18097" y="1102995"/>
                  <a:pt x="19050" y="1101090"/>
                </a:cubicBezTo>
                <a:cubicBezTo>
                  <a:pt x="21907" y="1094423"/>
                  <a:pt x="25717" y="1087755"/>
                  <a:pt x="28575" y="1078230"/>
                </a:cubicBezTo>
                <a:cubicBezTo>
                  <a:pt x="35242" y="1060132"/>
                  <a:pt x="40005" y="1036320"/>
                  <a:pt x="45720" y="1004888"/>
                </a:cubicBezTo>
                <a:cubicBezTo>
                  <a:pt x="51435" y="974407"/>
                  <a:pt x="57150" y="937260"/>
                  <a:pt x="75247" y="895350"/>
                </a:cubicBezTo>
                <a:cubicBezTo>
                  <a:pt x="84772" y="875347"/>
                  <a:pt x="97155" y="853440"/>
                  <a:pt x="115252" y="835342"/>
                </a:cubicBezTo>
                <a:lnTo>
                  <a:pt x="117157" y="833438"/>
                </a:lnTo>
                <a:lnTo>
                  <a:pt x="118110" y="832485"/>
                </a:lnTo>
                <a:lnTo>
                  <a:pt x="120967" y="830580"/>
                </a:lnTo>
                <a:lnTo>
                  <a:pt x="123825" y="827722"/>
                </a:lnTo>
                <a:lnTo>
                  <a:pt x="129540" y="822960"/>
                </a:lnTo>
                <a:lnTo>
                  <a:pt x="135255" y="818197"/>
                </a:lnTo>
                <a:cubicBezTo>
                  <a:pt x="137160" y="816292"/>
                  <a:pt x="140970" y="814388"/>
                  <a:pt x="143827" y="812482"/>
                </a:cubicBezTo>
                <a:cubicBezTo>
                  <a:pt x="149542" y="808672"/>
                  <a:pt x="156210" y="803910"/>
                  <a:pt x="161925" y="801053"/>
                </a:cubicBezTo>
                <a:cubicBezTo>
                  <a:pt x="167640" y="798195"/>
                  <a:pt x="173355" y="795338"/>
                  <a:pt x="179070" y="792480"/>
                </a:cubicBezTo>
                <a:cubicBezTo>
                  <a:pt x="226695" y="771525"/>
                  <a:pt x="276225" y="765810"/>
                  <a:pt x="320992" y="756285"/>
                </a:cubicBezTo>
                <a:cubicBezTo>
                  <a:pt x="342900" y="751522"/>
                  <a:pt x="363855" y="745807"/>
                  <a:pt x="381952" y="738188"/>
                </a:cubicBezTo>
                <a:lnTo>
                  <a:pt x="395288" y="731520"/>
                </a:lnTo>
                <a:cubicBezTo>
                  <a:pt x="399097" y="728663"/>
                  <a:pt x="402907" y="725805"/>
                  <a:pt x="407670" y="723900"/>
                </a:cubicBezTo>
                <a:cubicBezTo>
                  <a:pt x="411480" y="721042"/>
                  <a:pt x="414338" y="717232"/>
                  <a:pt x="418147" y="714375"/>
                </a:cubicBezTo>
                <a:lnTo>
                  <a:pt x="419100" y="713422"/>
                </a:lnTo>
                <a:lnTo>
                  <a:pt x="420052" y="712470"/>
                </a:lnTo>
                <a:lnTo>
                  <a:pt x="420052" y="712470"/>
                </a:lnTo>
                <a:cubicBezTo>
                  <a:pt x="421957" y="710565"/>
                  <a:pt x="418147" y="714375"/>
                  <a:pt x="419100" y="714375"/>
                </a:cubicBezTo>
                <a:lnTo>
                  <a:pt x="421957" y="710565"/>
                </a:lnTo>
                <a:lnTo>
                  <a:pt x="428625" y="703897"/>
                </a:lnTo>
                <a:lnTo>
                  <a:pt x="431482" y="700088"/>
                </a:lnTo>
                <a:lnTo>
                  <a:pt x="433388" y="698182"/>
                </a:lnTo>
                <a:lnTo>
                  <a:pt x="434340" y="697230"/>
                </a:lnTo>
                <a:lnTo>
                  <a:pt x="437197" y="692467"/>
                </a:lnTo>
                <a:lnTo>
                  <a:pt x="441007" y="687705"/>
                </a:lnTo>
                <a:lnTo>
                  <a:pt x="444817" y="681038"/>
                </a:lnTo>
                <a:lnTo>
                  <a:pt x="448627" y="674370"/>
                </a:lnTo>
                <a:cubicBezTo>
                  <a:pt x="449580" y="672465"/>
                  <a:pt x="450532" y="669607"/>
                  <a:pt x="451485" y="666750"/>
                </a:cubicBezTo>
                <a:cubicBezTo>
                  <a:pt x="453390" y="661988"/>
                  <a:pt x="455295" y="657225"/>
                  <a:pt x="457200" y="651510"/>
                </a:cubicBezTo>
                <a:cubicBezTo>
                  <a:pt x="463867" y="630555"/>
                  <a:pt x="468630" y="606743"/>
                  <a:pt x="472440" y="581977"/>
                </a:cubicBezTo>
                <a:cubicBezTo>
                  <a:pt x="477202" y="557213"/>
                  <a:pt x="481965" y="529590"/>
                  <a:pt x="490538" y="502920"/>
                </a:cubicBezTo>
                <a:cubicBezTo>
                  <a:pt x="499110" y="475297"/>
                  <a:pt x="513397" y="447675"/>
                  <a:pt x="533400" y="423863"/>
                </a:cubicBezTo>
                <a:lnTo>
                  <a:pt x="541020" y="415290"/>
                </a:lnTo>
                <a:lnTo>
                  <a:pt x="542925" y="413385"/>
                </a:lnTo>
                <a:lnTo>
                  <a:pt x="543877" y="412432"/>
                </a:lnTo>
                <a:cubicBezTo>
                  <a:pt x="544830" y="411480"/>
                  <a:pt x="541972" y="413385"/>
                  <a:pt x="545782" y="410527"/>
                </a:cubicBezTo>
                <a:lnTo>
                  <a:pt x="546735" y="409575"/>
                </a:lnTo>
                <a:lnTo>
                  <a:pt x="550545" y="406717"/>
                </a:lnTo>
                <a:lnTo>
                  <a:pt x="557213" y="401002"/>
                </a:lnTo>
                <a:cubicBezTo>
                  <a:pt x="560070" y="399097"/>
                  <a:pt x="561975" y="397192"/>
                  <a:pt x="565785" y="394335"/>
                </a:cubicBezTo>
                <a:cubicBezTo>
                  <a:pt x="572452" y="389572"/>
                  <a:pt x="579120" y="384810"/>
                  <a:pt x="586740" y="381000"/>
                </a:cubicBezTo>
                <a:cubicBezTo>
                  <a:pt x="593407" y="377190"/>
                  <a:pt x="600075" y="374332"/>
                  <a:pt x="606742" y="370522"/>
                </a:cubicBezTo>
                <a:cubicBezTo>
                  <a:pt x="633413" y="359092"/>
                  <a:pt x="660082" y="352425"/>
                  <a:pt x="683895" y="347663"/>
                </a:cubicBezTo>
                <a:cubicBezTo>
                  <a:pt x="708660" y="342900"/>
                  <a:pt x="731520" y="339090"/>
                  <a:pt x="752475" y="334327"/>
                </a:cubicBezTo>
                <a:cubicBezTo>
                  <a:pt x="773430" y="329565"/>
                  <a:pt x="792480" y="323850"/>
                  <a:pt x="808672" y="316230"/>
                </a:cubicBezTo>
                <a:cubicBezTo>
                  <a:pt x="812482" y="314325"/>
                  <a:pt x="816292" y="312420"/>
                  <a:pt x="820102" y="310515"/>
                </a:cubicBezTo>
                <a:cubicBezTo>
                  <a:pt x="823913" y="308610"/>
                  <a:pt x="826770" y="305752"/>
                  <a:pt x="830580" y="303847"/>
                </a:cubicBezTo>
                <a:cubicBezTo>
                  <a:pt x="834390" y="301942"/>
                  <a:pt x="837247" y="299085"/>
                  <a:pt x="840105" y="296227"/>
                </a:cubicBezTo>
                <a:lnTo>
                  <a:pt x="844867" y="292417"/>
                </a:lnTo>
                <a:lnTo>
                  <a:pt x="845820" y="291465"/>
                </a:lnTo>
                <a:lnTo>
                  <a:pt x="846772" y="290513"/>
                </a:lnTo>
                <a:cubicBezTo>
                  <a:pt x="846772" y="290513"/>
                  <a:pt x="843915" y="293370"/>
                  <a:pt x="845820" y="292417"/>
                </a:cubicBezTo>
                <a:lnTo>
                  <a:pt x="845820" y="292417"/>
                </a:lnTo>
                <a:lnTo>
                  <a:pt x="848677" y="289560"/>
                </a:lnTo>
                <a:cubicBezTo>
                  <a:pt x="852488" y="285750"/>
                  <a:pt x="855345" y="281940"/>
                  <a:pt x="859155" y="278130"/>
                </a:cubicBezTo>
                <a:cubicBezTo>
                  <a:pt x="861060" y="275272"/>
                  <a:pt x="862965" y="272415"/>
                  <a:pt x="864870" y="269557"/>
                </a:cubicBezTo>
                <a:cubicBezTo>
                  <a:pt x="866775" y="267652"/>
                  <a:pt x="868680" y="263842"/>
                  <a:pt x="870585" y="260032"/>
                </a:cubicBezTo>
                <a:cubicBezTo>
                  <a:pt x="872490" y="256222"/>
                  <a:pt x="874395" y="253365"/>
                  <a:pt x="875347" y="249555"/>
                </a:cubicBezTo>
                <a:cubicBezTo>
                  <a:pt x="882015" y="235267"/>
                  <a:pt x="885825" y="219075"/>
                  <a:pt x="889635" y="203835"/>
                </a:cubicBezTo>
                <a:cubicBezTo>
                  <a:pt x="893445" y="187642"/>
                  <a:pt x="896302" y="172402"/>
                  <a:pt x="898207" y="157163"/>
                </a:cubicBezTo>
                <a:cubicBezTo>
                  <a:pt x="903922" y="126682"/>
                  <a:pt x="909638" y="97155"/>
                  <a:pt x="918210" y="73342"/>
                </a:cubicBezTo>
                <a:cubicBezTo>
                  <a:pt x="922020" y="60960"/>
                  <a:pt x="927735" y="50482"/>
                  <a:pt x="931545" y="40957"/>
                </a:cubicBezTo>
                <a:cubicBezTo>
                  <a:pt x="937260" y="31432"/>
                  <a:pt x="941070" y="23813"/>
                  <a:pt x="944880" y="18097"/>
                </a:cubicBezTo>
                <a:cubicBezTo>
                  <a:pt x="953452" y="6667"/>
                  <a:pt x="958215" y="0"/>
                  <a:pt x="958215" y="0"/>
                </a:cubicBezTo>
                <a:lnTo>
                  <a:pt x="1014413" y="48577"/>
                </a:lnTo>
                <a:cubicBezTo>
                  <a:pt x="1014413" y="48577"/>
                  <a:pt x="1011555" y="52388"/>
                  <a:pt x="1005840" y="60007"/>
                </a:cubicBezTo>
                <a:cubicBezTo>
                  <a:pt x="1002982" y="63817"/>
                  <a:pt x="1001077" y="69532"/>
                  <a:pt x="997267" y="75247"/>
                </a:cubicBezTo>
                <a:cubicBezTo>
                  <a:pt x="994410" y="81915"/>
                  <a:pt x="990600" y="88582"/>
                  <a:pt x="987742" y="98107"/>
                </a:cubicBezTo>
                <a:cubicBezTo>
                  <a:pt x="981075" y="116205"/>
                  <a:pt x="976313" y="140017"/>
                  <a:pt x="971550" y="170497"/>
                </a:cubicBezTo>
                <a:cubicBezTo>
                  <a:pt x="968692" y="185738"/>
                  <a:pt x="965835" y="202882"/>
                  <a:pt x="962025" y="220980"/>
                </a:cubicBezTo>
                <a:cubicBezTo>
                  <a:pt x="959167" y="230505"/>
                  <a:pt x="958215" y="240030"/>
                  <a:pt x="954405" y="249555"/>
                </a:cubicBezTo>
                <a:cubicBezTo>
                  <a:pt x="952500" y="254317"/>
                  <a:pt x="951547" y="259080"/>
                  <a:pt x="949642" y="264795"/>
                </a:cubicBezTo>
                <a:cubicBezTo>
                  <a:pt x="947738" y="269557"/>
                  <a:pt x="945832" y="275272"/>
                  <a:pt x="942975" y="280035"/>
                </a:cubicBezTo>
                <a:cubicBezTo>
                  <a:pt x="941070" y="284797"/>
                  <a:pt x="938213" y="290513"/>
                  <a:pt x="935355" y="295275"/>
                </a:cubicBezTo>
                <a:cubicBezTo>
                  <a:pt x="932497" y="300038"/>
                  <a:pt x="929640" y="305752"/>
                  <a:pt x="925830" y="311467"/>
                </a:cubicBezTo>
                <a:cubicBezTo>
                  <a:pt x="922020" y="317182"/>
                  <a:pt x="918210" y="322897"/>
                  <a:pt x="914400" y="327660"/>
                </a:cubicBezTo>
                <a:cubicBezTo>
                  <a:pt x="910590" y="331470"/>
                  <a:pt x="907732" y="335280"/>
                  <a:pt x="903922" y="339090"/>
                </a:cubicBezTo>
                <a:lnTo>
                  <a:pt x="901065" y="341947"/>
                </a:lnTo>
                <a:lnTo>
                  <a:pt x="898207" y="344805"/>
                </a:lnTo>
                <a:lnTo>
                  <a:pt x="897255" y="345757"/>
                </a:lnTo>
                <a:lnTo>
                  <a:pt x="895350" y="347663"/>
                </a:lnTo>
                <a:lnTo>
                  <a:pt x="887730" y="354330"/>
                </a:lnTo>
                <a:cubicBezTo>
                  <a:pt x="882967" y="358140"/>
                  <a:pt x="878205" y="362902"/>
                  <a:pt x="872490" y="366713"/>
                </a:cubicBezTo>
                <a:cubicBezTo>
                  <a:pt x="866775" y="370522"/>
                  <a:pt x="862013" y="374332"/>
                  <a:pt x="856297" y="377190"/>
                </a:cubicBezTo>
                <a:cubicBezTo>
                  <a:pt x="850582" y="380047"/>
                  <a:pt x="844867" y="382905"/>
                  <a:pt x="839152" y="385763"/>
                </a:cubicBezTo>
                <a:cubicBezTo>
                  <a:pt x="815340" y="396240"/>
                  <a:pt x="790575" y="402907"/>
                  <a:pt x="766763" y="407670"/>
                </a:cubicBezTo>
                <a:cubicBezTo>
                  <a:pt x="742950" y="412432"/>
                  <a:pt x="719138" y="416242"/>
                  <a:pt x="697230" y="420052"/>
                </a:cubicBezTo>
                <a:cubicBezTo>
                  <a:pt x="675322" y="424815"/>
                  <a:pt x="653415" y="429577"/>
                  <a:pt x="635317" y="437197"/>
                </a:cubicBezTo>
                <a:lnTo>
                  <a:pt x="621982" y="443865"/>
                </a:lnTo>
                <a:cubicBezTo>
                  <a:pt x="618172" y="445770"/>
                  <a:pt x="615315" y="448627"/>
                  <a:pt x="611505" y="450532"/>
                </a:cubicBezTo>
                <a:cubicBezTo>
                  <a:pt x="609600" y="451485"/>
                  <a:pt x="607695" y="453390"/>
                  <a:pt x="604838" y="455295"/>
                </a:cubicBezTo>
                <a:lnTo>
                  <a:pt x="598170" y="461963"/>
                </a:lnTo>
                <a:lnTo>
                  <a:pt x="594360" y="464820"/>
                </a:lnTo>
                <a:lnTo>
                  <a:pt x="593407" y="465772"/>
                </a:lnTo>
                <a:cubicBezTo>
                  <a:pt x="597217" y="462915"/>
                  <a:pt x="594360" y="464820"/>
                  <a:pt x="595313" y="464820"/>
                </a:cubicBezTo>
                <a:lnTo>
                  <a:pt x="595313" y="464820"/>
                </a:lnTo>
                <a:lnTo>
                  <a:pt x="594360" y="465772"/>
                </a:lnTo>
                <a:lnTo>
                  <a:pt x="589597" y="471488"/>
                </a:lnTo>
                <a:cubicBezTo>
                  <a:pt x="577215" y="486727"/>
                  <a:pt x="567690" y="504825"/>
                  <a:pt x="561022" y="525780"/>
                </a:cubicBezTo>
                <a:cubicBezTo>
                  <a:pt x="554355" y="546735"/>
                  <a:pt x="550545" y="570547"/>
                  <a:pt x="545782" y="595313"/>
                </a:cubicBezTo>
                <a:cubicBezTo>
                  <a:pt x="541020" y="620077"/>
                  <a:pt x="537210" y="647700"/>
                  <a:pt x="528638" y="674370"/>
                </a:cubicBezTo>
                <a:cubicBezTo>
                  <a:pt x="526732" y="681038"/>
                  <a:pt x="523875" y="687705"/>
                  <a:pt x="521017" y="695325"/>
                </a:cubicBezTo>
                <a:cubicBezTo>
                  <a:pt x="520065" y="699135"/>
                  <a:pt x="518160" y="701992"/>
                  <a:pt x="517207" y="705803"/>
                </a:cubicBezTo>
                <a:lnTo>
                  <a:pt x="512445" y="716280"/>
                </a:lnTo>
                <a:lnTo>
                  <a:pt x="507682" y="726757"/>
                </a:lnTo>
                <a:cubicBezTo>
                  <a:pt x="505777" y="730567"/>
                  <a:pt x="502920" y="733425"/>
                  <a:pt x="501015" y="737235"/>
                </a:cubicBezTo>
                <a:lnTo>
                  <a:pt x="493395" y="747713"/>
                </a:lnTo>
                <a:lnTo>
                  <a:pt x="491490" y="750570"/>
                </a:lnTo>
                <a:lnTo>
                  <a:pt x="489585" y="752475"/>
                </a:lnTo>
                <a:lnTo>
                  <a:pt x="486727" y="756285"/>
                </a:lnTo>
                <a:lnTo>
                  <a:pt x="481013" y="762953"/>
                </a:lnTo>
                <a:lnTo>
                  <a:pt x="474345" y="761047"/>
                </a:lnTo>
                <a:cubicBezTo>
                  <a:pt x="474345" y="761047"/>
                  <a:pt x="470535" y="764857"/>
                  <a:pt x="472440" y="762953"/>
                </a:cubicBezTo>
                <a:lnTo>
                  <a:pt x="471488" y="763905"/>
                </a:lnTo>
                <a:lnTo>
                  <a:pt x="470535" y="764857"/>
                </a:lnTo>
                <a:lnTo>
                  <a:pt x="468630" y="766763"/>
                </a:lnTo>
                <a:cubicBezTo>
                  <a:pt x="462915" y="771525"/>
                  <a:pt x="457200" y="777240"/>
                  <a:pt x="450532" y="782003"/>
                </a:cubicBezTo>
                <a:cubicBezTo>
                  <a:pt x="443865" y="785813"/>
                  <a:pt x="438150" y="790575"/>
                  <a:pt x="431482" y="794385"/>
                </a:cubicBezTo>
                <a:cubicBezTo>
                  <a:pt x="424815" y="798195"/>
                  <a:pt x="418147" y="801053"/>
                  <a:pt x="411480" y="804863"/>
                </a:cubicBezTo>
                <a:cubicBezTo>
                  <a:pt x="384810" y="817245"/>
                  <a:pt x="358140" y="822960"/>
                  <a:pt x="333375" y="827722"/>
                </a:cubicBezTo>
                <a:cubicBezTo>
                  <a:pt x="308610" y="832485"/>
                  <a:pt x="285750" y="836295"/>
                  <a:pt x="263842" y="840105"/>
                </a:cubicBezTo>
                <a:cubicBezTo>
                  <a:pt x="242888" y="844867"/>
                  <a:pt x="223838" y="849630"/>
                  <a:pt x="206692" y="857250"/>
                </a:cubicBezTo>
                <a:cubicBezTo>
                  <a:pt x="202882" y="859155"/>
                  <a:pt x="199072" y="861060"/>
                  <a:pt x="195263" y="862965"/>
                </a:cubicBezTo>
                <a:cubicBezTo>
                  <a:pt x="191452" y="864870"/>
                  <a:pt x="189547" y="866775"/>
                  <a:pt x="185738" y="868680"/>
                </a:cubicBezTo>
                <a:cubicBezTo>
                  <a:pt x="183832" y="869632"/>
                  <a:pt x="182880" y="870585"/>
                  <a:pt x="180975" y="871538"/>
                </a:cubicBezTo>
                <a:lnTo>
                  <a:pt x="175260" y="876300"/>
                </a:lnTo>
                <a:lnTo>
                  <a:pt x="169545" y="881063"/>
                </a:lnTo>
                <a:lnTo>
                  <a:pt x="166688" y="883920"/>
                </a:lnTo>
                <a:lnTo>
                  <a:pt x="166688" y="883920"/>
                </a:lnTo>
                <a:cubicBezTo>
                  <a:pt x="164782" y="885825"/>
                  <a:pt x="168592" y="882015"/>
                  <a:pt x="168592" y="882967"/>
                </a:cubicBezTo>
                <a:lnTo>
                  <a:pt x="167640" y="883920"/>
                </a:lnTo>
                <a:lnTo>
                  <a:pt x="166688" y="884872"/>
                </a:lnTo>
                <a:cubicBezTo>
                  <a:pt x="155257" y="896303"/>
                  <a:pt x="147638" y="909638"/>
                  <a:pt x="140970" y="923925"/>
                </a:cubicBezTo>
                <a:cubicBezTo>
                  <a:pt x="128588" y="953453"/>
                  <a:pt x="122872" y="985838"/>
                  <a:pt x="118110" y="1016317"/>
                </a:cubicBezTo>
                <a:cubicBezTo>
                  <a:pt x="113347" y="1046797"/>
                  <a:pt x="107632" y="1076325"/>
                  <a:pt x="99060" y="1100138"/>
                </a:cubicBezTo>
                <a:cubicBezTo>
                  <a:pt x="95250" y="1112520"/>
                  <a:pt x="90488" y="1122998"/>
                  <a:pt x="86677" y="1132523"/>
                </a:cubicBezTo>
                <a:cubicBezTo>
                  <a:pt x="81915" y="1142048"/>
                  <a:pt x="76200" y="1151573"/>
                  <a:pt x="72390" y="1157288"/>
                </a:cubicBezTo>
                <a:cubicBezTo>
                  <a:pt x="65722" y="1166813"/>
                  <a:pt x="61913" y="1172528"/>
                  <a:pt x="61913" y="1172528"/>
                </a:cubicBezTo>
                <a:lnTo>
                  <a:pt x="0" y="112776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782CE2-1B7A-4734-9273-BEDA337EA523}"/>
              </a:ext>
            </a:extLst>
          </p:cNvPr>
          <p:cNvSpPr/>
          <p:nvPr userDrawn="1"/>
        </p:nvSpPr>
        <p:spPr>
          <a:xfrm>
            <a:off x="5919102" y="3585213"/>
            <a:ext cx="3368255" cy="3234578"/>
          </a:xfrm>
          <a:custGeom>
            <a:avLst/>
            <a:gdLst>
              <a:gd name="connsiteX0" fmla="*/ 0 w 1463992"/>
              <a:gd name="connsiteY0" fmla="*/ 1363028 h 1405890"/>
              <a:gd name="connsiteX1" fmla="*/ 3810 w 1463992"/>
              <a:gd name="connsiteY1" fmla="*/ 1358265 h 1405890"/>
              <a:gd name="connsiteX2" fmla="*/ 8572 w 1463992"/>
              <a:gd name="connsiteY2" fmla="*/ 1351598 h 1405890"/>
              <a:gd name="connsiteX3" fmla="*/ 18097 w 1463992"/>
              <a:gd name="connsiteY3" fmla="*/ 1341120 h 1405890"/>
              <a:gd name="connsiteX4" fmla="*/ 19050 w 1463992"/>
              <a:gd name="connsiteY4" fmla="*/ 1339215 h 1405890"/>
              <a:gd name="connsiteX5" fmla="*/ 19050 w 1463992"/>
              <a:gd name="connsiteY5" fmla="*/ 1339215 h 1405890"/>
              <a:gd name="connsiteX6" fmla="*/ 20955 w 1463992"/>
              <a:gd name="connsiteY6" fmla="*/ 1337310 h 1405890"/>
              <a:gd name="connsiteX7" fmla="*/ 20955 w 1463992"/>
              <a:gd name="connsiteY7" fmla="*/ 1337310 h 1405890"/>
              <a:gd name="connsiteX8" fmla="*/ 21907 w 1463992"/>
              <a:gd name="connsiteY8" fmla="*/ 1336357 h 1405890"/>
              <a:gd name="connsiteX9" fmla="*/ 24765 w 1463992"/>
              <a:gd name="connsiteY9" fmla="*/ 1334453 h 1405890"/>
              <a:gd name="connsiteX10" fmla="*/ 29528 w 1463992"/>
              <a:gd name="connsiteY10" fmla="*/ 1329690 h 1405890"/>
              <a:gd name="connsiteX11" fmla="*/ 43815 w 1463992"/>
              <a:gd name="connsiteY11" fmla="*/ 1318260 h 1405890"/>
              <a:gd name="connsiteX12" fmla="*/ 53340 w 1463992"/>
              <a:gd name="connsiteY12" fmla="*/ 1311592 h 1405890"/>
              <a:gd name="connsiteX13" fmla="*/ 63817 w 1463992"/>
              <a:gd name="connsiteY13" fmla="*/ 1304925 h 1405890"/>
              <a:gd name="connsiteX14" fmla="*/ 85725 w 1463992"/>
              <a:gd name="connsiteY14" fmla="*/ 1294448 h 1405890"/>
              <a:gd name="connsiteX15" fmla="*/ 197167 w 1463992"/>
              <a:gd name="connsiteY15" fmla="*/ 1266825 h 1405890"/>
              <a:gd name="connsiteX16" fmla="*/ 257175 w 1463992"/>
              <a:gd name="connsiteY16" fmla="*/ 1253490 h 1405890"/>
              <a:gd name="connsiteX17" fmla="*/ 310515 w 1463992"/>
              <a:gd name="connsiteY17" fmla="*/ 1226820 h 1405890"/>
              <a:gd name="connsiteX18" fmla="*/ 316230 w 1463992"/>
              <a:gd name="connsiteY18" fmla="*/ 1222057 h 1405890"/>
              <a:gd name="connsiteX19" fmla="*/ 319088 w 1463992"/>
              <a:gd name="connsiteY19" fmla="*/ 1219200 h 1405890"/>
              <a:gd name="connsiteX20" fmla="*/ 320992 w 1463992"/>
              <a:gd name="connsiteY20" fmla="*/ 1218248 h 1405890"/>
              <a:gd name="connsiteX21" fmla="*/ 321945 w 1463992"/>
              <a:gd name="connsiteY21" fmla="*/ 1217295 h 1405890"/>
              <a:gd name="connsiteX22" fmla="*/ 320992 w 1463992"/>
              <a:gd name="connsiteY22" fmla="*/ 1218248 h 1405890"/>
              <a:gd name="connsiteX23" fmla="*/ 320992 w 1463992"/>
              <a:gd name="connsiteY23" fmla="*/ 1218248 h 1405890"/>
              <a:gd name="connsiteX24" fmla="*/ 334328 w 1463992"/>
              <a:gd name="connsiteY24" fmla="*/ 1203007 h 1405890"/>
              <a:gd name="connsiteX25" fmla="*/ 341947 w 1463992"/>
              <a:gd name="connsiteY25" fmla="*/ 1191578 h 1405890"/>
              <a:gd name="connsiteX26" fmla="*/ 349567 w 1463992"/>
              <a:gd name="connsiteY26" fmla="*/ 1177290 h 1405890"/>
              <a:gd name="connsiteX27" fmla="*/ 370522 w 1463992"/>
              <a:gd name="connsiteY27" fmla="*/ 1103948 h 1405890"/>
              <a:gd name="connsiteX28" fmla="*/ 389572 w 1463992"/>
              <a:gd name="connsiteY28" fmla="*/ 1012507 h 1405890"/>
              <a:gd name="connsiteX29" fmla="*/ 393382 w 1463992"/>
              <a:gd name="connsiteY29" fmla="*/ 1000125 h 1405890"/>
              <a:gd name="connsiteX30" fmla="*/ 398145 w 1463992"/>
              <a:gd name="connsiteY30" fmla="*/ 987742 h 1405890"/>
              <a:gd name="connsiteX31" fmla="*/ 402907 w 1463992"/>
              <a:gd name="connsiteY31" fmla="*/ 975360 h 1405890"/>
              <a:gd name="connsiteX32" fmla="*/ 409575 w 1463992"/>
              <a:gd name="connsiteY32" fmla="*/ 962978 h 1405890"/>
              <a:gd name="connsiteX33" fmla="*/ 442913 w 1463992"/>
              <a:gd name="connsiteY33" fmla="*/ 917257 h 1405890"/>
              <a:gd name="connsiteX34" fmla="*/ 443865 w 1463992"/>
              <a:gd name="connsiteY34" fmla="*/ 916305 h 1405890"/>
              <a:gd name="connsiteX35" fmla="*/ 445770 w 1463992"/>
              <a:gd name="connsiteY35" fmla="*/ 914400 h 1405890"/>
              <a:gd name="connsiteX36" fmla="*/ 446722 w 1463992"/>
              <a:gd name="connsiteY36" fmla="*/ 913447 h 1405890"/>
              <a:gd name="connsiteX37" fmla="*/ 448628 w 1463992"/>
              <a:gd name="connsiteY37" fmla="*/ 911542 h 1405890"/>
              <a:gd name="connsiteX38" fmla="*/ 453390 w 1463992"/>
              <a:gd name="connsiteY38" fmla="*/ 907732 h 1405890"/>
              <a:gd name="connsiteX39" fmla="*/ 462915 w 1463992"/>
              <a:gd name="connsiteY39" fmla="*/ 900113 h 1405890"/>
              <a:gd name="connsiteX40" fmla="*/ 476250 w 1463992"/>
              <a:gd name="connsiteY40" fmla="*/ 891540 h 1405890"/>
              <a:gd name="connsiteX41" fmla="*/ 489585 w 1463992"/>
              <a:gd name="connsiteY41" fmla="*/ 883920 h 1405890"/>
              <a:gd name="connsiteX42" fmla="*/ 515303 w 1463992"/>
              <a:gd name="connsiteY42" fmla="*/ 871538 h 1405890"/>
              <a:gd name="connsiteX43" fmla="*/ 528638 w 1463992"/>
              <a:gd name="connsiteY43" fmla="*/ 866775 h 1405890"/>
              <a:gd name="connsiteX44" fmla="*/ 541972 w 1463992"/>
              <a:gd name="connsiteY44" fmla="*/ 862965 h 1405890"/>
              <a:gd name="connsiteX45" fmla="*/ 641985 w 1463992"/>
              <a:gd name="connsiteY45" fmla="*/ 842010 h 1405890"/>
              <a:gd name="connsiteX46" fmla="*/ 724853 w 1463992"/>
              <a:gd name="connsiteY46" fmla="*/ 813435 h 1405890"/>
              <a:gd name="connsiteX47" fmla="*/ 733425 w 1463992"/>
              <a:gd name="connsiteY47" fmla="*/ 807720 h 1405890"/>
              <a:gd name="connsiteX48" fmla="*/ 741045 w 1463992"/>
              <a:gd name="connsiteY48" fmla="*/ 801052 h 1405890"/>
              <a:gd name="connsiteX49" fmla="*/ 746760 w 1463992"/>
              <a:gd name="connsiteY49" fmla="*/ 795338 h 1405890"/>
              <a:gd name="connsiteX50" fmla="*/ 755332 w 1463992"/>
              <a:gd name="connsiteY50" fmla="*/ 785813 h 1405890"/>
              <a:gd name="connsiteX51" fmla="*/ 759142 w 1463992"/>
              <a:gd name="connsiteY51" fmla="*/ 781050 h 1405890"/>
              <a:gd name="connsiteX52" fmla="*/ 761047 w 1463992"/>
              <a:gd name="connsiteY52" fmla="*/ 777240 h 1405890"/>
              <a:gd name="connsiteX53" fmla="*/ 765810 w 1463992"/>
              <a:gd name="connsiteY53" fmla="*/ 769620 h 1405890"/>
              <a:gd name="connsiteX54" fmla="*/ 770572 w 1463992"/>
              <a:gd name="connsiteY54" fmla="*/ 761047 h 1405890"/>
              <a:gd name="connsiteX55" fmla="*/ 775335 w 1463992"/>
              <a:gd name="connsiteY55" fmla="*/ 751522 h 1405890"/>
              <a:gd name="connsiteX56" fmla="*/ 798195 w 1463992"/>
              <a:gd name="connsiteY56" fmla="*/ 661035 h 1405890"/>
              <a:gd name="connsiteX57" fmla="*/ 825817 w 1463992"/>
              <a:gd name="connsiteY57" fmla="*/ 556260 h 1405890"/>
              <a:gd name="connsiteX58" fmla="*/ 840105 w 1463992"/>
              <a:gd name="connsiteY58" fmla="*/ 530543 h 1405890"/>
              <a:gd name="connsiteX59" fmla="*/ 858203 w 1463992"/>
              <a:gd name="connsiteY59" fmla="*/ 506730 h 1405890"/>
              <a:gd name="connsiteX60" fmla="*/ 867728 w 1463992"/>
              <a:gd name="connsiteY60" fmla="*/ 495300 h 1405890"/>
              <a:gd name="connsiteX61" fmla="*/ 868680 w 1463992"/>
              <a:gd name="connsiteY61" fmla="*/ 494347 h 1405890"/>
              <a:gd name="connsiteX62" fmla="*/ 870585 w 1463992"/>
              <a:gd name="connsiteY62" fmla="*/ 492442 h 1405890"/>
              <a:gd name="connsiteX63" fmla="*/ 871538 w 1463992"/>
              <a:gd name="connsiteY63" fmla="*/ 491490 h 1405890"/>
              <a:gd name="connsiteX64" fmla="*/ 873442 w 1463992"/>
              <a:gd name="connsiteY64" fmla="*/ 489585 h 1405890"/>
              <a:gd name="connsiteX65" fmla="*/ 878205 w 1463992"/>
              <a:gd name="connsiteY65" fmla="*/ 485775 h 1405890"/>
              <a:gd name="connsiteX66" fmla="*/ 882967 w 1463992"/>
              <a:gd name="connsiteY66" fmla="*/ 481965 h 1405890"/>
              <a:gd name="connsiteX67" fmla="*/ 888682 w 1463992"/>
              <a:gd name="connsiteY67" fmla="*/ 478155 h 1405890"/>
              <a:gd name="connsiteX68" fmla="*/ 902017 w 1463992"/>
              <a:gd name="connsiteY68" fmla="*/ 469582 h 1405890"/>
              <a:gd name="connsiteX69" fmla="*/ 1003935 w 1463992"/>
              <a:gd name="connsiteY69" fmla="*/ 431482 h 1405890"/>
              <a:gd name="connsiteX70" fmla="*/ 1093470 w 1463992"/>
              <a:gd name="connsiteY70" fmla="*/ 412432 h 1405890"/>
              <a:gd name="connsiteX71" fmla="*/ 1160145 w 1463992"/>
              <a:gd name="connsiteY71" fmla="*/ 381000 h 1405890"/>
              <a:gd name="connsiteX72" fmla="*/ 1166813 w 1463992"/>
              <a:gd name="connsiteY72" fmla="*/ 375285 h 1405890"/>
              <a:gd name="connsiteX73" fmla="*/ 1168717 w 1463992"/>
              <a:gd name="connsiteY73" fmla="*/ 374332 h 1405890"/>
              <a:gd name="connsiteX74" fmla="*/ 1169670 w 1463992"/>
              <a:gd name="connsiteY74" fmla="*/ 373380 h 1405890"/>
              <a:gd name="connsiteX75" fmla="*/ 1168717 w 1463992"/>
              <a:gd name="connsiteY75" fmla="*/ 374332 h 1405890"/>
              <a:gd name="connsiteX76" fmla="*/ 1168717 w 1463992"/>
              <a:gd name="connsiteY76" fmla="*/ 373380 h 1405890"/>
              <a:gd name="connsiteX77" fmla="*/ 1172528 w 1463992"/>
              <a:gd name="connsiteY77" fmla="*/ 369570 h 1405890"/>
              <a:gd name="connsiteX78" fmla="*/ 1184910 w 1463992"/>
              <a:gd name="connsiteY78" fmla="*/ 354330 h 1405890"/>
              <a:gd name="connsiteX79" fmla="*/ 1192530 w 1463992"/>
              <a:gd name="connsiteY79" fmla="*/ 340995 h 1405890"/>
              <a:gd name="connsiteX80" fmla="*/ 1200150 w 1463992"/>
              <a:gd name="connsiteY80" fmla="*/ 325755 h 1405890"/>
              <a:gd name="connsiteX81" fmla="*/ 1218248 w 1463992"/>
              <a:gd name="connsiteY81" fmla="*/ 256222 h 1405890"/>
              <a:gd name="connsiteX82" fmla="*/ 1232535 w 1463992"/>
              <a:gd name="connsiteY82" fmla="*/ 181927 h 1405890"/>
              <a:gd name="connsiteX83" fmla="*/ 1259205 w 1463992"/>
              <a:gd name="connsiteY83" fmla="*/ 111442 h 1405890"/>
              <a:gd name="connsiteX84" fmla="*/ 1268730 w 1463992"/>
              <a:gd name="connsiteY84" fmla="*/ 96202 h 1405890"/>
              <a:gd name="connsiteX85" fmla="*/ 1273492 w 1463992"/>
              <a:gd name="connsiteY85" fmla="*/ 88582 h 1405890"/>
              <a:gd name="connsiteX86" fmla="*/ 1279207 w 1463992"/>
              <a:gd name="connsiteY86" fmla="*/ 81915 h 1405890"/>
              <a:gd name="connsiteX87" fmla="*/ 1284923 w 1463992"/>
              <a:gd name="connsiteY87" fmla="*/ 75247 h 1405890"/>
              <a:gd name="connsiteX88" fmla="*/ 1287780 w 1463992"/>
              <a:gd name="connsiteY88" fmla="*/ 72390 h 1405890"/>
              <a:gd name="connsiteX89" fmla="*/ 1289685 w 1463992"/>
              <a:gd name="connsiteY89" fmla="*/ 70485 h 1405890"/>
              <a:gd name="connsiteX90" fmla="*/ 1289685 w 1463992"/>
              <a:gd name="connsiteY90" fmla="*/ 70485 h 1405890"/>
              <a:gd name="connsiteX91" fmla="*/ 1291590 w 1463992"/>
              <a:gd name="connsiteY91" fmla="*/ 68580 h 1405890"/>
              <a:gd name="connsiteX92" fmla="*/ 1292542 w 1463992"/>
              <a:gd name="connsiteY92" fmla="*/ 67627 h 1405890"/>
              <a:gd name="connsiteX93" fmla="*/ 1303020 w 1463992"/>
              <a:gd name="connsiteY93" fmla="*/ 58102 h 1405890"/>
              <a:gd name="connsiteX94" fmla="*/ 1308735 w 1463992"/>
              <a:gd name="connsiteY94" fmla="*/ 53340 h 1405890"/>
              <a:gd name="connsiteX95" fmla="*/ 1315403 w 1463992"/>
              <a:gd name="connsiteY95" fmla="*/ 48577 h 1405890"/>
              <a:gd name="connsiteX96" fmla="*/ 1328738 w 1463992"/>
              <a:gd name="connsiteY96" fmla="*/ 39052 h 1405890"/>
              <a:gd name="connsiteX97" fmla="*/ 1353503 w 1463992"/>
              <a:gd name="connsiteY97" fmla="*/ 26670 h 1405890"/>
              <a:gd name="connsiteX98" fmla="*/ 1426845 w 1463992"/>
              <a:gd name="connsiteY98" fmla="*/ 4763 h 1405890"/>
              <a:gd name="connsiteX99" fmla="*/ 1451610 w 1463992"/>
              <a:gd name="connsiteY99" fmla="*/ 0 h 1405890"/>
              <a:gd name="connsiteX100" fmla="*/ 1463992 w 1463992"/>
              <a:gd name="connsiteY100" fmla="*/ 69532 h 1405890"/>
              <a:gd name="connsiteX101" fmla="*/ 1441132 w 1463992"/>
              <a:gd name="connsiteY101" fmla="*/ 73342 h 1405890"/>
              <a:gd name="connsiteX102" fmla="*/ 1382078 w 1463992"/>
              <a:gd name="connsiteY102" fmla="*/ 90488 h 1405890"/>
              <a:gd name="connsiteX103" fmla="*/ 1364932 w 1463992"/>
              <a:gd name="connsiteY103" fmla="*/ 99060 h 1405890"/>
              <a:gd name="connsiteX104" fmla="*/ 1357313 w 1463992"/>
              <a:gd name="connsiteY104" fmla="*/ 103822 h 1405890"/>
              <a:gd name="connsiteX105" fmla="*/ 1353503 w 1463992"/>
              <a:gd name="connsiteY105" fmla="*/ 105727 h 1405890"/>
              <a:gd name="connsiteX106" fmla="*/ 1348740 w 1463992"/>
              <a:gd name="connsiteY106" fmla="*/ 109538 h 1405890"/>
              <a:gd name="connsiteX107" fmla="*/ 1338263 w 1463992"/>
              <a:gd name="connsiteY107" fmla="*/ 118110 h 1405890"/>
              <a:gd name="connsiteX108" fmla="*/ 1337310 w 1463992"/>
              <a:gd name="connsiteY108" fmla="*/ 119063 h 1405890"/>
              <a:gd name="connsiteX109" fmla="*/ 1338263 w 1463992"/>
              <a:gd name="connsiteY109" fmla="*/ 118110 h 1405890"/>
              <a:gd name="connsiteX110" fmla="*/ 1338263 w 1463992"/>
              <a:gd name="connsiteY110" fmla="*/ 118110 h 1405890"/>
              <a:gd name="connsiteX111" fmla="*/ 1337310 w 1463992"/>
              <a:gd name="connsiteY111" fmla="*/ 119063 h 1405890"/>
              <a:gd name="connsiteX112" fmla="*/ 1335405 w 1463992"/>
              <a:gd name="connsiteY112" fmla="*/ 120967 h 1405890"/>
              <a:gd name="connsiteX113" fmla="*/ 1331595 w 1463992"/>
              <a:gd name="connsiteY113" fmla="*/ 124777 h 1405890"/>
              <a:gd name="connsiteX114" fmla="*/ 1327785 w 1463992"/>
              <a:gd name="connsiteY114" fmla="*/ 128588 h 1405890"/>
              <a:gd name="connsiteX115" fmla="*/ 1324928 w 1463992"/>
              <a:gd name="connsiteY115" fmla="*/ 133350 h 1405890"/>
              <a:gd name="connsiteX116" fmla="*/ 1318260 w 1463992"/>
              <a:gd name="connsiteY116" fmla="*/ 143827 h 1405890"/>
              <a:gd name="connsiteX117" fmla="*/ 1298257 w 1463992"/>
              <a:gd name="connsiteY117" fmla="*/ 196215 h 1405890"/>
              <a:gd name="connsiteX118" fmla="*/ 1284923 w 1463992"/>
              <a:gd name="connsiteY118" fmla="*/ 265747 h 1405890"/>
              <a:gd name="connsiteX119" fmla="*/ 1263015 w 1463992"/>
              <a:gd name="connsiteY119" fmla="*/ 349567 h 1405890"/>
              <a:gd name="connsiteX120" fmla="*/ 1252538 w 1463992"/>
              <a:gd name="connsiteY120" fmla="*/ 371475 h 1405890"/>
              <a:gd name="connsiteX121" fmla="*/ 1238250 w 1463992"/>
              <a:gd name="connsiteY121" fmla="*/ 394335 h 1405890"/>
              <a:gd name="connsiteX122" fmla="*/ 1223963 w 1463992"/>
              <a:gd name="connsiteY122" fmla="*/ 412432 h 1405890"/>
              <a:gd name="connsiteX123" fmla="*/ 1220153 w 1463992"/>
              <a:gd name="connsiteY123" fmla="*/ 416242 h 1405890"/>
              <a:gd name="connsiteX124" fmla="*/ 1220153 w 1463992"/>
              <a:gd name="connsiteY124" fmla="*/ 417195 h 1405890"/>
              <a:gd name="connsiteX125" fmla="*/ 1218248 w 1463992"/>
              <a:gd name="connsiteY125" fmla="*/ 419100 h 1405890"/>
              <a:gd name="connsiteX126" fmla="*/ 1217295 w 1463992"/>
              <a:gd name="connsiteY126" fmla="*/ 420052 h 1405890"/>
              <a:gd name="connsiteX127" fmla="*/ 1214438 w 1463992"/>
              <a:gd name="connsiteY127" fmla="*/ 421957 h 1405890"/>
              <a:gd name="connsiteX128" fmla="*/ 1203960 w 1463992"/>
              <a:gd name="connsiteY128" fmla="*/ 430530 h 1405890"/>
              <a:gd name="connsiteX129" fmla="*/ 1110615 w 1463992"/>
              <a:gd name="connsiteY129" fmla="*/ 476250 h 1405890"/>
              <a:gd name="connsiteX130" fmla="*/ 1016317 w 1463992"/>
              <a:gd name="connsiteY130" fmla="*/ 493395 h 1405890"/>
              <a:gd name="connsiteX131" fmla="*/ 973455 w 1463992"/>
              <a:gd name="connsiteY131" fmla="*/ 503872 h 1405890"/>
              <a:gd name="connsiteX132" fmla="*/ 954405 w 1463992"/>
              <a:gd name="connsiteY132" fmla="*/ 511492 h 1405890"/>
              <a:gd name="connsiteX133" fmla="*/ 945832 w 1463992"/>
              <a:gd name="connsiteY133" fmla="*/ 516255 h 1405890"/>
              <a:gd name="connsiteX134" fmla="*/ 941070 w 1463992"/>
              <a:gd name="connsiteY134" fmla="*/ 518160 h 1405890"/>
              <a:gd name="connsiteX135" fmla="*/ 937260 w 1463992"/>
              <a:gd name="connsiteY135" fmla="*/ 521017 h 1405890"/>
              <a:gd name="connsiteX136" fmla="*/ 885825 w 1463992"/>
              <a:gd name="connsiteY136" fmla="*/ 581977 h 1405890"/>
              <a:gd name="connsiteX137" fmla="*/ 863917 w 1463992"/>
              <a:gd name="connsiteY137" fmla="*/ 672465 h 1405890"/>
              <a:gd name="connsiteX138" fmla="*/ 837247 w 1463992"/>
              <a:gd name="connsiteY138" fmla="*/ 779145 h 1405890"/>
              <a:gd name="connsiteX139" fmla="*/ 830580 w 1463992"/>
              <a:gd name="connsiteY139" fmla="*/ 792480 h 1405890"/>
              <a:gd name="connsiteX140" fmla="*/ 822960 w 1463992"/>
              <a:gd name="connsiteY140" fmla="*/ 805815 h 1405890"/>
              <a:gd name="connsiteX141" fmla="*/ 813435 w 1463992"/>
              <a:gd name="connsiteY141" fmla="*/ 820102 h 1405890"/>
              <a:gd name="connsiteX142" fmla="*/ 808672 w 1463992"/>
              <a:gd name="connsiteY142" fmla="*/ 826770 h 1405890"/>
              <a:gd name="connsiteX143" fmla="*/ 804863 w 1463992"/>
              <a:gd name="connsiteY143" fmla="*/ 831532 h 1405890"/>
              <a:gd name="connsiteX144" fmla="*/ 796290 w 1463992"/>
              <a:gd name="connsiteY144" fmla="*/ 841057 h 1405890"/>
              <a:gd name="connsiteX145" fmla="*/ 795338 w 1463992"/>
              <a:gd name="connsiteY145" fmla="*/ 842010 h 1405890"/>
              <a:gd name="connsiteX146" fmla="*/ 793432 w 1463992"/>
              <a:gd name="connsiteY146" fmla="*/ 843915 h 1405890"/>
              <a:gd name="connsiteX147" fmla="*/ 792480 w 1463992"/>
              <a:gd name="connsiteY147" fmla="*/ 844868 h 1405890"/>
              <a:gd name="connsiteX148" fmla="*/ 789622 w 1463992"/>
              <a:gd name="connsiteY148" fmla="*/ 847725 h 1405890"/>
              <a:gd name="connsiteX149" fmla="*/ 783907 w 1463992"/>
              <a:gd name="connsiteY149" fmla="*/ 852488 h 1405890"/>
              <a:gd name="connsiteX150" fmla="*/ 771525 w 1463992"/>
              <a:gd name="connsiteY150" fmla="*/ 862013 h 1405890"/>
              <a:gd name="connsiteX151" fmla="*/ 759142 w 1463992"/>
              <a:gd name="connsiteY151" fmla="*/ 870585 h 1405890"/>
              <a:gd name="connsiteX152" fmla="*/ 752475 w 1463992"/>
              <a:gd name="connsiteY152" fmla="*/ 874395 h 1405890"/>
              <a:gd name="connsiteX153" fmla="*/ 745807 w 1463992"/>
              <a:gd name="connsiteY153" fmla="*/ 878205 h 1405890"/>
              <a:gd name="connsiteX154" fmla="*/ 732472 w 1463992"/>
              <a:gd name="connsiteY154" fmla="*/ 884872 h 1405890"/>
              <a:gd name="connsiteX155" fmla="*/ 705803 w 1463992"/>
              <a:gd name="connsiteY155" fmla="*/ 895350 h 1405890"/>
              <a:gd name="connsiteX156" fmla="*/ 679132 w 1463992"/>
              <a:gd name="connsiteY156" fmla="*/ 902970 h 1405890"/>
              <a:gd name="connsiteX157" fmla="*/ 653415 w 1463992"/>
              <a:gd name="connsiteY157" fmla="*/ 908685 h 1405890"/>
              <a:gd name="connsiteX158" fmla="*/ 559117 w 1463992"/>
              <a:gd name="connsiteY158" fmla="*/ 927735 h 1405890"/>
              <a:gd name="connsiteX159" fmla="*/ 548640 w 1463992"/>
              <a:gd name="connsiteY159" fmla="*/ 930592 h 1405890"/>
              <a:gd name="connsiteX160" fmla="*/ 539115 w 1463992"/>
              <a:gd name="connsiteY160" fmla="*/ 934403 h 1405890"/>
              <a:gd name="connsiteX161" fmla="*/ 521017 w 1463992"/>
              <a:gd name="connsiteY161" fmla="*/ 942975 h 1405890"/>
              <a:gd name="connsiteX162" fmla="*/ 513397 w 1463992"/>
              <a:gd name="connsiteY162" fmla="*/ 947738 h 1405890"/>
              <a:gd name="connsiteX163" fmla="*/ 505778 w 1463992"/>
              <a:gd name="connsiteY163" fmla="*/ 952500 h 1405890"/>
              <a:gd name="connsiteX164" fmla="*/ 497205 w 1463992"/>
              <a:gd name="connsiteY164" fmla="*/ 960120 h 1405890"/>
              <a:gd name="connsiteX165" fmla="*/ 492442 w 1463992"/>
              <a:gd name="connsiteY165" fmla="*/ 963930 h 1405890"/>
              <a:gd name="connsiteX166" fmla="*/ 490538 w 1463992"/>
              <a:gd name="connsiteY166" fmla="*/ 965835 h 1405890"/>
              <a:gd name="connsiteX167" fmla="*/ 489585 w 1463992"/>
              <a:gd name="connsiteY167" fmla="*/ 966788 h 1405890"/>
              <a:gd name="connsiteX168" fmla="*/ 490538 w 1463992"/>
              <a:gd name="connsiteY168" fmla="*/ 965835 h 1405890"/>
              <a:gd name="connsiteX169" fmla="*/ 489585 w 1463992"/>
              <a:gd name="connsiteY169" fmla="*/ 966788 h 1405890"/>
              <a:gd name="connsiteX170" fmla="*/ 453390 w 1463992"/>
              <a:gd name="connsiteY170" fmla="*/ 1034415 h 1405890"/>
              <a:gd name="connsiteX171" fmla="*/ 436245 w 1463992"/>
              <a:gd name="connsiteY171" fmla="*/ 1119188 h 1405890"/>
              <a:gd name="connsiteX172" fmla="*/ 411480 w 1463992"/>
              <a:gd name="connsiteY172" fmla="*/ 1208723 h 1405890"/>
              <a:gd name="connsiteX173" fmla="*/ 400050 w 1463992"/>
              <a:gd name="connsiteY173" fmla="*/ 1230630 h 1405890"/>
              <a:gd name="connsiteX174" fmla="*/ 385763 w 1463992"/>
              <a:gd name="connsiteY174" fmla="*/ 1252538 h 1405890"/>
              <a:gd name="connsiteX175" fmla="*/ 372428 w 1463992"/>
              <a:gd name="connsiteY175" fmla="*/ 1267778 h 1405890"/>
              <a:gd name="connsiteX176" fmla="*/ 372428 w 1463992"/>
              <a:gd name="connsiteY176" fmla="*/ 1267778 h 1405890"/>
              <a:gd name="connsiteX177" fmla="*/ 370522 w 1463992"/>
              <a:gd name="connsiteY177" fmla="*/ 1269682 h 1405890"/>
              <a:gd name="connsiteX178" fmla="*/ 369570 w 1463992"/>
              <a:gd name="connsiteY178" fmla="*/ 1270635 h 1405890"/>
              <a:gd name="connsiteX179" fmla="*/ 367665 w 1463992"/>
              <a:gd name="connsiteY179" fmla="*/ 1272540 h 1405890"/>
              <a:gd name="connsiteX180" fmla="*/ 362903 w 1463992"/>
              <a:gd name="connsiteY180" fmla="*/ 1276350 h 1405890"/>
              <a:gd name="connsiteX181" fmla="*/ 354330 w 1463992"/>
              <a:gd name="connsiteY181" fmla="*/ 1283970 h 1405890"/>
              <a:gd name="connsiteX182" fmla="*/ 278130 w 1463992"/>
              <a:gd name="connsiteY182" fmla="*/ 1323023 h 1405890"/>
              <a:gd name="connsiteX183" fmla="*/ 209550 w 1463992"/>
              <a:gd name="connsiteY183" fmla="*/ 1338263 h 1405890"/>
              <a:gd name="connsiteX184" fmla="*/ 112395 w 1463992"/>
              <a:gd name="connsiteY184" fmla="*/ 1361123 h 1405890"/>
              <a:gd name="connsiteX185" fmla="*/ 97155 w 1463992"/>
              <a:gd name="connsiteY185" fmla="*/ 1368742 h 1405890"/>
              <a:gd name="connsiteX186" fmla="*/ 91440 w 1463992"/>
              <a:gd name="connsiteY186" fmla="*/ 1372553 h 1405890"/>
              <a:gd name="connsiteX187" fmla="*/ 86678 w 1463992"/>
              <a:gd name="connsiteY187" fmla="*/ 1375410 h 1405890"/>
              <a:gd name="connsiteX188" fmla="*/ 75247 w 1463992"/>
              <a:gd name="connsiteY188" fmla="*/ 1383982 h 1405890"/>
              <a:gd name="connsiteX189" fmla="*/ 69532 w 1463992"/>
              <a:gd name="connsiteY189" fmla="*/ 1388745 h 1405890"/>
              <a:gd name="connsiteX190" fmla="*/ 66675 w 1463992"/>
              <a:gd name="connsiteY190" fmla="*/ 1390650 h 1405890"/>
              <a:gd name="connsiteX191" fmla="*/ 65722 w 1463992"/>
              <a:gd name="connsiteY191" fmla="*/ 1391603 h 1405890"/>
              <a:gd name="connsiteX192" fmla="*/ 65722 w 1463992"/>
              <a:gd name="connsiteY192" fmla="*/ 1391603 h 1405890"/>
              <a:gd name="connsiteX193" fmla="*/ 67628 w 1463992"/>
              <a:gd name="connsiteY193" fmla="*/ 1389698 h 1405890"/>
              <a:gd name="connsiteX194" fmla="*/ 67628 w 1463992"/>
              <a:gd name="connsiteY194" fmla="*/ 1389698 h 1405890"/>
              <a:gd name="connsiteX195" fmla="*/ 66675 w 1463992"/>
              <a:gd name="connsiteY195" fmla="*/ 1390650 h 1405890"/>
              <a:gd name="connsiteX196" fmla="*/ 61913 w 1463992"/>
              <a:gd name="connsiteY196" fmla="*/ 1395413 h 1405890"/>
              <a:gd name="connsiteX197" fmla="*/ 57150 w 1463992"/>
              <a:gd name="connsiteY197" fmla="*/ 1401128 h 1405890"/>
              <a:gd name="connsiteX198" fmla="*/ 53340 w 1463992"/>
              <a:gd name="connsiteY198" fmla="*/ 1405890 h 1405890"/>
              <a:gd name="connsiteX199" fmla="*/ 0 w 1463992"/>
              <a:gd name="connsiteY199" fmla="*/ 1363028 h 14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463992" h="1405890">
                <a:moveTo>
                  <a:pt x="0" y="1363028"/>
                </a:moveTo>
                <a:cubicBezTo>
                  <a:pt x="0" y="1363028"/>
                  <a:pt x="953" y="1361123"/>
                  <a:pt x="3810" y="1358265"/>
                </a:cubicBezTo>
                <a:cubicBezTo>
                  <a:pt x="4763" y="1356360"/>
                  <a:pt x="6667" y="1354455"/>
                  <a:pt x="8572" y="1351598"/>
                </a:cubicBezTo>
                <a:cubicBezTo>
                  <a:pt x="11430" y="1348740"/>
                  <a:pt x="14288" y="1344930"/>
                  <a:pt x="18097" y="1341120"/>
                </a:cubicBezTo>
                <a:lnTo>
                  <a:pt x="19050" y="1339215"/>
                </a:lnTo>
                <a:lnTo>
                  <a:pt x="19050" y="1339215"/>
                </a:lnTo>
                <a:cubicBezTo>
                  <a:pt x="20003" y="1338263"/>
                  <a:pt x="17145" y="1340167"/>
                  <a:pt x="20955" y="1337310"/>
                </a:cubicBezTo>
                <a:lnTo>
                  <a:pt x="20955" y="1337310"/>
                </a:lnTo>
                <a:lnTo>
                  <a:pt x="21907" y="1336357"/>
                </a:lnTo>
                <a:cubicBezTo>
                  <a:pt x="22860" y="1335405"/>
                  <a:pt x="23813" y="1335405"/>
                  <a:pt x="24765" y="1334453"/>
                </a:cubicBezTo>
                <a:cubicBezTo>
                  <a:pt x="26670" y="1332548"/>
                  <a:pt x="28575" y="1331595"/>
                  <a:pt x="29528" y="1329690"/>
                </a:cubicBezTo>
                <a:cubicBezTo>
                  <a:pt x="33338" y="1326832"/>
                  <a:pt x="36195" y="1323023"/>
                  <a:pt x="43815" y="1318260"/>
                </a:cubicBezTo>
                <a:cubicBezTo>
                  <a:pt x="46672" y="1316355"/>
                  <a:pt x="50482" y="1313498"/>
                  <a:pt x="53340" y="1311592"/>
                </a:cubicBezTo>
                <a:cubicBezTo>
                  <a:pt x="57150" y="1309688"/>
                  <a:pt x="60007" y="1306830"/>
                  <a:pt x="63817" y="1304925"/>
                </a:cubicBezTo>
                <a:cubicBezTo>
                  <a:pt x="70485" y="1301115"/>
                  <a:pt x="78105" y="1297305"/>
                  <a:pt x="85725" y="1294448"/>
                </a:cubicBezTo>
                <a:cubicBezTo>
                  <a:pt x="117157" y="1281113"/>
                  <a:pt x="157163" y="1273492"/>
                  <a:pt x="197167" y="1266825"/>
                </a:cubicBezTo>
                <a:cubicBezTo>
                  <a:pt x="217170" y="1263015"/>
                  <a:pt x="238125" y="1259205"/>
                  <a:pt x="257175" y="1253490"/>
                </a:cubicBezTo>
                <a:cubicBezTo>
                  <a:pt x="277178" y="1247775"/>
                  <a:pt x="295275" y="1239203"/>
                  <a:pt x="310515" y="1226820"/>
                </a:cubicBezTo>
                <a:lnTo>
                  <a:pt x="316230" y="1222057"/>
                </a:lnTo>
                <a:lnTo>
                  <a:pt x="319088" y="1219200"/>
                </a:lnTo>
                <a:lnTo>
                  <a:pt x="320992" y="1218248"/>
                </a:lnTo>
                <a:lnTo>
                  <a:pt x="321945" y="1217295"/>
                </a:lnTo>
                <a:cubicBezTo>
                  <a:pt x="321945" y="1217295"/>
                  <a:pt x="319088" y="1220153"/>
                  <a:pt x="320992" y="1218248"/>
                </a:cubicBezTo>
                <a:lnTo>
                  <a:pt x="320992" y="1218248"/>
                </a:lnTo>
                <a:cubicBezTo>
                  <a:pt x="325755" y="1213485"/>
                  <a:pt x="329565" y="1208723"/>
                  <a:pt x="334328" y="1203007"/>
                </a:cubicBezTo>
                <a:cubicBezTo>
                  <a:pt x="337185" y="1199198"/>
                  <a:pt x="339090" y="1195388"/>
                  <a:pt x="341947" y="1191578"/>
                </a:cubicBezTo>
                <a:cubicBezTo>
                  <a:pt x="344805" y="1186815"/>
                  <a:pt x="346710" y="1182053"/>
                  <a:pt x="349567" y="1177290"/>
                </a:cubicBezTo>
                <a:cubicBezTo>
                  <a:pt x="359092" y="1156335"/>
                  <a:pt x="365760" y="1131570"/>
                  <a:pt x="370522" y="1103948"/>
                </a:cubicBezTo>
                <a:cubicBezTo>
                  <a:pt x="376238" y="1076325"/>
                  <a:pt x="380047" y="1044892"/>
                  <a:pt x="389572" y="1012507"/>
                </a:cubicBezTo>
                <a:lnTo>
                  <a:pt x="393382" y="1000125"/>
                </a:lnTo>
                <a:cubicBezTo>
                  <a:pt x="394335" y="996315"/>
                  <a:pt x="396240" y="991553"/>
                  <a:pt x="398145" y="987742"/>
                </a:cubicBezTo>
                <a:cubicBezTo>
                  <a:pt x="400050" y="983932"/>
                  <a:pt x="401003" y="979170"/>
                  <a:pt x="402907" y="975360"/>
                </a:cubicBezTo>
                <a:lnTo>
                  <a:pt x="409575" y="962978"/>
                </a:lnTo>
                <a:cubicBezTo>
                  <a:pt x="418147" y="946785"/>
                  <a:pt x="429578" y="931545"/>
                  <a:pt x="442913" y="917257"/>
                </a:cubicBezTo>
                <a:lnTo>
                  <a:pt x="443865" y="916305"/>
                </a:lnTo>
                <a:cubicBezTo>
                  <a:pt x="442913" y="917257"/>
                  <a:pt x="446722" y="914400"/>
                  <a:pt x="445770" y="914400"/>
                </a:cubicBezTo>
                <a:lnTo>
                  <a:pt x="446722" y="913447"/>
                </a:lnTo>
                <a:lnTo>
                  <a:pt x="448628" y="911542"/>
                </a:lnTo>
                <a:lnTo>
                  <a:pt x="453390" y="907732"/>
                </a:lnTo>
                <a:cubicBezTo>
                  <a:pt x="456247" y="904875"/>
                  <a:pt x="459105" y="902970"/>
                  <a:pt x="462915" y="900113"/>
                </a:cubicBezTo>
                <a:lnTo>
                  <a:pt x="476250" y="891540"/>
                </a:lnTo>
                <a:cubicBezTo>
                  <a:pt x="481013" y="888682"/>
                  <a:pt x="484822" y="885825"/>
                  <a:pt x="489585" y="883920"/>
                </a:cubicBezTo>
                <a:cubicBezTo>
                  <a:pt x="498157" y="879157"/>
                  <a:pt x="506730" y="874395"/>
                  <a:pt x="515303" y="871538"/>
                </a:cubicBezTo>
                <a:lnTo>
                  <a:pt x="528638" y="866775"/>
                </a:lnTo>
                <a:lnTo>
                  <a:pt x="541972" y="862965"/>
                </a:lnTo>
                <a:cubicBezTo>
                  <a:pt x="577215" y="852488"/>
                  <a:pt x="610553" y="847725"/>
                  <a:pt x="641985" y="842010"/>
                </a:cubicBezTo>
                <a:cubicBezTo>
                  <a:pt x="673417" y="835343"/>
                  <a:pt x="702945" y="827722"/>
                  <a:pt x="724853" y="813435"/>
                </a:cubicBezTo>
                <a:lnTo>
                  <a:pt x="733425" y="807720"/>
                </a:lnTo>
                <a:cubicBezTo>
                  <a:pt x="736282" y="805815"/>
                  <a:pt x="738188" y="802957"/>
                  <a:pt x="741045" y="801052"/>
                </a:cubicBezTo>
                <a:lnTo>
                  <a:pt x="746760" y="795338"/>
                </a:lnTo>
                <a:lnTo>
                  <a:pt x="755332" y="785813"/>
                </a:lnTo>
                <a:lnTo>
                  <a:pt x="759142" y="781050"/>
                </a:lnTo>
                <a:cubicBezTo>
                  <a:pt x="760095" y="780097"/>
                  <a:pt x="761047" y="778193"/>
                  <a:pt x="761047" y="777240"/>
                </a:cubicBezTo>
                <a:cubicBezTo>
                  <a:pt x="762953" y="774382"/>
                  <a:pt x="763905" y="772477"/>
                  <a:pt x="765810" y="769620"/>
                </a:cubicBezTo>
                <a:cubicBezTo>
                  <a:pt x="767715" y="766763"/>
                  <a:pt x="768667" y="763905"/>
                  <a:pt x="770572" y="761047"/>
                </a:cubicBezTo>
                <a:cubicBezTo>
                  <a:pt x="772478" y="758190"/>
                  <a:pt x="774382" y="755332"/>
                  <a:pt x="775335" y="751522"/>
                </a:cubicBezTo>
                <a:cubicBezTo>
                  <a:pt x="786765" y="724852"/>
                  <a:pt x="792480" y="694372"/>
                  <a:pt x="798195" y="661035"/>
                </a:cubicBezTo>
                <a:cubicBezTo>
                  <a:pt x="803910" y="627697"/>
                  <a:pt x="810578" y="591502"/>
                  <a:pt x="825817" y="556260"/>
                </a:cubicBezTo>
                <a:cubicBezTo>
                  <a:pt x="830580" y="547688"/>
                  <a:pt x="834390" y="538163"/>
                  <a:pt x="840105" y="530543"/>
                </a:cubicBezTo>
                <a:cubicBezTo>
                  <a:pt x="845820" y="521970"/>
                  <a:pt x="850582" y="513397"/>
                  <a:pt x="858203" y="506730"/>
                </a:cubicBezTo>
                <a:lnTo>
                  <a:pt x="867728" y="495300"/>
                </a:lnTo>
                <a:lnTo>
                  <a:pt x="868680" y="494347"/>
                </a:lnTo>
                <a:cubicBezTo>
                  <a:pt x="868680" y="494347"/>
                  <a:pt x="872490" y="491490"/>
                  <a:pt x="870585" y="492442"/>
                </a:cubicBezTo>
                <a:lnTo>
                  <a:pt x="871538" y="491490"/>
                </a:lnTo>
                <a:lnTo>
                  <a:pt x="873442" y="489585"/>
                </a:lnTo>
                <a:lnTo>
                  <a:pt x="878205" y="485775"/>
                </a:lnTo>
                <a:lnTo>
                  <a:pt x="882967" y="481965"/>
                </a:lnTo>
                <a:cubicBezTo>
                  <a:pt x="884872" y="481013"/>
                  <a:pt x="885825" y="479107"/>
                  <a:pt x="888682" y="478155"/>
                </a:cubicBezTo>
                <a:lnTo>
                  <a:pt x="902017" y="469582"/>
                </a:lnTo>
                <a:cubicBezTo>
                  <a:pt x="936307" y="447675"/>
                  <a:pt x="971550" y="439102"/>
                  <a:pt x="1003935" y="431482"/>
                </a:cubicBezTo>
                <a:cubicBezTo>
                  <a:pt x="1036320" y="424815"/>
                  <a:pt x="1066800" y="420052"/>
                  <a:pt x="1093470" y="412432"/>
                </a:cubicBezTo>
                <a:cubicBezTo>
                  <a:pt x="1120140" y="404813"/>
                  <a:pt x="1143000" y="395288"/>
                  <a:pt x="1160145" y="381000"/>
                </a:cubicBezTo>
                <a:lnTo>
                  <a:pt x="1166813" y="375285"/>
                </a:lnTo>
                <a:lnTo>
                  <a:pt x="1168717" y="374332"/>
                </a:lnTo>
                <a:lnTo>
                  <a:pt x="1169670" y="373380"/>
                </a:lnTo>
                <a:cubicBezTo>
                  <a:pt x="1169670" y="373380"/>
                  <a:pt x="1166813" y="376238"/>
                  <a:pt x="1168717" y="374332"/>
                </a:cubicBezTo>
                <a:lnTo>
                  <a:pt x="1168717" y="373380"/>
                </a:lnTo>
                <a:lnTo>
                  <a:pt x="1172528" y="369570"/>
                </a:lnTo>
                <a:cubicBezTo>
                  <a:pt x="1177290" y="364807"/>
                  <a:pt x="1183005" y="358140"/>
                  <a:pt x="1184910" y="354330"/>
                </a:cubicBezTo>
                <a:cubicBezTo>
                  <a:pt x="1187767" y="350520"/>
                  <a:pt x="1190625" y="346710"/>
                  <a:pt x="1192530" y="340995"/>
                </a:cubicBezTo>
                <a:cubicBezTo>
                  <a:pt x="1195388" y="336232"/>
                  <a:pt x="1198245" y="331470"/>
                  <a:pt x="1200150" y="325755"/>
                </a:cubicBezTo>
                <a:cubicBezTo>
                  <a:pt x="1208723" y="303847"/>
                  <a:pt x="1214438" y="280035"/>
                  <a:pt x="1218248" y="256222"/>
                </a:cubicBezTo>
                <a:cubicBezTo>
                  <a:pt x="1223010" y="231457"/>
                  <a:pt x="1226820" y="206692"/>
                  <a:pt x="1232535" y="181927"/>
                </a:cubicBezTo>
                <a:cubicBezTo>
                  <a:pt x="1239203" y="157163"/>
                  <a:pt x="1246823" y="133350"/>
                  <a:pt x="1259205" y="111442"/>
                </a:cubicBezTo>
                <a:cubicBezTo>
                  <a:pt x="1262063" y="105727"/>
                  <a:pt x="1265873" y="100965"/>
                  <a:pt x="1268730" y="96202"/>
                </a:cubicBezTo>
                <a:cubicBezTo>
                  <a:pt x="1270635" y="93345"/>
                  <a:pt x="1271588" y="91440"/>
                  <a:pt x="1273492" y="88582"/>
                </a:cubicBezTo>
                <a:cubicBezTo>
                  <a:pt x="1275398" y="86677"/>
                  <a:pt x="1277303" y="83820"/>
                  <a:pt x="1279207" y="81915"/>
                </a:cubicBezTo>
                <a:cubicBezTo>
                  <a:pt x="1281113" y="80010"/>
                  <a:pt x="1283017" y="77152"/>
                  <a:pt x="1284923" y="75247"/>
                </a:cubicBezTo>
                <a:lnTo>
                  <a:pt x="1287780" y="72390"/>
                </a:lnTo>
                <a:lnTo>
                  <a:pt x="1289685" y="70485"/>
                </a:lnTo>
                <a:lnTo>
                  <a:pt x="1289685" y="70485"/>
                </a:lnTo>
                <a:cubicBezTo>
                  <a:pt x="1288732" y="71438"/>
                  <a:pt x="1291590" y="68580"/>
                  <a:pt x="1291590" y="68580"/>
                </a:cubicBezTo>
                <a:lnTo>
                  <a:pt x="1292542" y="67627"/>
                </a:lnTo>
                <a:cubicBezTo>
                  <a:pt x="1296353" y="64770"/>
                  <a:pt x="1299210" y="61913"/>
                  <a:pt x="1303020" y="58102"/>
                </a:cubicBezTo>
                <a:cubicBezTo>
                  <a:pt x="1304925" y="56197"/>
                  <a:pt x="1305878" y="55245"/>
                  <a:pt x="1308735" y="53340"/>
                </a:cubicBezTo>
                <a:cubicBezTo>
                  <a:pt x="1310640" y="51435"/>
                  <a:pt x="1313498" y="49530"/>
                  <a:pt x="1315403" y="48577"/>
                </a:cubicBezTo>
                <a:cubicBezTo>
                  <a:pt x="1320165" y="45720"/>
                  <a:pt x="1324928" y="41910"/>
                  <a:pt x="1328738" y="39052"/>
                </a:cubicBezTo>
                <a:cubicBezTo>
                  <a:pt x="1337310" y="34290"/>
                  <a:pt x="1345882" y="29527"/>
                  <a:pt x="1353503" y="26670"/>
                </a:cubicBezTo>
                <a:cubicBezTo>
                  <a:pt x="1385888" y="13335"/>
                  <a:pt x="1410653" y="8572"/>
                  <a:pt x="1426845" y="4763"/>
                </a:cubicBezTo>
                <a:cubicBezTo>
                  <a:pt x="1443038" y="1905"/>
                  <a:pt x="1451610" y="0"/>
                  <a:pt x="1451610" y="0"/>
                </a:cubicBezTo>
                <a:lnTo>
                  <a:pt x="1463992" y="69532"/>
                </a:lnTo>
                <a:cubicBezTo>
                  <a:pt x="1463992" y="69532"/>
                  <a:pt x="1456373" y="71438"/>
                  <a:pt x="1441132" y="73342"/>
                </a:cubicBezTo>
                <a:cubicBezTo>
                  <a:pt x="1425892" y="76200"/>
                  <a:pt x="1404938" y="80010"/>
                  <a:pt x="1382078" y="90488"/>
                </a:cubicBezTo>
                <a:cubicBezTo>
                  <a:pt x="1376363" y="92392"/>
                  <a:pt x="1370648" y="96202"/>
                  <a:pt x="1364932" y="99060"/>
                </a:cubicBezTo>
                <a:cubicBezTo>
                  <a:pt x="1363028" y="100965"/>
                  <a:pt x="1360170" y="101917"/>
                  <a:pt x="1357313" y="103822"/>
                </a:cubicBezTo>
                <a:lnTo>
                  <a:pt x="1353503" y="105727"/>
                </a:lnTo>
                <a:cubicBezTo>
                  <a:pt x="1352550" y="106680"/>
                  <a:pt x="1350645" y="108585"/>
                  <a:pt x="1348740" y="109538"/>
                </a:cubicBezTo>
                <a:cubicBezTo>
                  <a:pt x="1344930" y="112395"/>
                  <a:pt x="1342073" y="115252"/>
                  <a:pt x="1338263" y="118110"/>
                </a:cubicBezTo>
                <a:lnTo>
                  <a:pt x="1337310" y="119063"/>
                </a:lnTo>
                <a:cubicBezTo>
                  <a:pt x="1336357" y="119063"/>
                  <a:pt x="1340167" y="116205"/>
                  <a:pt x="1338263" y="118110"/>
                </a:cubicBezTo>
                <a:lnTo>
                  <a:pt x="1338263" y="118110"/>
                </a:lnTo>
                <a:lnTo>
                  <a:pt x="1337310" y="119063"/>
                </a:lnTo>
                <a:lnTo>
                  <a:pt x="1335405" y="120967"/>
                </a:lnTo>
                <a:lnTo>
                  <a:pt x="1331595" y="124777"/>
                </a:lnTo>
                <a:lnTo>
                  <a:pt x="1327785" y="128588"/>
                </a:lnTo>
                <a:cubicBezTo>
                  <a:pt x="1326832" y="130492"/>
                  <a:pt x="1325880" y="131445"/>
                  <a:pt x="1324928" y="133350"/>
                </a:cubicBezTo>
                <a:cubicBezTo>
                  <a:pt x="1323023" y="137160"/>
                  <a:pt x="1320165" y="140017"/>
                  <a:pt x="1318260" y="143827"/>
                </a:cubicBezTo>
                <a:cubicBezTo>
                  <a:pt x="1309688" y="158115"/>
                  <a:pt x="1303020" y="176213"/>
                  <a:pt x="1298257" y="196215"/>
                </a:cubicBezTo>
                <a:cubicBezTo>
                  <a:pt x="1293495" y="217170"/>
                  <a:pt x="1289685" y="240030"/>
                  <a:pt x="1284923" y="265747"/>
                </a:cubicBezTo>
                <a:cubicBezTo>
                  <a:pt x="1280160" y="291465"/>
                  <a:pt x="1274445" y="320040"/>
                  <a:pt x="1263015" y="349567"/>
                </a:cubicBezTo>
                <a:cubicBezTo>
                  <a:pt x="1260157" y="357188"/>
                  <a:pt x="1256348" y="363855"/>
                  <a:pt x="1252538" y="371475"/>
                </a:cubicBezTo>
                <a:cubicBezTo>
                  <a:pt x="1249680" y="379095"/>
                  <a:pt x="1243965" y="386715"/>
                  <a:pt x="1238250" y="394335"/>
                </a:cubicBezTo>
                <a:cubicBezTo>
                  <a:pt x="1232535" y="402907"/>
                  <a:pt x="1228725" y="406717"/>
                  <a:pt x="1223963" y="412432"/>
                </a:cubicBezTo>
                <a:lnTo>
                  <a:pt x="1220153" y="416242"/>
                </a:lnTo>
                <a:lnTo>
                  <a:pt x="1220153" y="417195"/>
                </a:lnTo>
                <a:cubicBezTo>
                  <a:pt x="1221105" y="416242"/>
                  <a:pt x="1218248" y="420052"/>
                  <a:pt x="1218248" y="419100"/>
                </a:cubicBezTo>
                <a:lnTo>
                  <a:pt x="1217295" y="420052"/>
                </a:lnTo>
                <a:lnTo>
                  <a:pt x="1214438" y="421957"/>
                </a:lnTo>
                <a:lnTo>
                  <a:pt x="1203960" y="430530"/>
                </a:lnTo>
                <a:cubicBezTo>
                  <a:pt x="1176338" y="453390"/>
                  <a:pt x="1143000" y="467677"/>
                  <a:pt x="1110615" y="476250"/>
                </a:cubicBezTo>
                <a:cubicBezTo>
                  <a:pt x="1078230" y="484822"/>
                  <a:pt x="1045845" y="487680"/>
                  <a:pt x="1016317" y="493395"/>
                </a:cubicBezTo>
                <a:cubicBezTo>
                  <a:pt x="1001078" y="496252"/>
                  <a:pt x="986790" y="499110"/>
                  <a:pt x="973455" y="503872"/>
                </a:cubicBezTo>
                <a:cubicBezTo>
                  <a:pt x="966788" y="505777"/>
                  <a:pt x="960120" y="508635"/>
                  <a:pt x="954405" y="511492"/>
                </a:cubicBezTo>
                <a:lnTo>
                  <a:pt x="945832" y="516255"/>
                </a:lnTo>
                <a:lnTo>
                  <a:pt x="941070" y="518160"/>
                </a:lnTo>
                <a:lnTo>
                  <a:pt x="937260" y="521017"/>
                </a:lnTo>
                <a:cubicBezTo>
                  <a:pt x="914400" y="536257"/>
                  <a:pt x="897255" y="556260"/>
                  <a:pt x="885825" y="581977"/>
                </a:cubicBezTo>
                <a:cubicBezTo>
                  <a:pt x="874395" y="607695"/>
                  <a:pt x="868680" y="639127"/>
                  <a:pt x="863917" y="672465"/>
                </a:cubicBezTo>
                <a:cubicBezTo>
                  <a:pt x="858203" y="705802"/>
                  <a:pt x="852488" y="741997"/>
                  <a:pt x="837247" y="779145"/>
                </a:cubicBezTo>
                <a:cubicBezTo>
                  <a:pt x="835342" y="783907"/>
                  <a:pt x="833438" y="787718"/>
                  <a:pt x="830580" y="792480"/>
                </a:cubicBezTo>
                <a:cubicBezTo>
                  <a:pt x="827722" y="797243"/>
                  <a:pt x="826770" y="801052"/>
                  <a:pt x="822960" y="805815"/>
                </a:cubicBezTo>
                <a:lnTo>
                  <a:pt x="813435" y="820102"/>
                </a:lnTo>
                <a:cubicBezTo>
                  <a:pt x="811530" y="822007"/>
                  <a:pt x="810578" y="824865"/>
                  <a:pt x="808672" y="826770"/>
                </a:cubicBezTo>
                <a:lnTo>
                  <a:pt x="804863" y="831532"/>
                </a:lnTo>
                <a:lnTo>
                  <a:pt x="796290" y="841057"/>
                </a:lnTo>
                <a:lnTo>
                  <a:pt x="795338" y="842010"/>
                </a:lnTo>
                <a:cubicBezTo>
                  <a:pt x="795338" y="842010"/>
                  <a:pt x="791528" y="845820"/>
                  <a:pt x="793432" y="843915"/>
                </a:cubicBezTo>
                <a:lnTo>
                  <a:pt x="792480" y="844868"/>
                </a:lnTo>
                <a:lnTo>
                  <a:pt x="789622" y="847725"/>
                </a:lnTo>
                <a:lnTo>
                  <a:pt x="783907" y="852488"/>
                </a:lnTo>
                <a:cubicBezTo>
                  <a:pt x="780097" y="855345"/>
                  <a:pt x="776288" y="859155"/>
                  <a:pt x="771525" y="862013"/>
                </a:cubicBezTo>
                <a:lnTo>
                  <a:pt x="759142" y="870585"/>
                </a:lnTo>
                <a:cubicBezTo>
                  <a:pt x="757238" y="871538"/>
                  <a:pt x="755332" y="873443"/>
                  <a:pt x="752475" y="874395"/>
                </a:cubicBezTo>
                <a:lnTo>
                  <a:pt x="745807" y="878205"/>
                </a:lnTo>
                <a:lnTo>
                  <a:pt x="732472" y="884872"/>
                </a:lnTo>
                <a:cubicBezTo>
                  <a:pt x="723900" y="888682"/>
                  <a:pt x="714375" y="892492"/>
                  <a:pt x="705803" y="895350"/>
                </a:cubicBezTo>
                <a:cubicBezTo>
                  <a:pt x="697230" y="898207"/>
                  <a:pt x="687705" y="901065"/>
                  <a:pt x="679132" y="902970"/>
                </a:cubicBezTo>
                <a:cubicBezTo>
                  <a:pt x="670560" y="904875"/>
                  <a:pt x="661988" y="906780"/>
                  <a:pt x="653415" y="908685"/>
                </a:cubicBezTo>
                <a:cubicBezTo>
                  <a:pt x="619125" y="915353"/>
                  <a:pt x="586740" y="919163"/>
                  <a:pt x="559117" y="927735"/>
                </a:cubicBezTo>
                <a:lnTo>
                  <a:pt x="548640" y="930592"/>
                </a:lnTo>
                <a:lnTo>
                  <a:pt x="539115" y="934403"/>
                </a:lnTo>
                <a:cubicBezTo>
                  <a:pt x="532447" y="936307"/>
                  <a:pt x="526732" y="940117"/>
                  <a:pt x="521017" y="942975"/>
                </a:cubicBezTo>
                <a:cubicBezTo>
                  <a:pt x="518160" y="943928"/>
                  <a:pt x="515303" y="945832"/>
                  <a:pt x="513397" y="947738"/>
                </a:cubicBezTo>
                <a:cubicBezTo>
                  <a:pt x="511492" y="949642"/>
                  <a:pt x="508635" y="950595"/>
                  <a:pt x="505778" y="952500"/>
                </a:cubicBezTo>
                <a:cubicBezTo>
                  <a:pt x="502920" y="954405"/>
                  <a:pt x="500063" y="957263"/>
                  <a:pt x="497205" y="960120"/>
                </a:cubicBezTo>
                <a:lnTo>
                  <a:pt x="492442" y="963930"/>
                </a:lnTo>
                <a:lnTo>
                  <a:pt x="490538" y="965835"/>
                </a:lnTo>
                <a:lnTo>
                  <a:pt x="489585" y="966788"/>
                </a:lnTo>
                <a:cubicBezTo>
                  <a:pt x="488632" y="967740"/>
                  <a:pt x="492442" y="963930"/>
                  <a:pt x="490538" y="965835"/>
                </a:cubicBezTo>
                <a:lnTo>
                  <a:pt x="489585" y="966788"/>
                </a:lnTo>
                <a:cubicBezTo>
                  <a:pt x="471488" y="984885"/>
                  <a:pt x="461010" y="1008697"/>
                  <a:pt x="453390" y="1034415"/>
                </a:cubicBezTo>
                <a:cubicBezTo>
                  <a:pt x="445770" y="1061085"/>
                  <a:pt x="441960" y="1089660"/>
                  <a:pt x="436245" y="1119188"/>
                </a:cubicBezTo>
                <a:cubicBezTo>
                  <a:pt x="431482" y="1148715"/>
                  <a:pt x="424815" y="1179195"/>
                  <a:pt x="411480" y="1208723"/>
                </a:cubicBezTo>
                <a:cubicBezTo>
                  <a:pt x="407670" y="1216342"/>
                  <a:pt x="404813" y="1223010"/>
                  <a:pt x="400050" y="1230630"/>
                </a:cubicBezTo>
                <a:cubicBezTo>
                  <a:pt x="395288" y="1238250"/>
                  <a:pt x="390525" y="1245870"/>
                  <a:pt x="385763" y="1252538"/>
                </a:cubicBezTo>
                <a:cubicBezTo>
                  <a:pt x="381000" y="1257300"/>
                  <a:pt x="377190" y="1262063"/>
                  <a:pt x="372428" y="1267778"/>
                </a:cubicBezTo>
                <a:lnTo>
                  <a:pt x="372428" y="1267778"/>
                </a:lnTo>
                <a:cubicBezTo>
                  <a:pt x="373380" y="1266825"/>
                  <a:pt x="370522" y="1270635"/>
                  <a:pt x="370522" y="1269682"/>
                </a:cubicBezTo>
                <a:lnTo>
                  <a:pt x="369570" y="1270635"/>
                </a:lnTo>
                <a:lnTo>
                  <a:pt x="367665" y="1272540"/>
                </a:lnTo>
                <a:lnTo>
                  <a:pt x="362903" y="1276350"/>
                </a:lnTo>
                <a:lnTo>
                  <a:pt x="354330" y="1283970"/>
                </a:lnTo>
                <a:cubicBezTo>
                  <a:pt x="329565" y="1303020"/>
                  <a:pt x="302895" y="1315403"/>
                  <a:pt x="278130" y="1323023"/>
                </a:cubicBezTo>
                <a:cubicBezTo>
                  <a:pt x="253365" y="1330642"/>
                  <a:pt x="230505" y="1334453"/>
                  <a:pt x="209550" y="1338263"/>
                </a:cubicBezTo>
                <a:cubicBezTo>
                  <a:pt x="167640" y="1344930"/>
                  <a:pt x="136207" y="1351598"/>
                  <a:pt x="112395" y="1361123"/>
                </a:cubicBezTo>
                <a:cubicBezTo>
                  <a:pt x="106680" y="1363028"/>
                  <a:pt x="101917" y="1365885"/>
                  <a:pt x="97155" y="1368742"/>
                </a:cubicBezTo>
                <a:cubicBezTo>
                  <a:pt x="94297" y="1369695"/>
                  <a:pt x="92392" y="1371600"/>
                  <a:pt x="91440" y="1372553"/>
                </a:cubicBezTo>
                <a:cubicBezTo>
                  <a:pt x="89535" y="1373505"/>
                  <a:pt x="87630" y="1374457"/>
                  <a:pt x="86678" y="1375410"/>
                </a:cubicBezTo>
                <a:cubicBezTo>
                  <a:pt x="83820" y="1376363"/>
                  <a:pt x="79057" y="1381125"/>
                  <a:pt x="75247" y="1383982"/>
                </a:cubicBezTo>
                <a:cubicBezTo>
                  <a:pt x="73342" y="1385888"/>
                  <a:pt x="71438" y="1386840"/>
                  <a:pt x="69532" y="1388745"/>
                </a:cubicBezTo>
                <a:cubicBezTo>
                  <a:pt x="68580" y="1389698"/>
                  <a:pt x="67628" y="1389698"/>
                  <a:pt x="66675" y="1390650"/>
                </a:cubicBezTo>
                <a:lnTo>
                  <a:pt x="65722" y="1391603"/>
                </a:lnTo>
                <a:lnTo>
                  <a:pt x="65722" y="1391603"/>
                </a:lnTo>
                <a:cubicBezTo>
                  <a:pt x="68580" y="1388745"/>
                  <a:pt x="66675" y="1390650"/>
                  <a:pt x="67628" y="1389698"/>
                </a:cubicBezTo>
                <a:lnTo>
                  <a:pt x="67628" y="1389698"/>
                </a:lnTo>
                <a:lnTo>
                  <a:pt x="66675" y="1390650"/>
                </a:lnTo>
                <a:cubicBezTo>
                  <a:pt x="64770" y="1392555"/>
                  <a:pt x="62865" y="1394460"/>
                  <a:pt x="61913" y="1395413"/>
                </a:cubicBezTo>
                <a:cubicBezTo>
                  <a:pt x="60007" y="1397317"/>
                  <a:pt x="58103" y="1399223"/>
                  <a:pt x="57150" y="1401128"/>
                </a:cubicBezTo>
                <a:cubicBezTo>
                  <a:pt x="54292" y="1403985"/>
                  <a:pt x="53340" y="1405890"/>
                  <a:pt x="53340" y="1405890"/>
                </a:cubicBezTo>
                <a:lnTo>
                  <a:pt x="0" y="136302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39DA0E-5D27-4CED-8043-8C44EAEA135F}"/>
              </a:ext>
            </a:extLst>
          </p:cNvPr>
          <p:cNvSpPr/>
          <p:nvPr userDrawn="1"/>
        </p:nvSpPr>
        <p:spPr>
          <a:xfrm>
            <a:off x="5450132" y="3120624"/>
            <a:ext cx="3883245" cy="3659719"/>
          </a:xfrm>
          <a:custGeom>
            <a:avLst/>
            <a:gdLst>
              <a:gd name="connsiteX0" fmla="*/ 0 w 1687829"/>
              <a:gd name="connsiteY0" fmla="*/ 1580198 h 1590675"/>
              <a:gd name="connsiteX1" fmla="*/ 4763 w 1687829"/>
              <a:gd name="connsiteY1" fmla="*/ 1552575 h 1590675"/>
              <a:gd name="connsiteX2" fmla="*/ 25717 w 1687829"/>
              <a:gd name="connsiteY2" fmla="*/ 1470660 h 1590675"/>
              <a:gd name="connsiteX3" fmla="*/ 38100 w 1687829"/>
              <a:gd name="connsiteY3" fmla="*/ 1442085 h 1590675"/>
              <a:gd name="connsiteX4" fmla="*/ 46673 w 1687829"/>
              <a:gd name="connsiteY4" fmla="*/ 1427798 h 1590675"/>
              <a:gd name="connsiteX5" fmla="*/ 56198 w 1687829"/>
              <a:gd name="connsiteY5" fmla="*/ 1412558 h 1590675"/>
              <a:gd name="connsiteX6" fmla="*/ 68580 w 1687829"/>
              <a:gd name="connsiteY6" fmla="*/ 1398270 h 1590675"/>
              <a:gd name="connsiteX7" fmla="*/ 71438 w 1687829"/>
              <a:gd name="connsiteY7" fmla="*/ 1394460 h 1590675"/>
              <a:gd name="connsiteX8" fmla="*/ 73342 w 1687829"/>
              <a:gd name="connsiteY8" fmla="*/ 1392555 h 1590675"/>
              <a:gd name="connsiteX9" fmla="*/ 73342 w 1687829"/>
              <a:gd name="connsiteY9" fmla="*/ 1392555 h 1590675"/>
              <a:gd name="connsiteX10" fmla="*/ 75248 w 1687829"/>
              <a:gd name="connsiteY10" fmla="*/ 1390650 h 1590675"/>
              <a:gd name="connsiteX11" fmla="*/ 76200 w 1687829"/>
              <a:gd name="connsiteY11" fmla="*/ 1389698 h 1590675"/>
              <a:gd name="connsiteX12" fmla="*/ 82867 w 1687829"/>
              <a:gd name="connsiteY12" fmla="*/ 1383983 h 1590675"/>
              <a:gd name="connsiteX13" fmla="*/ 97155 w 1687829"/>
              <a:gd name="connsiteY13" fmla="*/ 1372553 h 1590675"/>
              <a:gd name="connsiteX14" fmla="*/ 116205 w 1687829"/>
              <a:gd name="connsiteY14" fmla="*/ 1360170 h 1590675"/>
              <a:gd name="connsiteX15" fmla="*/ 196215 w 1687829"/>
              <a:gd name="connsiteY15" fmla="*/ 1331595 h 1590675"/>
              <a:gd name="connsiteX16" fmla="*/ 279083 w 1687829"/>
              <a:gd name="connsiteY16" fmla="*/ 1315403 h 1590675"/>
              <a:gd name="connsiteX17" fmla="*/ 354330 w 1687829"/>
              <a:gd name="connsiteY17" fmla="*/ 1287780 h 1590675"/>
              <a:gd name="connsiteX18" fmla="*/ 369570 w 1687829"/>
              <a:gd name="connsiteY18" fmla="*/ 1276350 h 1590675"/>
              <a:gd name="connsiteX19" fmla="*/ 377190 w 1687829"/>
              <a:gd name="connsiteY19" fmla="*/ 1269683 h 1590675"/>
              <a:gd name="connsiteX20" fmla="*/ 383858 w 1687829"/>
              <a:gd name="connsiteY20" fmla="*/ 1262063 h 1590675"/>
              <a:gd name="connsiteX21" fmla="*/ 387667 w 1687829"/>
              <a:gd name="connsiteY21" fmla="*/ 1257300 h 1590675"/>
              <a:gd name="connsiteX22" fmla="*/ 391477 w 1687829"/>
              <a:gd name="connsiteY22" fmla="*/ 1253490 h 1590675"/>
              <a:gd name="connsiteX23" fmla="*/ 396240 w 1687829"/>
              <a:gd name="connsiteY23" fmla="*/ 1245870 h 1590675"/>
              <a:gd name="connsiteX24" fmla="*/ 399098 w 1687829"/>
              <a:gd name="connsiteY24" fmla="*/ 1242060 h 1590675"/>
              <a:gd name="connsiteX25" fmla="*/ 401002 w 1687829"/>
              <a:gd name="connsiteY25" fmla="*/ 1237298 h 1590675"/>
              <a:gd name="connsiteX26" fmla="*/ 405765 w 1687829"/>
              <a:gd name="connsiteY26" fmla="*/ 1227773 h 1590675"/>
              <a:gd name="connsiteX27" fmla="*/ 430530 w 1687829"/>
              <a:gd name="connsiteY27" fmla="*/ 1135380 h 1590675"/>
              <a:gd name="connsiteX28" fmla="*/ 461010 w 1687829"/>
              <a:gd name="connsiteY28" fmla="*/ 1023938 h 1590675"/>
              <a:gd name="connsiteX29" fmla="*/ 477202 w 1687829"/>
              <a:gd name="connsiteY29" fmla="*/ 996315 h 1590675"/>
              <a:gd name="connsiteX30" fmla="*/ 497205 w 1687829"/>
              <a:gd name="connsiteY30" fmla="*/ 970598 h 1590675"/>
              <a:gd name="connsiteX31" fmla="*/ 500063 w 1687829"/>
              <a:gd name="connsiteY31" fmla="*/ 967740 h 1590675"/>
              <a:gd name="connsiteX32" fmla="*/ 501967 w 1687829"/>
              <a:gd name="connsiteY32" fmla="*/ 965835 h 1590675"/>
              <a:gd name="connsiteX33" fmla="*/ 502920 w 1687829"/>
              <a:gd name="connsiteY33" fmla="*/ 964883 h 1590675"/>
              <a:gd name="connsiteX34" fmla="*/ 503873 w 1687829"/>
              <a:gd name="connsiteY34" fmla="*/ 963930 h 1590675"/>
              <a:gd name="connsiteX35" fmla="*/ 509588 w 1687829"/>
              <a:gd name="connsiteY35" fmla="*/ 959168 h 1590675"/>
              <a:gd name="connsiteX36" fmla="*/ 515302 w 1687829"/>
              <a:gd name="connsiteY36" fmla="*/ 954405 h 1590675"/>
              <a:gd name="connsiteX37" fmla="*/ 521017 w 1687829"/>
              <a:gd name="connsiteY37" fmla="*/ 949643 h 1590675"/>
              <a:gd name="connsiteX38" fmla="*/ 550545 w 1687829"/>
              <a:gd name="connsiteY38" fmla="*/ 931545 h 1590675"/>
              <a:gd name="connsiteX39" fmla="*/ 668655 w 1687829"/>
              <a:gd name="connsiteY39" fmla="*/ 897255 h 1590675"/>
              <a:gd name="connsiteX40" fmla="*/ 770573 w 1687829"/>
              <a:gd name="connsiteY40" fmla="*/ 868680 h 1590675"/>
              <a:gd name="connsiteX41" fmla="*/ 776288 w 1687829"/>
              <a:gd name="connsiteY41" fmla="*/ 865823 h 1590675"/>
              <a:gd name="connsiteX42" fmla="*/ 781050 w 1687829"/>
              <a:gd name="connsiteY42" fmla="*/ 862965 h 1590675"/>
              <a:gd name="connsiteX43" fmla="*/ 790575 w 1687829"/>
              <a:gd name="connsiteY43" fmla="*/ 856298 h 1590675"/>
              <a:gd name="connsiteX44" fmla="*/ 799148 w 1687829"/>
              <a:gd name="connsiteY44" fmla="*/ 848678 h 1590675"/>
              <a:gd name="connsiteX45" fmla="*/ 801052 w 1687829"/>
              <a:gd name="connsiteY45" fmla="*/ 846773 h 1590675"/>
              <a:gd name="connsiteX46" fmla="*/ 802005 w 1687829"/>
              <a:gd name="connsiteY46" fmla="*/ 845820 h 1590675"/>
              <a:gd name="connsiteX47" fmla="*/ 801052 w 1687829"/>
              <a:gd name="connsiteY47" fmla="*/ 846773 h 1590675"/>
              <a:gd name="connsiteX48" fmla="*/ 802005 w 1687829"/>
              <a:gd name="connsiteY48" fmla="*/ 845820 h 1590675"/>
              <a:gd name="connsiteX49" fmla="*/ 806768 w 1687829"/>
              <a:gd name="connsiteY49" fmla="*/ 840105 h 1590675"/>
              <a:gd name="connsiteX50" fmla="*/ 816293 w 1687829"/>
              <a:gd name="connsiteY50" fmla="*/ 829628 h 1590675"/>
              <a:gd name="connsiteX51" fmla="*/ 822008 w 1687829"/>
              <a:gd name="connsiteY51" fmla="*/ 821055 h 1590675"/>
              <a:gd name="connsiteX52" fmla="*/ 827723 w 1687829"/>
              <a:gd name="connsiteY52" fmla="*/ 810578 h 1590675"/>
              <a:gd name="connsiteX53" fmla="*/ 832485 w 1687829"/>
              <a:gd name="connsiteY53" fmla="*/ 799148 h 1590675"/>
              <a:gd name="connsiteX54" fmla="*/ 847725 w 1687829"/>
              <a:gd name="connsiteY54" fmla="*/ 748665 h 1590675"/>
              <a:gd name="connsiteX55" fmla="*/ 858202 w 1687829"/>
              <a:gd name="connsiteY55" fmla="*/ 692468 h 1590675"/>
              <a:gd name="connsiteX56" fmla="*/ 872490 w 1687829"/>
              <a:gd name="connsiteY56" fmla="*/ 632460 h 1590675"/>
              <a:gd name="connsiteX57" fmla="*/ 878205 w 1687829"/>
              <a:gd name="connsiteY57" fmla="*/ 617220 h 1590675"/>
              <a:gd name="connsiteX58" fmla="*/ 884873 w 1687829"/>
              <a:gd name="connsiteY58" fmla="*/ 601980 h 1590675"/>
              <a:gd name="connsiteX59" fmla="*/ 901065 w 1687829"/>
              <a:gd name="connsiteY59" fmla="*/ 572453 h 1590675"/>
              <a:gd name="connsiteX60" fmla="*/ 922020 w 1687829"/>
              <a:gd name="connsiteY60" fmla="*/ 545783 h 1590675"/>
              <a:gd name="connsiteX61" fmla="*/ 922973 w 1687829"/>
              <a:gd name="connsiteY61" fmla="*/ 543878 h 1590675"/>
              <a:gd name="connsiteX62" fmla="*/ 923925 w 1687829"/>
              <a:gd name="connsiteY62" fmla="*/ 542925 h 1590675"/>
              <a:gd name="connsiteX63" fmla="*/ 925830 w 1687829"/>
              <a:gd name="connsiteY63" fmla="*/ 541020 h 1590675"/>
              <a:gd name="connsiteX64" fmla="*/ 928688 w 1687829"/>
              <a:gd name="connsiteY64" fmla="*/ 539115 h 1590675"/>
              <a:gd name="connsiteX65" fmla="*/ 934402 w 1687829"/>
              <a:gd name="connsiteY65" fmla="*/ 534353 h 1590675"/>
              <a:gd name="connsiteX66" fmla="*/ 940118 w 1687829"/>
              <a:gd name="connsiteY66" fmla="*/ 529590 h 1590675"/>
              <a:gd name="connsiteX67" fmla="*/ 942975 w 1687829"/>
              <a:gd name="connsiteY67" fmla="*/ 526733 h 1590675"/>
              <a:gd name="connsiteX68" fmla="*/ 946785 w 1687829"/>
              <a:gd name="connsiteY68" fmla="*/ 523875 h 1590675"/>
              <a:gd name="connsiteX69" fmla="*/ 962025 w 1687829"/>
              <a:gd name="connsiteY69" fmla="*/ 513398 h 1590675"/>
              <a:gd name="connsiteX70" fmla="*/ 976313 w 1687829"/>
              <a:gd name="connsiteY70" fmla="*/ 505778 h 1590675"/>
              <a:gd name="connsiteX71" fmla="*/ 1005840 w 1687829"/>
              <a:gd name="connsiteY71" fmla="*/ 493395 h 1590675"/>
              <a:gd name="connsiteX72" fmla="*/ 1118235 w 1687829"/>
              <a:gd name="connsiteY72" fmla="*/ 467678 h 1590675"/>
              <a:gd name="connsiteX73" fmla="*/ 1166813 w 1687829"/>
              <a:gd name="connsiteY73" fmla="*/ 455295 h 1590675"/>
              <a:gd name="connsiteX74" fmla="*/ 1206818 w 1687829"/>
              <a:gd name="connsiteY74" fmla="*/ 435293 h 1590675"/>
              <a:gd name="connsiteX75" fmla="*/ 1223010 w 1687829"/>
              <a:gd name="connsiteY75" fmla="*/ 421958 h 1590675"/>
              <a:gd name="connsiteX76" fmla="*/ 1224915 w 1687829"/>
              <a:gd name="connsiteY76" fmla="*/ 420053 h 1590675"/>
              <a:gd name="connsiteX77" fmla="*/ 1223963 w 1687829"/>
              <a:gd name="connsiteY77" fmla="*/ 421005 h 1590675"/>
              <a:gd name="connsiteX78" fmla="*/ 1224915 w 1687829"/>
              <a:gd name="connsiteY78" fmla="*/ 420053 h 1590675"/>
              <a:gd name="connsiteX79" fmla="*/ 1225868 w 1687829"/>
              <a:gd name="connsiteY79" fmla="*/ 419100 h 1590675"/>
              <a:gd name="connsiteX80" fmla="*/ 1230630 w 1687829"/>
              <a:gd name="connsiteY80" fmla="*/ 414338 h 1590675"/>
              <a:gd name="connsiteX81" fmla="*/ 1239202 w 1687829"/>
              <a:gd name="connsiteY81" fmla="*/ 404813 h 1590675"/>
              <a:gd name="connsiteX82" fmla="*/ 1243965 w 1687829"/>
              <a:gd name="connsiteY82" fmla="*/ 397193 h 1590675"/>
              <a:gd name="connsiteX83" fmla="*/ 1246823 w 1687829"/>
              <a:gd name="connsiteY83" fmla="*/ 393383 h 1590675"/>
              <a:gd name="connsiteX84" fmla="*/ 1249680 w 1687829"/>
              <a:gd name="connsiteY84" fmla="*/ 388620 h 1590675"/>
              <a:gd name="connsiteX85" fmla="*/ 1254443 w 1687829"/>
              <a:gd name="connsiteY85" fmla="*/ 379095 h 1590675"/>
              <a:gd name="connsiteX86" fmla="*/ 1258252 w 1687829"/>
              <a:gd name="connsiteY86" fmla="*/ 369570 h 1590675"/>
              <a:gd name="connsiteX87" fmla="*/ 1303973 w 1687829"/>
              <a:gd name="connsiteY87" fmla="*/ 185738 h 1590675"/>
              <a:gd name="connsiteX88" fmla="*/ 1327785 w 1687829"/>
              <a:gd name="connsiteY88" fmla="*/ 141923 h 1590675"/>
              <a:gd name="connsiteX89" fmla="*/ 1331595 w 1687829"/>
              <a:gd name="connsiteY89" fmla="*/ 137160 h 1590675"/>
              <a:gd name="connsiteX90" fmla="*/ 1335405 w 1687829"/>
              <a:gd name="connsiteY90" fmla="*/ 132398 h 1590675"/>
              <a:gd name="connsiteX91" fmla="*/ 1343977 w 1687829"/>
              <a:gd name="connsiteY91" fmla="*/ 122873 h 1590675"/>
              <a:gd name="connsiteX92" fmla="*/ 1347788 w 1687829"/>
              <a:gd name="connsiteY92" fmla="*/ 118110 h 1590675"/>
              <a:gd name="connsiteX93" fmla="*/ 1348740 w 1687829"/>
              <a:gd name="connsiteY93" fmla="*/ 117158 h 1590675"/>
              <a:gd name="connsiteX94" fmla="*/ 1350645 w 1687829"/>
              <a:gd name="connsiteY94" fmla="*/ 115253 h 1590675"/>
              <a:gd name="connsiteX95" fmla="*/ 1351598 w 1687829"/>
              <a:gd name="connsiteY95" fmla="*/ 114300 h 1590675"/>
              <a:gd name="connsiteX96" fmla="*/ 1353502 w 1687829"/>
              <a:gd name="connsiteY96" fmla="*/ 112395 h 1590675"/>
              <a:gd name="connsiteX97" fmla="*/ 1361123 w 1687829"/>
              <a:gd name="connsiteY97" fmla="*/ 105728 h 1590675"/>
              <a:gd name="connsiteX98" fmla="*/ 1380173 w 1687829"/>
              <a:gd name="connsiteY98" fmla="*/ 91440 h 1590675"/>
              <a:gd name="connsiteX99" fmla="*/ 1400175 w 1687829"/>
              <a:gd name="connsiteY99" fmla="*/ 80010 h 1590675"/>
              <a:gd name="connsiteX100" fmla="*/ 1420177 w 1687829"/>
              <a:gd name="connsiteY100" fmla="*/ 71438 h 1590675"/>
              <a:gd name="connsiteX101" fmla="*/ 1429702 w 1687829"/>
              <a:gd name="connsiteY101" fmla="*/ 67628 h 1590675"/>
              <a:gd name="connsiteX102" fmla="*/ 1439227 w 1687829"/>
              <a:gd name="connsiteY102" fmla="*/ 64770 h 1590675"/>
              <a:gd name="connsiteX103" fmla="*/ 1507808 w 1687829"/>
              <a:gd name="connsiteY103" fmla="*/ 48578 h 1590675"/>
              <a:gd name="connsiteX104" fmla="*/ 1562100 w 1687829"/>
              <a:gd name="connsiteY104" fmla="*/ 38100 h 1590675"/>
              <a:gd name="connsiteX105" fmla="*/ 1625918 w 1687829"/>
              <a:gd name="connsiteY105" fmla="*/ 13335 h 1590675"/>
              <a:gd name="connsiteX106" fmla="*/ 1639252 w 1687829"/>
              <a:gd name="connsiteY106" fmla="*/ 3810 h 1590675"/>
              <a:gd name="connsiteX107" fmla="*/ 1644015 w 1687829"/>
              <a:gd name="connsiteY107" fmla="*/ 0 h 1590675"/>
              <a:gd name="connsiteX108" fmla="*/ 1687830 w 1687829"/>
              <a:gd name="connsiteY108" fmla="*/ 51435 h 1590675"/>
              <a:gd name="connsiteX109" fmla="*/ 1681163 w 1687829"/>
              <a:gd name="connsiteY109" fmla="*/ 57150 h 1590675"/>
              <a:gd name="connsiteX110" fmla="*/ 1660208 w 1687829"/>
              <a:gd name="connsiteY110" fmla="*/ 71438 h 1590675"/>
              <a:gd name="connsiteX111" fmla="*/ 1576388 w 1687829"/>
              <a:gd name="connsiteY111" fmla="*/ 101918 h 1590675"/>
              <a:gd name="connsiteX112" fmla="*/ 1519238 w 1687829"/>
              <a:gd name="connsiteY112" fmla="*/ 112395 h 1590675"/>
              <a:gd name="connsiteX113" fmla="*/ 1458277 w 1687829"/>
              <a:gd name="connsiteY113" fmla="*/ 125730 h 1590675"/>
              <a:gd name="connsiteX114" fmla="*/ 1450658 w 1687829"/>
              <a:gd name="connsiteY114" fmla="*/ 127635 h 1590675"/>
              <a:gd name="connsiteX115" fmla="*/ 1443038 w 1687829"/>
              <a:gd name="connsiteY115" fmla="*/ 130493 h 1590675"/>
              <a:gd name="connsiteX116" fmla="*/ 1428750 w 1687829"/>
              <a:gd name="connsiteY116" fmla="*/ 137160 h 1590675"/>
              <a:gd name="connsiteX117" fmla="*/ 1415415 w 1687829"/>
              <a:gd name="connsiteY117" fmla="*/ 144780 h 1590675"/>
              <a:gd name="connsiteX118" fmla="*/ 1403033 w 1687829"/>
              <a:gd name="connsiteY118" fmla="*/ 154305 h 1590675"/>
              <a:gd name="connsiteX119" fmla="*/ 1395413 w 1687829"/>
              <a:gd name="connsiteY119" fmla="*/ 160973 h 1590675"/>
              <a:gd name="connsiteX120" fmla="*/ 1393508 w 1687829"/>
              <a:gd name="connsiteY120" fmla="*/ 162878 h 1590675"/>
              <a:gd name="connsiteX121" fmla="*/ 1392555 w 1687829"/>
              <a:gd name="connsiteY121" fmla="*/ 163830 h 1590675"/>
              <a:gd name="connsiteX122" fmla="*/ 1393508 w 1687829"/>
              <a:gd name="connsiteY122" fmla="*/ 162878 h 1590675"/>
              <a:gd name="connsiteX123" fmla="*/ 1393508 w 1687829"/>
              <a:gd name="connsiteY123" fmla="*/ 162878 h 1590675"/>
              <a:gd name="connsiteX124" fmla="*/ 1390650 w 1687829"/>
              <a:gd name="connsiteY124" fmla="*/ 165735 h 1590675"/>
              <a:gd name="connsiteX125" fmla="*/ 1384935 w 1687829"/>
              <a:gd name="connsiteY125" fmla="*/ 172403 h 1590675"/>
              <a:gd name="connsiteX126" fmla="*/ 1382077 w 1687829"/>
              <a:gd name="connsiteY126" fmla="*/ 175260 h 1590675"/>
              <a:gd name="connsiteX127" fmla="*/ 1380173 w 1687829"/>
              <a:gd name="connsiteY127" fmla="*/ 179070 h 1590675"/>
              <a:gd name="connsiteX128" fmla="*/ 1363027 w 1687829"/>
              <a:gd name="connsiteY128" fmla="*/ 210503 h 1590675"/>
              <a:gd name="connsiteX129" fmla="*/ 1343025 w 1687829"/>
              <a:gd name="connsiteY129" fmla="*/ 292418 h 1590675"/>
              <a:gd name="connsiteX130" fmla="*/ 1318260 w 1687829"/>
              <a:gd name="connsiteY130" fmla="*/ 393383 h 1590675"/>
              <a:gd name="connsiteX131" fmla="*/ 1312545 w 1687829"/>
              <a:gd name="connsiteY131" fmla="*/ 406718 h 1590675"/>
              <a:gd name="connsiteX132" fmla="*/ 1305877 w 1687829"/>
              <a:gd name="connsiteY132" fmla="*/ 420053 h 1590675"/>
              <a:gd name="connsiteX133" fmla="*/ 1302068 w 1687829"/>
              <a:gd name="connsiteY133" fmla="*/ 426720 h 1590675"/>
              <a:gd name="connsiteX134" fmla="*/ 1297305 w 1687829"/>
              <a:gd name="connsiteY134" fmla="*/ 433388 h 1590675"/>
              <a:gd name="connsiteX135" fmla="*/ 1287780 w 1687829"/>
              <a:gd name="connsiteY135" fmla="*/ 446723 h 1590675"/>
              <a:gd name="connsiteX136" fmla="*/ 1279208 w 1687829"/>
              <a:gd name="connsiteY136" fmla="*/ 456248 h 1590675"/>
              <a:gd name="connsiteX137" fmla="*/ 1275398 w 1687829"/>
              <a:gd name="connsiteY137" fmla="*/ 461010 h 1590675"/>
              <a:gd name="connsiteX138" fmla="*/ 1274445 w 1687829"/>
              <a:gd name="connsiteY138" fmla="*/ 461963 h 1590675"/>
              <a:gd name="connsiteX139" fmla="*/ 1273493 w 1687829"/>
              <a:gd name="connsiteY139" fmla="*/ 462915 h 1590675"/>
              <a:gd name="connsiteX140" fmla="*/ 1271588 w 1687829"/>
              <a:gd name="connsiteY140" fmla="*/ 464820 h 1590675"/>
              <a:gd name="connsiteX141" fmla="*/ 1268730 w 1687829"/>
              <a:gd name="connsiteY141" fmla="*/ 467678 h 1590675"/>
              <a:gd name="connsiteX142" fmla="*/ 1243965 w 1687829"/>
              <a:gd name="connsiteY142" fmla="*/ 487680 h 1590675"/>
              <a:gd name="connsiteX143" fmla="*/ 1230630 w 1687829"/>
              <a:gd name="connsiteY143" fmla="*/ 496253 h 1590675"/>
              <a:gd name="connsiteX144" fmla="*/ 1216343 w 1687829"/>
              <a:gd name="connsiteY144" fmla="*/ 502920 h 1590675"/>
              <a:gd name="connsiteX145" fmla="*/ 1202055 w 1687829"/>
              <a:gd name="connsiteY145" fmla="*/ 508635 h 1590675"/>
              <a:gd name="connsiteX146" fmla="*/ 1187768 w 1687829"/>
              <a:gd name="connsiteY146" fmla="*/ 514350 h 1590675"/>
              <a:gd name="connsiteX147" fmla="*/ 1130618 w 1687829"/>
              <a:gd name="connsiteY147" fmla="*/ 527685 h 1590675"/>
              <a:gd name="connsiteX148" fmla="*/ 1025843 w 1687829"/>
              <a:gd name="connsiteY148" fmla="*/ 549593 h 1590675"/>
              <a:gd name="connsiteX149" fmla="*/ 1002983 w 1687829"/>
              <a:gd name="connsiteY149" fmla="*/ 559118 h 1590675"/>
              <a:gd name="connsiteX150" fmla="*/ 992505 w 1687829"/>
              <a:gd name="connsiteY150" fmla="*/ 564833 h 1590675"/>
              <a:gd name="connsiteX151" fmla="*/ 983933 w 1687829"/>
              <a:gd name="connsiteY151" fmla="*/ 570548 h 1590675"/>
              <a:gd name="connsiteX152" fmla="*/ 982027 w 1687829"/>
              <a:gd name="connsiteY152" fmla="*/ 571500 h 1590675"/>
              <a:gd name="connsiteX153" fmla="*/ 979170 w 1687829"/>
              <a:gd name="connsiteY153" fmla="*/ 573405 h 1590675"/>
              <a:gd name="connsiteX154" fmla="*/ 973455 w 1687829"/>
              <a:gd name="connsiteY154" fmla="*/ 578168 h 1590675"/>
              <a:gd name="connsiteX155" fmla="*/ 967740 w 1687829"/>
              <a:gd name="connsiteY155" fmla="*/ 582930 h 1590675"/>
              <a:gd name="connsiteX156" fmla="*/ 964883 w 1687829"/>
              <a:gd name="connsiteY156" fmla="*/ 584835 h 1590675"/>
              <a:gd name="connsiteX157" fmla="*/ 965835 w 1687829"/>
              <a:gd name="connsiteY157" fmla="*/ 583883 h 1590675"/>
              <a:gd name="connsiteX158" fmla="*/ 965835 w 1687829"/>
              <a:gd name="connsiteY158" fmla="*/ 584835 h 1590675"/>
              <a:gd name="connsiteX159" fmla="*/ 964883 w 1687829"/>
              <a:gd name="connsiteY159" fmla="*/ 585788 h 1590675"/>
              <a:gd name="connsiteX160" fmla="*/ 950595 w 1687829"/>
              <a:gd name="connsiteY160" fmla="*/ 603885 h 1590675"/>
              <a:gd name="connsiteX161" fmla="*/ 930593 w 1687829"/>
              <a:gd name="connsiteY161" fmla="*/ 648653 h 1590675"/>
              <a:gd name="connsiteX162" fmla="*/ 919163 w 1687829"/>
              <a:gd name="connsiteY162" fmla="*/ 701993 h 1590675"/>
              <a:gd name="connsiteX163" fmla="*/ 908685 w 1687829"/>
              <a:gd name="connsiteY163" fmla="*/ 760095 h 1590675"/>
              <a:gd name="connsiteX164" fmla="*/ 890588 w 1687829"/>
              <a:gd name="connsiteY164" fmla="*/ 822008 h 1590675"/>
              <a:gd name="connsiteX165" fmla="*/ 882968 w 1687829"/>
              <a:gd name="connsiteY165" fmla="*/ 837248 h 1590675"/>
              <a:gd name="connsiteX166" fmla="*/ 874395 w 1687829"/>
              <a:gd name="connsiteY166" fmla="*/ 852488 h 1590675"/>
              <a:gd name="connsiteX167" fmla="*/ 863918 w 1687829"/>
              <a:gd name="connsiteY167" fmla="*/ 867728 h 1590675"/>
              <a:gd name="connsiteX168" fmla="*/ 854393 w 1687829"/>
              <a:gd name="connsiteY168" fmla="*/ 879158 h 1590675"/>
              <a:gd name="connsiteX169" fmla="*/ 849630 w 1687829"/>
              <a:gd name="connsiteY169" fmla="*/ 884873 h 1590675"/>
              <a:gd name="connsiteX170" fmla="*/ 848677 w 1687829"/>
              <a:gd name="connsiteY170" fmla="*/ 885825 h 1590675"/>
              <a:gd name="connsiteX171" fmla="*/ 846773 w 1687829"/>
              <a:gd name="connsiteY171" fmla="*/ 887730 h 1590675"/>
              <a:gd name="connsiteX172" fmla="*/ 844868 w 1687829"/>
              <a:gd name="connsiteY172" fmla="*/ 889635 h 1590675"/>
              <a:gd name="connsiteX173" fmla="*/ 842010 w 1687829"/>
              <a:gd name="connsiteY173" fmla="*/ 892493 h 1590675"/>
              <a:gd name="connsiteX174" fmla="*/ 828675 w 1687829"/>
              <a:gd name="connsiteY174" fmla="*/ 903923 h 1590675"/>
              <a:gd name="connsiteX175" fmla="*/ 814388 w 1687829"/>
              <a:gd name="connsiteY175" fmla="*/ 913448 h 1590675"/>
              <a:gd name="connsiteX176" fmla="*/ 806768 w 1687829"/>
              <a:gd name="connsiteY176" fmla="*/ 918210 h 1590675"/>
              <a:gd name="connsiteX177" fmla="*/ 799148 w 1687829"/>
              <a:gd name="connsiteY177" fmla="*/ 922020 h 1590675"/>
              <a:gd name="connsiteX178" fmla="*/ 679133 w 1687829"/>
              <a:gd name="connsiteY178" fmla="*/ 956310 h 1590675"/>
              <a:gd name="connsiteX179" fmla="*/ 578168 w 1687829"/>
              <a:gd name="connsiteY179" fmla="*/ 983933 h 1590675"/>
              <a:gd name="connsiteX180" fmla="*/ 560070 w 1687829"/>
              <a:gd name="connsiteY180" fmla="*/ 995363 h 1590675"/>
              <a:gd name="connsiteX181" fmla="*/ 555308 w 1687829"/>
              <a:gd name="connsiteY181" fmla="*/ 999173 h 1590675"/>
              <a:gd name="connsiteX182" fmla="*/ 549593 w 1687829"/>
              <a:gd name="connsiteY182" fmla="*/ 1003935 h 1590675"/>
              <a:gd name="connsiteX183" fmla="*/ 543877 w 1687829"/>
              <a:gd name="connsiteY183" fmla="*/ 1008698 h 1590675"/>
              <a:gd name="connsiteX184" fmla="*/ 542925 w 1687829"/>
              <a:gd name="connsiteY184" fmla="*/ 1009650 h 1590675"/>
              <a:gd name="connsiteX185" fmla="*/ 541973 w 1687829"/>
              <a:gd name="connsiteY185" fmla="*/ 1010603 h 1590675"/>
              <a:gd name="connsiteX186" fmla="*/ 542925 w 1687829"/>
              <a:gd name="connsiteY186" fmla="*/ 1009650 h 1590675"/>
              <a:gd name="connsiteX187" fmla="*/ 541020 w 1687829"/>
              <a:gd name="connsiteY187" fmla="*/ 1011555 h 1590675"/>
              <a:gd name="connsiteX188" fmla="*/ 526733 w 1687829"/>
              <a:gd name="connsiteY188" fmla="*/ 1029653 h 1590675"/>
              <a:gd name="connsiteX189" fmla="*/ 515302 w 1687829"/>
              <a:gd name="connsiteY189" fmla="*/ 1049655 h 1590675"/>
              <a:gd name="connsiteX190" fmla="*/ 462915 w 1687829"/>
              <a:gd name="connsiteY190" fmla="*/ 1253490 h 1590675"/>
              <a:gd name="connsiteX191" fmla="*/ 456248 w 1687829"/>
              <a:gd name="connsiteY191" fmla="*/ 1266825 h 1590675"/>
              <a:gd name="connsiteX192" fmla="*/ 453390 w 1687829"/>
              <a:gd name="connsiteY192" fmla="*/ 1273493 h 1590675"/>
              <a:gd name="connsiteX193" fmla="*/ 448627 w 1687829"/>
              <a:gd name="connsiteY193" fmla="*/ 1280160 h 1590675"/>
              <a:gd name="connsiteX194" fmla="*/ 440055 w 1687829"/>
              <a:gd name="connsiteY194" fmla="*/ 1293495 h 1590675"/>
              <a:gd name="connsiteX195" fmla="*/ 436245 w 1687829"/>
              <a:gd name="connsiteY195" fmla="*/ 1299210 h 1590675"/>
              <a:gd name="connsiteX196" fmla="*/ 432435 w 1687829"/>
              <a:gd name="connsiteY196" fmla="*/ 1303973 h 1590675"/>
              <a:gd name="connsiteX197" fmla="*/ 428625 w 1687829"/>
              <a:gd name="connsiteY197" fmla="*/ 1308735 h 1590675"/>
              <a:gd name="connsiteX198" fmla="*/ 426720 w 1687829"/>
              <a:gd name="connsiteY198" fmla="*/ 1310640 h 1590675"/>
              <a:gd name="connsiteX199" fmla="*/ 425767 w 1687829"/>
              <a:gd name="connsiteY199" fmla="*/ 1311593 h 1590675"/>
              <a:gd name="connsiteX200" fmla="*/ 424815 w 1687829"/>
              <a:gd name="connsiteY200" fmla="*/ 1312545 h 1590675"/>
              <a:gd name="connsiteX201" fmla="*/ 422910 w 1687829"/>
              <a:gd name="connsiteY201" fmla="*/ 1314450 h 1590675"/>
              <a:gd name="connsiteX202" fmla="*/ 412433 w 1687829"/>
              <a:gd name="connsiteY202" fmla="*/ 1323975 h 1590675"/>
              <a:gd name="connsiteX203" fmla="*/ 389573 w 1687829"/>
              <a:gd name="connsiteY203" fmla="*/ 1341120 h 1590675"/>
              <a:gd name="connsiteX204" fmla="*/ 293370 w 1687829"/>
              <a:gd name="connsiteY204" fmla="*/ 1376363 h 1590675"/>
              <a:gd name="connsiteX205" fmla="*/ 211455 w 1687829"/>
              <a:gd name="connsiteY205" fmla="*/ 1391603 h 1590675"/>
              <a:gd name="connsiteX206" fmla="*/ 148590 w 1687829"/>
              <a:gd name="connsiteY206" fmla="*/ 1413510 h 1590675"/>
              <a:gd name="connsiteX207" fmla="*/ 138113 w 1687829"/>
              <a:gd name="connsiteY207" fmla="*/ 1420178 h 1590675"/>
              <a:gd name="connsiteX208" fmla="*/ 125730 w 1687829"/>
              <a:gd name="connsiteY208" fmla="*/ 1429703 h 1590675"/>
              <a:gd name="connsiteX209" fmla="*/ 119063 w 1687829"/>
              <a:gd name="connsiteY209" fmla="*/ 1435418 h 1590675"/>
              <a:gd name="connsiteX210" fmla="*/ 118110 w 1687829"/>
              <a:gd name="connsiteY210" fmla="*/ 1436370 h 1590675"/>
              <a:gd name="connsiteX211" fmla="*/ 119063 w 1687829"/>
              <a:gd name="connsiteY211" fmla="*/ 1435418 h 1590675"/>
              <a:gd name="connsiteX212" fmla="*/ 119063 w 1687829"/>
              <a:gd name="connsiteY212" fmla="*/ 1435418 h 1590675"/>
              <a:gd name="connsiteX213" fmla="*/ 118110 w 1687829"/>
              <a:gd name="connsiteY213" fmla="*/ 1436370 h 1590675"/>
              <a:gd name="connsiteX214" fmla="*/ 116205 w 1687829"/>
              <a:gd name="connsiteY214" fmla="*/ 1439228 h 1590675"/>
              <a:gd name="connsiteX215" fmla="*/ 107633 w 1687829"/>
              <a:gd name="connsiteY215" fmla="*/ 1448753 h 1590675"/>
              <a:gd name="connsiteX216" fmla="*/ 86677 w 1687829"/>
              <a:gd name="connsiteY216" fmla="*/ 1490663 h 1590675"/>
              <a:gd name="connsiteX217" fmla="*/ 70485 w 1687829"/>
              <a:gd name="connsiteY217" fmla="*/ 1563053 h 1590675"/>
              <a:gd name="connsiteX218" fmla="*/ 65723 w 1687829"/>
              <a:gd name="connsiteY218" fmla="*/ 1590675 h 1590675"/>
              <a:gd name="connsiteX219" fmla="*/ 0 w 1687829"/>
              <a:gd name="connsiteY219" fmla="*/ 1580198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687829" h="1590675">
                <a:moveTo>
                  <a:pt x="0" y="1580198"/>
                </a:moveTo>
                <a:cubicBezTo>
                  <a:pt x="0" y="1580198"/>
                  <a:pt x="1905" y="1570673"/>
                  <a:pt x="4763" y="1552575"/>
                </a:cubicBezTo>
                <a:cubicBezTo>
                  <a:pt x="8573" y="1534478"/>
                  <a:pt x="12383" y="1506855"/>
                  <a:pt x="25717" y="1470660"/>
                </a:cubicBezTo>
                <a:cubicBezTo>
                  <a:pt x="28575" y="1461135"/>
                  <a:pt x="33338" y="1452563"/>
                  <a:pt x="38100" y="1442085"/>
                </a:cubicBezTo>
                <a:cubicBezTo>
                  <a:pt x="40005" y="1437323"/>
                  <a:pt x="43815" y="1432560"/>
                  <a:pt x="46673" y="1427798"/>
                </a:cubicBezTo>
                <a:cubicBezTo>
                  <a:pt x="49530" y="1423035"/>
                  <a:pt x="53340" y="1417320"/>
                  <a:pt x="56198" y="1412558"/>
                </a:cubicBezTo>
                <a:cubicBezTo>
                  <a:pt x="60008" y="1407795"/>
                  <a:pt x="64770" y="1403033"/>
                  <a:pt x="68580" y="1398270"/>
                </a:cubicBezTo>
                <a:lnTo>
                  <a:pt x="71438" y="1394460"/>
                </a:lnTo>
                <a:lnTo>
                  <a:pt x="73342" y="1392555"/>
                </a:lnTo>
                <a:lnTo>
                  <a:pt x="73342" y="1392555"/>
                </a:lnTo>
                <a:lnTo>
                  <a:pt x="75248" y="1390650"/>
                </a:lnTo>
                <a:lnTo>
                  <a:pt x="76200" y="1389698"/>
                </a:lnTo>
                <a:cubicBezTo>
                  <a:pt x="78105" y="1387793"/>
                  <a:pt x="80010" y="1385888"/>
                  <a:pt x="82867" y="1383983"/>
                </a:cubicBezTo>
                <a:cubicBezTo>
                  <a:pt x="87630" y="1380173"/>
                  <a:pt x="90488" y="1377315"/>
                  <a:pt x="97155" y="1372553"/>
                </a:cubicBezTo>
                <a:cubicBezTo>
                  <a:pt x="102870" y="1368743"/>
                  <a:pt x="109538" y="1363980"/>
                  <a:pt x="116205" y="1360170"/>
                </a:cubicBezTo>
                <a:cubicBezTo>
                  <a:pt x="140970" y="1345883"/>
                  <a:pt x="168592" y="1337310"/>
                  <a:pt x="196215" y="1331595"/>
                </a:cubicBezTo>
                <a:cubicBezTo>
                  <a:pt x="223838" y="1324928"/>
                  <a:pt x="252413" y="1321118"/>
                  <a:pt x="279083" y="1315403"/>
                </a:cubicBezTo>
                <a:cubicBezTo>
                  <a:pt x="306705" y="1309688"/>
                  <a:pt x="332423" y="1302068"/>
                  <a:pt x="354330" y="1287780"/>
                </a:cubicBezTo>
                <a:cubicBezTo>
                  <a:pt x="360045" y="1283970"/>
                  <a:pt x="364808" y="1281113"/>
                  <a:pt x="369570" y="1276350"/>
                </a:cubicBezTo>
                <a:lnTo>
                  <a:pt x="377190" y="1269683"/>
                </a:lnTo>
                <a:lnTo>
                  <a:pt x="383858" y="1262063"/>
                </a:lnTo>
                <a:lnTo>
                  <a:pt x="387667" y="1257300"/>
                </a:lnTo>
                <a:cubicBezTo>
                  <a:pt x="388620" y="1255395"/>
                  <a:pt x="390525" y="1254443"/>
                  <a:pt x="391477" y="1253490"/>
                </a:cubicBezTo>
                <a:cubicBezTo>
                  <a:pt x="393383" y="1250633"/>
                  <a:pt x="394335" y="1248728"/>
                  <a:pt x="396240" y="1245870"/>
                </a:cubicBezTo>
                <a:lnTo>
                  <a:pt x="399098" y="1242060"/>
                </a:lnTo>
                <a:lnTo>
                  <a:pt x="401002" y="1237298"/>
                </a:lnTo>
                <a:lnTo>
                  <a:pt x="405765" y="1227773"/>
                </a:lnTo>
                <a:cubicBezTo>
                  <a:pt x="418148" y="1202055"/>
                  <a:pt x="423863" y="1170623"/>
                  <a:pt x="430530" y="1135380"/>
                </a:cubicBezTo>
                <a:cubicBezTo>
                  <a:pt x="437198" y="1101090"/>
                  <a:pt x="443865" y="1062990"/>
                  <a:pt x="461010" y="1023938"/>
                </a:cubicBezTo>
                <a:cubicBezTo>
                  <a:pt x="465773" y="1014413"/>
                  <a:pt x="470535" y="1004888"/>
                  <a:pt x="477202" y="996315"/>
                </a:cubicBezTo>
                <a:cubicBezTo>
                  <a:pt x="482917" y="986790"/>
                  <a:pt x="490538" y="979170"/>
                  <a:pt x="497205" y="970598"/>
                </a:cubicBezTo>
                <a:lnTo>
                  <a:pt x="500063" y="967740"/>
                </a:lnTo>
                <a:cubicBezTo>
                  <a:pt x="501015" y="966788"/>
                  <a:pt x="499110" y="968693"/>
                  <a:pt x="501967" y="965835"/>
                </a:cubicBezTo>
                <a:lnTo>
                  <a:pt x="502920" y="964883"/>
                </a:lnTo>
                <a:lnTo>
                  <a:pt x="503873" y="963930"/>
                </a:lnTo>
                <a:lnTo>
                  <a:pt x="509588" y="959168"/>
                </a:lnTo>
                <a:lnTo>
                  <a:pt x="515302" y="954405"/>
                </a:lnTo>
                <a:cubicBezTo>
                  <a:pt x="517208" y="952500"/>
                  <a:pt x="518160" y="951548"/>
                  <a:pt x="521017" y="949643"/>
                </a:cubicBezTo>
                <a:cubicBezTo>
                  <a:pt x="530543" y="942975"/>
                  <a:pt x="541020" y="935355"/>
                  <a:pt x="550545" y="931545"/>
                </a:cubicBezTo>
                <a:cubicBezTo>
                  <a:pt x="589598" y="911543"/>
                  <a:pt x="630555" y="904875"/>
                  <a:pt x="668655" y="897255"/>
                </a:cubicBezTo>
                <a:cubicBezTo>
                  <a:pt x="705802" y="890588"/>
                  <a:pt x="741998" y="883920"/>
                  <a:pt x="770573" y="868680"/>
                </a:cubicBezTo>
                <a:lnTo>
                  <a:pt x="776288" y="865823"/>
                </a:lnTo>
                <a:lnTo>
                  <a:pt x="781050" y="862965"/>
                </a:lnTo>
                <a:cubicBezTo>
                  <a:pt x="783908" y="861060"/>
                  <a:pt x="787718" y="858203"/>
                  <a:pt x="790575" y="856298"/>
                </a:cubicBezTo>
                <a:lnTo>
                  <a:pt x="799148" y="848678"/>
                </a:lnTo>
                <a:lnTo>
                  <a:pt x="801052" y="846773"/>
                </a:lnTo>
                <a:lnTo>
                  <a:pt x="802005" y="845820"/>
                </a:lnTo>
                <a:cubicBezTo>
                  <a:pt x="803910" y="843915"/>
                  <a:pt x="801052" y="847725"/>
                  <a:pt x="801052" y="846773"/>
                </a:cubicBezTo>
                <a:lnTo>
                  <a:pt x="802005" y="845820"/>
                </a:lnTo>
                <a:lnTo>
                  <a:pt x="806768" y="840105"/>
                </a:lnTo>
                <a:cubicBezTo>
                  <a:pt x="809625" y="836295"/>
                  <a:pt x="813435" y="832485"/>
                  <a:pt x="816293" y="829628"/>
                </a:cubicBezTo>
                <a:cubicBezTo>
                  <a:pt x="818198" y="826770"/>
                  <a:pt x="820102" y="823913"/>
                  <a:pt x="822008" y="821055"/>
                </a:cubicBezTo>
                <a:cubicBezTo>
                  <a:pt x="823913" y="818198"/>
                  <a:pt x="825818" y="814388"/>
                  <a:pt x="827723" y="810578"/>
                </a:cubicBezTo>
                <a:cubicBezTo>
                  <a:pt x="829627" y="806768"/>
                  <a:pt x="831533" y="803910"/>
                  <a:pt x="832485" y="799148"/>
                </a:cubicBezTo>
                <a:cubicBezTo>
                  <a:pt x="839152" y="783908"/>
                  <a:pt x="843915" y="766763"/>
                  <a:pt x="847725" y="748665"/>
                </a:cubicBezTo>
                <a:cubicBezTo>
                  <a:pt x="851535" y="730568"/>
                  <a:pt x="855345" y="711518"/>
                  <a:pt x="858202" y="692468"/>
                </a:cubicBezTo>
                <a:cubicBezTo>
                  <a:pt x="862013" y="672465"/>
                  <a:pt x="865823" y="652463"/>
                  <a:pt x="872490" y="632460"/>
                </a:cubicBezTo>
                <a:cubicBezTo>
                  <a:pt x="874395" y="627698"/>
                  <a:pt x="875348" y="621983"/>
                  <a:pt x="878205" y="617220"/>
                </a:cubicBezTo>
                <a:cubicBezTo>
                  <a:pt x="880110" y="612458"/>
                  <a:pt x="882015" y="606743"/>
                  <a:pt x="884873" y="601980"/>
                </a:cubicBezTo>
                <a:cubicBezTo>
                  <a:pt x="889635" y="592455"/>
                  <a:pt x="894398" y="581978"/>
                  <a:pt x="901065" y="572453"/>
                </a:cubicBezTo>
                <a:cubicBezTo>
                  <a:pt x="906780" y="562928"/>
                  <a:pt x="914400" y="554355"/>
                  <a:pt x="922020" y="545783"/>
                </a:cubicBezTo>
                <a:lnTo>
                  <a:pt x="922973" y="543878"/>
                </a:lnTo>
                <a:lnTo>
                  <a:pt x="923925" y="542925"/>
                </a:lnTo>
                <a:cubicBezTo>
                  <a:pt x="923925" y="542925"/>
                  <a:pt x="926783" y="540068"/>
                  <a:pt x="925830" y="541020"/>
                </a:cubicBezTo>
                <a:lnTo>
                  <a:pt x="928688" y="539115"/>
                </a:lnTo>
                <a:lnTo>
                  <a:pt x="934402" y="534353"/>
                </a:lnTo>
                <a:lnTo>
                  <a:pt x="940118" y="529590"/>
                </a:lnTo>
                <a:cubicBezTo>
                  <a:pt x="941070" y="528638"/>
                  <a:pt x="942023" y="527685"/>
                  <a:pt x="942975" y="526733"/>
                </a:cubicBezTo>
                <a:lnTo>
                  <a:pt x="946785" y="523875"/>
                </a:lnTo>
                <a:lnTo>
                  <a:pt x="962025" y="513398"/>
                </a:lnTo>
                <a:cubicBezTo>
                  <a:pt x="966788" y="510540"/>
                  <a:pt x="971550" y="507683"/>
                  <a:pt x="976313" y="505778"/>
                </a:cubicBezTo>
                <a:cubicBezTo>
                  <a:pt x="985838" y="500063"/>
                  <a:pt x="996315" y="497205"/>
                  <a:pt x="1005840" y="493395"/>
                </a:cubicBezTo>
                <a:cubicBezTo>
                  <a:pt x="1045845" y="480060"/>
                  <a:pt x="1083945" y="475298"/>
                  <a:pt x="1118235" y="467678"/>
                </a:cubicBezTo>
                <a:cubicBezTo>
                  <a:pt x="1135380" y="463868"/>
                  <a:pt x="1151573" y="460058"/>
                  <a:pt x="1166813" y="455295"/>
                </a:cubicBezTo>
                <a:cubicBezTo>
                  <a:pt x="1181100" y="449580"/>
                  <a:pt x="1195388" y="443865"/>
                  <a:pt x="1206818" y="435293"/>
                </a:cubicBezTo>
                <a:cubicBezTo>
                  <a:pt x="1213485" y="431483"/>
                  <a:pt x="1218248" y="426720"/>
                  <a:pt x="1223010" y="421958"/>
                </a:cubicBezTo>
                <a:lnTo>
                  <a:pt x="1224915" y="420053"/>
                </a:lnTo>
                <a:cubicBezTo>
                  <a:pt x="1223963" y="421005"/>
                  <a:pt x="1226820" y="418148"/>
                  <a:pt x="1223963" y="421005"/>
                </a:cubicBezTo>
                <a:lnTo>
                  <a:pt x="1224915" y="420053"/>
                </a:lnTo>
                <a:lnTo>
                  <a:pt x="1225868" y="419100"/>
                </a:lnTo>
                <a:lnTo>
                  <a:pt x="1230630" y="414338"/>
                </a:lnTo>
                <a:cubicBezTo>
                  <a:pt x="1233488" y="411480"/>
                  <a:pt x="1236345" y="407670"/>
                  <a:pt x="1239202" y="404813"/>
                </a:cubicBezTo>
                <a:cubicBezTo>
                  <a:pt x="1241108" y="401955"/>
                  <a:pt x="1242060" y="400050"/>
                  <a:pt x="1243965" y="397193"/>
                </a:cubicBezTo>
                <a:lnTo>
                  <a:pt x="1246823" y="393383"/>
                </a:lnTo>
                <a:cubicBezTo>
                  <a:pt x="1247775" y="392430"/>
                  <a:pt x="1248727" y="390525"/>
                  <a:pt x="1249680" y="388620"/>
                </a:cubicBezTo>
                <a:lnTo>
                  <a:pt x="1254443" y="379095"/>
                </a:lnTo>
                <a:cubicBezTo>
                  <a:pt x="1256348" y="376238"/>
                  <a:pt x="1257300" y="372428"/>
                  <a:pt x="1258252" y="369570"/>
                </a:cubicBezTo>
                <a:cubicBezTo>
                  <a:pt x="1279208" y="315278"/>
                  <a:pt x="1278255" y="248603"/>
                  <a:pt x="1303973" y="185738"/>
                </a:cubicBezTo>
                <a:cubicBezTo>
                  <a:pt x="1309688" y="170498"/>
                  <a:pt x="1318260" y="155258"/>
                  <a:pt x="1327785" y="141923"/>
                </a:cubicBezTo>
                <a:lnTo>
                  <a:pt x="1331595" y="137160"/>
                </a:lnTo>
                <a:lnTo>
                  <a:pt x="1335405" y="132398"/>
                </a:lnTo>
                <a:cubicBezTo>
                  <a:pt x="1338263" y="129540"/>
                  <a:pt x="1341120" y="125730"/>
                  <a:pt x="1343977" y="122873"/>
                </a:cubicBezTo>
                <a:lnTo>
                  <a:pt x="1347788" y="118110"/>
                </a:lnTo>
                <a:lnTo>
                  <a:pt x="1348740" y="117158"/>
                </a:lnTo>
                <a:cubicBezTo>
                  <a:pt x="1347788" y="118110"/>
                  <a:pt x="1350645" y="115253"/>
                  <a:pt x="1350645" y="115253"/>
                </a:cubicBezTo>
                <a:lnTo>
                  <a:pt x="1351598" y="114300"/>
                </a:lnTo>
                <a:lnTo>
                  <a:pt x="1353502" y="112395"/>
                </a:lnTo>
                <a:cubicBezTo>
                  <a:pt x="1356360" y="110490"/>
                  <a:pt x="1358265" y="107633"/>
                  <a:pt x="1361123" y="105728"/>
                </a:cubicBezTo>
                <a:cubicBezTo>
                  <a:pt x="1364933" y="101918"/>
                  <a:pt x="1373505" y="96203"/>
                  <a:pt x="1380173" y="91440"/>
                </a:cubicBezTo>
                <a:cubicBezTo>
                  <a:pt x="1386840" y="86678"/>
                  <a:pt x="1393508" y="82868"/>
                  <a:pt x="1400175" y="80010"/>
                </a:cubicBezTo>
                <a:cubicBezTo>
                  <a:pt x="1406843" y="76200"/>
                  <a:pt x="1413510" y="74295"/>
                  <a:pt x="1420177" y="71438"/>
                </a:cubicBezTo>
                <a:cubicBezTo>
                  <a:pt x="1423035" y="70485"/>
                  <a:pt x="1426845" y="68580"/>
                  <a:pt x="1429702" y="67628"/>
                </a:cubicBezTo>
                <a:cubicBezTo>
                  <a:pt x="1432560" y="66675"/>
                  <a:pt x="1436370" y="65723"/>
                  <a:pt x="1439227" y="64770"/>
                </a:cubicBezTo>
                <a:cubicBezTo>
                  <a:pt x="1463993" y="57150"/>
                  <a:pt x="1487805" y="52388"/>
                  <a:pt x="1507808" y="48578"/>
                </a:cubicBezTo>
                <a:cubicBezTo>
                  <a:pt x="1527810" y="44768"/>
                  <a:pt x="1546860" y="41910"/>
                  <a:pt x="1562100" y="38100"/>
                </a:cubicBezTo>
                <a:cubicBezTo>
                  <a:pt x="1593533" y="30480"/>
                  <a:pt x="1613535" y="21908"/>
                  <a:pt x="1625918" y="13335"/>
                </a:cubicBezTo>
                <a:cubicBezTo>
                  <a:pt x="1632585" y="9525"/>
                  <a:pt x="1636395" y="5715"/>
                  <a:pt x="1639252" y="3810"/>
                </a:cubicBezTo>
                <a:cubicBezTo>
                  <a:pt x="1642110" y="1905"/>
                  <a:pt x="1644015" y="0"/>
                  <a:pt x="1644015" y="0"/>
                </a:cubicBezTo>
                <a:lnTo>
                  <a:pt x="1687830" y="51435"/>
                </a:lnTo>
                <a:cubicBezTo>
                  <a:pt x="1687830" y="51435"/>
                  <a:pt x="1685925" y="53340"/>
                  <a:pt x="1681163" y="57150"/>
                </a:cubicBezTo>
                <a:cubicBezTo>
                  <a:pt x="1676400" y="60008"/>
                  <a:pt x="1669733" y="66675"/>
                  <a:pt x="1660208" y="71438"/>
                </a:cubicBezTo>
                <a:cubicBezTo>
                  <a:pt x="1641158" y="82868"/>
                  <a:pt x="1611630" y="95250"/>
                  <a:pt x="1576388" y="101918"/>
                </a:cubicBezTo>
                <a:cubicBezTo>
                  <a:pt x="1558290" y="105728"/>
                  <a:pt x="1539240" y="108585"/>
                  <a:pt x="1519238" y="112395"/>
                </a:cubicBezTo>
                <a:cubicBezTo>
                  <a:pt x="1499235" y="115253"/>
                  <a:pt x="1478280" y="119063"/>
                  <a:pt x="1458277" y="125730"/>
                </a:cubicBezTo>
                <a:cubicBezTo>
                  <a:pt x="1455420" y="126683"/>
                  <a:pt x="1453515" y="127635"/>
                  <a:pt x="1450658" y="127635"/>
                </a:cubicBezTo>
                <a:cubicBezTo>
                  <a:pt x="1447800" y="128588"/>
                  <a:pt x="1445895" y="129540"/>
                  <a:pt x="1443038" y="130493"/>
                </a:cubicBezTo>
                <a:cubicBezTo>
                  <a:pt x="1438275" y="132398"/>
                  <a:pt x="1433513" y="134303"/>
                  <a:pt x="1428750" y="137160"/>
                </a:cubicBezTo>
                <a:cubicBezTo>
                  <a:pt x="1423988" y="140018"/>
                  <a:pt x="1419225" y="141923"/>
                  <a:pt x="1415415" y="144780"/>
                </a:cubicBezTo>
                <a:cubicBezTo>
                  <a:pt x="1411605" y="147638"/>
                  <a:pt x="1407795" y="148590"/>
                  <a:pt x="1403033" y="154305"/>
                </a:cubicBezTo>
                <a:cubicBezTo>
                  <a:pt x="1400175" y="156210"/>
                  <a:pt x="1398270" y="159068"/>
                  <a:pt x="1395413" y="160973"/>
                </a:cubicBezTo>
                <a:lnTo>
                  <a:pt x="1393508" y="162878"/>
                </a:lnTo>
                <a:lnTo>
                  <a:pt x="1392555" y="163830"/>
                </a:lnTo>
                <a:cubicBezTo>
                  <a:pt x="1391602" y="163830"/>
                  <a:pt x="1395413" y="160973"/>
                  <a:pt x="1393508" y="162878"/>
                </a:cubicBezTo>
                <a:lnTo>
                  <a:pt x="1393508" y="162878"/>
                </a:lnTo>
                <a:lnTo>
                  <a:pt x="1390650" y="165735"/>
                </a:lnTo>
                <a:lnTo>
                  <a:pt x="1384935" y="172403"/>
                </a:lnTo>
                <a:lnTo>
                  <a:pt x="1382077" y="175260"/>
                </a:lnTo>
                <a:lnTo>
                  <a:pt x="1380173" y="179070"/>
                </a:lnTo>
                <a:cubicBezTo>
                  <a:pt x="1373505" y="188595"/>
                  <a:pt x="1367790" y="199073"/>
                  <a:pt x="1363027" y="210503"/>
                </a:cubicBezTo>
                <a:cubicBezTo>
                  <a:pt x="1353502" y="233363"/>
                  <a:pt x="1347788" y="261938"/>
                  <a:pt x="1343025" y="292418"/>
                </a:cubicBezTo>
                <a:cubicBezTo>
                  <a:pt x="1337310" y="322898"/>
                  <a:pt x="1332548" y="357188"/>
                  <a:pt x="1318260" y="393383"/>
                </a:cubicBezTo>
                <a:cubicBezTo>
                  <a:pt x="1316355" y="398145"/>
                  <a:pt x="1315402" y="401955"/>
                  <a:pt x="1312545" y="406718"/>
                </a:cubicBezTo>
                <a:lnTo>
                  <a:pt x="1305877" y="420053"/>
                </a:lnTo>
                <a:cubicBezTo>
                  <a:pt x="1304925" y="421958"/>
                  <a:pt x="1303973" y="424815"/>
                  <a:pt x="1302068" y="426720"/>
                </a:cubicBezTo>
                <a:lnTo>
                  <a:pt x="1297305" y="433388"/>
                </a:lnTo>
                <a:lnTo>
                  <a:pt x="1287780" y="446723"/>
                </a:lnTo>
                <a:cubicBezTo>
                  <a:pt x="1284923" y="450533"/>
                  <a:pt x="1282065" y="453390"/>
                  <a:pt x="1279208" y="456248"/>
                </a:cubicBezTo>
                <a:lnTo>
                  <a:pt x="1275398" y="461010"/>
                </a:lnTo>
                <a:lnTo>
                  <a:pt x="1274445" y="461963"/>
                </a:lnTo>
                <a:lnTo>
                  <a:pt x="1273493" y="462915"/>
                </a:lnTo>
                <a:cubicBezTo>
                  <a:pt x="1270635" y="466725"/>
                  <a:pt x="1272540" y="463868"/>
                  <a:pt x="1271588" y="464820"/>
                </a:cubicBezTo>
                <a:lnTo>
                  <a:pt x="1268730" y="467678"/>
                </a:lnTo>
                <a:cubicBezTo>
                  <a:pt x="1261110" y="474345"/>
                  <a:pt x="1253490" y="481965"/>
                  <a:pt x="1243965" y="487680"/>
                </a:cubicBezTo>
                <a:cubicBezTo>
                  <a:pt x="1239202" y="490538"/>
                  <a:pt x="1235393" y="493395"/>
                  <a:pt x="1230630" y="496253"/>
                </a:cubicBezTo>
                <a:lnTo>
                  <a:pt x="1216343" y="502920"/>
                </a:lnTo>
                <a:cubicBezTo>
                  <a:pt x="1211580" y="505778"/>
                  <a:pt x="1206818" y="507683"/>
                  <a:pt x="1202055" y="508635"/>
                </a:cubicBezTo>
                <a:lnTo>
                  <a:pt x="1187768" y="514350"/>
                </a:lnTo>
                <a:cubicBezTo>
                  <a:pt x="1168718" y="520065"/>
                  <a:pt x="1149668" y="524828"/>
                  <a:pt x="1130618" y="527685"/>
                </a:cubicBezTo>
                <a:cubicBezTo>
                  <a:pt x="1093470" y="534353"/>
                  <a:pt x="1057275" y="539115"/>
                  <a:pt x="1025843" y="549593"/>
                </a:cubicBezTo>
                <a:cubicBezTo>
                  <a:pt x="1018223" y="552450"/>
                  <a:pt x="1010602" y="555308"/>
                  <a:pt x="1002983" y="559118"/>
                </a:cubicBezTo>
                <a:cubicBezTo>
                  <a:pt x="999173" y="561023"/>
                  <a:pt x="995363" y="562928"/>
                  <a:pt x="992505" y="564833"/>
                </a:cubicBezTo>
                <a:cubicBezTo>
                  <a:pt x="989648" y="566738"/>
                  <a:pt x="986790" y="568643"/>
                  <a:pt x="983933" y="570548"/>
                </a:cubicBezTo>
                <a:lnTo>
                  <a:pt x="982027" y="571500"/>
                </a:lnTo>
                <a:cubicBezTo>
                  <a:pt x="981075" y="572453"/>
                  <a:pt x="980123" y="573405"/>
                  <a:pt x="979170" y="573405"/>
                </a:cubicBezTo>
                <a:lnTo>
                  <a:pt x="973455" y="578168"/>
                </a:lnTo>
                <a:lnTo>
                  <a:pt x="967740" y="582930"/>
                </a:lnTo>
                <a:lnTo>
                  <a:pt x="964883" y="584835"/>
                </a:lnTo>
                <a:cubicBezTo>
                  <a:pt x="962977" y="585788"/>
                  <a:pt x="965835" y="583883"/>
                  <a:pt x="965835" y="583883"/>
                </a:cubicBezTo>
                <a:lnTo>
                  <a:pt x="965835" y="584835"/>
                </a:lnTo>
                <a:lnTo>
                  <a:pt x="964883" y="585788"/>
                </a:lnTo>
                <a:cubicBezTo>
                  <a:pt x="960120" y="591503"/>
                  <a:pt x="954405" y="597218"/>
                  <a:pt x="950595" y="603885"/>
                </a:cubicBezTo>
                <a:cubicBezTo>
                  <a:pt x="941070" y="616268"/>
                  <a:pt x="935355" y="632460"/>
                  <a:pt x="930593" y="648653"/>
                </a:cubicBezTo>
                <a:cubicBezTo>
                  <a:pt x="924877" y="664845"/>
                  <a:pt x="922020" y="682943"/>
                  <a:pt x="919163" y="701993"/>
                </a:cubicBezTo>
                <a:cubicBezTo>
                  <a:pt x="916305" y="721043"/>
                  <a:pt x="912495" y="740093"/>
                  <a:pt x="908685" y="760095"/>
                </a:cubicBezTo>
                <a:cubicBezTo>
                  <a:pt x="903923" y="780098"/>
                  <a:pt x="899160" y="801053"/>
                  <a:pt x="890588" y="822008"/>
                </a:cubicBezTo>
                <a:cubicBezTo>
                  <a:pt x="888683" y="826770"/>
                  <a:pt x="885825" y="832485"/>
                  <a:pt x="882968" y="837248"/>
                </a:cubicBezTo>
                <a:cubicBezTo>
                  <a:pt x="880110" y="842010"/>
                  <a:pt x="878205" y="846773"/>
                  <a:pt x="874395" y="852488"/>
                </a:cubicBezTo>
                <a:cubicBezTo>
                  <a:pt x="870585" y="858203"/>
                  <a:pt x="867727" y="862965"/>
                  <a:pt x="863918" y="867728"/>
                </a:cubicBezTo>
                <a:cubicBezTo>
                  <a:pt x="860108" y="872490"/>
                  <a:pt x="857250" y="875348"/>
                  <a:pt x="854393" y="879158"/>
                </a:cubicBezTo>
                <a:lnTo>
                  <a:pt x="849630" y="884873"/>
                </a:lnTo>
                <a:lnTo>
                  <a:pt x="848677" y="885825"/>
                </a:lnTo>
                <a:cubicBezTo>
                  <a:pt x="848677" y="885825"/>
                  <a:pt x="845820" y="889635"/>
                  <a:pt x="846773" y="887730"/>
                </a:cubicBezTo>
                <a:lnTo>
                  <a:pt x="844868" y="889635"/>
                </a:lnTo>
                <a:lnTo>
                  <a:pt x="842010" y="892493"/>
                </a:lnTo>
                <a:lnTo>
                  <a:pt x="828675" y="903923"/>
                </a:lnTo>
                <a:cubicBezTo>
                  <a:pt x="823913" y="907733"/>
                  <a:pt x="819150" y="910590"/>
                  <a:pt x="814388" y="913448"/>
                </a:cubicBezTo>
                <a:cubicBezTo>
                  <a:pt x="811530" y="915353"/>
                  <a:pt x="809625" y="916305"/>
                  <a:pt x="806768" y="918210"/>
                </a:cubicBezTo>
                <a:lnTo>
                  <a:pt x="799148" y="922020"/>
                </a:lnTo>
                <a:cubicBezTo>
                  <a:pt x="758190" y="942975"/>
                  <a:pt x="716280" y="949643"/>
                  <a:pt x="679133" y="956310"/>
                </a:cubicBezTo>
                <a:cubicBezTo>
                  <a:pt x="641985" y="962978"/>
                  <a:pt x="605790" y="968693"/>
                  <a:pt x="578168" y="983933"/>
                </a:cubicBezTo>
                <a:cubicBezTo>
                  <a:pt x="570548" y="987743"/>
                  <a:pt x="565785" y="991553"/>
                  <a:pt x="560070" y="995363"/>
                </a:cubicBezTo>
                <a:cubicBezTo>
                  <a:pt x="559118" y="996315"/>
                  <a:pt x="557213" y="998220"/>
                  <a:pt x="555308" y="999173"/>
                </a:cubicBezTo>
                <a:lnTo>
                  <a:pt x="549593" y="1003935"/>
                </a:lnTo>
                <a:lnTo>
                  <a:pt x="543877" y="1008698"/>
                </a:lnTo>
                <a:lnTo>
                  <a:pt x="542925" y="1009650"/>
                </a:lnTo>
                <a:lnTo>
                  <a:pt x="541973" y="1010603"/>
                </a:lnTo>
                <a:cubicBezTo>
                  <a:pt x="544830" y="1007745"/>
                  <a:pt x="542925" y="1010603"/>
                  <a:pt x="542925" y="1009650"/>
                </a:cubicBezTo>
                <a:lnTo>
                  <a:pt x="541020" y="1011555"/>
                </a:lnTo>
                <a:cubicBezTo>
                  <a:pt x="536258" y="1017270"/>
                  <a:pt x="530543" y="1022985"/>
                  <a:pt x="526733" y="1029653"/>
                </a:cubicBezTo>
                <a:cubicBezTo>
                  <a:pt x="521970" y="1035368"/>
                  <a:pt x="519113" y="1042988"/>
                  <a:pt x="515302" y="1049655"/>
                </a:cubicBezTo>
                <a:cubicBezTo>
                  <a:pt x="488633" y="1106805"/>
                  <a:pt x="494348" y="1182053"/>
                  <a:pt x="462915" y="1253490"/>
                </a:cubicBezTo>
                <a:lnTo>
                  <a:pt x="456248" y="1266825"/>
                </a:lnTo>
                <a:lnTo>
                  <a:pt x="453390" y="1273493"/>
                </a:lnTo>
                <a:lnTo>
                  <a:pt x="448627" y="1280160"/>
                </a:lnTo>
                <a:cubicBezTo>
                  <a:pt x="445770" y="1284923"/>
                  <a:pt x="442913" y="1288733"/>
                  <a:pt x="440055" y="1293495"/>
                </a:cubicBezTo>
                <a:cubicBezTo>
                  <a:pt x="438150" y="1296353"/>
                  <a:pt x="437198" y="1297305"/>
                  <a:pt x="436245" y="1299210"/>
                </a:cubicBezTo>
                <a:lnTo>
                  <a:pt x="432435" y="1303973"/>
                </a:lnTo>
                <a:lnTo>
                  <a:pt x="428625" y="1308735"/>
                </a:lnTo>
                <a:lnTo>
                  <a:pt x="426720" y="1310640"/>
                </a:lnTo>
                <a:lnTo>
                  <a:pt x="425767" y="1311593"/>
                </a:lnTo>
                <a:lnTo>
                  <a:pt x="424815" y="1312545"/>
                </a:lnTo>
                <a:cubicBezTo>
                  <a:pt x="421958" y="1315403"/>
                  <a:pt x="423863" y="1313498"/>
                  <a:pt x="422910" y="1314450"/>
                </a:cubicBezTo>
                <a:lnTo>
                  <a:pt x="412433" y="1323975"/>
                </a:lnTo>
                <a:cubicBezTo>
                  <a:pt x="405765" y="1330643"/>
                  <a:pt x="397192" y="1335405"/>
                  <a:pt x="389573" y="1341120"/>
                </a:cubicBezTo>
                <a:cubicBezTo>
                  <a:pt x="357188" y="1361123"/>
                  <a:pt x="323850" y="1369695"/>
                  <a:pt x="293370" y="1376363"/>
                </a:cubicBezTo>
                <a:cubicBezTo>
                  <a:pt x="262890" y="1382078"/>
                  <a:pt x="235267" y="1385888"/>
                  <a:pt x="211455" y="1391603"/>
                </a:cubicBezTo>
                <a:cubicBezTo>
                  <a:pt x="186690" y="1397318"/>
                  <a:pt x="165735" y="1403985"/>
                  <a:pt x="148590" y="1413510"/>
                </a:cubicBezTo>
                <a:cubicBezTo>
                  <a:pt x="144780" y="1415415"/>
                  <a:pt x="141923" y="1418273"/>
                  <a:pt x="138113" y="1420178"/>
                </a:cubicBezTo>
                <a:cubicBezTo>
                  <a:pt x="135255" y="1421130"/>
                  <a:pt x="130492" y="1426845"/>
                  <a:pt x="125730" y="1429703"/>
                </a:cubicBezTo>
                <a:cubicBezTo>
                  <a:pt x="123825" y="1431608"/>
                  <a:pt x="121920" y="1433513"/>
                  <a:pt x="119063" y="1435418"/>
                </a:cubicBezTo>
                <a:lnTo>
                  <a:pt x="118110" y="1436370"/>
                </a:lnTo>
                <a:cubicBezTo>
                  <a:pt x="119063" y="1435418"/>
                  <a:pt x="116205" y="1438275"/>
                  <a:pt x="119063" y="1435418"/>
                </a:cubicBezTo>
                <a:lnTo>
                  <a:pt x="119063" y="1435418"/>
                </a:lnTo>
                <a:lnTo>
                  <a:pt x="118110" y="1436370"/>
                </a:lnTo>
                <a:lnTo>
                  <a:pt x="116205" y="1439228"/>
                </a:lnTo>
                <a:cubicBezTo>
                  <a:pt x="113348" y="1442085"/>
                  <a:pt x="110490" y="1445895"/>
                  <a:pt x="107633" y="1448753"/>
                </a:cubicBezTo>
                <a:cubicBezTo>
                  <a:pt x="98108" y="1462088"/>
                  <a:pt x="90488" y="1476375"/>
                  <a:pt x="86677" y="1490663"/>
                </a:cubicBezTo>
                <a:cubicBezTo>
                  <a:pt x="77152" y="1519238"/>
                  <a:pt x="73342" y="1544955"/>
                  <a:pt x="70485" y="1563053"/>
                </a:cubicBezTo>
                <a:cubicBezTo>
                  <a:pt x="67628" y="1581150"/>
                  <a:pt x="65723" y="1590675"/>
                  <a:pt x="65723" y="1590675"/>
                </a:cubicBezTo>
                <a:lnTo>
                  <a:pt x="0" y="1580198"/>
                </a:lnTo>
                <a:close/>
              </a:path>
            </a:pathLst>
          </a:custGeom>
          <a:solidFill>
            <a:schemeClr val="accent5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F7956D-0B96-4A73-8EDF-3EF8962FAFAF}"/>
              </a:ext>
            </a:extLst>
          </p:cNvPr>
          <p:cNvSpPr/>
          <p:nvPr userDrawn="1"/>
        </p:nvSpPr>
        <p:spPr>
          <a:xfrm>
            <a:off x="4943908" y="2029282"/>
            <a:ext cx="4363173" cy="4805846"/>
          </a:xfrm>
          <a:custGeom>
            <a:avLst/>
            <a:gdLst>
              <a:gd name="connsiteX0" fmla="*/ 0 w 1896427"/>
              <a:gd name="connsiteY0" fmla="*/ 2034540 h 2088832"/>
              <a:gd name="connsiteX1" fmla="*/ 6667 w 1896427"/>
              <a:gd name="connsiteY1" fmla="*/ 2029778 h 2088832"/>
              <a:gd name="connsiteX2" fmla="*/ 14288 w 1896427"/>
              <a:gd name="connsiteY2" fmla="*/ 2024063 h 2088832"/>
              <a:gd name="connsiteX3" fmla="*/ 18097 w 1896427"/>
              <a:gd name="connsiteY3" fmla="*/ 2021205 h 2088832"/>
              <a:gd name="connsiteX4" fmla="*/ 20002 w 1896427"/>
              <a:gd name="connsiteY4" fmla="*/ 2019300 h 2088832"/>
              <a:gd name="connsiteX5" fmla="*/ 20955 w 1896427"/>
              <a:gd name="connsiteY5" fmla="*/ 2019300 h 2088832"/>
              <a:gd name="connsiteX6" fmla="*/ 20955 w 1896427"/>
              <a:gd name="connsiteY6" fmla="*/ 2019300 h 2088832"/>
              <a:gd name="connsiteX7" fmla="*/ 20002 w 1896427"/>
              <a:gd name="connsiteY7" fmla="*/ 2020253 h 2088832"/>
              <a:gd name="connsiteX8" fmla="*/ 20002 w 1896427"/>
              <a:gd name="connsiteY8" fmla="*/ 2020253 h 2088832"/>
              <a:gd name="connsiteX9" fmla="*/ 20955 w 1896427"/>
              <a:gd name="connsiteY9" fmla="*/ 2018348 h 2088832"/>
              <a:gd name="connsiteX10" fmla="*/ 33338 w 1896427"/>
              <a:gd name="connsiteY10" fmla="*/ 2004060 h 2088832"/>
              <a:gd name="connsiteX11" fmla="*/ 41910 w 1896427"/>
              <a:gd name="connsiteY11" fmla="*/ 1990725 h 2088832"/>
              <a:gd name="connsiteX12" fmla="*/ 60007 w 1896427"/>
              <a:gd name="connsiteY12" fmla="*/ 1945958 h 2088832"/>
              <a:gd name="connsiteX13" fmla="*/ 74295 w 1896427"/>
              <a:gd name="connsiteY13" fmla="*/ 1881188 h 2088832"/>
              <a:gd name="connsiteX14" fmla="*/ 94297 w 1896427"/>
              <a:gd name="connsiteY14" fmla="*/ 1797367 h 2088832"/>
              <a:gd name="connsiteX15" fmla="*/ 152400 w 1896427"/>
              <a:gd name="connsiteY15" fmla="*/ 1708785 h 2088832"/>
              <a:gd name="connsiteX16" fmla="*/ 161925 w 1896427"/>
              <a:gd name="connsiteY16" fmla="*/ 1700213 h 2088832"/>
              <a:gd name="connsiteX17" fmla="*/ 175260 w 1896427"/>
              <a:gd name="connsiteY17" fmla="*/ 1691640 h 2088832"/>
              <a:gd name="connsiteX18" fmla="*/ 201930 w 1896427"/>
              <a:gd name="connsiteY18" fmla="*/ 1677353 h 2088832"/>
              <a:gd name="connsiteX19" fmla="*/ 228600 w 1896427"/>
              <a:gd name="connsiteY19" fmla="*/ 1666875 h 2088832"/>
              <a:gd name="connsiteX20" fmla="*/ 256222 w 1896427"/>
              <a:gd name="connsiteY20" fmla="*/ 1659255 h 2088832"/>
              <a:gd name="connsiteX21" fmla="*/ 364807 w 1896427"/>
              <a:gd name="connsiteY21" fmla="*/ 1637348 h 2088832"/>
              <a:gd name="connsiteX22" fmla="*/ 413385 w 1896427"/>
              <a:gd name="connsiteY22" fmla="*/ 1619250 h 2088832"/>
              <a:gd name="connsiteX23" fmla="*/ 419100 w 1896427"/>
              <a:gd name="connsiteY23" fmla="*/ 1616392 h 2088832"/>
              <a:gd name="connsiteX24" fmla="*/ 423863 w 1896427"/>
              <a:gd name="connsiteY24" fmla="*/ 1612583 h 2088832"/>
              <a:gd name="connsiteX25" fmla="*/ 434340 w 1896427"/>
              <a:gd name="connsiteY25" fmla="*/ 1605915 h 2088832"/>
              <a:gd name="connsiteX26" fmla="*/ 443865 w 1896427"/>
              <a:gd name="connsiteY26" fmla="*/ 1597342 h 2088832"/>
              <a:gd name="connsiteX27" fmla="*/ 446722 w 1896427"/>
              <a:gd name="connsiteY27" fmla="*/ 1595438 h 2088832"/>
              <a:gd name="connsiteX28" fmla="*/ 445770 w 1896427"/>
              <a:gd name="connsiteY28" fmla="*/ 1596390 h 2088832"/>
              <a:gd name="connsiteX29" fmla="*/ 446722 w 1896427"/>
              <a:gd name="connsiteY29" fmla="*/ 1595438 h 2088832"/>
              <a:gd name="connsiteX30" fmla="*/ 447675 w 1896427"/>
              <a:gd name="connsiteY30" fmla="*/ 1593533 h 2088832"/>
              <a:gd name="connsiteX31" fmla="*/ 452438 w 1896427"/>
              <a:gd name="connsiteY31" fmla="*/ 1587817 h 2088832"/>
              <a:gd name="connsiteX32" fmla="*/ 467678 w 1896427"/>
              <a:gd name="connsiteY32" fmla="*/ 1567815 h 2088832"/>
              <a:gd name="connsiteX33" fmla="*/ 479107 w 1896427"/>
              <a:gd name="connsiteY33" fmla="*/ 1544003 h 2088832"/>
              <a:gd name="connsiteX34" fmla="*/ 494347 w 1896427"/>
              <a:gd name="connsiteY34" fmla="*/ 1487805 h 2088832"/>
              <a:gd name="connsiteX35" fmla="*/ 527685 w 1896427"/>
              <a:gd name="connsiteY35" fmla="*/ 1354455 h 2088832"/>
              <a:gd name="connsiteX36" fmla="*/ 546735 w 1896427"/>
              <a:gd name="connsiteY36" fmla="*/ 1321118 h 2088832"/>
              <a:gd name="connsiteX37" fmla="*/ 552450 w 1896427"/>
              <a:gd name="connsiteY37" fmla="*/ 1313498 h 2088832"/>
              <a:gd name="connsiteX38" fmla="*/ 559117 w 1896427"/>
              <a:gd name="connsiteY38" fmla="*/ 1305878 h 2088832"/>
              <a:gd name="connsiteX39" fmla="*/ 565785 w 1896427"/>
              <a:gd name="connsiteY39" fmla="*/ 1298258 h 2088832"/>
              <a:gd name="connsiteX40" fmla="*/ 567690 w 1896427"/>
              <a:gd name="connsiteY40" fmla="*/ 1296353 h 2088832"/>
              <a:gd name="connsiteX41" fmla="*/ 568642 w 1896427"/>
              <a:gd name="connsiteY41" fmla="*/ 1295400 h 2088832"/>
              <a:gd name="connsiteX42" fmla="*/ 570547 w 1896427"/>
              <a:gd name="connsiteY42" fmla="*/ 1293495 h 2088832"/>
              <a:gd name="connsiteX43" fmla="*/ 573405 w 1896427"/>
              <a:gd name="connsiteY43" fmla="*/ 1290638 h 2088832"/>
              <a:gd name="connsiteX44" fmla="*/ 585788 w 1896427"/>
              <a:gd name="connsiteY44" fmla="*/ 1279208 h 2088832"/>
              <a:gd name="connsiteX45" fmla="*/ 602932 w 1896427"/>
              <a:gd name="connsiteY45" fmla="*/ 1266825 h 2088832"/>
              <a:gd name="connsiteX46" fmla="*/ 611505 w 1896427"/>
              <a:gd name="connsiteY46" fmla="*/ 1262063 h 2088832"/>
              <a:gd name="connsiteX47" fmla="*/ 620078 w 1896427"/>
              <a:gd name="connsiteY47" fmla="*/ 1257300 h 2088832"/>
              <a:gd name="connsiteX48" fmla="*/ 638175 w 1896427"/>
              <a:gd name="connsiteY48" fmla="*/ 1249680 h 2088832"/>
              <a:gd name="connsiteX49" fmla="*/ 777240 w 1896427"/>
              <a:gd name="connsiteY49" fmla="*/ 1216343 h 2088832"/>
              <a:gd name="connsiteX50" fmla="*/ 836295 w 1896427"/>
              <a:gd name="connsiteY50" fmla="*/ 1195388 h 2088832"/>
              <a:gd name="connsiteX51" fmla="*/ 848678 w 1896427"/>
              <a:gd name="connsiteY51" fmla="*/ 1187768 h 2088832"/>
              <a:gd name="connsiteX52" fmla="*/ 854392 w 1896427"/>
              <a:gd name="connsiteY52" fmla="*/ 1183958 h 2088832"/>
              <a:gd name="connsiteX53" fmla="*/ 860107 w 1896427"/>
              <a:gd name="connsiteY53" fmla="*/ 1179195 h 2088832"/>
              <a:gd name="connsiteX54" fmla="*/ 865822 w 1896427"/>
              <a:gd name="connsiteY54" fmla="*/ 1174433 h 2088832"/>
              <a:gd name="connsiteX55" fmla="*/ 868680 w 1896427"/>
              <a:gd name="connsiteY55" fmla="*/ 1172528 h 2088832"/>
              <a:gd name="connsiteX56" fmla="*/ 867728 w 1896427"/>
              <a:gd name="connsiteY56" fmla="*/ 1173480 h 2088832"/>
              <a:gd name="connsiteX57" fmla="*/ 868680 w 1896427"/>
              <a:gd name="connsiteY57" fmla="*/ 1172528 h 2088832"/>
              <a:gd name="connsiteX58" fmla="*/ 870585 w 1896427"/>
              <a:gd name="connsiteY58" fmla="*/ 1170623 h 2088832"/>
              <a:gd name="connsiteX59" fmla="*/ 882015 w 1896427"/>
              <a:gd name="connsiteY59" fmla="*/ 1157288 h 2088832"/>
              <a:gd name="connsiteX60" fmla="*/ 889635 w 1896427"/>
              <a:gd name="connsiteY60" fmla="*/ 1145858 h 2088832"/>
              <a:gd name="connsiteX61" fmla="*/ 896303 w 1896427"/>
              <a:gd name="connsiteY61" fmla="*/ 1132523 h 2088832"/>
              <a:gd name="connsiteX62" fmla="*/ 902017 w 1896427"/>
              <a:gd name="connsiteY62" fmla="*/ 1118235 h 2088832"/>
              <a:gd name="connsiteX63" fmla="*/ 906780 w 1896427"/>
              <a:gd name="connsiteY63" fmla="*/ 1102995 h 2088832"/>
              <a:gd name="connsiteX64" fmla="*/ 921067 w 1896427"/>
              <a:gd name="connsiteY64" fmla="*/ 1036320 h 2088832"/>
              <a:gd name="connsiteX65" fmla="*/ 937260 w 1896427"/>
              <a:gd name="connsiteY65" fmla="*/ 963930 h 2088832"/>
              <a:gd name="connsiteX66" fmla="*/ 971550 w 1896427"/>
              <a:gd name="connsiteY66" fmla="*/ 891540 h 2088832"/>
              <a:gd name="connsiteX67" fmla="*/ 984885 w 1896427"/>
              <a:gd name="connsiteY67" fmla="*/ 875348 h 2088832"/>
              <a:gd name="connsiteX68" fmla="*/ 988695 w 1896427"/>
              <a:gd name="connsiteY68" fmla="*/ 871538 h 2088832"/>
              <a:gd name="connsiteX69" fmla="*/ 990600 w 1896427"/>
              <a:gd name="connsiteY69" fmla="*/ 869632 h 2088832"/>
              <a:gd name="connsiteX70" fmla="*/ 992505 w 1896427"/>
              <a:gd name="connsiteY70" fmla="*/ 867728 h 2088832"/>
              <a:gd name="connsiteX71" fmla="*/ 993457 w 1896427"/>
              <a:gd name="connsiteY71" fmla="*/ 866775 h 2088832"/>
              <a:gd name="connsiteX72" fmla="*/ 1000125 w 1896427"/>
              <a:gd name="connsiteY72" fmla="*/ 861060 h 2088832"/>
              <a:gd name="connsiteX73" fmla="*/ 1006792 w 1896427"/>
              <a:gd name="connsiteY73" fmla="*/ 855345 h 2088832"/>
              <a:gd name="connsiteX74" fmla="*/ 1015365 w 1896427"/>
              <a:gd name="connsiteY74" fmla="*/ 848678 h 2088832"/>
              <a:gd name="connsiteX75" fmla="*/ 1024890 w 1896427"/>
              <a:gd name="connsiteY75" fmla="*/ 842963 h 2088832"/>
              <a:gd name="connsiteX76" fmla="*/ 1034415 w 1896427"/>
              <a:gd name="connsiteY76" fmla="*/ 837248 h 2088832"/>
              <a:gd name="connsiteX77" fmla="*/ 1107757 w 1896427"/>
              <a:gd name="connsiteY77" fmla="*/ 810578 h 2088832"/>
              <a:gd name="connsiteX78" fmla="*/ 1240155 w 1896427"/>
              <a:gd name="connsiteY78" fmla="*/ 780098 h 2088832"/>
              <a:gd name="connsiteX79" fmla="*/ 1266825 w 1896427"/>
              <a:gd name="connsiteY79" fmla="*/ 767715 h 2088832"/>
              <a:gd name="connsiteX80" fmla="*/ 1278255 w 1896427"/>
              <a:gd name="connsiteY80" fmla="*/ 760095 h 2088832"/>
              <a:gd name="connsiteX81" fmla="*/ 1288732 w 1896427"/>
              <a:gd name="connsiteY81" fmla="*/ 751523 h 2088832"/>
              <a:gd name="connsiteX82" fmla="*/ 1291590 w 1896427"/>
              <a:gd name="connsiteY82" fmla="*/ 749618 h 2088832"/>
              <a:gd name="connsiteX83" fmla="*/ 1292542 w 1896427"/>
              <a:gd name="connsiteY83" fmla="*/ 748665 h 2088832"/>
              <a:gd name="connsiteX84" fmla="*/ 1293495 w 1896427"/>
              <a:gd name="connsiteY84" fmla="*/ 747713 h 2088832"/>
              <a:gd name="connsiteX85" fmla="*/ 1292542 w 1896427"/>
              <a:gd name="connsiteY85" fmla="*/ 748665 h 2088832"/>
              <a:gd name="connsiteX86" fmla="*/ 1298257 w 1896427"/>
              <a:gd name="connsiteY86" fmla="*/ 741998 h 2088832"/>
              <a:gd name="connsiteX87" fmla="*/ 1307782 w 1896427"/>
              <a:gd name="connsiteY87" fmla="*/ 729615 h 2088832"/>
              <a:gd name="connsiteX88" fmla="*/ 1314450 w 1896427"/>
              <a:gd name="connsiteY88" fmla="*/ 719138 h 2088832"/>
              <a:gd name="connsiteX89" fmla="*/ 1321117 w 1896427"/>
              <a:gd name="connsiteY89" fmla="*/ 706755 h 2088832"/>
              <a:gd name="connsiteX90" fmla="*/ 1351598 w 1896427"/>
              <a:gd name="connsiteY90" fmla="*/ 585788 h 2088832"/>
              <a:gd name="connsiteX91" fmla="*/ 1368742 w 1896427"/>
              <a:gd name="connsiteY91" fmla="*/ 520065 h 2088832"/>
              <a:gd name="connsiteX92" fmla="*/ 1403985 w 1896427"/>
              <a:gd name="connsiteY92" fmla="*/ 458153 h 2088832"/>
              <a:gd name="connsiteX93" fmla="*/ 1409700 w 1896427"/>
              <a:gd name="connsiteY93" fmla="*/ 451485 h 2088832"/>
              <a:gd name="connsiteX94" fmla="*/ 1412557 w 1896427"/>
              <a:gd name="connsiteY94" fmla="*/ 447675 h 2088832"/>
              <a:gd name="connsiteX95" fmla="*/ 1414463 w 1896427"/>
              <a:gd name="connsiteY95" fmla="*/ 445770 h 2088832"/>
              <a:gd name="connsiteX96" fmla="*/ 1415415 w 1896427"/>
              <a:gd name="connsiteY96" fmla="*/ 444818 h 2088832"/>
              <a:gd name="connsiteX97" fmla="*/ 1417320 w 1896427"/>
              <a:gd name="connsiteY97" fmla="*/ 442913 h 2088832"/>
              <a:gd name="connsiteX98" fmla="*/ 1428750 w 1896427"/>
              <a:gd name="connsiteY98" fmla="*/ 432435 h 2088832"/>
              <a:gd name="connsiteX99" fmla="*/ 1443038 w 1896427"/>
              <a:gd name="connsiteY99" fmla="*/ 421957 h 2088832"/>
              <a:gd name="connsiteX100" fmla="*/ 1458278 w 1896427"/>
              <a:gd name="connsiteY100" fmla="*/ 412432 h 2088832"/>
              <a:gd name="connsiteX101" fmla="*/ 1519238 w 1896427"/>
              <a:gd name="connsiteY101" fmla="*/ 388620 h 2088832"/>
              <a:gd name="connsiteX102" fmla="*/ 1628775 w 1896427"/>
              <a:gd name="connsiteY102" fmla="*/ 365760 h 2088832"/>
              <a:gd name="connsiteX103" fmla="*/ 1673542 w 1896427"/>
              <a:gd name="connsiteY103" fmla="*/ 351473 h 2088832"/>
              <a:gd name="connsiteX104" fmla="*/ 1707832 w 1896427"/>
              <a:gd name="connsiteY104" fmla="*/ 329565 h 2088832"/>
              <a:gd name="connsiteX105" fmla="*/ 1715453 w 1896427"/>
              <a:gd name="connsiteY105" fmla="*/ 322898 h 2088832"/>
              <a:gd name="connsiteX106" fmla="*/ 1715453 w 1896427"/>
              <a:gd name="connsiteY106" fmla="*/ 322898 h 2088832"/>
              <a:gd name="connsiteX107" fmla="*/ 1714500 w 1896427"/>
              <a:gd name="connsiteY107" fmla="*/ 323850 h 2088832"/>
              <a:gd name="connsiteX108" fmla="*/ 1715453 w 1896427"/>
              <a:gd name="connsiteY108" fmla="*/ 322898 h 2088832"/>
              <a:gd name="connsiteX109" fmla="*/ 1717357 w 1896427"/>
              <a:gd name="connsiteY109" fmla="*/ 320993 h 2088832"/>
              <a:gd name="connsiteX110" fmla="*/ 1721167 w 1896427"/>
              <a:gd name="connsiteY110" fmla="*/ 316230 h 2088832"/>
              <a:gd name="connsiteX111" fmla="*/ 1728788 w 1896427"/>
              <a:gd name="connsiteY111" fmla="*/ 307658 h 2088832"/>
              <a:gd name="connsiteX112" fmla="*/ 1733550 w 1896427"/>
              <a:gd name="connsiteY112" fmla="*/ 300990 h 2088832"/>
              <a:gd name="connsiteX113" fmla="*/ 1742123 w 1896427"/>
              <a:gd name="connsiteY113" fmla="*/ 284798 h 2088832"/>
              <a:gd name="connsiteX114" fmla="*/ 1749742 w 1896427"/>
              <a:gd name="connsiteY114" fmla="*/ 267653 h 2088832"/>
              <a:gd name="connsiteX115" fmla="*/ 1766888 w 1896427"/>
              <a:gd name="connsiteY115" fmla="*/ 193358 h 2088832"/>
              <a:gd name="connsiteX116" fmla="*/ 1781175 w 1896427"/>
              <a:gd name="connsiteY116" fmla="*/ 122873 h 2088832"/>
              <a:gd name="connsiteX117" fmla="*/ 1804035 w 1896427"/>
              <a:gd name="connsiteY117" fmla="*/ 64770 h 2088832"/>
              <a:gd name="connsiteX118" fmla="*/ 1818323 w 1896427"/>
              <a:gd name="connsiteY118" fmla="*/ 42863 h 2088832"/>
              <a:gd name="connsiteX119" fmla="*/ 1832610 w 1896427"/>
              <a:gd name="connsiteY119" fmla="*/ 25718 h 2088832"/>
              <a:gd name="connsiteX120" fmla="*/ 1835467 w 1896427"/>
              <a:gd name="connsiteY120" fmla="*/ 21908 h 2088832"/>
              <a:gd name="connsiteX121" fmla="*/ 1836420 w 1896427"/>
              <a:gd name="connsiteY121" fmla="*/ 20955 h 2088832"/>
              <a:gd name="connsiteX122" fmla="*/ 1836420 w 1896427"/>
              <a:gd name="connsiteY122" fmla="*/ 20955 h 2088832"/>
              <a:gd name="connsiteX123" fmla="*/ 1837373 w 1896427"/>
              <a:gd name="connsiteY123" fmla="*/ 20002 h 2088832"/>
              <a:gd name="connsiteX124" fmla="*/ 1838325 w 1896427"/>
              <a:gd name="connsiteY124" fmla="*/ 19050 h 2088832"/>
              <a:gd name="connsiteX125" fmla="*/ 1843088 w 1896427"/>
              <a:gd name="connsiteY125" fmla="*/ 14288 h 2088832"/>
              <a:gd name="connsiteX126" fmla="*/ 1847850 w 1896427"/>
              <a:gd name="connsiteY126" fmla="*/ 10477 h 2088832"/>
              <a:gd name="connsiteX127" fmla="*/ 1852613 w 1896427"/>
              <a:gd name="connsiteY127" fmla="*/ 6668 h 2088832"/>
              <a:gd name="connsiteX128" fmla="*/ 1861185 w 1896427"/>
              <a:gd name="connsiteY128" fmla="*/ 0 h 2088832"/>
              <a:gd name="connsiteX129" fmla="*/ 1896428 w 1896427"/>
              <a:gd name="connsiteY129" fmla="*/ 51435 h 2088832"/>
              <a:gd name="connsiteX130" fmla="*/ 1891665 w 1896427"/>
              <a:gd name="connsiteY130" fmla="*/ 55245 h 2088832"/>
              <a:gd name="connsiteX131" fmla="*/ 1888807 w 1896427"/>
              <a:gd name="connsiteY131" fmla="*/ 57150 h 2088832"/>
              <a:gd name="connsiteX132" fmla="*/ 1884045 w 1896427"/>
              <a:gd name="connsiteY132" fmla="*/ 60960 h 2088832"/>
              <a:gd name="connsiteX133" fmla="*/ 1879282 w 1896427"/>
              <a:gd name="connsiteY133" fmla="*/ 65723 h 2088832"/>
              <a:gd name="connsiteX134" fmla="*/ 1878330 w 1896427"/>
              <a:gd name="connsiteY134" fmla="*/ 66675 h 2088832"/>
              <a:gd name="connsiteX135" fmla="*/ 1878330 w 1896427"/>
              <a:gd name="connsiteY135" fmla="*/ 66675 h 2088832"/>
              <a:gd name="connsiteX136" fmla="*/ 1879282 w 1896427"/>
              <a:gd name="connsiteY136" fmla="*/ 65723 h 2088832"/>
              <a:gd name="connsiteX137" fmla="*/ 1879282 w 1896427"/>
              <a:gd name="connsiteY137" fmla="*/ 65723 h 2088832"/>
              <a:gd name="connsiteX138" fmla="*/ 1878330 w 1896427"/>
              <a:gd name="connsiteY138" fmla="*/ 66675 h 2088832"/>
              <a:gd name="connsiteX139" fmla="*/ 1876425 w 1896427"/>
              <a:gd name="connsiteY139" fmla="*/ 69533 h 2088832"/>
              <a:gd name="connsiteX140" fmla="*/ 1839278 w 1896427"/>
              <a:gd name="connsiteY140" fmla="*/ 141923 h 2088832"/>
              <a:gd name="connsiteX141" fmla="*/ 1826895 w 1896427"/>
              <a:gd name="connsiteY141" fmla="*/ 206693 h 2088832"/>
              <a:gd name="connsiteX142" fmla="*/ 1806892 w 1896427"/>
              <a:gd name="connsiteY142" fmla="*/ 290513 h 2088832"/>
              <a:gd name="connsiteX143" fmla="*/ 1797367 w 1896427"/>
              <a:gd name="connsiteY143" fmla="*/ 313373 h 2088832"/>
              <a:gd name="connsiteX144" fmla="*/ 1784032 w 1896427"/>
              <a:gd name="connsiteY144" fmla="*/ 337185 h 2088832"/>
              <a:gd name="connsiteX145" fmla="*/ 1775460 w 1896427"/>
              <a:gd name="connsiteY145" fmla="*/ 349568 h 2088832"/>
              <a:gd name="connsiteX146" fmla="*/ 1767840 w 1896427"/>
              <a:gd name="connsiteY146" fmla="*/ 359093 h 2088832"/>
              <a:gd name="connsiteX147" fmla="*/ 1764030 w 1896427"/>
              <a:gd name="connsiteY147" fmla="*/ 363855 h 2088832"/>
              <a:gd name="connsiteX148" fmla="*/ 1762125 w 1896427"/>
              <a:gd name="connsiteY148" fmla="*/ 365760 h 2088832"/>
              <a:gd name="connsiteX149" fmla="*/ 1761173 w 1896427"/>
              <a:gd name="connsiteY149" fmla="*/ 366713 h 2088832"/>
              <a:gd name="connsiteX150" fmla="*/ 1759267 w 1896427"/>
              <a:gd name="connsiteY150" fmla="*/ 368618 h 2088832"/>
              <a:gd name="connsiteX151" fmla="*/ 1758315 w 1896427"/>
              <a:gd name="connsiteY151" fmla="*/ 369570 h 2088832"/>
              <a:gd name="connsiteX152" fmla="*/ 1746885 w 1896427"/>
              <a:gd name="connsiteY152" fmla="*/ 379095 h 2088832"/>
              <a:gd name="connsiteX153" fmla="*/ 1696403 w 1896427"/>
              <a:gd name="connsiteY153" fmla="*/ 409575 h 2088832"/>
              <a:gd name="connsiteX154" fmla="*/ 1641157 w 1896427"/>
              <a:gd name="connsiteY154" fmla="*/ 426720 h 2088832"/>
              <a:gd name="connsiteX155" fmla="*/ 1532573 w 1896427"/>
              <a:gd name="connsiteY155" fmla="*/ 447675 h 2088832"/>
              <a:gd name="connsiteX156" fmla="*/ 1483995 w 1896427"/>
              <a:gd name="connsiteY156" fmla="*/ 465773 h 2088832"/>
              <a:gd name="connsiteX157" fmla="*/ 1474470 w 1896427"/>
              <a:gd name="connsiteY157" fmla="*/ 471488 h 2088832"/>
              <a:gd name="connsiteX158" fmla="*/ 1463992 w 1896427"/>
              <a:gd name="connsiteY158" fmla="*/ 479107 h 2088832"/>
              <a:gd name="connsiteX159" fmla="*/ 1452563 w 1896427"/>
              <a:gd name="connsiteY159" fmla="*/ 488632 h 2088832"/>
              <a:gd name="connsiteX160" fmla="*/ 1453515 w 1896427"/>
              <a:gd name="connsiteY160" fmla="*/ 487680 h 2088832"/>
              <a:gd name="connsiteX161" fmla="*/ 1452563 w 1896427"/>
              <a:gd name="connsiteY161" fmla="*/ 488632 h 2088832"/>
              <a:gd name="connsiteX162" fmla="*/ 1451610 w 1896427"/>
              <a:gd name="connsiteY162" fmla="*/ 489585 h 2088832"/>
              <a:gd name="connsiteX163" fmla="*/ 1449705 w 1896427"/>
              <a:gd name="connsiteY163" fmla="*/ 491490 h 2088832"/>
              <a:gd name="connsiteX164" fmla="*/ 1445895 w 1896427"/>
              <a:gd name="connsiteY164" fmla="*/ 496253 h 2088832"/>
              <a:gd name="connsiteX165" fmla="*/ 1405890 w 1896427"/>
              <a:gd name="connsiteY165" fmla="*/ 599123 h 2088832"/>
              <a:gd name="connsiteX166" fmla="*/ 1394460 w 1896427"/>
              <a:gd name="connsiteY166" fmla="*/ 663893 h 2088832"/>
              <a:gd name="connsiteX167" fmla="*/ 1373505 w 1896427"/>
              <a:gd name="connsiteY167" fmla="*/ 733425 h 2088832"/>
              <a:gd name="connsiteX168" fmla="*/ 1364932 w 1896427"/>
              <a:gd name="connsiteY168" fmla="*/ 750570 h 2088832"/>
              <a:gd name="connsiteX169" fmla="*/ 1353503 w 1896427"/>
              <a:gd name="connsiteY169" fmla="*/ 768668 h 2088832"/>
              <a:gd name="connsiteX170" fmla="*/ 1342073 w 1896427"/>
              <a:gd name="connsiteY170" fmla="*/ 782955 h 2088832"/>
              <a:gd name="connsiteX171" fmla="*/ 1336357 w 1896427"/>
              <a:gd name="connsiteY171" fmla="*/ 789623 h 2088832"/>
              <a:gd name="connsiteX172" fmla="*/ 1334453 w 1896427"/>
              <a:gd name="connsiteY172" fmla="*/ 791528 h 2088832"/>
              <a:gd name="connsiteX173" fmla="*/ 1333500 w 1896427"/>
              <a:gd name="connsiteY173" fmla="*/ 792480 h 2088832"/>
              <a:gd name="connsiteX174" fmla="*/ 1331595 w 1896427"/>
              <a:gd name="connsiteY174" fmla="*/ 794385 h 2088832"/>
              <a:gd name="connsiteX175" fmla="*/ 1327785 w 1896427"/>
              <a:gd name="connsiteY175" fmla="*/ 797243 h 2088832"/>
              <a:gd name="connsiteX176" fmla="*/ 1312545 w 1896427"/>
              <a:gd name="connsiteY176" fmla="*/ 809625 h 2088832"/>
              <a:gd name="connsiteX177" fmla="*/ 1295400 w 1896427"/>
              <a:gd name="connsiteY177" fmla="*/ 821055 h 2088832"/>
              <a:gd name="connsiteX178" fmla="*/ 1260157 w 1896427"/>
              <a:gd name="connsiteY178" fmla="*/ 837248 h 2088832"/>
              <a:gd name="connsiteX179" fmla="*/ 1120140 w 1896427"/>
              <a:gd name="connsiteY179" fmla="*/ 867728 h 2088832"/>
              <a:gd name="connsiteX180" fmla="*/ 1061085 w 1896427"/>
              <a:gd name="connsiteY180" fmla="*/ 888682 h 2088832"/>
              <a:gd name="connsiteX181" fmla="*/ 1055370 w 1896427"/>
              <a:gd name="connsiteY181" fmla="*/ 892493 h 2088832"/>
              <a:gd name="connsiteX182" fmla="*/ 1049655 w 1896427"/>
              <a:gd name="connsiteY182" fmla="*/ 896303 h 2088832"/>
              <a:gd name="connsiteX183" fmla="*/ 1043940 w 1896427"/>
              <a:gd name="connsiteY183" fmla="*/ 900113 h 2088832"/>
              <a:gd name="connsiteX184" fmla="*/ 1037272 w 1896427"/>
              <a:gd name="connsiteY184" fmla="*/ 905828 h 2088832"/>
              <a:gd name="connsiteX185" fmla="*/ 1030605 w 1896427"/>
              <a:gd name="connsiteY185" fmla="*/ 911543 h 2088832"/>
              <a:gd name="connsiteX186" fmla="*/ 1029653 w 1896427"/>
              <a:gd name="connsiteY186" fmla="*/ 912495 h 2088832"/>
              <a:gd name="connsiteX187" fmla="*/ 1030605 w 1896427"/>
              <a:gd name="connsiteY187" fmla="*/ 911543 h 2088832"/>
              <a:gd name="connsiteX188" fmla="*/ 1029653 w 1896427"/>
              <a:gd name="connsiteY188" fmla="*/ 912495 h 2088832"/>
              <a:gd name="connsiteX189" fmla="*/ 1026795 w 1896427"/>
              <a:gd name="connsiteY189" fmla="*/ 915353 h 2088832"/>
              <a:gd name="connsiteX190" fmla="*/ 1017270 w 1896427"/>
              <a:gd name="connsiteY190" fmla="*/ 926782 h 2088832"/>
              <a:gd name="connsiteX191" fmla="*/ 977265 w 1896427"/>
              <a:gd name="connsiteY191" fmla="*/ 1049655 h 2088832"/>
              <a:gd name="connsiteX192" fmla="*/ 961072 w 1896427"/>
              <a:gd name="connsiteY192" fmla="*/ 1122998 h 2088832"/>
              <a:gd name="connsiteX193" fmla="*/ 954405 w 1896427"/>
              <a:gd name="connsiteY193" fmla="*/ 1142048 h 2088832"/>
              <a:gd name="connsiteX194" fmla="*/ 946785 w 1896427"/>
              <a:gd name="connsiteY194" fmla="*/ 1160145 h 2088832"/>
              <a:gd name="connsiteX195" fmla="*/ 937260 w 1896427"/>
              <a:gd name="connsiteY195" fmla="*/ 1178243 h 2088832"/>
              <a:gd name="connsiteX196" fmla="*/ 924878 w 1896427"/>
              <a:gd name="connsiteY196" fmla="*/ 1197293 h 2088832"/>
              <a:gd name="connsiteX197" fmla="*/ 913447 w 1896427"/>
              <a:gd name="connsiteY197" fmla="*/ 1210628 h 2088832"/>
              <a:gd name="connsiteX198" fmla="*/ 911542 w 1896427"/>
              <a:gd name="connsiteY198" fmla="*/ 1212533 h 2088832"/>
              <a:gd name="connsiteX199" fmla="*/ 910590 w 1896427"/>
              <a:gd name="connsiteY199" fmla="*/ 1213485 h 2088832"/>
              <a:gd name="connsiteX200" fmla="*/ 908685 w 1896427"/>
              <a:gd name="connsiteY200" fmla="*/ 1215390 h 2088832"/>
              <a:gd name="connsiteX201" fmla="*/ 904875 w 1896427"/>
              <a:gd name="connsiteY201" fmla="*/ 1219200 h 2088832"/>
              <a:gd name="connsiteX202" fmla="*/ 897255 w 1896427"/>
              <a:gd name="connsiteY202" fmla="*/ 1225868 h 2088832"/>
              <a:gd name="connsiteX203" fmla="*/ 889635 w 1896427"/>
              <a:gd name="connsiteY203" fmla="*/ 1232535 h 2088832"/>
              <a:gd name="connsiteX204" fmla="*/ 881063 w 1896427"/>
              <a:gd name="connsiteY204" fmla="*/ 1238250 h 2088832"/>
              <a:gd name="connsiteX205" fmla="*/ 863917 w 1896427"/>
              <a:gd name="connsiteY205" fmla="*/ 1248728 h 2088832"/>
              <a:gd name="connsiteX206" fmla="*/ 826770 w 1896427"/>
              <a:gd name="connsiteY206" fmla="*/ 1264920 h 2088832"/>
              <a:gd name="connsiteX207" fmla="*/ 808672 w 1896427"/>
              <a:gd name="connsiteY207" fmla="*/ 1270635 h 2088832"/>
              <a:gd name="connsiteX208" fmla="*/ 790575 w 1896427"/>
              <a:gd name="connsiteY208" fmla="*/ 1274445 h 2088832"/>
              <a:gd name="connsiteX209" fmla="*/ 658178 w 1896427"/>
              <a:gd name="connsiteY209" fmla="*/ 1303020 h 2088832"/>
              <a:gd name="connsiteX210" fmla="*/ 644842 w 1896427"/>
              <a:gd name="connsiteY210" fmla="*/ 1308735 h 2088832"/>
              <a:gd name="connsiteX211" fmla="*/ 638175 w 1896427"/>
              <a:gd name="connsiteY211" fmla="*/ 1311593 h 2088832"/>
              <a:gd name="connsiteX212" fmla="*/ 632460 w 1896427"/>
              <a:gd name="connsiteY212" fmla="*/ 1315403 h 2088832"/>
              <a:gd name="connsiteX213" fmla="*/ 621982 w 1896427"/>
              <a:gd name="connsiteY213" fmla="*/ 1322070 h 2088832"/>
              <a:gd name="connsiteX214" fmla="*/ 609600 w 1896427"/>
              <a:gd name="connsiteY214" fmla="*/ 1333500 h 2088832"/>
              <a:gd name="connsiteX215" fmla="*/ 606742 w 1896427"/>
              <a:gd name="connsiteY215" fmla="*/ 1336358 h 2088832"/>
              <a:gd name="connsiteX216" fmla="*/ 607695 w 1896427"/>
              <a:gd name="connsiteY216" fmla="*/ 1335405 h 2088832"/>
              <a:gd name="connsiteX217" fmla="*/ 606742 w 1896427"/>
              <a:gd name="connsiteY217" fmla="*/ 1336358 h 2088832"/>
              <a:gd name="connsiteX218" fmla="*/ 605790 w 1896427"/>
              <a:gd name="connsiteY218" fmla="*/ 1337310 h 2088832"/>
              <a:gd name="connsiteX219" fmla="*/ 601028 w 1896427"/>
              <a:gd name="connsiteY219" fmla="*/ 1343025 h 2088832"/>
              <a:gd name="connsiteX220" fmla="*/ 596265 w 1896427"/>
              <a:gd name="connsiteY220" fmla="*/ 1348740 h 2088832"/>
              <a:gd name="connsiteX221" fmla="*/ 592455 w 1896427"/>
              <a:gd name="connsiteY221" fmla="*/ 1354455 h 2088832"/>
              <a:gd name="connsiteX222" fmla="*/ 579120 w 1896427"/>
              <a:gd name="connsiteY222" fmla="*/ 1379220 h 2088832"/>
              <a:gd name="connsiteX223" fmla="*/ 551497 w 1896427"/>
              <a:gd name="connsiteY223" fmla="*/ 1501140 h 2088832"/>
              <a:gd name="connsiteX224" fmla="*/ 533400 w 1896427"/>
              <a:gd name="connsiteY224" fmla="*/ 1567815 h 2088832"/>
              <a:gd name="connsiteX225" fmla="*/ 518160 w 1896427"/>
              <a:gd name="connsiteY225" fmla="*/ 1600200 h 2088832"/>
              <a:gd name="connsiteX226" fmla="*/ 497205 w 1896427"/>
              <a:gd name="connsiteY226" fmla="*/ 1629728 h 2088832"/>
              <a:gd name="connsiteX227" fmla="*/ 492442 w 1896427"/>
              <a:gd name="connsiteY227" fmla="*/ 1635442 h 2088832"/>
              <a:gd name="connsiteX228" fmla="*/ 491490 w 1896427"/>
              <a:gd name="connsiteY228" fmla="*/ 1637348 h 2088832"/>
              <a:gd name="connsiteX229" fmla="*/ 490538 w 1896427"/>
              <a:gd name="connsiteY229" fmla="*/ 1638300 h 2088832"/>
              <a:gd name="connsiteX230" fmla="*/ 488632 w 1896427"/>
              <a:gd name="connsiteY230" fmla="*/ 1640205 h 2088832"/>
              <a:gd name="connsiteX231" fmla="*/ 484822 w 1896427"/>
              <a:gd name="connsiteY231" fmla="*/ 1643063 h 2088832"/>
              <a:gd name="connsiteX232" fmla="*/ 471488 w 1896427"/>
              <a:gd name="connsiteY232" fmla="*/ 1654492 h 2088832"/>
              <a:gd name="connsiteX233" fmla="*/ 457200 w 1896427"/>
              <a:gd name="connsiteY233" fmla="*/ 1664970 h 2088832"/>
              <a:gd name="connsiteX234" fmla="*/ 449580 w 1896427"/>
              <a:gd name="connsiteY234" fmla="*/ 1669733 h 2088832"/>
              <a:gd name="connsiteX235" fmla="*/ 441960 w 1896427"/>
              <a:gd name="connsiteY235" fmla="*/ 1673542 h 2088832"/>
              <a:gd name="connsiteX236" fmla="*/ 380047 w 1896427"/>
              <a:gd name="connsiteY236" fmla="*/ 1696403 h 2088832"/>
              <a:gd name="connsiteX237" fmla="*/ 270510 w 1896427"/>
              <a:gd name="connsiteY237" fmla="*/ 1718310 h 2088832"/>
              <a:gd name="connsiteX238" fmla="*/ 246697 w 1896427"/>
              <a:gd name="connsiteY238" fmla="*/ 1724978 h 2088832"/>
              <a:gd name="connsiteX239" fmla="*/ 225742 w 1896427"/>
              <a:gd name="connsiteY239" fmla="*/ 1733550 h 2088832"/>
              <a:gd name="connsiteX240" fmla="*/ 207645 w 1896427"/>
              <a:gd name="connsiteY240" fmla="*/ 1743075 h 2088832"/>
              <a:gd name="connsiteX241" fmla="*/ 200025 w 1896427"/>
              <a:gd name="connsiteY241" fmla="*/ 1747838 h 2088832"/>
              <a:gd name="connsiteX242" fmla="*/ 190500 w 1896427"/>
              <a:gd name="connsiteY242" fmla="*/ 1755458 h 2088832"/>
              <a:gd name="connsiteX243" fmla="*/ 149542 w 1896427"/>
              <a:gd name="connsiteY243" fmla="*/ 1820228 h 2088832"/>
              <a:gd name="connsiteX244" fmla="*/ 133350 w 1896427"/>
              <a:gd name="connsiteY244" fmla="*/ 1895475 h 2088832"/>
              <a:gd name="connsiteX245" fmla="*/ 120015 w 1896427"/>
              <a:gd name="connsiteY245" fmla="*/ 1965960 h 2088832"/>
              <a:gd name="connsiteX246" fmla="*/ 97155 w 1896427"/>
              <a:gd name="connsiteY246" fmla="*/ 2025015 h 2088832"/>
              <a:gd name="connsiteX247" fmla="*/ 80963 w 1896427"/>
              <a:gd name="connsiteY247" fmla="*/ 2048828 h 2088832"/>
              <a:gd name="connsiteX248" fmla="*/ 68580 w 1896427"/>
              <a:gd name="connsiteY248" fmla="*/ 2063115 h 2088832"/>
              <a:gd name="connsiteX249" fmla="*/ 67627 w 1896427"/>
              <a:gd name="connsiteY249" fmla="*/ 2065020 h 2088832"/>
              <a:gd name="connsiteX250" fmla="*/ 65722 w 1896427"/>
              <a:gd name="connsiteY250" fmla="*/ 2066925 h 2088832"/>
              <a:gd name="connsiteX251" fmla="*/ 65722 w 1896427"/>
              <a:gd name="connsiteY251" fmla="*/ 2066925 h 2088832"/>
              <a:gd name="connsiteX252" fmla="*/ 64770 w 1896427"/>
              <a:gd name="connsiteY252" fmla="*/ 2067878 h 2088832"/>
              <a:gd name="connsiteX253" fmla="*/ 60960 w 1896427"/>
              <a:gd name="connsiteY253" fmla="*/ 2070735 h 2088832"/>
              <a:gd name="connsiteX254" fmla="*/ 54292 w 1896427"/>
              <a:gd name="connsiteY254" fmla="*/ 2076450 h 2088832"/>
              <a:gd name="connsiteX255" fmla="*/ 44767 w 1896427"/>
              <a:gd name="connsiteY255" fmla="*/ 2084070 h 2088832"/>
              <a:gd name="connsiteX256" fmla="*/ 38100 w 1896427"/>
              <a:gd name="connsiteY256" fmla="*/ 2088833 h 2088832"/>
              <a:gd name="connsiteX257" fmla="*/ 0 w 1896427"/>
              <a:gd name="connsiteY257" fmla="*/ 2034540 h 208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896427" h="2088832">
                <a:moveTo>
                  <a:pt x="0" y="2034540"/>
                </a:moveTo>
                <a:cubicBezTo>
                  <a:pt x="0" y="2034540"/>
                  <a:pt x="2857" y="2032635"/>
                  <a:pt x="6667" y="2029778"/>
                </a:cubicBezTo>
                <a:cubicBezTo>
                  <a:pt x="8572" y="2027873"/>
                  <a:pt x="12382" y="2025967"/>
                  <a:pt x="14288" y="2024063"/>
                </a:cubicBezTo>
                <a:cubicBezTo>
                  <a:pt x="15240" y="2023110"/>
                  <a:pt x="16192" y="2022158"/>
                  <a:pt x="18097" y="2021205"/>
                </a:cubicBezTo>
                <a:cubicBezTo>
                  <a:pt x="19050" y="2020253"/>
                  <a:pt x="19050" y="2020253"/>
                  <a:pt x="20002" y="2019300"/>
                </a:cubicBezTo>
                <a:lnTo>
                  <a:pt x="20955" y="2019300"/>
                </a:lnTo>
                <a:lnTo>
                  <a:pt x="20955" y="2019300"/>
                </a:lnTo>
                <a:cubicBezTo>
                  <a:pt x="18097" y="2022158"/>
                  <a:pt x="20002" y="2020253"/>
                  <a:pt x="20002" y="2020253"/>
                </a:cubicBezTo>
                <a:lnTo>
                  <a:pt x="20002" y="2020253"/>
                </a:lnTo>
                <a:lnTo>
                  <a:pt x="20955" y="2018348"/>
                </a:lnTo>
                <a:cubicBezTo>
                  <a:pt x="24765" y="2014538"/>
                  <a:pt x="28575" y="2009775"/>
                  <a:pt x="33338" y="2004060"/>
                </a:cubicBezTo>
                <a:cubicBezTo>
                  <a:pt x="36195" y="2000250"/>
                  <a:pt x="39052" y="1995488"/>
                  <a:pt x="41910" y="1990725"/>
                </a:cubicBezTo>
                <a:cubicBezTo>
                  <a:pt x="48577" y="1979295"/>
                  <a:pt x="54292" y="1965008"/>
                  <a:pt x="60007" y="1945958"/>
                </a:cubicBezTo>
                <a:cubicBezTo>
                  <a:pt x="65722" y="1927860"/>
                  <a:pt x="69532" y="1905953"/>
                  <a:pt x="74295" y="1881188"/>
                </a:cubicBezTo>
                <a:cubicBezTo>
                  <a:pt x="79057" y="1856423"/>
                  <a:pt x="83820" y="1828800"/>
                  <a:pt x="94297" y="1797367"/>
                </a:cubicBezTo>
                <a:cubicBezTo>
                  <a:pt x="104775" y="1766888"/>
                  <a:pt x="122872" y="1733550"/>
                  <a:pt x="152400" y="1708785"/>
                </a:cubicBezTo>
                <a:cubicBezTo>
                  <a:pt x="155257" y="1705928"/>
                  <a:pt x="158115" y="1703070"/>
                  <a:pt x="161925" y="1700213"/>
                </a:cubicBezTo>
                <a:cubicBezTo>
                  <a:pt x="165735" y="1697355"/>
                  <a:pt x="170497" y="1694498"/>
                  <a:pt x="175260" y="1691640"/>
                </a:cubicBezTo>
                <a:cubicBezTo>
                  <a:pt x="183832" y="1684973"/>
                  <a:pt x="192405" y="1682115"/>
                  <a:pt x="201930" y="1677353"/>
                </a:cubicBezTo>
                <a:cubicBezTo>
                  <a:pt x="210502" y="1673542"/>
                  <a:pt x="220027" y="1669733"/>
                  <a:pt x="228600" y="1666875"/>
                </a:cubicBezTo>
                <a:cubicBezTo>
                  <a:pt x="238125" y="1664017"/>
                  <a:pt x="246697" y="1661160"/>
                  <a:pt x="256222" y="1659255"/>
                </a:cubicBezTo>
                <a:cubicBezTo>
                  <a:pt x="293370" y="1649730"/>
                  <a:pt x="330517" y="1645920"/>
                  <a:pt x="364807" y="1637348"/>
                </a:cubicBezTo>
                <a:cubicBezTo>
                  <a:pt x="381953" y="1632585"/>
                  <a:pt x="399097" y="1627823"/>
                  <a:pt x="413385" y="1619250"/>
                </a:cubicBezTo>
                <a:lnTo>
                  <a:pt x="419100" y="1616392"/>
                </a:lnTo>
                <a:lnTo>
                  <a:pt x="423863" y="1612583"/>
                </a:lnTo>
                <a:cubicBezTo>
                  <a:pt x="427672" y="1610678"/>
                  <a:pt x="430530" y="1607820"/>
                  <a:pt x="434340" y="1605915"/>
                </a:cubicBezTo>
                <a:lnTo>
                  <a:pt x="443865" y="1597342"/>
                </a:lnTo>
                <a:lnTo>
                  <a:pt x="446722" y="1595438"/>
                </a:lnTo>
                <a:cubicBezTo>
                  <a:pt x="443865" y="1598295"/>
                  <a:pt x="446722" y="1595438"/>
                  <a:pt x="445770" y="1596390"/>
                </a:cubicBezTo>
                <a:lnTo>
                  <a:pt x="446722" y="1595438"/>
                </a:lnTo>
                <a:lnTo>
                  <a:pt x="447675" y="1593533"/>
                </a:lnTo>
                <a:lnTo>
                  <a:pt x="452438" y="1587817"/>
                </a:lnTo>
                <a:cubicBezTo>
                  <a:pt x="460057" y="1579245"/>
                  <a:pt x="462915" y="1573530"/>
                  <a:pt x="467678" y="1567815"/>
                </a:cubicBezTo>
                <a:cubicBezTo>
                  <a:pt x="471488" y="1560195"/>
                  <a:pt x="476250" y="1552575"/>
                  <a:pt x="479107" y="1544003"/>
                </a:cubicBezTo>
                <a:cubicBezTo>
                  <a:pt x="485775" y="1526858"/>
                  <a:pt x="490538" y="1507808"/>
                  <a:pt x="494347" y="1487805"/>
                </a:cubicBezTo>
                <a:cubicBezTo>
                  <a:pt x="502920" y="1447800"/>
                  <a:pt x="507682" y="1401128"/>
                  <a:pt x="527685" y="1354455"/>
                </a:cubicBezTo>
                <a:cubicBezTo>
                  <a:pt x="533400" y="1343025"/>
                  <a:pt x="539115" y="1331595"/>
                  <a:pt x="546735" y="1321118"/>
                </a:cubicBezTo>
                <a:lnTo>
                  <a:pt x="552450" y="1313498"/>
                </a:lnTo>
                <a:lnTo>
                  <a:pt x="559117" y="1305878"/>
                </a:lnTo>
                <a:lnTo>
                  <a:pt x="565785" y="1298258"/>
                </a:lnTo>
                <a:lnTo>
                  <a:pt x="567690" y="1296353"/>
                </a:lnTo>
                <a:lnTo>
                  <a:pt x="568642" y="1295400"/>
                </a:lnTo>
                <a:cubicBezTo>
                  <a:pt x="569595" y="1294448"/>
                  <a:pt x="567690" y="1296353"/>
                  <a:pt x="570547" y="1293495"/>
                </a:cubicBezTo>
                <a:lnTo>
                  <a:pt x="573405" y="1290638"/>
                </a:lnTo>
                <a:lnTo>
                  <a:pt x="585788" y="1279208"/>
                </a:lnTo>
                <a:cubicBezTo>
                  <a:pt x="591503" y="1275398"/>
                  <a:pt x="597217" y="1270635"/>
                  <a:pt x="602932" y="1266825"/>
                </a:cubicBezTo>
                <a:cubicBezTo>
                  <a:pt x="605790" y="1264920"/>
                  <a:pt x="608647" y="1263015"/>
                  <a:pt x="611505" y="1262063"/>
                </a:cubicBezTo>
                <a:lnTo>
                  <a:pt x="620078" y="1257300"/>
                </a:lnTo>
                <a:cubicBezTo>
                  <a:pt x="625792" y="1254443"/>
                  <a:pt x="631507" y="1251585"/>
                  <a:pt x="638175" y="1249680"/>
                </a:cubicBezTo>
                <a:cubicBezTo>
                  <a:pt x="686753" y="1230630"/>
                  <a:pt x="734378" y="1227773"/>
                  <a:pt x="777240" y="1216343"/>
                </a:cubicBezTo>
                <a:cubicBezTo>
                  <a:pt x="799147" y="1211580"/>
                  <a:pt x="819150" y="1204913"/>
                  <a:pt x="836295" y="1195388"/>
                </a:cubicBezTo>
                <a:cubicBezTo>
                  <a:pt x="841057" y="1193483"/>
                  <a:pt x="844867" y="1190625"/>
                  <a:pt x="848678" y="1187768"/>
                </a:cubicBezTo>
                <a:lnTo>
                  <a:pt x="854392" y="1183958"/>
                </a:lnTo>
                <a:cubicBezTo>
                  <a:pt x="856297" y="1183005"/>
                  <a:pt x="858203" y="1181100"/>
                  <a:pt x="860107" y="1179195"/>
                </a:cubicBezTo>
                <a:lnTo>
                  <a:pt x="865822" y="1174433"/>
                </a:lnTo>
                <a:lnTo>
                  <a:pt x="868680" y="1172528"/>
                </a:lnTo>
                <a:cubicBezTo>
                  <a:pt x="869632" y="1172528"/>
                  <a:pt x="866775" y="1174433"/>
                  <a:pt x="867728" y="1173480"/>
                </a:cubicBezTo>
                <a:lnTo>
                  <a:pt x="868680" y="1172528"/>
                </a:lnTo>
                <a:lnTo>
                  <a:pt x="870585" y="1170623"/>
                </a:lnTo>
                <a:lnTo>
                  <a:pt x="882015" y="1157288"/>
                </a:lnTo>
                <a:cubicBezTo>
                  <a:pt x="883920" y="1153478"/>
                  <a:pt x="886778" y="1149668"/>
                  <a:pt x="889635" y="1145858"/>
                </a:cubicBezTo>
                <a:cubicBezTo>
                  <a:pt x="892492" y="1142048"/>
                  <a:pt x="894397" y="1137285"/>
                  <a:pt x="896303" y="1132523"/>
                </a:cubicBezTo>
                <a:cubicBezTo>
                  <a:pt x="899160" y="1127760"/>
                  <a:pt x="900113" y="1122998"/>
                  <a:pt x="902017" y="1118235"/>
                </a:cubicBezTo>
                <a:cubicBezTo>
                  <a:pt x="903922" y="1113473"/>
                  <a:pt x="905828" y="1108710"/>
                  <a:pt x="906780" y="1102995"/>
                </a:cubicBezTo>
                <a:cubicBezTo>
                  <a:pt x="913447" y="1082040"/>
                  <a:pt x="917257" y="1060133"/>
                  <a:pt x="921067" y="1036320"/>
                </a:cubicBezTo>
                <a:cubicBezTo>
                  <a:pt x="924878" y="1012507"/>
                  <a:pt x="929640" y="988695"/>
                  <a:pt x="937260" y="963930"/>
                </a:cubicBezTo>
                <a:cubicBezTo>
                  <a:pt x="944880" y="939165"/>
                  <a:pt x="954405" y="913448"/>
                  <a:pt x="971550" y="891540"/>
                </a:cubicBezTo>
                <a:cubicBezTo>
                  <a:pt x="975360" y="885825"/>
                  <a:pt x="980122" y="881063"/>
                  <a:pt x="984885" y="875348"/>
                </a:cubicBezTo>
                <a:lnTo>
                  <a:pt x="988695" y="871538"/>
                </a:lnTo>
                <a:lnTo>
                  <a:pt x="990600" y="869632"/>
                </a:lnTo>
                <a:cubicBezTo>
                  <a:pt x="990600" y="869632"/>
                  <a:pt x="993457" y="866775"/>
                  <a:pt x="992505" y="867728"/>
                </a:cubicBezTo>
                <a:lnTo>
                  <a:pt x="993457" y="866775"/>
                </a:lnTo>
                <a:lnTo>
                  <a:pt x="1000125" y="861060"/>
                </a:lnTo>
                <a:lnTo>
                  <a:pt x="1006792" y="855345"/>
                </a:lnTo>
                <a:cubicBezTo>
                  <a:pt x="1008697" y="853440"/>
                  <a:pt x="1012507" y="851535"/>
                  <a:pt x="1015365" y="848678"/>
                </a:cubicBezTo>
                <a:lnTo>
                  <a:pt x="1024890" y="842963"/>
                </a:lnTo>
                <a:cubicBezTo>
                  <a:pt x="1027747" y="841057"/>
                  <a:pt x="1030605" y="839153"/>
                  <a:pt x="1034415" y="837248"/>
                </a:cubicBezTo>
                <a:cubicBezTo>
                  <a:pt x="1058228" y="823913"/>
                  <a:pt x="1082992" y="816293"/>
                  <a:pt x="1107757" y="810578"/>
                </a:cubicBezTo>
                <a:cubicBezTo>
                  <a:pt x="1156335" y="799148"/>
                  <a:pt x="1202055" y="794385"/>
                  <a:pt x="1240155" y="780098"/>
                </a:cubicBezTo>
                <a:cubicBezTo>
                  <a:pt x="1249680" y="776288"/>
                  <a:pt x="1258253" y="772478"/>
                  <a:pt x="1266825" y="767715"/>
                </a:cubicBezTo>
                <a:lnTo>
                  <a:pt x="1278255" y="760095"/>
                </a:lnTo>
                <a:cubicBezTo>
                  <a:pt x="1282065" y="757238"/>
                  <a:pt x="1284923" y="754380"/>
                  <a:pt x="1288732" y="751523"/>
                </a:cubicBezTo>
                <a:lnTo>
                  <a:pt x="1291590" y="749618"/>
                </a:lnTo>
                <a:lnTo>
                  <a:pt x="1292542" y="748665"/>
                </a:lnTo>
                <a:lnTo>
                  <a:pt x="1293495" y="747713"/>
                </a:lnTo>
                <a:cubicBezTo>
                  <a:pt x="1290638" y="750570"/>
                  <a:pt x="1293495" y="747713"/>
                  <a:pt x="1292542" y="748665"/>
                </a:cubicBezTo>
                <a:lnTo>
                  <a:pt x="1298257" y="741998"/>
                </a:lnTo>
                <a:cubicBezTo>
                  <a:pt x="1302067" y="738188"/>
                  <a:pt x="1306830" y="733425"/>
                  <a:pt x="1307782" y="729615"/>
                </a:cubicBezTo>
                <a:lnTo>
                  <a:pt x="1314450" y="719138"/>
                </a:lnTo>
                <a:cubicBezTo>
                  <a:pt x="1316355" y="715328"/>
                  <a:pt x="1318260" y="710565"/>
                  <a:pt x="1321117" y="706755"/>
                </a:cubicBezTo>
                <a:cubicBezTo>
                  <a:pt x="1337310" y="671513"/>
                  <a:pt x="1343025" y="629603"/>
                  <a:pt x="1351598" y="585788"/>
                </a:cubicBezTo>
                <a:cubicBezTo>
                  <a:pt x="1355407" y="563880"/>
                  <a:pt x="1361123" y="541973"/>
                  <a:pt x="1368742" y="520065"/>
                </a:cubicBezTo>
                <a:cubicBezTo>
                  <a:pt x="1376363" y="498157"/>
                  <a:pt x="1388745" y="476250"/>
                  <a:pt x="1403985" y="458153"/>
                </a:cubicBezTo>
                <a:lnTo>
                  <a:pt x="1409700" y="451485"/>
                </a:lnTo>
                <a:lnTo>
                  <a:pt x="1412557" y="447675"/>
                </a:lnTo>
                <a:lnTo>
                  <a:pt x="1414463" y="445770"/>
                </a:lnTo>
                <a:lnTo>
                  <a:pt x="1415415" y="444818"/>
                </a:lnTo>
                <a:lnTo>
                  <a:pt x="1417320" y="442913"/>
                </a:lnTo>
                <a:lnTo>
                  <a:pt x="1428750" y="432435"/>
                </a:lnTo>
                <a:cubicBezTo>
                  <a:pt x="1431607" y="429578"/>
                  <a:pt x="1437323" y="425768"/>
                  <a:pt x="1443038" y="421957"/>
                </a:cubicBezTo>
                <a:cubicBezTo>
                  <a:pt x="1447800" y="418148"/>
                  <a:pt x="1453515" y="414338"/>
                  <a:pt x="1458278" y="412432"/>
                </a:cubicBezTo>
                <a:cubicBezTo>
                  <a:pt x="1478280" y="401003"/>
                  <a:pt x="1499235" y="394335"/>
                  <a:pt x="1519238" y="388620"/>
                </a:cubicBezTo>
                <a:cubicBezTo>
                  <a:pt x="1559242" y="378143"/>
                  <a:pt x="1596390" y="373380"/>
                  <a:pt x="1628775" y="365760"/>
                </a:cubicBezTo>
                <a:cubicBezTo>
                  <a:pt x="1644967" y="361950"/>
                  <a:pt x="1659255" y="357188"/>
                  <a:pt x="1673542" y="351473"/>
                </a:cubicBezTo>
                <a:cubicBezTo>
                  <a:pt x="1686878" y="344805"/>
                  <a:pt x="1698307" y="338138"/>
                  <a:pt x="1707832" y="329565"/>
                </a:cubicBezTo>
                <a:cubicBezTo>
                  <a:pt x="1710690" y="327660"/>
                  <a:pt x="1712595" y="324803"/>
                  <a:pt x="1715453" y="322898"/>
                </a:cubicBezTo>
                <a:lnTo>
                  <a:pt x="1715453" y="322898"/>
                </a:lnTo>
                <a:cubicBezTo>
                  <a:pt x="1715453" y="322898"/>
                  <a:pt x="1712595" y="325755"/>
                  <a:pt x="1714500" y="323850"/>
                </a:cubicBezTo>
                <a:lnTo>
                  <a:pt x="1715453" y="322898"/>
                </a:lnTo>
                <a:lnTo>
                  <a:pt x="1717357" y="320993"/>
                </a:lnTo>
                <a:lnTo>
                  <a:pt x="1721167" y="316230"/>
                </a:lnTo>
                <a:cubicBezTo>
                  <a:pt x="1724025" y="313373"/>
                  <a:pt x="1726882" y="310515"/>
                  <a:pt x="1728788" y="307658"/>
                </a:cubicBezTo>
                <a:cubicBezTo>
                  <a:pt x="1730692" y="304800"/>
                  <a:pt x="1731645" y="302895"/>
                  <a:pt x="1733550" y="300990"/>
                </a:cubicBezTo>
                <a:cubicBezTo>
                  <a:pt x="1736407" y="297180"/>
                  <a:pt x="1739265" y="290513"/>
                  <a:pt x="1742123" y="284798"/>
                </a:cubicBezTo>
                <a:cubicBezTo>
                  <a:pt x="1744980" y="279083"/>
                  <a:pt x="1746885" y="273368"/>
                  <a:pt x="1749742" y="267653"/>
                </a:cubicBezTo>
                <a:cubicBezTo>
                  <a:pt x="1758315" y="243840"/>
                  <a:pt x="1763078" y="218123"/>
                  <a:pt x="1766888" y="193358"/>
                </a:cubicBezTo>
                <a:cubicBezTo>
                  <a:pt x="1771650" y="168593"/>
                  <a:pt x="1775460" y="144780"/>
                  <a:pt x="1781175" y="122873"/>
                </a:cubicBezTo>
                <a:cubicBezTo>
                  <a:pt x="1786890" y="100965"/>
                  <a:pt x="1794510" y="80963"/>
                  <a:pt x="1804035" y="64770"/>
                </a:cubicBezTo>
                <a:cubicBezTo>
                  <a:pt x="1807845" y="56198"/>
                  <a:pt x="1813560" y="49530"/>
                  <a:pt x="1818323" y="42863"/>
                </a:cubicBezTo>
                <a:cubicBezTo>
                  <a:pt x="1823085" y="36195"/>
                  <a:pt x="1827848" y="30480"/>
                  <a:pt x="1832610" y="25718"/>
                </a:cubicBezTo>
                <a:cubicBezTo>
                  <a:pt x="1833563" y="24765"/>
                  <a:pt x="1834515" y="22860"/>
                  <a:pt x="1835467" y="21908"/>
                </a:cubicBezTo>
                <a:lnTo>
                  <a:pt x="1836420" y="20955"/>
                </a:lnTo>
                <a:lnTo>
                  <a:pt x="1836420" y="20955"/>
                </a:lnTo>
                <a:lnTo>
                  <a:pt x="1837373" y="20002"/>
                </a:lnTo>
                <a:lnTo>
                  <a:pt x="1838325" y="19050"/>
                </a:lnTo>
                <a:cubicBezTo>
                  <a:pt x="1840230" y="17145"/>
                  <a:pt x="1842135" y="16193"/>
                  <a:pt x="1843088" y="14288"/>
                </a:cubicBezTo>
                <a:cubicBezTo>
                  <a:pt x="1844992" y="12383"/>
                  <a:pt x="1845945" y="11430"/>
                  <a:pt x="1847850" y="10477"/>
                </a:cubicBezTo>
                <a:cubicBezTo>
                  <a:pt x="1849755" y="8573"/>
                  <a:pt x="1851660" y="7620"/>
                  <a:pt x="1852613" y="6668"/>
                </a:cubicBezTo>
                <a:cubicBezTo>
                  <a:pt x="1858328" y="1905"/>
                  <a:pt x="1861185" y="0"/>
                  <a:pt x="1861185" y="0"/>
                </a:cubicBezTo>
                <a:lnTo>
                  <a:pt x="1896428" y="51435"/>
                </a:lnTo>
                <a:cubicBezTo>
                  <a:pt x="1896428" y="51435"/>
                  <a:pt x="1894523" y="52388"/>
                  <a:pt x="1891665" y="55245"/>
                </a:cubicBezTo>
                <a:cubicBezTo>
                  <a:pt x="1890713" y="56198"/>
                  <a:pt x="1889760" y="56198"/>
                  <a:pt x="1888807" y="57150"/>
                </a:cubicBezTo>
                <a:cubicBezTo>
                  <a:pt x="1887855" y="58102"/>
                  <a:pt x="1885950" y="60008"/>
                  <a:pt x="1884045" y="60960"/>
                </a:cubicBezTo>
                <a:cubicBezTo>
                  <a:pt x="1882140" y="61913"/>
                  <a:pt x="1881188" y="63818"/>
                  <a:pt x="1879282" y="65723"/>
                </a:cubicBezTo>
                <a:lnTo>
                  <a:pt x="1878330" y="66675"/>
                </a:lnTo>
                <a:lnTo>
                  <a:pt x="1878330" y="66675"/>
                </a:lnTo>
                <a:cubicBezTo>
                  <a:pt x="1878330" y="66675"/>
                  <a:pt x="1880235" y="64770"/>
                  <a:pt x="1879282" y="65723"/>
                </a:cubicBezTo>
                <a:lnTo>
                  <a:pt x="1879282" y="65723"/>
                </a:lnTo>
                <a:lnTo>
                  <a:pt x="1878330" y="66675"/>
                </a:lnTo>
                <a:cubicBezTo>
                  <a:pt x="1877378" y="67627"/>
                  <a:pt x="1877378" y="68580"/>
                  <a:pt x="1876425" y="69533"/>
                </a:cubicBezTo>
                <a:cubicBezTo>
                  <a:pt x="1864042" y="82868"/>
                  <a:pt x="1849755" y="104775"/>
                  <a:pt x="1839278" y="141923"/>
                </a:cubicBezTo>
                <a:cubicBezTo>
                  <a:pt x="1834515" y="160020"/>
                  <a:pt x="1830705" y="181927"/>
                  <a:pt x="1826895" y="206693"/>
                </a:cubicBezTo>
                <a:cubicBezTo>
                  <a:pt x="1823085" y="231458"/>
                  <a:pt x="1817370" y="260033"/>
                  <a:pt x="1806892" y="290513"/>
                </a:cubicBezTo>
                <a:cubicBezTo>
                  <a:pt x="1804035" y="298133"/>
                  <a:pt x="1801178" y="305753"/>
                  <a:pt x="1797367" y="313373"/>
                </a:cubicBezTo>
                <a:cubicBezTo>
                  <a:pt x="1793557" y="320993"/>
                  <a:pt x="1789748" y="328613"/>
                  <a:pt x="1784032" y="337185"/>
                </a:cubicBezTo>
                <a:cubicBezTo>
                  <a:pt x="1781175" y="340995"/>
                  <a:pt x="1778317" y="345757"/>
                  <a:pt x="1775460" y="349568"/>
                </a:cubicBezTo>
                <a:cubicBezTo>
                  <a:pt x="1772603" y="353378"/>
                  <a:pt x="1770698" y="355282"/>
                  <a:pt x="1767840" y="359093"/>
                </a:cubicBezTo>
                <a:lnTo>
                  <a:pt x="1764030" y="363855"/>
                </a:lnTo>
                <a:lnTo>
                  <a:pt x="1762125" y="365760"/>
                </a:lnTo>
                <a:lnTo>
                  <a:pt x="1761173" y="366713"/>
                </a:lnTo>
                <a:cubicBezTo>
                  <a:pt x="1762125" y="365760"/>
                  <a:pt x="1759267" y="368618"/>
                  <a:pt x="1759267" y="368618"/>
                </a:cubicBezTo>
                <a:lnTo>
                  <a:pt x="1758315" y="369570"/>
                </a:lnTo>
                <a:cubicBezTo>
                  <a:pt x="1754505" y="372428"/>
                  <a:pt x="1750695" y="376238"/>
                  <a:pt x="1746885" y="379095"/>
                </a:cubicBezTo>
                <a:cubicBezTo>
                  <a:pt x="1732598" y="391478"/>
                  <a:pt x="1714500" y="401955"/>
                  <a:pt x="1696403" y="409575"/>
                </a:cubicBezTo>
                <a:cubicBezTo>
                  <a:pt x="1678305" y="417195"/>
                  <a:pt x="1659255" y="422910"/>
                  <a:pt x="1641157" y="426720"/>
                </a:cubicBezTo>
                <a:cubicBezTo>
                  <a:pt x="1604010" y="435293"/>
                  <a:pt x="1566863" y="439103"/>
                  <a:pt x="1532573" y="447675"/>
                </a:cubicBezTo>
                <a:cubicBezTo>
                  <a:pt x="1515428" y="452438"/>
                  <a:pt x="1499235" y="457200"/>
                  <a:pt x="1483995" y="465773"/>
                </a:cubicBezTo>
                <a:cubicBezTo>
                  <a:pt x="1480185" y="467678"/>
                  <a:pt x="1477328" y="469582"/>
                  <a:pt x="1474470" y="471488"/>
                </a:cubicBezTo>
                <a:cubicBezTo>
                  <a:pt x="1471613" y="473393"/>
                  <a:pt x="1468755" y="475298"/>
                  <a:pt x="1463992" y="479107"/>
                </a:cubicBezTo>
                <a:lnTo>
                  <a:pt x="1452563" y="488632"/>
                </a:lnTo>
                <a:cubicBezTo>
                  <a:pt x="1452563" y="488632"/>
                  <a:pt x="1450657" y="490538"/>
                  <a:pt x="1453515" y="487680"/>
                </a:cubicBezTo>
                <a:lnTo>
                  <a:pt x="1452563" y="488632"/>
                </a:lnTo>
                <a:lnTo>
                  <a:pt x="1451610" y="489585"/>
                </a:lnTo>
                <a:lnTo>
                  <a:pt x="1449705" y="491490"/>
                </a:lnTo>
                <a:lnTo>
                  <a:pt x="1445895" y="496253"/>
                </a:lnTo>
                <a:cubicBezTo>
                  <a:pt x="1423988" y="521970"/>
                  <a:pt x="1413510" y="558165"/>
                  <a:pt x="1405890" y="599123"/>
                </a:cubicBezTo>
                <a:cubicBezTo>
                  <a:pt x="1402080" y="620078"/>
                  <a:pt x="1399223" y="641032"/>
                  <a:pt x="1394460" y="663893"/>
                </a:cubicBezTo>
                <a:cubicBezTo>
                  <a:pt x="1389698" y="686753"/>
                  <a:pt x="1383982" y="709613"/>
                  <a:pt x="1373505" y="733425"/>
                </a:cubicBezTo>
                <a:cubicBezTo>
                  <a:pt x="1370648" y="739140"/>
                  <a:pt x="1367790" y="744855"/>
                  <a:pt x="1364932" y="750570"/>
                </a:cubicBezTo>
                <a:cubicBezTo>
                  <a:pt x="1361123" y="756285"/>
                  <a:pt x="1357313" y="762000"/>
                  <a:pt x="1353503" y="768668"/>
                </a:cubicBezTo>
                <a:cubicBezTo>
                  <a:pt x="1349692" y="775335"/>
                  <a:pt x="1345882" y="778193"/>
                  <a:pt x="1342073" y="782955"/>
                </a:cubicBezTo>
                <a:lnTo>
                  <a:pt x="1336357" y="789623"/>
                </a:lnTo>
                <a:lnTo>
                  <a:pt x="1334453" y="791528"/>
                </a:lnTo>
                <a:lnTo>
                  <a:pt x="1333500" y="792480"/>
                </a:lnTo>
                <a:lnTo>
                  <a:pt x="1331595" y="794385"/>
                </a:lnTo>
                <a:lnTo>
                  <a:pt x="1327785" y="797243"/>
                </a:lnTo>
                <a:cubicBezTo>
                  <a:pt x="1323023" y="801053"/>
                  <a:pt x="1318260" y="806768"/>
                  <a:pt x="1312545" y="809625"/>
                </a:cubicBezTo>
                <a:lnTo>
                  <a:pt x="1295400" y="821055"/>
                </a:lnTo>
                <a:cubicBezTo>
                  <a:pt x="1283970" y="826770"/>
                  <a:pt x="1271588" y="833438"/>
                  <a:pt x="1260157" y="837248"/>
                </a:cubicBezTo>
                <a:cubicBezTo>
                  <a:pt x="1211580" y="855345"/>
                  <a:pt x="1163003" y="857250"/>
                  <a:pt x="1120140" y="867728"/>
                </a:cubicBezTo>
                <a:cubicBezTo>
                  <a:pt x="1098232" y="872490"/>
                  <a:pt x="1078230" y="878205"/>
                  <a:pt x="1061085" y="888682"/>
                </a:cubicBezTo>
                <a:cubicBezTo>
                  <a:pt x="1058228" y="889635"/>
                  <a:pt x="1056323" y="890588"/>
                  <a:pt x="1055370" y="892493"/>
                </a:cubicBezTo>
                <a:lnTo>
                  <a:pt x="1049655" y="896303"/>
                </a:lnTo>
                <a:cubicBezTo>
                  <a:pt x="1047750" y="897255"/>
                  <a:pt x="1045845" y="898207"/>
                  <a:pt x="1043940" y="900113"/>
                </a:cubicBezTo>
                <a:lnTo>
                  <a:pt x="1037272" y="905828"/>
                </a:lnTo>
                <a:lnTo>
                  <a:pt x="1030605" y="911543"/>
                </a:lnTo>
                <a:lnTo>
                  <a:pt x="1029653" y="912495"/>
                </a:lnTo>
                <a:cubicBezTo>
                  <a:pt x="1027747" y="913448"/>
                  <a:pt x="1030605" y="911543"/>
                  <a:pt x="1030605" y="911543"/>
                </a:cubicBezTo>
                <a:lnTo>
                  <a:pt x="1029653" y="912495"/>
                </a:lnTo>
                <a:lnTo>
                  <a:pt x="1026795" y="915353"/>
                </a:lnTo>
                <a:cubicBezTo>
                  <a:pt x="1023938" y="919163"/>
                  <a:pt x="1020128" y="922020"/>
                  <a:pt x="1017270" y="926782"/>
                </a:cubicBezTo>
                <a:cubicBezTo>
                  <a:pt x="993457" y="958215"/>
                  <a:pt x="985838" y="1002982"/>
                  <a:pt x="977265" y="1049655"/>
                </a:cubicBezTo>
                <a:cubicBezTo>
                  <a:pt x="973455" y="1073468"/>
                  <a:pt x="968692" y="1098233"/>
                  <a:pt x="961072" y="1122998"/>
                </a:cubicBezTo>
                <a:cubicBezTo>
                  <a:pt x="959167" y="1129665"/>
                  <a:pt x="957263" y="1135380"/>
                  <a:pt x="954405" y="1142048"/>
                </a:cubicBezTo>
                <a:cubicBezTo>
                  <a:pt x="951547" y="1148715"/>
                  <a:pt x="949642" y="1154430"/>
                  <a:pt x="946785" y="1160145"/>
                </a:cubicBezTo>
                <a:cubicBezTo>
                  <a:pt x="943928" y="1165860"/>
                  <a:pt x="941070" y="1172528"/>
                  <a:pt x="937260" y="1178243"/>
                </a:cubicBezTo>
                <a:cubicBezTo>
                  <a:pt x="933450" y="1184910"/>
                  <a:pt x="928688" y="1190625"/>
                  <a:pt x="924878" y="1197293"/>
                </a:cubicBezTo>
                <a:lnTo>
                  <a:pt x="913447" y="1210628"/>
                </a:lnTo>
                <a:lnTo>
                  <a:pt x="911542" y="1212533"/>
                </a:lnTo>
                <a:lnTo>
                  <a:pt x="910590" y="1213485"/>
                </a:lnTo>
                <a:cubicBezTo>
                  <a:pt x="911542" y="1212533"/>
                  <a:pt x="908685" y="1215390"/>
                  <a:pt x="908685" y="1215390"/>
                </a:cubicBezTo>
                <a:lnTo>
                  <a:pt x="904875" y="1219200"/>
                </a:lnTo>
                <a:lnTo>
                  <a:pt x="897255" y="1225868"/>
                </a:lnTo>
                <a:cubicBezTo>
                  <a:pt x="894397" y="1227773"/>
                  <a:pt x="892492" y="1230630"/>
                  <a:pt x="889635" y="1232535"/>
                </a:cubicBezTo>
                <a:lnTo>
                  <a:pt x="881063" y="1238250"/>
                </a:lnTo>
                <a:cubicBezTo>
                  <a:pt x="875347" y="1242060"/>
                  <a:pt x="869632" y="1245870"/>
                  <a:pt x="863917" y="1248728"/>
                </a:cubicBezTo>
                <a:cubicBezTo>
                  <a:pt x="851535" y="1255395"/>
                  <a:pt x="839153" y="1260158"/>
                  <a:pt x="826770" y="1264920"/>
                </a:cubicBezTo>
                <a:lnTo>
                  <a:pt x="808672" y="1270635"/>
                </a:lnTo>
                <a:cubicBezTo>
                  <a:pt x="802957" y="1272540"/>
                  <a:pt x="796290" y="1273493"/>
                  <a:pt x="790575" y="1274445"/>
                </a:cubicBezTo>
                <a:cubicBezTo>
                  <a:pt x="741997" y="1283970"/>
                  <a:pt x="696278" y="1287780"/>
                  <a:pt x="658178" y="1303020"/>
                </a:cubicBezTo>
                <a:cubicBezTo>
                  <a:pt x="653415" y="1304925"/>
                  <a:pt x="648653" y="1306830"/>
                  <a:pt x="644842" y="1308735"/>
                </a:cubicBezTo>
                <a:lnTo>
                  <a:pt x="638175" y="1311593"/>
                </a:lnTo>
                <a:cubicBezTo>
                  <a:pt x="636270" y="1312545"/>
                  <a:pt x="633413" y="1313498"/>
                  <a:pt x="632460" y="1315403"/>
                </a:cubicBezTo>
                <a:cubicBezTo>
                  <a:pt x="628650" y="1318260"/>
                  <a:pt x="625792" y="1320165"/>
                  <a:pt x="621982" y="1322070"/>
                </a:cubicBezTo>
                <a:lnTo>
                  <a:pt x="609600" y="1333500"/>
                </a:lnTo>
                <a:lnTo>
                  <a:pt x="606742" y="1336358"/>
                </a:lnTo>
                <a:cubicBezTo>
                  <a:pt x="609600" y="1334453"/>
                  <a:pt x="606742" y="1336358"/>
                  <a:pt x="607695" y="1335405"/>
                </a:cubicBezTo>
                <a:lnTo>
                  <a:pt x="606742" y="1336358"/>
                </a:lnTo>
                <a:lnTo>
                  <a:pt x="605790" y="1337310"/>
                </a:lnTo>
                <a:lnTo>
                  <a:pt x="601028" y="1343025"/>
                </a:lnTo>
                <a:lnTo>
                  <a:pt x="596265" y="1348740"/>
                </a:lnTo>
                <a:lnTo>
                  <a:pt x="592455" y="1354455"/>
                </a:lnTo>
                <a:cubicBezTo>
                  <a:pt x="586740" y="1362075"/>
                  <a:pt x="582930" y="1370648"/>
                  <a:pt x="579120" y="1379220"/>
                </a:cubicBezTo>
                <a:cubicBezTo>
                  <a:pt x="563880" y="1415415"/>
                  <a:pt x="559117" y="1457325"/>
                  <a:pt x="551497" y="1501140"/>
                </a:cubicBezTo>
                <a:cubicBezTo>
                  <a:pt x="547688" y="1523048"/>
                  <a:pt x="541972" y="1544955"/>
                  <a:pt x="533400" y="1567815"/>
                </a:cubicBezTo>
                <a:cubicBezTo>
                  <a:pt x="529590" y="1579245"/>
                  <a:pt x="523875" y="1589723"/>
                  <a:pt x="518160" y="1600200"/>
                </a:cubicBezTo>
                <a:cubicBezTo>
                  <a:pt x="511492" y="1610678"/>
                  <a:pt x="502920" y="1623060"/>
                  <a:pt x="497205" y="1629728"/>
                </a:cubicBezTo>
                <a:lnTo>
                  <a:pt x="492442" y="1635442"/>
                </a:lnTo>
                <a:lnTo>
                  <a:pt x="491490" y="1637348"/>
                </a:lnTo>
                <a:lnTo>
                  <a:pt x="490538" y="1638300"/>
                </a:lnTo>
                <a:cubicBezTo>
                  <a:pt x="489585" y="1639253"/>
                  <a:pt x="491490" y="1637348"/>
                  <a:pt x="488632" y="1640205"/>
                </a:cubicBezTo>
                <a:lnTo>
                  <a:pt x="484822" y="1643063"/>
                </a:lnTo>
                <a:cubicBezTo>
                  <a:pt x="480060" y="1646873"/>
                  <a:pt x="476250" y="1650683"/>
                  <a:pt x="471488" y="1654492"/>
                </a:cubicBezTo>
                <a:cubicBezTo>
                  <a:pt x="466725" y="1658303"/>
                  <a:pt x="461963" y="1661160"/>
                  <a:pt x="457200" y="1664970"/>
                </a:cubicBezTo>
                <a:lnTo>
                  <a:pt x="449580" y="1669733"/>
                </a:lnTo>
                <a:cubicBezTo>
                  <a:pt x="446722" y="1670685"/>
                  <a:pt x="444817" y="1672590"/>
                  <a:pt x="441960" y="1673542"/>
                </a:cubicBezTo>
                <a:cubicBezTo>
                  <a:pt x="421957" y="1684973"/>
                  <a:pt x="401003" y="1690688"/>
                  <a:pt x="380047" y="1696403"/>
                </a:cubicBezTo>
                <a:cubicBezTo>
                  <a:pt x="340042" y="1705928"/>
                  <a:pt x="302895" y="1709738"/>
                  <a:pt x="270510" y="1718310"/>
                </a:cubicBezTo>
                <a:cubicBezTo>
                  <a:pt x="261938" y="1720215"/>
                  <a:pt x="254317" y="1722120"/>
                  <a:pt x="246697" y="1724978"/>
                </a:cubicBezTo>
                <a:cubicBezTo>
                  <a:pt x="239077" y="1727835"/>
                  <a:pt x="232410" y="1729740"/>
                  <a:pt x="225742" y="1733550"/>
                </a:cubicBezTo>
                <a:cubicBezTo>
                  <a:pt x="220027" y="1737360"/>
                  <a:pt x="212407" y="1740217"/>
                  <a:pt x="207645" y="1743075"/>
                </a:cubicBezTo>
                <a:cubicBezTo>
                  <a:pt x="204788" y="1744980"/>
                  <a:pt x="202882" y="1745933"/>
                  <a:pt x="200025" y="1747838"/>
                </a:cubicBezTo>
                <a:cubicBezTo>
                  <a:pt x="197167" y="1749742"/>
                  <a:pt x="194310" y="1753553"/>
                  <a:pt x="190500" y="1755458"/>
                </a:cubicBezTo>
                <a:cubicBezTo>
                  <a:pt x="170497" y="1773555"/>
                  <a:pt x="158115" y="1795463"/>
                  <a:pt x="149542" y="1820228"/>
                </a:cubicBezTo>
                <a:cubicBezTo>
                  <a:pt x="140970" y="1844992"/>
                  <a:pt x="137160" y="1870710"/>
                  <a:pt x="133350" y="1895475"/>
                </a:cubicBezTo>
                <a:cubicBezTo>
                  <a:pt x="129540" y="1920240"/>
                  <a:pt x="124777" y="1944053"/>
                  <a:pt x="120015" y="1965960"/>
                </a:cubicBezTo>
                <a:cubicBezTo>
                  <a:pt x="115252" y="1987867"/>
                  <a:pt x="105727" y="2007870"/>
                  <a:pt x="97155" y="2025015"/>
                </a:cubicBezTo>
                <a:cubicBezTo>
                  <a:pt x="92392" y="2033588"/>
                  <a:pt x="86677" y="2042160"/>
                  <a:pt x="80963" y="2048828"/>
                </a:cubicBezTo>
                <a:cubicBezTo>
                  <a:pt x="76200" y="2053590"/>
                  <a:pt x="72390" y="2058353"/>
                  <a:pt x="68580" y="2063115"/>
                </a:cubicBezTo>
                <a:lnTo>
                  <a:pt x="67627" y="2065020"/>
                </a:lnTo>
                <a:lnTo>
                  <a:pt x="65722" y="2066925"/>
                </a:lnTo>
                <a:lnTo>
                  <a:pt x="65722" y="2066925"/>
                </a:lnTo>
                <a:lnTo>
                  <a:pt x="64770" y="2067878"/>
                </a:lnTo>
                <a:cubicBezTo>
                  <a:pt x="63817" y="2068830"/>
                  <a:pt x="61913" y="2069783"/>
                  <a:pt x="60960" y="2070735"/>
                </a:cubicBezTo>
                <a:cubicBezTo>
                  <a:pt x="58102" y="2072640"/>
                  <a:pt x="56197" y="2074545"/>
                  <a:pt x="54292" y="2076450"/>
                </a:cubicBezTo>
                <a:cubicBezTo>
                  <a:pt x="49530" y="2080260"/>
                  <a:pt x="47625" y="2082165"/>
                  <a:pt x="44767" y="2084070"/>
                </a:cubicBezTo>
                <a:cubicBezTo>
                  <a:pt x="40005" y="2087880"/>
                  <a:pt x="38100" y="2088833"/>
                  <a:pt x="38100" y="2088833"/>
                </a:cubicBezTo>
                <a:lnTo>
                  <a:pt x="0" y="2034540"/>
                </a:lnTo>
                <a:close/>
              </a:path>
            </a:pathLst>
          </a:custGeom>
          <a:solidFill>
            <a:schemeClr val="accent5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14B4FA5-28E5-46D6-BB1C-5EB58F209DC9}"/>
              </a:ext>
            </a:extLst>
          </p:cNvPr>
          <p:cNvSpPr/>
          <p:nvPr userDrawn="1"/>
        </p:nvSpPr>
        <p:spPr>
          <a:xfrm>
            <a:off x="3859140" y="1564698"/>
            <a:ext cx="5419451" cy="5239753"/>
          </a:xfrm>
          <a:custGeom>
            <a:avLst/>
            <a:gdLst>
              <a:gd name="connsiteX0" fmla="*/ 0 w 2355532"/>
              <a:gd name="connsiteY0" fmla="*/ 2248853 h 2277427"/>
              <a:gd name="connsiteX1" fmla="*/ 4763 w 2355532"/>
              <a:gd name="connsiteY1" fmla="*/ 2239328 h 2277427"/>
              <a:gd name="connsiteX2" fmla="*/ 7620 w 2355532"/>
              <a:gd name="connsiteY2" fmla="*/ 2234565 h 2277427"/>
              <a:gd name="connsiteX3" fmla="*/ 12382 w 2355532"/>
              <a:gd name="connsiteY3" fmla="*/ 2226945 h 2277427"/>
              <a:gd name="connsiteX4" fmla="*/ 18097 w 2355532"/>
              <a:gd name="connsiteY4" fmla="*/ 2218372 h 2277427"/>
              <a:gd name="connsiteX5" fmla="*/ 24765 w 2355532"/>
              <a:gd name="connsiteY5" fmla="*/ 2209800 h 2277427"/>
              <a:gd name="connsiteX6" fmla="*/ 32385 w 2355532"/>
              <a:gd name="connsiteY6" fmla="*/ 2200275 h 2277427"/>
              <a:gd name="connsiteX7" fmla="*/ 37147 w 2355532"/>
              <a:gd name="connsiteY7" fmla="*/ 2195513 h 2277427"/>
              <a:gd name="connsiteX8" fmla="*/ 39052 w 2355532"/>
              <a:gd name="connsiteY8" fmla="*/ 2192655 h 2277427"/>
              <a:gd name="connsiteX9" fmla="*/ 40005 w 2355532"/>
              <a:gd name="connsiteY9" fmla="*/ 2191703 h 2277427"/>
              <a:gd name="connsiteX10" fmla="*/ 40957 w 2355532"/>
              <a:gd name="connsiteY10" fmla="*/ 2190750 h 2277427"/>
              <a:gd name="connsiteX11" fmla="*/ 42863 w 2355532"/>
              <a:gd name="connsiteY11" fmla="*/ 2188845 h 2277427"/>
              <a:gd name="connsiteX12" fmla="*/ 52388 w 2355532"/>
              <a:gd name="connsiteY12" fmla="*/ 2180272 h 2277427"/>
              <a:gd name="connsiteX13" fmla="*/ 57150 w 2355532"/>
              <a:gd name="connsiteY13" fmla="*/ 2175510 h 2277427"/>
              <a:gd name="connsiteX14" fmla="*/ 63817 w 2355532"/>
              <a:gd name="connsiteY14" fmla="*/ 2170747 h 2277427"/>
              <a:gd name="connsiteX15" fmla="*/ 79057 w 2355532"/>
              <a:gd name="connsiteY15" fmla="*/ 2160270 h 2277427"/>
              <a:gd name="connsiteX16" fmla="*/ 95250 w 2355532"/>
              <a:gd name="connsiteY16" fmla="*/ 2151697 h 2277427"/>
              <a:gd name="connsiteX17" fmla="*/ 112395 w 2355532"/>
              <a:gd name="connsiteY17" fmla="*/ 2144078 h 2277427"/>
              <a:gd name="connsiteX18" fmla="*/ 121920 w 2355532"/>
              <a:gd name="connsiteY18" fmla="*/ 2140268 h 2277427"/>
              <a:gd name="connsiteX19" fmla="*/ 131445 w 2355532"/>
              <a:gd name="connsiteY19" fmla="*/ 2137410 h 2277427"/>
              <a:gd name="connsiteX20" fmla="*/ 213360 w 2355532"/>
              <a:gd name="connsiteY20" fmla="*/ 2119313 h 2277427"/>
              <a:gd name="connsiteX21" fmla="*/ 299085 w 2355532"/>
              <a:gd name="connsiteY21" fmla="*/ 2097405 h 2277427"/>
              <a:gd name="connsiteX22" fmla="*/ 336232 w 2355532"/>
              <a:gd name="connsiteY22" fmla="*/ 2074545 h 2277427"/>
              <a:gd name="connsiteX23" fmla="*/ 340042 w 2355532"/>
              <a:gd name="connsiteY23" fmla="*/ 2070735 h 2277427"/>
              <a:gd name="connsiteX24" fmla="*/ 341947 w 2355532"/>
              <a:gd name="connsiteY24" fmla="*/ 2068830 h 2277427"/>
              <a:gd name="connsiteX25" fmla="*/ 342900 w 2355532"/>
              <a:gd name="connsiteY25" fmla="*/ 2068830 h 2277427"/>
              <a:gd name="connsiteX26" fmla="*/ 341947 w 2355532"/>
              <a:gd name="connsiteY26" fmla="*/ 2069783 h 2277427"/>
              <a:gd name="connsiteX27" fmla="*/ 342900 w 2355532"/>
              <a:gd name="connsiteY27" fmla="*/ 2068830 h 2277427"/>
              <a:gd name="connsiteX28" fmla="*/ 352425 w 2355532"/>
              <a:gd name="connsiteY28" fmla="*/ 2058353 h 2277427"/>
              <a:gd name="connsiteX29" fmla="*/ 359092 w 2355532"/>
              <a:gd name="connsiteY29" fmla="*/ 2048828 h 2277427"/>
              <a:gd name="connsiteX30" fmla="*/ 364807 w 2355532"/>
              <a:gd name="connsiteY30" fmla="*/ 2040255 h 2277427"/>
              <a:gd name="connsiteX31" fmla="*/ 383857 w 2355532"/>
              <a:gd name="connsiteY31" fmla="*/ 1992630 h 2277427"/>
              <a:gd name="connsiteX32" fmla="*/ 396240 w 2355532"/>
              <a:gd name="connsiteY32" fmla="*/ 1934528 h 2277427"/>
              <a:gd name="connsiteX33" fmla="*/ 410527 w 2355532"/>
              <a:gd name="connsiteY33" fmla="*/ 1869758 h 2277427"/>
              <a:gd name="connsiteX34" fmla="*/ 440055 w 2355532"/>
              <a:gd name="connsiteY34" fmla="*/ 1802130 h 2277427"/>
              <a:gd name="connsiteX35" fmla="*/ 451485 w 2355532"/>
              <a:gd name="connsiteY35" fmla="*/ 1785937 h 2277427"/>
              <a:gd name="connsiteX36" fmla="*/ 464820 w 2355532"/>
              <a:gd name="connsiteY36" fmla="*/ 1770697 h 2277427"/>
              <a:gd name="connsiteX37" fmla="*/ 466725 w 2355532"/>
              <a:gd name="connsiteY37" fmla="*/ 1768793 h 2277427"/>
              <a:gd name="connsiteX38" fmla="*/ 468630 w 2355532"/>
              <a:gd name="connsiteY38" fmla="*/ 1766887 h 2277427"/>
              <a:gd name="connsiteX39" fmla="*/ 469582 w 2355532"/>
              <a:gd name="connsiteY39" fmla="*/ 1765935 h 2277427"/>
              <a:gd name="connsiteX40" fmla="*/ 472440 w 2355532"/>
              <a:gd name="connsiteY40" fmla="*/ 1763078 h 2277427"/>
              <a:gd name="connsiteX41" fmla="*/ 479107 w 2355532"/>
              <a:gd name="connsiteY41" fmla="*/ 1757362 h 2277427"/>
              <a:gd name="connsiteX42" fmla="*/ 485775 w 2355532"/>
              <a:gd name="connsiteY42" fmla="*/ 1751648 h 2277427"/>
              <a:gd name="connsiteX43" fmla="*/ 494347 w 2355532"/>
              <a:gd name="connsiteY43" fmla="*/ 1745933 h 2277427"/>
              <a:gd name="connsiteX44" fmla="*/ 502920 w 2355532"/>
              <a:gd name="connsiteY44" fmla="*/ 1740218 h 2277427"/>
              <a:gd name="connsiteX45" fmla="*/ 511492 w 2355532"/>
              <a:gd name="connsiteY45" fmla="*/ 1735455 h 2277427"/>
              <a:gd name="connsiteX46" fmla="*/ 529590 w 2355532"/>
              <a:gd name="connsiteY46" fmla="*/ 1726883 h 2277427"/>
              <a:gd name="connsiteX47" fmla="*/ 547688 w 2355532"/>
              <a:gd name="connsiteY47" fmla="*/ 1720215 h 2277427"/>
              <a:gd name="connsiteX48" fmla="*/ 566738 w 2355532"/>
              <a:gd name="connsiteY48" fmla="*/ 1714500 h 2277427"/>
              <a:gd name="connsiteX49" fmla="*/ 708660 w 2355532"/>
              <a:gd name="connsiteY49" fmla="*/ 1683068 h 2277427"/>
              <a:gd name="connsiteX50" fmla="*/ 764857 w 2355532"/>
              <a:gd name="connsiteY50" fmla="*/ 1650683 h 2277427"/>
              <a:gd name="connsiteX51" fmla="*/ 767715 w 2355532"/>
              <a:gd name="connsiteY51" fmla="*/ 1647825 h 2277427"/>
              <a:gd name="connsiteX52" fmla="*/ 767715 w 2355532"/>
              <a:gd name="connsiteY52" fmla="*/ 1648778 h 2277427"/>
              <a:gd name="connsiteX53" fmla="*/ 768667 w 2355532"/>
              <a:gd name="connsiteY53" fmla="*/ 1647825 h 2277427"/>
              <a:gd name="connsiteX54" fmla="*/ 770572 w 2355532"/>
              <a:gd name="connsiteY54" fmla="*/ 1645920 h 2277427"/>
              <a:gd name="connsiteX55" fmla="*/ 777240 w 2355532"/>
              <a:gd name="connsiteY55" fmla="*/ 1638300 h 2277427"/>
              <a:gd name="connsiteX56" fmla="*/ 782955 w 2355532"/>
              <a:gd name="connsiteY56" fmla="*/ 1631633 h 2277427"/>
              <a:gd name="connsiteX57" fmla="*/ 786765 w 2355532"/>
              <a:gd name="connsiteY57" fmla="*/ 1625918 h 2277427"/>
              <a:gd name="connsiteX58" fmla="*/ 790575 w 2355532"/>
              <a:gd name="connsiteY58" fmla="*/ 1620203 h 2277427"/>
              <a:gd name="connsiteX59" fmla="*/ 794385 w 2355532"/>
              <a:gd name="connsiteY59" fmla="*/ 1612583 h 2277427"/>
              <a:gd name="connsiteX60" fmla="*/ 798195 w 2355532"/>
              <a:gd name="connsiteY60" fmla="*/ 1604962 h 2277427"/>
              <a:gd name="connsiteX61" fmla="*/ 801053 w 2355532"/>
              <a:gd name="connsiteY61" fmla="*/ 1597343 h 2277427"/>
              <a:gd name="connsiteX62" fmla="*/ 837247 w 2355532"/>
              <a:gd name="connsiteY62" fmla="*/ 1444943 h 2277427"/>
              <a:gd name="connsiteX63" fmla="*/ 876300 w 2355532"/>
              <a:gd name="connsiteY63" fmla="*/ 1363980 h 2277427"/>
              <a:gd name="connsiteX64" fmla="*/ 883920 w 2355532"/>
              <a:gd name="connsiteY64" fmla="*/ 1355408 h 2277427"/>
              <a:gd name="connsiteX65" fmla="*/ 887730 w 2355532"/>
              <a:gd name="connsiteY65" fmla="*/ 1350645 h 2277427"/>
              <a:gd name="connsiteX66" fmla="*/ 889635 w 2355532"/>
              <a:gd name="connsiteY66" fmla="*/ 1348740 h 2277427"/>
              <a:gd name="connsiteX67" fmla="*/ 890588 w 2355532"/>
              <a:gd name="connsiteY67" fmla="*/ 1347787 h 2277427"/>
              <a:gd name="connsiteX68" fmla="*/ 892492 w 2355532"/>
              <a:gd name="connsiteY68" fmla="*/ 1345883 h 2277427"/>
              <a:gd name="connsiteX69" fmla="*/ 907732 w 2355532"/>
              <a:gd name="connsiteY69" fmla="*/ 1332548 h 2277427"/>
              <a:gd name="connsiteX70" fmla="*/ 928688 w 2355532"/>
              <a:gd name="connsiteY70" fmla="*/ 1318260 h 2277427"/>
              <a:gd name="connsiteX71" fmla="*/ 949642 w 2355532"/>
              <a:gd name="connsiteY71" fmla="*/ 1307783 h 2277427"/>
              <a:gd name="connsiteX72" fmla="*/ 1034415 w 2355532"/>
              <a:gd name="connsiteY72" fmla="*/ 1283970 h 2277427"/>
              <a:gd name="connsiteX73" fmla="*/ 1114425 w 2355532"/>
              <a:gd name="connsiteY73" fmla="*/ 1267778 h 2277427"/>
              <a:gd name="connsiteX74" fmla="*/ 1180148 w 2355532"/>
              <a:gd name="connsiteY74" fmla="*/ 1237298 h 2277427"/>
              <a:gd name="connsiteX75" fmla="*/ 1186815 w 2355532"/>
              <a:gd name="connsiteY75" fmla="*/ 1231583 h 2277427"/>
              <a:gd name="connsiteX76" fmla="*/ 1189673 w 2355532"/>
              <a:gd name="connsiteY76" fmla="*/ 1228725 h 2277427"/>
              <a:gd name="connsiteX77" fmla="*/ 1191578 w 2355532"/>
              <a:gd name="connsiteY77" fmla="*/ 1226820 h 2277427"/>
              <a:gd name="connsiteX78" fmla="*/ 1192530 w 2355532"/>
              <a:gd name="connsiteY78" fmla="*/ 1225868 h 2277427"/>
              <a:gd name="connsiteX79" fmla="*/ 1192530 w 2355532"/>
              <a:gd name="connsiteY79" fmla="*/ 1225868 h 2277427"/>
              <a:gd name="connsiteX80" fmla="*/ 1205865 w 2355532"/>
              <a:gd name="connsiteY80" fmla="*/ 1209675 h 2277427"/>
              <a:gd name="connsiteX81" fmla="*/ 1214438 w 2355532"/>
              <a:gd name="connsiteY81" fmla="*/ 1196340 h 2277427"/>
              <a:gd name="connsiteX82" fmla="*/ 1223010 w 2355532"/>
              <a:gd name="connsiteY82" fmla="*/ 1180148 h 2277427"/>
              <a:gd name="connsiteX83" fmla="*/ 1243965 w 2355532"/>
              <a:gd name="connsiteY83" fmla="*/ 1105853 h 2277427"/>
              <a:gd name="connsiteX84" fmla="*/ 1261110 w 2355532"/>
              <a:gd name="connsiteY84" fmla="*/ 1022032 h 2277427"/>
              <a:gd name="connsiteX85" fmla="*/ 1301115 w 2355532"/>
              <a:gd name="connsiteY85" fmla="*/ 939165 h 2277427"/>
              <a:gd name="connsiteX86" fmla="*/ 1308735 w 2355532"/>
              <a:gd name="connsiteY86" fmla="*/ 929640 h 2277427"/>
              <a:gd name="connsiteX87" fmla="*/ 1312545 w 2355532"/>
              <a:gd name="connsiteY87" fmla="*/ 924878 h 2277427"/>
              <a:gd name="connsiteX88" fmla="*/ 1314450 w 2355532"/>
              <a:gd name="connsiteY88" fmla="*/ 922973 h 2277427"/>
              <a:gd name="connsiteX89" fmla="*/ 1317307 w 2355532"/>
              <a:gd name="connsiteY89" fmla="*/ 920115 h 2277427"/>
              <a:gd name="connsiteX90" fmla="*/ 1333500 w 2355532"/>
              <a:gd name="connsiteY90" fmla="*/ 906780 h 2277427"/>
              <a:gd name="connsiteX91" fmla="*/ 1354455 w 2355532"/>
              <a:gd name="connsiteY91" fmla="*/ 892493 h 2277427"/>
              <a:gd name="connsiteX92" fmla="*/ 1375410 w 2355532"/>
              <a:gd name="connsiteY92" fmla="*/ 882015 h 2277427"/>
              <a:gd name="connsiteX93" fmla="*/ 1459230 w 2355532"/>
              <a:gd name="connsiteY93" fmla="*/ 858203 h 2277427"/>
              <a:gd name="connsiteX94" fmla="*/ 1537335 w 2355532"/>
              <a:gd name="connsiteY94" fmla="*/ 842962 h 2277427"/>
              <a:gd name="connsiteX95" fmla="*/ 1601153 w 2355532"/>
              <a:gd name="connsiteY95" fmla="*/ 814387 h 2277427"/>
              <a:gd name="connsiteX96" fmla="*/ 1613535 w 2355532"/>
              <a:gd name="connsiteY96" fmla="*/ 803910 h 2277427"/>
              <a:gd name="connsiteX97" fmla="*/ 1615440 w 2355532"/>
              <a:gd name="connsiteY97" fmla="*/ 802957 h 2277427"/>
              <a:gd name="connsiteX98" fmla="*/ 1616392 w 2355532"/>
              <a:gd name="connsiteY98" fmla="*/ 802005 h 2277427"/>
              <a:gd name="connsiteX99" fmla="*/ 1616392 w 2355532"/>
              <a:gd name="connsiteY99" fmla="*/ 802005 h 2277427"/>
              <a:gd name="connsiteX100" fmla="*/ 1619250 w 2355532"/>
              <a:gd name="connsiteY100" fmla="*/ 798195 h 2277427"/>
              <a:gd name="connsiteX101" fmla="*/ 1625917 w 2355532"/>
              <a:gd name="connsiteY101" fmla="*/ 790575 h 2277427"/>
              <a:gd name="connsiteX102" fmla="*/ 1635442 w 2355532"/>
              <a:gd name="connsiteY102" fmla="*/ 777240 h 2277427"/>
              <a:gd name="connsiteX103" fmla="*/ 1643063 w 2355532"/>
              <a:gd name="connsiteY103" fmla="*/ 762953 h 2277427"/>
              <a:gd name="connsiteX104" fmla="*/ 1678305 w 2355532"/>
              <a:gd name="connsiteY104" fmla="*/ 620078 h 2277427"/>
              <a:gd name="connsiteX105" fmla="*/ 1704975 w 2355532"/>
              <a:gd name="connsiteY105" fmla="*/ 542925 h 2277427"/>
              <a:gd name="connsiteX106" fmla="*/ 1716405 w 2355532"/>
              <a:gd name="connsiteY106" fmla="*/ 524828 h 2277427"/>
              <a:gd name="connsiteX107" fmla="*/ 1722120 w 2355532"/>
              <a:gd name="connsiteY107" fmla="*/ 516255 h 2277427"/>
              <a:gd name="connsiteX108" fmla="*/ 1728788 w 2355532"/>
              <a:gd name="connsiteY108" fmla="*/ 508635 h 2277427"/>
              <a:gd name="connsiteX109" fmla="*/ 1735455 w 2355532"/>
              <a:gd name="connsiteY109" fmla="*/ 501015 h 2277427"/>
              <a:gd name="connsiteX110" fmla="*/ 1737360 w 2355532"/>
              <a:gd name="connsiteY110" fmla="*/ 499110 h 2277427"/>
              <a:gd name="connsiteX111" fmla="*/ 1739265 w 2355532"/>
              <a:gd name="connsiteY111" fmla="*/ 497205 h 2277427"/>
              <a:gd name="connsiteX112" fmla="*/ 1740217 w 2355532"/>
              <a:gd name="connsiteY112" fmla="*/ 496253 h 2277427"/>
              <a:gd name="connsiteX113" fmla="*/ 1744028 w 2355532"/>
              <a:gd name="connsiteY113" fmla="*/ 493395 h 2277427"/>
              <a:gd name="connsiteX114" fmla="*/ 1750695 w 2355532"/>
              <a:gd name="connsiteY114" fmla="*/ 487680 h 2277427"/>
              <a:gd name="connsiteX115" fmla="*/ 1758315 w 2355532"/>
              <a:gd name="connsiteY115" fmla="*/ 481965 h 2277427"/>
              <a:gd name="connsiteX116" fmla="*/ 1776413 w 2355532"/>
              <a:gd name="connsiteY116" fmla="*/ 469582 h 2277427"/>
              <a:gd name="connsiteX117" fmla="*/ 1794510 w 2355532"/>
              <a:gd name="connsiteY117" fmla="*/ 460057 h 2277427"/>
              <a:gd name="connsiteX118" fmla="*/ 1830705 w 2355532"/>
              <a:gd name="connsiteY118" fmla="*/ 446723 h 2277427"/>
              <a:gd name="connsiteX119" fmla="*/ 1900238 w 2355532"/>
              <a:gd name="connsiteY119" fmla="*/ 431482 h 2277427"/>
              <a:gd name="connsiteX120" fmla="*/ 1963103 w 2355532"/>
              <a:gd name="connsiteY120" fmla="*/ 418148 h 2277427"/>
              <a:gd name="connsiteX121" fmla="*/ 2014538 w 2355532"/>
              <a:gd name="connsiteY121" fmla="*/ 396240 h 2277427"/>
              <a:gd name="connsiteX122" fmla="*/ 2025015 w 2355532"/>
              <a:gd name="connsiteY122" fmla="*/ 388620 h 2277427"/>
              <a:gd name="connsiteX123" fmla="*/ 2034540 w 2355532"/>
              <a:gd name="connsiteY123" fmla="*/ 380048 h 2277427"/>
              <a:gd name="connsiteX124" fmla="*/ 2036445 w 2355532"/>
              <a:gd name="connsiteY124" fmla="*/ 378142 h 2277427"/>
              <a:gd name="connsiteX125" fmla="*/ 2037398 w 2355532"/>
              <a:gd name="connsiteY125" fmla="*/ 377190 h 2277427"/>
              <a:gd name="connsiteX126" fmla="*/ 2036445 w 2355532"/>
              <a:gd name="connsiteY126" fmla="*/ 378142 h 2277427"/>
              <a:gd name="connsiteX127" fmla="*/ 2037398 w 2355532"/>
              <a:gd name="connsiteY127" fmla="*/ 377190 h 2277427"/>
              <a:gd name="connsiteX128" fmla="*/ 2042160 w 2355532"/>
              <a:gd name="connsiteY128" fmla="*/ 371475 h 2277427"/>
              <a:gd name="connsiteX129" fmla="*/ 2046923 w 2355532"/>
              <a:gd name="connsiteY129" fmla="*/ 365760 h 2277427"/>
              <a:gd name="connsiteX130" fmla="*/ 2050732 w 2355532"/>
              <a:gd name="connsiteY130" fmla="*/ 360045 h 2277427"/>
              <a:gd name="connsiteX131" fmla="*/ 2072640 w 2355532"/>
              <a:gd name="connsiteY131" fmla="*/ 317182 h 2277427"/>
              <a:gd name="connsiteX132" fmla="*/ 2085023 w 2355532"/>
              <a:gd name="connsiteY132" fmla="*/ 266700 h 2277427"/>
              <a:gd name="connsiteX133" fmla="*/ 2094548 w 2355532"/>
              <a:gd name="connsiteY133" fmla="*/ 215265 h 2277427"/>
              <a:gd name="connsiteX134" fmla="*/ 2125980 w 2355532"/>
              <a:gd name="connsiteY134" fmla="*/ 116205 h 2277427"/>
              <a:gd name="connsiteX135" fmla="*/ 2139315 w 2355532"/>
              <a:gd name="connsiteY135" fmla="*/ 95250 h 2277427"/>
              <a:gd name="connsiteX136" fmla="*/ 2154555 w 2355532"/>
              <a:gd name="connsiteY136" fmla="*/ 77152 h 2277427"/>
              <a:gd name="connsiteX137" fmla="*/ 2156460 w 2355532"/>
              <a:gd name="connsiteY137" fmla="*/ 75248 h 2277427"/>
              <a:gd name="connsiteX138" fmla="*/ 2157413 w 2355532"/>
              <a:gd name="connsiteY138" fmla="*/ 74295 h 2277427"/>
              <a:gd name="connsiteX139" fmla="*/ 2159317 w 2355532"/>
              <a:gd name="connsiteY139" fmla="*/ 72390 h 2277427"/>
              <a:gd name="connsiteX140" fmla="*/ 2160270 w 2355532"/>
              <a:gd name="connsiteY140" fmla="*/ 71438 h 2277427"/>
              <a:gd name="connsiteX141" fmla="*/ 2164080 w 2355532"/>
              <a:gd name="connsiteY141" fmla="*/ 68580 h 2277427"/>
              <a:gd name="connsiteX142" fmla="*/ 2171700 w 2355532"/>
              <a:gd name="connsiteY142" fmla="*/ 61913 h 2277427"/>
              <a:gd name="connsiteX143" fmla="*/ 2179320 w 2355532"/>
              <a:gd name="connsiteY143" fmla="*/ 55245 h 2277427"/>
              <a:gd name="connsiteX144" fmla="*/ 2188845 w 2355532"/>
              <a:gd name="connsiteY144" fmla="*/ 48577 h 2277427"/>
              <a:gd name="connsiteX145" fmla="*/ 2225040 w 2355532"/>
              <a:gd name="connsiteY145" fmla="*/ 29527 h 2277427"/>
              <a:gd name="connsiteX146" fmla="*/ 2241233 w 2355532"/>
              <a:gd name="connsiteY146" fmla="*/ 23813 h 2277427"/>
              <a:gd name="connsiteX147" fmla="*/ 2256473 w 2355532"/>
              <a:gd name="connsiteY147" fmla="*/ 19050 h 2277427"/>
              <a:gd name="connsiteX148" fmla="*/ 2306003 w 2355532"/>
              <a:gd name="connsiteY148" fmla="*/ 7620 h 2277427"/>
              <a:gd name="connsiteX149" fmla="*/ 2335530 w 2355532"/>
              <a:gd name="connsiteY149" fmla="*/ 1905 h 2277427"/>
              <a:gd name="connsiteX150" fmla="*/ 2345055 w 2355532"/>
              <a:gd name="connsiteY150" fmla="*/ 0 h 2277427"/>
              <a:gd name="connsiteX151" fmla="*/ 2355533 w 2355532"/>
              <a:gd name="connsiteY151" fmla="*/ 59055 h 2277427"/>
              <a:gd name="connsiteX152" fmla="*/ 2345055 w 2355532"/>
              <a:gd name="connsiteY152" fmla="*/ 60960 h 2277427"/>
              <a:gd name="connsiteX153" fmla="*/ 2315528 w 2355532"/>
              <a:gd name="connsiteY153" fmla="*/ 65723 h 2277427"/>
              <a:gd name="connsiteX154" fmla="*/ 2270760 w 2355532"/>
              <a:gd name="connsiteY154" fmla="*/ 75248 h 2277427"/>
              <a:gd name="connsiteX155" fmla="*/ 2258378 w 2355532"/>
              <a:gd name="connsiteY155" fmla="*/ 79057 h 2277427"/>
              <a:gd name="connsiteX156" fmla="*/ 2245042 w 2355532"/>
              <a:gd name="connsiteY156" fmla="*/ 83820 h 2277427"/>
              <a:gd name="connsiteX157" fmla="*/ 2220278 w 2355532"/>
              <a:gd name="connsiteY157" fmla="*/ 96202 h 2277427"/>
              <a:gd name="connsiteX158" fmla="*/ 2214563 w 2355532"/>
              <a:gd name="connsiteY158" fmla="*/ 100013 h 2277427"/>
              <a:gd name="connsiteX159" fmla="*/ 2206942 w 2355532"/>
              <a:gd name="connsiteY159" fmla="*/ 105727 h 2277427"/>
              <a:gd name="connsiteX160" fmla="*/ 2199323 w 2355532"/>
              <a:gd name="connsiteY160" fmla="*/ 112395 h 2277427"/>
              <a:gd name="connsiteX161" fmla="*/ 2195513 w 2355532"/>
              <a:gd name="connsiteY161" fmla="*/ 115252 h 2277427"/>
              <a:gd name="connsiteX162" fmla="*/ 2194560 w 2355532"/>
              <a:gd name="connsiteY162" fmla="*/ 116205 h 2277427"/>
              <a:gd name="connsiteX163" fmla="*/ 2195513 w 2355532"/>
              <a:gd name="connsiteY163" fmla="*/ 115252 h 2277427"/>
              <a:gd name="connsiteX164" fmla="*/ 2195513 w 2355532"/>
              <a:gd name="connsiteY164" fmla="*/ 115252 h 2277427"/>
              <a:gd name="connsiteX165" fmla="*/ 2194560 w 2355532"/>
              <a:gd name="connsiteY165" fmla="*/ 117157 h 2277427"/>
              <a:gd name="connsiteX166" fmla="*/ 2183130 w 2355532"/>
              <a:gd name="connsiteY166" fmla="*/ 130492 h 2277427"/>
              <a:gd name="connsiteX167" fmla="*/ 2173605 w 2355532"/>
              <a:gd name="connsiteY167" fmla="*/ 145732 h 2277427"/>
              <a:gd name="connsiteX168" fmla="*/ 2147888 w 2355532"/>
              <a:gd name="connsiteY168" fmla="*/ 227648 h 2277427"/>
              <a:gd name="connsiteX169" fmla="*/ 2139315 w 2355532"/>
              <a:gd name="connsiteY169" fmla="*/ 280035 h 2277427"/>
              <a:gd name="connsiteX170" fmla="*/ 2125028 w 2355532"/>
              <a:gd name="connsiteY170" fmla="*/ 338138 h 2277427"/>
              <a:gd name="connsiteX171" fmla="*/ 2112645 w 2355532"/>
              <a:gd name="connsiteY171" fmla="*/ 368617 h 2277427"/>
              <a:gd name="connsiteX172" fmla="*/ 2104073 w 2355532"/>
              <a:gd name="connsiteY172" fmla="*/ 383857 h 2277427"/>
              <a:gd name="connsiteX173" fmla="*/ 2093595 w 2355532"/>
              <a:gd name="connsiteY173" fmla="*/ 399098 h 2277427"/>
              <a:gd name="connsiteX174" fmla="*/ 2088832 w 2355532"/>
              <a:gd name="connsiteY174" fmla="*/ 405765 h 2277427"/>
              <a:gd name="connsiteX175" fmla="*/ 2084070 w 2355532"/>
              <a:gd name="connsiteY175" fmla="*/ 411480 h 2277427"/>
              <a:gd name="connsiteX176" fmla="*/ 2079307 w 2355532"/>
              <a:gd name="connsiteY176" fmla="*/ 417195 h 2277427"/>
              <a:gd name="connsiteX177" fmla="*/ 2078355 w 2355532"/>
              <a:gd name="connsiteY177" fmla="*/ 418148 h 2277427"/>
              <a:gd name="connsiteX178" fmla="*/ 2076450 w 2355532"/>
              <a:gd name="connsiteY178" fmla="*/ 420053 h 2277427"/>
              <a:gd name="connsiteX179" fmla="*/ 2074545 w 2355532"/>
              <a:gd name="connsiteY179" fmla="*/ 421957 h 2277427"/>
              <a:gd name="connsiteX180" fmla="*/ 2070735 w 2355532"/>
              <a:gd name="connsiteY180" fmla="*/ 424815 h 2277427"/>
              <a:gd name="connsiteX181" fmla="*/ 2056448 w 2355532"/>
              <a:gd name="connsiteY181" fmla="*/ 436245 h 2277427"/>
              <a:gd name="connsiteX182" fmla="*/ 2041207 w 2355532"/>
              <a:gd name="connsiteY182" fmla="*/ 446723 h 2277427"/>
              <a:gd name="connsiteX183" fmla="*/ 1974532 w 2355532"/>
              <a:gd name="connsiteY183" fmla="*/ 474345 h 2277427"/>
              <a:gd name="connsiteX184" fmla="*/ 1906905 w 2355532"/>
              <a:gd name="connsiteY184" fmla="*/ 487680 h 2277427"/>
              <a:gd name="connsiteX185" fmla="*/ 1842135 w 2355532"/>
              <a:gd name="connsiteY185" fmla="*/ 501015 h 2277427"/>
              <a:gd name="connsiteX186" fmla="*/ 1812607 w 2355532"/>
              <a:gd name="connsiteY186" fmla="*/ 511492 h 2277427"/>
              <a:gd name="connsiteX187" fmla="*/ 1799273 w 2355532"/>
              <a:gd name="connsiteY187" fmla="*/ 518160 h 2277427"/>
              <a:gd name="connsiteX188" fmla="*/ 1787842 w 2355532"/>
              <a:gd name="connsiteY188" fmla="*/ 525780 h 2277427"/>
              <a:gd name="connsiteX189" fmla="*/ 1781175 w 2355532"/>
              <a:gd name="connsiteY189" fmla="*/ 530543 h 2277427"/>
              <a:gd name="connsiteX190" fmla="*/ 1774507 w 2355532"/>
              <a:gd name="connsiteY190" fmla="*/ 536257 h 2277427"/>
              <a:gd name="connsiteX191" fmla="*/ 1770698 w 2355532"/>
              <a:gd name="connsiteY191" fmla="*/ 539115 h 2277427"/>
              <a:gd name="connsiteX192" fmla="*/ 1769745 w 2355532"/>
              <a:gd name="connsiteY192" fmla="*/ 540068 h 2277427"/>
              <a:gd name="connsiteX193" fmla="*/ 1770698 w 2355532"/>
              <a:gd name="connsiteY193" fmla="*/ 540068 h 2277427"/>
              <a:gd name="connsiteX194" fmla="*/ 1769745 w 2355532"/>
              <a:gd name="connsiteY194" fmla="*/ 541973 h 2277427"/>
              <a:gd name="connsiteX195" fmla="*/ 1764982 w 2355532"/>
              <a:gd name="connsiteY195" fmla="*/ 547687 h 2277427"/>
              <a:gd name="connsiteX196" fmla="*/ 1760220 w 2355532"/>
              <a:gd name="connsiteY196" fmla="*/ 553403 h 2277427"/>
              <a:gd name="connsiteX197" fmla="*/ 1755457 w 2355532"/>
              <a:gd name="connsiteY197" fmla="*/ 560070 h 2277427"/>
              <a:gd name="connsiteX198" fmla="*/ 1746885 w 2355532"/>
              <a:gd name="connsiteY198" fmla="*/ 573405 h 2277427"/>
              <a:gd name="connsiteX199" fmla="*/ 1724978 w 2355532"/>
              <a:gd name="connsiteY199" fmla="*/ 637223 h 2277427"/>
              <a:gd name="connsiteX200" fmla="*/ 1710690 w 2355532"/>
              <a:gd name="connsiteY200" fmla="*/ 711518 h 2277427"/>
              <a:gd name="connsiteX201" fmla="*/ 1685925 w 2355532"/>
              <a:gd name="connsiteY201" fmla="*/ 791528 h 2277427"/>
              <a:gd name="connsiteX202" fmla="*/ 1674495 w 2355532"/>
              <a:gd name="connsiteY202" fmla="*/ 811530 h 2277427"/>
              <a:gd name="connsiteX203" fmla="*/ 1661160 w 2355532"/>
              <a:gd name="connsiteY203" fmla="*/ 830580 h 2277427"/>
              <a:gd name="connsiteX204" fmla="*/ 1654492 w 2355532"/>
              <a:gd name="connsiteY204" fmla="*/ 838200 h 2277427"/>
              <a:gd name="connsiteX205" fmla="*/ 1656398 w 2355532"/>
              <a:gd name="connsiteY205" fmla="*/ 834390 h 2277427"/>
              <a:gd name="connsiteX206" fmla="*/ 1654492 w 2355532"/>
              <a:gd name="connsiteY206" fmla="*/ 836295 h 2277427"/>
              <a:gd name="connsiteX207" fmla="*/ 1653540 w 2355532"/>
              <a:gd name="connsiteY207" fmla="*/ 837248 h 2277427"/>
              <a:gd name="connsiteX208" fmla="*/ 1651635 w 2355532"/>
              <a:gd name="connsiteY208" fmla="*/ 839153 h 2277427"/>
              <a:gd name="connsiteX209" fmla="*/ 1633538 w 2355532"/>
              <a:gd name="connsiteY209" fmla="*/ 854393 h 2277427"/>
              <a:gd name="connsiteX210" fmla="*/ 1551623 w 2355532"/>
              <a:gd name="connsiteY210" fmla="*/ 890587 h 2277427"/>
              <a:gd name="connsiteX211" fmla="*/ 1469707 w 2355532"/>
              <a:gd name="connsiteY211" fmla="*/ 905828 h 2277427"/>
              <a:gd name="connsiteX212" fmla="*/ 1396365 w 2355532"/>
              <a:gd name="connsiteY212" fmla="*/ 925830 h 2277427"/>
              <a:gd name="connsiteX213" fmla="*/ 1380173 w 2355532"/>
              <a:gd name="connsiteY213" fmla="*/ 933450 h 2277427"/>
              <a:gd name="connsiteX214" fmla="*/ 1366838 w 2355532"/>
              <a:gd name="connsiteY214" fmla="*/ 942023 h 2277427"/>
              <a:gd name="connsiteX215" fmla="*/ 1351598 w 2355532"/>
              <a:gd name="connsiteY215" fmla="*/ 955357 h 2277427"/>
              <a:gd name="connsiteX216" fmla="*/ 1350645 w 2355532"/>
              <a:gd name="connsiteY216" fmla="*/ 956310 h 2277427"/>
              <a:gd name="connsiteX217" fmla="*/ 1350645 w 2355532"/>
              <a:gd name="connsiteY217" fmla="*/ 956310 h 2277427"/>
              <a:gd name="connsiteX218" fmla="*/ 1348740 w 2355532"/>
              <a:gd name="connsiteY218" fmla="*/ 958215 h 2277427"/>
              <a:gd name="connsiteX219" fmla="*/ 1345882 w 2355532"/>
              <a:gd name="connsiteY219" fmla="*/ 961073 h 2277427"/>
              <a:gd name="connsiteX220" fmla="*/ 1340167 w 2355532"/>
              <a:gd name="connsiteY220" fmla="*/ 967740 h 2277427"/>
              <a:gd name="connsiteX221" fmla="*/ 1308735 w 2355532"/>
              <a:gd name="connsiteY221" fmla="*/ 1033462 h 2277427"/>
              <a:gd name="connsiteX222" fmla="*/ 1293495 w 2355532"/>
              <a:gd name="connsiteY222" fmla="*/ 1113473 h 2277427"/>
              <a:gd name="connsiteX223" fmla="*/ 1270635 w 2355532"/>
              <a:gd name="connsiteY223" fmla="*/ 1200150 h 2277427"/>
              <a:gd name="connsiteX224" fmla="*/ 1260157 w 2355532"/>
              <a:gd name="connsiteY224" fmla="*/ 1221105 h 2277427"/>
              <a:gd name="connsiteX225" fmla="*/ 1245870 w 2355532"/>
              <a:gd name="connsiteY225" fmla="*/ 1242060 h 2277427"/>
              <a:gd name="connsiteX226" fmla="*/ 1231582 w 2355532"/>
              <a:gd name="connsiteY226" fmla="*/ 1258253 h 2277427"/>
              <a:gd name="connsiteX227" fmla="*/ 1229678 w 2355532"/>
              <a:gd name="connsiteY227" fmla="*/ 1260158 h 2277427"/>
              <a:gd name="connsiteX228" fmla="*/ 1228725 w 2355532"/>
              <a:gd name="connsiteY228" fmla="*/ 1261110 h 2277427"/>
              <a:gd name="connsiteX229" fmla="*/ 1226820 w 2355532"/>
              <a:gd name="connsiteY229" fmla="*/ 1263015 h 2277427"/>
              <a:gd name="connsiteX230" fmla="*/ 1222057 w 2355532"/>
              <a:gd name="connsiteY230" fmla="*/ 1266825 h 2277427"/>
              <a:gd name="connsiteX231" fmla="*/ 1212532 w 2355532"/>
              <a:gd name="connsiteY231" fmla="*/ 1274445 h 2277427"/>
              <a:gd name="connsiteX232" fmla="*/ 1127760 w 2355532"/>
              <a:gd name="connsiteY232" fmla="*/ 1313498 h 2277427"/>
              <a:gd name="connsiteX233" fmla="*/ 1043940 w 2355532"/>
              <a:gd name="connsiteY233" fmla="*/ 1329690 h 2277427"/>
              <a:gd name="connsiteX234" fmla="*/ 969645 w 2355532"/>
              <a:gd name="connsiteY234" fmla="*/ 1349693 h 2277427"/>
              <a:gd name="connsiteX235" fmla="*/ 953453 w 2355532"/>
              <a:gd name="connsiteY235" fmla="*/ 1357312 h 2277427"/>
              <a:gd name="connsiteX236" fmla="*/ 940117 w 2355532"/>
              <a:gd name="connsiteY236" fmla="*/ 1365885 h 2277427"/>
              <a:gd name="connsiteX237" fmla="*/ 924878 w 2355532"/>
              <a:gd name="connsiteY237" fmla="*/ 1379220 h 2277427"/>
              <a:gd name="connsiteX238" fmla="*/ 924878 w 2355532"/>
              <a:gd name="connsiteY238" fmla="*/ 1379220 h 2277427"/>
              <a:gd name="connsiteX239" fmla="*/ 923925 w 2355532"/>
              <a:gd name="connsiteY239" fmla="*/ 1380173 h 2277427"/>
              <a:gd name="connsiteX240" fmla="*/ 922972 w 2355532"/>
              <a:gd name="connsiteY240" fmla="*/ 1382078 h 2277427"/>
              <a:gd name="connsiteX241" fmla="*/ 920115 w 2355532"/>
              <a:gd name="connsiteY241" fmla="*/ 1384935 h 2277427"/>
              <a:gd name="connsiteX242" fmla="*/ 914400 w 2355532"/>
              <a:gd name="connsiteY242" fmla="*/ 1391603 h 2277427"/>
              <a:gd name="connsiteX243" fmla="*/ 884872 w 2355532"/>
              <a:gd name="connsiteY243" fmla="*/ 1456373 h 2277427"/>
              <a:gd name="connsiteX244" fmla="*/ 849630 w 2355532"/>
              <a:gd name="connsiteY244" fmla="*/ 1614487 h 2277427"/>
              <a:gd name="connsiteX245" fmla="*/ 846772 w 2355532"/>
              <a:gd name="connsiteY245" fmla="*/ 1624965 h 2277427"/>
              <a:gd name="connsiteX246" fmla="*/ 842010 w 2355532"/>
              <a:gd name="connsiteY246" fmla="*/ 1634490 h 2277427"/>
              <a:gd name="connsiteX247" fmla="*/ 837247 w 2355532"/>
              <a:gd name="connsiteY247" fmla="*/ 1644015 h 2277427"/>
              <a:gd name="connsiteX248" fmla="*/ 830580 w 2355532"/>
              <a:gd name="connsiteY248" fmla="*/ 1654493 h 2277427"/>
              <a:gd name="connsiteX249" fmla="*/ 823913 w 2355532"/>
              <a:gd name="connsiteY249" fmla="*/ 1664018 h 2277427"/>
              <a:gd name="connsiteX250" fmla="*/ 817245 w 2355532"/>
              <a:gd name="connsiteY250" fmla="*/ 1671637 h 2277427"/>
              <a:gd name="connsiteX251" fmla="*/ 810578 w 2355532"/>
              <a:gd name="connsiteY251" fmla="*/ 1679258 h 2277427"/>
              <a:gd name="connsiteX252" fmla="*/ 808672 w 2355532"/>
              <a:gd name="connsiteY252" fmla="*/ 1682115 h 2277427"/>
              <a:gd name="connsiteX253" fmla="*/ 807720 w 2355532"/>
              <a:gd name="connsiteY253" fmla="*/ 1683068 h 2277427"/>
              <a:gd name="connsiteX254" fmla="*/ 805815 w 2355532"/>
              <a:gd name="connsiteY254" fmla="*/ 1684973 h 2277427"/>
              <a:gd name="connsiteX255" fmla="*/ 802005 w 2355532"/>
              <a:gd name="connsiteY255" fmla="*/ 1688783 h 2277427"/>
              <a:gd name="connsiteX256" fmla="*/ 727710 w 2355532"/>
              <a:gd name="connsiteY256" fmla="*/ 1732598 h 2277427"/>
              <a:gd name="connsiteX257" fmla="*/ 651510 w 2355532"/>
              <a:gd name="connsiteY257" fmla="*/ 1750695 h 2277427"/>
              <a:gd name="connsiteX258" fmla="*/ 581977 w 2355532"/>
              <a:gd name="connsiteY258" fmla="*/ 1764983 h 2277427"/>
              <a:gd name="connsiteX259" fmla="*/ 566738 w 2355532"/>
              <a:gd name="connsiteY259" fmla="*/ 1769745 h 2277427"/>
              <a:gd name="connsiteX260" fmla="*/ 551497 w 2355532"/>
              <a:gd name="connsiteY260" fmla="*/ 1775460 h 2277427"/>
              <a:gd name="connsiteX261" fmla="*/ 537210 w 2355532"/>
              <a:gd name="connsiteY261" fmla="*/ 1782128 h 2277427"/>
              <a:gd name="connsiteX262" fmla="*/ 524827 w 2355532"/>
              <a:gd name="connsiteY262" fmla="*/ 1789747 h 2277427"/>
              <a:gd name="connsiteX263" fmla="*/ 519113 w 2355532"/>
              <a:gd name="connsiteY263" fmla="*/ 1793558 h 2277427"/>
              <a:gd name="connsiteX264" fmla="*/ 512445 w 2355532"/>
              <a:gd name="connsiteY264" fmla="*/ 1799272 h 2277427"/>
              <a:gd name="connsiteX265" fmla="*/ 505777 w 2355532"/>
              <a:gd name="connsiteY265" fmla="*/ 1804987 h 2277427"/>
              <a:gd name="connsiteX266" fmla="*/ 502920 w 2355532"/>
              <a:gd name="connsiteY266" fmla="*/ 1807845 h 2277427"/>
              <a:gd name="connsiteX267" fmla="*/ 501967 w 2355532"/>
              <a:gd name="connsiteY267" fmla="*/ 1808797 h 2277427"/>
              <a:gd name="connsiteX268" fmla="*/ 502920 w 2355532"/>
              <a:gd name="connsiteY268" fmla="*/ 1807845 h 2277427"/>
              <a:gd name="connsiteX269" fmla="*/ 501967 w 2355532"/>
              <a:gd name="connsiteY269" fmla="*/ 1808797 h 2277427"/>
              <a:gd name="connsiteX270" fmla="*/ 492442 w 2355532"/>
              <a:gd name="connsiteY270" fmla="*/ 1819275 h 2277427"/>
              <a:gd name="connsiteX271" fmla="*/ 484822 w 2355532"/>
              <a:gd name="connsiteY271" fmla="*/ 1831658 h 2277427"/>
              <a:gd name="connsiteX272" fmla="*/ 462915 w 2355532"/>
              <a:gd name="connsiteY272" fmla="*/ 1885950 h 2277427"/>
              <a:gd name="connsiteX273" fmla="*/ 451485 w 2355532"/>
              <a:gd name="connsiteY273" fmla="*/ 1946910 h 2277427"/>
              <a:gd name="connsiteX274" fmla="*/ 439102 w 2355532"/>
              <a:gd name="connsiteY274" fmla="*/ 2009775 h 2277427"/>
              <a:gd name="connsiteX275" fmla="*/ 415290 w 2355532"/>
              <a:gd name="connsiteY275" fmla="*/ 2070735 h 2277427"/>
              <a:gd name="connsiteX276" fmla="*/ 405765 w 2355532"/>
              <a:gd name="connsiteY276" fmla="*/ 2085975 h 2277427"/>
              <a:gd name="connsiteX277" fmla="*/ 396240 w 2355532"/>
              <a:gd name="connsiteY277" fmla="*/ 2099310 h 2277427"/>
              <a:gd name="connsiteX278" fmla="*/ 386715 w 2355532"/>
              <a:gd name="connsiteY278" fmla="*/ 2109788 h 2277427"/>
              <a:gd name="connsiteX279" fmla="*/ 385763 w 2355532"/>
              <a:gd name="connsiteY279" fmla="*/ 2110740 h 2277427"/>
              <a:gd name="connsiteX280" fmla="*/ 383857 w 2355532"/>
              <a:gd name="connsiteY280" fmla="*/ 2112645 h 2277427"/>
              <a:gd name="connsiteX281" fmla="*/ 382905 w 2355532"/>
              <a:gd name="connsiteY281" fmla="*/ 2113597 h 2277427"/>
              <a:gd name="connsiteX282" fmla="*/ 380047 w 2355532"/>
              <a:gd name="connsiteY282" fmla="*/ 2116455 h 2277427"/>
              <a:gd name="connsiteX283" fmla="*/ 374332 w 2355532"/>
              <a:gd name="connsiteY283" fmla="*/ 2122170 h 2277427"/>
              <a:gd name="connsiteX284" fmla="*/ 322897 w 2355532"/>
              <a:gd name="connsiteY284" fmla="*/ 2154555 h 2277427"/>
              <a:gd name="connsiteX285" fmla="*/ 224790 w 2355532"/>
              <a:gd name="connsiteY285" fmla="*/ 2180272 h 2277427"/>
              <a:gd name="connsiteX286" fmla="*/ 149542 w 2355532"/>
              <a:gd name="connsiteY286" fmla="*/ 2196465 h 2277427"/>
              <a:gd name="connsiteX287" fmla="*/ 141922 w 2355532"/>
              <a:gd name="connsiteY287" fmla="*/ 2198370 h 2277427"/>
              <a:gd name="connsiteX288" fmla="*/ 134302 w 2355532"/>
              <a:gd name="connsiteY288" fmla="*/ 2201228 h 2277427"/>
              <a:gd name="connsiteX289" fmla="*/ 120967 w 2355532"/>
              <a:gd name="connsiteY289" fmla="*/ 2206943 h 2277427"/>
              <a:gd name="connsiteX290" fmla="*/ 109538 w 2355532"/>
              <a:gd name="connsiteY290" fmla="*/ 2212658 h 2277427"/>
              <a:gd name="connsiteX291" fmla="*/ 100965 w 2355532"/>
              <a:gd name="connsiteY291" fmla="*/ 2218372 h 2277427"/>
              <a:gd name="connsiteX292" fmla="*/ 96202 w 2355532"/>
              <a:gd name="connsiteY292" fmla="*/ 2221230 h 2277427"/>
              <a:gd name="connsiteX293" fmla="*/ 91440 w 2355532"/>
              <a:gd name="connsiteY293" fmla="*/ 2225993 h 2277427"/>
              <a:gd name="connsiteX294" fmla="*/ 81915 w 2355532"/>
              <a:gd name="connsiteY294" fmla="*/ 2234565 h 2277427"/>
              <a:gd name="connsiteX295" fmla="*/ 81915 w 2355532"/>
              <a:gd name="connsiteY295" fmla="*/ 2234565 h 2277427"/>
              <a:gd name="connsiteX296" fmla="*/ 82867 w 2355532"/>
              <a:gd name="connsiteY296" fmla="*/ 2233613 h 2277427"/>
              <a:gd name="connsiteX297" fmla="*/ 82867 w 2355532"/>
              <a:gd name="connsiteY297" fmla="*/ 2233613 h 2277427"/>
              <a:gd name="connsiteX298" fmla="*/ 81915 w 2355532"/>
              <a:gd name="connsiteY298" fmla="*/ 2234565 h 2277427"/>
              <a:gd name="connsiteX299" fmla="*/ 80010 w 2355532"/>
              <a:gd name="connsiteY299" fmla="*/ 2236470 h 2277427"/>
              <a:gd name="connsiteX300" fmla="*/ 77152 w 2355532"/>
              <a:gd name="connsiteY300" fmla="*/ 2240280 h 2277427"/>
              <a:gd name="connsiteX301" fmla="*/ 71438 w 2355532"/>
              <a:gd name="connsiteY301" fmla="*/ 2246947 h 2277427"/>
              <a:gd name="connsiteX302" fmla="*/ 66675 w 2355532"/>
              <a:gd name="connsiteY302" fmla="*/ 2252663 h 2277427"/>
              <a:gd name="connsiteX303" fmla="*/ 63817 w 2355532"/>
              <a:gd name="connsiteY303" fmla="*/ 2258378 h 2277427"/>
              <a:gd name="connsiteX304" fmla="*/ 60960 w 2355532"/>
              <a:gd name="connsiteY304" fmla="*/ 2263140 h 2277427"/>
              <a:gd name="connsiteX305" fmla="*/ 58102 w 2355532"/>
              <a:gd name="connsiteY305" fmla="*/ 2267903 h 2277427"/>
              <a:gd name="connsiteX306" fmla="*/ 53340 w 2355532"/>
              <a:gd name="connsiteY306" fmla="*/ 2277428 h 2277427"/>
              <a:gd name="connsiteX307" fmla="*/ 0 w 2355532"/>
              <a:gd name="connsiteY307" fmla="*/ 2248853 h 227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2355532" h="2277427">
                <a:moveTo>
                  <a:pt x="0" y="2248853"/>
                </a:moveTo>
                <a:cubicBezTo>
                  <a:pt x="0" y="2248853"/>
                  <a:pt x="1905" y="2245995"/>
                  <a:pt x="4763" y="2239328"/>
                </a:cubicBezTo>
                <a:cubicBezTo>
                  <a:pt x="5715" y="2237422"/>
                  <a:pt x="6667" y="2236470"/>
                  <a:pt x="7620" y="2234565"/>
                </a:cubicBezTo>
                <a:cubicBezTo>
                  <a:pt x="8572" y="2232660"/>
                  <a:pt x="10477" y="2229803"/>
                  <a:pt x="12382" y="2226945"/>
                </a:cubicBezTo>
                <a:cubicBezTo>
                  <a:pt x="14288" y="2224088"/>
                  <a:pt x="15240" y="2221230"/>
                  <a:pt x="18097" y="2218372"/>
                </a:cubicBezTo>
                <a:cubicBezTo>
                  <a:pt x="20002" y="2215515"/>
                  <a:pt x="21907" y="2212658"/>
                  <a:pt x="24765" y="2209800"/>
                </a:cubicBezTo>
                <a:cubicBezTo>
                  <a:pt x="26670" y="2206943"/>
                  <a:pt x="29527" y="2203133"/>
                  <a:pt x="32385" y="2200275"/>
                </a:cubicBezTo>
                <a:cubicBezTo>
                  <a:pt x="34290" y="2198370"/>
                  <a:pt x="35242" y="2197418"/>
                  <a:pt x="37147" y="2195513"/>
                </a:cubicBezTo>
                <a:lnTo>
                  <a:pt x="39052" y="2192655"/>
                </a:lnTo>
                <a:lnTo>
                  <a:pt x="40005" y="2191703"/>
                </a:lnTo>
                <a:lnTo>
                  <a:pt x="40957" y="2190750"/>
                </a:lnTo>
                <a:lnTo>
                  <a:pt x="42863" y="2188845"/>
                </a:lnTo>
                <a:cubicBezTo>
                  <a:pt x="45720" y="2185988"/>
                  <a:pt x="49530" y="2183130"/>
                  <a:pt x="52388" y="2180272"/>
                </a:cubicBezTo>
                <a:cubicBezTo>
                  <a:pt x="54292" y="2178368"/>
                  <a:pt x="56197" y="2177415"/>
                  <a:pt x="57150" y="2175510"/>
                </a:cubicBezTo>
                <a:cubicBezTo>
                  <a:pt x="59055" y="2173605"/>
                  <a:pt x="61913" y="2172653"/>
                  <a:pt x="63817" y="2170747"/>
                </a:cubicBezTo>
                <a:cubicBezTo>
                  <a:pt x="68580" y="2166938"/>
                  <a:pt x="74295" y="2164080"/>
                  <a:pt x="79057" y="2160270"/>
                </a:cubicBezTo>
                <a:cubicBezTo>
                  <a:pt x="84772" y="2157413"/>
                  <a:pt x="89535" y="2154555"/>
                  <a:pt x="95250" y="2151697"/>
                </a:cubicBezTo>
                <a:cubicBezTo>
                  <a:pt x="100965" y="2148840"/>
                  <a:pt x="106680" y="2146935"/>
                  <a:pt x="112395" y="2144078"/>
                </a:cubicBezTo>
                <a:cubicBezTo>
                  <a:pt x="115252" y="2143125"/>
                  <a:pt x="118110" y="2142172"/>
                  <a:pt x="121920" y="2140268"/>
                </a:cubicBezTo>
                <a:cubicBezTo>
                  <a:pt x="124777" y="2139315"/>
                  <a:pt x="128588" y="2138363"/>
                  <a:pt x="131445" y="2137410"/>
                </a:cubicBezTo>
                <a:cubicBezTo>
                  <a:pt x="157163" y="2129790"/>
                  <a:pt x="184785" y="2125028"/>
                  <a:pt x="213360" y="2119313"/>
                </a:cubicBezTo>
                <a:cubicBezTo>
                  <a:pt x="241935" y="2114550"/>
                  <a:pt x="271463" y="2108835"/>
                  <a:pt x="299085" y="2097405"/>
                </a:cubicBezTo>
                <a:cubicBezTo>
                  <a:pt x="312420" y="2090737"/>
                  <a:pt x="324802" y="2084070"/>
                  <a:pt x="336232" y="2074545"/>
                </a:cubicBezTo>
                <a:lnTo>
                  <a:pt x="340042" y="2070735"/>
                </a:lnTo>
                <a:lnTo>
                  <a:pt x="341947" y="2068830"/>
                </a:lnTo>
                <a:lnTo>
                  <a:pt x="342900" y="2068830"/>
                </a:lnTo>
                <a:cubicBezTo>
                  <a:pt x="340042" y="2071687"/>
                  <a:pt x="342900" y="2068830"/>
                  <a:pt x="341947" y="2069783"/>
                </a:cubicBezTo>
                <a:lnTo>
                  <a:pt x="342900" y="2068830"/>
                </a:lnTo>
                <a:cubicBezTo>
                  <a:pt x="345757" y="2065020"/>
                  <a:pt x="348615" y="2062162"/>
                  <a:pt x="352425" y="2058353"/>
                </a:cubicBezTo>
                <a:cubicBezTo>
                  <a:pt x="356235" y="2054543"/>
                  <a:pt x="357188" y="2051685"/>
                  <a:pt x="359092" y="2048828"/>
                </a:cubicBezTo>
                <a:cubicBezTo>
                  <a:pt x="360997" y="2045970"/>
                  <a:pt x="362902" y="2043112"/>
                  <a:pt x="364807" y="2040255"/>
                </a:cubicBezTo>
                <a:cubicBezTo>
                  <a:pt x="372427" y="2025968"/>
                  <a:pt x="379095" y="2009775"/>
                  <a:pt x="383857" y="1992630"/>
                </a:cubicBezTo>
                <a:cubicBezTo>
                  <a:pt x="388620" y="1974533"/>
                  <a:pt x="392430" y="1955483"/>
                  <a:pt x="396240" y="1934528"/>
                </a:cubicBezTo>
                <a:cubicBezTo>
                  <a:pt x="400050" y="1913572"/>
                  <a:pt x="403860" y="1892618"/>
                  <a:pt x="410527" y="1869758"/>
                </a:cubicBezTo>
                <a:cubicBezTo>
                  <a:pt x="417195" y="1846897"/>
                  <a:pt x="425767" y="1824037"/>
                  <a:pt x="440055" y="1802130"/>
                </a:cubicBezTo>
                <a:cubicBezTo>
                  <a:pt x="443865" y="1796415"/>
                  <a:pt x="447675" y="1791653"/>
                  <a:pt x="451485" y="1785937"/>
                </a:cubicBezTo>
                <a:cubicBezTo>
                  <a:pt x="456247" y="1781175"/>
                  <a:pt x="460057" y="1776412"/>
                  <a:pt x="464820" y="1770697"/>
                </a:cubicBezTo>
                <a:lnTo>
                  <a:pt x="466725" y="1768793"/>
                </a:lnTo>
                <a:cubicBezTo>
                  <a:pt x="465772" y="1769745"/>
                  <a:pt x="468630" y="1766887"/>
                  <a:pt x="468630" y="1766887"/>
                </a:cubicBezTo>
                <a:lnTo>
                  <a:pt x="469582" y="1765935"/>
                </a:lnTo>
                <a:lnTo>
                  <a:pt x="472440" y="1763078"/>
                </a:lnTo>
                <a:lnTo>
                  <a:pt x="479107" y="1757362"/>
                </a:lnTo>
                <a:cubicBezTo>
                  <a:pt x="481013" y="1755458"/>
                  <a:pt x="482917" y="1753553"/>
                  <a:pt x="485775" y="1751648"/>
                </a:cubicBezTo>
                <a:lnTo>
                  <a:pt x="494347" y="1745933"/>
                </a:lnTo>
                <a:lnTo>
                  <a:pt x="502920" y="1740218"/>
                </a:lnTo>
                <a:cubicBezTo>
                  <a:pt x="505777" y="1738312"/>
                  <a:pt x="508635" y="1737360"/>
                  <a:pt x="511492" y="1735455"/>
                </a:cubicBezTo>
                <a:cubicBezTo>
                  <a:pt x="517207" y="1732598"/>
                  <a:pt x="522922" y="1728787"/>
                  <a:pt x="529590" y="1726883"/>
                </a:cubicBezTo>
                <a:cubicBezTo>
                  <a:pt x="535305" y="1724978"/>
                  <a:pt x="541972" y="1722120"/>
                  <a:pt x="547688" y="1720215"/>
                </a:cubicBezTo>
                <a:cubicBezTo>
                  <a:pt x="554355" y="1718310"/>
                  <a:pt x="560070" y="1716405"/>
                  <a:pt x="566738" y="1714500"/>
                </a:cubicBezTo>
                <a:cubicBezTo>
                  <a:pt x="616268" y="1701165"/>
                  <a:pt x="665797" y="1698308"/>
                  <a:pt x="708660" y="1683068"/>
                </a:cubicBezTo>
                <a:cubicBezTo>
                  <a:pt x="730568" y="1675448"/>
                  <a:pt x="748665" y="1664970"/>
                  <a:pt x="764857" y="1650683"/>
                </a:cubicBezTo>
                <a:lnTo>
                  <a:pt x="767715" y="1647825"/>
                </a:lnTo>
                <a:cubicBezTo>
                  <a:pt x="768667" y="1646873"/>
                  <a:pt x="766763" y="1648778"/>
                  <a:pt x="767715" y="1648778"/>
                </a:cubicBezTo>
                <a:lnTo>
                  <a:pt x="768667" y="1647825"/>
                </a:lnTo>
                <a:lnTo>
                  <a:pt x="770572" y="1645920"/>
                </a:lnTo>
                <a:lnTo>
                  <a:pt x="777240" y="1638300"/>
                </a:lnTo>
                <a:cubicBezTo>
                  <a:pt x="779145" y="1636395"/>
                  <a:pt x="782003" y="1633537"/>
                  <a:pt x="782955" y="1631633"/>
                </a:cubicBezTo>
                <a:cubicBezTo>
                  <a:pt x="783907" y="1629728"/>
                  <a:pt x="785813" y="1627823"/>
                  <a:pt x="786765" y="1625918"/>
                </a:cubicBezTo>
                <a:cubicBezTo>
                  <a:pt x="787717" y="1624012"/>
                  <a:pt x="789622" y="1622108"/>
                  <a:pt x="790575" y="1620203"/>
                </a:cubicBezTo>
                <a:lnTo>
                  <a:pt x="794385" y="1612583"/>
                </a:lnTo>
                <a:lnTo>
                  <a:pt x="798195" y="1604962"/>
                </a:lnTo>
                <a:lnTo>
                  <a:pt x="801053" y="1597343"/>
                </a:lnTo>
                <a:cubicBezTo>
                  <a:pt x="819150" y="1554480"/>
                  <a:pt x="822007" y="1501140"/>
                  <a:pt x="837247" y="1444943"/>
                </a:cubicBezTo>
                <a:cubicBezTo>
                  <a:pt x="844867" y="1417320"/>
                  <a:pt x="857250" y="1388745"/>
                  <a:pt x="876300" y="1363980"/>
                </a:cubicBezTo>
                <a:lnTo>
                  <a:pt x="883920" y="1355408"/>
                </a:lnTo>
                <a:lnTo>
                  <a:pt x="887730" y="1350645"/>
                </a:lnTo>
                <a:lnTo>
                  <a:pt x="889635" y="1348740"/>
                </a:lnTo>
                <a:lnTo>
                  <a:pt x="890588" y="1347787"/>
                </a:lnTo>
                <a:cubicBezTo>
                  <a:pt x="893445" y="1344930"/>
                  <a:pt x="891540" y="1346835"/>
                  <a:pt x="892492" y="1345883"/>
                </a:cubicBezTo>
                <a:lnTo>
                  <a:pt x="907732" y="1332548"/>
                </a:lnTo>
                <a:cubicBezTo>
                  <a:pt x="914400" y="1327785"/>
                  <a:pt x="921067" y="1323023"/>
                  <a:pt x="928688" y="1318260"/>
                </a:cubicBezTo>
                <a:lnTo>
                  <a:pt x="949642" y="1307783"/>
                </a:lnTo>
                <a:cubicBezTo>
                  <a:pt x="978217" y="1295400"/>
                  <a:pt x="1006792" y="1288733"/>
                  <a:pt x="1034415" y="1283970"/>
                </a:cubicBezTo>
                <a:cubicBezTo>
                  <a:pt x="1062038" y="1279208"/>
                  <a:pt x="1088707" y="1274445"/>
                  <a:pt x="1114425" y="1267778"/>
                </a:cubicBezTo>
                <a:cubicBezTo>
                  <a:pt x="1139190" y="1261110"/>
                  <a:pt x="1162050" y="1251585"/>
                  <a:pt x="1180148" y="1237298"/>
                </a:cubicBezTo>
                <a:lnTo>
                  <a:pt x="1186815" y="1231583"/>
                </a:lnTo>
                <a:lnTo>
                  <a:pt x="1189673" y="1228725"/>
                </a:lnTo>
                <a:lnTo>
                  <a:pt x="1191578" y="1226820"/>
                </a:lnTo>
                <a:lnTo>
                  <a:pt x="1192530" y="1225868"/>
                </a:lnTo>
                <a:cubicBezTo>
                  <a:pt x="1193482" y="1225868"/>
                  <a:pt x="1190625" y="1227773"/>
                  <a:pt x="1192530" y="1225868"/>
                </a:cubicBezTo>
                <a:lnTo>
                  <a:pt x="1205865" y="1209675"/>
                </a:lnTo>
                <a:cubicBezTo>
                  <a:pt x="1208723" y="1204912"/>
                  <a:pt x="1211580" y="1201103"/>
                  <a:pt x="1214438" y="1196340"/>
                </a:cubicBezTo>
                <a:lnTo>
                  <a:pt x="1223010" y="1180148"/>
                </a:lnTo>
                <a:cubicBezTo>
                  <a:pt x="1232535" y="1158240"/>
                  <a:pt x="1239203" y="1132523"/>
                  <a:pt x="1243965" y="1105853"/>
                </a:cubicBezTo>
                <a:cubicBezTo>
                  <a:pt x="1248728" y="1079183"/>
                  <a:pt x="1253490" y="1050608"/>
                  <a:pt x="1261110" y="1022032"/>
                </a:cubicBezTo>
                <a:cubicBezTo>
                  <a:pt x="1268730" y="993457"/>
                  <a:pt x="1281113" y="963930"/>
                  <a:pt x="1301115" y="939165"/>
                </a:cubicBezTo>
                <a:lnTo>
                  <a:pt x="1308735" y="929640"/>
                </a:lnTo>
                <a:lnTo>
                  <a:pt x="1312545" y="924878"/>
                </a:lnTo>
                <a:lnTo>
                  <a:pt x="1314450" y="922973"/>
                </a:lnTo>
                <a:lnTo>
                  <a:pt x="1317307" y="920115"/>
                </a:lnTo>
                <a:cubicBezTo>
                  <a:pt x="1323023" y="915353"/>
                  <a:pt x="1326832" y="910590"/>
                  <a:pt x="1333500" y="906780"/>
                </a:cubicBezTo>
                <a:cubicBezTo>
                  <a:pt x="1340167" y="902018"/>
                  <a:pt x="1347788" y="897255"/>
                  <a:pt x="1354455" y="892493"/>
                </a:cubicBezTo>
                <a:cubicBezTo>
                  <a:pt x="1361123" y="888682"/>
                  <a:pt x="1367790" y="884873"/>
                  <a:pt x="1375410" y="882015"/>
                </a:cubicBezTo>
                <a:cubicBezTo>
                  <a:pt x="1403985" y="869632"/>
                  <a:pt x="1432560" y="863918"/>
                  <a:pt x="1459230" y="858203"/>
                </a:cubicBezTo>
                <a:cubicBezTo>
                  <a:pt x="1486853" y="853440"/>
                  <a:pt x="1512570" y="848678"/>
                  <a:pt x="1537335" y="842962"/>
                </a:cubicBezTo>
                <a:cubicBezTo>
                  <a:pt x="1561148" y="836295"/>
                  <a:pt x="1583055" y="827723"/>
                  <a:pt x="1601153" y="814387"/>
                </a:cubicBezTo>
                <a:cubicBezTo>
                  <a:pt x="1605915" y="811530"/>
                  <a:pt x="1609725" y="806768"/>
                  <a:pt x="1613535" y="803910"/>
                </a:cubicBezTo>
                <a:lnTo>
                  <a:pt x="1615440" y="802957"/>
                </a:lnTo>
                <a:lnTo>
                  <a:pt x="1616392" y="802005"/>
                </a:lnTo>
                <a:cubicBezTo>
                  <a:pt x="1617345" y="801053"/>
                  <a:pt x="1615440" y="802957"/>
                  <a:pt x="1616392" y="802005"/>
                </a:cubicBezTo>
                <a:lnTo>
                  <a:pt x="1619250" y="798195"/>
                </a:lnTo>
                <a:lnTo>
                  <a:pt x="1625917" y="790575"/>
                </a:lnTo>
                <a:cubicBezTo>
                  <a:pt x="1630680" y="784860"/>
                  <a:pt x="1632585" y="781050"/>
                  <a:pt x="1635442" y="777240"/>
                </a:cubicBezTo>
                <a:cubicBezTo>
                  <a:pt x="1638300" y="773430"/>
                  <a:pt x="1641157" y="767715"/>
                  <a:pt x="1643063" y="762953"/>
                </a:cubicBezTo>
                <a:cubicBezTo>
                  <a:pt x="1663065" y="721995"/>
                  <a:pt x="1667828" y="671512"/>
                  <a:pt x="1678305" y="620078"/>
                </a:cubicBezTo>
                <a:cubicBezTo>
                  <a:pt x="1684020" y="594360"/>
                  <a:pt x="1691640" y="567690"/>
                  <a:pt x="1704975" y="542925"/>
                </a:cubicBezTo>
                <a:cubicBezTo>
                  <a:pt x="1707832" y="536257"/>
                  <a:pt x="1711642" y="530543"/>
                  <a:pt x="1716405" y="524828"/>
                </a:cubicBezTo>
                <a:cubicBezTo>
                  <a:pt x="1718310" y="521970"/>
                  <a:pt x="1720215" y="519113"/>
                  <a:pt x="1722120" y="516255"/>
                </a:cubicBezTo>
                <a:lnTo>
                  <a:pt x="1728788" y="508635"/>
                </a:lnTo>
                <a:lnTo>
                  <a:pt x="1735455" y="501015"/>
                </a:lnTo>
                <a:lnTo>
                  <a:pt x="1737360" y="499110"/>
                </a:lnTo>
                <a:cubicBezTo>
                  <a:pt x="1737360" y="499110"/>
                  <a:pt x="1740217" y="496253"/>
                  <a:pt x="1739265" y="497205"/>
                </a:cubicBezTo>
                <a:lnTo>
                  <a:pt x="1740217" y="496253"/>
                </a:lnTo>
                <a:lnTo>
                  <a:pt x="1744028" y="493395"/>
                </a:lnTo>
                <a:lnTo>
                  <a:pt x="1750695" y="487680"/>
                </a:lnTo>
                <a:cubicBezTo>
                  <a:pt x="1752600" y="485775"/>
                  <a:pt x="1754505" y="483870"/>
                  <a:pt x="1758315" y="481965"/>
                </a:cubicBezTo>
                <a:cubicBezTo>
                  <a:pt x="1764030" y="478155"/>
                  <a:pt x="1770698" y="473392"/>
                  <a:pt x="1776413" y="469582"/>
                </a:cubicBezTo>
                <a:cubicBezTo>
                  <a:pt x="1782128" y="466725"/>
                  <a:pt x="1788795" y="462915"/>
                  <a:pt x="1794510" y="460057"/>
                </a:cubicBezTo>
                <a:cubicBezTo>
                  <a:pt x="1806892" y="454342"/>
                  <a:pt x="1819275" y="449580"/>
                  <a:pt x="1830705" y="446723"/>
                </a:cubicBezTo>
                <a:cubicBezTo>
                  <a:pt x="1854517" y="439103"/>
                  <a:pt x="1878330" y="435292"/>
                  <a:pt x="1900238" y="431482"/>
                </a:cubicBezTo>
                <a:cubicBezTo>
                  <a:pt x="1922145" y="427673"/>
                  <a:pt x="1943100" y="422910"/>
                  <a:pt x="1963103" y="418148"/>
                </a:cubicBezTo>
                <a:cubicBezTo>
                  <a:pt x="1982153" y="412432"/>
                  <a:pt x="1999298" y="405765"/>
                  <a:pt x="2014538" y="396240"/>
                </a:cubicBezTo>
                <a:cubicBezTo>
                  <a:pt x="2018348" y="393382"/>
                  <a:pt x="2022157" y="391478"/>
                  <a:pt x="2025015" y="388620"/>
                </a:cubicBezTo>
                <a:cubicBezTo>
                  <a:pt x="2027873" y="385763"/>
                  <a:pt x="2031682" y="382905"/>
                  <a:pt x="2034540" y="380048"/>
                </a:cubicBezTo>
                <a:lnTo>
                  <a:pt x="2036445" y="378142"/>
                </a:lnTo>
                <a:lnTo>
                  <a:pt x="2037398" y="377190"/>
                </a:lnTo>
                <a:cubicBezTo>
                  <a:pt x="2037398" y="377190"/>
                  <a:pt x="2039303" y="375285"/>
                  <a:pt x="2036445" y="378142"/>
                </a:cubicBezTo>
                <a:lnTo>
                  <a:pt x="2037398" y="377190"/>
                </a:lnTo>
                <a:lnTo>
                  <a:pt x="2042160" y="371475"/>
                </a:lnTo>
                <a:lnTo>
                  <a:pt x="2046923" y="365760"/>
                </a:lnTo>
                <a:cubicBezTo>
                  <a:pt x="2048828" y="363855"/>
                  <a:pt x="2050732" y="361950"/>
                  <a:pt x="2050732" y="360045"/>
                </a:cubicBezTo>
                <a:cubicBezTo>
                  <a:pt x="2058353" y="348615"/>
                  <a:pt x="2066925" y="332423"/>
                  <a:pt x="2072640" y="317182"/>
                </a:cubicBezTo>
                <a:cubicBezTo>
                  <a:pt x="2077403" y="300990"/>
                  <a:pt x="2082165" y="283845"/>
                  <a:pt x="2085023" y="266700"/>
                </a:cubicBezTo>
                <a:cubicBezTo>
                  <a:pt x="2088832" y="249555"/>
                  <a:pt x="2091690" y="232410"/>
                  <a:pt x="2094548" y="215265"/>
                </a:cubicBezTo>
                <a:cubicBezTo>
                  <a:pt x="2101215" y="180975"/>
                  <a:pt x="2109788" y="146685"/>
                  <a:pt x="2125980" y="116205"/>
                </a:cubicBezTo>
                <a:cubicBezTo>
                  <a:pt x="2129790" y="108585"/>
                  <a:pt x="2135505" y="101917"/>
                  <a:pt x="2139315" y="95250"/>
                </a:cubicBezTo>
                <a:cubicBezTo>
                  <a:pt x="2144078" y="88582"/>
                  <a:pt x="2149792" y="82867"/>
                  <a:pt x="2154555" y="77152"/>
                </a:cubicBezTo>
                <a:lnTo>
                  <a:pt x="2156460" y="75248"/>
                </a:lnTo>
                <a:lnTo>
                  <a:pt x="2157413" y="74295"/>
                </a:lnTo>
                <a:cubicBezTo>
                  <a:pt x="2158365" y="73342"/>
                  <a:pt x="2156460" y="75248"/>
                  <a:pt x="2159317" y="72390"/>
                </a:cubicBezTo>
                <a:lnTo>
                  <a:pt x="2160270" y="71438"/>
                </a:lnTo>
                <a:lnTo>
                  <a:pt x="2164080" y="68580"/>
                </a:lnTo>
                <a:cubicBezTo>
                  <a:pt x="2166938" y="66675"/>
                  <a:pt x="2168842" y="63817"/>
                  <a:pt x="2171700" y="61913"/>
                </a:cubicBezTo>
                <a:cubicBezTo>
                  <a:pt x="2174558" y="60007"/>
                  <a:pt x="2176463" y="58102"/>
                  <a:pt x="2179320" y="55245"/>
                </a:cubicBezTo>
                <a:cubicBezTo>
                  <a:pt x="2182178" y="53340"/>
                  <a:pt x="2185988" y="50482"/>
                  <a:pt x="2188845" y="48577"/>
                </a:cubicBezTo>
                <a:cubicBezTo>
                  <a:pt x="2202180" y="39052"/>
                  <a:pt x="2213610" y="34290"/>
                  <a:pt x="2225040" y="29527"/>
                </a:cubicBezTo>
                <a:cubicBezTo>
                  <a:pt x="2230755" y="27623"/>
                  <a:pt x="2236470" y="25717"/>
                  <a:pt x="2241233" y="23813"/>
                </a:cubicBezTo>
                <a:cubicBezTo>
                  <a:pt x="2246948" y="21907"/>
                  <a:pt x="2251710" y="20002"/>
                  <a:pt x="2256473" y="19050"/>
                </a:cubicBezTo>
                <a:cubicBezTo>
                  <a:pt x="2276475" y="13335"/>
                  <a:pt x="2292667" y="10477"/>
                  <a:pt x="2306003" y="7620"/>
                </a:cubicBezTo>
                <a:cubicBezTo>
                  <a:pt x="2319338" y="4763"/>
                  <a:pt x="2328863" y="2857"/>
                  <a:pt x="2335530" y="1905"/>
                </a:cubicBezTo>
                <a:cubicBezTo>
                  <a:pt x="2342198" y="952"/>
                  <a:pt x="2345055" y="0"/>
                  <a:pt x="2345055" y="0"/>
                </a:cubicBezTo>
                <a:lnTo>
                  <a:pt x="2355533" y="59055"/>
                </a:lnTo>
                <a:cubicBezTo>
                  <a:pt x="2355533" y="59055"/>
                  <a:pt x="2351723" y="60007"/>
                  <a:pt x="2345055" y="60960"/>
                </a:cubicBezTo>
                <a:cubicBezTo>
                  <a:pt x="2338388" y="61913"/>
                  <a:pt x="2328863" y="63817"/>
                  <a:pt x="2315528" y="65723"/>
                </a:cubicBezTo>
                <a:cubicBezTo>
                  <a:pt x="2303145" y="67627"/>
                  <a:pt x="2287905" y="70485"/>
                  <a:pt x="2270760" y="75248"/>
                </a:cubicBezTo>
                <a:cubicBezTo>
                  <a:pt x="2265998" y="76200"/>
                  <a:pt x="2262188" y="77152"/>
                  <a:pt x="2258378" y="79057"/>
                </a:cubicBezTo>
                <a:cubicBezTo>
                  <a:pt x="2254567" y="80963"/>
                  <a:pt x="2249805" y="81915"/>
                  <a:pt x="2245042" y="83820"/>
                </a:cubicBezTo>
                <a:cubicBezTo>
                  <a:pt x="2236470" y="87630"/>
                  <a:pt x="2226945" y="91440"/>
                  <a:pt x="2220278" y="96202"/>
                </a:cubicBezTo>
                <a:cubicBezTo>
                  <a:pt x="2218373" y="97155"/>
                  <a:pt x="2216467" y="98107"/>
                  <a:pt x="2214563" y="100013"/>
                </a:cubicBezTo>
                <a:cubicBezTo>
                  <a:pt x="2212658" y="100965"/>
                  <a:pt x="2209800" y="103823"/>
                  <a:pt x="2206942" y="105727"/>
                </a:cubicBezTo>
                <a:cubicBezTo>
                  <a:pt x="2204085" y="107632"/>
                  <a:pt x="2202180" y="109538"/>
                  <a:pt x="2199323" y="112395"/>
                </a:cubicBezTo>
                <a:lnTo>
                  <a:pt x="2195513" y="115252"/>
                </a:lnTo>
                <a:lnTo>
                  <a:pt x="2194560" y="116205"/>
                </a:lnTo>
                <a:cubicBezTo>
                  <a:pt x="2197417" y="113348"/>
                  <a:pt x="2195513" y="115252"/>
                  <a:pt x="2195513" y="115252"/>
                </a:cubicBezTo>
                <a:lnTo>
                  <a:pt x="2195513" y="115252"/>
                </a:lnTo>
                <a:lnTo>
                  <a:pt x="2194560" y="117157"/>
                </a:lnTo>
                <a:cubicBezTo>
                  <a:pt x="2190750" y="121920"/>
                  <a:pt x="2186940" y="125730"/>
                  <a:pt x="2183130" y="130492"/>
                </a:cubicBezTo>
                <a:cubicBezTo>
                  <a:pt x="2180273" y="135255"/>
                  <a:pt x="2176463" y="140017"/>
                  <a:pt x="2173605" y="145732"/>
                </a:cubicBezTo>
                <a:cubicBezTo>
                  <a:pt x="2161223" y="167640"/>
                  <a:pt x="2153603" y="195263"/>
                  <a:pt x="2147888" y="227648"/>
                </a:cubicBezTo>
                <a:cubicBezTo>
                  <a:pt x="2145030" y="243840"/>
                  <a:pt x="2142173" y="260985"/>
                  <a:pt x="2139315" y="280035"/>
                </a:cubicBezTo>
                <a:cubicBezTo>
                  <a:pt x="2136458" y="298132"/>
                  <a:pt x="2130742" y="318135"/>
                  <a:pt x="2125028" y="338138"/>
                </a:cubicBezTo>
                <a:cubicBezTo>
                  <a:pt x="2121217" y="347663"/>
                  <a:pt x="2117408" y="358140"/>
                  <a:pt x="2112645" y="368617"/>
                </a:cubicBezTo>
                <a:cubicBezTo>
                  <a:pt x="2109788" y="373380"/>
                  <a:pt x="2107883" y="378142"/>
                  <a:pt x="2104073" y="383857"/>
                </a:cubicBezTo>
                <a:cubicBezTo>
                  <a:pt x="2100263" y="388620"/>
                  <a:pt x="2097405" y="394335"/>
                  <a:pt x="2093595" y="399098"/>
                </a:cubicBezTo>
                <a:cubicBezTo>
                  <a:pt x="2091690" y="401955"/>
                  <a:pt x="2089785" y="403860"/>
                  <a:pt x="2088832" y="405765"/>
                </a:cubicBezTo>
                <a:lnTo>
                  <a:pt x="2084070" y="411480"/>
                </a:lnTo>
                <a:lnTo>
                  <a:pt x="2079307" y="417195"/>
                </a:lnTo>
                <a:lnTo>
                  <a:pt x="2078355" y="418148"/>
                </a:lnTo>
                <a:cubicBezTo>
                  <a:pt x="2075498" y="421005"/>
                  <a:pt x="2077403" y="419100"/>
                  <a:pt x="2076450" y="420053"/>
                </a:cubicBezTo>
                <a:lnTo>
                  <a:pt x="2074545" y="421957"/>
                </a:lnTo>
                <a:lnTo>
                  <a:pt x="2070735" y="424815"/>
                </a:lnTo>
                <a:cubicBezTo>
                  <a:pt x="2065973" y="428625"/>
                  <a:pt x="2061210" y="432435"/>
                  <a:pt x="2056448" y="436245"/>
                </a:cubicBezTo>
                <a:cubicBezTo>
                  <a:pt x="2051685" y="439103"/>
                  <a:pt x="2045970" y="442913"/>
                  <a:pt x="2041207" y="446723"/>
                </a:cubicBezTo>
                <a:cubicBezTo>
                  <a:pt x="2020253" y="459105"/>
                  <a:pt x="1997392" y="467678"/>
                  <a:pt x="1974532" y="474345"/>
                </a:cubicBezTo>
                <a:cubicBezTo>
                  <a:pt x="1951673" y="480060"/>
                  <a:pt x="1928813" y="483870"/>
                  <a:pt x="1906905" y="487680"/>
                </a:cubicBezTo>
                <a:cubicBezTo>
                  <a:pt x="1884998" y="491490"/>
                  <a:pt x="1863090" y="495300"/>
                  <a:pt x="1842135" y="501015"/>
                </a:cubicBezTo>
                <a:cubicBezTo>
                  <a:pt x="1831657" y="503873"/>
                  <a:pt x="1822132" y="507682"/>
                  <a:pt x="1812607" y="511492"/>
                </a:cubicBezTo>
                <a:cubicBezTo>
                  <a:pt x="1807845" y="513398"/>
                  <a:pt x="1803082" y="516255"/>
                  <a:pt x="1799273" y="518160"/>
                </a:cubicBezTo>
                <a:cubicBezTo>
                  <a:pt x="1795463" y="521017"/>
                  <a:pt x="1791653" y="522923"/>
                  <a:pt x="1787842" y="525780"/>
                </a:cubicBezTo>
                <a:cubicBezTo>
                  <a:pt x="1785938" y="526732"/>
                  <a:pt x="1783080" y="528638"/>
                  <a:pt x="1781175" y="530543"/>
                </a:cubicBezTo>
                <a:lnTo>
                  <a:pt x="1774507" y="536257"/>
                </a:lnTo>
                <a:lnTo>
                  <a:pt x="1770698" y="539115"/>
                </a:lnTo>
                <a:lnTo>
                  <a:pt x="1769745" y="540068"/>
                </a:lnTo>
                <a:cubicBezTo>
                  <a:pt x="1768792" y="541020"/>
                  <a:pt x="1770698" y="539115"/>
                  <a:pt x="1770698" y="540068"/>
                </a:cubicBezTo>
                <a:lnTo>
                  <a:pt x="1769745" y="541973"/>
                </a:lnTo>
                <a:lnTo>
                  <a:pt x="1764982" y="547687"/>
                </a:lnTo>
                <a:lnTo>
                  <a:pt x="1760220" y="553403"/>
                </a:lnTo>
                <a:cubicBezTo>
                  <a:pt x="1758315" y="555307"/>
                  <a:pt x="1757363" y="558165"/>
                  <a:pt x="1755457" y="560070"/>
                </a:cubicBezTo>
                <a:cubicBezTo>
                  <a:pt x="1752600" y="564832"/>
                  <a:pt x="1749742" y="568643"/>
                  <a:pt x="1746885" y="573405"/>
                </a:cubicBezTo>
                <a:cubicBezTo>
                  <a:pt x="1736407" y="592455"/>
                  <a:pt x="1729740" y="613410"/>
                  <a:pt x="1724978" y="637223"/>
                </a:cubicBezTo>
                <a:cubicBezTo>
                  <a:pt x="1720215" y="661035"/>
                  <a:pt x="1716405" y="685800"/>
                  <a:pt x="1710690" y="711518"/>
                </a:cubicBezTo>
                <a:cubicBezTo>
                  <a:pt x="1704975" y="737235"/>
                  <a:pt x="1698307" y="764857"/>
                  <a:pt x="1685925" y="791528"/>
                </a:cubicBezTo>
                <a:cubicBezTo>
                  <a:pt x="1682115" y="798195"/>
                  <a:pt x="1679257" y="804862"/>
                  <a:pt x="1674495" y="811530"/>
                </a:cubicBezTo>
                <a:cubicBezTo>
                  <a:pt x="1669732" y="818198"/>
                  <a:pt x="1664970" y="825818"/>
                  <a:pt x="1661160" y="830580"/>
                </a:cubicBezTo>
                <a:lnTo>
                  <a:pt x="1654492" y="838200"/>
                </a:lnTo>
                <a:lnTo>
                  <a:pt x="1656398" y="834390"/>
                </a:lnTo>
                <a:cubicBezTo>
                  <a:pt x="1656398" y="834390"/>
                  <a:pt x="1653540" y="837248"/>
                  <a:pt x="1654492" y="836295"/>
                </a:cubicBezTo>
                <a:lnTo>
                  <a:pt x="1653540" y="837248"/>
                </a:lnTo>
                <a:lnTo>
                  <a:pt x="1651635" y="839153"/>
                </a:lnTo>
                <a:cubicBezTo>
                  <a:pt x="1645920" y="843915"/>
                  <a:pt x="1640205" y="849630"/>
                  <a:pt x="1633538" y="854393"/>
                </a:cubicBezTo>
                <a:cubicBezTo>
                  <a:pt x="1608773" y="873443"/>
                  <a:pt x="1580198" y="883920"/>
                  <a:pt x="1551623" y="890587"/>
                </a:cubicBezTo>
                <a:cubicBezTo>
                  <a:pt x="1524000" y="898207"/>
                  <a:pt x="1496378" y="902018"/>
                  <a:pt x="1469707" y="905828"/>
                </a:cubicBezTo>
                <a:cubicBezTo>
                  <a:pt x="1443038" y="910590"/>
                  <a:pt x="1418273" y="916305"/>
                  <a:pt x="1396365" y="925830"/>
                </a:cubicBezTo>
                <a:cubicBezTo>
                  <a:pt x="1390650" y="928687"/>
                  <a:pt x="1385888" y="931545"/>
                  <a:pt x="1380173" y="933450"/>
                </a:cubicBezTo>
                <a:cubicBezTo>
                  <a:pt x="1375410" y="936307"/>
                  <a:pt x="1371600" y="939165"/>
                  <a:pt x="1366838" y="942023"/>
                </a:cubicBezTo>
                <a:cubicBezTo>
                  <a:pt x="1362075" y="945832"/>
                  <a:pt x="1356360" y="950595"/>
                  <a:pt x="1351598" y="955357"/>
                </a:cubicBezTo>
                <a:lnTo>
                  <a:pt x="1350645" y="956310"/>
                </a:lnTo>
                <a:cubicBezTo>
                  <a:pt x="1350645" y="956310"/>
                  <a:pt x="1348740" y="958215"/>
                  <a:pt x="1350645" y="956310"/>
                </a:cubicBezTo>
                <a:lnTo>
                  <a:pt x="1348740" y="958215"/>
                </a:lnTo>
                <a:lnTo>
                  <a:pt x="1345882" y="961073"/>
                </a:lnTo>
                <a:lnTo>
                  <a:pt x="1340167" y="967740"/>
                </a:lnTo>
                <a:cubicBezTo>
                  <a:pt x="1324928" y="985837"/>
                  <a:pt x="1315403" y="1008698"/>
                  <a:pt x="1308735" y="1033462"/>
                </a:cubicBezTo>
                <a:cubicBezTo>
                  <a:pt x="1302067" y="1058228"/>
                  <a:pt x="1298257" y="1085850"/>
                  <a:pt x="1293495" y="1113473"/>
                </a:cubicBezTo>
                <a:cubicBezTo>
                  <a:pt x="1288732" y="1141095"/>
                  <a:pt x="1283017" y="1170623"/>
                  <a:pt x="1270635" y="1200150"/>
                </a:cubicBezTo>
                <a:cubicBezTo>
                  <a:pt x="1267778" y="1206818"/>
                  <a:pt x="1263967" y="1214437"/>
                  <a:pt x="1260157" y="1221105"/>
                </a:cubicBezTo>
                <a:cubicBezTo>
                  <a:pt x="1255395" y="1228725"/>
                  <a:pt x="1250632" y="1235393"/>
                  <a:pt x="1245870" y="1242060"/>
                </a:cubicBezTo>
                <a:lnTo>
                  <a:pt x="1231582" y="1258253"/>
                </a:lnTo>
                <a:cubicBezTo>
                  <a:pt x="1232535" y="1257300"/>
                  <a:pt x="1229678" y="1260158"/>
                  <a:pt x="1229678" y="1260158"/>
                </a:cubicBezTo>
                <a:lnTo>
                  <a:pt x="1228725" y="1261110"/>
                </a:lnTo>
                <a:lnTo>
                  <a:pt x="1226820" y="1263015"/>
                </a:lnTo>
                <a:lnTo>
                  <a:pt x="1222057" y="1266825"/>
                </a:lnTo>
                <a:lnTo>
                  <a:pt x="1212532" y="1274445"/>
                </a:lnTo>
                <a:cubicBezTo>
                  <a:pt x="1186815" y="1294448"/>
                  <a:pt x="1157288" y="1305878"/>
                  <a:pt x="1127760" y="1313498"/>
                </a:cubicBezTo>
                <a:cubicBezTo>
                  <a:pt x="1099185" y="1321118"/>
                  <a:pt x="1070610" y="1324928"/>
                  <a:pt x="1043940" y="1329690"/>
                </a:cubicBezTo>
                <a:cubicBezTo>
                  <a:pt x="1017270" y="1334453"/>
                  <a:pt x="992505" y="1340168"/>
                  <a:pt x="969645" y="1349693"/>
                </a:cubicBezTo>
                <a:lnTo>
                  <a:pt x="953453" y="1357312"/>
                </a:lnTo>
                <a:cubicBezTo>
                  <a:pt x="948690" y="1360170"/>
                  <a:pt x="944880" y="1363028"/>
                  <a:pt x="940117" y="1365885"/>
                </a:cubicBezTo>
                <a:lnTo>
                  <a:pt x="924878" y="1379220"/>
                </a:lnTo>
                <a:cubicBezTo>
                  <a:pt x="924878" y="1379220"/>
                  <a:pt x="922972" y="1381125"/>
                  <a:pt x="924878" y="1379220"/>
                </a:cubicBezTo>
                <a:lnTo>
                  <a:pt x="923925" y="1380173"/>
                </a:lnTo>
                <a:lnTo>
                  <a:pt x="922972" y="1382078"/>
                </a:lnTo>
                <a:lnTo>
                  <a:pt x="920115" y="1384935"/>
                </a:lnTo>
                <a:lnTo>
                  <a:pt x="914400" y="1391603"/>
                </a:lnTo>
                <a:cubicBezTo>
                  <a:pt x="900113" y="1409700"/>
                  <a:pt x="890588" y="1431608"/>
                  <a:pt x="884872" y="1456373"/>
                </a:cubicBezTo>
                <a:cubicBezTo>
                  <a:pt x="871538" y="1504950"/>
                  <a:pt x="870585" y="1559243"/>
                  <a:pt x="849630" y="1614487"/>
                </a:cubicBezTo>
                <a:lnTo>
                  <a:pt x="846772" y="1624965"/>
                </a:lnTo>
                <a:lnTo>
                  <a:pt x="842010" y="1634490"/>
                </a:lnTo>
                <a:lnTo>
                  <a:pt x="837247" y="1644015"/>
                </a:lnTo>
                <a:cubicBezTo>
                  <a:pt x="835342" y="1647825"/>
                  <a:pt x="832485" y="1650683"/>
                  <a:pt x="830580" y="1654493"/>
                </a:cubicBezTo>
                <a:lnTo>
                  <a:pt x="823913" y="1664018"/>
                </a:lnTo>
                <a:cubicBezTo>
                  <a:pt x="822007" y="1667828"/>
                  <a:pt x="819150" y="1668780"/>
                  <a:pt x="817245" y="1671637"/>
                </a:cubicBezTo>
                <a:lnTo>
                  <a:pt x="810578" y="1679258"/>
                </a:lnTo>
                <a:lnTo>
                  <a:pt x="808672" y="1682115"/>
                </a:lnTo>
                <a:lnTo>
                  <a:pt x="807720" y="1683068"/>
                </a:lnTo>
                <a:cubicBezTo>
                  <a:pt x="807720" y="1683068"/>
                  <a:pt x="804863" y="1685925"/>
                  <a:pt x="805815" y="1684973"/>
                </a:cubicBezTo>
                <a:lnTo>
                  <a:pt x="802005" y="1688783"/>
                </a:lnTo>
                <a:cubicBezTo>
                  <a:pt x="780097" y="1709737"/>
                  <a:pt x="753427" y="1724025"/>
                  <a:pt x="727710" y="1732598"/>
                </a:cubicBezTo>
                <a:cubicBezTo>
                  <a:pt x="701040" y="1741170"/>
                  <a:pt x="675322" y="1745933"/>
                  <a:pt x="651510" y="1750695"/>
                </a:cubicBezTo>
                <a:cubicBezTo>
                  <a:pt x="626745" y="1755458"/>
                  <a:pt x="603885" y="1759268"/>
                  <a:pt x="581977" y="1764983"/>
                </a:cubicBezTo>
                <a:cubicBezTo>
                  <a:pt x="576263" y="1766887"/>
                  <a:pt x="571500" y="1767840"/>
                  <a:pt x="566738" y="1769745"/>
                </a:cubicBezTo>
                <a:cubicBezTo>
                  <a:pt x="561975" y="1771650"/>
                  <a:pt x="557213" y="1773555"/>
                  <a:pt x="551497" y="1775460"/>
                </a:cubicBezTo>
                <a:cubicBezTo>
                  <a:pt x="546735" y="1777365"/>
                  <a:pt x="541972" y="1780222"/>
                  <a:pt x="537210" y="1782128"/>
                </a:cubicBezTo>
                <a:cubicBezTo>
                  <a:pt x="532447" y="1784033"/>
                  <a:pt x="528638" y="1786890"/>
                  <a:pt x="524827" y="1789747"/>
                </a:cubicBezTo>
                <a:lnTo>
                  <a:pt x="519113" y="1793558"/>
                </a:lnTo>
                <a:cubicBezTo>
                  <a:pt x="517207" y="1794510"/>
                  <a:pt x="515302" y="1797368"/>
                  <a:pt x="512445" y="1799272"/>
                </a:cubicBezTo>
                <a:lnTo>
                  <a:pt x="505777" y="1804987"/>
                </a:lnTo>
                <a:lnTo>
                  <a:pt x="502920" y="1807845"/>
                </a:lnTo>
                <a:lnTo>
                  <a:pt x="501967" y="1808797"/>
                </a:lnTo>
                <a:cubicBezTo>
                  <a:pt x="501015" y="1809750"/>
                  <a:pt x="503872" y="1806893"/>
                  <a:pt x="502920" y="1807845"/>
                </a:cubicBezTo>
                <a:lnTo>
                  <a:pt x="501967" y="1808797"/>
                </a:lnTo>
                <a:lnTo>
                  <a:pt x="492442" y="1819275"/>
                </a:lnTo>
                <a:cubicBezTo>
                  <a:pt x="489585" y="1823085"/>
                  <a:pt x="487680" y="1826895"/>
                  <a:pt x="484822" y="1831658"/>
                </a:cubicBezTo>
                <a:cubicBezTo>
                  <a:pt x="475297" y="1847850"/>
                  <a:pt x="468630" y="1866900"/>
                  <a:pt x="462915" y="1885950"/>
                </a:cubicBezTo>
                <a:cubicBezTo>
                  <a:pt x="458152" y="1905953"/>
                  <a:pt x="454342" y="1925955"/>
                  <a:pt x="451485" y="1946910"/>
                </a:cubicBezTo>
                <a:cubicBezTo>
                  <a:pt x="447675" y="1967865"/>
                  <a:pt x="444817" y="1988820"/>
                  <a:pt x="439102" y="2009775"/>
                </a:cubicBezTo>
                <a:cubicBezTo>
                  <a:pt x="433388" y="2030730"/>
                  <a:pt x="425767" y="2051685"/>
                  <a:pt x="415290" y="2070735"/>
                </a:cubicBezTo>
                <a:cubicBezTo>
                  <a:pt x="412432" y="2075497"/>
                  <a:pt x="408622" y="2081212"/>
                  <a:pt x="405765" y="2085975"/>
                </a:cubicBezTo>
                <a:cubicBezTo>
                  <a:pt x="402907" y="2090737"/>
                  <a:pt x="399097" y="2096453"/>
                  <a:pt x="396240" y="2099310"/>
                </a:cubicBezTo>
                <a:cubicBezTo>
                  <a:pt x="393382" y="2103120"/>
                  <a:pt x="390525" y="2105978"/>
                  <a:pt x="386715" y="2109788"/>
                </a:cubicBezTo>
                <a:lnTo>
                  <a:pt x="385763" y="2110740"/>
                </a:lnTo>
                <a:lnTo>
                  <a:pt x="383857" y="2112645"/>
                </a:lnTo>
                <a:lnTo>
                  <a:pt x="382905" y="2113597"/>
                </a:lnTo>
                <a:lnTo>
                  <a:pt x="380047" y="2116455"/>
                </a:lnTo>
                <a:lnTo>
                  <a:pt x="374332" y="2122170"/>
                </a:lnTo>
                <a:cubicBezTo>
                  <a:pt x="358140" y="2136458"/>
                  <a:pt x="340042" y="2146935"/>
                  <a:pt x="322897" y="2154555"/>
                </a:cubicBezTo>
                <a:cubicBezTo>
                  <a:pt x="287655" y="2169795"/>
                  <a:pt x="253365" y="2175510"/>
                  <a:pt x="224790" y="2180272"/>
                </a:cubicBezTo>
                <a:cubicBezTo>
                  <a:pt x="195263" y="2185035"/>
                  <a:pt x="170497" y="2189797"/>
                  <a:pt x="149542" y="2196465"/>
                </a:cubicBezTo>
                <a:cubicBezTo>
                  <a:pt x="146685" y="2197418"/>
                  <a:pt x="143827" y="2198370"/>
                  <a:pt x="141922" y="2198370"/>
                </a:cubicBezTo>
                <a:cubicBezTo>
                  <a:pt x="139065" y="2199322"/>
                  <a:pt x="137160" y="2200275"/>
                  <a:pt x="134302" y="2201228"/>
                </a:cubicBezTo>
                <a:cubicBezTo>
                  <a:pt x="129540" y="2203133"/>
                  <a:pt x="124777" y="2205038"/>
                  <a:pt x="120967" y="2206943"/>
                </a:cubicBezTo>
                <a:cubicBezTo>
                  <a:pt x="117157" y="2208847"/>
                  <a:pt x="113347" y="2210753"/>
                  <a:pt x="109538" y="2212658"/>
                </a:cubicBezTo>
                <a:cubicBezTo>
                  <a:pt x="106680" y="2214563"/>
                  <a:pt x="103822" y="2216468"/>
                  <a:pt x="100965" y="2218372"/>
                </a:cubicBezTo>
                <a:cubicBezTo>
                  <a:pt x="99060" y="2219325"/>
                  <a:pt x="98107" y="2220278"/>
                  <a:pt x="96202" y="2221230"/>
                </a:cubicBezTo>
                <a:cubicBezTo>
                  <a:pt x="94297" y="2223135"/>
                  <a:pt x="92392" y="2224088"/>
                  <a:pt x="91440" y="2225993"/>
                </a:cubicBezTo>
                <a:cubicBezTo>
                  <a:pt x="88582" y="2228850"/>
                  <a:pt x="84772" y="2231708"/>
                  <a:pt x="81915" y="2234565"/>
                </a:cubicBezTo>
                <a:lnTo>
                  <a:pt x="81915" y="2234565"/>
                </a:lnTo>
                <a:cubicBezTo>
                  <a:pt x="82867" y="2233613"/>
                  <a:pt x="80010" y="2236470"/>
                  <a:pt x="82867" y="2233613"/>
                </a:cubicBezTo>
                <a:lnTo>
                  <a:pt x="82867" y="2233613"/>
                </a:lnTo>
                <a:lnTo>
                  <a:pt x="81915" y="2234565"/>
                </a:lnTo>
                <a:lnTo>
                  <a:pt x="80010" y="2236470"/>
                </a:lnTo>
                <a:cubicBezTo>
                  <a:pt x="79057" y="2237422"/>
                  <a:pt x="78105" y="2238375"/>
                  <a:pt x="77152" y="2240280"/>
                </a:cubicBezTo>
                <a:cubicBezTo>
                  <a:pt x="75247" y="2242185"/>
                  <a:pt x="73342" y="2245043"/>
                  <a:pt x="71438" y="2246947"/>
                </a:cubicBezTo>
                <a:cubicBezTo>
                  <a:pt x="69532" y="2248853"/>
                  <a:pt x="68580" y="2250758"/>
                  <a:pt x="66675" y="2252663"/>
                </a:cubicBezTo>
                <a:cubicBezTo>
                  <a:pt x="65722" y="2254568"/>
                  <a:pt x="64770" y="2256472"/>
                  <a:pt x="63817" y="2258378"/>
                </a:cubicBezTo>
                <a:cubicBezTo>
                  <a:pt x="62865" y="2260283"/>
                  <a:pt x="61913" y="2261235"/>
                  <a:pt x="60960" y="2263140"/>
                </a:cubicBezTo>
                <a:cubicBezTo>
                  <a:pt x="60007" y="2264093"/>
                  <a:pt x="59055" y="2266950"/>
                  <a:pt x="58102" y="2267903"/>
                </a:cubicBezTo>
                <a:cubicBezTo>
                  <a:pt x="55245" y="2273618"/>
                  <a:pt x="53340" y="2277428"/>
                  <a:pt x="53340" y="2277428"/>
                </a:cubicBezTo>
                <a:lnTo>
                  <a:pt x="0" y="2248853"/>
                </a:lnTo>
                <a:close/>
              </a:path>
            </a:pathLst>
          </a:custGeom>
          <a:solidFill>
            <a:schemeClr val="accent5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0938568-B18E-49ED-9521-745A7E1431C3}"/>
              </a:ext>
            </a:extLst>
          </p:cNvPr>
          <p:cNvSpPr/>
          <p:nvPr userDrawn="1"/>
        </p:nvSpPr>
        <p:spPr>
          <a:xfrm>
            <a:off x="3423041" y="1040940"/>
            <a:ext cx="5912529" cy="5739403"/>
          </a:xfrm>
          <a:custGeom>
            <a:avLst/>
            <a:gdLst>
              <a:gd name="connsiteX0" fmla="*/ 0 w 2569845"/>
              <a:gd name="connsiteY0" fmla="*/ 2483168 h 2494597"/>
              <a:gd name="connsiteX1" fmla="*/ 2858 w 2569845"/>
              <a:gd name="connsiteY1" fmla="*/ 2472690 h 2494597"/>
              <a:gd name="connsiteX2" fmla="*/ 9525 w 2569845"/>
              <a:gd name="connsiteY2" fmla="*/ 2442210 h 2494597"/>
              <a:gd name="connsiteX3" fmla="*/ 20003 w 2569845"/>
              <a:gd name="connsiteY3" fmla="*/ 2389823 h 2494597"/>
              <a:gd name="connsiteX4" fmla="*/ 45720 w 2569845"/>
              <a:gd name="connsiteY4" fmla="*/ 2316480 h 2494597"/>
              <a:gd name="connsiteX5" fmla="*/ 73342 w 2569845"/>
              <a:gd name="connsiteY5" fmla="*/ 2276475 h 2494597"/>
              <a:gd name="connsiteX6" fmla="*/ 78105 w 2569845"/>
              <a:gd name="connsiteY6" fmla="*/ 2271713 h 2494597"/>
              <a:gd name="connsiteX7" fmla="*/ 79058 w 2569845"/>
              <a:gd name="connsiteY7" fmla="*/ 2270760 h 2494597"/>
              <a:gd name="connsiteX8" fmla="*/ 80963 w 2569845"/>
              <a:gd name="connsiteY8" fmla="*/ 2268855 h 2494597"/>
              <a:gd name="connsiteX9" fmla="*/ 81915 w 2569845"/>
              <a:gd name="connsiteY9" fmla="*/ 2268855 h 2494597"/>
              <a:gd name="connsiteX10" fmla="*/ 83820 w 2569845"/>
              <a:gd name="connsiteY10" fmla="*/ 2266950 h 2494597"/>
              <a:gd name="connsiteX11" fmla="*/ 92392 w 2569845"/>
              <a:gd name="connsiteY11" fmla="*/ 2259330 h 2494597"/>
              <a:gd name="connsiteX12" fmla="*/ 97155 w 2569845"/>
              <a:gd name="connsiteY12" fmla="*/ 2255520 h 2494597"/>
              <a:gd name="connsiteX13" fmla="*/ 102870 w 2569845"/>
              <a:gd name="connsiteY13" fmla="*/ 2251710 h 2494597"/>
              <a:gd name="connsiteX14" fmla="*/ 115253 w 2569845"/>
              <a:gd name="connsiteY14" fmla="*/ 2243138 h 2494597"/>
              <a:gd name="connsiteX15" fmla="*/ 222885 w 2569845"/>
              <a:gd name="connsiteY15" fmla="*/ 2206943 h 2494597"/>
              <a:gd name="connsiteX16" fmla="*/ 333375 w 2569845"/>
              <a:gd name="connsiteY16" fmla="*/ 2181225 h 2494597"/>
              <a:gd name="connsiteX17" fmla="*/ 380048 w 2569845"/>
              <a:gd name="connsiteY17" fmla="*/ 2152650 h 2494597"/>
              <a:gd name="connsiteX18" fmla="*/ 382905 w 2569845"/>
              <a:gd name="connsiteY18" fmla="*/ 2150745 h 2494597"/>
              <a:gd name="connsiteX19" fmla="*/ 383858 w 2569845"/>
              <a:gd name="connsiteY19" fmla="*/ 2149793 h 2494597"/>
              <a:gd name="connsiteX20" fmla="*/ 382905 w 2569845"/>
              <a:gd name="connsiteY20" fmla="*/ 2150745 h 2494597"/>
              <a:gd name="connsiteX21" fmla="*/ 383858 w 2569845"/>
              <a:gd name="connsiteY21" fmla="*/ 2149793 h 2494597"/>
              <a:gd name="connsiteX22" fmla="*/ 389573 w 2569845"/>
              <a:gd name="connsiteY22" fmla="*/ 2143125 h 2494597"/>
              <a:gd name="connsiteX23" fmla="*/ 399098 w 2569845"/>
              <a:gd name="connsiteY23" fmla="*/ 2130743 h 2494597"/>
              <a:gd name="connsiteX24" fmla="*/ 405765 w 2569845"/>
              <a:gd name="connsiteY24" fmla="*/ 2120265 h 2494597"/>
              <a:gd name="connsiteX25" fmla="*/ 412433 w 2569845"/>
              <a:gd name="connsiteY25" fmla="*/ 2106930 h 2494597"/>
              <a:gd name="connsiteX26" fmla="*/ 431483 w 2569845"/>
              <a:gd name="connsiteY26" fmla="*/ 2045970 h 2494597"/>
              <a:gd name="connsiteX27" fmla="*/ 445770 w 2569845"/>
              <a:gd name="connsiteY27" fmla="*/ 1974533 h 2494597"/>
              <a:gd name="connsiteX28" fmla="*/ 471488 w 2569845"/>
              <a:gd name="connsiteY28" fmla="*/ 1897380 h 2494597"/>
              <a:gd name="connsiteX29" fmla="*/ 481965 w 2569845"/>
              <a:gd name="connsiteY29" fmla="*/ 1878330 h 2494597"/>
              <a:gd name="connsiteX30" fmla="*/ 495300 w 2569845"/>
              <a:gd name="connsiteY30" fmla="*/ 1860233 h 2494597"/>
              <a:gd name="connsiteX31" fmla="*/ 502920 w 2569845"/>
              <a:gd name="connsiteY31" fmla="*/ 1851660 h 2494597"/>
              <a:gd name="connsiteX32" fmla="*/ 506730 w 2569845"/>
              <a:gd name="connsiteY32" fmla="*/ 1847850 h 2494597"/>
              <a:gd name="connsiteX33" fmla="*/ 508635 w 2569845"/>
              <a:gd name="connsiteY33" fmla="*/ 1845945 h 2494597"/>
              <a:gd name="connsiteX34" fmla="*/ 509588 w 2569845"/>
              <a:gd name="connsiteY34" fmla="*/ 1844993 h 2494597"/>
              <a:gd name="connsiteX35" fmla="*/ 511492 w 2569845"/>
              <a:gd name="connsiteY35" fmla="*/ 1843088 h 2494597"/>
              <a:gd name="connsiteX36" fmla="*/ 519113 w 2569845"/>
              <a:gd name="connsiteY36" fmla="*/ 1836420 h 2494597"/>
              <a:gd name="connsiteX37" fmla="*/ 526733 w 2569845"/>
              <a:gd name="connsiteY37" fmla="*/ 1829753 h 2494597"/>
              <a:gd name="connsiteX38" fmla="*/ 546735 w 2569845"/>
              <a:gd name="connsiteY38" fmla="*/ 1816418 h 2494597"/>
              <a:gd name="connsiteX39" fmla="*/ 566738 w 2569845"/>
              <a:gd name="connsiteY39" fmla="*/ 1806893 h 2494597"/>
              <a:gd name="connsiteX40" fmla="*/ 587693 w 2569845"/>
              <a:gd name="connsiteY40" fmla="*/ 1799273 h 2494597"/>
              <a:gd name="connsiteX41" fmla="*/ 608648 w 2569845"/>
              <a:gd name="connsiteY41" fmla="*/ 1792605 h 2494597"/>
              <a:gd name="connsiteX42" fmla="*/ 690563 w 2569845"/>
              <a:gd name="connsiteY42" fmla="*/ 1776413 h 2494597"/>
              <a:gd name="connsiteX43" fmla="*/ 765810 w 2569845"/>
              <a:gd name="connsiteY43" fmla="*/ 1755458 h 2494597"/>
              <a:gd name="connsiteX44" fmla="*/ 782003 w 2569845"/>
              <a:gd name="connsiteY44" fmla="*/ 1746885 h 2494597"/>
              <a:gd name="connsiteX45" fmla="*/ 797243 w 2569845"/>
              <a:gd name="connsiteY45" fmla="*/ 1736408 h 2494597"/>
              <a:gd name="connsiteX46" fmla="*/ 803910 w 2569845"/>
              <a:gd name="connsiteY46" fmla="*/ 1730693 h 2494597"/>
              <a:gd name="connsiteX47" fmla="*/ 807720 w 2569845"/>
              <a:gd name="connsiteY47" fmla="*/ 1727835 h 2494597"/>
              <a:gd name="connsiteX48" fmla="*/ 809625 w 2569845"/>
              <a:gd name="connsiteY48" fmla="*/ 1725930 h 2494597"/>
              <a:gd name="connsiteX49" fmla="*/ 810578 w 2569845"/>
              <a:gd name="connsiteY49" fmla="*/ 1724978 h 2494597"/>
              <a:gd name="connsiteX50" fmla="*/ 810578 w 2569845"/>
              <a:gd name="connsiteY50" fmla="*/ 1724978 h 2494597"/>
              <a:gd name="connsiteX51" fmla="*/ 824865 w 2569845"/>
              <a:gd name="connsiteY51" fmla="*/ 1708785 h 2494597"/>
              <a:gd name="connsiteX52" fmla="*/ 834390 w 2569845"/>
              <a:gd name="connsiteY52" fmla="*/ 1694498 h 2494597"/>
              <a:gd name="connsiteX53" fmla="*/ 842963 w 2569845"/>
              <a:gd name="connsiteY53" fmla="*/ 1677353 h 2494597"/>
              <a:gd name="connsiteX54" fmla="*/ 855345 w 2569845"/>
              <a:gd name="connsiteY54" fmla="*/ 1640205 h 2494597"/>
              <a:gd name="connsiteX55" fmla="*/ 872490 w 2569845"/>
              <a:gd name="connsiteY55" fmla="*/ 1555433 h 2494597"/>
              <a:gd name="connsiteX56" fmla="*/ 902970 w 2569845"/>
              <a:gd name="connsiteY56" fmla="*/ 1464945 h 2494597"/>
              <a:gd name="connsiteX57" fmla="*/ 916305 w 2569845"/>
              <a:gd name="connsiteY57" fmla="*/ 1443990 h 2494597"/>
              <a:gd name="connsiteX58" fmla="*/ 932498 w 2569845"/>
              <a:gd name="connsiteY58" fmla="*/ 1424940 h 2494597"/>
              <a:gd name="connsiteX59" fmla="*/ 933450 w 2569845"/>
              <a:gd name="connsiteY59" fmla="*/ 1423988 h 2494597"/>
              <a:gd name="connsiteX60" fmla="*/ 935355 w 2569845"/>
              <a:gd name="connsiteY60" fmla="*/ 1422083 h 2494597"/>
              <a:gd name="connsiteX61" fmla="*/ 937260 w 2569845"/>
              <a:gd name="connsiteY61" fmla="*/ 1420178 h 2494597"/>
              <a:gd name="connsiteX62" fmla="*/ 941070 w 2569845"/>
              <a:gd name="connsiteY62" fmla="*/ 1416368 h 2494597"/>
              <a:gd name="connsiteX63" fmla="*/ 949643 w 2569845"/>
              <a:gd name="connsiteY63" fmla="*/ 1408748 h 2494597"/>
              <a:gd name="connsiteX64" fmla="*/ 971550 w 2569845"/>
              <a:gd name="connsiteY64" fmla="*/ 1393508 h 2494597"/>
              <a:gd name="connsiteX65" fmla="*/ 1063943 w 2569845"/>
              <a:gd name="connsiteY65" fmla="*/ 1362075 h 2494597"/>
              <a:gd name="connsiteX66" fmla="*/ 1151573 w 2569845"/>
              <a:gd name="connsiteY66" fmla="*/ 1343978 h 2494597"/>
              <a:gd name="connsiteX67" fmla="*/ 1224915 w 2569845"/>
              <a:gd name="connsiteY67" fmla="*/ 1309688 h 2494597"/>
              <a:gd name="connsiteX68" fmla="*/ 1232535 w 2569845"/>
              <a:gd name="connsiteY68" fmla="*/ 1303020 h 2494597"/>
              <a:gd name="connsiteX69" fmla="*/ 1234440 w 2569845"/>
              <a:gd name="connsiteY69" fmla="*/ 1301115 h 2494597"/>
              <a:gd name="connsiteX70" fmla="*/ 1235393 w 2569845"/>
              <a:gd name="connsiteY70" fmla="*/ 1300163 h 2494597"/>
              <a:gd name="connsiteX71" fmla="*/ 1235393 w 2569845"/>
              <a:gd name="connsiteY71" fmla="*/ 1300163 h 2494597"/>
              <a:gd name="connsiteX72" fmla="*/ 1239202 w 2569845"/>
              <a:gd name="connsiteY72" fmla="*/ 1295400 h 2494597"/>
              <a:gd name="connsiteX73" fmla="*/ 1252538 w 2569845"/>
              <a:gd name="connsiteY73" fmla="*/ 1279208 h 2494597"/>
              <a:gd name="connsiteX74" fmla="*/ 1257300 w 2569845"/>
              <a:gd name="connsiteY74" fmla="*/ 1271588 h 2494597"/>
              <a:gd name="connsiteX75" fmla="*/ 1262063 w 2569845"/>
              <a:gd name="connsiteY75" fmla="*/ 1263015 h 2494597"/>
              <a:gd name="connsiteX76" fmla="*/ 1266825 w 2569845"/>
              <a:gd name="connsiteY76" fmla="*/ 1254443 h 2494597"/>
              <a:gd name="connsiteX77" fmla="*/ 1270635 w 2569845"/>
              <a:gd name="connsiteY77" fmla="*/ 1244918 h 2494597"/>
              <a:gd name="connsiteX78" fmla="*/ 1314450 w 2569845"/>
              <a:gd name="connsiteY78" fmla="*/ 1067753 h 2494597"/>
              <a:gd name="connsiteX79" fmla="*/ 1319213 w 2569845"/>
              <a:gd name="connsiteY79" fmla="*/ 1056323 h 2494597"/>
              <a:gd name="connsiteX80" fmla="*/ 1324927 w 2569845"/>
              <a:gd name="connsiteY80" fmla="*/ 1044893 h 2494597"/>
              <a:gd name="connsiteX81" fmla="*/ 1330643 w 2569845"/>
              <a:gd name="connsiteY81" fmla="*/ 1033463 h 2494597"/>
              <a:gd name="connsiteX82" fmla="*/ 1337310 w 2569845"/>
              <a:gd name="connsiteY82" fmla="*/ 1022985 h 2494597"/>
              <a:gd name="connsiteX83" fmla="*/ 1353502 w 2569845"/>
              <a:gd name="connsiteY83" fmla="*/ 1002983 h 2494597"/>
              <a:gd name="connsiteX84" fmla="*/ 1357313 w 2569845"/>
              <a:gd name="connsiteY84" fmla="*/ 998220 h 2494597"/>
              <a:gd name="connsiteX85" fmla="*/ 1359218 w 2569845"/>
              <a:gd name="connsiteY85" fmla="*/ 996315 h 2494597"/>
              <a:gd name="connsiteX86" fmla="*/ 1360170 w 2569845"/>
              <a:gd name="connsiteY86" fmla="*/ 995363 h 2494597"/>
              <a:gd name="connsiteX87" fmla="*/ 1362075 w 2569845"/>
              <a:gd name="connsiteY87" fmla="*/ 993458 h 2494597"/>
              <a:gd name="connsiteX88" fmla="*/ 1370648 w 2569845"/>
              <a:gd name="connsiteY88" fmla="*/ 985838 h 2494597"/>
              <a:gd name="connsiteX89" fmla="*/ 1461135 w 2569845"/>
              <a:gd name="connsiteY89" fmla="*/ 942975 h 2494597"/>
              <a:gd name="connsiteX90" fmla="*/ 1550670 w 2569845"/>
              <a:gd name="connsiteY90" fmla="*/ 924878 h 2494597"/>
              <a:gd name="connsiteX91" fmla="*/ 1627823 w 2569845"/>
              <a:gd name="connsiteY91" fmla="*/ 899160 h 2494597"/>
              <a:gd name="connsiteX92" fmla="*/ 1644015 w 2569845"/>
              <a:gd name="connsiteY92" fmla="*/ 888683 h 2494597"/>
              <a:gd name="connsiteX93" fmla="*/ 1658302 w 2569845"/>
              <a:gd name="connsiteY93" fmla="*/ 876300 h 2494597"/>
              <a:gd name="connsiteX94" fmla="*/ 1659255 w 2569845"/>
              <a:gd name="connsiteY94" fmla="*/ 875347 h 2494597"/>
              <a:gd name="connsiteX95" fmla="*/ 1659255 w 2569845"/>
              <a:gd name="connsiteY95" fmla="*/ 875347 h 2494597"/>
              <a:gd name="connsiteX96" fmla="*/ 1661160 w 2569845"/>
              <a:gd name="connsiteY96" fmla="*/ 873443 h 2494597"/>
              <a:gd name="connsiteX97" fmla="*/ 1664970 w 2569845"/>
              <a:gd name="connsiteY97" fmla="*/ 869633 h 2494597"/>
              <a:gd name="connsiteX98" fmla="*/ 1672590 w 2569845"/>
              <a:gd name="connsiteY98" fmla="*/ 861060 h 2494597"/>
              <a:gd name="connsiteX99" fmla="*/ 1682115 w 2569845"/>
              <a:gd name="connsiteY99" fmla="*/ 846772 h 2494597"/>
              <a:gd name="connsiteX100" fmla="*/ 1707833 w 2569845"/>
              <a:gd name="connsiteY100" fmla="*/ 772478 h 2494597"/>
              <a:gd name="connsiteX101" fmla="*/ 1724025 w 2569845"/>
              <a:gd name="connsiteY101" fmla="*/ 688658 h 2494597"/>
              <a:gd name="connsiteX102" fmla="*/ 1756410 w 2569845"/>
              <a:gd name="connsiteY102" fmla="*/ 603885 h 2494597"/>
              <a:gd name="connsiteX103" fmla="*/ 1769745 w 2569845"/>
              <a:gd name="connsiteY103" fmla="*/ 584835 h 2494597"/>
              <a:gd name="connsiteX104" fmla="*/ 1777365 w 2569845"/>
              <a:gd name="connsiteY104" fmla="*/ 576263 h 2494597"/>
              <a:gd name="connsiteX105" fmla="*/ 1779270 w 2569845"/>
              <a:gd name="connsiteY105" fmla="*/ 574358 h 2494597"/>
              <a:gd name="connsiteX106" fmla="*/ 1780223 w 2569845"/>
              <a:gd name="connsiteY106" fmla="*/ 573405 h 2494597"/>
              <a:gd name="connsiteX107" fmla="*/ 1782127 w 2569845"/>
              <a:gd name="connsiteY107" fmla="*/ 571500 h 2494597"/>
              <a:gd name="connsiteX108" fmla="*/ 1785938 w 2569845"/>
              <a:gd name="connsiteY108" fmla="*/ 567690 h 2494597"/>
              <a:gd name="connsiteX109" fmla="*/ 1793558 w 2569845"/>
              <a:gd name="connsiteY109" fmla="*/ 561023 h 2494597"/>
              <a:gd name="connsiteX110" fmla="*/ 1802130 w 2569845"/>
              <a:gd name="connsiteY110" fmla="*/ 554355 h 2494597"/>
              <a:gd name="connsiteX111" fmla="*/ 1822133 w 2569845"/>
              <a:gd name="connsiteY111" fmla="*/ 541020 h 2494597"/>
              <a:gd name="connsiteX112" fmla="*/ 1904048 w 2569845"/>
              <a:gd name="connsiteY112" fmla="*/ 512445 h 2494597"/>
              <a:gd name="connsiteX113" fmla="*/ 1980248 w 2569845"/>
              <a:gd name="connsiteY113" fmla="*/ 497205 h 2494597"/>
              <a:gd name="connsiteX114" fmla="*/ 2045018 w 2569845"/>
              <a:gd name="connsiteY114" fmla="*/ 476250 h 2494597"/>
              <a:gd name="connsiteX115" fmla="*/ 2058352 w 2569845"/>
              <a:gd name="connsiteY115" fmla="*/ 468630 h 2494597"/>
              <a:gd name="connsiteX116" fmla="*/ 2070735 w 2569845"/>
              <a:gd name="connsiteY116" fmla="*/ 460058 h 2494597"/>
              <a:gd name="connsiteX117" fmla="*/ 2076450 w 2569845"/>
              <a:gd name="connsiteY117" fmla="*/ 455295 h 2494597"/>
              <a:gd name="connsiteX118" fmla="*/ 2079308 w 2569845"/>
              <a:gd name="connsiteY118" fmla="*/ 452438 h 2494597"/>
              <a:gd name="connsiteX119" fmla="*/ 2081213 w 2569845"/>
              <a:gd name="connsiteY119" fmla="*/ 451485 h 2494597"/>
              <a:gd name="connsiteX120" fmla="*/ 2082165 w 2569845"/>
              <a:gd name="connsiteY120" fmla="*/ 450533 h 2494597"/>
              <a:gd name="connsiteX121" fmla="*/ 2082165 w 2569845"/>
              <a:gd name="connsiteY121" fmla="*/ 450533 h 2494597"/>
              <a:gd name="connsiteX122" fmla="*/ 2093595 w 2569845"/>
              <a:gd name="connsiteY122" fmla="*/ 437198 h 2494597"/>
              <a:gd name="connsiteX123" fmla="*/ 2120265 w 2569845"/>
              <a:gd name="connsiteY123" fmla="*/ 383858 h 2494597"/>
              <a:gd name="connsiteX124" fmla="*/ 2146935 w 2569845"/>
              <a:gd name="connsiteY124" fmla="*/ 257175 h 2494597"/>
              <a:gd name="connsiteX125" fmla="*/ 2169795 w 2569845"/>
              <a:gd name="connsiteY125" fmla="*/ 194310 h 2494597"/>
              <a:gd name="connsiteX126" fmla="*/ 2186940 w 2569845"/>
              <a:gd name="connsiteY126" fmla="*/ 165735 h 2494597"/>
              <a:gd name="connsiteX127" fmla="*/ 2197418 w 2569845"/>
              <a:gd name="connsiteY127" fmla="*/ 153352 h 2494597"/>
              <a:gd name="connsiteX128" fmla="*/ 2203133 w 2569845"/>
              <a:gd name="connsiteY128" fmla="*/ 147638 h 2494597"/>
              <a:gd name="connsiteX129" fmla="*/ 2205038 w 2569845"/>
              <a:gd name="connsiteY129" fmla="*/ 145733 h 2494597"/>
              <a:gd name="connsiteX130" fmla="*/ 2205990 w 2569845"/>
              <a:gd name="connsiteY130" fmla="*/ 144780 h 2494597"/>
              <a:gd name="connsiteX131" fmla="*/ 2206943 w 2569845"/>
              <a:gd name="connsiteY131" fmla="*/ 143827 h 2494597"/>
              <a:gd name="connsiteX132" fmla="*/ 2209800 w 2569845"/>
              <a:gd name="connsiteY132" fmla="*/ 141923 h 2494597"/>
              <a:gd name="connsiteX133" fmla="*/ 2220278 w 2569845"/>
              <a:gd name="connsiteY133" fmla="*/ 132398 h 2494597"/>
              <a:gd name="connsiteX134" fmla="*/ 2233613 w 2569845"/>
              <a:gd name="connsiteY134" fmla="*/ 122873 h 2494597"/>
              <a:gd name="connsiteX135" fmla="*/ 2260283 w 2569845"/>
              <a:gd name="connsiteY135" fmla="*/ 107632 h 2494597"/>
              <a:gd name="connsiteX136" fmla="*/ 2286953 w 2569845"/>
              <a:gd name="connsiteY136" fmla="*/ 97155 h 2494597"/>
              <a:gd name="connsiteX137" fmla="*/ 2312670 w 2569845"/>
              <a:gd name="connsiteY137" fmla="*/ 89535 h 2494597"/>
              <a:gd name="connsiteX138" fmla="*/ 2400300 w 2569845"/>
              <a:gd name="connsiteY138" fmla="*/ 71438 h 2494597"/>
              <a:gd name="connsiteX139" fmla="*/ 2462213 w 2569845"/>
              <a:gd name="connsiteY139" fmla="*/ 52388 h 2494597"/>
              <a:gd name="connsiteX140" fmla="*/ 2483168 w 2569845"/>
              <a:gd name="connsiteY140" fmla="*/ 40005 h 2494597"/>
              <a:gd name="connsiteX141" fmla="*/ 2491740 w 2569845"/>
              <a:gd name="connsiteY141" fmla="*/ 34290 h 2494597"/>
              <a:gd name="connsiteX142" fmla="*/ 2498408 w 2569845"/>
              <a:gd name="connsiteY142" fmla="*/ 27623 h 2494597"/>
              <a:gd name="connsiteX143" fmla="*/ 2503170 w 2569845"/>
              <a:gd name="connsiteY143" fmla="*/ 22860 h 2494597"/>
              <a:gd name="connsiteX144" fmla="*/ 2508885 w 2569845"/>
              <a:gd name="connsiteY144" fmla="*/ 16193 h 2494597"/>
              <a:gd name="connsiteX145" fmla="*/ 2513648 w 2569845"/>
              <a:gd name="connsiteY145" fmla="*/ 10477 h 2494597"/>
              <a:gd name="connsiteX146" fmla="*/ 2516505 w 2569845"/>
              <a:gd name="connsiteY146" fmla="*/ 6668 h 2494597"/>
              <a:gd name="connsiteX147" fmla="*/ 2521268 w 2569845"/>
              <a:gd name="connsiteY147" fmla="*/ 0 h 2494597"/>
              <a:gd name="connsiteX148" fmla="*/ 2569845 w 2569845"/>
              <a:gd name="connsiteY148" fmla="*/ 33338 h 2494597"/>
              <a:gd name="connsiteX149" fmla="*/ 2561273 w 2569845"/>
              <a:gd name="connsiteY149" fmla="*/ 44768 h 2494597"/>
              <a:gd name="connsiteX150" fmla="*/ 2556510 w 2569845"/>
              <a:gd name="connsiteY150" fmla="*/ 51435 h 2494597"/>
              <a:gd name="connsiteX151" fmla="*/ 2551748 w 2569845"/>
              <a:gd name="connsiteY151" fmla="*/ 57150 h 2494597"/>
              <a:gd name="connsiteX152" fmla="*/ 2546033 w 2569845"/>
              <a:gd name="connsiteY152" fmla="*/ 63818 h 2494597"/>
              <a:gd name="connsiteX153" fmla="*/ 2545080 w 2569845"/>
              <a:gd name="connsiteY153" fmla="*/ 64770 h 2494597"/>
              <a:gd name="connsiteX154" fmla="*/ 2544128 w 2569845"/>
              <a:gd name="connsiteY154" fmla="*/ 65723 h 2494597"/>
              <a:gd name="connsiteX155" fmla="*/ 2544128 w 2569845"/>
              <a:gd name="connsiteY155" fmla="*/ 65723 h 2494597"/>
              <a:gd name="connsiteX156" fmla="*/ 2543175 w 2569845"/>
              <a:gd name="connsiteY156" fmla="*/ 65723 h 2494597"/>
              <a:gd name="connsiteX157" fmla="*/ 2541270 w 2569845"/>
              <a:gd name="connsiteY157" fmla="*/ 67627 h 2494597"/>
              <a:gd name="connsiteX158" fmla="*/ 2536508 w 2569845"/>
              <a:gd name="connsiteY158" fmla="*/ 71438 h 2494597"/>
              <a:gd name="connsiteX159" fmla="*/ 2526030 w 2569845"/>
              <a:gd name="connsiteY159" fmla="*/ 80010 h 2494597"/>
              <a:gd name="connsiteX160" fmla="*/ 2513648 w 2569845"/>
              <a:gd name="connsiteY160" fmla="*/ 88582 h 2494597"/>
              <a:gd name="connsiteX161" fmla="*/ 2484120 w 2569845"/>
              <a:gd name="connsiteY161" fmla="*/ 104775 h 2494597"/>
              <a:gd name="connsiteX162" fmla="*/ 2409825 w 2569845"/>
              <a:gd name="connsiteY162" fmla="*/ 125730 h 2494597"/>
              <a:gd name="connsiteX163" fmla="*/ 2324100 w 2569845"/>
              <a:gd name="connsiteY163" fmla="*/ 141923 h 2494597"/>
              <a:gd name="connsiteX164" fmla="*/ 2302193 w 2569845"/>
              <a:gd name="connsiteY164" fmla="*/ 147638 h 2494597"/>
              <a:gd name="connsiteX165" fmla="*/ 2281238 w 2569845"/>
              <a:gd name="connsiteY165" fmla="*/ 155258 h 2494597"/>
              <a:gd name="connsiteX166" fmla="*/ 2262188 w 2569845"/>
              <a:gd name="connsiteY166" fmla="*/ 165735 h 2494597"/>
              <a:gd name="connsiteX167" fmla="*/ 2253615 w 2569845"/>
              <a:gd name="connsiteY167" fmla="*/ 171450 h 2494597"/>
              <a:gd name="connsiteX168" fmla="*/ 2243138 w 2569845"/>
              <a:gd name="connsiteY168" fmla="*/ 180023 h 2494597"/>
              <a:gd name="connsiteX169" fmla="*/ 2240280 w 2569845"/>
              <a:gd name="connsiteY169" fmla="*/ 181927 h 2494597"/>
              <a:gd name="connsiteX170" fmla="*/ 2239328 w 2569845"/>
              <a:gd name="connsiteY170" fmla="*/ 182880 h 2494597"/>
              <a:gd name="connsiteX171" fmla="*/ 2238375 w 2569845"/>
              <a:gd name="connsiteY171" fmla="*/ 183833 h 2494597"/>
              <a:gd name="connsiteX172" fmla="*/ 2239328 w 2569845"/>
              <a:gd name="connsiteY172" fmla="*/ 182880 h 2494597"/>
              <a:gd name="connsiteX173" fmla="*/ 2235518 w 2569845"/>
              <a:gd name="connsiteY173" fmla="*/ 187642 h 2494597"/>
              <a:gd name="connsiteX174" fmla="*/ 2227898 w 2569845"/>
              <a:gd name="connsiteY174" fmla="*/ 196215 h 2494597"/>
              <a:gd name="connsiteX175" fmla="*/ 2214563 w 2569845"/>
              <a:gd name="connsiteY175" fmla="*/ 217170 h 2494597"/>
              <a:gd name="connsiteX176" fmla="*/ 2196465 w 2569845"/>
              <a:gd name="connsiteY176" fmla="*/ 268605 h 2494597"/>
              <a:gd name="connsiteX177" fmla="*/ 2185035 w 2569845"/>
              <a:gd name="connsiteY177" fmla="*/ 329565 h 2494597"/>
              <a:gd name="connsiteX178" fmla="*/ 2168843 w 2569845"/>
              <a:gd name="connsiteY178" fmla="*/ 398145 h 2494597"/>
              <a:gd name="connsiteX179" fmla="*/ 2162175 w 2569845"/>
              <a:gd name="connsiteY179" fmla="*/ 416242 h 2494597"/>
              <a:gd name="connsiteX180" fmla="*/ 2158365 w 2569845"/>
              <a:gd name="connsiteY180" fmla="*/ 424815 h 2494597"/>
              <a:gd name="connsiteX181" fmla="*/ 2153603 w 2569845"/>
              <a:gd name="connsiteY181" fmla="*/ 433388 h 2494597"/>
              <a:gd name="connsiteX182" fmla="*/ 2143125 w 2569845"/>
              <a:gd name="connsiteY182" fmla="*/ 451485 h 2494597"/>
              <a:gd name="connsiteX183" fmla="*/ 2137410 w 2569845"/>
              <a:gd name="connsiteY183" fmla="*/ 461010 h 2494597"/>
              <a:gd name="connsiteX184" fmla="*/ 2131695 w 2569845"/>
              <a:gd name="connsiteY184" fmla="*/ 469583 h 2494597"/>
              <a:gd name="connsiteX185" fmla="*/ 2120265 w 2569845"/>
              <a:gd name="connsiteY185" fmla="*/ 482917 h 2494597"/>
              <a:gd name="connsiteX186" fmla="*/ 2118360 w 2569845"/>
              <a:gd name="connsiteY186" fmla="*/ 484823 h 2494597"/>
              <a:gd name="connsiteX187" fmla="*/ 2117408 w 2569845"/>
              <a:gd name="connsiteY187" fmla="*/ 485775 h 2494597"/>
              <a:gd name="connsiteX188" fmla="*/ 2115503 w 2569845"/>
              <a:gd name="connsiteY188" fmla="*/ 487680 h 2494597"/>
              <a:gd name="connsiteX189" fmla="*/ 2111693 w 2569845"/>
              <a:gd name="connsiteY189" fmla="*/ 491490 h 2494597"/>
              <a:gd name="connsiteX190" fmla="*/ 2104073 w 2569845"/>
              <a:gd name="connsiteY190" fmla="*/ 498158 h 2494597"/>
              <a:gd name="connsiteX191" fmla="*/ 2086927 w 2569845"/>
              <a:gd name="connsiteY191" fmla="*/ 510540 h 2494597"/>
              <a:gd name="connsiteX192" fmla="*/ 2068830 w 2569845"/>
              <a:gd name="connsiteY192" fmla="*/ 521017 h 2494597"/>
              <a:gd name="connsiteX193" fmla="*/ 1990725 w 2569845"/>
              <a:gd name="connsiteY193" fmla="*/ 545783 h 2494597"/>
              <a:gd name="connsiteX194" fmla="*/ 1914525 w 2569845"/>
              <a:gd name="connsiteY194" fmla="*/ 559118 h 2494597"/>
              <a:gd name="connsiteX195" fmla="*/ 1845945 w 2569845"/>
              <a:gd name="connsiteY195" fmla="*/ 581978 h 2494597"/>
              <a:gd name="connsiteX196" fmla="*/ 1832610 w 2569845"/>
              <a:gd name="connsiteY196" fmla="*/ 590550 h 2494597"/>
              <a:gd name="connsiteX197" fmla="*/ 1828800 w 2569845"/>
              <a:gd name="connsiteY197" fmla="*/ 592455 h 2494597"/>
              <a:gd name="connsiteX198" fmla="*/ 1824990 w 2569845"/>
              <a:gd name="connsiteY198" fmla="*/ 595313 h 2494597"/>
              <a:gd name="connsiteX199" fmla="*/ 1817370 w 2569845"/>
              <a:gd name="connsiteY199" fmla="*/ 601980 h 2494597"/>
              <a:gd name="connsiteX200" fmla="*/ 1813560 w 2569845"/>
              <a:gd name="connsiteY200" fmla="*/ 605790 h 2494597"/>
              <a:gd name="connsiteX201" fmla="*/ 1813560 w 2569845"/>
              <a:gd name="connsiteY201" fmla="*/ 605790 h 2494597"/>
              <a:gd name="connsiteX202" fmla="*/ 1812608 w 2569845"/>
              <a:gd name="connsiteY202" fmla="*/ 606743 h 2494597"/>
              <a:gd name="connsiteX203" fmla="*/ 1810702 w 2569845"/>
              <a:gd name="connsiteY203" fmla="*/ 608648 h 2494597"/>
              <a:gd name="connsiteX204" fmla="*/ 1804988 w 2569845"/>
              <a:gd name="connsiteY204" fmla="*/ 615315 h 2494597"/>
              <a:gd name="connsiteX205" fmla="*/ 1794510 w 2569845"/>
              <a:gd name="connsiteY205" fmla="*/ 629603 h 2494597"/>
              <a:gd name="connsiteX206" fmla="*/ 1767840 w 2569845"/>
              <a:gd name="connsiteY206" fmla="*/ 700088 h 2494597"/>
              <a:gd name="connsiteX207" fmla="*/ 1752600 w 2569845"/>
              <a:gd name="connsiteY207" fmla="*/ 782955 h 2494597"/>
              <a:gd name="connsiteX208" fmla="*/ 1721168 w 2569845"/>
              <a:gd name="connsiteY208" fmla="*/ 871538 h 2494597"/>
              <a:gd name="connsiteX209" fmla="*/ 1705927 w 2569845"/>
              <a:gd name="connsiteY209" fmla="*/ 893445 h 2494597"/>
              <a:gd name="connsiteX210" fmla="*/ 1698308 w 2569845"/>
              <a:gd name="connsiteY210" fmla="*/ 902018 h 2494597"/>
              <a:gd name="connsiteX211" fmla="*/ 1694498 w 2569845"/>
              <a:gd name="connsiteY211" fmla="*/ 905828 h 2494597"/>
              <a:gd name="connsiteX212" fmla="*/ 1692593 w 2569845"/>
              <a:gd name="connsiteY212" fmla="*/ 907733 h 2494597"/>
              <a:gd name="connsiteX213" fmla="*/ 1690688 w 2569845"/>
              <a:gd name="connsiteY213" fmla="*/ 909638 h 2494597"/>
              <a:gd name="connsiteX214" fmla="*/ 1689735 w 2569845"/>
              <a:gd name="connsiteY214" fmla="*/ 910590 h 2494597"/>
              <a:gd name="connsiteX215" fmla="*/ 1670685 w 2569845"/>
              <a:gd name="connsiteY215" fmla="*/ 926783 h 2494597"/>
              <a:gd name="connsiteX216" fmla="*/ 1649730 w 2569845"/>
              <a:gd name="connsiteY216" fmla="*/ 940118 h 2494597"/>
              <a:gd name="connsiteX217" fmla="*/ 1559243 w 2569845"/>
              <a:gd name="connsiteY217" fmla="*/ 969645 h 2494597"/>
              <a:gd name="connsiteX218" fmla="*/ 1472565 w 2569845"/>
              <a:gd name="connsiteY218" fmla="*/ 985838 h 2494597"/>
              <a:gd name="connsiteX219" fmla="*/ 1400175 w 2569845"/>
              <a:gd name="connsiteY219" fmla="*/ 1018222 h 2494597"/>
              <a:gd name="connsiteX220" fmla="*/ 1391602 w 2569845"/>
              <a:gd name="connsiteY220" fmla="*/ 1025843 h 2494597"/>
              <a:gd name="connsiteX221" fmla="*/ 1389698 w 2569845"/>
              <a:gd name="connsiteY221" fmla="*/ 1027747 h 2494597"/>
              <a:gd name="connsiteX222" fmla="*/ 1388745 w 2569845"/>
              <a:gd name="connsiteY222" fmla="*/ 1028700 h 2494597"/>
              <a:gd name="connsiteX223" fmla="*/ 1388745 w 2569845"/>
              <a:gd name="connsiteY223" fmla="*/ 1028700 h 2494597"/>
              <a:gd name="connsiteX224" fmla="*/ 1385888 w 2569845"/>
              <a:gd name="connsiteY224" fmla="*/ 1032510 h 2494597"/>
              <a:gd name="connsiteX225" fmla="*/ 1373505 w 2569845"/>
              <a:gd name="connsiteY225" fmla="*/ 1047750 h 2494597"/>
              <a:gd name="connsiteX226" fmla="*/ 1367790 w 2569845"/>
              <a:gd name="connsiteY226" fmla="*/ 1056323 h 2494597"/>
              <a:gd name="connsiteX227" fmla="*/ 1363027 w 2569845"/>
              <a:gd name="connsiteY227" fmla="*/ 1064895 h 2494597"/>
              <a:gd name="connsiteX228" fmla="*/ 1358265 w 2569845"/>
              <a:gd name="connsiteY228" fmla="*/ 1073468 h 2494597"/>
              <a:gd name="connsiteX229" fmla="*/ 1354455 w 2569845"/>
              <a:gd name="connsiteY229" fmla="*/ 1082993 h 2494597"/>
              <a:gd name="connsiteX230" fmla="*/ 1312545 w 2569845"/>
              <a:gd name="connsiteY230" fmla="*/ 1261110 h 2494597"/>
              <a:gd name="connsiteX231" fmla="*/ 1307783 w 2569845"/>
              <a:gd name="connsiteY231" fmla="*/ 1272540 h 2494597"/>
              <a:gd name="connsiteX232" fmla="*/ 1302068 w 2569845"/>
              <a:gd name="connsiteY232" fmla="*/ 1283970 h 2494597"/>
              <a:gd name="connsiteX233" fmla="*/ 1296352 w 2569845"/>
              <a:gd name="connsiteY233" fmla="*/ 1295400 h 2494597"/>
              <a:gd name="connsiteX234" fmla="*/ 1288733 w 2569845"/>
              <a:gd name="connsiteY234" fmla="*/ 1306830 h 2494597"/>
              <a:gd name="connsiteX235" fmla="*/ 1273493 w 2569845"/>
              <a:gd name="connsiteY235" fmla="*/ 1325880 h 2494597"/>
              <a:gd name="connsiteX236" fmla="*/ 1269683 w 2569845"/>
              <a:gd name="connsiteY236" fmla="*/ 1330643 h 2494597"/>
              <a:gd name="connsiteX237" fmla="*/ 1267777 w 2569845"/>
              <a:gd name="connsiteY237" fmla="*/ 1332548 h 2494597"/>
              <a:gd name="connsiteX238" fmla="*/ 1266825 w 2569845"/>
              <a:gd name="connsiteY238" fmla="*/ 1333500 h 2494597"/>
              <a:gd name="connsiteX239" fmla="*/ 1263968 w 2569845"/>
              <a:gd name="connsiteY239" fmla="*/ 1335405 h 2494597"/>
              <a:gd name="connsiteX240" fmla="*/ 1254443 w 2569845"/>
              <a:gd name="connsiteY240" fmla="*/ 1343978 h 2494597"/>
              <a:gd name="connsiteX241" fmla="*/ 1243965 w 2569845"/>
              <a:gd name="connsiteY241" fmla="*/ 1351598 h 2494597"/>
              <a:gd name="connsiteX242" fmla="*/ 1233488 w 2569845"/>
              <a:gd name="connsiteY242" fmla="*/ 1359218 h 2494597"/>
              <a:gd name="connsiteX243" fmla="*/ 1210627 w 2569845"/>
              <a:gd name="connsiteY243" fmla="*/ 1370648 h 2494597"/>
              <a:gd name="connsiteX244" fmla="*/ 1186815 w 2569845"/>
              <a:gd name="connsiteY244" fmla="*/ 1379220 h 2494597"/>
              <a:gd name="connsiteX245" fmla="*/ 1163002 w 2569845"/>
              <a:gd name="connsiteY245" fmla="*/ 1385888 h 2494597"/>
              <a:gd name="connsiteX246" fmla="*/ 1072515 w 2569845"/>
              <a:gd name="connsiteY246" fmla="*/ 1403033 h 2494597"/>
              <a:gd name="connsiteX247" fmla="*/ 993458 w 2569845"/>
              <a:gd name="connsiteY247" fmla="*/ 1428750 h 2494597"/>
              <a:gd name="connsiteX248" fmla="*/ 978218 w 2569845"/>
              <a:gd name="connsiteY248" fmla="*/ 1439228 h 2494597"/>
              <a:gd name="connsiteX249" fmla="*/ 969645 w 2569845"/>
              <a:gd name="connsiteY249" fmla="*/ 1446848 h 2494597"/>
              <a:gd name="connsiteX250" fmla="*/ 965835 w 2569845"/>
              <a:gd name="connsiteY250" fmla="*/ 1450658 h 2494597"/>
              <a:gd name="connsiteX251" fmla="*/ 963930 w 2569845"/>
              <a:gd name="connsiteY251" fmla="*/ 1452563 h 2494597"/>
              <a:gd name="connsiteX252" fmla="*/ 963930 w 2569845"/>
              <a:gd name="connsiteY252" fmla="*/ 1452563 h 2494597"/>
              <a:gd name="connsiteX253" fmla="*/ 962977 w 2569845"/>
              <a:gd name="connsiteY253" fmla="*/ 1453515 h 2494597"/>
              <a:gd name="connsiteX254" fmla="*/ 950595 w 2569845"/>
              <a:gd name="connsiteY254" fmla="*/ 1468755 h 2494597"/>
              <a:gd name="connsiteX255" fmla="*/ 944880 w 2569845"/>
              <a:gd name="connsiteY255" fmla="*/ 1476375 h 2494597"/>
              <a:gd name="connsiteX256" fmla="*/ 940118 w 2569845"/>
              <a:gd name="connsiteY256" fmla="*/ 1484948 h 2494597"/>
              <a:gd name="connsiteX257" fmla="*/ 915353 w 2569845"/>
              <a:gd name="connsiteY257" fmla="*/ 1563053 h 2494597"/>
              <a:gd name="connsiteX258" fmla="*/ 899160 w 2569845"/>
              <a:gd name="connsiteY258" fmla="*/ 1650683 h 2494597"/>
              <a:gd name="connsiteX259" fmla="*/ 884873 w 2569845"/>
              <a:gd name="connsiteY259" fmla="*/ 1695450 h 2494597"/>
              <a:gd name="connsiteX260" fmla="*/ 874395 w 2569845"/>
              <a:gd name="connsiteY260" fmla="*/ 1717358 h 2494597"/>
              <a:gd name="connsiteX261" fmla="*/ 860108 w 2569845"/>
              <a:gd name="connsiteY261" fmla="*/ 1739265 h 2494597"/>
              <a:gd name="connsiteX262" fmla="*/ 845820 w 2569845"/>
              <a:gd name="connsiteY262" fmla="*/ 1755458 h 2494597"/>
              <a:gd name="connsiteX263" fmla="*/ 843915 w 2569845"/>
              <a:gd name="connsiteY263" fmla="*/ 1757363 h 2494597"/>
              <a:gd name="connsiteX264" fmla="*/ 842963 w 2569845"/>
              <a:gd name="connsiteY264" fmla="*/ 1758315 h 2494597"/>
              <a:gd name="connsiteX265" fmla="*/ 841058 w 2569845"/>
              <a:gd name="connsiteY265" fmla="*/ 1760220 h 2494597"/>
              <a:gd name="connsiteX266" fmla="*/ 836295 w 2569845"/>
              <a:gd name="connsiteY266" fmla="*/ 1764030 h 2494597"/>
              <a:gd name="connsiteX267" fmla="*/ 826770 w 2569845"/>
              <a:gd name="connsiteY267" fmla="*/ 1771650 h 2494597"/>
              <a:gd name="connsiteX268" fmla="*/ 806768 w 2569845"/>
              <a:gd name="connsiteY268" fmla="*/ 1784985 h 2494597"/>
              <a:gd name="connsiteX269" fmla="*/ 785813 w 2569845"/>
              <a:gd name="connsiteY269" fmla="*/ 1795463 h 2494597"/>
              <a:gd name="connsiteX270" fmla="*/ 700088 w 2569845"/>
              <a:gd name="connsiteY270" fmla="*/ 1819275 h 2494597"/>
              <a:gd name="connsiteX271" fmla="*/ 621983 w 2569845"/>
              <a:gd name="connsiteY271" fmla="*/ 1834515 h 2494597"/>
              <a:gd name="connsiteX272" fmla="*/ 603885 w 2569845"/>
              <a:gd name="connsiteY272" fmla="*/ 1840230 h 2494597"/>
              <a:gd name="connsiteX273" fmla="*/ 586740 w 2569845"/>
              <a:gd name="connsiteY273" fmla="*/ 1846898 h 2494597"/>
              <a:gd name="connsiteX274" fmla="*/ 571500 w 2569845"/>
              <a:gd name="connsiteY274" fmla="*/ 1854518 h 2494597"/>
              <a:gd name="connsiteX275" fmla="*/ 558165 w 2569845"/>
              <a:gd name="connsiteY275" fmla="*/ 1863090 h 2494597"/>
              <a:gd name="connsiteX276" fmla="*/ 550545 w 2569845"/>
              <a:gd name="connsiteY276" fmla="*/ 1868805 h 2494597"/>
              <a:gd name="connsiteX277" fmla="*/ 542925 w 2569845"/>
              <a:gd name="connsiteY277" fmla="*/ 1875473 h 2494597"/>
              <a:gd name="connsiteX278" fmla="*/ 541020 w 2569845"/>
              <a:gd name="connsiteY278" fmla="*/ 1877378 h 2494597"/>
              <a:gd name="connsiteX279" fmla="*/ 540068 w 2569845"/>
              <a:gd name="connsiteY279" fmla="*/ 1878330 h 2494597"/>
              <a:gd name="connsiteX280" fmla="*/ 540068 w 2569845"/>
              <a:gd name="connsiteY280" fmla="*/ 1878330 h 2494597"/>
              <a:gd name="connsiteX281" fmla="*/ 537210 w 2569845"/>
              <a:gd name="connsiteY281" fmla="*/ 1881188 h 2494597"/>
              <a:gd name="connsiteX282" fmla="*/ 531495 w 2569845"/>
              <a:gd name="connsiteY282" fmla="*/ 1887855 h 2494597"/>
              <a:gd name="connsiteX283" fmla="*/ 521970 w 2569845"/>
              <a:gd name="connsiteY283" fmla="*/ 1901190 h 2494597"/>
              <a:gd name="connsiteX284" fmla="*/ 517208 w 2569845"/>
              <a:gd name="connsiteY284" fmla="*/ 1907858 h 2494597"/>
              <a:gd name="connsiteX285" fmla="*/ 513398 w 2569845"/>
              <a:gd name="connsiteY285" fmla="*/ 1915478 h 2494597"/>
              <a:gd name="connsiteX286" fmla="*/ 492442 w 2569845"/>
              <a:gd name="connsiteY286" fmla="*/ 1981200 h 2494597"/>
              <a:gd name="connsiteX287" fmla="*/ 458153 w 2569845"/>
              <a:gd name="connsiteY287" fmla="*/ 2125028 h 2494597"/>
              <a:gd name="connsiteX288" fmla="*/ 449580 w 2569845"/>
              <a:gd name="connsiteY288" fmla="*/ 2142173 h 2494597"/>
              <a:gd name="connsiteX289" fmla="*/ 438150 w 2569845"/>
              <a:gd name="connsiteY289" fmla="*/ 2159318 h 2494597"/>
              <a:gd name="connsiteX290" fmla="*/ 426720 w 2569845"/>
              <a:gd name="connsiteY290" fmla="*/ 2173605 h 2494597"/>
              <a:gd name="connsiteX291" fmla="*/ 421005 w 2569845"/>
              <a:gd name="connsiteY291" fmla="*/ 2180273 h 2494597"/>
              <a:gd name="connsiteX292" fmla="*/ 420053 w 2569845"/>
              <a:gd name="connsiteY292" fmla="*/ 2181225 h 2494597"/>
              <a:gd name="connsiteX293" fmla="*/ 418148 w 2569845"/>
              <a:gd name="connsiteY293" fmla="*/ 2183130 h 2494597"/>
              <a:gd name="connsiteX294" fmla="*/ 416242 w 2569845"/>
              <a:gd name="connsiteY294" fmla="*/ 2185035 h 2494597"/>
              <a:gd name="connsiteX295" fmla="*/ 412433 w 2569845"/>
              <a:gd name="connsiteY295" fmla="*/ 2187893 h 2494597"/>
              <a:gd name="connsiteX296" fmla="*/ 350520 w 2569845"/>
              <a:gd name="connsiteY296" fmla="*/ 2225993 h 2494597"/>
              <a:gd name="connsiteX297" fmla="*/ 287655 w 2569845"/>
              <a:gd name="connsiteY297" fmla="*/ 2244090 h 2494597"/>
              <a:gd name="connsiteX298" fmla="*/ 230505 w 2569845"/>
              <a:gd name="connsiteY298" fmla="*/ 2254568 h 2494597"/>
              <a:gd name="connsiteX299" fmla="*/ 140970 w 2569845"/>
              <a:gd name="connsiteY299" fmla="*/ 2284095 h 2494597"/>
              <a:gd name="connsiteX300" fmla="*/ 133350 w 2569845"/>
              <a:gd name="connsiteY300" fmla="*/ 2288858 h 2494597"/>
              <a:gd name="connsiteX301" fmla="*/ 129540 w 2569845"/>
              <a:gd name="connsiteY301" fmla="*/ 2291715 h 2494597"/>
              <a:gd name="connsiteX302" fmla="*/ 124778 w 2569845"/>
              <a:gd name="connsiteY302" fmla="*/ 2295525 h 2494597"/>
              <a:gd name="connsiteX303" fmla="*/ 116205 w 2569845"/>
              <a:gd name="connsiteY303" fmla="*/ 2303145 h 2494597"/>
              <a:gd name="connsiteX304" fmla="*/ 114300 w 2569845"/>
              <a:gd name="connsiteY304" fmla="*/ 2305050 h 2494597"/>
              <a:gd name="connsiteX305" fmla="*/ 113348 w 2569845"/>
              <a:gd name="connsiteY305" fmla="*/ 2305050 h 2494597"/>
              <a:gd name="connsiteX306" fmla="*/ 114300 w 2569845"/>
              <a:gd name="connsiteY306" fmla="*/ 2304098 h 2494597"/>
              <a:gd name="connsiteX307" fmla="*/ 113348 w 2569845"/>
              <a:gd name="connsiteY307" fmla="*/ 2305050 h 2494597"/>
              <a:gd name="connsiteX308" fmla="*/ 110490 w 2569845"/>
              <a:gd name="connsiteY308" fmla="*/ 2308860 h 2494597"/>
              <a:gd name="connsiteX309" fmla="*/ 90488 w 2569845"/>
              <a:gd name="connsiteY309" fmla="*/ 2338388 h 2494597"/>
              <a:gd name="connsiteX310" fmla="*/ 70485 w 2569845"/>
              <a:gd name="connsiteY310" fmla="*/ 2399348 h 2494597"/>
              <a:gd name="connsiteX311" fmla="*/ 61913 w 2569845"/>
              <a:gd name="connsiteY311" fmla="*/ 2449830 h 2494597"/>
              <a:gd name="connsiteX312" fmla="*/ 56198 w 2569845"/>
              <a:gd name="connsiteY312" fmla="*/ 2483168 h 2494597"/>
              <a:gd name="connsiteX313" fmla="*/ 54292 w 2569845"/>
              <a:gd name="connsiteY313" fmla="*/ 2494598 h 2494597"/>
              <a:gd name="connsiteX314" fmla="*/ 0 w 2569845"/>
              <a:gd name="connsiteY314" fmla="*/ 2483168 h 249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2569845" h="2494597">
                <a:moveTo>
                  <a:pt x="0" y="2483168"/>
                </a:moveTo>
                <a:cubicBezTo>
                  <a:pt x="0" y="2483168"/>
                  <a:pt x="953" y="2479358"/>
                  <a:pt x="2858" y="2472690"/>
                </a:cubicBezTo>
                <a:cubicBezTo>
                  <a:pt x="4763" y="2466023"/>
                  <a:pt x="6667" y="2455545"/>
                  <a:pt x="9525" y="2442210"/>
                </a:cubicBezTo>
                <a:cubicBezTo>
                  <a:pt x="12383" y="2427923"/>
                  <a:pt x="15240" y="2410778"/>
                  <a:pt x="20003" y="2389823"/>
                </a:cubicBezTo>
                <a:cubicBezTo>
                  <a:pt x="24765" y="2368868"/>
                  <a:pt x="31433" y="2343150"/>
                  <a:pt x="45720" y="2316480"/>
                </a:cubicBezTo>
                <a:cubicBezTo>
                  <a:pt x="52388" y="2303145"/>
                  <a:pt x="61913" y="2288858"/>
                  <a:pt x="73342" y="2276475"/>
                </a:cubicBezTo>
                <a:lnTo>
                  <a:pt x="78105" y="2271713"/>
                </a:lnTo>
                <a:lnTo>
                  <a:pt x="79058" y="2270760"/>
                </a:lnTo>
                <a:cubicBezTo>
                  <a:pt x="78105" y="2271713"/>
                  <a:pt x="80963" y="2268855"/>
                  <a:pt x="80963" y="2268855"/>
                </a:cubicBezTo>
                <a:lnTo>
                  <a:pt x="81915" y="2268855"/>
                </a:lnTo>
                <a:lnTo>
                  <a:pt x="83820" y="2266950"/>
                </a:lnTo>
                <a:cubicBezTo>
                  <a:pt x="86678" y="2264093"/>
                  <a:pt x="89535" y="2262188"/>
                  <a:pt x="92392" y="2259330"/>
                </a:cubicBezTo>
                <a:lnTo>
                  <a:pt x="97155" y="2255520"/>
                </a:lnTo>
                <a:cubicBezTo>
                  <a:pt x="99060" y="2254568"/>
                  <a:pt x="100965" y="2252663"/>
                  <a:pt x="102870" y="2251710"/>
                </a:cubicBezTo>
                <a:cubicBezTo>
                  <a:pt x="106680" y="2248853"/>
                  <a:pt x="111442" y="2245995"/>
                  <a:pt x="115253" y="2243138"/>
                </a:cubicBezTo>
                <a:cubicBezTo>
                  <a:pt x="147638" y="2223135"/>
                  <a:pt x="184785" y="2214563"/>
                  <a:pt x="222885" y="2206943"/>
                </a:cubicBezTo>
                <a:cubicBezTo>
                  <a:pt x="260033" y="2200275"/>
                  <a:pt x="299085" y="2195513"/>
                  <a:pt x="333375" y="2181225"/>
                </a:cubicBezTo>
                <a:cubicBezTo>
                  <a:pt x="350520" y="2174558"/>
                  <a:pt x="366713" y="2165985"/>
                  <a:pt x="380048" y="2152650"/>
                </a:cubicBezTo>
                <a:lnTo>
                  <a:pt x="382905" y="2150745"/>
                </a:lnTo>
                <a:lnTo>
                  <a:pt x="383858" y="2149793"/>
                </a:lnTo>
                <a:cubicBezTo>
                  <a:pt x="384810" y="2149793"/>
                  <a:pt x="381953" y="2151698"/>
                  <a:pt x="382905" y="2150745"/>
                </a:cubicBezTo>
                <a:lnTo>
                  <a:pt x="383858" y="2149793"/>
                </a:lnTo>
                <a:lnTo>
                  <a:pt x="389573" y="2143125"/>
                </a:lnTo>
                <a:cubicBezTo>
                  <a:pt x="393383" y="2139315"/>
                  <a:pt x="397192" y="2134553"/>
                  <a:pt x="399098" y="2130743"/>
                </a:cubicBezTo>
                <a:cubicBezTo>
                  <a:pt x="401003" y="2126933"/>
                  <a:pt x="403860" y="2124075"/>
                  <a:pt x="405765" y="2120265"/>
                </a:cubicBezTo>
                <a:cubicBezTo>
                  <a:pt x="407670" y="2115503"/>
                  <a:pt x="410528" y="2111693"/>
                  <a:pt x="412433" y="2106930"/>
                </a:cubicBezTo>
                <a:cubicBezTo>
                  <a:pt x="421005" y="2088832"/>
                  <a:pt x="426720" y="2067878"/>
                  <a:pt x="431483" y="2045970"/>
                </a:cubicBezTo>
                <a:cubicBezTo>
                  <a:pt x="436245" y="2024063"/>
                  <a:pt x="440055" y="1999298"/>
                  <a:pt x="445770" y="1974533"/>
                </a:cubicBezTo>
                <a:cubicBezTo>
                  <a:pt x="451485" y="1949768"/>
                  <a:pt x="458153" y="1923098"/>
                  <a:pt x="471488" y="1897380"/>
                </a:cubicBezTo>
                <a:cubicBezTo>
                  <a:pt x="474345" y="1890713"/>
                  <a:pt x="478155" y="1884998"/>
                  <a:pt x="481965" y="1878330"/>
                </a:cubicBezTo>
                <a:cubicBezTo>
                  <a:pt x="485775" y="1872615"/>
                  <a:pt x="489585" y="1865948"/>
                  <a:pt x="495300" y="1860233"/>
                </a:cubicBezTo>
                <a:lnTo>
                  <a:pt x="502920" y="1851660"/>
                </a:lnTo>
                <a:lnTo>
                  <a:pt x="506730" y="1847850"/>
                </a:lnTo>
                <a:cubicBezTo>
                  <a:pt x="509588" y="1844993"/>
                  <a:pt x="507683" y="1846898"/>
                  <a:pt x="508635" y="1845945"/>
                </a:cubicBezTo>
                <a:lnTo>
                  <a:pt x="509588" y="1844993"/>
                </a:lnTo>
                <a:lnTo>
                  <a:pt x="511492" y="1843088"/>
                </a:lnTo>
                <a:lnTo>
                  <a:pt x="519113" y="1836420"/>
                </a:lnTo>
                <a:cubicBezTo>
                  <a:pt x="521970" y="1834515"/>
                  <a:pt x="523875" y="1832610"/>
                  <a:pt x="526733" y="1829753"/>
                </a:cubicBezTo>
                <a:cubicBezTo>
                  <a:pt x="533400" y="1824990"/>
                  <a:pt x="540068" y="1820228"/>
                  <a:pt x="546735" y="1816418"/>
                </a:cubicBezTo>
                <a:cubicBezTo>
                  <a:pt x="553403" y="1812608"/>
                  <a:pt x="560070" y="1809750"/>
                  <a:pt x="566738" y="1806893"/>
                </a:cubicBezTo>
                <a:cubicBezTo>
                  <a:pt x="573405" y="1804035"/>
                  <a:pt x="580073" y="1801178"/>
                  <a:pt x="587693" y="1799273"/>
                </a:cubicBezTo>
                <a:cubicBezTo>
                  <a:pt x="594360" y="1797368"/>
                  <a:pt x="601980" y="1795463"/>
                  <a:pt x="608648" y="1792605"/>
                </a:cubicBezTo>
                <a:cubicBezTo>
                  <a:pt x="636270" y="1784985"/>
                  <a:pt x="663893" y="1781175"/>
                  <a:pt x="690563" y="1776413"/>
                </a:cubicBezTo>
                <a:cubicBezTo>
                  <a:pt x="717233" y="1771650"/>
                  <a:pt x="742950" y="1765935"/>
                  <a:pt x="765810" y="1755458"/>
                </a:cubicBezTo>
                <a:lnTo>
                  <a:pt x="782003" y="1746885"/>
                </a:lnTo>
                <a:lnTo>
                  <a:pt x="797243" y="1736408"/>
                </a:lnTo>
                <a:lnTo>
                  <a:pt x="803910" y="1730693"/>
                </a:lnTo>
                <a:lnTo>
                  <a:pt x="807720" y="1727835"/>
                </a:lnTo>
                <a:lnTo>
                  <a:pt x="809625" y="1725930"/>
                </a:lnTo>
                <a:lnTo>
                  <a:pt x="810578" y="1724978"/>
                </a:lnTo>
                <a:cubicBezTo>
                  <a:pt x="811530" y="1724025"/>
                  <a:pt x="809625" y="1725930"/>
                  <a:pt x="810578" y="1724978"/>
                </a:cubicBezTo>
                <a:lnTo>
                  <a:pt x="824865" y="1708785"/>
                </a:lnTo>
                <a:lnTo>
                  <a:pt x="834390" y="1694498"/>
                </a:lnTo>
                <a:cubicBezTo>
                  <a:pt x="837248" y="1688783"/>
                  <a:pt x="840105" y="1683068"/>
                  <a:pt x="842963" y="1677353"/>
                </a:cubicBezTo>
                <a:cubicBezTo>
                  <a:pt x="847725" y="1665923"/>
                  <a:pt x="852488" y="1652588"/>
                  <a:pt x="855345" y="1640205"/>
                </a:cubicBezTo>
                <a:cubicBezTo>
                  <a:pt x="862013" y="1613535"/>
                  <a:pt x="866775" y="1584960"/>
                  <a:pt x="872490" y="1555433"/>
                </a:cubicBezTo>
                <a:cubicBezTo>
                  <a:pt x="878205" y="1525905"/>
                  <a:pt x="886778" y="1494473"/>
                  <a:pt x="902970" y="1464945"/>
                </a:cubicBezTo>
                <a:cubicBezTo>
                  <a:pt x="906780" y="1457325"/>
                  <a:pt x="911543" y="1450658"/>
                  <a:pt x="916305" y="1443990"/>
                </a:cubicBezTo>
                <a:cubicBezTo>
                  <a:pt x="921068" y="1437323"/>
                  <a:pt x="926783" y="1430655"/>
                  <a:pt x="932498" y="1424940"/>
                </a:cubicBezTo>
                <a:lnTo>
                  <a:pt x="933450" y="1423988"/>
                </a:lnTo>
                <a:cubicBezTo>
                  <a:pt x="932498" y="1424940"/>
                  <a:pt x="935355" y="1422083"/>
                  <a:pt x="935355" y="1422083"/>
                </a:cubicBezTo>
                <a:lnTo>
                  <a:pt x="937260" y="1420178"/>
                </a:lnTo>
                <a:lnTo>
                  <a:pt x="941070" y="1416368"/>
                </a:lnTo>
                <a:lnTo>
                  <a:pt x="949643" y="1408748"/>
                </a:lnTo>
                <a:cubicBezTo>
                  <a:pt x="956310" y="1403985"/>
                  <a:pt x="963930" y="1398270"/>
                  <a:pt x="971550" y="1393508"/>
                </a:cubicBezTo>
                <a:cubicBezTo>
                  <a:pt x="1001077" y="1376363"/>
                  <a:pt x="1033463" y="1367790"/>
                  <a:pt x="1063943" y="1362075"/>
                </a:cubicBezTo>
                <a:cubicBezTo>
                  <a:pt x="1094423" y="1355408"/>
                  <a:pt x="1123950" y="1351598"/>
                  <a:pt x="1151573" y="1343978"/>
                </a:cubicBezTo>
                <a:cubicBezTo>
                  <a:pt x="1179195" y="1337310"/>
                  <a:pt x="1204913" y="1326833"/>
                  <a:pt x="1224915" y="1309688"/>
                </a:cubicBezTo>
                <a:lnTo>
                  <a:pt x="1232535" y="1303020"/>
                </a:lnTo>
                <a:lnTo>
                  <a:pt x="1234440" y="1301115"/>
                </a:lnTo>
                <a:lnTo>
                  <a:pt x="1235393" y="1300163"/>
                </a:lnTo>
                <a:cubicBezTo>
                  <a:pt x="1236345" y="1299210"/>
                  <a:pt x="1234440" y="1301115"/>
                  <a:pt x="1235393" y="1300163"/>
                </a:cubicBezTo>
                <a:lnTo>
                  <a:pt x="1239202" y="1295400"/>
                </a:lnTo>
                <a:cubicBezTo>
                  <a:pt x="1243965" y="1289685"/>
                  <a:pt x="1249680" y="1283970"/>
                  <a:pt x="1252538" y="1279208"/>
                </a:cubicBezTo>
                <a:lnTo>
                  <a:pt x="1257300" y="1271588"/>
                </a:lnTo>
                <a:cubicBezTo>
                  <a:pt x="1259205" y="1268730"/>
                  <a:pt x="1260158" y="1265873"/>
                  <a:pt x="1262063" y="1263015"/>
                </a:cubicBezTo>
                <a:cubicBezTo>
                  <a:pt x="1263968" y="1260158"/>
                  <a:pt x="1264920" y="1257300"/>
                  <a:pt x="1266825" y="1254443"/>
                </a:cubicBezTo>
                <a:lnTo>
                  <a:pt x="1270635" y="1244918"/>
                </a:lnTo>
                <a:cubicBezTo>
                  <a:pt x="1290638" y="1193483"/>
                  <a:pt x="1290638" y="1129665"/>
                  <a:pt x="1314450" y="1067753"/>
                </a:cubicBezTo>
                <a:lnTo>
                  <a:pt x="1319213" y="1056323"/>
                </a:lnTo>
                <a:lnTo>
                  <a:pt x="1324927" y="1044893"/>
                </a:lnTo>
                <a:cubicBezTo>
                  <a:pt x="1326833" y="1041083"/>
                  <a:pt x="1328738" y="1037272"/>
                  <a:pt x="1330643" y="1033463"/>
                </a:cubicBezTo>
                <a:lnTo>
                  <a:pt x="1337310" y="1022985"/>
                </a:lnTo>
                <a:cubicBezTo>
                  <a:pt x="1342073" y="1015365"/>
                  <a:pt x="1347788" y="1009650"/>
                  <a:pt x="1353502" y="1002983"/>
                </a:cubicBezTo>
                <a:lnTo>
                  <a:pt x="1357313" y="998220"/>
                </a:lnTo>
                <a:cubicBezTo>
                  <a:pt x="1357313" y="998220"/>
                  <a:pt x="1360170" y="995363"/>
                  <a:pt x="1359218" y="996315"/>
                </a:cubicBezTo>
                <a:lnTo>
                  <a:pt x="1360170" y="995363"/>
                </a:lnTo>
                <a:lnTo>
                  <a:pt x="1362075" y="993458"/>
                </a:lnTo>
                <a:lnTo>
                  <a:pt x="1370648" y="985838"/>
                </a:lnTo>
                <a:cubicBezTo>
                  <a:pt x="1398270" y="962978"/>
                  <a:pt x="1429702" y="950595"/>
                  <a:pt x="1461135" y="942975"/>
                </a:cubicBezTo>
                <a:cubicBezTo>
                  <a:pt x="1491615" y="935355"/>
                  <a:pt x="1522095" y="930593"/>
                  <a:pt x="1550670" y="924878"/>
                </a:cubicBezTo>
                <a:cubicBezTo>
                  <a:pt x="1579245" y="919163"/>
                  <a:pt x="1605915" y="911543"/>
                  <a:pt x="1627823" y="899160"/>
                </a:cubicBezTo>
                <a:cubicBezTo>
                  <a:pt x="1633538" y="896303"/>
                  <a:pt x="1638300" y="892493"/>
                  <a:pt x="1644015" y="888683"/>
                </a:cubicBezTo>
                <a:cubicBezTo>
                  <a:pt x="1648777" y="884872"/>
                  <a:pt x="1653540" y="880110"/>
                  <a:pt x="1658302" y="876300"/>
                </a:cubicBezTo>
                <a:lnTo>
                  <a:pt x="1659255" y="875347"/>
                </a:lnTo>
                <a:cubicBezTo>
                  <a:pt x="1659255" y="875347"/>
                  <a:pt x="1661160" y="873443"/>
                  <a:pt x="1659255" y="875347"/>
                </a:cubicBezTo>
                <a:lnTo>
                  <a:pt x="1661160" y="873443"/>
                </a:lnTo>
                <a:lnTo>
                  <a:pt x="1664970" y="869633"/>
                </a:lnTo>
                <a:lnTo>
                  <a:pt x="1672590" y="861060"/>
                </a:lnTo>
                <a:cubicBezTo>
                  <a:pt x="1676400" y="855345"/>
                  <a:pt x="1679258" y="851535"/>
                  <a:pt x="1682115" y="846772"/>
                </a:cubicBezTo>
                <a:cubicBezTo>
                  <a:pt x="1694498" y="824865"/>
                  <a:pt x="1702118" y="799147"/>
                  <a:pt x="1707833" y="772478"/>
                </a:cubicBezTo>
                <a:cubicBezTo>
                  <a:pt x="1713548" y="745808"/>
                  <a:pt x="1717358" y="717233"/>
                  <a:pt x="1724025" y="688658"/>
                </a:cubicBezTo>
                <a:cubicBezTo>
                  <a:pt x="1730693" y="660083"/>
                  <a:pt x="1740218" y="630555"/>
                  <a:pt x="1756410" y="603885"/>
                </a:cubicBezTo>
                <a:cubicBezTo>
                  <a:pt x="1761173" y="597218"/>
                  <a:pt x="1764983" y="590550"/>
                  <a:pt x="1769745" y="584835"/>
                </a:cubicBezTo>
                <a:lnTo>
                  <a:pt x="1777365" y="576263"/>
                </a:lnTo>
                <a:lnTo>
                  <a:pt x="1779270" y="574358"/>
                </a:lnTo>
                <a:lnTo>
                  <a:pt x="1780223" y="573405"/>
                </a:lnTo>
                <a:cubicBezTo>
                  <a:pt x="1781175" y="572453"/>
                  <a:pt x="1779270" y="573405"/>
                  <a:pt x="1782127" y="571500"/>
                </a:cubicBezTo>
                <a:lnTo>
                  <a:pt x="1785938" y="567690"/>
                </a:lnTo>
                <a:lnTo>
                  <a:pt x="1793558" y="561023"/>
                </a:lnTo>
                <a:cubicBezTo>
                  <a:pt x="1796415" y="559118"/>
                  <a:pt x="1798320" y="556260"/>
                  <a:pt x="1802130" y="554355"/>
                </a:cubicBezTo>
                <a:cubicBezTo>
                  <a:pt x="1808798" y="549593"/>
                  <a:pt x="1815465" y="544830"/>
                  <a:pt x="1822133" y="541020"/>
                </a:cubicBezTo>
                <a:cubicBezTo>
                  <a:pt x="1848802" y="525780"/>
                  <a:pt x="1877377" y="518160"/>
                  <a:pt x="1904048" y="512445"/>
                </a:cubicBezTo>
                <a:cubicBezTo>
                  <a:pt x="1930718" y="506730"/>
                  <a:pt x="1956435" y="502920"/>
                  <a:pt x="1980248" y="497205"/>
                </a:cubicBezTo>
                <a:cubicBezTo>
                  <a:pt x="2004060" y="492442"/>
                  <a:pt x="2025968" y="485775"/>
                  <a:pt x="2045018" y="476250"/>
                </a:cubicBezTo>
                <a:cubicBezTo>
                  <a:pt x="2049780" y="473392"/>
                  <a:pt x="2054543" y="471488"/>
                  <a:pt x="2058352" y="468630"/>
                </a:cubicBezTo>
                <a:cubicBezTo>
                  <a:pt x="2062163" y="465773"/>
                  <a:pt x="2066925" y="462915"/>
                  <a:pt x="2070735" y="460058"/>
                </a:cubicBezTo>
                <a:lnTo>
                  <a:pt x="2076450" y="455295"/>
                </a:lnTo>
                <a:lnTo>
                  <a:pt x="2079308" y="452438"/>
                </a:lnTo>
                <a:lnTo>
                  <a:pt x="2081213" y="451485"/>
                </a:lnTo>
                <a:lnTo>
                  <a:pt x="2082165" y="450533"/>
                </a:lnTo>
                <a:cubicBezTo>
                  <a:pt x="2080260" y="452438"/>
                  <a:pt x="2082165" y="450533"/>
                  <a:pt x="2082165" y="450533"/>
                </a:cubicBezTo>
                <a:cubicBezTo>
                  <a:pt x="2085975" y="445770"/>
                  <a:pt x="2089785" y="441008"/>
                  <a:pt x="2093595" y="437198"/>
                </a:cubicBezTo>
                <a:cubicBezTo>
                  <a:pt x="2105025" y="422910"/>
                  <a:pt x="2113598" y="403860"/>
                  <a:pt x="2120265" y="383858"/>
                </a:cubicBezTo>
                <a:cubicBezTo>
                  <a:pt x="2132648" y="343853"/>
                  <a:pt x="2136458" y="300038"/>
                  <a:pt x="2146935" y="257175"/>
                </a:cubicBezTo>
                <a:cubicBezTo>
                  <a:pt x="2152650" y="236220"/>
                  <a:pt x="2159318" y="214313"/>
                  <a:pt x="2169795" y="194310"/>
                </a:cubicBezTo>
                <a:cubicBezTo>
                  <a:pt x="2174558" y="183833"/>
                  <a:pt x="2181225" y="175260"/>
                  <a:pt x="2186940" y="165735"/>
                </a:cubicBezTo>
                <a:cubicBezTo>
                  <a:pt x="2190750" y="161925"/>
                  <a:pt x="2194560" y="157163"/>
                  <a:pt x="2197418" y="153352"/>
                </a:cubicBezTo>
                <a:lnTo>
                  <a:pt x="2203133" y="147638"/>
                </a:lnTo>
                <a:cubicBezTo>
                  <a:pt x="2203133" y="147638"/>
                  <a:pt x="2205990" y="144780"/>
                  <a:pt x="2205038" y="145733"/>
                </a:cubicBezTo>
                <a:lnTo>
                  <a:pt x="2205990" y="144780"/>
                </a:lnTo>
                <a:lnTo>
                  <a:pt x="2206943" y="143827"/>
                </a:lnTo>
                <a:lnTo>
                  <a:pt x="2209800" y="141923"/>
                </a:lnTo>
                <a:cubicBezTo>
                  <a:pt x="2213610" y="139065"/>
                  <a:pt x="2216468" y="136208"/>
                  <a:pt x="2220278" y="132398"/>
                </a:cubicBezTo>
                <a:cubicBezTo>
                  <a:pt x="2224088" y="129540"/>
                  <a:pt x="2229803" y="125730"/>
                  <a:pt x="2233613" y="122873"/>
                </a:cubicBezTo>
                <a:cubicBezTo>
                  <a:pt x="2243138" y="116205"/>
                  <a:pt x="2251710" y="112395"/>
                  <a:pt x="2260283" y="107632"/>
                </a:cubicBezTo>
                <a:cubicBezTo>
                  <a:pt x="2268855" y="103823"/>
                  <a:pt x="2278380" y="100013"/>
                  <a:pt x="2286953" y="97155"/>
                </a:cubicBezTo>
                <a:cubicBezTo>
                  <a:pt x="2295525" y="94298"/>
                  <a:pt x="2304098" y="91440"/>
                  <a:pt x="2312670" y="89535"/>
                </a:cubicBezTo>
                <a:cubicBezTo>
                  <a:pt x="2346008" y="80963"/>
                  <a:pt x="2375535" y="77152"/>
                  <a:pt x="2400300" y="71438"/>
                </a:cubicBezTo>
                <a:cubicBezTo>
                  <a:pt x="2425065" y="65723"/>
                  <a:pt x="2446020" y="60007"/>
                  <a:pt x="2462213" y="52388"/>
                </a:cubicBezTo>
                <a:cubicBezTo>
                  <a:pt x="2469833" y="48577"/>
                  <a:pt x="2477453" y="44768"/>
                  <a:pt x="2483168" y="40005"/>
                </a:cubicBezTo>
                <a:cubicBezTo>
                  <a:pt x="2486025" y="38100"/>
                  <a:pt x="2488883" y="36195"/>
                  <a:pt x="2491740" y="34290"/>
                </a:cubicBezTo>
                <a:cubicBezTo>
                  <a:pt x="2494598" y="32385"/>
                  <a:pt x="2496503" y="29527"/>
                  <a:pt x="2498408" y="27623"/>
                </a:cubicBezTo>
                <a:cubicBezTo>
                  <a:pt x="2500313" y="25718"/>
                  <a:pt x="2502218" y="24765"/>
                  <a:pt x="2503170" y="22860"/>
                </a:cubicBezTo>
                <a:cubicBezTo>
                  <a:pt x="2505075" y="20955"/>
                  <a:pt x="2506980" y="18098"/>
                  <a:pt x="2508885" y="16193"/>
                </a:cubicBezTo>
                <a:cubicBezTo>
                  <a:pt x="2510790" y="14288"/>
                  <a:pt x="2512695" y="12382"/>
                  <a:pt x="2513648" y="10477"/>
                </a:cubicBezTo>
                <a:cubicBezTo>
                  <a:pt x="2514600" y="9525"/>
                  <a:pt x="2515553" y="7620"/>
                  <a:pt x="2516505" y="6668"/>
                </a:cubicBezTo>
                <a:cubicBezTo>
                  <a:pt x="2519363" y="1905"/>
                  <a:pt x="2521268" y="0"/>
                  <a:pt x="2521268" y="0"/>
                </a:cubicBezTo>
                <a:lnTo>
                  <a:pt x="2569845" y="33338"/>
                </a:lnTo>
                <a:cubicBezTo>
                  <a:pt x="2569845" y="33338"/>
                  <a:pt x="2566988" y="37148"/>
                  <a:pt x="2561273" y="44768"/>
                </a:cubicBezTo>
                <a:cubicBezTo>
                  <a:pt x="2560320" y="46673"/>
                  <a:pt x="2558415" y="48577"/>
                  <a:pt x="2556510" y="51435"/>
                </a:cubicBezTo>
                <a:cubicBezTo>
                  <a:pt x="2554605" y="53340"/>
                  <a:pt x="2553653" y="55245"/>
                  <a:pt x="2551748" y="57150"/>
                </a:cubicBezTo>
                <a:cubicBezTo>
                  <a:pt x="2549843" y="59055"/>
                  <a:pt x="2547938" y="60960"/>
                  <a:pt x="2546033" y="63818"/>
                </a:cubicBezTo>
                <a:lnTo>
                  <a:pt x="2545080" y="64770"/>
                </a:lnTo>
                <a:cubicBezTo>
                  <a:pt x="2545080" y="64770"/>
                  <a:pt x="2543175" y="66675"/>
                  <a:pt x="2544128" y="65723"/>
                </a:cubicBezTo>
                <a:lnTo>
                  <a:pt x="2544128" y="65723"/>
                </a:lnTo>
                <a:lnTo>
                  <a:pt x="2543175" y="65723"/>
                </a:lnTo>
                <a:lnTo>
                  <a:pt x="2541270" y="67627"/>
                </a:lnTo>
                <a:cubicBezTo>
                  <a:pt x="2539365" y="68580"/>
                  <a:pt x="2538413" y="70485"/>
                  <a:pt x="2536508" y="71438"/>
                </a:cubicBezTo>
                <a:cubicBezTo>
                  <a:pt x="2533650" y="74295"/>
                  <a:pt x="2529840" y="77152"/>
                  <a:pt x="2526030" y="80010"/>
                </a:cubicBezTo>
                <a:cubicBezTo>
                  <a:pt x="2522220" y="82868"/>
                  <a:pt x="2518410" y="85725"/>
                  <a:pt x="2513648" y="88582"/>
                </a:cubicBezTo>
                <a:cubicBezTo>
                  <a:pt x="2505075" y="94298"/>
                  <a:pt x="2495550" y="99060"/>
                  <a:pt x="2484120" y="104775"/>
                </a:cubicBezTo>
                <a:cubicBezTo>
                  <a:pt x="2462213" y="114300"/>
                  <a:pt x="2437448" y="120968"/>
                  <a:pt x="2409825" y="125730"/>
                </a:cubicBezTo>
                <a:cubicBezTo>
                  <a:pt x="2382203" y="130493"/>
                  <a:pt x="2353628" y="134302"/>
                  <a:pt x="2324100" y="141923"/>
                </a:cubicBezTo>
                <a:cubicBezTo>
                  <a:pt x="2316480" y="143827"/>
                  <a:pt x="2309813" y="145733"/>
                  <a:pt x="2302193" y="147638"/>
                </a:cubicBezTo>
                <a:cubicBezTo>
                  <a:pt x="2294573" y="149543"/>
                  <a:pt x="2287905" y="152400"/>
                  <a:pt x="2281238" y="155258"/>
                </a:cubicBezTo>
                <a:cubicBezTo>
                  <a:pt x="2274570" y="159067"/>
                  <a:pt x="2266950" y="161925"/>
                  <a:pt x="2262188" y="165735"/>
                </a:cubicBezTo>
                <a:cubicBezTo>
                  <a:pt x="2259330" y="167640"/>
                  <a:pt x="2256473" y="169545"/>
                  <a:pt x="2253615" y="171450"/>
                </a:cubicBezTo>
                <a:cubicBezTo>
                  <a:pt x="2249805" y="174308"/>
                  <a:pt x="2246948" y="177165"/>
                  <a:pt x="2243138" y="180023"/>
                </a:cubicBezTo>
                <a:lnTo>
                  <a:pt x="2240280" y="181927"/>
                </a:lnTo>
                <a:lnTo>
                  <a:pt x="2239328" y="182880"/>
                </a:lnTo>
                <a:lnTo>
                  <a:pt x="2238375" y="183833"/>
                </a:lnTo>
                <a:cubicBezTo>
                  <a:pt x="2237423" y="184785"/>
                  <a:pt x="2239328" y="182880"/>
                  <a:pt x="2239328" y="182880"/>
                </a:cubicBezTo>
                <a:lnTo>
                  <a:pt x="2235518" y="187642"/>
                </a:lnTo>
                <a:cubicBezTo>
                  <a:pt x="2232660" y="190500"/>
                  <a:pt x="2229803" y="193358"/>
                  <a:pt x="2227898" y="196215"/>
                </a:cubicBezTo>
                <a:cubicBezTo>
                  <a:pt x="2224088" y="202883"/>
                  <a:pt x="2218373" y="209550"/>
                  <a:pt x="2214563" y="217170"/>
                </a:cubicBezTo>
                <a:cubicBezTo>
                  <a:pt x="2205990" y="232410"/>
                  <a:pt x="2201228" y="249555"/>
                  <a:pt x="2196465" y="268605"/>
                </a:cubicBezTo>
                <a:cubicBezTo>
                  <a:pt x="2191703" y="287655"/>
                  <a:pt x="2188845" y="308610"/>
                  <a:pt x="2185035" y="329565"/>
                </a:cubicBezTo>
                <a:cubicBezTo>
                  <a:pt x="2181225" y="351473"/>
                  <a:pt x="2177415" y="374333"/>
                  <a:pt x="2168843" y="398145"/>
                </a:cubicBezTo>
                <a:cubicBezTo>
                  <a:pt x="2166938" y="403860"/>
                  <a:pt x="2165033" y="410528"/>
                  <a:pt x="2162175" y="416242"/>
                </a:cubicBezTo>
                <a:lnTo>
                  <a:pt x="2158365" y="424815"/>
                </a:lnTo>
                <a:lnTo>
                  <a:pt x="2153603" y="433388"/>
                </a:lnTo>
                <a:cubicBezTo>
                  <a:pt x="2150745" y="439103"/>
                  <a:pt x="2147888" y="444817"/>
                  <a:pt x="2143125" y="451485"/>
                </a:cubicBezTo>
                <a:lnTo>
                  <a:pt x="2137410" y="461010"/>
                </a:lnTo>
                <a:cubicBezTo>
                  <a:pt x="2135505" y="463867"/>
                  <a:pt x="2133600" y="467678"/>
                  <a:pt x="2131695" y="469583"/>
                </a:cubicBezTo>
                <a:cubicBezTo>
                  <a:pt x="2127885" y="474345"/>
                  <a:pt x="2124075" y="478155"/>
                  <a:pt x="2120265" y="482917"/>
                </a:cubicBezTo>
                <a:lnTo>
                  <a:pt x="2118360" y="484823"/>
                </a:lnTo>
                <a:lnTo>
                  <a:pt x="2117408" y="485775"/>
                </a:lnTo>
                <a:lnTo>
                  <a:pt x="2115503" y="487680"/>
                </a:lnTo>
                <a:lnTo>
                  <a:pt x="2111693" y="491490"/>
                </a:lnTo>
                <a:lnTo>
                  <a:pt x="2104073" y="498158"/>
                </a:lnTo>
                <a:cubicBezTo>
                  <a:pt x="2099310" y="502920"/>
                  <a:pt x="2092643" y="505778"/>
                  <a:pt x="2086927" y="510540"/>
                </a:cubicBezTo>
                <a:cubicBezTo>
                  <a:pt x="2081213" y="514350"/>
                  <a:pt x="2074545" y="517208"/>
                  <a:pt x="2068830" y="521017"/>
                </a:cubicBezTo>
                <a:cubicBezTo>
                  <a:pt x="2044065" y="533400"/>
                  <a:pt x="2017395" y="540068"/>
                  <a:pt x="1990725" y="545783"/>
                </a:cubicBezTo>
                <a:cubicBezTo>
                  <a:pt x="1965008" y="550545"/>
                  <a:pt x="1939290" y="554355"/>
                  <a:pt x="1914525" y="559118"/>
                </a:cubicBezTo>
                <a:cubicBezTo>
                  <a:pt x="1889760" y="563880"/>
                  <a:pt x="1865948" y="570548"/>
                  <a:pt x="1845945" y="581978"/>
                </a:cubicBezTo>
                <a:cubicBezTo>
                  <a:pt x="1840230" y="584835"/>
                  <a:pt x="1837373" y="587693"/>
                  <a:pt x="1832610" y="590550"/>
                </a:cubicBezTo>
                <a:cubicBezTo>
                  <a:pt x="1831658" y="591503"/>
                  <a:pt x="1830705" y="591503"/>
                  <a:pt x="1828800" y="592455"/>
                </a:cubicBezTo>
                <a:lnTo>
                  <a:pt x="1824990" y="595313"/>
                </a:lnTo>
                <a:lnTo>
                  <a:pt x="1817370" y="601980"/>
                </a:lnTo>
                <a:lnTo>
                  <a:pt x="1813560" y="605790"/>
                </a:lnTo>
                <a:cubicBezTo>
                  <a:pt x="1815465" y="603885"/>
                  <a:pt x="1813560" y="605790"/>
                  <a:pt x="1813560" y="605790"/>
                </a:cubicBezTo>
                <a:lnTo>
                  <a:pt x="1812608" y="606743"/>
                </a:lnTo>
                <a:lnTo>
                  <a:pt x="1810702" y="608648"/>
                </a:lnTo>
                <a:lnTo>
                  <a:pt x="1804988" y="615315"/>
                </a:lnTo>
                <a:cubicBezTo>
                  <a:pt x="1801177" y="619125"/>
                  <a:pt x="1798320" y="624840"/>
                  <a:pt x="1794510" y="629603"/>
                </a:cubicBezTo>
                <a:cubicBezTo>
                  <a:pt x="1781175" y="649605"/>
                  <a:pt x="1773555" y="673418"/>
                  <a:pt x="1767840" y="700088"/>
                </a:cubicBezTo>
                <a:cubicBezTo>
                  <a:pt x="1762125" y="725805"/>
                  <a:pt x="1758315" y="754380"/>
                  <a:pt x="1752600" y="782955"/>
                </a:cubicBezTo>
                <a:cubicBezTo>
                  <a:pt x="1746885" y="812483"/>
                  <a:pt x="1738313" y="842963"/>
                  <a:pt x="1721168" y="871538"/>
                </a:cubicBezTo>
                <a:cubicBezTo>
                  <a:pt x="1716405" y="879158"/>
                  <a:pt x="1711643" y="886778"/>
                  <a:pt x="1705927" y="893445"/>
                </a:cubicBezTo>
                <a:lnTo>
                  <a:pt x="1698308" y="902018"/>
                </a:lnTo>
                <a:lnTo>
                  <a:pt x="1694498" y="905828"/>
                </a:lnTo>
                <a:lnTo>
                  <a:pt x="1692593" y="907733"/>
                </a:lnTo>
                <a:cubicBezTo>
                  <a:pt x="1689735" y="910590"/>
                  <a:pt x="1691640" y="908685"/>
                  <a:pt x="1690688" y="909638"/>
                </a:cubicBezTo>
                <a:lnTo>
                  <a:pt x="1689735" y="910590"/>
                </a:lnTo>
                <a:cubicBezTo>
                  <a:pt x="1683068" y="916305"/>
                  <a:pt x="1677352" y="922020"/>
                  <a:pt x="1670685" y="926783"/>
                </a:cubicBezTo>
                <a:cubicBezTo>
                  <a:pt x="1664018" y="931545"/>
                  <a:pt x="1657350" y="936308"/>
                  <a:pt x="1649730" y="940118"/>
                </a:cubicBezTo>
                <a:cubicBezTo>
                  <a:pt x="1620202" y="956310"/>
                  <a:pt x="1588770" y="963930"/>
                  <a:pt x="1559243" y="969645"/>
                </a:cubicBezTo>
                <a:cubicBezTo>
                  <a:pt x="1528763" y="975360"/>
                  <a:pt x="1500188" y="979170"/>
                  <a:pt x="1472565" y="985838"/>
                </a:cubicBezTo>
                <a:cubicBezTo>
                  <a:pt x="1444943" y="992505"/>
                  <a:pt x="1419225" y="1002983"/>
                  <a:pt x="1400175" y="1018222"/>
                </a:cubicBezTo>
                <a:lnTo>
                  <a:pt x="1391602" y="1025843"/>
                </a:lnTo>
                <a:lnTo>
                  <a:pt x="1389698" y="1027747"/>
                </a:lnTo>
                <a:lnTo>
                  <a:pt x="1388745" y="1028700"/>
                </a:lnTo>
                <a:cubicBezTo>
                  <a:pt x="1387793" y="1029653"/>
                  <a:pt x="1389698" y="1027747"/>
                  <a:pt x="1388745" y="1028700"/>
                </a:cubicBezTo>
                <a:lnTo>
                  <a:pt x="1385888" y="1032510"/>
                </a:lnTo>
                <a:cubicBezTo>
                  <a:pt x="1382077" y="1037272"/>
                  <a:pt x="1377315" y="1042035"/>
                  <a:pt x="1373505" y="1047750"/>
                </a:cubicBezTo>
                <a:lnTo>
                  <a:pt x="1367790" y="1056323"/>
                </a:lnTo>
                <a:cubicBezTo>
                  <a:pt x="1365885" y="1059180"/>
                  <a:pt x="1364933" y="1062038"/>
                  <a:pt x="1363027" y="1064895"/>
                </a:cubicBezTo>
                <a:lnTo>
                  <a:pt x="1358265" y="1073468"/>
                </a:lnTo>
                <a:lnTo>
                  <a:pt x="1354455" y="1082993"/>
                </a:lnTo>
                <a:cubicBezTo>
                  <a:pt x="1334452" y="1134428"/>
                  <a:pt x="1336358" y="1198245"/>
                  <a:pt x="1312545" y="1261110"/>
                </a:cubicBezTo>
                <a:lnTo>
                  <a:pt x="1307783" y="1272540"/>
                </a:lnTo>
                <a:cubicBezTo>
                  <a:pt x="1305877" y="1276350"/>
                  <a:pt x="1303973" y="1280160"/>
                  <a:pt x="1302068" y="1283970"/>
                </a:cubicBezTo>
                <a:cubicBezTo>
                  <a:pt x="1300163" y="1287780"/>
                  <a:pt x="1298258" y="1291590"/>
                  <a:pt x="1296352" y="1295400"/>
                </a:cubicBezTo>
                <a:lnTo>
                  <a:pt x="1288733" y="1306830"/>
                </a:lnTo>
                <a:cubicBezTo>
                  <a:pt x="1283018" y="1315403"/>
                  <a:pt x="1278255" y="1320165"/>
                  <a:pt x="1273493" y="1325880"/>
                </a:cubicBezTo>
                <a:lnTo>
                  <a:pt x="1269683" y="1330643"/>
                </a:lnTo>
                <a:cubicBezTo>
                  <a:pt x="1269683" y="1330643"/>
                  <a:pt x="1266825" y="1333500"/>
                  <a:pt x="1267777" y="1332548"/>
                </a:cubicBezTo>
                <a:lnTo>
                  <a:pt x="1266825" y="1333500"/>
                </a:lnTo>
                <a:lnTo>
                  <a:pt x="1263968" y="1335405"/>
                </a:lnTo>
                <a:lnTo>
                  <a:pt x="1254443" y="1343978"/>
                </a:lnTo>
                <a:cubicBezTo>
                  <a:pt x="1251585" y="1346835"/>
                  <a:pt x="1247775" y="1349693"/>
                  <a:pt x="1243965" y="1351598"/>
                </a:cubicBezTo>
                <a:lnTo>
                  <a:pt x="1233488" y="1359218"/>
                </a:lnTo>
                <a:cubicBezTo>
                  <a:pt x="1225868" y="1363980"/>
                  <a:pt x="1218248" y="1366838"/>
                  <a:pt x="1210627" y="1370648"/>
                </a:cubicBezTo>
                <a:cubicBezTo>
                  <a:pt x="1203008" y="1373505"/>
                  <a:pt x="1195388" y="1377315"/>
                  <a:pt x="1186815" y="1379220"/>
                </a:cubicBezTo>
                <a:cubicBezTo>
                  <a:pt x="1179195" y="1381125"/>
                  <a:pt x="1170623" y="1383983"/>
                  <a:pt x="1163002" y="1385888"/>
                </a:cubicBezTo>
                <a:cubicBezTo>
                  <a:pt x="1131570" y="1393508"/>
                  <a:pt x="1101090" y="1397318"/>
                  <a:pt x="1072515" y="1403033"/>
                </a:cubicBezTo>
                <a:cubicBezTo>
                  <a:pt x="1043940" y="1408748"/>
                  <a:pt x="1016318" y="1416368"/>
                  <a:pt x="993458" y="1428750"/>
                </a:cubicBezTo>
                <a:cubicBezTo>
                  <a:pt x="988695" y="1432560"/>
                  <a:pt x="983933" y="1435418"/>
                  <a:pt x="978218" y="1439228"/>
                </a:cubicBezTo>
                <a:lnTo>
                  <a:pt x="969645" y="1446848"/>
                </a:lnTo>
                <a:lnTo>
                  <a:pt x="965835" y="1450658"/>
                </a:lnTo>
                <a:lnTo>
                  <a:pt x="963930" y="1452563"/>
                </a:lnTo>
                <a:cubicBezTo>
                  <a:pt x="962977" y="1453515"/>
                  <a:pt x="964883" y="1451610"/>
                  <a:pt x="963930" y="1452563"/>
                </a:cubicBezTo>
                <a:lnTo>
                  <a:pt x="962977" y="1453515"/>
                </a:lnTo>
                <a:cubicBezTo>
                  <a:pt x="959168" y="1458278"/>
                  <a:pt x="954405" y="1463040"/>
                  <a:pt x="950595" y="1468755"/>
                </a:cubicBezTo>
                <a:lnTo>
                  <a:pt x="944880" y="1476375"/>
                </a:lnTo>
                <a:cubicBezTo>
                  <a:pt x="942975" y="1479233"/>
                  <a:pt x="941070" y="1482090"/>
                  <a:pt x="940118" y="1484948"/>
                </a:cubicBezTo>
                <a:cubicBezTo>
                  <a:pt x="927735" y="1507808"/>
                  <a:pt x="921068" y="1534478"/>
                  <a:pt x="915353" y="1563053"/>
                </a:cubicBezTo>
                <a:cubicBezTo>
                  <a:pt x="909638" y="1590675"/>
                  <a:pt x="905828" y="1620203"/>
                  <a:pt x="899160" y="1650683"/>
                </a:cubicBezTo>
                <a:cubicBezTo>
                  <a:pt x="895350" y="1665923"/>
                  <a:pt x="890588" y="1681163"/>
                  <a:pt x="884873" y="1695450"/>
                </a:cubicBezTo>
                <a:cubicBezTo>
                  <a:pt x="882015" y="1703070"/>
                  <a:pt x="877253" y="1709738"/>
                  <a:pt x="874395" y="1717358"/>
                </a:cubicBezTo>
                <a:cubicBezTo>
                  <a:pt x="869633" y="1724978"/>
                  <a:pt x="864870" y="1731645"/>
                  <a:pt x="860108" y="1739265"/>
                </a:cubicBezTo>
                <a:lnTo>
                  <a:pt x="845820" y="1755458"/>
                </a:lnTo>
                <a:cubicBezTo>
                  <a:pt x="845820" y="1755458"/>
                  <a:pt x="842963" y="1758315"/>
                  <a:pt x="843915" y="1757363"/>
                </a:cubicBezTo>
                <a:lnTo>
                  <a:pt x="842963" y="1758315"/>
                </a:lnTo>
                <a:lnTo>
                  <a:pt x="841058" y="1760220"/>
                </a:lnTo>
                <a:lnTo>
                  <a:pt x="836295" y="1764030"/>
                </a:lnTo>
                <a:lnTo>
                  <a:pt x="826770" y="1771650"/>
                </a:lnTo>
                <a:cubicBezTo>
                  <a:pt x="820103" y="1776413"/>
                  <a:pt x="813435" y="1781175"/>
                  <a:pt x="806768" y="1784985"/>
                </a:cubicBezTo>
                <a:cubicBezTo>
                  <a:pt x="800100" y="1788795"/>
                  <a:pt x="792480" y="1792605"/>
                  <a:pt x="785813" y="1795463"/>
                </a:cubicBezTo>
                <a:cubicBezTo>
                  <a:pt x="757238" y="1807845"/>
                  <a:pt x="727710" y="1814513"/>
                  <a:pt x="700088" y="1819275"/>
                </a:cubicBezTo>
                <a:cubicBezTo>
                  <a:pt x="672465" y="1824038"/>
                  <a:pt x="645795" y="1827848"/>
                  <a:pt x="621983" y="1834515"/>
                </a:cubicBezTo>
                <a:cubicBezTo>
                  <a:pt x="616268" y="1836420"/>
                  <a:pt x="610553" y="1838325"/>
                  <a:pt x="603885" y="1840230"/>
                </a:cubicBezTo>
                <a:cubicBezTo>
                  <a:pt x="598170" y="1842135"/>
                  <a:pt x="592455" y="1844993"/>
                  <a:pt x="586740" y="1846898"/>
                </a:cubicBezTo>
                <a:cubicBezTo>
                  <a:pt x="581025" y="1849755"/>
                  <a:pt x="576263" y="1852613"/>
                  <a:pt x="571500" y="1854518"/>
                </a:cubicBezTo>
                <a:cubicBezTo>
                  <a:pt x="566738" y="1857375"/>
                  <a:pt x="562928" y="1860233"/>
                  <a:pt x="558165" y="1863090"/>
                </a:cubicBezTo>
                <a:cubicBezTo>
                  <a:pt x="556260" y="1864043"/>
                  <a:pt x="553403" y="1866900"/>
                  <a:pt x="550545" y="1868805"/>
                </a:cubicBezTo>
                <a:lnTo>
                  <a:pt x="542925" y="1875473"/>
                </a:lnTo>
                <a:lnTo>
                  <a:pt x="541020" y="1877378"/>
                </a:lnTo>
                <a:lnTo>
                  <a:pt x="540068" y="1878330"/>
                </a:lnTo>
                <a:cubicBezTo>
                  <a:pt x="540068" y="1878330"/>
                  <a:pt x="538163" y="1880235"/>
                  <a:pt x="540068" y="1878330"/>
                </a:cubicBezTo>
                <a:lnTo>
                  <a:pt x="537210" y="1881188"/>
                </a:lnTo>
                <a:lnTo>
                  <a:pt x="531495" y="1887855"/>
                </a:lnTo>
                <a:cubicBezTo>
                  <a:pt x="527685" y="1891665"/>
                  <a:pt x="524828" y="1896428"/>
                  <a:pt x="521970" y="1901190"/>
                </a:cubicBezTo>
                <a:cubicBezTo>
                  <a:pt x="520065" y="1903095"/>
                  <a:pt x="519113" y="1905953"/>
                  <a:pt x="517208" y="1907858"/>
                </a:cubicBezTo>
                <a:lnTo>
                  <a:pt x="513398" y="1915478"/>
                </a:lnTo>
                <a:cubicBezTo>
                  <a:pt x="503873" y="1935480"/>
                  <a:pt x="497205" y="1958340"/>
                  <a:pt x="492442" y="1981200"/>
                </a:cubicBezTo>
                <a:cubicBezTo>
                  <a:pt x="482917" y="2027873"/>
                  <a:pt x="479108" y="2077403"/>
                  <a:pt x="458153" y="2125028"/>
                </a:cubicBezTo>
                <a:cubicBezTo>
                  <a:pt x="455295" y="2130743"/>
                  <a:pt x="452438" y="2136458"/>
                  <a:pt x="449580" y="2142173"/>
                </a:cubicBezTo>
                <a:cubicBezTo>
                  <a:pt x="446723" y="2147888"/>
                  <a:pt x="441960" y="2153603"/>
                  <a:pt x="438150" y="2159318"/>
                </a:cubicBezTo>
                <a:cubicBezTo>
                  <a:pt x="434340" y="2165985"/>
                  <a:pt x="430530" y="2168843"/>
                  <a:pt x="426720" y="2173605"/>
                </a:cubicBezTo>
                <a:lnTo>
                  <a:pt x="421005" y="2180273"/>
                </a:lnTo>
                <a:lnTo>
                  <a:pt x="420053" y="2181225"/>
                </a:lnTo>
                <a:cubicBezTo>
                  <a:pt x="421005" y="2180273"/>
                  <a:pt x="418148" y="2183130"/>
                  <a:pt x="418148" y="2183130"/>
                </a:cubicBezTo>
                <a:lnTo>
                  <a:pt x="416242" y="2185035"/>
                </a:lnTo>
                <a:lnTo>
                  <a:pt x="412433" y="2187893"/>
                </a:lnTo>
                <a:cubicBezTo>
                  <a:pt x="394335" y="2205990"/>
                  <a:pt x="371475" y="2217420"/>
                  <a:pt x="350520" y="2225993"/>
                </a:cubicBezTo>
                <a:cubicBezTo>
                  <a:pt x="328613" y="2234565"/>
                  <a:pt x="307658" y="2239328"/>
                  <a:pt x="287655" y="2244090"/>
                </a:cubicBezTo>
                <a:cubicBezTo>
                  <a:pt x="267653" y="2247900"/>
                  <a:pt x="248603" y="2250758"/>
                  <a:pt x="230505" y="2254568"/>
                </a:cubicBezTo>
                <a:cubicBezTo>
                  <a:pt x="195263" y="2261235"/>
                  <a:pt x="163830" y="2269808"/>
                  <a:pt x="140970" y="2284095"/>
                </a:cubicBezTo>
                <a:cubicBezTo>
                  <a:pt x="138113" y="2286000"/>
                  <a:pt x="136208" y="2286953"/>
                  <a:pt x="133350" y="2288858"/>
                </a:cubicBezTo>
                <a:cubicBezTo>
                  <a:pt x="132398" y="2289810"/>
                  <a:pt x="130492" y="2290763"/>
                  <a:pt x="129540" y="2291715"/>
                </a:cubicBezTo>
                <a:lnTo>
                  <a:pt x="124778" y="2295525"/>
                </a:lnTo>
                <a:cubicBezTo>
                  <a:pt x="121920" y="2298383"/>
                  <a:pt x="119063" y="2300288"/>
                  <a:pt x="116205" y="2303145"/>
                </a:cubicBezTo>
                <a:lnTo>
                  <a:pt x="114300" y="2305050"/>
                </a:lnTo>
                <a:lnTo>
                  <a:pt x="113348" y="2305050"/>
                </a:lnTo>
                <a:cubicBezTo>
                  <a:pt x="113348" y="2305050"/>
                  <a:pt x="115253" y="2303145"/>
                  <a:pt x="114300" y="2304098"/>
                </a:cubicBezTo>
                <a:lnTo>
                  <a:pt x="113348" y="2305050"/>
                </a:lnTo>
                <a:lnTo>
                  <a:pt x="110490" y="2308860"/>
                </a:lnTo>
                <a:cubicBezTo>
                  <a:pt x="101917" y="2318385"/>
                  <a:pt x="95250" y="2327910"/>
                  <a:pt x="90488" y="2338388"/>
                </a:cubicBezTo>
                <a:cubicBezTo>
                  <a:pt x="80010" y="2358390"/>
                  <a:pt x="74295" y="2380298"/>
                  <a:pt x="70485" y="2399348"/>
                </a:cubicBezTo>
                <a:cubicBezTo>
                  <a:pt x="66675" y="2418398"/>
                  <a:pt x="63817" y="2435543"/>
                  <a:pt x="61913" y="2449830"/>
                </a:cubicBezTo>
                <a:cubicBezTo>
                  <a:pt x="60008" y="2464118"/>
                  <a:pt x="58103" y="2475548"/>
                  <a:pt x="56198" y="2483168"/>
                </a:cubicBezTo>
                <a:cubicBezTo>
                  <a:pt x="55245" y="2490788"/>
                  <a:pt x="54292" y="2494598"/>
                  <a:pt x="54292" y="2494598"/>
                </a:cubicBezTo>
                <a:lnTo>
                  <a:pt x="0" y="2483168"/>
                </a:lnTo>
                <a:close/>
              </a:path>
            </a:pathLst>
          </a:custGeom>
          <a:solidFill>
            <a:schemeClr val="accent5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D2C3A1-6FB9-429E-B741-EF5F81A84567}"/>
              </a:ext>
            </a:extLst>
          </p:cNvPr>
          <p:cNvSpPr/>
          <p:nvPr userDrawn="1"/>
        </p:nvSpPr>
        <p:spPr>
          <a:xfrm>
            <a:off x="2778757" y="1"/>
            <a:ext cx="6460391" cy="6832935"/>
          </a:xfrm>
          <a:custGeom>
            <a:avLst/>
            <a:gdLst>
              <a:gd name="connsiteX0" fmla="*/ 0 w 2807970"/>
              <a:gd name="connsiteY0" fmla="*/ 2915603 h 2969894"/>
              <a:gd name="connsiteX1" fmla="*/ 12383 w 2807970"/>
              <a:gd name="connsiteY1" fmla="*/ 2912745 h 2969894"/>
              <a:gd name="connsiteX2" fmla="*/ 25717 w 2807970"/>
              <a:gd name="connsiteY2" fmla="*/ 2908935 h 2969894"/>
              <a:gd name="connsiteX3" fmla="*/ 43815 w 2807970"/>
              <a:gd name="connsiteY3" fmla="*/ 2902268 h 2969894"/>
              <a:gd name="connsiteX4" fmla="*/ 85725 w 2807970"/>
              <a:gd name="connsiteY4" fmla="*/ 2874645 h 2969894"/>
              <a:gd name="connsiteX5" fmla="*/ 121920 w 2807970"/>
              <a:gd name="connsiteY5" fmla="*/ 2816543 h 2969894"/>
              <a:gd name="connsiteX6" fmla="*/ 143827 w 2807970"/>
              <a:gd name="connsiteY6" fmla="*/ 2722245 h 2969894"/>
              <a:gd name="connsiteX7" fmla="*/ 157163 w 2807970"/>
              <a:gd name="connsiteY7" fmla="*/ 2664143 h 2969894"/>
              <a:gd name="connsiteX8" fmla="*/ 168592 w 2807970"/>
              <a:gd name="connsiteY8" fmla="*/ 2632710 h 2969894"/>
              <a:gd name="connsiteX9" fmla="*/ 176213 w 2807970"/>
              <a:gd name="connsiteY9" fmla="*/ 2617470 h 2969894"/>
              <a:gd name="connsiteX10" fmla="*/ 185738 w 2807970"/>
              <a:gd name="connsiteY10" fmla="*/ 2602230 h 2969894"/>
              <a:gd name="connsiteX11" fmla="*/ 208597 w 2807970"/>
              <a:gd name="connsiteY11" fmla="*/ 2573655 h 2969894"/>
              <a:gd name="connsiteX12" fmla="*/ 210502 w 2807970"/>
              <a:gd name="connsiteY12" fmla="*/ 2571750 h 2969894"/>
              <a:gd name="connsiteX13" fmla="*/ 211455 w 2807970"/>
              <a:gd name="connsiteY13" fmla="*/ 2570798 h 2969894"/>
              <a:gd name="connsiteX14" fmla="*/ 213360 w 2807970"/>
              <a:gd name="connsiteY14" fmla="*/ 2569845 h 2969894"/>
              <a:gd name="connsiteX15" fmla="*/ 216217 w 2807970"/>
              <a:gd name="connsiteY15" fmla="*/ 2566988 h 2969894"/>
              <a:gd name="connsiteX16" fmla="*/ 222885 w 2807970"/>
              <a:gd name="connsiteY16" fmla="*/ 2561273 h 2969894"/>
              <a:gd name="connsiteX17" fmla="*/ 238125 w 2807970"/>
              <a:gd name="connsiteY17" fmla="*/ 2549843 h 2969894"/>
              <a:gd name="connsiteX18" fmla="*/ 246697 w 2807970"/>
              <a:gd name="connsiteY18" fmla="*/ 2544128 h 2969894"/>
              <a:gd name="connsiteX19" fmla="*/ 255270 w 2807970"/>
              <a:gd name="connsiteY19" fmla="*/ 2539365 h 2969894"/>
              <a:gd name="connsiteX20" fmla="*/ 272415 w 2807970"/>
              <a:gd name="connsiteY20" fmla="*/ 2530793 h 2969894"/>
              <a:gd name="connsiteX21" fmla="*/ 290513 w 2807970"/>
              <a:gd name="connsiteY21" fmla="*/ 2524125 h 2969894"/>
              <a:gd name="connsiteX22" fmla="*/ 308610 w 2807970"/>
              <a:gd name="connsiteY22" fmla="*/ 2518410 h 2969894"/>
              <a:gd name="connsiteX23" fmla="*/ 453390 w 2807970"/>
              <a:gd name="connsiteY23" fmla="*/ 2486978 h 2969894"/>
              <a:gd name="connsiteX24" fmla="*/ 469583 w 2807970"/>
              <a:gd name="connsiteY24" fmla="*/ 2480310 h 2969894"/>
              <a:gd name="connsiteX25" fmla="*/ 484822 w 2807970"/>
              <a:gd name="connsiteY25" fmla="*/ 2472690 h 2969894"/>
              <a:gd name="connsiteX26" fmla="*/ 499110 w 2807970"/>
              <a:gd name="connsiteY26" fmla="*/ 2463165 h 2969894"/>
              <a:gd name="connsiteX27" fmla="*/ 505777 w 2807970"/>
              <a:gd name="connsiteY27" fmla="*/ 2457450 h 2969894"/>
              <a:gd name="connsiteX28" fmla="*/ 508635 w 2807970"/>
              <a:gd name="connsiteY28" fmla="*/ 2454593 h 2969894"/>
              <a:gd name="connsiteX29" fmla="*/ 510540 w 2807970"/>
              <a:gd name="connsiteY29" fmla="*/ 2453640 h 2969894"/>
              <a:gd name="connsiteX30" fmla="*/ 511492 w 2807970"/>
              <a:gd name="connsiteY30" fmla="*/ 2452688 h 2969894"/>
              <a:gd name="connsiteX31" fmla="*/ 511492 w 2807970"/>
              <a:gd name="connsiteY31" fmla="*/ 2452688 h 2969894"/>
              <a:gd name="connsiteX32" fmla="*/ 524827 w 2807970"/>
              <a:gd name="connsiteY32" fmla="*/ 2437448 h 2969894"/>
              <a:gd name="connsiteX33" fmla="*/ 533400 w 2807970"/>
              <a:gd name="connsiteY33" fmla="*/ 2424113 h 2969894"/>
              <a:gd name="connsiteX34" fmla="*/ 541972 w 2807970"/>
              <a:gd name="connsiteY34" fmla="*/ 2407920 h 2969894"/>
              <a:gd name="connsiteX35" fmla="*/ 548640 w 2807970"/>
              <a:gd name="connsiteY35" fmla="*/ 2390775 h 2969894"/>
              <a:gd name="connsiteX36" fmla="*/ 567690 w 2807970"/>
              <a:gd name="connsiteY36" fmla="*/ 2310765 h 2969894"/>
              <a:gd name="connsiteX37" fmla="*/ 590550 w 2807970"/>
              <a:gd name="connsiteY37" fmla="*/ 2221230 h 2969894"/>
              <a:gd name="connsiteX38" fmla="*/ 595313 w 2807970"/>
              <a:gd name="connsiteY38" fmla="*/ 2209800 h 2969894"/>
              <a:gd name="connsiteX39" fmla="*/ 601027 w 2807970"/>
              <a:gd name="connsiteY39" fmla="*/ 2198370 h 2969894"/>
              <a:gd name="connsiteX40" fmla="*/ 606743 w 2807970"/>
              <a:gd name="connsiteY40" fmla="*/ 2186940 h 2969894"/>
              <a:gd name="connsiteX41" fmla="*/ 614363 w 2807970"/>
              <a:gd name="connsiteY41" fmla="*/ 2176463 h 2969894"/>
              <a:gd name="connsiteX42" fmla="*/ 630555 w 2807970"/>
              <a:gd name="connsiteY42" fmla="*/ 2156460 h 2969894"/>
              <a:gd name="connsiteX43" fmla="*/ 635318 w 2807970"/>
              <a:gd name="connsiteY43" fmla="*/ 2151698 h 2969894"/>
              <a:gd name="connsiteX44" fmla="*/ 637222 w 2807970"/>
              <a:gd name="connsiteY44" fmla="*/ 2149793 h 2969894"/>
              <a:gd name="connsiteX45" fmla="*/ 638175 w 2807970"/>
              <a:gd name="connsiteY45" fmla="*/ 2148840 h 2969894"/>
              <a:gd name="connsiteX46" fmla="*/ 640080 w 2807970"/>
              <a:gd name="connsiteY46" fmla="*/ 2146935 h 2969894"/>
              <a:gd name="connsiteX47" fmla="*/ 648652 w 2807970"/>
              <a:gd name="connsiteY47" fmla="*/ 2139315 h 2969894"/>
              <a:gd name="connsiteX48" fmla="*/ 741045 w 2807970"/>
              <a:gd name="connsiteY48" fmla="*/ 2096453 h 2969894"/>
              <a:gd name="connsiteX49" fmla="*/ 835343 w 2807970"/>
              <a:gd name="connsiteY49" fmla="*/ 2077403 h 2969894"/>
              <a:gd name="connsiteX50" fmla="*/ 917258 w 2807970"/>
              <a:gd name="connsiteY50" fmla="*/ 2045970 h 2969894"/>
              <a:gd name="connsiteX51" fmla="*/ 934402 w 2807970"/>
              <a:gd name="connsiteY51" fmla="*/ 2032635 h 2969894"/>
              <a:gd name="connsiteX52" fmla="*/ 936308 w 2807970"/>
              <a:gd name="connsiteY52" fmla="*/ 2030730 h 2969894"/>
              <a:gd name="connsiteX53" fmla="*/ 937260 w 2807970"/>
              <a:gd name="connsiteY53" fmla="*/ 2029778 h 2969894"/>
              <a:gd name="connsiteX54" fmla="*/ 937260 w 2807970"/>
              <a:gd name="connsiteY54" fmla="*/ 2029778 h 2969894"/>
              <a:gd name="connsiteX55" fmla="*/ 941070 w 2807970"/>
              <a:gd name="connsiteY55" fmla="*/ 2025015 h 2969894"/>
              <a:gd name="connsiteX56" fmla="*/ 949643 w 2807970"/>
              <a:gd name="connsiteY56" fmla="*/ 2015490 h 2969894"/>
              <a:gd name="connsiteX57" fmla="*/ 961072 w 2807970"/>
              <a:gd name="connsiteY57" fmla="*/ 1998345 h 2969894"/>
              <a:gd name="connsiteX58" fmla="*/ 970597 w 2807970"/>
              <a:gd name="connsiteY58" fmla="*/ 1978343 h 2969894"/>
              <a:gd name="connsiteX59" fmla="*/ 994410 w 2807970"/>
              <a:gd name="connsiteY59" fmla="*/ 1885950 h 2969894"/>
              <a:gd name="connsiteX60" fmla="*/ 1022033 w 2807970"/>
              <a:gd name="connsiteY60" fmla="*/ 1784033 h 2969894"/>
              <a:gd name="connsiteX61" fmla="*/ 1028700 w 2807970"/>
              <a:gd name="connsiteY61" fmla="*/ 1771650 h 2969894"/>
              <a:gd name="connsiteX62" fmla="*/ 1031558 w 2807970"/>
              <a:gd name="connsiteY62" fmla="*/ 1764983 h 2969894"/>
              <a:gd name="connsiteX63" fmla="*/ 1035368 w 2807970"/>
              <a:gd name="connsiteY63" fmla="*/ 1759268 h 2969894"/>
              <a:gd name="connsiteX64" fmla="*/ 1042988 w 2807970"/>
              <a:gd name="connsiteY64" fmla="*/ 1747838 h 2969894"/>
              <a:gd name="connsiteX65" fmla="*/ 1052513 w 2807970"/>
              <a:gd name="connsiteY65" fmla="*/ 1737360 h 2969894"/>
              <a:gd name="connsiteX66" fmla="*/ 1057275 w 2807970"/>
              <a:gd name="connsiteY66" fmla="*/ 1731645 h 2969894"/>
              <a:gd name="connsiteX67" fmla="*/ 1060133 w 2807970"/>
              <a:gd name="connsiteY67" fmla="*/ 1728788 h 2969894"/>
              <a:gd name="connsiteX68" fmla="*/ 1062038 w 2807970"/>
              <a:gd name="connsiteY68" fmla="*/ 1726883 h 2969894"/>
              <a:gd name="connsiteX69" fmla="*/ 1062990 w 2807970"/>
              <a:gd name="connsiteY69" fmla="*/ 1725930 h 2969894"/>
              <a:gd name="connsiteX70" fmla="*/ 1072515 w 2807970"/>
              <a:gd name="connsiteY70" fmla="*/ 1717358 h 2969894"/>
              <a:gd name="connsiteX71" fmla="*/ 1077277 w 2807970"/>
              <a:gd name="connsiteY71" fmla="*/ 1713548 h 2969894"/>
              <a:gd name="connsiteX72" fmla="*/ 1083945 w 2807970"/>
              <a:gd name="connsiteY72" fmla="*/ 1708785 h 2969894"/>
              <a:gd name="connsiteX73" fmla="*/ 1096327 w 2807970"/>
              <a:gd name="connsiteY73" fmla="*/ 1700213 h 2969894"/>
              <a:gd name="connsiteX74" fmla="*/ 1200150 w 2807970"/>
              <a:gd name="connsiteY74" fmla="*/ 1665923 h 2969894"/>
              <a:gd name="connsiteX75" fmla="*/ 1298258 w 2807970"/>
              <a:gd name="connsiteY75" fmla="*/ 1644015 h 2969894"/>
              <a:gd name="connsiteX76" fmla="*/ 1340168 w 2807970"/>
              <a:gd name="connsiteY76" fmla="*/ 1623060 h 2969894"/>
              <a:gd name="connsiteX77" fmla="*/ 1358265 w 2807970"/>
              <a:gd name="connsiteY77" fmla="*/ 1608773 h 2969894"/>
              <a:gd name="connsiteX78" fmla="*/ 1360170 w 2807970"/>
              <a:gd name="connsiteY78" fmla="*/ 1606868 h 2969894"/>
              <a:gd name="connsiteX79" fmla="*/ 1361123 w 2807970"/>
              <a:gd name="connsiteY79" fmla="*/ 1605915 h 2969894"/>
              <a:gd name="connsiteX80" fmla="*/ 1361123 w 2807970"/>
              <a:gd name="connsiteY80" fmla="*/ 1605915 h 2969894"/>
              <a:gd name="connsiteX81" fmla="*/ 1365885 w 2807970"/>
              <a:gd name="connsiteY81" fmla="*/ 1601153 h 2969894"/>
              <a:gd name="connsiteX82" fmla="*/ 1374458 w 2807970"/>
              <a:gd name="connsiteY82" fmla="*/ 1591628 h 2969894"/>
              <a:gd name="connsiteX83" fmla="*/ 1380173 w 2807970"/>
              <a:gd name="connsiteY83" fmla="*/ 1583055 h 2969894"/>
              <a:gd name="connsiteX84" fmla="*/ 1385887 w 2807970"/>
              <a:gd name="connsiteY84" fmla="*/ 1573530 h 2969894"/>
              <a:gd name="connsiteX85" fmla="*/ 1391602 w 2807970"/>
              <a:gd name="connsiteY85" fmla="*/ 1563053 h 2969894"/>
              <a:gd name="connsiteX86" fmla="*/ 1396365 w 2807970"/>
              <a:gd name="connsiteY86" fmla="*/ 1551623 h 2969894"/>
              <a:gd name="connsiteX87" fmla="*/ 1409700 w 2807970"/>
              <a:gd name="connsiteY87" fmla="*/ 1504950 h 2969894"/>
              <a:gd name="connsiteX88" fmla="*/ 1430655 w 2807970"/>
              <a:gd name="connsiteY88" fmla="*/ 1401128 h 2969894"/>
              <a:gd name="connsiteX89" fmla="*/ 1485900 w 2807970"/>
              <a:gd name="connsiteY89" fmla="*/ 1301115 h 2969894"/>
              <a:gd name="connsiteX90" fmla="*/ 1495425 w 2807970"/>
              <a:gd name="connsiteY90" fmla="*/ 1292543 h 2969894"/>
              <a:gd name="connsiteX91" fmla="*/ 1500187 w 2807970"/>
              <a:gd name="connsiteY91" fmla="*/ 1287780 h 2969894"/>
              <a:gd name="connsiteX92" fmla="*/ 1506855 w 2807970"/>
              <a:gd name="connsiteY92" fmla="*/ 1283018 h 2969894"/>
              <a:gd name="connsiteX93" fmla="*/ 1519237 w 2807970"/>
              <a:gd name="connsiteY93" fmla="*/ 1274445 h 2969894"/>
              <a:gd name="connsiteX94" fmla="*/ 1531620 w 2807970"/>
              <a:gd name="connsiteY94" fmla="*/ 1267778 h 2969894"/>
              <a:gd name="connsiteX95" fmla="*/ 1584008 w 2807970"/>
              <a:gd name="connsiteY95" fmla="*/ 1248728 h 2969894"/>
              <a:gd name="connsiteX96" fmla="*/ 1685925 w 2807970"/>
              <a:gd name="connsiteY96" fmla="*/ 1227773 h 2969894"/>
              <a:gd name="connsiteX97" fmla="*/ 1770698 w 2807970"/>
              <a:gd name="connsiteY97" fmla="*/ 1191578 h 2969894"/>
              <a:gd name="connsiteX98" fmla="*/ 1779270 w 2807970"/>
              <a:gd name="connsiteY98" fmla="*/ 1183958 h 2969894"/>
              <a:gd name="connsiteX99" fmla="*/ 1783080 w 2807970"/>
              <a:gd name="connsiteY99" fmla="*/ 1180148 h 2969894"/>
              <a:gd name="connsiteX100" fmla="*/ 1783080 w 2807970"/>
              <a:gd name="connsiteY100" fmla="*/ 1180148 h 2969894"/>
              <a:gd name="connsiteX101" fmla="*/ 1784033 w 2807970"/>
              <a:gd name="connsiteY101" fmla="*/ 1179195 h 2969894"/>
              <a:gd name="connsiteX102" fmla="*/ 1785937 w 2807970"/>
              <a:gd name="connsiteY102" fmla="*/ 1176338 h 2969894"/>
              <a:gd name="connsiteX103" fmla="*/ 1794510 w 2807970"/>
              <a:gd name="connsiteY103" fmla="*/ 1166813 h 2969894"/>
              <a:gd name="connsiteX104" fmla="*/ 1796415 w 2807970"/>
              <a:gd name="connsiteY104" fmla="*/ 1163955 h 2969894"/>
              <a:gd name="connsiteX105" fmla="*/ 1797368 w 2807970"/>
              <a:gd name="connsiteY105" fmla="*/ 1162050 h 2969894"/>
              <a:gd name="connsiteX106" fmla="*/ 1800225 w 2807970"/>
              <a:gd name="connsiteY106" fmla="*/ 1157288 h 2969894"/>
              <a:gd name="connsiteX107" fmla="*/ 1805940 w 2807970"/>
              <a:gd name="connsiteY107" fmla="*/ 1148715 h 2969894"/>
              <a:gd name="connsiteX108" fmla="*/ 1810702 w 2807970"/>
              <a:gd name="connsiteY108" fmla="*/ 1138238 h 2969894"/>
              <a:gd name="connsiteX109" fmla="*/ 1813560 w 2807970"/>
              <a:gd name="connsiteY109" fmla="*/ 1133475 h 2969894"/>
              <a:gd name="connsiteX110" fmla="*/ 1815465 w 2807970"/>
              <a:gd name="connsiteY110" fmla="*/ 1127760 h 2969894"/>
              <a:gd name="connsiteX111" fmla="*/ 1819275 w 2807970"/>
              <a:gd name="connsiteY111" fmla="*/ 1117283 h 2969894"/>
              <a:gd name="connsiteX112" fmla="*/ 1840230 w 2807970"/>
              <a:gd name="connsiteY112" fmla="*/ 1022985 h 2969894"/>
              <a:gd name="connsiteX113" fmla="*/ 1870710 w 2807970"/>
              <a:gd name="connsiteY113" fmla="*/ 922973 h 2969894"/>
              <a:gd name="connsiteX114" fmla="*/ 1902143 w 2807970"/>
              <a:gd name="connsiteY114" fmla="*/ 878205 h 2969894"/>
              <a:gd name="connsiteX115" fmla="*/ 1903095 w 2807970"/>
              <a:gd name="connsiteY115" fmla="*/ 877253 h 2969894"/>
              <a:gd name="connsiteX116" fmla="*/ 1905000 w 2807970"/>
              <a:gd name="connsiteY116" fmla="*/ 875348 h 2969894"/>
              <a:gd name="connsiteX117" fmla="*/ 1906905 w 2807970"/>
              <a:gd name="connsiteY117" fmla="*/ 873443 h 2969894"/>
              <a:gd name="connsiteX118" fmla="*/ 1911668 w 2807970"/>
              <a:gd name="connsiteY118" fmla="*/ 869633 h 2969894"/>
              <a:gd name="connsiteX119" fmla="*/ 1921193 w 2807970"/>
              <a:gd name="connsiteY119" fmla="*/ 862013 h 2969894"/>
              <a:gd name="connsiteX120" fmla="*/ 1945005 w 2807970"/>
              <a:gd name="connsiteY120" fmla="*/ 846773 h 2969894"/>
              <a:gd name="connsiteX121" fmla="*/ 2041208 w 2807970"/>
              <a:gd name="connsiteY121" fmla="*/ 814388 h 2969894"/>
              <a:gd name="connsiteX122" fmla="*/ 2130743 w 2807970"/>
              <a:gd name="connsiteY122" fmla="*/ 795338 h 2969894"/>
              <a:gd name="connsiteX123" fmla="*/ 2201228 w 2807970"/>
              <a:gd name="connsiteY123" fmla="*/ 758190 h 2969894"/>
              <a:gd name="connsiteX124" fmla="*/ 2205037 w 2807970"/>
              <a:gd name="connsiteY124" fmla="*/ 755333 h 2969894"/>
              <a:gd name="connsiteX125" fmla="*/ 2205037 w 2807970"/>
              <a:gd name="connsiteY125" fmla="*/ 755333 h 2969894"/>
              <a:gd name="connsiteX126" fmla="*/ 2205990 w 2807970"/>
              <a:gd name="connsiteY126" fmla="*/ 754380 h 2969894"/>
              <a:gd name="connsiteX127" fmla="*/ 2207895 w 2807970"/>
              <a:gd name="connsiteY127" fmla="*/ 752475 h 2969894"/>
              <a:gd name="connsiteX128" fmla="*/ 2215515 w 2807970"/>
              <a:gd name="connsiteY128" fmla="*/ 743903 h 2969894"/>
              <a:gd name="connsiteX129" fmla="*/ 2219325 w 2807970"/>
              <a:gd name="connsiteY129" fmla="*/ 740093 h 2969894"/>
              <a:gd name="connsiteX130" fmla="*/ 2222183 w 2807970"/>
              <a:gd name="connsiteY130" fmla="*/ 736283 h 2969894"/>
              <a:gd name="connsiteX131" fmla="*/ 2226945 w 2807970"/>
              <a:gd name="connsiteY131" fmla="*/ 728663 h 2969894"/>
              <a:gd name="connsiteX132" fmla="*/ 2231708 w 2807970"/>
              <a:gd name="connsiteY132" fmla="*/ 720090 h 2969894"/>
              <a:gd name="connsiteX133" fmla="*/ 2236470 w 2807970"/>
              <a:gd name="connsiteY133" fmla="*/ 711518 h 2969894"/>
              <a:gd name="connsiteX134" fmla="*/ 2244090 w 2807970"/>
              <a:gd name="connsiteY134" fmla="*/ 693420 h 2969894"/>
              <a:gd name="connsiteX135" fmla="*/ 2262187 w 2807970"/>
              <a:gd name="connsiteY135" fmla="*/ 613410 h 2969894"/>
              <a:gd name="connsiteX136" fmla="*/ 2282190 w 2807970"/>
              <a:gd name="connsiteY136" fmla="*/ 528638 h 2969894"/>
              <a:gd name="connsiteX137" fmla="*/ 2327910 w 2807970"/>
              <a:gd name="connsiteY137" fmla="*/ 451485 h 2969894"/>
              <a:gd name="connsiteX138" fmla="*/ 2328862 w 2807970"/>
              <a:gd name="connsiteY138" fmla="*/ 450533 h 2969894"/>
              <a:gd name="connsiteX139" fmla="*/ 2330768 w 2807970"/>
              <a:gd name="connsiteY139" fmla="*/ 448628 h 2969894"/>
              <a:gd name="connsiteX140" fmla="*/ 2332673 w 2807970"/>
              <a:gd name="connsiteY140" fmla="*/ 446723 h 2969894"/>
              <a:gd name="connsiteX141" fmla="*/ 2336483 w 2807970"/>
              <a:gd name="connsiteY141" fmla="*/ 443865 h 2969894"/>
              <a:gd name="connsiteX142" fmla="*/ 2344103 w 2807970"/>
              <a:gd name="connsiteY142" fmla="*/ 437198 h 2969894"/>
              <a:gd name="connsiteX143" fmla="*/ 2352675 w 2807970"/>
              <a:gd name="connsiteY143" fmla="*/ 430530 h 2969894"/>
              <a:gd name="connsiteX144" fmla="*/ 2362200 w 2807970"/>
              <a:gd name="connsiteY144" fmla="*/ 423863 h 2969894"/>
              <a:gd name="connsiteX145" fmla="*/ 2366962 w 2807970"/>
              <a:gd name="connsiteY145" fmla="*/ 421005 h 2969894"/>
              <a:gd name="connsiteX146" fmla="*/ 2371725 w 2807970"/>
              <a:gd name="connsiteY146" fmla="*/ 418148 h 2969894"/>
              <a:gd name="connsiteX147" fmla="*/ 2381250 w 2807970"/>
              <a:gd name="connsiteY147" fmla="*/ 413385 h 2969894"/>
              <a:gd name="connsiteX148" fmla="*/ 2400300 w 2807970"/>
              <a:gd name="connsiteY148" fmla="*/ 404813 h 2969894"/>
              <a:gd name="connsiteX149" fmla="*/ 2475548 w 2807970"/>
              <a:gd name="connsiteY149" fmla="*/ 384810 h 2969894"/>
              <a:gd name="connsiteX150" fmla="*/ 2597468 w 2807970"/>
              <a:gd name="connsiteY150" fmla="*/ 350520 h 2969894"/>
              <a:gd name="connsiteX151" fmla="*/ 2608898 w 2807970"/>
              <a:gd name="connsiteY151" fmla="*/ 343853 h 2969894"/>
              <a:gd name="connsiteX152" fmla="*/ 2619375 w 2807970"/>
              <a:gd name="connsiteY152" fmla="*/ 336233 h 2969894"/>
              <a:gd name="connsiteX153" fmla="*/ 2628900 w 2807970"/>
              <a:gd name="connsiteY153" fmla="*/ 327660 h 2969894"/>
              <a:gd name="connsiteX154" fmla="*/ 2629853 w 2807970"/>
              <a:gd name="connsiteY154" fmla="*/ 326708 h 2969894"/>
              <a:gd name="connsiteX155" fmla="*/ 2628900 w 2807970"/>
              <a:gd name="connsiteY155" fmla="*/ 327660 h 2969894"/>
              <a:gd name="connsiteX156" fmla="*/ 2629853 w 2807970"/>
              <a:gd name="connsiteY156" fmla="*/ 325755 h 2969894"/>
              <a:gd name="connsiteX157" fmla="*/ 2632710 w 2807970"/>
              <a:gd name="connsiteY157" fmla="*/ 322898 h 2969894"/>
              <a:gd name="connsiteX158" fmla="*/ 2637473 w 2807970"/>
              <a:gd name="connsiteY158" fmla="*/ 317183 h 2969894"/>
              <a:gd name="connsiteX159" fmla="*/ 2642235 w 2807970"/>
              <a:gd name="connsiteY159" fmla="*/ 311468 h 2969894"/>
              <a:gd name="connsiteX160" fmla="*/ 2645093 w 2807970"/>
              <a:gd name="connsiteY160" fmla="*/ 306705 h 2969894"/>
              <a:gd name="connsiteX161" fmla="*/ 2650808 w 2807970"/>
              <a:gd name="connsiteY161" fmla="*/ 297180 h 2969894"/>
              <a:gd name="connsiteX162" fmla="*/ 2661285 w 2807970"/>
              <a:gd name="connsiteY162" fmla="*/ 275273 h 2969894"/>
              <a:gd name="connsiteX163" fmla="*/ 2683193 w 2807970"/>
              <a:gd name="connsiteY163" fmla="*/ 182880 h 2969894"/>
              <a:gd name="connsiteX164" fmla="*/ 2703195 w 2807970"/>
              <a:gd name="connsiteY164" fmla="*/ 99060 h 2969894"/>
              <a:gd name="connsiteX165" fmla="*/ 2735580 w 2807970"/>
              <a:gd name="connsiteY165" fmla="*/ 39053 h 2969894"/>
              <a:gd name="connsiteX166" fmla="*/ 2744153 w 2807970"/>
              <a:gd name="connsiteY166" fmla="*/ 28575 h 2969894"/>
              <a:gd name="connsiteX167" fmla="*/ 2747962 w 2807970"/>
              <a:gd name="connsiteY167" fmla="*/ 23813 h 2969894"/>
              <a:gd name="connsiteX168" fmla="*/ 2748915 w 2807970"/>
              <a:gd name="connsiteY168" fmla="*/ 22860 h 2969894"/>
              <a:gd name="connsiteX169" fmla="*/ 2748915 w 2807970"/>
              <a:gd name="connsiteY169" fmla="*/ 22860 h 2969894"/>
              <a:gd name="connsiteX170" fmla="*/ 2749868 w 2807970"/>
              <a:gd name="connsiteY170" fmla="*/ 21908 h 2969894"/>
              <a:gd name="connsiteX171" fmla="*/ 2749868 w 2807970"/>
              <a:gd name="connsiteY171" fmla="*/ 21908 h 2969894"/>
              <a:gd name="connsiteX172" fmla="*/ 2751773 w 2807970"/>
              <a:gd name="connsiteY172" fmla="*/ 20003 h 2969894"/>
              <a:gd name="connsiteX173" fmla="*/ 2758440 w 2807970"/>
              <a:gd name="connsiteY173" fmla="*/ 14288 h 2969894"/>
              <a:gd name="connsiteX174" fmla="*/ 2764155 w 2807970"/>
              <a:gd name="connsiteY174" fmla="*/ 9525 h 2969894"/>
              <a:gd name="connsiteX175" fmla="*/ 2777490 w 2807970"/>
              <a:gd name="connsiteY175" fmla="*/ 0 h 2969894"/>
              <a:gd name="connsiteX176" fmla="*/ 2807970 w 2807970"/>
              <a:gd name="connsiteY176" fmla="*/ 45720 h 2969894"/>
              <a:gd name="connsiteX177" fmla="*/ 2800350 w 2807970"/>
              <a:gd name="connsiteY177" fmla="*/ 51435 h 2969894"/>
              <a:gd name="connsiteX178" fmla="*/ 2795587 w 2807970"/>
              <a:gd name="connsiteY178" fmla="*/ 55245 h 2969894"/>
              <a:gd name="connsiteX179" fmla="*/ 2788920 w 2807970"/>
              <a:gd name="connsiteY179" fmla="*/ 60960 h 2969894"/>
              <a:gd name="connsiteX180" fmla="*/ 2787015 w 2807970"/>
              <a:gd name="connsiteY180" fmla="*/ 62865 h 2969894"/>
              <a:gd name="connsiteX181" fmla="*/ 2787015 w 2807970"/>
              <a:gd name="connsiteY181" fmla="*/ 62865 h 2969894"/>
              <a:gd name="connsiteX182" fmla="*/ 2787968 w 2807970"/>
              <a:gd name="connsiteY182" fmla="*/ 61913 h 2969894"/>
              <a:gd name="connsiteX183" fmla="*/ 2787968 w 2807970"/>
              <a:gd name="connsiteY183" fmla="*/ 61913 h 2969894"/>
              <a:gd name="connsiteX184" fmla="*/ 2787015 w 2807970"/>
              <a:gd name="connsiteY184" fmla="*/ 62865 h 2969894"/>
              <a:gd name="connsiteX185" fmla="*/ 2784158 w 2807970"/>
              <a:gd name="connsiteY185" fmla="*/ 65723 h 2969894"/>
              <a:gd name="connsiteX186" fmla="*/ 2777490 w 2807970"/>
              <a:gd name="connsiteY186" fmla="*/ 73343 h 2969894"/>
              <a:gd name="connsiteX187" fmla="*/ 2753678 w 2807970"/>
              <a:gd name="connsiteY187" fmla="*/ 118110 h 2969894"/>
              <a:gd name="connsiteX188" fmla="*/ 2735580 w 2807970"/>
              <a:gd name="connsiteY188" fmla="*/ 192405 h 2969894"/>
              <a:gd name="connsiteX189" fmla="*/ 2709862 w 2807970"/>
              <a:gd name="connsiteY189" fmla="*/ 295275 h 2969894"/>
              <a:gd name="connsiteX190" fmla="*/ 2696528 w 2807970"/>
              <a:gd name="connsiteY190" fmla="*/ 323850 h 2969894"/>
              <a:gd name="connsiteX191" fmla="*/ 2687003 w 2807970"/>
              <a:gd name="connsiteY191" fmla="*/ 339090 h 2969894"/>
              <a:gd name="connsiteX192" fmla="*/ 2681287 w 2807970"/>
              <a:gd name="connsiteY192" fmla="*/ 346710 h 2969894"/>
              <a:gd name="connsiteX193" fmla="*/ 2676525 w 2807970"/>
              <a:gd name="connsiteY193" fmla="*/ 352425 h 2969894"/>
              <a:gd name="connsiteX194" fmla="*/ 2671762 w 2807970"/>
              <a:gd name="connsiteY194" fmla="*/ 358140 h 2969894"/>
              <a:gd name="connsiteX195" fmla="*/ 2668905 w 2807970"/>
              <a:gd name="connsiteY195" fmla="*/ 360998 h 2969894"/>
              <a:gd name="connsiteX196" fmla="*/ 2667953 w 2807970"/>
              <a:gd name="connsiteY196" fmla="*/ 361950 h 2969894"/>
              <a:gd name="connsiteX197" fmla="*/ 2666048 w 2807970"/>
              <a:gd name="connsiteY197" fmla="*/ 363855 h 2969894"/>
              <a:gd name="connsiteX198" fmla="*/ 2665095 w 2807970"/>
              <a:gd name="connsiteY198" fmla="*/ 364808 h 2969894"/>
              <a:gd name="connsiteX199" fmla="*/ 2651760 w 2807970"/>
              <a:gd name="connsiteY199" fmla="*/ 376238 h 2969894"/>
              <a:gd name="connsiteX200" fmla="*/ 2637473 w 2807970"/>
              <a:gd name="connsiteY200" fmla="*/ 386715 h 2969894"/>
              <a:gd name="connsiteX201" fmla="*/ 2622233 w 2807970"/>
              <a:gd name="connsiteY201" fmla="*/ 396240 h 2969894"/>
              <a:gd name="connsiteX202" fmla="*/ 2484120 w 2807970"/>
              <a:gd name="connsiteY202" fmla="*/ 433388 h 2969894"/>
              <a:gd name="connsiteX203" fmla="*/ 2417445 w 2807970"/>
              <a:gd name="connsiteY203" fmla="*/ 449580 h 2969894"/>
              <a:gd name="connsiteX204" fmla="*/ 2402205 w 2807970"/>
              <a:gd name="connsiteY204" fmla="*/ 456248 h 2969894"/>
              <a:gd name="connsiteX205" fmla="*/ 2394585 w 2807970"/>
              <a:gd name="connsiteY205" fmla="*/ 460058 h 2969894"/>
              <a:gd name="connsiteX206" fmla="*/ 2390775 w 2807970"/>
              <a:gd name="connsiteY206" fmla="*/ 461963 h 2969894"/>
              <a:gd name="connsiteX207" fmla="*/ 2387918 w 2807970"/>
              <a:gd name="connsiteY207" fmla="*/ 463868 h 2969894"/>
              <a:gd name="connsiteX208" fmla="*/ 2381250 w 2807970"/>
              <a:gd name="connsiteY208" fmla="*/ 467678 h 2969894"/>
              <a:gd name="connsiteX209" fmla="*/ 2374583 w 2807970"/>
              <a:gd name="connsiteY209" fmla="*/ 472440 h 2969894"/>
              <a:gd name="connsiteX210" fmla="*/ 2366962 w 2807970"/>
              <a:gd name="connsiteY210" fmla="*/ 479108 h 2969894"/>
              <a:gd name="connsiteX211" fmla="*/ 2363153 w 2807970"/>
              <a:gd name="connsiteY211" fmla="*/ 481965 h 2969894"/>
              <a:gd name="connsiteX212" fmla="*/ 2361248 w 2807970"/>
              <a:gd name="connsiteY212" fmla="*/ 483870 h 2969894"/>
              <a:gd name="connsiteX213" fmla="*/ 2361248 w 2807970"/>
              <a:gd name="connsiteY213" fmla="*/ 483870 h 2969894"/>
              <a:gd name="connsiteX214" fmla="*/ 2360295 w 2807970"/>
              <a:gd name="connsiteY214" fmla="*/ 484823 h 2969894"/>
              <a:gd name="connsiteX215" fmla="*/ 2325053 w 2807970"/>
              <a:gd name="connsiteY215" fmla="*/ 543878 h 2969894"/>
              <a:gd name="connsiteX216" fmla="*/ 2306955 w 2807970"/>
              <a:gd name="connsiteY216" fmla="*/ 621030 h 2969894"/>
              <a:gd name="connsiteX217" fmla="*/ 2286953 w 2807970"/>
              <a:gd name="connsiteY217" fmla="*/ 708660 h 2969894"/>
              <a:gd name="connsiteX218" fmla="*/ 2278380 w 2807970"/>
              <a:gd name="connsiteY218" fmla="*/ 731520 h 2969894"/>
              <a:gd name="connsiteX219" fmla="*/ 2272665 w 2807970"/>
              <a:gd name="connsiteY219" fmla="*/ 742950 h 2969894"/>
              <a:gd name="connsiteX220" fmla="*/ 2265998 w 2807970"/>
              <a:gd name="connsiteY220" fmla="*/ 754380 h 2969894"/>
              <a:gd name="connsiteX221" fmla="*/ 2258378 w 2807970"/>
              <a:gd name="connsiteY221" fmla="*/ 765810 h 2969894"/>
              <a:gd name="connsiteX222" fmla="*/ 2254568 w 2807970"/>
              <a:gd name="connsiteY222" fmla="*/ 771525 h 2969894"/>
              <a:gd name="connsiteX223" fmla="*/ 2250758 w 2807970"/>
              <a:gd name="connsiteY223" fmla="*/ 775335 h 2969894"/>
              <a:gd name="connsiteX224" fmla="*/ 2243137 w 2807970"/>
              <a:gd name="connsiteY224" fmla="*/ 783908 h 2969894"/>
              <a:gd name="connsiteX225" fmla="*/ 2241233 w 2807970"/>
              <a:gd name="connsiteY225" fmla="*/ 785813 h 2969894"/>
              <a:gd name="connsiteX226" fmla="*/ 2240280 w 2807970"/>
              <a:gd name="connsiteY226" fmla="*/ 786765 h 2969894"/>
              <a:gd name="connsiteX227" fmla="*/ 2238375 w 2807970"/>
              <a:gd name="connsiteY227" fmla="*/ 788670 h 2969894"/>
              <a:gd name="connsiteX228" fmla="*/ 2233612 w 2807970"/>
              <a:gd name="connsiteY228" fmla="*/ 792480 h 2969894"/>
              <a:gd name="connsiteX229" fmla="*/ 2145030 w 2807970"/>
              <a:gd name="connsiteY229" fmla="*/ 839153 h 2969894"/>
              <a:gd name="connsiteX230" fmla="*/ 2051685 w 2807970"/>
              <a:gd name="connsiteY230" fmla="*/ 857250 h 2969894"/>
              <a:gd name="connsiteX231" fmla="*/ 1967865 w 2807970"/>
              <a:gd name="connsiteY231" fmla="*/ 882968 h 2969894"/>
              <a:gd name="connsiteX232" fmla="*/ 1950720 w 2807970"/>
              <a:gd name="connsiteY232" fmla="*/ 893445 h 2969894"/>
              <a:gd name="connsiteX233" fmla="*/ 1941195 w 2807970"/>
              <a:gd name="connsiteY233" fmla="*/ 901065 h 2969894"/>
              <a:gd name="connsiteX234" fmla="*/ 1936433 w 2807970"/>
              <a:gd name="connsiteY234" fmla="*/ 904875 h 2969894"/>
              <a:gd name="connsiteX235" fmla="*/ 1934527 w 2807970"/>
              <a:gd name="connsiteY235" fmla="*/ 906780 h 2969894"/>
              <a:gd name="connsiteX236" fmla="*/ 1934527 w 2807970"/>
              <a:gd name="connsiteY236" fmla="*/ 906780 h 2969894"/>
              <a:gd name="connsiteX237" fmla="*/ 1933575 w 2807970"/>
              <a:gd name="connsiteY237" fmla="*/ 907733 h 2969894"/>
              <a:gd name="connsiteX238" fmla="*/ 1908810 w 2807970"/>
              <a:gd name="connsiteY238" fmla="*/ 942023 h 2969894"/>
              <a:gd name="connsiteX239" fmla="*/ 1883093 w 2807970"/>
              <a:gd name="connsiteY239" fmla="*/ 1030605 h 2969894"/>
              <a:gd name="connsiteX240" fmla="*/ 1861185 w 2807970"/>
              <a:gd name="connsiteY240" fmla="*/ 1131570 h 2969894"/>
              <a:gd name="connsiteX241" fmla="*/ 1856423 w 2807970"/>
              <a:gd name="connsiteY241" fmla="*/ 1144905 h 2969894"/>
              <a:gd name="connsiteX242" fmla="*/ 1853565 w 2807970"/>
              <a:gd name="connsiteY242" fmla="*/ 1151573 h 2969894"/>
              <a:gd name="connsiteX243" fmla="*/ 1850708 w 2807970"/>
              <a:gd name="connsiteY243" fmla="*/ 1158240 h 2969894"/>
              <a:gd name="connsiteX244" fmla="*/ 1844040 w 2807970"/>
              <a:gd name="connsiteY244" fmla="*/ 1170623 h 2969894"/>
              <a:gd name="connsiteX245" fmla="*/ 1835468 w 2807970"/>
              <a:gd name="connsiteY245" fmla="*/ 1183005 h 2969894"/>
              <a:gd name="connsiteX246" fmla="*/ 1830705 w 2807970"/>
              <a:gd name="connsiteY246" fmla="*/ 1189673 h 2969894"/>
              <a:gd name="connsiteX247" fmla="*/ 1828800 w 2807970"/>
              <a:gd name="connsiteY247" fmla="*/ 1192530 h 2969894"/>
              <a:gd name="connsiteX248" fmla="*/ 1826895 w 2807970"/>
              <a:gd name="connsiteY248" fmla="*/ 1195388 h 2969894"/>
              <a:gd name="connsiteX249" fmla="*/ 1818323 w 2807970"/>
              <a:gd name="connsiteY249" fmla="*/ 1204913 h 2969894"/>
              <a:gd name="connsiteX250" fmla="*/ 1816418 w 2807970"/>
              <a:gd name="connsiteY250" fmla="*/ 1207770 h 2969894"/>
              <a:gd name="connsiteX251" fmla="*/ 1815465 w 2807970"/>
              <a:gd name="connsiteY251" fmla="*/ 1208723 h 2969894"/>
              <a:gd name="connsiteX252" fmla="*/ 1813560 w 2807970"/>
              <a:gd name="connsiteY252" fmla="*/ 1210628 h 2969894"/>
              <a:gd name="connsiteX253" fmla="*/ 1807845 w 2807970"/>
              <a:gd name="connsiteY253" fmla="*/ 1215390 h 2969894"/>
              <a:gd name="connsiteX254" fmla="*/ 1797368 w 2807970"/>
              <a:gd name="connsiteY254" fmla="*/ 1224915 h 2969894"/>
              <a:gd name="connsiteX255" fmla="*/ 1695450 w 2807970"/>
              <a:gd name="connsiteY255" fmla="*/ 1267778 h 2969894"/>
              <a:gd name="connsiteX256" fmla="*/ 1594485 w 2807970"/>
              <a:gd name="connsiteY256" fmla="*/ 1286828 h 2969894"/>
              <a:gd name="connsiteX257" fmla="*/ 1549718 w 2807970"/>
              <a:gd name="connsiteY257" fmla="*/ 1303020 h 2969894"/>
              <a:gd name="connsiteX258" fmla="*/ 1539240 w 2807970"/>
              <a:gd name="connsiteY258" fmla="*/ 1308735 h 2969894"/>
              <a:gd name="connsiteX259" fmla="*/ 1530668 w 2807970"/>
              <a:gd name="connsiteY259" fmla="*/ 1314450 h 2969894"/>
              <a:gd name="connsiteX260" fmla="*/ 1525905 w 2807970"/>
              <a:gd name="connsiteY260" fmla="*/ 1317308 h 2969894"/>
              <a:gd name="connsiteX261" fmla="*/ 1521143 w 2807970"/>
              <a:gd name="connsiteY261" fmla="*/ 1321118 h 2969894"/>
              <a:gd name="connsiteX262" fmla="*/ 1511618 w 2807970"/>
              <a:gd name="connsiteY262" fmla="*/ 1329690 h 2969894"/>
              <a:gd name="connsiteX263" fmla="*/ 1510665 w 2807970"/>
              <a:gd name="connsiteY263" fmla="*/ 1330643 h 2969894"/>
              <a:gd name="connsiteX264" fmla="*/ 1510665 w 2807970"/>
              <a:gd name="connsiteY264" fmla="*/ 1330643 h 2969894"/>
              <a:gd name="connsiteX265" fmla="*/ 1508760 w 2807970"/>
              <a:gd name="connsiteY265" fmla="*/ 1332548 h 2969894"/>
              <a:gd name="connsiteX266" fmla="*/ 1504950 w 2807970"/>
              <a:gd name="connsiteY266" fmla="*/ 1337310 h 2969894"/>
              <a:gd name="connsiteX267" fmla="*/ 1497330 w 2807970"/>
              <a:gd name="connsiteY267" fmla="*/ 1345883 h 2969894"/>
              <a:gd name="connsiteX268" fmla="*/ 1484948 w 2807970"/>
              <a:gd name="connsiteY268" fmla="*/ 1365885 h 2969894"/>
              <a:gd name="connsiteX269" fmla="*/ 1479233 w 2807970"/>
              <a:gd name="connsiteY269" fmla="*/ 1376363 h 2969894"/>
              <a:gd name="connsiteX270" fmla="*/ 1474470 w 2807970"/>
              <a:gd name="connsiteY270" fmla="*/ 1387793 h 2969894"/>
              <a:gd name="connsiteX271" fmla="*/ 1466850 w 2807970"/>
              <a:gd name="connsiteY271" fmla="*/ 1410653 h 2969894"/>
              <a:gd name="connsiteX272" fmla="*/ 1446848 w 2807970"/>
              <a:gd name="connsiteY272" fmla="*/ 1512570 h 2969894"/>
              <a:gd name="connsiteX273" fmla="*/ 1431608 w 2807970"/>
              <a:gd name="connsiteY273" fmla="*/ 1565910 h 2969894"/>
              <a:gd name="connsiteX274" fmla="*/ 1425893 w 2807970"/>
              <a:gd name="connsiteY274" fmla="*/ 1579245 h 2969894"/>
              <a:gd name="connsiteX275" fmla="*/ 1419225 w 2807970"/>
              <a:gd name="connsiteY275" fmla="*/ 1592580 h 2969894"/>
              <a:gd name="connsiteX276" fmla="*/ 1411605 w 2807970"/>
              <a:gd name="connsiteY276" fmla="*/ 1605915 h 2969894"/>
              <a:gd name="connsiteX277" fmla="*/ 1403033 w 2807970"/>
              <a:gd name="connsiteY277" fmla="*/ 1618298 h 2969894"/>
              <a:gd name="connsiteX278" fmla="*/ 1394460 w 2807970"/>
              <a:gd name="connsiteY278" fmla="*/ 1627823 h 2969894"/>
              <a:gd name="connsiteX279" fmla="*/ 1390650 w 2807970"/>
              <a:gd name="connsiteY279" fmla="*/ 1632585 h 2969894"/>
              <a:gd name="connsiteX280" fmla="*/ 1388745 w 2807970"/>
              <a:gd name="connsiteY280" fmla="*/ 1634490 h 2969894"/>
              <a:gd name="connsiteX281" fmla="*/ 1387793 w 2807970"/>
              <a:gd name="connsiteY281" fmla="*/ 1635443 h 2969894"/>
              <a:gd name="connsiteX282" fmla="*/ 1384935 w 2807970"/>
              <a:gd name="connsiteY282" fmla="*/ 1638300 h 2969894"/>
              <a:gd name="connsiteX283" fmla="*/ 1362075 w 2807970"/>
              <a:gd name="connsiteY283" fmla="*/ 1656398 h 2969894"/>
              <a:gd name="connsiteX284" fmla="*/ 1310640 w 2807970"/>
              <a:gd name="connsiteY284" fmla="*/ 1681163 h 2969894"/>
              <a:gd name="connsiteX285" fmla="*/ 1205865 w 2807970"/>
              <a:gd name="connsiteY285" fmla="*/ 1703070 h 2969894"/>
              <a:gd name="connsiteX286" fmla="*/ 1114425 w 2807970"/>
              <a:gd name="connsiteY286" fmla="*/ 1732598 h 2969894"/>
              <a:gd name="connsiteX287" fmla="*/ 1105852 w 2807970"/>
              <a:gd name="connsiteY287" fmla="*/ 1738313 h 2969894"/>
              <a:gd name="connsiteX288" fmla="*/ 1101090 w 2807970"/>
              <a:gd name="connsiteY288" fmla="*/ 1741170 h 2969894"/>
              <a:gd name="connsiteX289" fmla="*/ 1096327 w 2807970"/>
              <a:gd name="connsiteY289" fmla="*/ 1744980 h 2969894"/>
              <a:gd name="connsiteX290" fmla="*/ 1086802 w 2807970"/>
              <a:gd name="connsiteY290" fmla="*/ 1753553 h 2969894"/>
              <a:gd name="connsiteX291" fmla="*/ 1085850 w 2807970"/>
              <a:gd name="connsiteY291" fmla="*/ 1754505 h 2969894"/>
              <a:gd name="connsiteX292" fmla="*/ 1085850 w 2807970"/>
              <a:gd name="connsiteY292" fmla="*/ 1754505 h 2969894"/>
              <a:gd name="connsiteX293" fmla="*/ 1083945 w 2807970"/>
              <a:gd name="connsiteY293" fmla="*/ 1756410 h 2969894"/>
              <a:gd name="connsiteX294" fmla="*/ 1080135 w 2807970"/>
              <a:gd name="connsiteY294" fmla="*/ 1760220 h 2969894"/>
              <a:gd name="connsiteX295" fmla="*/ 1072515 w 2807970"/>
              <a:gd name="connsiteY295" fmla="*/ 1768793 h 2969894"/>
              <a:gd name="connsiteX296" fmla="*/ 1065848 w 2807970"/>
              <a:gd name="connsiteY296" fmla="*/ 1778318 h 2969894"/>
              <a:gd name="connsiteX297" fmla="*/ 1062990 w 2807970"/>
              <a:gd name="connsiteY297" fmla="*/ 1783080 h 2969894"/>
              <a:gd name="connsiteX298" fmla="*/ 1060133 w 2807970"/>
              <a:gd name="connsiteY298" fmla="*/ 1787843 h 2969894"/>
              <a:gd name="connsiteX299" fmla="*/ 1055370 w 2807970"/>
              <a:gd name="connsiteY299" fmla="*/ 1798320 h 2969894"/>
              <a:gd name="connsiteX300" fmla="*/ 1031558 w 2807970"/>
              <a:gd name="connsiteY300" fmla="*/ 1891665 h 2969894"/>
              <a:gd name="connsiteX301" fmla="*/ 1006793 w 2807970"/>
              <a:gd name="connsiteY301" fmla="*/ 1993583 h 2969894"/>
              <a:gd name="connsiteX302" fmla="*/ 995363 w 2807970"/>
              <a:gd name="connsiteY302" fmla="*/ 2018348 h 2969894"/>
              <a:gd name="connsiteX303" fmla="*/ 979170 w 2807970"/>
              <a:gd name="connsiteY303" fmla="*/ 2042160 h 2969894"/>
              <a:gd name="connsiteX304" fmla="*/ 971550 w 2807970"/>
              <a:gd name="connsiteY304" fmla="*/ 2051685 h 2969894"/>
              <a:gd name="connsiteX305" fmla="*/ 967740 w 2807970"/>
              <a:gd name="connsiteY305" fmla="*/ 2056448 h 2969894"/>
              <a:gd name="connsiteX306" fmla="*/ 965835 w 2807970"/>
              <a:gd name="connsiteY306" fmla="*/ 2058353 h 2969894"/>
              <a:gd name="connsiteX307" fmla="*/ 964883 w 2807970"/>
              <a:gd name="connsiteY307" fmla="*/ 2059305 h 2969894"/>
              <a:gd name="connsiteX308" fmla="*/ 962025 w 2807970"/>
              <a:gd name="connsiteY308" fmla="*/ 2061210 h 2969894"/>
              <a:gd name="connsiteX309" fmla="*/ 940118 w 2807970"/>
              <a:gd name="connsiteY309" fmla="*/ 2078355 h 2969894"/>
              <a:gd name="connsiteX310" fmla="*/ 842010 w 2807970"/>
              <a:gd name="connsiteY310" fmla="*/ 2116455 h 2969894"/>
              <a:gd name="connsiteX311" fmla="*/ 748665 w 2807970"/>
              <a:gd name="connsiteY311" fmla="*/ 2134553 h 2969894"/>
              <a:gd name="connsiteX312" fmla="*/ 727710 w 2807970"/>
              <a:gd name="connsiteY312" fmla="*/ 2140268 h 2969894"/>
              <a:gd name="connsiteX313" fmla="*/ 707708 w 2807970"/>
              <a:gd name="connsiteY313" fmla="*/ 2147888 h 2969894"/>
              <a:gd name="connsiteX314" fmla="*/ 689610 w 2807970"/>
              <a:gd name="connsiteY314" fmla="*/ 2157413 h 2969894"/>
              <a:gd name="connsiteX315" fmla="*/ 681990 w 2807970"/>
              <a:gd name="connsiteY315" fmla="*/ 2162175 h 2969894"/>
              <a:gd name="connsiteX316" fmla="*/ 673418 w 2807970"/>
              <a:gd name="connsiteY316" fmla="*/ 2167890 h 2969894"/>
              <a:gd name="connsiteX317" fmla="*/ 664845 w 2807970"/>
              <a:gd name="connsiteY317" fmla="*/ 2175510 h 2969894"/>
              <a:gd name="connsiteX318" fmla="*/ 662940 w 2807970"/>
              <a:gd name="connsiteY318" fmla="*/ 2177415 h 2969894"/>
              <a:gd name="connsiteX319" fmla="*/ 661988 w 2807970"/>
              <a:gd name="connsiteY319" fmla="*/ 2178368 h 2969894"/>
              <a:gd name="connsiteX320" fmla="*/ 661988 w 2807970"/>
              <a:gd name="connsiteY320" fmla="*/ 2178368 h 2969894"/>
              <a:gd name="connsiteX321" fmla="*/ 659130 w 2807970"/>
              <a:gd name="connsiteY321" fmla="*/ 2182178 h 2969894"/>
              <a:gd name="connsiteX322" fmla="*/ 646747 w 2807970"/>
              <a:gd name="connsiteY322" fmla="*/ 2197418 h 2969894"/>
              <a:gd name="connsiteX323" fmla="*/ 641033 w 2807970"/>
              <a:gd name="connsiteY323" fmla="*/ 2205990 h 2969894"/>
              <a:gd name="connsiteX324" fmla="*/ 636270 w 2807970"/>
              <a:gd name="connsiteY324" fmla="*/ 2214563 h 2969894"/>
              <a:gd name="connsiteX325" fmla="*/ 631508 w 2807970"/>
              <a:gd name="connsiteY325" fmla="*/ 2223135 h 2969894"/>
              <a:gd name="connsiteX326" fmla="*/ 627697 w 2807970"/>
              <a:gd name="connsiteY326" fmla="*/ 2232660 h 2969894"/>
              <a:gd name="connsiteX327" fmla="*/ 589597 w 2807970"/>
              <a:gd name="connsiteY327" fmla="*/ 2402205 h 2969894"/>
              <a:gd name="connsiteX328" fmla="*/ 581025 w 2807970"/>
              <a:gd name="connsiteY328" fmla="*/ 2424113 h 2969894"/>
              <a:gd name="connsiteX329" fmla="*/ 570547 w 2807970"/>
              <a:gd name="connsiteY329" fmla="*/ 2445068 h 2969894"/>
              <a:gd name="connsiteX330" fmla="*/ 556260 w 2807970"/>
              <a:gd name="connsiteY330" fmla="*/ 2466023 h 2969894"/>
              <a:gd name="connsiteX331" fmla="*/ 542925 w 2807970"/>
              <a:gd name="connsiteY331" fmla="*/ 2481263 h 2969894"/>
              <a:gd name="connsiteX332" fmla="*/ 541020 w 2807970"/>
              <a:gd name="connsiteY332" fmla="*/ 2483168 h 2969894"/>
              <a:gd name="connsiteX333" fmla="*/ 544830 w 2807970"/>
              <a:gd name="connsiteY333" fmla="*/ 2486025 h 2969894"/>
              <a:gd name="connsiteX334" fmla="*/ 542925 w 2807970"/>
              <a:gd name="connsiteY334" fmla="*/ 2487930 h 2969894"/>
              <a:gd name="connsiteX335" fmla="*/ 538163 w 2807970"/>
              <a:gd name="connsiteY335" fmla="*/ 2491740 h 2969894"/>
              <a:gd name="connsiteX336" fmla="*/ 529590 w 2807970"/>
              <a:gd name="connsiteY336" fmla="*/ 2499360 h 2969894"/>
              <a:gd name="connsiteX337" fmla="*/ 510540 w 2807970"/>
              <a:gd name="connsiteY337" fmla="*/ 2512695 h 2969894"/>
              <a:gd name="connsiteX338" fmla="*/ 490538 w 2807970"/>
              <a:gd name="connsiteY338" fmla="*/ 2523173 h 2969894"/>
              <a:gd name="connsiteX339" fmla="*/ 470535 w 2807970"/>
              <a:gd name="connsiteY339" fmla="*/ 2531745 h 2969894"/>
              <a:gd name="connsiteX340" fmla="*/ 392430 w 2807970"/>
              <a:gd name="connsiteY340" fmla="*/ 2550795 h 2969894"/>
              <a:gd name="connsiteX341" fmla="*/ 322897 w 2807970"/>
              <a:gd name="connsiteY341" fmla="*/ 2565083 h 2969894"/>
              <a:gd name="connsiteX342" fmla="*/ 307658 w 2807970"/>
              <a:gd name="connsiteY342" fmla="*/ 2569845 h 2969894"/>
              <a:gd name="connsiteX343" fmla="*/ 293370 w 2807970"/>
              <a:gd name="connsiteY343" fmla="*/ 2575560 h 2969894"/>
              <a:gd name="connsiteX344" fmla="*/ 280035 w 2807970"/>
              <a:gd name="connsiteY344" fmla="*/ 2582228 h 2969894"/>
              <a:gd name="connsiteX345" fmla="*/ 273367 w 2807970"/>
              <a:gd name="connsiteY345" fmla="*/ 2586038 h 2969894"/>
              <a:gd name="connsiteX346" fmla="*/ 267652 w 2807970"/>
              <a:gd name="connsiteY346" fmla="*/ 2589848 h 2969894"/>
              <a:gd name="connsiteX347" fmla="*/ 256222 w 2807970"/>
              <a:gd name="connsiteY347" fmla="*/ 2598420 h 2969894"/>
              <a:gd name="connsiteX348" fmla="*/ 244792 w 2807970"/>
              <a:gd name="connsiteY348" fmla="*/ 2607945 h 2969894"/>
              <a:gd name="connsiteX349" fmla="*/ 227647 w 2807970"/>
              <a:gd name="connsiteY349" fmla="*/ 2629853 h 2969894"/>
              <a:gd name="connsiteX350" fmla="*/ 205740 w 2807970"/>
              <a:gd name="connsiteY350" fmla="*/ 2679383 h 2969894"/>
              <a:gd name="connsiteX351" fmla="*/ 194310 w 2807970"/>
              <a:gd name="connsiteY351" fmla="*/ 2732723 h 2969894"/>
              <a:gd name="connsiteX352" fmla="*/ 172402 w 2807970"/>
              <a:gd name="connsiteY352" fmla="*/ 2835593 h 2969894"/>
              <a:gd name="connsiteX353" fmla="*/ 151447 w 2807970"/>
              <a:gd name="connsiteY353" fmla="*/ 2880360 h 2969894"/>
              <a:gd name="connsiteX354" fmla="*/ 144780 w 2807970"/>
              <a:gd name="connsiteY354" fmla="*/ 2890838 h 2969894"/>
              <a:gd name="connsiteX355" fmla="*/ 140970 w 2807970"/>
              <a:gd name="connsiteY355" fmla="*/ 2895600 h 2969894"/>
              <a:gd name="connsiteX356" fmla="*/ 138113 w 2807970"/>
              <a:gd name="connsiteY356" fmla="*/ 2899410 h 2969894"/>
              <a:gd name="connsiteX357" fmla="*/ 132397 w 2807970"/>
              <a:gd name="connsiteY357" fmla="*/ 2906078 h 2969894"/>
              <a:gd name="connsiteX358" fmla="*/ 129540 w 2807970"/>
              <a:gd name="connsiteY358" fmla="*/ 2909888 h 2969894"/>
              <a:gd name="connsiteX359" fmla="*/ 128588 w 2807970"/>
              <a:gd name="connsiteY359" fmla="*/ 2910840 h 2969894"/>
              <a:gd name="connsiteX360" fmla="*/ 128588 w 2807970"/>
              <a:gd name="connsiteY360" fmla="*/ 2910840 h 2969894"/>
              <a:gd name="connsiteX361" fmla="*/ 126683 w 2807970"/>
              <a:gd name="connsiteY361" fmla="*/ 2912745 h 2969894"/>
              <a:gd name="connsiteX362" fmla="*/ 124777 w 2807970"/>
              <a:gd name="connsiteY362" fmla="*/ 2914650 h 2969894"/>
              <a:gd name="connsiteX363" fmla="*/ 67627 w 2807970"/>
              <a:gd name="connsiteY363" fmla="*/ 2953703 h 2969894"/>
              <a:gd name="connsiteX364" fmla="*/ 44767 w 2807970"/>
              <a:gd name="connsiteY364" fmla="*/ 2962275 h 2969894"/>
              <a:gd name="connsiteX365" fmla="*/ 27622 w 2807970"/>
              <a:gd name="connsiteY365" fmla="*/ 2967038 h 2969894"/>
              <a:gd name="connsiteX366" fmla="*/ 15240 w 2807970"/>
              <a:gd name="connsiteY366" fmla="*/ 2969895 h 2969894"/>
              <a:gd name="connsiteX367" fmla="*/ 0 w 2807970"/>
              <a:gd name="connsiteY367" fmla="*/ 2915603 h 296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2807970" h="2969894">
                <a:moveTo>
                  <a:pt x="0" y="2915603"/>
                </a:moveTo>
                <a:cubicBezTo>
                  <a:pt x="0" y="2915603"/>
                  <a:pt x="3810" y="2914650"/>
                  <a:pt x="12383" y="2912745"/>
                </a:cubicBezTo>
                <a:cubicBezTo>
                  <a:pt x="16192" y="2911793"/>
                  <a:pt x="20002" y="2909888"/>
                  <a:pt x="25717" y="2908935"/>
                </a:cubicBezTo>
                <a:cubicBezTo>
                  <a:pt x="30480" y="2907030"/>
                  <a:pt x="37147" y="2905125"/>
                  <a:pt x="43815" y="2902268"/>
                </a:cubicBezTo>
                <a:cubicBezTo>
                  <a:pt x="57150" y="2896553"/>
                  <a:pt x="71438" y="2887980"/>
                  <a:pt x="85725" y="2874645"/>
                </a:cubicBezTo>
                <a:cubicBezTo>
                  <a:pt x="100965" y="2859405"/>
                  <a:pt x="112395" y="2842260"/>
                  <a:pt x="121920" y="2816543"/>
                </a:cubicBezTo>
                <a:cubicBezTo>
                  <a:pt x="131445" y="2790825"/>
                  <a:pt x="137160" y="2759393"/>
                  <a:pt x="143827" y="2722245"/>
                </a:cubicBezTo>
                <a:cubicBezTo>
                  <a:pt x="147638" y="2704148"/>
                  <a:pt x="151447" y="2684145"/>
                  <a:pt x="157163" y="2664143"/>
                </a:cubicBezTo>
                <a:cubicBezTo>
                  <a:pt x="160020" y="2653665"/>
                  <a:pt x="163830" y="2643188"/>
                  <a:pt x="168592" y="2632710"/>
                </a:cubicBezTo>
                <a:cubicBezTo>
                  <a:pt x="170497" y="2627948"/>
                  <a:pt x="173355" y="2622233"/>
                  <a:pt x="176213" y="2617470"/>
                </a:cubicBezTo>
                <a:cubicBezTo>
                  <a:pt x="179070" y="2611755"/>
                  <a:pt x="181927" y="2606993"/>
                  <a:pt x="185738" y="2602230"/>
                </a:cubicBezTo>
                <a:cubicBezTo>
                  <a:pt x="192405" y="2591753"/>
                  <a:pt x="200977" y="2583180"/>
                  <a:pt x="208597" y="2573655"/>
                </a:cubicBezTo>
                <a:cubicBezTo>
                  <a:pt x="207645" y="2574608"/>
                  <a:pt x="210502" y="2571750"/>
                  <a:pt x="210502" y="2571750"/>
                </a:cubicBezTo>
                <a:lnTo>
                  <a:pt x="211455" y="2570798"/>
                </a:lnTo>
                <a:lnTo>
                  <a:pt x="213360" y="2569845"/>
                </a:lnTo>
                <a:lnTo>
                  <a:pt x="216217" y="2566988"/>
                </a:lnTo>
                <a:lnTo>
                  <a:pt x="222885" y="2561273"/>
                </a:lnTo>
                <a:cubicBezTo>
                  <a:pt x="226695" y="2557463"/>
                  <a:pt x="232410" y="2553653"/>
                  <a:pt x="238125" y="2549843"/>
                </a:cubicBezTo>
                <a:lnTo>
                  <a:pt x="246697" y="2544128"/>
                </a:lnTo>
                <a:cubicBezTo>
                  <a:pt x="249555" y="2542223"/>
                  <a:pt x="252413" y="2541270"/>
                  <a:pt x="255270" y="2539365"/>
                </a:cubicBezTo>
                <a:cubicBezTo>
                  <a:pt x="260985" y="2536508"/>
                  <a:pt x="266700" y="2532698"/>
                  <a:pt x="272415" y="2530793"/>
                </a:cubicBezTo>
                <a:cubicBezTo>
                  <a:pt x="278130" y="2528888"/>
                  <a:pt x="284797" y="2526030"/>
                  <a:pt x="290513" y="2524125"/>
                </a:cubicBezTo>
                <a:cubicBezTo>
                  <a:pt x="296227" y="2522220"/>
                  <a:pt x="302895" y="2520315"/>
                  <a:pt x="308610" y="2518410"/>
                </a:cubicBezTo>
                <a:cubicBezTo>
                  <a:pt x="357188" y="2505075"/>
                  <a:pt x="408622" y="2502218"/>
                  <a:pt x="453390" y="2486978"/>
                </a:cubicBezTo>
                <a:cubicBezTo>
                  <a:pt x="459105" y="2485073"/>
                  <a:pt x="464820" y="2483168"/>
                  <a:pt x="469583" y="2480310"/>
                </a:cubicBezTo>
                <a:cubicBezTo>
                  <a:pt x="474345" y="2477453"/>
                  <a:pt x="480060" y="2475548"/>
                  <a:pt x="484822" y="2472690"/>
                </a:cubicBezTo>
                <a:cubicBezTo>
                  <a:pt x="489585" y="2469833"/>
                  <a:pt x="494347" y="2466023"/>
                  <a:pt x="499110" y="2463165"/>
                </a:cubicBezTo>
                <a:lnTo>
                  <a:pt x="505777" y="2457450"/>
                </a:lnTo>
                <a:lnTo>
                  <a:pt x="508635" y="2454593"/>
                </a:lnTo>
                <a:lnTo>
                  <a:pt x="510540" y="2453640"/>
                </a:lnTo>
                <a:lnTo>
                  <a:pt x="511492" y="2452688"/>
                </a:lnTo>
                <a:cubicBezTo>
                  <a:pt x="511492" y="2452688"/>
                  <a:pt x="513397" y="2450783"/>
                  <a:pt x="511492" y="2452688"/>
                </a:cubicBezTo>
                <a:cubicBezTo>
                  <a:pt x="516255" y="2447925"/>
                  <a:pt x="520065" y="2442210"/>
                  <a:pt x="524827" y="2437448"/>
                </a:cubicBezTo>
                <a:cubicBezTo>
                  <a:pt x="527685" y="2432685"/>
                  <a:pt x="530543" y="2427923"/>
                  <a:pt x="533400" y="2424113"/>
                </a:cubicBezTo>
                <a:cubicBezTo>
                  <a:pt x="536258" y="2418398"/>
                  <a:pt x="539115" y="2413635"/>
                  <a:pt x="541972" y="2407920"/>
                </a:cubicBezTo>
                <a:cubicBezTo>
                  <a:pt x="543877" y="2402205"/>
                  <a:pt x="546735" y="2396490"/>
                  <a:pt x="548640" y="2390775"/>
                </a:cubicBezTo>
                <a:cubicBezTo>
                  <a:pt x="557213" y="2366010"/>
                  <a:pt x="561975" y="2339340"/>
                  <a:pt x="567690" y="2310765"/>
                </a:cubicBezTo>
                <a:cubicBezTo>
                  <a:pt x="573405" y="2282190"/>
                  <a:pt x="578168" y="2251710"/>
                  <a:pt x="590550" y="2221230"/>
                </a:cubicBezTo>
                <a:lnTo>
                  <a:pt x="595313" y="2209800"/>
                </a:lnTo>
                <a:lnTo>
                  <a:pt x="601027" y="2198370"/>
                </a:lnTo>
                <a:cubicBezTo>
                  <a:pt x="602933" y="2194560"/>
                  <a:pt x="604838" y="2190750"/>
                  <a:pt x="606743" y="2186940"/>
                </a:cubicBezTo>
                <a:lnTo>
                  <a:pt x="614363" y="2176463"/>
                </a:lnTo>
                <a:cubicBezTo>
                  <a:pt x="619125" y="2168843"/>
                  <a:pt x="624840" y="2163128"/>
                  <a:pt x="630555" y="2156460"/>
                </a:cubicBezTo>
                <a:lnTo>
                  <a:pt x="635318" y="2151698"/>
                </a:lnTo>
                <a:cubicBezTo>
                  <a:pt x="638175" y="2149793"/>
                  <a:pt x="636270" y="2150745"/>
                  <a:pt x="637222" y="2149793"/>
                </a:cubicBezTo>
                <a:lnTo>
                  <a:pt x="638175" y="2148840"/>
                </a:lnTo>
                <a:lnTo>
                  <a:pt x="640080" y="2146935"/>
                </a:lnTo>
                <a:lnTo>
                  <a:pt x="648652" y="2139315"/>
                </a:lnTo>
                <a:cubicBezTo>
                  <a:pt x="676275" y="2116455"/>
                  <a:pt x="709613" y="2104073"/>
                  <a:pt x="741045" y="2096453"/>
                </a:cubicBezTo>
                <a:cubicBezTo>
                  <a:pt x="773430" y="2088833"/>
                  <a:pt x="804863" y="2084070"/>
                  <a:pt x="835343" y="2077403"/>
                </a:cubicBezTo>
                <a:cubicBezTo>
                  <a:pt x="865822" y="2070735"/>
                  <a:pt x="894397" y="2062163"/>
                  <a:pt x="917258" y="2045970"/>
                </a:cubicBezTo>
                <a:cubicBezTo>
                  <a:pt x="923925" y="2042160"/>
                  <a:pt x="928688" y="2037398"/>
                  <a:pt x="934402" y="2032635"/>
                </a:cubicBezTo>
                <a:lnTo>
                  <a:pt x="936308" y="2030730"/>
                </a:lnTo>
                <a:lnTo>
                  <a:pt x="937260" y="2029778"/>
                </a:lnTo>
                <a:cubicBezTo>
                  <a:pt x="935355" y="2031683"/>
                  <a:pt x="937260" y="2029778"/>
                  <a:pt x="937260" y="2029778"/>
                </a:cubicBezTo>
                <a:lnTo>
                  <a:pt x="941070" y="2025015"/>
                </a:lnTo>
                <a:lnTo>
                  <a:pt x="949643" y="2015490"/>
                </a:lnTo>
                <a:cubicBezTo>
                  <a:pt x="953452" y="2009775"/>
                  <a:pt x="957263" y="2005013"/>
                  <a:pt x="961072" y="1998345"/>
                </a:cubicBezTo>
                <a:cubicBezTo>
                  <a:pt x="963930" y="1991678"/>
                  <a:pt x="968693" y="1985963"/>
                  <a:pt x="970597" y="1978343"/>
                </a:cubicBezTo>
                <a:cubicBezTo>
                  <a:pt x="982027" y="1950720"/>
                  <a:pt x="987743" y="1918335"/>
                  <a:pt x="994410" y="1885950"/>
                </a:cubicBezTo>
                <a:cubicBezTo>
                  <a:pt x="1000125" y="1852613"/>
                  <a:pt x="1006793" y="1817370"/>
                  <a:pt x="1022033" y="1784033"/>
                </a:cubicBezTo>
                <a:lnTo>
                  <a:pt x="1028700" y="1771650"/>
                </a:lnTo>
                <a:cubicBezTo>
                  <a:pt x="1029652" y="1769745"/>
                  <a:pt x="1030605" y="1767840"/>
                  <a:pt x="1031558" y="1764983"/>
                </a:cubicBezTo>
                <a:lnTo>
                  <a:pt x="1035368" y="1759268"/>
                </a:lnTo>
                <a:lnTo>
                  <a:pt x="1042988" y="1747838"/>
                </a:lnTo>
                <a:cubicBezTo>
                  <a:pt x="1045845" y="1744028"/>
                  <a:pt x="1048702" y="1740218"/>
                  <a:pt x="1052513" y="1737360"/>
                </a:cubicBezTo>
                <a:lnTo>
                  <a:pt x="1057275" y="1731645"/>
                </a:lnTo>
                <a:lnTo>
                  <a:pt x="1060133" y="1728788"/>
                </a:lnTo>
                <a:cubicBezTo>
                  <a:pt x="1062038" y="1726883"/>
                  <a:pt x="1061085" y="1727835"/>
                  <a:pt x="1062038" y="1726883"/>
                </a:cubicBezTo>
                <a:lnTo>
                  <a:pt x="1062990" y="1725930"/>
                </a:lnTo>
                <a:lnTo>
                  <a:pt x="1072515" y="1717358"/>
                </a:lnTo>
                <a:cubicBezTo>
                  <a:pt x="1074420" y="1716405"/>
                  <a:pt x="1075373" y="1714500"/>
                  <a:pt x="1077277" y="1713548"/>
                </a:cubicBezTo>
                <a:lnTo>
                  <a:pt x="1083945" y="1708785"/>
                </a:lnTo>
                <a:lnTo>
                  <a:pt x="1096327" y="1700213"/>
                </a:lnTo>
                <a:cubicBezTo>
                  <a:pt x="1129665" y="1681163"/>
                  <a:pt x="1165860" y="1672590"/>
                  <a:pt x="1200150" y="1665923"/>
                </a:cubicBezTo>
                <a:cubicBezTo>
                  <a:pt x="1234440" y="1659255"/>
                  <a:pt x="1267777" y="1654493"/>
                  <a:pt x="1298258" y="1644015"/>
                </a:cubicBezTo>
                <a:cubicBezTo>
                  <a:pt x="1312545" y="1638300"/>
                  <a:pt x="1327785" y="1632585"/>
                  <a:pt x="1340168" y="1623060"/>
                </a:cubicBezTo>
                <a:cubicBezTo>
                  <a:pt x="1346835" y="1619250"/>
                  <a:pt x="1352550" y="1613535"/>
                  <a:pt x="1358265" y="1608773"/>
                </a:cubicBezTo>
                <a:lnTo>
                  <a:pt x="1360170" y="1606868"/>
                </a:lnTo>
                <a:lnTo>
                  <a:pt x="1361123" y="1605915"/>
                </a:lnTo>
                <a:cubicBezTo>
                  <a:pt x="1359218" y="1607820"/>
                  <a:pt x="1361123" y="1605915"/>
                  <a:pt x="1361123" y="1605915"/>
                </a:cubicBezTo>
                <a:lnTo>
                  <a:pt x="1365885" y="1601153"/>
                </a:lnTo>
                <a:lnTo>
                  <a:pt x="1374458" y="1591628"/>
                </a:lnTo>
                <a:lnTo>
                  <a:pt x="1380173" y="1583055"/>
                </a:lnTo>
                <a:cubicBezTo>
                  <a:pt x="1382077" y="1580198"/>
                  <a:pt x="1383983" y="1577340"/>
                  <a:pt x="1385887" y="1573530"/>
                </a:cubicBezTo>
                <a:lnTo>
                  <a:pt x="1391602" y="1563053"/>
                </a:lnTo>
                <a:cubicBezTo>
                  <a:pt x="1393508" y="1559243"/>
                  <a:pt x="1394460" y="1555433"/>
                  <a:pt x="1396365" y="1551623"/>
                </a:cubicBezTo>
                <a:cubicBezTo>
                  <a:pt x="1402080" y="1537335"/>
                  <a:pt x="1405890" y="1521143"/>
                  <a:pt x="1409700" y="1504950"/>
                </a:cubicBezTo>
                <a:cubicBezTo>
                  <a:pt x="1417320" y="1471613"/>
                  <a:pt x="1421130" y="1437323"/>
                  <a:pt x="1430655" y="1401128"/>
                </a:cubicBezTo>
                <a:cubicBezTo>
                  <a:pt x="1440180" y="1365885"/>
                  <a:pt x="1456373" y="1329690"/>
                  <a:pt x="1485900" y="1301115"/>
                </a:cubicBezTo>
                <a:lnTo>
                  <a:pt x="1495425" y="1292543"/>
                </a:lnTo>
                <a:cubicBezTo>
                  <a:pt x="1497330" y="1290638"/>
                  <a:pt x="1498283" y="1289685"/>
                  <a:pt x="1500187" y="1287780"/>
                </a:cubicBezTo>
                <a:lnTo>
                  <a:pt x="1506855" y="1283018"/>
                </a:lnTo>
                <a:lnTo>
                  <a:pt x="1519237" y="1274445"/>
                </a:lnTo>
                <a:cubicBezTo>
                  <a:pt x="1523048" y="1271588"/>
                  <a:pt x="1527810" y="1269683"/>
                  <a:pt x="1531620" y="1267778"/>
                </a:cubicBezTo>
                <a:cubicBezTo>
                  <a:pt x="1548765" y="1259205"/>
                  <a:pt x="1566862" y="1253490"/>
                  <a:pt x="1584008" y="1248728"/>
                </a:cubicBezTo>
                <a:cubicBezTo>
                  <a:pt x="1619250" y="1240155"/>
                  <a:pt x="1653540" y="1235393"/>
                  <a:pt x="1685925" y="1227773"/>
                </a:cubicBezTo>
                <a:cubicBezTo>
                  <a:pt x="1718310" y="1220153"/>
                  <a:pt x="1747837" y="1209675"/>
                  <a:pt x="1770698" y="1191578"/>
                </a:cubicBezTo>
                <a:lnTo>
                  <a:pt x="1779270" y="1183958"/>
                </a:lnTo>
                <a:lnTo>
                  <a:pt x="1783080" y="1180148"/>
                </a:lnTo>
                <a:cubicBezTo>
                  <a:pt x="1784033" y="1179195"/>
                  <a:pt x="1782127" y="1181100"/>
                  <a:pt x="1783080" y="1180148"/>
                </a:cubicBezTo>
                <a:lnTo>
                  <a:pt x="1784033" y="1179195"/>
                </a:lnTo>
                <a:lnTo>
                  <a:pt x="1785937" y="1176338"/>
                </a:lnTo>
                <a:lnTo>
                  <a:pt x="1794510" y="1166813"/>
                </a:lnTo>
                <a:lnTo>
                  <a:pt x="1796415" y="1163955"/>
                </a:lnTo>
                <a:lnTo>
                  <a:pt x="1797368" y="1162050"/>
                </a:lnTo>
                <a:lnTo>
                  <a:pt x="1800225" y="1157288"/>
                </a:lnTo>
                <a:cubicBezTo>
                  <a:pt x="1802130" y="1154430"/>
                  <a:pt x="1804035" y="1151573"/>
                  <a:pt x="1805940" y="1148715"/>
                </a:cubicBezTo>
                <a:lnTo>
                  <a:pt x="1810702" y="1138238"/>
                </a:lnTo>
                <a:lnTo>
                  <a:pt x="1813560" y="1133475"/>
                </a:lnTo>
                <a:lnTo>
                  <a:pt x="1815465" y="1127760"/>
                </a:lnTo>
                <a:lnTo>
                  <a:pt x="1819275" y="1117283"/>
                </a:lnTo>
                <a:cubicBezTo>
                  <a:pt x="1829752" y="1087755"/>
                  <a:pt x="1834515" y="1055370"/>
                  <a:pt x="1840230" y="1022985"/>
                </a:cubicBezTo>
                <a:cubicBezTo>
                  <a:pt x="1845945" y="989648"/>
                  <a:pt x="1853565" y="955358"/>
                  <a:pt x="1870710" y="922973"/>
                </a:cubicBezTo>
                <a:cubicBezTo>
                  <a:pt x="1878330" y="906780"/>
                  <a:pt x="1889760" y="891540"/>
                  <a:pt x="1902143" y="878205"/>
                </a:cubicBezTo>
                <a:lnTo>
                  <a:pt x="1903095" y="877253"/>
                </a:lnTo>
                <a:cubicBezTo>
                  <a:pt x="1904048" y="876300"/>
                  <a:pt x="1903095" y="877253"/>
                  <a:pt x="1905000" y="875348"/>
                </a:cubicBezTo>
                <a:lnTo>
                  <a:pt x="1906905" y="873443"/>
                </a:lnTo>
                <a:lnTo>
                  <a:pt x="1911668" y="869633"/>
                </a:lnTo>
                <a:lnTo>
                  <a:pt x="1921193" y="862013"/>
                </a:lnTo>
                <a:cubicBezTo>
                  <a:pt x="1928812" y="856298"/>
                  <a:pt x="1937385" y="850583"/>
                  <a:pt x="1945005" y="846773"/>
                </a:cubicBezTo>
                <a:cubicBezTo>
                  <a:pt x="1976437" y="829628"/>
                  <a:pt x="2009775" y="821055"/>
                  <a:pt x="2041208" y="814388"/>
                </a:cubicBezTo>
                <a:cubicBezTo>
                  <a:pt x="2072640" y="807720"/>
                  <a:pt x="2103120" y="803910"/>
                  <a:pt x="2130743" y="795338"/>
                </a:cubicBezTo>
                <a:cubicBezTo>
                  <a:pt x="2158365" y="786765"/>
                  <a:pt x="2182178" y="775335"/>
                  <a:pt x="2201228" y="758190"/>
                </a:cubicBezTo>
                <a:lnTo>
                  <a:pt x="2205037" y="755333"/>
                </a:lnTo>
                <a:cubicBezTo>
                  <a:pt x="2205037" y="755333"/>
                  <a:pt x="2206943" y="753428"/>
                  <a:pt x="2205037" y="755333"/>
                </a:cubicBezTo>
                <a:lnTo>
                  <a:pt x="2205990" y="754380"/>
                </a:lnTo>
                <a:lnTo>
                  <a:pt x="2207895" y="752475"/>
                </a:lnTo>
                <a:lnTo>
                  <a:pt x="2215515" y="743903"/>
                </a:lnTo>
                <a:lnTo>
                  <a:pt x="2219325" y="740093"/>
                </a:lnTo>
                <a:cubicBezTo>
                  <a:pt x="2220278" y="739140"/>
                  <a:pt x="2221230" y="737235"/>
                  <a:pt x="2222183" y="736283"/>
                </a:cubicBezTo>
                <a:lnTo>
                  <a:pt x="2226945" y="728663"/>
                </a:lnTo>
                <a:cubicBezTo>
                  <a:pt x="2228850" y="726758"/>
                  <a:pt x="2229803" y="723900"/>
                  <a:pt x="2231708" y="720090"/>
                </a:cubicBezTo>
                <a:lnTo>
                  <a:pt x="2236470" y="711518"/>
                </a:lnTo>
                <a:cubicBezTo>
                  <a:pt x="2239328" y="705803"/>
                  <a:pt x="2241233" y="699135"/>
                  <a:pt x="2244090" y="693420"/>
                </a:cubicBezTo>
                <a:cubicBezTo>
                  <a:pt x="2252662" y="668655"/>
                  <a:pt x="2257425" y="641033"/>
                  <a:pt x="2262187" y="613410"/>
                </a:cubicBezTo>
                <a:cubicBezTo>
                  <a:pt x="2266950" y="585788"/>
                  <a:pt x="2271712" y="557213"/>
                  <a:pt x="2282190" y="528638"/>
                </a:cubicBezTo>
                <a:cubicBezTo>
                  <a:pt x="2291715" y="501015"/>
                  <a:pt x="2306955" y="473393"/>
                  <a:pt x="2327910" y="451485"/>
                </a:cubicBezTo>
                <a:lnTo>
                  <a:pt x="2328862" y="450533"/>
                </a:lnTo>
                <a:lnTo>
                  <a:pt x="2330768" y="448628"/>
                </a:lnTo>
                <a:lnTo>
                  <a:pt x="2332673" y="446723"/>
                </a:lnTo>
                <a:lnTo>
                  <a:pt x="2336483" y="443865"/>
                </a:lnTo>
                <a:lnTo>
                  <a:pt x="2344103" y="437198"/>
                </a:lnTo>
                <a:cubicBezTo>
                  <a:pt x="2346008" y="435293"/>
                  <a:pt x="2349818" y="432435"/>
                  <a:pt x="2352675" y="430530"/>
                </a:cubicBezTo>
                <a:lnTo>
                  <a:pt x="2362200" y="423863"/>
                </a:lnTo>
                <a:lnTo>
                  <a:pt x="2366962" y="421005"/>
                </a:lnTo>
                <a:lnTo>
                  <a:pt x="2371725" y="418148"/>
                </a:lnTo>
                <a:lnTo>
                  <a:pt x="2381250" y="413385"/>
                </a:lnTo>
                <a:cubicBezTo>
                  <a:pt x="2387918" y="409575"/>
                  <a:pt x="2393633" y="407670"/>
                  <a:pt x="2400300" y="404813"/>
                </a:cubicBezTo>
                <a:cubicBezTo>
                  <a:pt x="2426018" y="395288"/>
                  <a:pt x="2451735" y="389573"/>
                  <a:pt x="2475548" y="384810"/>
                </a:cubicBezTo>
                <a:cubicBezTo>
                  <a:pt x="2523173" y="376238"/>
                  <a:pt x="2566035" y="368618"/>
                  <a:pt x="2597468" y="350520"/>
                </a:cubicBezTo>
                <a:cubicBezTo>
                  <a:pt x="2601278" y="348615"/>
                  <a:pt x="2605087" y="345758"/>
                  <a:pt x="2608898" y="343853"/>
                </a:cubicBezTo>
                <a:cubicBezTo>
                  <a:pt x="2612708" y="340995"/>
                  <a:pt x="2616518" y="339090"/>
                  <a:pt x="2619375" y="336233"/>
                </a:cubicBezTo>
                <a:cubicBezTo>
                  <a:pt x="2622233" y="333375"/>
                  <a:pt x="2626043" y="330518"/>
                  <a:pt x="2628900" y="327660"/>
                </a:cubicBezTo>
                <a:lnTo>
                  <a:pt x="2629853" y="326708"/>
                </a:lnTo>
                <a:cubicBezTo>
                  <a:pt x="2629853" y="326708"/>
                  <a:pt x="2627948" y="328613"/>
                  <a:pt x="2628900" y="327660"/>
                </a:cubicBezTo>
                <a:lnTo>
                  <a:pt x="2629853" y="325755"/>
                </a:lnTo>
                <a:lnTo>
                  <a:pt x="2632710" y="322898"/>
                </a:lnTo>
                <a:lnTo>
                  <a:pt x="2637473" y="317183"/>
                </a:lnTo>
                <a:lnTo>
                  <a:pt x="2642235" y="311468"/>
                </a:lnTo>
                <a:lnTo>
                  <a:pt x="2645093" y="306705"/>
                </a:lnTo>
                <a:cubicBezTo>
                  <a:pt x="2646998" y="303848"/>
                  <a:pt x="2648903" y="300990"/>
                  <a:pt x="2650808" y="297180"/>
                </a:cubicBezTo>
                <a:cubicBezTo>
                  <a:pt x="2654618" y="289560"/>
                  <a:pt x="2658428" y="282893"/>
                  <a:pt x="2661285" y="275273"/>
                </a:cubicBezTo>
                <a:cubicBezTo>
                  <a:pt x="2672715" y="244793"/>
                  <a:pt x="2677478" y="212408"/>
                  <a:pt x="2683193" y="182880"/>
                </a:cubicBezTo>
                <a:cubicBezTo>
                  <a:pt x="2687955" y="152400"/>
                  <a:pt x="2694623" y="123825"/>
                  <a:pt x="2703195" y="99060"/>
                </a:cubicBezTo>
                <a:cubicBezTo>
                  <a:pt x="2711768" y="74295"/>
                  <a:pt x="2724150" y="53340"/>
                  <a:pt x="2735580" y="39053"/>
                </a:cubicBezTo>
                <a:cubicBezTo>
                  <a:pt x="2738437" y="35243"/>
                  <a:pt x="2741295" y="32385"/>
                  <a:pt x="2744153" y="28575"/>
                </a:cubicBezTo>
                <a:cubicBezTo>
                  <a:pt x="2745105" y="26670"/>
                  <a:pt x="2747010" y="25718"/>
                  <a:pt x="2747962" y="23813"/>
                </a:cubicBezTo>
                <a:lnTo>
                  <a:pt x="2748915" y="22860"/>
                </a:lnTo>
                <a:lnTo>
                  <a:pt x="2748915" y="22860"/>
                </a:lnTo>
                <a:lnTo>
                  <a:pt x="2749868" y="21908"/>
                </a:lnTo>
                <a:lnTo>
                  <a:pt x="2749868" y="21908"/>
                </a:lnTo>
                <a:lnTo>
                  <a:pt x="2751773" y="20003"/>
                </a:lnTo>
                <a:cubicBezTo>
                  <a:pt x="2753678" y="18098"/>
                  <a:pt x="2756535" y="16193"/>
                  <a:pt x="2758440" y="14288"/>
                </a:cubicBezTo>
                <a:cubicBezTo>
                  <a:pt x="2760345" y="12383"/>
                  <a:pt x="2762250" y="11430"/>
                  <a:pt x="2764155" y="9525"/>
                </a:cubicBezTo>
                <a:cubicBezTo>
                  <a:pt x="2772728" y="2858"/>
                  <a:pt x="2777490" y="0"/>
                  <a:pt x="2777490" y="0"/>
                </a:cubicBezTo>
                <a:lnTo>
                  <a:pt x="2807970" y="45720"/>
                </a:lnTo>
                <a:cubicBezTo>
                  <a:pt x="2807970" y="45720"/>
                  <a:pt x="2805112" y="47625"/>
                  <a:pt x="2800350" y="51435"/>
                </a:cubicBezTo>
                <a:cubicBezTo>
                  <a:pt x="2799398" y="52388"/>
                  <a:pt x="2797493" y="53340"/>
                  <a:pt x="2795587" y="55245"/>
                </a:cubicBezTo>
                <a:cubicBezTo>
                  <a:pt x="2793683" y="57150"/>
                  <a:pt x="2791778" y="59055"/>
                  <a:pt x="2788920" y="60960"/>
                </a:cubicBezTo>
                <a:lnTo>
                  <a:pt x="2787015" y="62865"/>
                </a:lnTo>
                <a:lnTo>
                  <a:pt x="2787015" y="62865"/>
                </a:lnTo>
                <a:cubicBezTo>
                  <a:pt x="2786062" y="63818"/>
                  <a:pt x="2787968" y="61913"/>
                  <a:pt x="2787968" y="61913"/>
                </a:cubicBezTo>
                <a:lnTo>
                  <a:pt x="2787968" y="61913"/>
                </a:lnTo>
                <a:lnTo>
                  <a:pt x="2787015" y="62865"/>
                </a:lnTo>
                <a:cubicBezTo>
                  <a:pt x="2786062" y="63818"/>
                  <a:pt x="2785110" y="64770"/>
                  <a:pt x="2784158" y="65723"/>
                </a:cubicBezTo>
                <a:cubicBezTo>
                  <a:pt x="2782253" y="67628"/>
                  <a:pt x="2780348" y="70485"/>
                  <a:pt x="2777490" y="73343"/>
                </a:cubicBezTo>
                <a:cubicBezTo>
                  <a:pt x="2769870" y="83820"/>
                  <a:pt x="2760345" y="98108"/>
                  <a:pt x="2753678" y="118110"/>
                </a:cubicBezTo>
                <a:cubicBezTo>
                  <a:pt x="2746058" y="138113"/>
                  <a:pt x="2741295" y="162878"/>
                  <a:pt x="2735580" y="192405"/>
                </a:cubicBezTo>
                <a:cubicBezTo>
                  <a:pt x="2729865" y="221933"/>
                  <a:pt x="2725103" y="257175"/>
                  <a:pt x="2709862" y="295275"/>
                </a:cubicBezTo>
                <a:cubicBezTo>
                  <a:pt x="2707005" y="304800"/>
                  <a:pt x="2701290" y="314325"/>
                  <a:pt x="2696528" y="323850"/>
                </a:cubicBezTo>
                <a:cubicBezTo>
                  <a:pt x="2693670" y="328613"/>
                  <a:pt x="2689860" y="333375"/>
                  <a:pt x="2687003" y="339090"/>
                </a:cubicBezTo>
                <a:lnTo>
                  <a:pt x="2681287" y="346710"/>
                </a:lnTo>
                <a:lnTo>
                  <a:pt x="2676525" y="352425"/>
                </a:lnTo>
                <a:lnTo>
                  <a:pt x="2671762" y="358140"/>
                </a:lnTo>
                <a:lnTo>
                  <a:pt x="2668905" y="360998"/>
                </a:lnTo>
                <a:lnTo>
                  <a:pt x="2667953" y="361950"/>
                </a:lnTo>
                <a:cubicBezTo>
                  <a:pt x="2668905" y="360998"/>
                  <a:pt x="2666048" y="363855"/>
                  <a:pt x="2666048" y="363855"/>
                </a:cubicBezTo>
                <a:lnTo>
                  <a:pt x="2665095" y="364808"/>
                </a:lnTo>
                <a:cubicBezTo>
                  <a:pt x="2660333" y="368618"/>
                  <a:pt x="2656523" y="372428"/>
                  <a:pt x="2651760" y="376238"/>
                </a:cubicBezTo>
                <a:cubicBezTo>
                  <a:pt x="2646998" y="380048"/>
                  <a:pt x="2642235" y="382905"/>
                  <a:pt x="2637473" y="386715"/>
                </a:cubicBezTo>
                <a:cubicBezTo>
                  <a:pt x="2632710" y="389573"/>
                  <a:pt x="2626995" y="393383"/>
                  <a:pt x="2622233" y="396240"/>
                </a:cubicBezTo>
                <a:cubicBezTo>
                  <a:pt x="2579370" y="419100"/>
                  <a:pt x="2529840" y="424815"/>
                  <a:pt x="2484120" y="433388"/>
                </a:cubicBezTo>
                <a:cubicBezTo>
                  <a:pt x="2461260" y="437198"/>
                  <a:pt x="2438400" y="441960"/>
                  <a:pt x="2417445" y="449580"/>
                </a:cubicBezTo>
                <a:cubicBezTo>
                  <a:pt x="2412683" y="451485"/>
                  <a:pt x="2406968" y="453390"/>
                  <a:pt x="2402205" y="456248"/>
                </a:cubicBezTo>
                <a:lnTo>
                  <a:pt x="2394585" y="460058"/>
                </a:lnTo>
                <a:lnTo>
                  <a:pt x="2390775" y="461963"/>
                </a:lnTo>
                <a:lnTo>
                  <a:pt x="2387918" y="463868"/>
                </a:lnTo>
                <a:lnTo>
                  <a:pt x="2381250" y="467678"/>
                </a:lnTo>
                <a:cubicBezTo>
                  <a:pt x="2379345" y="469583"/>
                  <a:pt x="2377440" y="469583"/>
                  <a:pt x="2374583" y="472440"/>
                </a:cubicBezTo>
                <a:lnTo>
                  <a:pt x="2366962" y="479108"/>
                </a:lnTo>
                <a:lnTo>
                  <a:pt x="2363153" y="481965"/>
                </a:lnTo>
                <a:lnTo>
                  <a:pt x="2361248" y="483870"/>
                </a:lnTo>
                <a:cubicBezTo>
                  <a:pt x="2361248" y="483870"/>
                  <a:pt x="2359343" y="485775"/>
                  <a:pt x="2361248" y="483870"/>
                </a:cubicBezTo>
                <a:lnTo>
                  <a:pt x="2360295" y="484823"/>
                </a:lnTo>
                <a:cubicBezTo>
                  <a:pt x="2344103" y="500063"/>
                  <a:pt x="2332673" y="521018"/>
                  <a:pt x="2325053" y="543878"/>
                </a:cubicBezTo>
                <a:cubicBezTo>
                  <a:pt x="2316480" y="567690"/>
                  <a:pt x="2311718" y="593408"/>
                  <a:pt x="2306955" y="621030"/>
                </a:cubicBezTo>
                <a:cubicBezTo>
                  <a:pt x="2302193" y="648653"/>
                  <a:pt x="2297430" y="678180"/>
                  <a:pt x="2286953" y="708660"/>
                </a:cubicBezTo>
                <a:cubicBezTo>
                  <a:pt x="2284095" y="716280"/>
                  <a:pt x="2281237" y="723900"/>
                  <a:pt x="2278380" y="731520"/>
                </a:cubicBezTo>
                <a:lnTo>
                  <a:pt x="2272665" y="742950"/>
                </a:lnTo>
                <a:cubicBezTo>
                  <a:pt x="2270760" y="746760"/>
                  <a:pt x="2268855" y="750570"/>
                  <a:pt x="2265998" y="754380"/>
                </a:cubicBezTo>
                <a:lnTo>
                  <a:pt x="2258378" y="765810"/>
                </a:lnTo>
                <a:lnTo>
                  <a:pt x="2254568" y="771525"/>
                </a:lnTo>
                <a:lnTo>
                  <a:pt x="2250758" y="775335"/>
                </a:lnTo>
                <a:lnTo>
                  <a:pt x="2243137" y="783908"/>
                </a:lnTo>
                <a:lnTo>
                  <a:pt x="2241233" y="785813"/>
                </a:lnTo>
                <a:lnTo>
                  <a:pt x="2240280" y="786765"/>
                </a:lnTo>
                <a:cubicBezTo>
                  <a:pt x="2237423" y="789623"/>
                  <a:pt x="2239328" y="787718"/>
                  <a:pt x="2238375" y="788670"/>
                </a:cubicBezTo>
                <a:lnTo>
                  <a:pt x="2233612" y="792480"/>
                </a:lnTo>
                <a:cubicBezTo>
                  <a:pt x="2208848" y="816293"/>
                  <a:pt x="2176462" y="830580"/>
                  <a:pt x="2145030" y="839153"/>
                </a:cubicBezTo>
                <a:cubicBezTo>
                  <a:pt x="2113598" y="847725"/>
                  <a:pt x="2081212" y="851535"/>
                  <a:pt x="2051685" y="857250"/>
                </a:cubicBezTo>
                <a:cubicBezTo>
                  <a:pt x="2021205" y="862965"/>
                  <a:pt x="1992630" y="869633"/>
                  <a:pt x="1967865" y="882968"/>
                </a:cubicBezTo>
                <a:cubicBezTo>
                  <a:pt x="1961198" y="885825"/>
                  <a:pt x="1956435" y="889635"/>
                  <a:pt x="1950720" y="893445"/>
                </a:cubicBezTo>
                <a:lnTo>
                  <a:pt x="1941195" y="901065"/>
                </a:lnTo>
                <a:lnTo>
                  <a:pt x="1936433" y="904875"/>
                </a:lnTo>
                <a:lnTo>
                  <a:pt x="1934527" y="906780"/>
                </a:lnTo>
                <a:cubicBezTo>
                  <a:pt x="1936433" y="904875"/>
                  <a:pt x="1934527" y="906780"/>
                  <a:pt x="1934527" y="906780"/>
                </a:cubicBezTo>
                <a:lnTo>
                  <a:pt x="1933575" y="907733"/>
                </a:lnTo>
                <a:cubicBezTo>
                  <a:pt x="1924050" y="918210"/>
                  <a:pt x="1915477" y="929640"/>
                  <a:pt x="1908810" y="942023"/>
                </a:cubicBezTo>
                <a:cubicBezTo>
                  <a:pt x="1895475" y="967740"/>
                  <a:pt x="1888808" y="998220"/>
                  <a:pt x="1883093" y="1030605"/>
                </a:cubicBezTo>
                <a:cubicBezTo>
                  <a:pt x="1877377" y="1062990"/>
                  <a:pt x="1872615" y="1097280"/>
                  <a:pt x="1861185" y="1131570"/>
                </a:cubicBezTo>
                <a:lnTo>
                  <a:pt x="1856423" y="1144905"/>
                </a:lnTo>
                <a:lnTo>
                  <a:pt x="1853565" y="1151573"/>
                </a:lnTo>
                <a:lnTo>
                  <a:pt x="1850708" y="1158240"/>
                </a:lnTo>
                <a:lnTo>
                  <a:pt x="1844040" y="1170623"/>
                </a:lnTo>
                <a:cubicBezTo>
                  <a:pt x="1842135" y="1174433"/>
                  <a:pt x="1838325" y="1179195"/>
                  <a:pt x="1835468" y="1183005"/>
                </a:cubicBezTo>
                <a:lnTo>
                  <a:pt x="1830705" y="1189673"/>
                </a:lnTo>
                <a:lnTo>
                  <a:pt x="1828800" y="1192530"/>
                </a:lnTo>
                <a:lnTo>
                  <a:pt x="1826895" y="1195388"/>
                </a:lnTo>
                <a:lnTo>
                  <a:pt x="1818323" y="1204913"/>
                </a:lnTo>
                <a:lnTo>
                  <a:pt x="1816418" y="1207770"/>
                </a:lnTo>
                <a:lnTo>
                  <a:pt x="1815465" y="1208723"/>
                </a:lnTo>
                <a:cubicBezTo>
                  <a:pt x="1815465" y="1208723"/>
                  <a:pt x="1812608" y="1211580"/>
                  <a:pt x="1813560" y="1210628"/>
                </a:cubicBezTo>
                <a:lnTo>
                  <a:pt x="1807845" y="1215390"/>
                </a:lnTo>
                <a:lnTo>
                  <a:pt x="1797368" y="1224915"/>
                </a:lnTo>
                <a:cubicBezTo>
                  <a:pt x="1766887" y="1248728"/>
                  <a:pt x="1729740" y="1260158"/>
                  <a:pt x="1695450" y="1267778"/>
                </a:cubicBezTo>
                <a:cubicBezTo>
                  <a:pt x="1660208" y="1275398"/>
                  <a:pt x="1626870" y="1279208"/>
                  <a:pt x="1594485" y="1286828"/>
                </a:cubicBezTo>
                <a:cubicBezTo>
                  <a:pt x="1578293" y="1290638"/>
                  <a:pt x="1563052" y="1295400"/>
                  <a:pt x="1549718" y="1303020"/>
                </a:cubicBezTo>
                <a:cubicBezTo>
                  <a:pt x="1545908" y="1304925"/>
                  <a:pt x="1543050" y="1306830"/>
                  <a:pt x="1539240" y="1308735"/>
                </a:cubicBezTo>
                <a:lnTo>
                  <a:pt x="1530668" y="1314450"/>
                </a:lnTo>
                <a:lnTo>
                  <a:pt x="1525905" y="1317308"/>
                </a:lnTo>
                <a:cubicBezTo>
                  <a:pt x="1524000" y="1318260"/>
                  <a:pt x="1523048" y="1320165"/>
                  <a:pt x="1521143" y="1321118"/>
                </a:cubicBezTo>
                <a:lnTo>
                  <a:pt x="1511618" y="1329690"/>
                </a:lnTo>
                <a:lnTo>
                  <a:pt x="1510665" y="1330643"/>
                </a:lnTo>
                <a:cubicBezTo>
                  <a:pt x="1509712" y="1331595"/>
                  <a:pt x="1511618" y="1329690"/>
                  <a:pt x="1510665" y="1330643"/>
                </a:cubicBezTo>
                <a:lnTo>
                  <a:pt x="1508760" y="1332548"/>
                </a:lnTo>
                <a:lnTo>
                  <a:pt x="1504950" y="1337310"/>
                </a:lnTo>
                <a:cubicBezTo>
                  <a:pt x="1502093" y="1340168"/>
                  <a:pt x="1499235" y="1343025"/>
                  <a:pt x="1497330" y="1345883"/>
                </a:cubicBezTo>
                <a:cubicBezTo>
                  <a:pt x="1493520" y="1352550"/>
                  <a:pt x="1488758" y="1358265"/>
                  <a:pt x="1484948" y="1365885"/>
                </a:cubicBezTo>
                <a:lnTo>
                  <a:pt x="1479233" y="1376363"/>
                </a:lnTo>
                <a:lnTo>
                  <a:pt x="1474470" y="1387793"/>
                </a:lnTo>
                <a:cubicBezTo>
                  <a:pt x="1471612" y="1395413"/>
                  <a:pt x="1469708" y="1403033"/>
                  <a:pt x="1466850" y="1410653"/>
                </a:cubicBezTo>
                <a:cubicBezTo>
                  <a:pt x="1458277" y="1442085"/>
                  <a:pt x="1454468" y="1477328"/>
                  <a:pt x="1446848" y="1512570"/>
                </a:cubicBezTo>
                <a:cubicBezTo>
                  <a:pt x="1443037" y="1530668"/>
                  <a:pt x="1438275" y="1547813"/>
                  <a:pt x="1431608" y="1565910"/>
                </a:cubicBezTo>
                <a:cubicBezTo>
                  <a:pt x="1429702" y="1570673"/>
                  <a:pt x="1428750" y="1574483"/>
                  <a:pt x="1425893" y="1579245"/>
                </a:cubicBezTo>
                <a:lnTo>
                  <a:pt x="1419225" y="1592580"/>
                </a:lnTo>
                <a:cubicBezTo>
                  <a:pt x="1417320" y="1596390"/>
                  <a:pt x="1414462" y="1601153"/>
                  <a:pt x="1411605" y="1605915"/>
                </a:cubicBezTo>
                <a:cubicBezTo>
                  <a:pt x="1408748" y="1609725"/>
                  <a:pt x="1405890" y="1614488"/>
                  <a:pt x="1403033" y="1618298"/>
                </a:cubicBezTo>
                <a:lnTo>
                  <a:pt x="1394460" y="1627823"/>
                </a:lnTo>
                <a:lnTo>
                  <a:pt x="1390650" y="1632585"/>
                </a:lnTo>
                <a:cubicBezTo>
                  <a:pt x="1389698" y="1633538"/>
                  <a:pt x="1390650" y="1632585"/>
                  <a:pt x="1388745" y="1634490"/>
                </a:cubicBezTo>
                <a:lnTo>
                  <a:pt x="1387793" y="1635443"/>
                </a:lnTo>
                <a:lnTo>
                  <a:pt x="1384935" y="1638300"/>
                </a:lnTo>
                <a:cubicBezTo>
                  <a:pt x="1377315" y="1644968"/>
                  <a:pt x="1370648" y="1651635"/>
                  <a:pt x="1362075" y="1656398"/>
                </a:cubicBezTo>
                <a:cubicBezTo>
                  <a:pt x="1345883" y="1667828"/>
                  <a:pt x="1327785" y="1675448"/>
                  <a:pt x="1310640" y="1681163"/>
                </a:cubicBezTo>
                <a:cubicBezTo>
                  <a:pt x="1275398" y="1692593"/>
                  <a:pt x="1239202" y="1697355"/>
                  <a:pt x="1205865" y="1703070"/>
                </a:cubicBezTo>
                <a:cubicBezTo>
                  <a:pt x="1172527" y="1708785"/>
                  <a:pt x="1141095" y="1717358"/>
                  <a:pt x="1114425" y="1732598"/>
                </a:cubicBezTo>
                <a:lnTo>
                  <a:pt x="1105852" y="1738313"/>
                </a:lnTo>
                <a:lnTo>
                  <a:pt x="1101090" y="1741170"/>
                </a:lnTo>
                <a:cubicBezTo>
                  <a:pt x="1099185" y="1742123"/>
                  <a:pt x="1098233" y="1744028"/>
                  <a:pt x="1096327" y="1744980"/>
                </a:cubicBezTo>
                <a:lnTo>
                  <a:pt x="1086802" y="1753553"/>
                </a:lnTo>
                <a:lnTo>
                  <a:pt x="1085850" y="1754505"/>
                </a:lnTo>
                <a:cubicBezTo>
                  <a:pt x="1085850" y="1754505"/>
                  <a:pt x="1083945" y="1756410"/>
                  <a:pt x="1085850" y="1754505"/>
                </a:cubicBezTo>
                <a:lnTo>
                  <a:pt x="1083945" y="1756410"/>
                </a:lnTo>
                <a:lnTo>
                  <a:pt x="1080135" y="1760220"/>
                </a:lnTo>
                <a:cubicBezTo>
                  <a:pt x="1077277" y="1763078"/>
                  <a:pt x="1075373" y="1765935"/>
                  <a:pt x="1072515" y="1768793"/>
                </a:cubicBezTo>
                <a:lnTo>
                  <a:pt x="1065848" y="1778318"/>
                </a:lnTo>
                <a:lnTo>
                  <a:pt x="1062990" y="1783080"/>
                </a:lnTo>
                <a:cubicBezTo>
                  <a:pt x="1062038" y="1784985"/>
                  <a:pt x="1061085" y="1786890"/>
                  <a:pt x="1060133" y="1787843"/>
                </a:cubicBezTo>
                <a:lnTo>
                  <a:pt x="1055370" y="1798320"/>
                </a:lnTo>
                <a:cubicBezTo>
                  <a:pt x="1042988" y="1826895"/>
                  <a:pt x="1037272" y="1858328"/>
                  <a:pt x="1031558" y="1891665"/>
                </a:cubicBezTo>
                <a:cubicBezTo>
                  <a:pt x="1025843" y="1925003"/>
                  <a:pt x="1020127" y="1959293"/>
                  <a:pt x="1006793" y="1993583"/>
                </a:cubicBezTo>
                <a:cubicBezTo>
                  <a:pt x="1003935" y="2002155"/>
                  <a:pt x="999172" y="2009775"/>
                  <a:pt x="995363" y="2018348"/>
                </a:cubicBezTo>
                <a:cubicBezTo>
                  <a:pt x="990600" y="2025968"/>
                  <a:pt x="984885" y="2035493"/>
                  <a:pt x="979170" y="2042160"/>
                </a:cubicBezTo>
                <a:lnTo>
                  <a:pt x="971550" y="2051685"/>
                </a:lnTo>
                <a:lnTo>
                  <a:pt x="967740" y="2056448"/>
                </a:lnTo>
                <a:cubicBezTo>
                  <a:pt x="966788" y="2057400"/>
                  <a:pt x="967740" y="2056448"/>
                  <a:pt x="965835" y="2058353"/>
                </a:cubicBezTo>
                <a:lnTo>
                  <a:pt x="964883" y="2059305"/>
                </a:lnTo>
                <a:lnTo>
                  <a:pt x="962025" y="2061210"/>
                </a:lnTo>
                <a:cubicBezTo>
                  <a:pt x="955358" y="2066925"/>
                  <a:pt x="948690" y="2073593"/>
                  <a:pt x="940118" y="2078355"/>
                </a:cubicBezTo>
                <a:cubicBezTo>
                  <a:pt x="909638" y="2099310"/>
                  <a:pt x="874395" y="2109788"/>
                  <a:pt x="842010" y="2116455"/>
                </a:cubicBezTo>
                <a:cubicBezTo>
                  <a:pt x="809625" y="2123123"/>
                  <a:pt x="778193" y="2126933"/>
                  <a:pt x="748665" y="2134553"/>
                </a:cubicBezTo>
                <a:cubicBezTo>
                  <a:pt x="741045" y="2136458"/>
                  <a:pt x="734377" y="2138363"/>
                  <a:pt x="727710" y="2140268"/>
                </a:cubicBezTo>
                <a:cubicBezTo>
                  <a:pt x="721043" y="2142173"/>
                  <a:pt x="714375" y="2145030"/>
                  <a:pt x="707708" y="2147888"/>
                </a:cubicBezTo>
                <a:cubicBezTo>
                  <a:pt x="701993" y="2150745"/>
                  <a:pt x="695325" y="2153603"/>
                  <a:pt x="689610" y="2157413"/>
                </a:cubicBezTo>
                <a:lnTo>
                  <a:pt x="681990" y="2162175"/>
                </a:lnTo>
                <a:cubicBezTo>
                  <a:pt x="679133" y="2164080"/>
                  <a:pt x="677227" y="2165033"/>
                  <a:pt x="673418" y="2167890"/>
                </a:cubicBezTo>
                <a:lnTo>
                  <a:pt x="664845" y="2175510"/>
                </a:lnTo>
                <a:lnTo>
                  <a:pt x="662940" y="2177415"/>
                </a:lnTo>
                <a:lnTo>
                  <a:pt x="661988" y="2178368"/>
                </a:lnTo>
                <a:cubicBezTo>
                  <a:pt x="661988" y="2178368"/>
                  <a:pt x="660083" y="2180273"/>
                  <a:pt x="661988" y="2178368"/>
                </a:cubicBezTo>
                <a:lnTo>
                  <a:pt x="659130" y="2182178"/>
                </a:lnTo>
                <a:cubicBezTo>
                  <a:pt x="655320" y="2186940"/>
                  <a:pt x="650558" y="2191703"/>
                  <a:pt x="646747" y="2197418"/>
                </a:cubicBezTo>
                <a:lnTo>
                  <a:pt x="641033" y="2205990"/>
                </a:lnTo>
                <a:cubicBezTo>
                  <a:pt x="639127" y="2208848"/>
                  <a:pt x="638175" y="2211705"/>
                  <a:pt x="636270" y="2214563"/>
                </a:cubicBezTo>
                <a:lnTo>
                  <a:pt x="631508" y="2223135"/>
                </a:lnTo>
                <a:lnTo>
                  <a:pt x="627697" y="2232660"/>
                </a:lnTo>
                <a:cubicBezTo>
                  <a:pt x="608647" y="2284095"/>
                  <a:pt x="608647" y="2344103"/>
                  <a:pt x="589597" y="2402205"/>
                </a:cubicBezTo>
                <a:cubicBezTo>
                  <a:pt x="586740" y="2409825"/>
                  <a:pt x="583883" y="2416493"/>
                  <a:pt x="581025" y="2424113"/>
                </a:cubicBezTo>
                <a:cubicBezTo>
                  <a:pt x="577215" y="2430780"/>
                  <a:pt x="574358" y="2438400"/>
                  <a:pt x="570547" y="2445068"/>
                </a:cubicBezTo>
                <a:cubicBezTo>
                  <a:pt x="565785" y="2451735"/>
                  <a:pt x="561022" y="2459355"/>
                  <a:pt x="556260" y="2466023"/>
                </a:cubicBezTo>
                <a:cubicBezTo>
                  <a:pt x="551497" y="2470785"/>
                  <a:pt x="547688" y="2476500"/>
                  <a:pt x="542925" y="2481263"/>
                </a:cubicBezTo>
                <a:cubicBezTo>
                  <a:pt x="540068" y="2484120"/>
                  <a:pt x="541972" y="2482215"/>
                  <a:pt x="541020" y="2483168"/>
                </a:cubicBezTo>
                <a:lnTo>
                  <a:pt x="544830" y="2486025"/>
                </a:lnTo>
                <a:lnTo>
                  <a:pt x="542925" y="2487930"/>
                </a:lnTo>
                <a:lnTo>
                  <a:pt x="538163" y="2491740"/>
                </a:lnTo>
                <a:lnTo>
                  <a:pt x="529590" y="2499360"/>
                </a:lnTo>
                <a:cubicBezTo>
                  <a:pt x="523875" y="2504123"/>
                  <a:pt x="517208" y="2507933"/>
                  <a:pt x="510540" y="2512695"/>
                </a:cubicBezTo>
                <a:cubicBezTo>
                  <a:pt x="503872" y="2516505"/>
                  <a:pt x="497205" y="2519363"/>
                  <a:pt x="490538" y="2523173"/>
                </a:cubicBezTo>
                <a:cubicBezTo>
                  <a:pt x="483870" y="2526030"/>
                  <a:pt x="477202" y="2528888"/>
                  <a:pt x="470535" y="2531745"/>
                </a:cubicBezTo>
                <a:cubicBezTo>
                  <a:pt x="443865" y="2541270"/>
                  <a:pt x="417195" y="2546033"/>
                  <a:pt x="392430" y="2550795"/>
                </a:cubicBezTo>
                <a:cubicBezTo>
                  <a:pt x="367665" y="2555558"/>
                  <a:pt x="343852" y="2559368"/>
                  <a:pt x="322897" y="2565083"/>
                </a:cubicBezTo>
                <a:cubicBezTo>
                  <a:pt x="317183" y="2566988"/>
                  <a:pt x="312420" y="2567940"/>
                  <a:pt x="307658" y="2569845"/>
                </a:cubicBezTo>
                <a:cubicBezTo>
                  <a:pt x="302895" y="2571750"/>
                  <a:pt x="298133" y="2573655"/>
                  <a:pt x="293370" y="2575560"/>
                </a:cubicBezTo>
                <a:cubicBezTo>
                  <a:pt x="288608" y="2577465"/>
                  <a:pt x="283845" y="2580323"/>
                  <a:pt x="280035" y="2582228"/>
                </a:cubicBezTo>
                <a:cubicBezTo>
                  <a:pt x="278130" y="2583180"/>
                  <a:pt x="275272" y="2584133"/>
                  <a:pt x="273367" y="2586038"/>
                </a:cubicBezTo>
                <a:lnTo>
                  <a:pt x="267652" y="2589848"/>
                </a:lnTo>
                <a:cubicBezTo>
                  <a:pt x="263842" y="2592705"/>
                  <a:pt x="260033" y="2593658"/>
                  <a:pt x="256222" y="2598420"/>
                </a:cubicBezTo>
                <a:cubicBezTo>
                  <a:pt x="252413" y="2601278"/>
                  <a:pt x="248602" y="2605088"/>
                  <a:pt x="244792" y="2607945"/>
                </a:cubicBezTo>
                <a:cubicBezTo>
                  <a:pt x="239077" y="2614613"/>
                  <a:pt x="232410" y="2621280"/>
                  <a:pt x="227647" y="2629853"/>
                </a:cubicBezTo>
                <a:cubicBezTo>
                  <a:pt x="218122" y="2645093"/>
                  <a:pt x="210502" y="2662238"/>
                  <a:pt x="205740" y="2679383"/>
                </a:cubicBezTo>
                <a:cubicBezTo>
                  <a:pt x="200977" y="2696528"/>
                  <a:pt x="197167" y="2714625"/>
                  <a:pt x="194310" y="2732723"/>
                </a:cubicBezTo>
                <a:cubicBezTo>
                  <a:pt x="188595" y="2767965"/>
                  <a:pt x="183833" y="2803208"/>
                  <a:pt x="172402" y="2835593"/>
                </a:cubicBezTo>
                <a:cubicBezTo>
                  <a:pt x="166688" y="2851785"/>
                  <a:pt x="160020" y="2866073"/>
                  <a:pt x="151447" y="2880360"/>
                </a:cubicBezTo>
                <a:cubicBezTo>
                  <a:pt x="148590" y="2884170"/>
                  <a:pt x="146685" y="2887028"/>
                  <a:pt x="144780" y="2890838"/>
                </a:cubicBezTo>
                <a:cubicBezTo>
                  <a:pt x="143827" y="2892743"/>
                  <a:pt x="142875" y="2894648"/>
                  <a:pt x="140970" y="2895600"/>
                </a:cubicBezTo>
                <a:lnTo>
                  <a:pt x="138113" y="2899410"/>
                </a:lnTo>
                <a:cubicBezTo>
                  <a:pt x="136208" y="2902268"/>
                  <a:pt x="134302" y="2904173"/>
                  <a:pt x="132397" y="2906078"/>
                </a:cubicBezTo>
                <a:lnTo>
                  <a:pt x="129540" y="2909888"/>
                </a:lnTo>
                <a:lnTo>
                  <a:pt x="128588" y="2910840"/>
                </a:lnTo>
                <a:lnTo>
                  <a:pt x="128588" y="2910840"/>
                </a:lnTo>
                <a:lnTo>
                  <a:pt x="126683" y="2912745"/>
                </a:lnTo>
                <a:lnTo>
                  <a:pt x="124777" y="2914650"/>
                </a:lnTo>
                <a:cubicBezTo>
                  <a:pt x="104775" y="2933700"/>
                  <a:pt x="83820" y="2946083"/>
                  <a:pt x="67627" y="2953703"/>
                </a:cubicBezTo>
                <a:cubicBezTo>
                  <a:pt x="59055" y="2957513"/>
                  <a:pt x="51435" y="2960370"/>
                  <a:pt x="44767" y="2962275"/>
                </a:cubicBezTo>
                <a:cubicBezTo>
                  <a:pt x="38100" y="2964180"/>
                  <a:pt x="32385" y="2966085"/>
                  <a:pt x="27622" y="2967038"/>
                </a:cubicBezTo>
                <a:cubicBezTo>
                  <a:pt x="19050" y="2968943"/>
                  <a:pt x="15240" y="2969895"/>
                  <a:pt x="15240" y="2969895"/>
                </a:cubicBezTo>
                <a:lnTo>
                  <a:pt x="0" y="2915603"/>
                </a:lnTo>
                <a:close/>
              </a:path>
            </a:pathLst>
          </a:custGeom>
          <a:solidFill>
            <a:schemeClr val="accent5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3CE93C5-5611-4C75-8A94-67472DD92C39}"/>
              </a:ext>
            </a:extLst>
          </p:cNvPr>
          <p:cNvSpPr/>
          <p:nvPr userDrawn="1"/>
        </p:nvSpPr>
        <p:spPr>
          <a:xfrm>
            <a:off x="1814519" y="48215"/>
            <a:ext cx="6918402" cy="6736513"/>
          </a:xfrm>
          <a:custGeom>
            <a:avLst/>
            <a:gdLst>
              <a:gd name="connsiteX0" fmla="*/ 0 w 3007042"/>
              <a:gd name="connsiteY0" fmla="*/ 2912745 h 2927985"/>
              <a:gd name="connsiteX1" fmla="*/ 4763 w 3007042"/>
              <a:gd name="connsiteY1" fmla="*/ 2900363 h 2927985"/>
              <a:gd name="connsiteX2" fmla="*/ 11430 w 3007042"/>
              <a:gd name="connsiteY2" fmla="*/ 2884170 h 2927985"/>
              <a:gd name="connsiteX3" fmla="*/ 17145 w 3007042"/>
              <a:gd name="connsiteY3" fmla="*/ 2872740 h 2927985"/>
              <a:gd name="connsiteX4" fmla="*/ 23813 w 3007042"/>
              <a:gd name="connsiteY4" fmla="*/ 2860358 h 2927985"/>
              <a:gd name="connsiteX5" fmla="*/ 42863 w 3007042"/>
              <a:gd name="connsiteY5" fmla="*/ 2833688 h 2927985"/>
              <a:gd name="connsiteX6" fmla="*/ 48577 w 3007042"/>
              <a:gd name="connsiteY6" fmla="*/ 2827020 h 2927985"/>
              <a:gd name="connsiteX7" fmla="*/ 51435 w 3007042"/>
              <a:gd name="connsiteY7" fmla="*/ 2823210 h 2927985"/>
              <a:gd name="connsiteX8" fmla="*/ 52388 w 3007042"/>
              <a:gd name="connsiteY8" fmla="*/ 2822258 h 2927985"/>
              <a:gd name="connsiteX9" fmla="*/ 52388 w 3007042"/>
              <a:gd name="connsiteY9" fmla="*/ 2822258 h 2927985"/>
              <a:gd name="connsiteX10" fmla="*/ 54292 w 3007042"/>
              <a:gd name="connsiteY10" fmla="*/ 2820353 h 2927985"/>
              <a:gd name="connsiteX11" fmla="*/ 56197 w 3007042"/>
              <a:gd name="connsiteY11" fmla="*/ 2819400 h 2927985"/>
              <a:gd name="connsiteX12" fmla="*/ 69532 w 3007042"/>
              <a:gd name="connsiteY12" fmla="*/ 2807970 h 2927985"/>
              <a:gd name="connsiteX13" fmla="*/ 155257 w 3007042"/>
              <a:gd name="connsiteY13" fmla="*/ 2767965 h 2927985"/>
              <a:gd name="connsiteX14" fmla="*/ 258127 w 3007042"/>
              <a:gd name="connsiteY14" fmla="*/ 2747963 h 2927985"/>
              <a:gd name="connsiteX15" fmla="*/ 309563 w 3007042"/>
              <a:gd name="connsiteY15" fmla="*/ 2732723 h 2927985"/>
              <a:gd name="connsiteX16" fmla="*/ 355282 w 3007042"/>
              <a:gd name="connsiteY16" fmla="*/ 2703195 h 2927985"/>
              <a:gd name="connsiteX17" fmla="*/ 356235 w 3007042"/>
              <a:gd name="connsiteY17" fmla="*/ 2702243 h 2927985"/>
              <a:gd name="connsiteX18" fmla="*/ 356235 w 3007042"/>
              <a:gd name="connsiteY18" fmla="*/ 2703195 h 2927985"/>
              <a:gd name="connsiteX19" fmla="*/ 357188 w 3007042"/>
              <a:gd name="connsiteY19" fmla="*/ 2701290 h 2927985"/>
              <a:gd name="connsiteX20" fmla="*/ 360045 w 3007042"/>
              <a:gd name="connsiteY20" fmla="*/ 2698433 h 2927985"/>
              <a:gd name="connsiteX21" fmla="*/ 365760 w 3007042"/>
              <a:gd name="connsiteY21" fmla="*/ 2691765 h 2927985"/>
              <a:gd name="connsiteX22" fmla="*/ 374332 w 3007042"/>
              <a:gd name="connsiteY22" fmla="*/ 2680335 h 2927985"/>
              <a:gd name="connsiteX23" fmla="*/ 381953 w 3007042"/>
              <a:gd name="connsiteY23" fmla="*/ 2668905 h 2927985"/>
              <a:gd name="connsiteX24" fmla="*/ 388620 w 3007042"/>
              <a:gd name="connsiteY24" fmla="*/ 2655570 h 2927985"/>
              <a:gd name="connsiteX25" fmla="*/ 407670 w 3007042"/>
              <a:gd name="connsiteY25" fmla="*/ 2591753 h 2927985"/>
              <a:gd name="connsiteX26" fmla="*/ 422910 w 3007042"/>
              <a:gd name="connsiteY26" fmla="*/ 2516505 h 2927985"/>
              <a:gd name="connsiteX27" fmla="*/ 453390 w 3007042"/>
              <a:gd name="connsiteY27" fmla="*/ 2436495 h 2927985"/>
              <a:gd name="connsiteX28" fmla="*/ 466725 w 3007042"/>
              <a:gd name="connsiteY28" fmla="*/ 2417445 h 2927985"/>
              <a:gd name="connsiteX29" fmla="*/ 474345 w 3007042"/>
              <a:gd name="connsiteY29" fmla="*/ 2408873 h 2927985"/>
              <a:gd name="connsiteX30" fmla="*/ 478155 w 3007042"/>
              <a:gd name="connsiteY30" fmla="*/ 2404110 h 2927985"/>
              <a:gd name="connsiteX31" fmla="*/ 480060 w 3007042"/>
              <a:gd name="connsiteY31" fmla="*/ 2402205 h 2927985"/>
              <a:gd name="connsiteX32" fmla="*/ 481965 w 3007042"/>
              <a:gd name="connsiteY32" fmla="*/ 2400300 h 2927985"/>
              <a:gd name="connsiteX33" fmla="*/ 482917 w 3007042"/>
              <a:gd name="connsiteY33" fmla="*/ 2399348 h 2927985"/>
              <a:gd name="connsiteX34" fmla="*/ 499110 w 3007042"/>
              <a:gd name="connsiteY34" fmla="*/ 2386013 h 2927985"/>
              <a:gd name="connsiteX35" fmla="*/ 520065 w 3007042"/>
              <a:gd name="connsiteY35" fmla="*/ 2372678 h 2927985"/>
              <a:gd name="connsiteX36" fmla="*/ 606743 w 3007042"/>
              <a:gd name="connsiteY36" fmla="*/ 2343150 h 2927985"/>
              <a:gd name="connsiteX37" fmla="*/ 693420 w 3007042"/>
              <a:gd name="connsiteY37" fmla="*/ 2326958 h 2927985"/>
              <a:gd name="connsiteX38" fmla="*/ 768668 w 3007042"/>
              <a:gd name="connsiteY38" fmla="*/ 2294573 h 2927985"/>
              <a:gd name="connsiteX39" fmla="*/ 783908 w 3007042"/>
              <a:gd name="connsiteY39" fmla="*/ 2281238 h 2927985"/>
              <a:gd name="connsiteX40" fmla="*/ 790575 w 3007042"/>
              <a:gd name="connsiteY40" fmla="*/ 2273618 h 2927985"/>
              <a:gd name="connsiteX41" fmla="*/ 798195 w 3007042"/>
              <a:gd name="connsiteY41" fmla="*/ 2265045 h 2927985"/>
              <a:gd name="connsiteX42" fmla="*/ 802958 w 3007042"/>
              <a:gd name="connsiteY42" fmla="*/ 2257425 h 2927985"/>
              <a:gd name="connsiteX43" fmla="*/ 807720 w 3007042"/>
              <a:gd name="connsiteY43" fmla="*/ 2248853 h 2927985"/>
              <a:gd name="connsiteX44" fmla="*/ 817245 w 3007042"/>
              <a:gd name="connsiteY44" fmla="*/ 2229803 h 2927985"/>
              <a:gd name="connsiteX45" fmla="*/ 840105 w 3007042"/>
              <a:gd name="connsiteY45" fmla="*/ 2141220 h 2927985"/>
              <a:gd name="connsiteX46" fmla="*/ 865822 w 3007042"/>
              <a:gd name="connsiteY46" fmla="*/ 2042160 h 2927985"/>
              <a:gd name="connsiteX47" fmla="*/ 878205 w 3007042"/>
              <a:gd name="connsiteY47" fmla="*/ 2017395 h 2927985"/>
              <a:gd name="connsiteX48" fmla="*/ 894397 w 3007042"/>
              <a:gd name="connsiteY48" fmla="*/ 1994535 h 2927985"/>
              <a:gd name="connsiteX49" fmla="*/ 903922 w 3007042"/>
              <a:gd name="connsiteY49" fmla="*/ 1984058 h 2927985"/>
              <a:gd name="connsiteX50" fmla="*/ 905827 w 3007042"/>
              <a:gd name="connsiteY50" fmla="*/ 1981200 h 2927985"/>
              <a:gd name="connsiteX51" fmla="*/ 906780 w 3007042"/>
              <a:gd name="connsiteY51" fmla="*/ 1980248 h 2927985"/>
              <a:gd name="connsiteX52" fmla="*/ 908685 w 3007042"/>
              <a:gd name="connsiteY52" fmla="*/ 1978343 h 2927985"/>
              <a:gd name="connsiteX53" fmla="*/ 913447 w 3007042"/>
              <a:gd name="connsiteY53" fmla="*/ 1974533 h 2927985"/>
              <a:gd name="connsiteX54" fmla="*/ 922972 w 3007042"/>
              <a:gd name="connsiteY54" fmla="*/ 1965960 h 2927985"/>
              <a:gd name="connsiteX55" fmla="*/ 935355 w 3007042"/>
              <a:gd name="connsiteY55" fmla="*/ 1957388 h 2927985"/>
              <a:gd name="connsiteX56" fmla="*/ 985838 w 3007042"/>
              <a:gd name="connsiteY56" fmla="*/ 1932623 h 2927985"/>
              <a:gd name="connsiteX57" fmla="*/ 1037272 w 3007042"/>
              <a:gd name="connsiteY57" fmla="*/ 1919288 h 2927985"/>
              <a:gd name="connsiteX58" fmla="*/ 1136333 w 3007042"/>
              <a:gd name="connsiteY58" fmla="*/ 1898333 h 2927985"/>
              <a:gd name="connsiteX59" fmla="*/ 1180148 w 3007042"/>
              <a:gd name="connsiteY59" fmla="*/ 1880235 h 2927985"/>
              <a:gd name="connsiteX60" fmla="*/ 1215390 w 3007042"/>
              <a:gd name="connsiteY60" fmla="*/ 1850708 h 2927985"/>
              <a:gd name="connsiteX61" fmla="*/ 1223963 w 3007042"/>
              <a:gd name="connsiteY61" fmla="*/ 1841183 h 2927985"/>
              <a:gd name="connsiteX62" fmla="*/ 1229677 w 3007042"/>
              <a:gd name="connsiteY62" fmla="*/ 1831658 h 2927985"/>
              <a:gd name="connsiteX63" fmla="*/ 1235393 w 3007042"/>
              <a:gd name="connsiteY63" fmla="*/ 1822133 h 2927985"/>
              <a:gd name="connsiteX64" fmla="*/ 1241108 w 3007042"/>
              <a:gd name="connsiteY64" fmla="*/ 1811655 h 2927985"/>
              <a:gd name="connsiteX65" fmla="*/ 1256348 w 3007042"/>
              <a:gd name="connsiteY65" fmla="*/ 1764983 h 2927985"/>
              <a:gd name="connsiteX66" fmla="*/ 1278255 w 3007042"/>
              <a:gd name="connsiteY66" fmla="*/ 1660208 h 2927985"/>
              <a:gd name="connsiteX67" fmla="*/ 1330643 w 3007042"/>
              <a:gd name="connsiteY67" fmla="*/ 1558290 h 2927985"/>
              <a:gd name="connsiteX68" fmla="*/ 1331595 w 3007042"/>
              <a:gd name="connsiteY68" fmla="*/ 1557338 h 2927985"/>
              <a:gd name="connsiteX69" fmla="*/ 1333500 w 3007042"/>
              <a:gd name="connsiteY69" fmla="*/ 1555433 h 2927985"/>
              <a:gd name="connsiteX70" fmla="*/ 1336358 w 3007042"/>
              <a:gd name="connsiteY70" fmla="*/ 1553528 h 2927985"/>
              <a:gd name="connsiteX71" fmla="*/ 1341120 w 3007042"/>
              <a:gd name="connsiteY71" fmla="*/ 1548765 h 2927985"/>
              <a:gd name="connsiteX72" fmla="*/ 1351598 w 3007042"/>
              <a:gd name="connsiteY72" fmla="*/ 1540193 h 2927985"/>
              <a:gd name="connsiteX73" fmla="*/ 1377315 w 3007042"/>
              <a:gd name="connsiteY73" fmla="*/ 1524000 h 2927985"/>
              <a:gd name="connsiteX74" fmla="*/ 1430655 w 3007042"/>
              <a:gd name="connsiteY74" fmla="*/ 1503998 h 2927985"/>
              <a:gd name="connsiteX75" fmla="*/ 1536383 w 3007042"/>
              <a:gd name="connsiteY75" fmla="*/ 1482090 h 2927985"/>
              <a:gd name="connsiteX76" fmla="*/ 1584960 w 3007042"/>
              <a:gd name="connsiteY76" fmla="*/ 1466850 h 2927985"/>
              <a:gd name="connsiteX77" fmla="*/ 1625918 w 3007042"/>
              <a:gd name="connsiteY77" fmla="*/ 1441133 h 2927985"/>
              <a:gd name="connsiteX78" fmla="*/ 1630680 w 3007042"/>
              <a:gd name="connsiteY78" fmla="*/ 1437323 h 2927985"/>
              <a:gd name="connsiteX79" fmla="*/ 1632585 w 3007042"/>
              <a:gd name="connsiteY79" fmla="*/ 1435418 h 2927985"/>
              <a:gd name="connsiteX80" fmla="*/ 1633538 w 3007042"/>
              <a:gd name="connsiteY80" fmla="*/ 1434465 h 2927985"/>
              <a:gd name="connsiteX81" fmla="*/ 1633538 w 3007042"/>
              <a:gd name="connsiteY81" fmla="*/ 1434465 h 2927985"/>
              <a:gd name="connsiteX82" fmla="*/ 1642110 w 3007042"/>
              <a:gd name="connsiteY82" fmla="*/ 1423988 h 2927985"/>
              <a:gd name="connsiteX83" fmla="*/ 1646873 w 3007042"/>
              <a:gd name="connsiteY83" fmla="*/ 1419225 h 2927985"/>
              <a:gd name="connsiteX84" fmla="*/ 1649730 w 3007042"/>
              <a:gd name="connsiteY84" fmla="*/ 1414463 h 2927985"/>
              <a:gd name="connsiteX85" fmla="*/ 1656398 w 3007042"/>
              <a:gd name="connsiteY85" fmla="*/ 1404938 h 2927985"/>
              <a:gd name="connsiteX86" fmla="*/ 1675448 w 3007042"/>
              <a:gd name="connsiteY86" fmla="*/ 1359218 h 2927985"/>
              <a:gd name="connsiteX87" fmla="*/ 1696402 w 3007042"/>
              <a:gd name="connsiteY87" fmla="*/ 1255395 h 2927985"/>
              <a:gd name="connsiteX88" fmla="*/ 1738312 w 3007042"/>
              <a:gd name="connsiteY88" fmla="*/ 1150620 h 2927985"/>
              <a:gd name="connsiteX89" fmla="*/ 1747837 w 3007042"/>
              <a:gd name="connsiteY89" fmla="*/ 1139190 h 2927985"/>
              <a:gd name="connsiteX90" fmla="*/ 1752600 w 3007042"/>
              <a:gd name="connsiteY90" fmla="*/ 1133475 h 2927985"/>
              <a:gd name="connsiteX91" fmla="*/ 1753552 w 3007042"/>
              <a:gd name="connsiteY91" fmla="*/ 1132523 h 2927985"/>
              <a:gd name="connsiteX92" fmla="*/ 1755458 w 3007042"/>
              <a:gd name="connsiteY92" fmla="*/ 1130618 h 2927985"/>
              <a:gd name="connsiteX93" fmla="*/ 1758315 w 3007042"/>
              <a:gd name="connsiteY93" fmla="*/ 1128713 h 2927985"/>
              <a:gd name="connsiteX94" fmla="*/ 1780223 w 3007042"/>
              <a:gd name="connsiteY94" fmla="*/ 1111568 h 2927985"/>
              <a:gd name="connsiteX95" fmla="*/ 1792605 w 3007042"/>
              <a:gd name="connsiteY95" fmla="*/ 1102995 h 2927985"/>
              <a:gd name="connsiteX96" fmla="*/ 1804987 w 3007042"/>
              <a:gd name="connsiteY96" fmla="*/ 1096328 h 2927985"/>
              <a:gd name="connsiteX97" fmla="*/ 1818323 w 3007042"/>
              <a:gd name="connsiteY97" fmla="*/ 1090613 h 2927985"/>
              <a:gd name="connsiteX98" fmla="*/ 1831658 w 3007042"/>
              <a:gd name="connsiteY98" fmla="*/ 1085850 h 2927985"/>
              <a:gd name="connsiteX99" fmla="*/ 1936433 w 3007042"/>
              <a:gd name="connsiteY99" fmla="*/ 1062038 h 2927985"/>
              <a:gd name="connsiteX100" fmla="*/ 2027873 w 3007042"/>
              <a:gd name="connsiteY100" fmla="*/ 1031558 h 2927985"/>
              <a:gd name="connsiteX101" fmla="*/ 2062162 w 3007042"/>
              <a:gd name="connsiteY101" fmla="*/ 1002983 h 2927985"/>
              <a:gd name="connsiteX102" fmla="*/ 2070735 w 3007042"/>
              <a:gd name="connsiteY102" fmla="*/ 993458 h 2927985"/>
              <a:gd name="connsiteX103" fmla="*/ 2076450 w 3007042"/>
              <a:gd name="connsiteY103" fmla="*/ 984885 h 2927985"/>
              <a:gd name="connsiteX104" fmla="*/ 2086927 w 3007042"/>
              <a:gd name="connsiteY104" fmla="*/ 965835 h 2927985"/>
              <a:gd name="connsiteX105" fmla="*/ 2111693 w 3007042"/>
              <a:gd name="connsiteY105" fmla="*/ 874395 h 2927985"/>
              <a:gd name="connsiteX106" fmla="*/ 2135505 w 3007042"/>
              <a:gd name="connsiteY106" fmla="*/ 775335 h 2927985"/>
              <a:gd name="connsiteX107" fmla="*/ 2140268 w 3007042"/>
              <a:gd name="connsiteY107" fmla="*/ 762953 h 2927985"/>
              <a:gd name="connsiteX108" fmla="*/ 2145983 w 3007042"/>
              <a:gd name="connsiteY108" fmla="*/ 751523 h 2927985"/>
              <a:gd name="connsiteX109" fmla="*/ 2160270 w 3007042"/>
              <a:gd name="connsiteY109" fmla="*/ 728663 h 2927985"/>
              <a:gd name="connsiteX110" fmla="*/ 2177415 w 3007042"/>
              <a:gd name="connsiteY110" fmla="*/ 708660 h 2927985"/>
              <a:gd name="connsiteX111" fmla="*/ 2179320 w 3007042"/>
              <a:gd name="connsiteY111" fmla="*/ 706755 h 2927985"/>
              <a:gd name="connsiteX112" fmla="*/ 2180273 w 3007042"/>
              <a:gd name="connsiteY112" fmla="*/ 705803 h 2927985"/>
              <a:gd name="connsiteX113" fmla="*/ 2182178 w 3007042"/>
              <a:gd name="connsiteY113" fmla="*/ 703898 h 2927985"/>
              <a:gd name="connsiteX114" fmla="*/ 2186940 w 3007042"/>
              <a:gd name="connsiteY114" fmla="*/ 700088 h 2927985"/>
              <a:gd name="connsiteX115" fmla="*/ 2196465 w 3007042"/>
              <a:gd name="connsiteY115" fmla="*/ 692468 h 2927985"/>
              <a:gd name="connsiteX116" fmla="*/ 2219325 w 3007042"/>
              <a:gd name="connsiteY116" fmla="*/ 677228 h 2927985"/>
              <a:gd name="connsiteX117" fmla="*/ 2242185 w 3007042"/>
              <a:gd name="connsiteY117" fmla="*/ 665798 h 2927985"/>
              <a:gd name="connsiteX118" fmla="*/ 2253615 w 3007042"/>
              <a:gd name="connsiteY118" fmla="*/ 661035 h 2927985"/>
              <a:gd name="connsiteX119" fmla="*/ 2265045 w 3007042"/>
              <a:gd name="connsiteY119" fmla="*/ 657225 h 2927985"/>
              <a:gd name="connsiteX120" fmla="*/ 2288858 w 3007042"/>
              <a:gd name="connsiteY120" fmla="*/ 650558 h 2927985"/>
              <a:gd name="connsiteX121" fmla="*/ 2378393 w 3007042"/>
              <a:gd name="connsiteY121" fmla="*/ 632460 h 2927985"/>
              <a:gd name="connsiteX122" fmla="*/ 2454593 w 3007042"/>
              <a:gd name="connsiteY122" fmla="*/ 603885 h 2927985"/>
              <a:gd name="connsiteX123" fmla="*/ 2469833 w 3007042"/>
              <a:gd name="connsiteY123" fmla="*/ 592455 h 2927985"/>
              <a:gd name="connsiteX124" fmla="*/ 2476500 w 3007042"/>
              <a:gd name="connsiteY124" fmla="*/ 585788 h 2927985"/>
              <a:gd name="connsiteX125" fmla="*/ 2478405 w 3007042"/>
              <a:gd name="connsiteY125" fmla="*/ 583883 h 2927985"/>
              <a:gd name="connsiteX126" fmla="*/ 2478405 w 3007042"/>
              <a:gd name="connsiteY126" fmla="*/ 583883 h 2927985"/>
              <a:gd name="connsiteX127" fmla="*/ 2479358 w 3007042"/>
              <a:gd name="connsiteY127" fmla="*/ 582930 h 2927985"/>
              <a:gd name="connsiteX128" fmla="*/ 2483168 w 3007042"/>
              <a:gd name="connsiteY128" fmla="*/ 579120 h 2927985"/>
              <a:gd name="connsiteX129" fmla="*/ 2495550 w 3007042"/>
              <a:gd name="connsiteY129" fmla="*/ 563880 h 2927985"/>
              <a:gd name="connsiteX130" fmla="*/ 2504123 w 3007042"/>
              <a:gd name="connsiteY130" fmla="*/ 548640 h 2927985"/>
              <a:gd name="connsiteX131" fmla="*/ 2527935 w 3007042"/>
              <a:gd name="connsiteY131" fmla="*/ 476250 h 2927985"/>
              <a:gd name="connsiteX132" fmla="*/ 2542223 w 3007042"/>
              <a:gd name="connsiteY132" fmla="*/ 398145 h 2927985"/>
              <a:gd name="connsiteX133" fmla="*/ 2569845 w 3007042"/>
              <a:gd name="connsiteY133" fmla="*/ 321945 h 2927985"/>
              <a:gd name="connsiteX134" fmla="*/ 2593658 w 3007042"/>
              <a:gd name="connsiteY134" fmla="*/ 288608 h 2927985"/>
              <a:gd name="connsiteX135" fmla="*/ 2597468 w 3007042"/>
              <a:gd name="connsiteY135" fmla="*/ 284798 h 2927985"/>
              <a:gd name="connsiteX136" fmla="*/ 2599373 w 3007042"/>
              <a:gd name="connsiteY136" fmla="*/ 282893 h 2927985"/>
              <a:gd name="connsiteX137" fmla="*/ 2600325 w 3007042"/>
              <a:gd name="connsiteY137" fmla="*/ 281940 h 2927985"/>
              <a:gd name="connsiteX138" fmla="*/ 2602230 w 3007042"/>
              <a:gd name="connsiteY138" fmla="*/ 280035 h 2927985"/>
              <a:gd name="connsiteX139" fmla="*/ 2608898 w 3007042"/>
              <a:gd name="connsiteY139" fmla="*/ 274320 h 2927985"/>
              <a:gd name="connsiteX140" fmla="*/ 2623185 w 3007042"/>
              <a:gd name="connsiteY140" fmla="*/ 262890 h 2927985"/>
              <a:gd name="connsiteX141" fmla="*/ 2640330 w 3007042"/>
              <a:gd name="connsiteY141" fmla="*/ 251460 h 2927985"/>
              <a:gd name="connsiteX142" fmla="*/ 2657475 w 3007042"/>
              <a:gd name="connsiteY142" fmla="*/ 242888 h 2927985"/>
              <a:gd name="connsiteX143" fmla="*/ 2691765 w 3007042"/>
              <a:gd name="connsiteY143" fmla="*/ 230505 h 2927985"/>
              <a:gd name="connsiteX144" fmla="*/ 2755583 w 3007042"/>
              <a:gd name="connsiteY144" fmla="*/ 215265 h 2927985"/>
              <a:gd name="connsiteX145" fmla="*/ 2812733 w 3007042"/>
              <a:gd name="connsiteY145" fmla="*/ 203835 h 2927985"/>
              <a:gd name="connsiteX146" fmla="*/ 2860358 w 3007042"/>
              <a:gd name="connsiteY146" fmla="*/ 187643 h 2927985"/>
              <a:gd name="connsiteX147" fmla="*/ 2879408 w 3007042"/>
              <a:gd name="connsiteY147" fmla="*/ 177165 h 2927985"/>
              <a:gd name="connsiteX148" fmla="*/ 2887980 w 3007042"/>
              <a:gd name="connsiteY148" fmla="*/ 171450 h 2927985"/>
              <a:gd name="connsiteX149" fmla="*/ 2895600 w 3007042"/>
              <a:gd name="connsiteY149" fmla="*/ 164783 h 2927985"/>
              <a:gd name="connsiteX150" fmla="*/ 2899410 w 3007042"/>
              <a:gd name="connsiteY150" fmla="*/ 161925 h 2927985"/>
              <a:gd name="connsiteX151" fmla="*/ 2901315 w 3007042"/>
              <a:gd name="connsiteY151" fmla="*/ 160020 h 2927985"/>
              <a:gd name="connsiteX152" fmla="*/ 2902268 w 3007042"/>
              <a:gd name="connsiteY152" fmla="*/ 159068 h 2927985"/>
              <a:gd name="connsiteX153" fmla="*/ 2902268 w 3007042"/>
              <a:gd name="connsiteY153" fmla="*/ 159068 h 2927985"/>
              <a:gd name="connsiteX154" fmla="*/ 2901315 w 3007042"/>
              <a:gd name="connsiteY154" fmla="*/ 160020 h 2927985"/>
              <a:gd name="connsiteX155" fmla="*/ 2908935 w 3007042"/>
              <a:gd name="connsiteY155" fmla="*/ 151448 h 2927985"/>
              <a:gd name="connsiteX156" fmla="*/ 2915603 w 3007042"/>
              <a:gd name="connsiteY156" fmla="*/ 142875 h 2927985"/>
              <a:gd name="connsiteX157" fmla="*/ 2920365 w 3007042"/>
              <a:gd name="connsiteY157" fmla="*/ 135255 h 2927985"/>
              <a:gd name="connsiteX158" fmla="*/ 2934653 w 3007042"/>
              <a:gd name="connsiteY158" fmla="*/ 105728 h 2927985"/>
              <a:gd name="connsiteX159" fmla="*/ 2939415 w 3007042"/>
              <a:gd name="connsiteY159" fmla="*/ 90488 h 2927985"/>
              <a:gd name="connsiteX160" fmla="*/ 2943225 w 3007042"/>
              <a:gd name="connsiteY160" fmla="*/ 76200 h 2927985"/>
              <a:gd name="connsiteX161" fmla="*/ 2948940 w 3007042"/>
              <a:gd name="connsiteY161" fmla="*/ 50483 h 2927985"/>
              <a:gd name="connsiteX162" fmla="*/ 2958465 w 3007042"/>
              <a:gd name="connsiteY162" fmla="*/ 0 h 2927985"/>
              <a:gd name="connsiteX163" fmla="*/ 3007043 w 3007042"/>
              <a:gd name="connsiteY163" fmla="*/ 8572 h 2927985"/>
              <a:gd name="connsiteX164" fmla="*/ 3005137 w 3007042"/>
              <a:gd name="connsiteY164" fmla="*/ 21908 h 2927985"/>
              <a:gd name="connsiteX165" fmla="*/ 2998470 w 3007042"/>
              <a:gd name="connsiteY165" fmla="*/ 60008 h 2927985"/>
              <a:gd name="connsiteX166" fmla="*/ 2991803 w 3007042"/>
              <a:gd name="connsiteY166" fmla="*/ 88583 h 2927985"/>
              <a:gd name="connsiteX167" fmla="*/ 2987040 w 3007042"/>
              <a:gd name="connsiteY167" fmla="*/ 105728 h 2927985"/>
              <a:gd name="connsiteX168" fmla="*/ 2980373 w 3007042"/>
              <a:gd name="connsiteY168" fmla="*/ 123825 h 2927985"/>
              <a:gd name="connsiteX169" fmla="*/ 2959418 w 3007042"/>
              <a:gd name="connsiteY169" fmla="*/ 163830 h 2927985"/>
              <a:gd name="connsiteX170" fmla="*/ 2951798 w 3007042"/>
              <a:gd name="connsiteY170" fmla="*/ 174308 h 2927985"/>
              <a:gd name="connsiteX171" fmla="*/ 2944178 w 3007042"/>
              <a:gd name="connsiteY171" fmla="*/ 182880 h 2927985"/>
              <a:gd name="connsiteX172" fmla="*/ 2936558 w 3007042"/>
              <a:gd name="connsiteY172" fmla="*/ 191453 h 2927985"/>
              <a:gd name="connsiteX173" fmla="*/ 2934653 w 3007042"/>
              <a:gd name="connsiteY173" fmla="*/ 193358 h 2927985"/>
              <a:gd name="connsiteX174" fmla="*/ 2933700 w 3007042"/>
              <a:gd name="connsiteY174" fmla="*/ 194310 h 2927985"/>
              <a:gd name="connsiteX175" fmla="*/ 2932748 w 3007042"/>
              <a:gd name="connsiteY175" fmla="*/ 195263 h 2927985"/>
              <a:gd name="connsiteX176" fmla="*/ 2929890 w 3007042"/>
              <a:gd name="connsiteY176" fmla="*/ 197168 h 2927985"/>
              <a:gd name="connsiteX177" fmla="*/ 2926080 w 3007042"/>
              <a:gd name="connsiteY177" fmla="*/ 198120 h 2927985"/>
              <a:gd name="connsiteX178" fmla="*/ 2915603 w 3007042"/>
              <a:gd name="connsiteY178" fmla="*/ 206693 h 2927985"/>
              <a:gd name="connsiteX179" fmla="*/ 2904173 w 3007042"/>
              <a:gd name="connsiteY179" fmla="*/ 214313 h 2927985"/>
              <a:gd name="connsiteX180" fmla="*/ 2878455 w 3007042"/>
              <a:gd name="connsiteY180" fmla="*/ 227648 h 2927985"/>
              <a:gd name="connsiteX181" fmla="*/ 2822258 w 3007042"/>
              <a:gd name="connsiteY181" fmla="*/ 245745 h 2927985"/>
              <a:gd name="connsiteX182" fmla="*/ 2703195 w 3007042"/>
              <a:gd name="connsiteY182" fmla="*/ 269558 h 2927985"/>
              <a:gd name="connsiteX183" fmla="*/ 2674620 w 3007042"/>
              <a:gd name="connsiteY183" fmla="*/ 280035 h 2927985"/>
              <a:gd name="connsiteX184" fmla="*/ 2661285 w 3007042"/>
              <a:gd name="connsiteY184" fmla="*/ 286703 h 2927985"/>
              <a:gd name="connsiteX185" fmla="*/ 2648903 w 3007042"/>
              <a:gd name="connsiteY185" fmla="*/ 294323 h 2927985"/>
              <a:gd name="connsiteX186" fmla="*/ 2635568 w 3007042"/>
              <a:gd name="connsiteY186" fmla="*/ 304800 h 2927985"/>
              <a:gd name="connsiteX187" fmla="*/ 2628900 w 3007042"/>
              <a:gd name="connsiteY187" fmla="*/ 310515 h 2927985"/>
              <a:gd name="connsiteX188" fmla="*/ 2628900 w 3007042"/>
              <a:gd name="connsiteY188" fmla="*/ 310515 h 2927985"/>
              <a:gd name="connsiteX189" fmla="*/ 2627948 w 3007042"/>
              <a:gd name="connsiteY189" fmla="*/ 311468 h 2927985"/>
              <a:gd name="connsiteX190" fmla="*/ 2626995 w 3007042"/>
              <a:gd name="connsiteY190" fmla="*/ 313373 h 2927985"/>
              <a:gd name="connsiteX191" fmla="*/ 2624137 w 3007042"/>
              <a:gd name="connsiteY191" fmla="*/ 316230 h 2927985"/>
              <a:gd name="connsiteX192" fmla="*/ 2606040 w 3007042"/>
              <a:gd name="connsiteY192" fmla="*/ 341948 h 2927985"/>
              <a:gd name="connsiteX193" fmla="*/ 2583180 w 3007042"/>
              <a:gd name="connsiteY193" fmla="*/ 407670 h 2927985"/>
              <a:gd name="connsiteX194" fmla="*/ 2568893 w 3007042"/>
              <a:gd name="connsiteY194" fmla="*/ 484823 h 2927985"/>
              <a:gd name="connsiteX195" fmla="*/ 2541270 w 3007042"/>
              <a:gd name="connsiteY195" fmla="*/ 568643 h 2927985"/>
              <a:gd name="connsiteX196" fmla="*/ 2527935 w 3007042"/>
              <a:gd name="connsiteY196" fmla="*/ 589598 h 2927985"/>
              <a:gd name="connsiteX197" fmla="*/ 2513648 w 3007042"/>
              <a:gd name="connsiteY197" fmla="*/ 606743 h 2927985"/>
              <a:gd name="connsiteX198" fmla="*/ 2509837 w 3007042"/>
              <a:gd name="connsiteY198" fmla="*/ 610553 h 2927985"/>
              <a:gd name="connsiteX199" fmla="*/ 2508885 w 3007042"/>
              <a:gd name="connsiteY199" fmla="*/ 611505 h 2927985"/>
              <a:gd name="connsiteX200" fmla="*/ 2506980 w 3007042"/>
              <a:gd name="connsiteY200" fmla="*/ 613410 h 2927985"/>
              <a:gd name="connsiteX201" fmla="*/ 2505075 w 3007042"/>
              <a:gd name="connsiteY201" fmla="*/ 615315 h 2927985"/>
              <a:gd name="connsiteX202" fmla="*/ 2495550 w 3007042"/>
              <a:gd name="connsiteY202" fmla="*/ 622935 h 2927985"/>
              <a:gd name="connsiteX203" fmla="*/ 2475548 w 3007042"/>
              <a:gd name="connsiteY203" fmla="*/ 637223 h 2927985"/>
              <a:gd name="connsiteX204" fmla="*/ 2386012 w 3007042"/>
              <a:gd name="connsiteY204" fmla="*/ 670560 h 2927985"/>
              <a:gd name="connsiteX205" fmla="*/ 2296478 w 3007042"/>
              <a:gd name="connsiteY205" fmla="*/ 686753 h 2927985"/>
              <a:gd name="connsiteX206" fmla="*/ 2275523 w 3007042"/>
              <a:gd name="connsiteY206" fmla="*/ 692468 h 2927985"/>
              <a:gd name="connsiteX207" fmla="*/ 2265045 w 3007042"/>
              <a:gd name="connsiteY207" fmla="*/ 695325 h 2927985"/>
              <a:gd name="connsiteX208" fmla="*/ 2254568 w 3007042"/>
              <a:gd name="connsiteY208" fmla="*/ 699135 h 2927985"/>
              <a:gd name="connsiteX209" fmla="*/ 2235518 w 3007042"/>
              <a:gd name="connsiteY209" fmla="*/ 707708 h 2927985"/>
              <a:gd name="connsiteX210" fmla="*/ 2218373 w 3007042"/>
              <a:gd name="connsiteY210" fmla="*/ 718185 h 2927985"/>
              <a:gd name="connsiteX211" fmla="*/ 2209800 w 3007042"/>
              <a:gd name="connsiteY211" fmla="*/ 725805 h 2927985"/>
              <a:gd name="connsiteX212" fmla="*/ 2205037 w 3007042"/>
              <a:gd name="connsiteY212" fmla="*/ 729615 h 2927985"/>
              <a:gd name="connsiteX213" fmla="*/ 2203133 w 3007042"/>
              <a:gd name="connsiteY213" fmla="*/ 731520 h 2927985"/>
              <a:gd name="connsiteX214" fmla="*/ 2202180 w 3007042"/>
              <a:gd name="connsiteY214" fmla="*/ 732473 h 2927985"/>
              <a:gd name="connsiteX215" fmla="*/ 2202180 w 3007042"/>
              <a:gd name="connsiteY215" fmla="*/ 732473 h 2927985"/>
              <a:gd name="connsiteX216" fmla="*/ 2188845 w 3007042"/>
              <a:gd name="connsiteY216" fmla="*/ 748665 h 2927985"/>
              <a:gd name="connsiteX217" fmla="*/ 2177415 w 3007042"/>
              <a:gd name="connsiteY217" fmla="*/ 766763 h 2927985"/>
              <a:gd name="connsiteX218" fmla="*/ 2172653 w 3007042"/>
              <a:gd name="connsiteY218" fmla="*/ 776288 h 2927985"/>
              <a:gd name="connsiteX219" fmla="*/ 2168843 w 3007042"/>
              <a:gd name="connsiteY219" fmla="*/ 786765 h 2927985"/>
              <a:gd name="connsiteX220" fmla="*/ 2146935 w 3007042"/>
              <a:gd name="connsiteY220" fmla="*/ 879158 h 2927985"/>
              <a:gd name="connsiteX221" fmla="*/ 2120265 w 3007042"/>
              <a:gd name="connsiteY221" fmla="*/ 980123 h 2927985"/>
              <a:gd name="connsiteX222" fmla="*/ 2106930 w 3007042"/>
              <a:gd name="connsiteY222" fmla="*/ 1004888 h 2927985"/>
              <a:gd name="connsiteX223" fmla="*/ 2098358 w 3007042"/>
              <a:gd name="connsiteY223" fmla="*/ 1017270 h 2927985"/>
              <a:gd name="connsiteX224" fmla="*/ 2089785 w 3007042"/>
              <a:gd name="connsiteY224" fmla="*/ 1026795 h 2927985"/>
              <a:gd name="connsiteX225" fmla="*/ 2045970 w 3007042"/>
              <a:gd name="connsiteY225" fmla="*/ 1062990 h 2927985"/>
              <a:gd name="connsiteX226" fmla="*/ 1942148 w 3007042"/>
              <a:gd name="connsiteY226" fmla="*/ 1096328 h 2927985"/>
              <a:gd name="connsiteX227" fmla="*/ 1842135 w 3007042"/>
              <a:gd name="connsiteY227" fmla="*/ 1117283 h 2927985"/>
              <a:gd name="connsiteX228" fmla="*/ 1830705 w 3007042"/>
              <a:gd name="connsiteY228" fmla="*/ 1122045 h 2927985"/>
              <a:gd name="connsiteX229" fmla="*/ 1819275 w 3007042"/>
              <a:gd name="connsiteY229" fmla="*/ 1126808 h 2927985"/>
              <a:gd name="connsiteX230" fmla="*/ 1808798 w 3007042"/>
              <a:gd name="connsiteY230" fmla="*/ 1132523 h 2927985"/>
              <a:gd name="connsiteX231" fmla="*/ 1799273 w 3007042"/>
              <a:gd name="connsiteY231" fmla="*/ 1138238 h 2927985"/>
              <a:gd name="connsiteX232" fmla="*/ 1780223 w 3007042"/>
              <a:gd name="connsiteY232" fmla="*/ 1153478 h 2927985"/>
              <a:gd name="connsiteX233" fmla="*/ 1777365 w 3007042"/>
              <a:gd name="connsiteY233" fmla="*/ 1155383 h 2927985"/>
              <a:gd name="connsiteX234" fmla="*/ 1777365 w 3007042"/>
              <a:gd name="connsiteY234" fmla="*/ 1155383 h 2927985"/>
              <a:gd name="connsiteX235" fmla="*/ 1776412 w 3007042"/>
              <a:gd name="connsiteY235" fmla="*/ 1156335 h 2927985"/>
              <a:gd name="connsiteX236" fmla="*/ 1772602 w 3007042"/>
              <a:gd name="connsiteY236" fmla="*/ 1161098 h 2927985"/>
              <a:gd name="connsiteX237" fmla="*/ 1764983 w 3007042"/>
              <a:gd name="connsiteY237" fmla="*/ 1169670 h 2927985"/>
              <a:gd name="connsiteX238" fmla="*/ 1729740 w 3007042"/>
              <a:gd name="connsiteY238" fmla="*/ 1261110 h 2927985"/>
              <a:gd name="connsiteX239" fmla="*/ 1707833 w 3007042"/>
              <a:gd name="connsiteY239" fmla="*/ 1367790 h 2927985"/>
              <a:gd name="connsiteX240" fmla="*/ 1685925 w 3007042"/>
              <a:gd name="connsiteY240" fmla="*/ 1421130 h 2927985"/>
              <a:gd name="connsiteX241" fmla="*/ 1677352 w 3007042"/>
              <a:gd name="connsiteY241" fmla="*/ 1434465 h 2927985"/>
              <a:gd name="connsiteX242" fmla="*/ 1672590 w 3007042"/>
              <a:gd name="connsiteY242" fmla="*/ 1441133 h 2927985"/>
              <a:gd name="connsiteX243" fmla="*/ 1667827 w 3007042"/>
              <a:gd name="connsiteY243" fmla="*/ 1445895 h 2927985"/>
              <a:gd name="connsiteX244" fmla="*/ 1659255 w 3007042"/>
              <a:gd name="connsiteY244" fmla="*/ 1456373 h 2927985"/>
              <a:gd name="connsiteX245" fmla="*/ 1657350 w 3007042"/>
              <a:gd name="connsiteY245" fmla="*/ 1458278 h 2927985"/>
              <a:gd name="connsiteX246" fmla="*/ 1656398 w 3007042"/>
              <a:gd name="connsiteY246" fmla="*/ 1459230 h 2927985"/>
              <a:gd name="connsiteX247" fmla="*/ 1653540 w 3007042"/>
              <a:gd name="connsiteY247" fmla="*/ 1462088 h 2927985"/>
              <a:gd name="connsiteX248" fmla="*/ 1647825 w 3007042"/>
              <a:gd name="connsiteY248" fmla="*/ 1466850 h 2927985"/>
              <a:gd name="connsiteX249" fmla="*/ 1624013 w 3007042"/>
              <a:gd name="connsiteY249" fmla="*/ 1484948 h 2927985"/>
              <a:gd name="connsiteX250" fmla="*/ 1610677 w 3007042"/>
              <a:gd name="connsiteY250" fmla="*/ 1491615 h 2927985"/>
              <a:gd name="connsiteX251" fmla="*/ 1597343 w 3007042"/>
              <a:gd name="connsiteY251" fmla="*/ 1498283 h 2927985"/>
              <a:gd name="connsiteX252" fmla="*/ 1543050 w 3007042"/>
              <a:gd name="connsiteY252" fmla="*/ 1514475 h 2927985"/>
              <a:gd name="connsiteX253" fmla="*/ 1438275 w 3007042"/>
              <a:gd name="connsiteY253" fmla="*/ 1534478 h 2927985"/>
              <a:gd name="connsiteX254" fmla="*/ 1391602 w 3007042"/>
              <a:gd name="connsiteY254" fmla="*/ 1551623 h 2927985"/>
              <a:gd name="connsiteX255" fmla="*/ 1371600 w 3007042"/>
              <a:gd name="connsiteY255" fmla="*/ 1564005 h 2927985"/>
              <a:gd name="connsiteX256" fmla="*/ 1361123 w 3007042"/>
              <a:gd name="connsiteY256" fmla="*/ 1572578 h 2927985"/>
              <a:gd name="connsiteX257" fmla="*/ 1356360 w 3007042"/>
              <a:gd name="connsiteY257" fmla="*/ 1577340 h 2927985"/>
              <a:gd name="connsiteX258" fmla="*/ 1353502 w 3007042"/>
              <a:gd name="connsiteY258" fmla="*/ 1579245 h 2927985"/>
              <a:gd name="connsiteX259" fmla="*/ 1353502 w 3007042"/>
              <a:gd name="connsiteY259" fmla="*/ 1579245 h 2927985"/>
              <a:gd name="connsiteX260" fmla="*/ 1352550 w 3007042"/>
              <a:gd name="connsiteY260" fmla="*/ 1580198 h 2927985"/>
              <a:gd name="connsiteX261" fmla="*/ 1309688 w 3007042"/>
              <a:gd name="connsiteY261" fmla="*/ 1666875 h 2927985"/>
              <a:gd name="connsiteX262" fmla="*/ 1289685 w 3007042"/>
              <a:gd name="connsiteY262" fmla="*/ 1771650 h 2927985"/>
              <a:gd name="connsiteX263" fmla="*/ 1272540 w 3007042"/>
              <a:gd name="connsiteY263" fmla="*/ 1824990 h 2927985"/>
              <a:gd name="connsiteX264" fmla="*/ 1265873 w 3007042"/>
              <a:gd name="connsiteY264" fmla="*/ 1838325 h 2927985"/>
              <a:gd name="connsiteX265" fmla="*/ 1258252 w 3007042"/>
              <a:gd name="connsiteY265" fmla="*/ 1851660 h 2927985"/>
              <a:gd name="connsiteX266" fmla="*/ 1249680 w 3007042"/>
              <a:gd name="connsiteY266" fmla="*/ 1864995 h 2927985"/>
              <a:gd name="connsiteX267" fmla="*/ 1241108 w 3007042"/>
              <a:gd name="connsiteY267" fmla="*/ 1875473 h 2927985"/>
              <a:gd name="connsiteX268" fmla="*/ 1196340 w 3007042"/>
              <a:gd name="connsiteY268" fmla="*/ 1912620 h 2927985"/>
              <a:gd name="connsiteX269" fmla="*/ 1143952 w 3007042"/>
              <a:gd name="connsiteY269" fmla="*/ 1934528 h 2927985"/>
              <a:gd name="connsiteX270" fmla="*/ 1041083 w 3007042"/>
              <a:gd name="connsiteY270" fmla="*/ 1955483 h 2927985"/>
              <a:gd name="connsiteX271" fmla="*/ 993458 w 3007042"/>
              <a:gd name="connsiteY271" fmla="*/ 1966913 h 2927985"/>
              <a:gd name="connsiteX272" fmla="*/ 971550 w 3007042"/>
              <a:gd name="connsiteY272" fmla="*/ 1975485 h 2927985"/>
              <a:gd name="connsiteX273" fmla="*/ 952500 w 3007042"/>
              <a:gd name="connsiteY273" fmla="*/ 1985963 h 2927985"/>
              <a:gd name="connsiteX274" fmla="*/ 943927 w 3007042"/>
              <a:gd name="connsiteY274" fmla="*/ 1991678 h 2927985"/>
              <a:gd name="connsiteX275" fmla="*/ 934402 w 3007042"/>
              <a:gd name="connsiteY275" fmla="*/ 2000250 h 2927985"/>
              <a:gd name="connsiteX276" fmla="*/ 929640 w 3007042"/>
              <a:gd name="connsiteY276" fmla="*/ 2004060 h 2927985"/>
              <a:gd name="connsiteX277" fmla="*/ 929640 w 3007042"/>
              <a:gd name="connsiteY277" fmla="*/ 2004060 h 2927985"/>
              <a:gd name="connsiteX278" fmla="*/ 928688 w 3007042"/>
              <a:gd name="connsiteY278" fmla="*/ 2005013 h 2927985"/>
              <a:gd name="connsiteX279" fmla="*/ 926783 w 3007042"/>
              <a:gd name="connsiteY279" fmla="*/ 2006918 h 2927985"/>
              <a:gd name="connsiteX280" fmla="*/ 919163 w 3007042"/>
              <a:gd name="connsiteY280" fmla="*/ 2015490 h 2927985"/>
              <a:gd name="connsiteX281" fmla="*/ 906780 w 3007042"/>
              <a:gd name="connsiteY281" fmla="*/ 2033588 h 2927985"/>
              <a:gd name="connsiteX282" fmla="*/ 897255 w 3007042"/>
              <a:gd name="connsiteY282" fmla="*/ 2053590 h 2927985"/>
              <a:gd name="connsiteX283" fmla="*/ 875347 w 3007042"/>
              <a:gd name="connsiteY283" fmla="*/ 2145030 h 2927985"/>
              <a:gd name="connsiteX284" fmla="*/ 851535 w 3007042"/>
              <a:gd name="connsiteY284" fmla="*/ 2242185 h 2927985"/>
              <a:gd name="connsiteX285" fmla="*/ 841058 w 3007042"/>
              <a:gd name="connsiteY285" fmla="*/ 2265998 h 2927985"/>
              <a:gd name="connsiteX286" fmla="*/ 834390 w 3007042"/>
              <a:gd name="connsiteY286" fmla="*/ 2277428 h 2927985"/>
              <a:gd name="connsiteX287" fmla="*/ 826770 w 3007042"/>
              <a:gd name="connsiteY287" fmla="*/ 2288858 h 2927985"/>
              <a:gd name="connsiteX288" fmla="*/ 819150 w 3007042"/>
              <a:gd name="connsiteY288" fmla="*/ 2298383 h 2927985"/>
              <a:gd name="connsiteX289" fmla="*/ 815340 w 3007042"/>
              <a:gd name="connsiteY289" fmla="*/ 2303145 h 2927985"/>
              <a:gd name="connsiteX290" fmla="*/ 813435 w 3007042"/>
              <a:gd name="connsiteY290" fmla="*/ 2305050 h 2927985"/>
              <a:gd name="connsiteX291" fmla="*/ 812483 w 3007042"/>
              <a:gd name="connsiteY291" fmla="*/ 2306003 h 2927985"/>
              <a:gd name="connsiteX292" fmla="*/ 810577 w 3007042"/>
              <a:gd name="connsiteY292" fmla="*/ 2307908 h 2927985"/>
              <a:gd name="connsiteX293" fmla="*/ 790575 w 3007042"/>
              <a:gd name="connsiteY293" fmla="*/ 2325053 h 2927985"/>
              <a:gd name="connsiteX294" fmla="*/ 745808 w 3007042"/>
              <a:gd name="connsiteY294" fmla="*/ 2349818 h 2927985"/>
              <a:gd name="connsiteX295" fmla="*/ 734377 w 3007042"/>
              <a:gd name="connsiteY295" fmla="*/ 2354580 h 2927985"/>
              <a:gd name="connsiteX296" fmla="*/ 722947 w 3007042"/>
              <a:gd name="connsiteY296" fmla="*/ 2358390 h 2927985"/>
              <a:gd name="connsiteX297" fmla="*/ 711518 w 3007042"/>
              <a:gd name="connsiteY297" fmla="*/ 2362200 h 2927985"/>
              <a:gd name="connsiteX298" fmla="*/ 700088 w 3007042"/>
              <a:gd name="connsiteY298" fmla="*/ 2365058 h 2927985"/>
              <a:gd name="connsiteX299" fmla="*/ 612458 w 3007042"/>
              <a:gd name="connsiteY299" fmla="*/ 2382203 h 2927985"/>
              <a:gd name="connsiteX300" fmla="*/ 538163 w 3007042"/>
              <a:gd name="connsiteY300" fmla="*/ 2407920 h 2927985"/>
              <a:gd name="connsiteX301" fmla="*/ 523875 w 3007042"/>
              <a:gd name="connsiteY301" fmla="*/ 2417445 h 2927985"/>
              <a:gd name="connsiteX302" fmla="*/ 508635 w 3007042"/>
              <a:gd name="connsiteY302" fmla="*/ 2430780 h 2927985"/>
              <a:gd name="connsiteX303" fmla="*/ 498158 w 3007042"/>
              <a:gd name="connsiteY303" fmla="*/ 2443163 h 2927985"/>
              <a:gd name="connsiteX304" fmla="*/ 488633 w 3007042"/>
              <a:gd name="connsiteY304" fmla="*/ 2457450 h 2927985"/>
              <a:gd name="connsiteX305" fmla="*/ 464820 w 3007042"/>
              <a:gd name="connsiteY305" fmla="*/ 2525078 h 2927985"/>
              <a:gd name="connsiteX306" fmla="*/ 451485 w 3007042"/>
              <a:gd name="connsiteY306" fmla="*/ 2598420 h 2927985"/>
              <a:gd name="connsiteX307" fmla="*/ 431483 w 3007042"/>
              <a:gd name="connsiteY307" fmla="*/ 2672715 h 2927985"/>
              <a:gd name="connsiteX308" fmla="*/ 422910 w 3007042"/>
              <a:gd name="connsiteY308" fmla="*/ 2689860 h 2927985"/>
              <a:gd name="connsiteX309" fmla="*/ 412432 w 3007042"/>
              <a:gd name="connsiteY309" fmla="*/ 2707005 h 2927985"/>
              <a:gd name="connsiteX310" fmla="*/ 401003 w 3007042"/>
              <a:gd name="connsiteY310" fmla="*/ 2722245 h 2927985"/>
              <a:gd name="connsiteX311" fmla="*/ 395288 w 3007042"/>
              <a:gd name="connsiteY311" fmla="*/ 2728913 h 2927985"/>
              <a:gd name="connsiteX312" fmla="*/ 392430 w 3007042"/>
              <a:gd name="connsiteY312" fmla="*/ 2731770 h 2927985"/>
              <a:gd name="connsiteX313" fmla="*/ 391478 w 3007042"/>
              <a:gd name="connsiteY313" fmla="*/ 2733675 h 2927985"/>
              <a:gd name="connsiteX314" fmla="*/ 389572 w 3007042"/>
              <a:gd name="connsiteY314" fmla="*/ 2735580 h 2927985"/>
              <a:gd name="connsiteX315" fmla="*/ 388620 w 3007042"/>
              <a:gd name="connsiteY315" fmla="*/ 2736533 h 2927985"/>
              <a:gd name="connsiteX316" fmla="*/ 328613 w 3007042"/>
              <a:gd name="connsiteY316" fmla="*/ 2776538 h 2927985"/>
              <a:gd name="connsiteX317" fmla="*/ 267653 w 3007042"/>
              <a:gd name="connsiteY317" fmla="*/ 2795588 h 2927985"/>
              <a:gd name="connsiteX318" fmla="*/ 166688 w 3007042"/>
              <a:gd name="connsiteY318" fmla="*/ 2815590 h 2927985"/>
              <a:gd name="connsiteX319" fmla="*/ 146685 w 3007042"/>
              <a:gd name="connsiteY319" fmla="*/ 2821305 h 2927985"/>
              <a:gd name="connsiteX320" fmla="*/ 128588 w 3007042"/>
              <a:gd name="connsiteY320" fmla="*/ 2828925 h 2927985"/>
              <a:gd name="connsiteX321" fmla="*/ 113347 w 3007042"/>
              <a:gd name="connsiteY321" fmla="*/ 2837498 h 2927985"/>
              <a:gd name="connsiteX322" fmla="*/ 100965 w 3007042"/>
              <a:gd name="connsiteY322" fmla="*/ 2846070 h 2927985"/>
              <a:gd name="connsiteX323" fmla="*/ 87630 w 3007042"/>
              <a:gd name="connsiteY323" fmla="*/ 2857500 h 2927985"/>
              <a:gd name="connsiteX324" fmla="*/ 85725 w 3007042"/>
              <a:gd name="connsiteY324" fmla="*/ 2858453 h 2927985"/>
              <a:gd name="connsiteX325" fmla="*/ 86677 w 3007042"/>
              <a:gd name="connsiteY325" fmla="*/ 2857500 h 2927985"/>
              <a:gd name="connsiteX326" fmla="*/ 86677 w 3007042"/>
              <a:gd name="connsiteY326" fmla="*/ 2857500 h 2927985"/>
              <a:gd name="connsiteX327" fmla="*/ 85725 w 3007042"/>
              <a:gd name="connsiteY327" fmla="*/ 2858453 h 2927985"/>
              <a:gd name="connsiteX328" fmla="*/ 83820 w 3007042"/>
              <a:gd name="connsiteY328" fmla="*/ 2861310 h 2927985"/>
              <a:gd name="connsiteX329" fmla="*/ 80010 w 3007042"/>
              <a:gd name="connsiteY329" fmla="*/ 2866073 h 2927985"/>
              <a:gd name="connsiteX330" fmla="*/ 66675 w 3007042"/>
              <a:gd name="connsiteY330" fmla="*/ 2885123 h 2927985"/>
              <a:gd name="connsiteX331" fmla="*/ 61913 w 3007042"/>
              <a:gd name="connsiteY331" fmla="*/ 2893695 h 2927985"/>
              <a:gd name="connsiteX332" fmla="*/ 58102 w 3007042"/>
              <a:gd name="connsiteY332" fmla="*/ 2901315 h 2927985"/>
              <a:gd name="connsiteX333" fmla="*/ 52388 w 3007042"/>
              <a:gd name="connsiteY333" fmla="*/ 2915603 h 2927985"/>
              <a:gd name="connsiteX334" fmla="*/ 48577 w 3007042"/>
              <a:gd name="connsiteY334" fmla="*/ 2927985 h 2927985"/>
              <a:gd name="connsiteX335" fmla="*/ 0 w 3007042"/>
              <a:gd name="connsiteY335" fmla="*/ 2912745 h 2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3007042" h="2927985">
                <a:moveTo>
                  <a:pt x="0" y="2912745"/>
                </a:moveTo>
                <a:cubicBezTo>
                  <a:pt x="0" y="2912745"/>
                  <a:pt x="1905" y="2908935"/>
                  <a:pt x="4763" y="2900363"/>
                </a:cubicBezTo>
                <a:cubicBezTo>
                  <a:pt x="6667" y="2896553"/>
                  <a:pt x="7620" y="2891790"/>
                  <a:pt x="11430" y="2884170"/>
                </a:cubicBezTo>
                <a:cubicBezTo>
                  <a:pt x="13335" y="2880360"/>
                  <a:pt x="15240" y="2876550"/>
                  <a:pt x="17145" y="2872740"/>
                </a:cubicBezTo>
                <a:cubicBezTo>
                  <a:pt x="19050" y="2868930"/>
                  <a:pt x="20955" y="2864168"/>
                  <a:pt x="23813" y="2860358"/>
                </a:cubicBezTo>
                <a:cubicBezTo>
                  <a:pt x="29527" y="2851785"/>
                  <a:pt x="34290" y="2842260"/>
                  <a:pt x="42863" y="2833688"/>
                </a:cubicBezTo>
                <a:cubicBezTo>
                  <a:pt x="44767" y="2831783"/>
                  <a:pt x="46672" y="2828925"/>
                  <a:pt x="48577" y="2827020"/>
                </a:cubicBezTo>
                <a:lnTo>
                  <a:pt x="51435" y="2823210"/>
                </a:lnTo>
                <a:lnTo>
                  <a:pt x="52388" y="2822258"/>
                </a:lnTo>
                <a:lnTo>
                  <a:pt x="52388" y="2822258"/>
                </a:lnTo>
                <a:lnTo>
                  <a:pt x="54292" y="2820353"/>
                </a:lnTo>
                <a:lnTo>
                  <a:pt x="56197" y="2819400"/>
                </a:lnTo>
                <a:cubicBezTo>
                  <a:pt x="60007" y="2815590"/>
                  <a:pt x="64770" y="2811780"/>
                  <a:pt x="69532" y="2807970"/>
                </a:cubicBezTo>
                <a:cubicBezTo>
                  <a:pt x="94297" y="2788920"/>
                  <a:pt x="122872" y="2776538"/>
                  <a:pt x="155257" y="2767965"/>
                </a:cubicBezTo>
                <a:cubicBezTo>
                  <a:pt x="187642" y="2759393"/>
                  <a:pt x="222885" y="2754630"/>
                  <a:pt x="258127" y="2747963"/>
                </a:cubicBezTo>
                <a:cubicBezTo>
                  <a:pt x="275272" y="2744153"/>
                  <a:pt x="293370" y="2739390"/>
                  <a:pt x="309563" y="2732723"/>
                </a:cubicBezTo>
                <a:cubicBezTo>
                  <a:pt x="325755" y="2725103"/>
                  <a:pt x="340995" y="2716530"/>
                  <a:pt x="355282" y="2703195"/>
                </a:cubicBezTo>
                <a:lnTo>
                  <a:pt x="356235" y="2702243"/>
                </a:lnTo>
                <a:cubicBezTo>
                  <a:pt x="356235" y="2702243"/>
                  <a:pt x="354330" y="2704148"/>
                  <a:pt x="356235" y="2703195"/>
                </a:cubicBezTo>
                <a:lnTo>
                  <a:pt x="357188" y="2701290"/>
                </a:lnTo>
                <a:lnTo>
                  <a:pt x="360045" y="2698433"/>
                </a:lnTo>
                <a:lnTo>
                  <a:pt x="365760" y="2691765"/>
                </a:lnTo>
                <a:cubicBezTo>
                  <a:pt x="369570" y="2687003"/>
                  <a:pt x="371475" y="2684145"/>
                  <a:pt x="374332" y="2680335"/>
                </a:cubicBezTo>
                <a:cubicBezTo>
                  <a:pt x="377190" y="2676525"/>
                  <a:pt x="379095" y="2673668"/>
                  <a:pt x="381953" y="2668905"/>
                </a:cubicBezTo>
                <a:cubicBezTo>
                  <a:pt x="383857" y="2664143"/>
                  <a:pt x="386715" y="2660333"/>
                  <a:pt x="388620" y="2655570"/>
                </a:cubicBezTo>
                <a:cubicBezTo>
                  <a:pt x="397192" y="2636520"/>
                  <a:pt x="401955" y="2614613"/>
                  <a:pt x="407670" y="2591753"/>
                </a:cubicBezTo>
                <a:cubicBezTo>
                  <a:pt x="412432" y="2567940"/>
                  <a:pt x="416242" y="2543175"/>
                  <a:pt x="422910" y="2516505"/>
                </a:cubicBezTo>
                <a:cubicBezTo>
                  <a:pt x="429578" y="2490788"/>
                  <a:pt x="438150" y="2462213"/>
                  <a:pt x="453390" y="2436495"/>
                </a:cubicBezTo>
                <a:cubicBezTo>
                  <a:pt x="458152" y="2429828"/>
                  <a:pt x="461963" y="2424113"/>
                  <a:pt x="466725" y="2417445"/>
                </a:cubicBezTo>
                <a:lnTo>
                  <a:pt x="474345" y="2408873"/>
                </a:lnTo>
                <a:lnTo>
                  <a:pt x="478155" y="2404110"/>
                </a:lnTo>
                <a:lnTo>
                  <a:pt x="480060" y="2402205"/>
                </a:lnTo>
                <a:cubicBezTo>
                  <a:pt x="481013" y="2401253"/>
                  <a:pt x="480060" y="2402205"/>
                  <a:pt x="481965" y="2400300"/>
                </a:cubicBezTo>
                <a:lnTo>
                  <a:pt x="482917" y="2399348"/>
                </a:lnTo>
                <a:cubicBezTo>
                  <a:pt x="488633" y="2394585"/>
                  <a:pt x="493395" y="2390775"/>
                  <a:pt x="499110" y="2386013"/>
                </a:cubicBezTo>
                <a:cubicBezTo>
                  <a:pt x="505777" y="2381250"/>
                  <a:pt x="512445" y="2376488"/>
                  <a:pt x="520065" y="2372678"/>
                </a:cubicBezTo>
                <a:cubicBezTo>
                  <a:pt x="547688" y="2357438"/>
                  <a:pt x="578168" y="2348865"/>
                  <a:pt x="606743" y="2343150"/>
                </a:cubicBezTo>
                <a:cubicBezTo>
                  <a:pt x="636270" y="2337435"/>
                  <a:pt x="665797" y="2332673"/>
                  <a:pt x="693420" y="2326958"/>
                </a:cubicBezTo>
                <a:cubicBezTo>
                  <a:pt x="721043" y="2320290"/>
                  <a:pt x="747713" y="2310765"/>
                  <a:pt x="768668" y="2294573"/>
                </a:cubicBezTo>
                <a:cubicBezTo>
                  <a:pt x="774383" y="2290763"/>
                  <a:pt x="779145" y="2286000"/>
                  <a:pt x="783908" y="2281238"/>
                </a:cubicBezTo>
                <a:lnTo>
                  <a:pt x="790575" y="2273618"/>
                </a:lnTo>
                <a:cubicBezTo>
                  <a:pt x="793433" y="2270760"/>
                  <a:pt x="796290" y="2267903"/>
                  <a:pt x="798195" y="2265045"/>
                </a:cubicBezTo>
                <a:lnTo>
                  <a:pt x="802958" y="2257425"/>
                </a:lnTo>
                <a:cubicBezTo>
                  <a:pt x="804863" y="2254568"/>
                  <a:pt x="806768" y="2252663"/>
                  <a:pt x="807720" y="2248853"/>
                </a:cubicBezTo>
                <a:cubicBezTo>
                  <a:pt x="810577" y="2242185"/>
                  <a:pt x="814388" y="2236470"/>
                  <a:pt x="817245" y="2229803"/>
                </a:cubicBezTo>
                <a:cubicBezTo>
                  <a:pt x="828675" y="2203133"/>
                  <a:pt x="834390" y="2172653"/>
                  <a:pt x="840105" y="2141220"/>
                </a:cubicBezTo>
                <a:cubicBezTo>
                  <a:pt x="845820" y="2109788"/>
                  <a:pt x="852488" y="2075498"/>
                  <a:pt x="865822" y="2042160"/>
                </a:cubicBezTo>
                <a:cubicBezTo>
                  <a:pt x="868680" y="2033588"/>
                  <a:pt x="873443" y="2025968"/>
                  <a:pt x="878205" y="2017395"/>
                </a:cubicBezTo>
                <a:cubicBezTo>
                  <a:pt x="882968" y="2009775"/>
                  <a:pt x="887730" y="2001203"/>
                  <a:pt x="894397" y="1994535"/>
                </a:cubicBezTo>
                <a:lnTo>
                  <a:pt x="903922" y="1984058"/>
                </a:lnTo>
                <a:lnTo>
                  <a:pt x="905827" y="1981200"/>
                </a:lnTo>
                <a:lnTo>
                  <a:pt x="906780" y="1980248"/>
                </a:lnTo>
                <a:cubicBezTo>
                  <a:pt x="908685" y="1978343"/>
                  <a:pt x="907733" y="1979295"/>
                  <a:pt x="908685" y="1978343"/>
                </a:cubicBezTo>
                <a:lnTo>
                  <a:pt x="913447" y="1974533"/>
                </a:lnTo>
                <a:lnTo>
                  <a:pt x="922972" y="1965960"/>
                </a:lnTo>
                <a:cubicBezTo>
                  <a:pt x="926783" y="1963103"/>
                  <a:pt x="930593" y="1960245"/>
                  <a:pt x="935355" y="1957388"/>
                </a:cubicBezTo>
                <a:cubicBezTo>
                  <a:pt x="951547" y="1945958"/>
                  <a:pt x="968693" y="1939290"/>
                  <a:pt x="985838" y="1932623"/>
                </a:cubicBezTo>
                <a:cubicBezTo>
                  <a:pt x="1002983" y="1926908"/>
                  <a:pt x="1020127" y="1922145"/>
                  <a:pt x="1037272" y="1919288"/>
                </a:cubicBezTo>
                <a:cubicBezTo>
                  <a:pt x="1071563" y="1912620"/>
                  <a:pt x="1105852" y="1907858"/>
                  <a:pt x="1136333" y="1898333"/>
                </a:cubicBezTo>
                <a:cubicBezTo>
                  <a:pt x="1152525" y="1894523"/>
                  <a:pt x="1166813" y="1887855"/>
                  <a:pt x="1180148" y="1880235"/>
                </a:cubicBezTo>
                <a:cubicBezTo>
                  <a:pt x="1193483" y="1871663"/>
                  <a:pt x="1205865" y="1863090"/>
                  <a:pt x="1215390" y="1850708"/>
                </a:cubicBezTo>
                <a:cubicBezTo>
                  <a:pt x="1218248" y="1847850"/>
                  <a:pt x="1222058" y="1844040"/>
                  <a:pt x="1223963" y="1841183"/>
                </a:cubicBezTo>
                <a:lnTo>
                  <a:pt x="1229677" y="1831658"/>
                </a:lnTo>
                <a:cubicBezTo>
                  <a:pt x="1231583" y="1828800"/>
                  <a:pt x="1233488" y="1824990"/>
                  <a:pt x="1235393" y="1822133"/>
                </a:cubicBezTo>
                <a:lnTo>
                  <a:pt x="1241108" y="1811655"/>
                </a:lnTo>
                <a:cubicBezTo>
                  <a:pt x="1246823" y="1796415"/>
                  <a:pt x="1252538" y="1781175"/>
                  <a:pt x="1256348" y="1764983"/>
                </a:cubicBezTo>
                <a:cubicBezTo>
                  <a:pt x="1264920" y="1731645"/>
                  <a:pt x="1268730" y="1696403"/>
                  <a:pt x="1278255" y="1660208"/>
                </a:cubicBezTo>
                <a:cubicBezTo>
                  <a:pt x="1286827" y="1624013"/>
                  <a:pt x="1303020" y="1586865"/>
                  <a:pt x="1330643" y="1558290"/>
                </a:cubicBezTo>
                <a:lnTo>
                  <a:pt x="1331595" y="1557338"/>
                </a:lnTo>
                <a:cubicBezTo>
                  <a:pt x="1331595" y="1557338"/>
                  <a:pt x="1333500" y="1555433"/>
                  <a:pt x="1333500" y="1555433"/>
                </a:cubicBezTo>
                <a:lnTo>
                  <a:pt x="1336358" y="1553528"/>
                </a:lnTo>
                <a:lnTo>
                  <a:pt x="1341120" y="1548765"/>
                </a:lnTo>
                <a:cubicBezTo>
                  <a:pt x="1344930" y="1545908"/>
                  <a:pt x="1347788" y="1543050"/>
                  <a:pt x="1351598" y="1540193"/>
                </a:cubicBezTo>
                <a:cubicBezTo>
                  <a:pt x="1360170" y="1534478"/>
                  <a:pt x="1368743" y="1527810"/>
                  <a:pt x="1377315" y="1524000"/>
                </a:cubicBezTo>
                <a:cubicBezTo>
                  <a:pt x="1394460" y="1514475"/>
                  <a:pt x="1412558" y="1508760"/>
                  <a:pt x="1430655" y="1503998"/>
                </a:cubicBezTo>
                <a:cubicBezTo>
                  <a:pt x="1466850" y="1494473"/>
                  <a:pt x="1503045" y="1490663"/>
                  <a:pt x="1536383" y="1482090"/>
                </a:cubicBezTo>
                <a:cubicBezTo>
                  <a:pt x="1553527" y="1478280"/>
                  <a:pt x="1569720" y="1473518"/>
                  <a:pt x="1584960" y="1466850"/>
                </a:cubicBezTo>
                <a:cubicBezTo>
                  <a:pt x="1600200" y="1460183"/>
                  <a:pt x="1614488" y="1452563"/>
                  <a:pt x="1625918" y="1441133"/>
                </a:cubicBezTo>
                <a:lnTo>
                  <a:pt x="1630680" y="1437323"/>
                </a:lnTo>
                <a:lnTo>
                  <a:pt x="1632585" y="1435418"/>
                </a:lnTo>
                <a:lnTo>
                  <a:pt x="1633538" y="1434465"/>
                </a:lnTo>
                <a:cubicBezTo>
                  <a:pt x="1632585" y="1435418"/>
                  <a:pt x="1633538" y="1434465"/>
                  <a:pt x="1633538" y="1434465"/>
                </a:cubicBezTo>
                <a:lnTo>
                  <a:pt x="1642110" y="1423988"/>
                </a:lnTo>
                <a:lnTo>
                  <a:pt x="1646873" y="1419225"/>
                </a:lnTo>
                <a:lnTo>
                  <a:pt x="1649730" y="1414463"/>
                </a:lnTo>
                <a:lnTo>
                  <a:pt x="1656398" y="1404938"/>
                </a:lnTo>
                <a:cubicBezTo>
                  <a:pt x="1664018" y="1390650"/>
                  <a:pt x="1670685" y="1375410"/>
                  <a:pt x="1675448" y="1359218"/>
                </a:cubicBezTo>
                <a:cubicBezTo>
                  <a:pt x="1684973" y="1326833"/>
                  <a:pt x="1689735" y="1291590"/>
                  <a:pt x="1696402" y="1255395"/>
                </a:cubicBezTo>
                <a:cubicBezTo>
                  <a:pt x="1703070" y="1220153"/>
                  <a:pt x="1715452" y="1182053"/>
                  <a:pt x="1738312" y="1150620"/>
                </a:cubicBezTo>
                <a:cubicBezTo>
                  <a:pt x="1741170" y="1146810"/>
                  <a:pt x="1744980" y="1143000"/>
                  <a:pt x="1747837" y="1139190"/>
                </a:cubicBezTo>
                <a:lnTo>
                  <a:pt x="1752600" y="1133475"/>
                </a:lnTo>
                <a:lnTo>
                  <a:pt x="1753552" y="1132523"/>
                </a:lnTo>
                <a:cubicBezTo>
                  <a:pt x="1754505" y="1131570"/>
                  <a:pt x="1753552" y="1132523"/>
                  <a:pt x="1755458" y="1130618"/>
                </a:cubicBezTo>
                <a:lnTo>
                  <a:pt x="1758315" y="1128713"/>
                </a:lnTo>
                <a:cubicBezTo>
                  <a:pt x="1764983" y="1122998"/>
                  <a:pt x="1770698" y="1117283"/>
                  <a:pt x="1780223" y="1111568"/>
                </a:cubicBezTo>
                <a:cubicBezTo>
                  <a:pt x="1784033" y="1108710"/>
                  <a:pt x="1788795" y="1105853"/>
                  <a:pt x="1792605" y="1102995"/>
                </a:cubicBezTo>
                <a:lnTo>
                  <a:pt x="1804987" y="1096328"/>
                </a:lnTo>
                <a:cubicBezTo>
                  <a:pt x="1808798" y="1094423"/>
                  <a:pt x="1813560" y="1092518"/>
                  <a:pt x="1818323" y="1090613"/>
                </a:cubicBezTo>
                <a:lnTo>
                  <a:pt x="1831658" y="1085850"/>
                </a:lnTo>
                <a:cubicBezTo>
                  <a:pt x="1866900" y="1073468"/>
                  <a:pt x="1902143" y="1068705"/>
                  <a:pt x="1936433" y="1062038"/>
                </a:cubicBezTo>
                <a:cubicBezTo>
                  <a:pt x="1969770" y="1055370"/>
                  <a:pt x="2001202" y="1047750"/>
                  <a:pt x="2027873" y="1031558"/>
                </a:cubicBezTo>
                <a:cubicBezTo>
                  <a:pt x="2040255" y="1022985"/>
                  <a:pt x="2052637" y="1014413"/>
                  <a:pt x="2062162" y="1002983"/>
                </a:cubicBezTo>
                <a:cubicBezTo>
                  <a:pt x="2065020" y="1000125"/>
                  <a:pt x="2067877" y="996315"/>
                  <a:pt x="2070735" y="993458"/>
                </a:cubicBezTo>
                <a:lnTo>
                  <a:pt x="2076450" y="984885"/>
                </a:lnTo>
                <a:cubicBezTo>
                  <a:pt x="2080260" y="979170"/>
                  <a:pt x="2083118" y="971550"/>
                  <a:pt x="2086927" y="965835"/>
                </a:cubicBezTo>
                <a:cubicBezTo>
                  <a:pt x="2099310" y="938213"/>
                  <a:pt x="2105978" y="905828"/>
                  <a:pt x="2111693" y="874395"/>
                </a:cubicBezTo>
                <a:cubicBezTo>
                  <a:pt x="2117408" y="842010"/>
                  <a:pt x="2123123" y="808673"/>
                  <a:pt x="2135505" y="775335"/>
                </a:cubicBezTo>
                <a:cubicBezTo>
                  <a:pt x="2137410" y="771525"/>
                  <a:pt x="2138362" y="766763"/>
                  <a:pt x="2140268" y="762953"/>
                </a:cubicBezTo>
                <a:lnTo>
                  <a:pt x="2145983" y="751523"/>
                </a:lnTo>
                <a:cubicBezTo>
                  <a:pt x="2149793" y="743903"/>
                  <a:pt x="2155508" y="736283"/>
                  <a:pt x="2160270" y="728663"/>
                </a:cubicBezTo>
                <a:cubicBezTo>
                  <a:pt x="2165033" y="721043"/>
                  <a:pt x="2171700" y="715328"/>
                  <a:pt x="2177415" y="708660"/>
                </a:cubicBezTo>
                <a:cubicBezTo>
                  <a:pt x="2178368" y="707708"/>
                  <a:pt x="2177415" y="708660"/>
                  <a:pt x="2179320" y="706755"/>
                </a:cubicBezTo>
                <a:lnTo>
                  <a:pt x="2180273" y="705803"/>
                </a:lnTo>
                <a:lnTo>
                  <a:pt x="2182178" y="703898"/>
                </a:lnTo>
                <a:lnTo>
                  <a:pt x="2186940" y="700088"/>
                </a:lnTo>
                <a:cubicBezTo>
                  <a:pt x="2189798" y="697230"/>
                  <a:pt x="2192655" y="694373"/>
                  <a:pt x="2196465" y="692468"/>
                </a:cubicBezTo>
                <a:cubicBezTo>
                  <a:pt x="2204085" y="687705"/>
                  <a:pt x="2211705" y="681038"/>
                  <a:pt x="2219325" y="677228"/>
                </a:cubicBezTo>
                <a:cubicBezTo>
                  <a:pt x="2226945" y="673418"/>
                  <a:pt x="2234565" y="668655"/>
                  <a:pt x="2242185" y="665798"/>
                </a:cubicBezTo>
                <a:lnTo>
                  <a:pt x="2253615" y="661035"/>
                </a:lnTo>
                <a:cubicBezTo>
                  <a:pt x="2257425" y="659130"/>
                  <a:pt x="2261235" y="658178"/>
                  <a:pt x="2265045" y="657225"/>
                </a:cubicBezTo>
                <a:cubicBezTo>
                  <a:pt x="2272665" y="654368"/>
                  <a:pt x="2281237" y="652463"/>
                  <a:pt x="2288858" y="650558"/>
                </a:cubicBezTo>
                <a:cubicBezTo>
                  <a:pt x="2320290" y="642938"/>
                  <a:pt x="2350770" y="639128"/>
                  <a:pt x="2378393" y="632460"/>
                </a:cubicBezTo>
                <a:cubicBezTo>
                  <a:pt x="2406968" y="625793"/>
                  <a:pt x="2432685" y="617220"/>
                  <a:pt x="2454593" y="603885"/>
                </a:cubicBezTo>
                <a:cubicBezTo>
                  <a:pt x="2459355" y="600075"/>
                  <a:pt x="2465070" y="597218"/>
                  <a:pt x="2469833" y="592455"/>
                </a:cubicBezTo>
                <a:lnTo>
                  <a:pt x="2476500" y="585788"/>
                </a:lnTo>
                <a:lnTo>
                  <a:pt x="2478405" y="583883"/>
                </a:lnTo>
                <a:cubicBezTo>
                  <a:pt x="2479358" y="583883"/>
                  <a:pt x="2477453" y="584835"/>
                  <a:pt x="2478405" y="583883"/>
                </a:cubicBezTo>
                <a:lnTo>
                  <a:pt x="2479358" y="582930"/>
                </a:lnTo>
                <a:lnTo>
                  <a:pt x="2483168" y="579120"/>
                </a:lnTo>
                <a:cubicBezTo>
                  <a:pt x="2487930" y="573405"/>
                  <a:pt x="2492693" y="567690"/>
                  <a:pt x="2495550" y="563880"/>
                </a:cubicBezTo>
                <a:cubicBezTo>
                  <a:pt x="2498408" y="559118"/>
                  <a:pt x="2502218" y="554355"/>
                  <a:pt x="2504123" y="548640"/>
                </a:cubicBezTo>
                <a:cubicBezTo>
                  <a:pt x="2515553" y="526733"/>
                  <a:pt x="2522220" y="501968"/>
                  <a:pt x="2527935" y="476250"/>
                </a:cubicBezTo>
                <a:cubicBezTo>
                  <a:pt x="2532698" y="450533"/>
                  <a:pt x="2536508" y="424815"/>
                  <a:pt x="2542223" y="398145"/>
                </a:cubicBezTo>
                <a:cubicBezTo>
                  <a:pt x="2547937" y="372428"/>
                  <a:pt x="2555558" y="345758"/>
                  <a:pt x="2569845" y="321945"/>
                </a:cubicBezTo>
                <a:cubicBezTo>
                  <a:pt x="2576512" y="310515"/>
                  <a:pt x="2584133" y="299085"/>
                  <a:pt x="2593658" y="288608"/>
                </a:cubicBezTo>
                <a:lnTo>
                  <a:pt x="2597468" y="284798"/>
                </a:lnTo>
                <a:lnTo>
                  <a:pt x="2599373" y="282893"/>
                </a:lnTo>
                <a:lnTo>
                  <a:pt x="2600325" y="281940"/>
                </a:lnTo>
                <a:cubicBezTo>
                  <a:pt x="2601278" y="280988"/>
                  <a:pt x="2600325" y="281940"/>
                  <a:pt x="2602230" y="280035"/>
                </a:cubicBezTo>
                <a:lnTo>
                  <a:pt x="2608898" y="274320"/>
                </a:lnTo>
                <a:cubicBezTo>
                  <a:pt x="2613660" y="270510"/>
                  <a:pt x="2616518" y="266700"/>
                  <a:pt x="2623185" y="262890"/>
                </a:cubicBezTo>
                <a:cubicBezTo>
                  <a:pt x="2628900" y="259080"/>
                  <a:pt x="2634615" y="255270"/>
                  <a:pt x="2640330" y="251460"/>
                </a:cubicBezTo>
                <a:cubicBezTo>
                  <a:pt x="2646045" y="248603"/>
                  <a:pt x="2651760" y="245745"/>
                  <a:pt x="2657475" y="242888"/>
                </a:cubicBezTo>
                <a:cubicBezTo>
                  <a:pt x="2668905" y="238125"/>
                  <a:pt x="2680335" y="233363"/>
                  <a:pt x="2691765" y="230505"/>
                </a:cubicBezTo>
                <a:cubicBezTo>
                  <a:pt x="2714625" y="223838"/>
                  <a:pt x="2735580" y="219075"/>
                  <a:pt x="2755583" y="215265"/>
                </a:cubicBezTo>
                <a:cubicBezTo>
                  <a:pt x="2775585" y="211455"/>
                  <a:pt x="2794635" y="208598"/>
                  <a:pt x="2812733" y="203835"/>
                </a:cubicBezTo>
                <a:cubicBezTo>
                  <a:pt x="2830830" y="200025"/>
                  <a:pt x="2846070" y="194310"/>
                  <a:pt x="2860358" y="187643"/>
                </a:cubicBezTo>
                <a:cubicBezTo>
                  <a:pt x="2867025" y="183833"/>
                  <a:pt x="2873693" y="180975"/>
                  <a:pt x="2879408" y="177165"/>
                </a:cubicBezTo>
                <a:cubicBezTo>
                  <a:pt x="2882265" y="175260"/>
                  <a:pt x="2885123" y="173355"/>
                  <a:pt x="2887980" y="171450"/>
                </a:cubicBezTo>
                <a:cubicBezTo>
                  <a:pt x="2890837" y="169545"/>
                  <a:pt x="2892743" y="166688"/>
                  <a:pt x="2895600" y="164783"/>
                </a:cubicBezTo>
                <a:lnTo>
                  <a:pt x="2899410" y="161925"/>
                </a:lnTo>
                <a:lnTo>
                  <a:pt x="2901315" y="160020"/>
                </a:lnTo>
                <a:lnTo>
                  <a:pt x="2902268" y="159068"/>
                </a:lnTo>
                <a:lnTo>
                  <a:pt x="2902268" y="159068"/>
                </a:lnTo>
                <a:cubicBezTo>
                  <a:pt x="2902268" y="159068"/>
                  <a:pt x="2900362" y="160973"/>
                  <a:pt x="2901315" y="160020"/>
                </a:cubicBezTo>
                <a:cubicBezTo>
                  <a:pt x="2904173" y="157163"/>
                  <a:pt x="2906078" y="154305"/>
                  <a:pt x="2908935" y="151448"/>
                </a:cubicBezTo>
                <a:cubicBezTo>
                  <a:pt x="2911793" y="148590"/>
                  <a:pt x="2913698" y="145733"/>
                  <a:pt x="2915603" y="142875"/>
                </a:cubicBezTo>
                <a:cubicBezTo>
                  <a:pt x="2917508" y="140018"/>
                  <a:pt x="2918460" y="138113"/>
                  <a:pt x="2920365" y="135255"/>
                </a:cubicBezTo>
                <a:cubicBezTo>
                  <a:pt x="2926080" y="126683"/>
                  <a:pt x="2930843" y="115253"/>
                  <a:pt x="2934653" y="105728"/>
                </a:cubicBezTo>
                <a:cubicBezTo>
                  <a:pt x="2936558" y="100965"/>
                  <a:pt x="2938462" y="95250"/>
                  <a:pt x="2939415" y="90488"/>
                </a:cubicBezTo>
                <a:cubicBezTo>
                  <a:pt x="2941320" y="85725"/>
                  <a:pt x="2942273" y="80963"/>
                  <a:pt x="2943225" y="76200"/>
                </a:cubicBezTo>
                <a:cubicBezTo>
                  <a:pt x="2946083" y="66675"/>
                  <a:pt x="2947035" y="58103"/>
                  <a:pt x="2948940" y="50483"/>
                </a:cubicBezTo>
                <a:cubicBezTo>
                  <a:pt x="2954655" y="17145"/>
                  <a:pt x="2958465" y="0"/>
                  <a:pt x="2958465" y="0"/>
                </a:cubicBezTo>
                <a:lnTo>
                  <a:pt x="3007043" y="8572"/>
                </a:lnTo>
                <a:cubicBezTo>
                  <a:pt x="3007043" y="8572"/>
                  <a:pt x="3006090" y="13335"/>
                  <a:pt x="3005137" y="21908"/>
                </a:cubicBezTo>
                <a:cubicBezTo>
                  <a:pt x="3003233" y="30480"/>
                  <a:pt x="3001328" y="42862"/>
                  <a:pt x="2998470" y="60008"/>
                </a:cubicBezTo>
                <a:cubicBezTo>
                  <a:pt x="2996565" y="68580"/>
                  <a:pt x="2994660" y="78105"/>
                  <a:pt x="2991803" y="88583"/>
                </a:cubicBezTo>
                <a:cubicBezTo>
                  <a:pt x="2989898" y="94298"/>
                  <a:pt x="2988945" y="99060"/>
                  <a:pt x="2987040" y="105728"/>
                </a:cubicBezTo>
                <a:cubicBezTo>
                  <a:pt x="2985135" y="111442"/>
                  <a:pt x="2983230" y="118110"/>
                  <a:pt x="2980373" y="123825"/>
                </a:cubicBezTo>
                <a:cubicBezTo>
                  <a:pt x="2974658" y="136208"/>
                  <a:pt x="2969895" y="149543"/>
                  <a:pt x="2959418" y="163830"/>
                </a:cubicBezTo>
                <a:cubicBezTo>
                  <a:pt x="2957512" y="167640"/>
                  <a:pt x="2954655" y="171450"/>
                  <a:pt x="2951798" y="174308"/>
                </a:cubicBezTo>
                <a:cubicBezTo>
                  <a:pt x="2948940" y="177165"/>
                  <a:pt x="2947035" y="180023"/>
                  <a:pt x="2944178" y="182880"/>
                </a:cubicBezTo>
                <a:cubicBezTo>
                  <a:pt x="2941320" y="185738"/>
                  <a:pt x="2939415" y="188595"/>
                  <a:pt x="2936558" y="191453"/>
                </a:cubicBezTo>
                <a:cubicBezTo>
                  <a:pt x="2937510" y="190500"/>
                  <a:pt x="2934653" y="193358"/>
                  <a:pt x="2934653" y="193358"/>
                </a:cubicBezTo>
                <a:lnTo>
                  <a:pt x="2933700" y="194310"/>
                </a:lnTo>
                <a:lnTo>
                  <a:pt x="2932748" y="195263"/>
                </a:lnTo>
                <a:lnTo>
                  <a:pt x="2929890" y="197168"/>
                </a:lnTo>
                <a:lnTo>
                  <a:pt x="2926080" y="198120"/>
                </a:lnTo>
                <a:cubicBezTo>
                  <a:pt x="2922270" y="200978"/>
                  <a:pt x="2919412" y="203835"/>
                  <a:pt x="2915603" y="206693"/>
                </a:cubicBezTo>
                <a:cubicBezTo>
                  <a:pt x="2911793" y="209550"/>
                  <a:pt x="2907983" y="211455"/>
                  <a:pt x="2904173" y="214313"/>
                </a:cubicBezTo>
                <a:cubicBezTo>
                  <a:pt x="2896553" y="220028"/>
                  <a:pt x="2887980" y="222885"/>
                  <a:pt x="2878455" y="227648"/>
                </a:cubicBezTo>
                <a:cubicBezTo>
                  <a:pt x="2860358" y="235268"/>
                  <a:pt x="2841308" y="240983"/>
                  <a:pt x="2822258" y="245745"/>
                </a:cubicBezTo>
                <a:cubicBezTo>
                  <a:pt x="2783205" y="255270"/>
                  <a:pt x="2742248" y="258128"/>
                  <a:pt x="2703195" y="269558"/>
                </a:cubicBezTo>
                <a:cubicBezTo>
                  <a:pt x="2693670" y="272415"/>
                  <a:pt x="2684145" y="276225"/>
                  <a:pt x="2674620" y="280035"/>
                </a:cubicBezTo>
                <a:cubicBezTo>
                  <a:pt x="2669858" y="281940"/>
                  <a:pt x="2666048" y="284798"/>
                  <a:pt x="2661285" y="286703"/>
                </a:cubicBezTo>
                <a:cubicBezTo>
                  <a:pt x="2657475" y="289560"/>
                  <a:pt x="2653665" y="291465"/>
                  <a:pt x="2648903" y="294323"/>
                </a:cubicBezTo>
                <a:cubicBezTo>
                  <a:pt x="2645093" y="296228"/>
                  <a:pt x="2640330" y="300990"/>
                  <a:pt x="2635568" y="304800"/>
                </a:cubicBezTo>
                <a:lnTo>
                  <a:pt x="2628900" y="310515"/>
                </a:lnTo>
                <a:cubicBezTo>
                  <a:pt x="2630805" y="308610"/>
                  <a:pt x="2628900" y="310515"/>
                  <a:pt x="2628900" y="310515"/>
                </a:cubicBezTo>
                <a:lnTo>
                  <a:pt x="2627948" y="311468"/>
                </a:lnTo>
                <a:lnTo>
                  <a:pt x="2626995" y="313373"/>
                </a:lnTo>
                <a:lnTo>
                  <a:pt x="2624137" y="316230"/>
                </a:lnTo>
                <a:cubicBezTo>
                  <a:pt x="2616518" y="323850"/>
                  <a:pt x="2610803" y="332423"/>
                  <a:pt x="2606040" y="341948"/>
                </a:cubicBezTo>
                <a:cubicBezTo>
                  <a:pt x="2595562" y="360998"/>
                  <a:pt x="2587943" y="382905"/>
                  <a:pt x="2583180" y="407670"/>
                </a:cubicBezTo>
                <a:cubicBezTo>
                  <a:pt x="2577465" y="431483"/>
                  <a:pt x="2573655" y="458153"/>
                  <a:pt x="2568893" y="484823"/>
                </a:cubicBezTo>
                <a:cubicBezTo>
                  <a:pt x="2563178" y="511493"/>
                  <a:pt x="2556510" y="541020"/>
                  <a:pt x="2541270" y="568643"/>
                </a:cubicBezTo>
                <a:cubicBezTo>
                  <a:pt x="2538412" y="575310"/>
                  <a:pt x="2532698" y="582930"/>
                  <a:pt x="2527935" y="589598"/>
                </a:cubicBezTo>
                <a:cubicBezTo>
                  <a:pt x="2523173" y="597218"/>
                  <a:pt x="2518410" y="601980"/>
                  <a:pt x="2513648" y="606743"/>
                </a:cubicBezTo>
                <a:lnTo>
                  <a:pt x="2509837" y="610553"/>
                </a:lnTo>
                <a:lnTo>
                  <a:pt x="2508885" y="611505"/>
                </a:lnTo>
                <a:cubicBezTo>
                  <a:pt x="2509837" y="610553"/>
                  <a:pt x="2506980" y="613410"/>
                  <a:pt x="2506980" y="613410"/>
                </a:cubicBezTo>
                <a:lnTo>
                  <a:pt x="2505075" y="615315"/>
                </a:lnTo>
                <a:lnTo>
                  <a:pt x="2495550" y="622935"/>
                </a:lnTo>
                <a:cubicBezTo>
                  <a:pt x="2489835" y="628650"/>
                  <a:pt x="2482215" y="632460"/>
                  <a:pt x="2475548" y="637223"/>
                </a:cubicBezTo>
                <a:cubicBezTo>
                  <a:pt x="2447925" y="654368"/>
                  <a:pt x="2416493" y="663893"/>
                  <a:pt x="2386012" y="670560"/>
                </a:cubicBezTo>
                <a:cubicBezTo>
                  <a:pt x="2355533" y="677228"/>
                  <a:pt x="2325053" y="680085"/>
                  <a:pt x="2296478" y="686753"/>
                </a:cubicBezTo>
                <a:cubicBezTo>
                  <a:pt x="2288858" y="688658"/>
                  <a:pt x="2282190" y="689610"/>
                  <a:pt x="2275523" y="692468"/>
                </a:cubicBezTo>
                <a:cubicBezTo>
                  <a:pt x="2271712" y="693420"/>
                  <a:pt x="2268855" y="694373"/>
                  <a:pt x="2265045" y="695325"/>
                </a:cubicBezTo>
                <a:lnTo>
                  <a:pt x="2254568" y="699135"/>
                </a:lnTo>
                <a:cubicBezTo>
                  <a:pt x="2247900" y="701040"/>
                  <a:pt x="2241233" y="704850"/>
                  <a:pt x="2235518" y="707708"/>
                </a:cubicBezTo>
                <a:cubicBezTo>
                  <a:pt x="2228850" y="710565"/>
                  <a:pt x="2224087" y="714375"/>
                  <a:pt x="2218373" y="718185"/>
                </a:cubicBezTo>
                <a:cubicBezTo>
                  <a:pt x="2215515" y="720090"/>
                  <a:pt x="2212658" y="722948"/>
                  <a:pt x="2209800" y="725805"/>
                </a:cubicBezTo>
                <a:lnTo>
                  <a:pt x="2205037" y="729615"/>
                </a:lnTo>
                <a:lnTo>
                  <a:pt x="2203133" y="731520"/>
                </a:lnTo>
                <a:lnTo>
                  <a:pt x="2202180" y="732473"/>
                </a:lnTo>
                <a:cubicBezTo>
                  <a:pt x="2203133" y="731520"/>
                  <a:pt x="2202180" y="732473"/>
                  <a:pt x="2202180" y="732473"/>
                </a:cubicBezTo>
                <a:cubicBezTo>
                  <a:pt x="2197418" y="738188"/>
                  <a:pt x="2192655" y="742950"/>
                  <a:pt x="2188845" y="748665"/>
                </a:cubicBezTo>
                <a:cubicBezTo>
                  <a:pt x="2185035" y="754380"/>
                  <a:pt x="2180273" y="760095"/>
                  <a:pt x="2177415" y="766763"/>
                </a:cubicBezTo>
                <a:lnTo>
                  <a:pt x="2172653" y="776288"/>
                </a:lnTo>
                <a:cubicBezTo>
                  <a:pt x="2170748" y="780098"/>
                  <a:pt x="2169795" y="782955"/>
                  <a:pt x="2168843" y="786765"/>
                </a:cubicBezTo>
                <a:cubicBezTo>
                  <a:pt x="2158365" y="814388"/>
                  <a:pt x="2152650" y="845820"/>
                  <a:pt x="2146935" y="879158"/>
                </a:cubicBezTo>
                <a:cubicBezTo>
                  <a:pt x="2141220" y="911543"/>
                  <a:pt x="2135505" y="946785"/>
                  <a:pt x="2120265" y="980123"/>
                </a:cubicBezTo>
                <a:cubicBezTo>
                  <a:pt x="2115503" y="988695"/>
                  <a:pt x="2112645" y="996315"/>
                  <a:pt x="2106930" y="1004888"/>
                </a:cubicBezTo>
                <a:lnTo>
                  <a:pt x="2098358" y="1017270"/>
                </a:lnTo>
                <a:cubicBezTo>
                  <a:pt x="2095500" y="1021080"/>
                  <a:pt x="2092643" y="1023938"/>
                  <a:pt x="2089785" y="1026795"/>
                </a:cubicBezTo>
                <a:cubicBezTo>
                  <a:pt x="2077402" y="1041083"/>
                  <a:pt x="2062162" y="1052513"/>
                  <a:pt x="2045970" y="1062990"/>
                </a:cubicBezTo>
                <a:cubicBezTo>
                  <a:pt x="2012633" y="1082040"/>
                  <a:pt x="1976437" y="1089660"/>
                  <a:pt x="1942148" y="1096328"/>
                </a:cubicBezTo>
                <a:cubicBezTo>
                  <a:pt x="1907858" y="1102043"/>
                  <a:pt x="1873568" y="1106805"/>
                  <a:pt x="1842135" y="1117283"/>
                </a:cubicBezTo>
                <a:lnTo>
                  <a:pt x="1830705" y="1122045"/>
                </a:lnTo>
                <a:cubicBezTo>
                  <a:pt x="1826895" y="1122998"/>
                  <a:pt x="1823085" y="1124903"/>
                  <a:pt x="1819275" y="1126808"/>
                </a:cubicBezTo>
                <a:lnTo>
                  <a:pt x="1808798" y="1132523"/>
                </a:lnTo>
                <a:cubicBezTo>
                  <a:pt x="1805940" y="1134428"/>
                  <a:pt x="1802130" y="1136333"/>
                  <a:pt x="1799273" y="1138238"/>
                </a:cubicBezTo>
                <a:cubicBezTo>
                  <a:pt x="1793558" y="1141095"/>
                  <a:pt x="1785937" y="1148715"/>
                  <a:pt x="1780223" y="1153478"/>
                </a:cubicBezTo>
                <a:lnTo>
                  <a:pt x="1777365" y="1155383"/>
                </a:lnTo>
                <a:cubicBezTo>
                  <a:pt x="1778318" y="1154430"/>
                  <a:pt x="1777365" y="1155383"/>
                  <a:pt x="1777365" y="1155383"/>
                </a:cubicBezTo>
                <a:lnTo>
                  <a:pt x="1776412" y="1156335"/>
                </a:lnTo>
                <a:lnTo>
                  <a:pt x="1772602" y="1161098"/>
                </a:lnTo>
                <a:cubicBezTo>
                  <a:pt x="1769745" y="1163955"/>
                  <a:pt x="1766887" y="1166813"/>
                  <a:pt x="1764983" y="1169670"/>
                </a:cubicBezTo>
                <a:cubicBezTo>
                  <a:pt x="1746885" y="1195388"/>
                  <a:pt x="1735455" y="1226820"/>
                  <a:pt x="1729740" y="1261110"/>
                </a:cubicBezTo>
                <a:cubicBezTo>
                  <a:pt x="1723073" y="1295400"/>
                  <a:pt x="1719262" y="1330643"/>
                  <a:pt x="1707833" y="1367790"/>
                </a:cubicBezTo>
                <a:cubicBezTo>
                  <a:pt x="1703070" y="1385888"/>
                  <a:pt x="1695450" y="1403985"/>
                  <a:pt x="1685925" y="1421130"/>
                </a:cubicBezTo>
                <a:lnTo>
                  <a:pt x="1677352" y="1434465"/>
                </a:lnTo>
                <a:lnTo>
                  <a:pt x="1672590" y="1441133"/>
                </a:lnTo>
                <a:lnTo>
                  <a:pt x="1667827" y="1445895"/>
                </a:lnTo>
                <a:lnTo>
                  <a:pt x="1659255" y="1456373"/>
                </a:lnTo>
                <a:cubicBezTo>
                  <a:pt x="1658302" y="1457325"/>
                  <a:pt x="1659255" y="1456373"/>
                  <a:pt x="1657350" y="1458278"/>
                </a:cubicBezTo>
                <a:lnTo>
                  <a:pt x="1656398" y="1459230"/>
                </a:lnTo>
                <a:lnTo>
                  <a:pt x="1653540" y="1462088"/>
                </a:lnTo>
                <a:lnTo>
                  <a:pt x="1647825" y="1466850"/>
                </a:lnTo>
                <a:cubicBezTo>
                  <a:pt x="1640205" y="1473518"/>
                  <a:pt x="1631633" y="1479233"/>
                  <a:pt x="1624013" y="1484948"/>
                </a:cubicBezTo>
                <a:cubicBezTo>
                  <a:pt x="1620202" y="1487805"/>
                  <a:pt x="1615440" y="1489710"/>
                  <a:pt x="1610677" y="1491615"/>
                </a:cubicBezTo>
                <a:cubicBezTo>
                  <a:pt x="1605915" y="1493520"/>
                  <a:pt x="1602105" y="1496378"/>
                  <a:pt x="1597343" y="1498283"/>
                </a:cubicBezTo>
                <a:cubicBezTo>
                  <a:pt x="1579245" y="1505903"/>
                  <a:pt x="1561148" y="1510665"/>
                  <a:pt x="1543050" y="1514475"/>
                </a:cubicBezTo>
                <a:cubicBezTo>
                  <a:pt x="1506855" y="1522095"/>
                  <a:pt x="1470660" y="1525905"/>
                  <a:pt x="1438275" y="1534478"/>
                </a:cubicBezTo>
                <a:cubicBezTo>
                  <a:pt x="1422083" y="1539240"/>
                  <a:pt x="1405890" y="1544003"/>
                  <a:pt x="1391602" y="1551623"/>
                </a:cubicBezTo>
                <a:cubicBezTo>
                  <a:pt x="1383983" y="1555433"/>
                  <a:pt x="1378268" y="1559243"/>
                  <a:pt x="1371600" y="1564005"/>
                </a:cubicBezTo>
                <a:cubicBezTo>
                  <a:pt x="1368743" y="1565910"/>
                  <a:pt x="1364933" y="1569720"/>
                  <a:pt x="1361123" y="1572578"/>
                </a:cubicBezTo>
                <a:lnTo>
                  <a:pt x="1356360" y="1577340"/>
                </a:lnTo>
                <a:lnTo>
                  <a:pt x="1353502" y="1579245"/>
                </a:lnTo>
                <a:cubicBezTo>
                  <a:pt x="1352550" y="1580198"/>
                  <a:pt x="1354455" y="1578293"/>
                  <a:pt x="1353502" y="1579245"/>
                </a:cubicBezTo>
                <a:lnTo>
                  <a:pt x="1352550" y="1580198"/>
                </a:lnTo>
                <a:cubicBezTo>
                  <a:pt x="1330643" y="1603058"/>
                  <a:pt x="1317308" y="1633538"/>
                  <a:pt x="1309688" y="1666875"/>
                </a:cubicBezTo>
                <a:cubicBezTo>
                  <a:pt x="1302068" y="1700213"/>
                  <a:pt x="1298258" y="1735455"/>
                  <a:pt x="1289685" y="1771650"/>
                </a:cubicBezTo>
                <a:cubicBezTo>
                  <a:pt x="1285875" y="1789748"/>
                  <a:pt x="1280160" y="1807845"/>
                  <a:pt x="1272540" y="1824990"/>
                </a:cubicBezTo>
                <a:lnTo>
                  <a:pt x="1265873" y="1838325"/>
                </a:lnTo>
                <a:cubicBezTo>
                  <a:pt x="1263968" y="1843088"/>
                  <a:pt x="1262063" y="1846898"/>
                  <a:pt x="1258252" y="1851660"/>
                </a:cubicBezTo>
                <a:lnTo>
                  <a:pt x="1249680" y="1864995"/>
                </a:lnTo>
                <a:cubicBezTo>
                  <a:pt x="1246823" y="1868805"/>
                  <a:pt x="1243965" y="1871663"/>
                  <a:pt x="1241108" y="1875473"/>
                </a:cubicBezTo>
                <a:cubicBezTo>
                  <a:pt x="1228725" y="1890713"/>
                  <a:pt x="1212533" y="1902143"/>
                  <a:pt x="1196340" y="1912620"/>
                </a:cubicBezTo>
                <a:cubicBezTo>
                  <a:pt x="1179195" y="1921193"/>
                  <a:pt x="1162050" y="1929765"/>
                  <a:pt x="1143952" y="1934528"/>
                </a:cubicBezTo>
                <a:cubicBezTo>
                  <a:pt x="1108710" y="1945005"/>
                  <a:pt x="1073468" y="1948815"/>
                  <a:pt x="1041083" y="1955483"/>
                </a:cubicBezTo>
                <a:cubicBezTo>
                  <a:pt x="1024890" y="1958340"/>
                  <a:pt x="1008697" y="1962150"/>
                  <a:pt x="993458" y="1966913"/>
                </a:cubicBezTo>
                <a:cubicBezTo>
                  <a:pt x="985838" y="1969770"/>
                  <a:pt x="979170" y="1972628"/>
                  <a:pt x="971550" y="1975485"/>
                </a:cubicBezTo>
                <a:cubicBezTo>
                  <a:pt x="964883" y="1979295"/>
                  <a:pt x="957263" y="1982153"/>
                  <a:pt x="952500" y="1985963"/>
                </a:cubicBezTo>
                <a:cubicBezTo>
                  <a:pt x="949643" y="1987868"/>
                  <a:pt x="946785" y="1989773"/>
                  <a:pt x="943927" y="1991678"/>
                </a:cubicBezTo>
                <a:lnTo>
                  <a:pt x="934402" y="2000250"/>
                </a:lnTo>
                <a:lnTo>
                  <a:pt x="929640" y="2004060"/>
                </a:lnTo>
                <a:cubicBezTo>
                  <a:pt x="929640" y="2004060"/>
                  <a:pt x="927735" y="2005965"/>
                  <a:pt x="929640" y="2004060"/>
                </a:cubicBezTo>
                <a:lnTo>
                  <a:pt x="928688" y="2005013"/>
                </a:lnTo>
                <a:lnTo>
                  <a:pt x="926783" y="2006918"/>
                </a:lnTo>
                <a:lnTo>
                  <a:pt x="919163" y="2015490"/>
                </a:lnTo>
                <a:cubicBezTo>
                  <a:pt x="914400" y="2021205"/>
                  <a:pt x="910590" y="2027873"/>
                  <a:pt x="906780" y="2033588"/>
                </a:cubicBezTo>
                <a:cubicBezTo>
                  <a:pt x="903922" y="2040255"/>
                  <a:pt x="900113" y="2046923"/>
                  <a:pt x="897255" y="2053590"/>
                </a:cubicBezTo>
                <a:cubicBezTo>
                  <a:pt x="885825" y="2081213"/>
                  <a:pt x="881063" y="2112645"/>
                  <a:pt x="875347" y="2145030"/>
                </a:cubicBezTo>
                <a:cubicBezTo>
                  <a:pt x="869633" y="2177415"/>
                  <a:pt x="864870" y="2209800"/>
                  <a:pt x="851535" y="2242185"/>
                </a:cubicBezTo>
                <a:cubicBezTo>
                  <a:pt x="848677" y="2250758"/>
                  <a:pt x="844868" y="2258378"/>
                  <a:pt x="841058" y="2265998"/>
                </a:cubicBezTo>
                <a:cubicBezTo>
                  <a:pt x="839152" y="2269808"/>
                  <a:pt x="836295" y="2273618"/>
                  <a:pt x="834390" y="2277428"/>
                </a:cubicBezTo>
                <a:lnTo>
                  <a:pt x="826770" y="2288858"/>
                </a:lnTo>
                <a:cubicBezTo>
                  <a:pt x="823913" y="2292668"/>
                  <a:pt x="822008" y="2294573"/>
                  <a:pt x="819150" y="2298383"/>
                </a:cubicBezTo>
                <a:lnTo>
                  <a:pt x="815340" y="2303145"/>
                </a:lnTo>
                <a:lnTo>
                  <a:pt x="813435" y="2305050"/>
                </a:lnTo>
                <a:lnTo>
                  <a:pt x="812483" y="2306003"/>
                </a:lnTo>
                <a:cubicBezTo>
                  <a:pt x="811530" y="2306955"/>
                  <a:pt x="812483" y="2306003"/>
                  <a:pt x="810577" y="2307908"/>
                </a:cubicBezTo>
                <a:cubicBezTo>
                  <a:pt x="803910" y="2313623"/>
                  <a:pt x="797243" y="2319338"/>
                  <a:pt x="790575" y="2325053"/>
                </a:cubicBezTo>
                <a:cubicBezTo>
                  <a:pt x="776288" y="2335530"/>
                  <a:pt x="761047" y="2344103"/>
                  <a:pt x="745808" y="2349818"/>
                </a:cubicBezTo>
                <a:lnTo>
                  <a:pt x="734377" y="2354580"/>
                </a:lnTo>
                <a:cubicBezTo>
                  <a:pt x="730568" y="2356485"/>
                  <a:pt x="726758" y="2356485"/>
                  <a:pt x="722947" y="2358390"/>
                </a:cubicBezTo>
                <a:lnTo>
                  <a:pt x="711518" y="2362200"/>
                </a:lnTo>
                <a:lnTo>
                  <a:pt x="700088" y="2365058"/>
                </a:lnTo>
                <a:cubicBezTo>
                  <a:pt x="669608" y="2372678"/>
                  <a:pt x="640080" y="2376488"/>
                  <a:pt x="612458" y="2382203"/>
                </a:cubicBezTo>
                <a:cubicBezTo>
                  <a:pt x="584835" y="2387918"/>
                  <a:pt x="559118" y="2395538"/>
                  <a:pt x="538163" y="2407920"/>
                </a:cubicBezTo>
                <a:cubicBezTo>
                  <a:pt x="533400" y="2410778"/>
                  <a:pt x="528638" y="2413635"/>
                  <a:pt x="523875" y="2417445"/>
                </a:cubicBezTo>
                <a:cubicBezTo>
                  <a:pt x="519113" y="2421255"/>
                  <a:pt x="513397" y="2426018"/>
                  <a:pt x="508635" y="2430780"/>
                </a:cubicBezTo>
                <a:cubicBezTo>
                  <a:pt x="504825" y="2434590"/>
                  <a:pt x="501015" y="2439353"/>
                  <a:pt x="498158" y="2443163"/>
                </a:cubicBezTo>
                <a:cubicBezTo>
                  <a:pt x="494347" y="2447925"/>
                  <a:pt x="491490" y="2452688"/>
                  <a:pt x="488633" y="2457450"/>
                </a:cubicBezTo>
                <a:cubicBezTo>
                  <a:pt x="476250" y="2477453"/>
                  <a:pt x="469583" y="2501265"/>
                  <a:pt x="464820" y="2525078"/>
                </a:cubicBezTo>
                <a:cubicBezTo>
                  <a:pt x="460058" y="2548890"/>
                  <a:pt x="456247" y="2573655"/>
                  <a:pt x="451485" y="2598420"/>
                </a:cubicBezTo>
                <a:cubicBezTo>
                  <a:pt x="446722" y="2623185"/>
                  <a:pt x="441008" y="2647950"/>
                  <a:pt x="431483" y="2672715"/>
                </a:cubicBezTo>
                <a:cubicBezTo>
                  <a:pt x="429578" y="2678430"/>
                  <a:pt x="425767" y="2684145"/>
                  <a:pt x="422910" y="2689860"/>
                </a:cubicBezTo>
                <a:cubicBezTo>
                  <a:pt x="420053" y="2695575"/>
                  <a:pt x="416242" y="2701290"/>
                  <a:pt x="412432" y="2707005"/>
                </a:cubicBezTo>
                <a:cubicBezTo>
                  <a:pt x="408622" y="2712720"/>
                  <a:pt x="404813" y="2718435"/>
                  <a:pt x="401003" y="2722245"/>
                </a:cubicBezTo>
                <a:lnTo>
                  <a:pt x="395288" y="2728913"/>
                </a:lnTo>
                <a:lnTo>
                  <a:pt x="392430" y="2731770"/>
                </a:lnTo>
                <a:lnTo>
                  <a:pt x="391478" y="2733675"/>
                </a:lnTo>
                <a:cubicBezTo>
                  <a:pt x="392430" y="2732723"/>
                  <a:pt x="389572" y="2735580"/>
                  <a:pt x="389572" y="2735580"/>
                </a:cubicBezTo>
                <a:lnTo>
                  <a:pt x="388620" y="2736533"/>
                </a:lnTo>
                <a:cubicBezTo>
                  <a:pt x="370522" y="2754630"/>
                  <a:pt x="349567" y="2767013"/>
                  <a:pt x="328613" y="2776538"/>
                </a:cubicBezTo>
                <a:cubicBezTo>
                  <a:pt x="307657" y="2786063"/>
                  <a:pt x="286703" y="2790825"/>
                  <a:pt x="267653" y="2795588"/>
                </a:cubicBezTo>
                <a:cubicBezTo>
                  <a:pt x="228600" y="2803208"/>
                  <a:pt x="195263" y="2807970"/>
                  <a:pt x="166688" y="2815590"/>
                </a:cubicBezTo>
                <a:cubicBezTo>
                  <a:pt x="160020" y="2817495"/>
                  <a:pt x="153352" y="2819400"/>
                  <a:pt x="146685" y="2821305"/>
                </a:cubicBezTo>
                <a:cubicBezTo>
                  <a:pt x="140970" y="2824163"/>
                  <a:pt x="134302" y="2826068"/>
                  <a:pt x="128588" y="2828925"/>
                </a:cubicBezTo>
                <a:cubicBezTo>
                  <a:pt x="123825" y="2831783"/>
                  <a:pt x="117157" y="2834640"/>
                  <a:pt x="113347" y="2837498"/>
                </a:cubicBezTo>
                <a:cubicBezTo>
                  <a:pt x="109538" y="2840355"/>
                  <a:pt x="105727" y="2842260"/>
                  <a:pt x="100965" y="2846070"/>
                </a:cubicBezTo>
                <a:cubicBezTo>
                  <a:pt x="96202" y="2849880"/>
                  <a:pt x="92392" y="2853690"/>
                  <a:pt x="87630" y="2857500"/>
                </a:cubicBezTo>
                <a:lnTo>
                  <a:pt x="85725" y="2858453"/>
                </a:lnTo>
                <a:cubicBezTo>
                  <a:pt x="85725" y="2858453"/>
                  <a:pt x="83820" y="2859405"/>
                  <a:pt x="86677" y="2857500"/>
                </a:cubicBezTo>
                <a:lnTo>
                  <a:pt x="86677" y="2857500"/>
                </a:lnTo>
                <a:lnTo>
                  <a:pt x="85725" y="2858453"/>
                </a:lnTo>
                <a:lnTo>
                  <a:pt x="83820" y="2861310"/>
                </a:lnTo>
                <a:cubicBezTo>
                  <a:pt x="81915" y="2863215"/>
                  <a:pt x="80963" y="2865120"/>
                  <a:pt x="80010" y="2866073"/>
                </a:cubicBezTo>
                <a:cubicBezTo>
                  <a:pt x="74295" y="2872740"/>
                  <a:pt x="70485" y="2879408"/>
                  <a:pt x="66675" y="2885123"/>
                </a:cubicBezTo>
                <a:cubicBezTo>
                  <a:pt x="64770" y="2887980"/>
                  <a:pt x="62865" y="2890838"/>
                  <a:pt x="61913" y="2893695"/>
                </a:cubicBezTo>
                <a:cubicBezTo>
                  <a:pt x="60960" y="2896553"/>
                  <a:pt x="59055" y="2899410"/>
                  <a:pt x="58102" y="2901315"/>
                </a:cubicBezTo>
                <a:cubicBezTo>
                  <a:pt x="56197" y="2905125"/>
                  <a:pt x="54292" y="2910840"/>
                  <a:pt x="52388" y="2915603"/>
                </a:cubicBezTo>
                <a:cubicBezTo>
                  <a:pt x="49530" y="2924175"/>
                  <a:pt x="48577" y="2927985"/>
                  <a:pt x="48577" y="2927985"/>
                </a:cubicBezTo>
                <a:lnTo>
                  <a:pt x="0" y="2912745"/>
                </a:lnTo>
                <a:close/>
              </a:path>
            </a:pathLst>
          </a:custGeom>
          <a:solidFill>
            <a:schemeClr val="accent5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93F7F4-FB87-44DD-A5B3-7E9A05899718}"/>
              </a:ext>
            </a:extLst>
          </p:cNvPr>
          <p:cNvSpPr/>
          <p:nvPr userDrawn="1"/>
        </p:nvSpPr>
        <p:spPr>
          <a:xfrm>
            <a:off x="1387186" y="10959"/>
            <a:ext cx="6861425" cy="6775959"/>
          </a:xfrm>
          <a:custGeom>
            <a:avLst/>
            <a:gdLst>
              <a:gd name="connsiteX0" fmla="*/ 0 w 2982277"/>
              <a:gd name="connsiteY0" fmla="*/ 2929890 h 2945130"/>
              <a:gd name="connsiteX1" fmla="*/ 3810 w 2982277"/>
              <a:gd name="connsiteY1" fmla="*/ 2917508 h 2945130"/>
              <a:gd name="connsiteX2" fmla="*/ 7620 w 2982277"/>
              <a:gd name="connsiteY2" fmla="*/ 2903220 h 2945130"/>
              <a:gd name="connsiteX3" fmla="*/ 12382 w 2982277"/>
              <a:gd name="connsiteY3" fmla="*/ 2882265 h 2945130"/>
              <a:gd name="connsiteX4" fmla="*/ 23813 w 2982277"/>
              <a:gd name="connsiteY4" fmla="*/ 2821305 h 2945130"/>
              <a:gd name="connsiteX5" fmla="*/ 51435 w 2982277"/>
              <a:gd name="connsiteY5" fmla="*/ 2735580 h 2945130"/>
              <a:gd name="connsiteX6" fmla="*/ 84772 w 2982277"/>
              <a:gd name="connsiteY6" fmla="*/ 2689860 h 2945130"/>
              <a:gd name="connsiteX7" fmla="*/ 85725 w 2982277"/>
              <a:gd name="connsiteY7" fmla="*/ 2688908 h 2945130"/>
              <a:gd name="connsiteX8" fmla="*/ 87630 w 2982277"/>
              <a:gd name="connsiteY8" fmla="*/ 2687003 h 2945130"/>
              <a:gd name="connsiteX9" fmla="*/ 88582 w 2982277"/>
              <a:gd name="connsiteY9" fmla="*/ 2686050 h 2945130"/>
              <a:gd name="connsiteX10" fmla="*/ 91440 w 2982277"/>
              <a:gd name="connsiteY10" fmla="*/ 2684145 h 2945130"/>
              <a:gd name="connsiteX11" fmla="*/ 96203 w 2982277"/>
              <a:gd name="connsiteY11" fmla="*/ 2679383 h 2945130"/>
              <a:gd name="connsiteX12" fmla="*/ 100965 w 2982277"/>
              <a:gd name="connsiteY12" fmla="*/ 2674620 h 2945130"/>
              <a:gd name="connsiteX13" fmla="*/ 103822 w 2982277"/>
              <a:gd name="connsiteY13" fmla="*/ 2672715 h 2945130"/>
              <a:gd name="connsiteX14" fmla="*/ 107632 w 2982277"/>
              <a:gd name="connsiteY14" fmla="*/ 2670810 h 2945130"/>
              <a:gd name="connsiteX15" fmla="*/ 136208 w 2982277"/>
              <a:gd name="connsiteY15" fmla="*/ 2653665 h 2945130"/>
              <a:gd name="connsiteX16" fmla="*/ 260033 w 2982277"/>
              <a:gd name="connsiteY16" fmla="*/ 2619375 h 2945130"/>
              <a:gd name="connsiteX17" fmla="*/ 379095 w 2982277"/>
              <a:gd name="connsiteY17" fmla="*/ 2576513 h 2945130"/>
              <a:gd name="connsiteX18" fmla="*/ 384810 w 2982277"/>
              <a:gd name="connsiteY18" fmla="*/ 2571750 h 2945130"/>
              <a:gd name="connsiteX19" fmla="*/ 387668 w 2982277"/>
              <a:gd name="connsiteY19" fmla="*/ 2568893 h 2945130"/>
              <a:gd name="connsiteX20" fmla="*/ 389572 w 2982277"/>
              <a:gd name="connsiteY20" fmla="*/ 2567940 h 2945130"/>
              <a:gd name="connsiteX21" fmla="*/ 390525 w 2982277"/>
              <a:gd name="connsiteY21" fmla="*/ 2566988 h 2945130"/>
              <a:gd name="connsiteX22" fmla="*/ 390525 w 2982277"/>
              <a:gd name="connsiteY22" fmla="*/ 2566988 h 2945130"/>
              <a:gd name="connsiteX23" fmla="*/ 402908 w 2982277"/>
              <a:gd name="connsiteY23" fmla="*/ 2552700 h 2945130"/>
              <a:gd name="connsiteX24" fmla="*/ 411480 w 2982277"/>
              <a:gd name="connsiteY24" fmla="*/ 2540318 h 2945130"/>
              <a:gd name="connsiteX25" fmla="*/ 419100 w 2982277"/>
              <a:gd name="connsiteY25" fmla="*/ 2526030 h 2945130"/>
              <a:gd name="connsiteX26" fmla="*/ 441008 w 2982277"/>
              <a:gd name="connsiteY26" fmla="*/ 2455545 h 2945130"/>
              <a:gd name="connsiteX27" fmla="*/ 457200 w 2982277"/>
              <a:gd name="connsiteY27" fmla="*/ 2373630 h 2945130"/>
              <a:gd name="connsiteX28" fmla="*/ 493395 w 2982277"/>
              <a:gd name="connsiteY28" fmla="*/ 2288858 h 2945130"/>
              <a:gd name="connsiteX29" fmla="*/ 508635 w 2982277"/>
              <a:gd name="connsiteY29" fmla="*/ 2269808 h 2945130"/>
              <a:gd name="connsiteX30" fmla="*/ 512445 w 2982277"/>
              <a:gd name="connsiteY30" fmla="*/ 2265045 h 2945130"/>
              <a:gd name="connsiteX31" fmla="*/ 514350 w 2982277"/>
              <a:gd name="connsiteY31" fmla="*/ 2263140 h 2945130"/>
              <a:gd name="connsiteX32" fmla="*/ 515303 w 2982277"/>
              <a:gd name="connsiteY32" fmla="*/ 2262188 h 2945130"/>
              <a:gd name="connsiteX33" fmla="*/ 517208 w 2982277"/>
              <a:gd name="connsiteY33" fmla="*/ 2260283 h 2945130"/>
              <a:gd name="connsiteX34" fmla="*/ 525780 w 2982277"/>
              <a:gd name="connsiteY34" fmla="*/ 2252663 h 2945130"/>
              <a:gd name="connsiteX35" fmla="*/ 529590 w 2982277"/>
              <a:gd name="connsiteY35" fmla="*/ 2248853 h 2945130"/>
              <a:gd name="connsiteX36" fmla="*/ 535305 w 2982277"/>
              <a:gd name="connsiteY36" fmla="*/ 2245043 h 2945130"/>
              <a:gd name="connsiteX37" fmla="*/ 545783 w 2982277"/>
              <a:gd name="connsiteY37" fmla="*/ 2237423 h 2945130"/>
              <a:gd name="connsiteX38" fmla="*/ 567690 w 2982277"/>
              <a:gd name="connsiteY38" fmla="*/ 2225993 h 2945130"/>
              <a:gd name="connsiteX39" fmla="*/ 660083 w 2982277"/>
              <a:gd name="connsiteY39" fmla="*/ 2200275 h 2945130"/>
              <a:gd name="connsiteX40" fmla="*/ 748665 w 2982277"/>
              <a:gd name="connsiteY40" fmla="*/ 2181225 h 2945130"/>
              <a:gd name="connsiteX41" fmla="*/ 821055 w 2982277"/>
              <a:gd name="connsiteY41" fmla="*/ 2136458 h 2945130"/>
              <a:gd name="connsiteX42" fmla="*/ 828675 w 2982277"/>
              <a:gd name="connsiteY42" fmla="*/ 2126933 h 2945130"/>
              <a:gd name="connsiteX43" fmla="*/ 834390 w 2982277"/>
              <a:gd name="connsiteY43" fmla="*/ 2118360 h 2945130"/>
              <a:gd name="connsiteX44" fmla="*/ 844868 w 2982277"/>
              <a:gd name="connsiteY44" fmla="*/ 2099310 h 2945130"/>
              <a:gd name="connsiteX45" fmla="*/ 853440 w 2982277"/>
              <a:gd name="connsiteY45" fmla="*/ 2078355 h 2945130"/>
              <a:gd name="connsiteX46" fmla="*/ 860108 w 2982277"/>
              <a:gd name="connsiteY46" fmla="*/ 2056448 h 2945130"/>
              <a:gd name="connsiteX47" fmla="*/ 880110 w 2982277"/>
              <a:gd name="connsiteY47" fmla="*/ 1959293 h 2945130"/>
              <a:gd name="connsiteX48" fmla="*/ 922020 w 2982277"/>
              <a:gd name="connsiteY48" fmla="*/ 1859280 h 2945130"/>
              <a:gd name="connsiteX49" fmla="*/ 931545 w 2982277"/>
              <a:gd name="connsiteY49" fmla="*/ 1848803 h 2945130"/>
              <a:gd name="connsiteX50" fmla="*/ 936308 w 2982277"/>
              <a:gd name="connsiteY50" fmla="*/ 1843088 h 2945130"/>
              <a:gd name="connsiteX51" fmla="*/ 938213 w 2982277"/>
              <a:gd name="connsiteY51" fmla="*/ 1840230 h 2945130"/>
              <a:gd name="connsiteX52" fmla="*/ 941070 w 2982277"/>
              <a:gd name="connsiteY52" fmla="*/ 1837373 h 2945130"/>
              <a:gd name="connsiteX53" fmla="*/ 950595 w 2982277"/>
              <a:gd name="connsiteY53" fmla="*/ 1828800 h 2945130"/>
              <a:gd name="connsiteX54" fmla="*/ 955358 w 2982277"/>
              <a:gd name="connsiteY54" fmla="*/ 1824990 h 2945130"/>
              <a:gd name="connsiteX55" fmla="*/ 961073 w 2982277"/>
              <a:gd name="connsiteY55" fmla="*/ 1821180 h 2945130"/>
              <a:gd name="connsiteX56" fmla="*/ 973455 w 2982277"/>
              <a:gd name="connsiteY56" fmla="*/ 1812608 h 2945130"/>
              <a:gd name="connsiteX57" fmla="*/ 985838 w 2982277"/>
              <a:gd name="connsiteY57" fmla="*/ 1805940 h 2945130"/>
              <a:gd name="connsiteX58" fmla="*/ 1011555 w 2982277"/>
              <a:gd name="connsiteY58" fmla="*/ 1795463 h 2945130"/>
              <a:gd name="connsiteX59" fmla="*/ 1116330 w 2982277"/>
              <a:gd name="connsiteY59" fmla="*/ 1771650 h 2945130"/>
              <a:gd name="connsiteX60" fmla="*/ 1210628 w 2982277"/>
              <a:gd name="connsiteY60" fmla="*/ 1741170 h 2945130"/>
              <a:gd name="connsiteX61" fmla="*/ 1272540 w 2982277"/>
              <a:gd name="connsiteY61" fmla="*/ 1670685 h 2945130"/>
              <a:gd name="connsiteX62" fmla="*/ 1298258 w 2982277"/>
              <a:gd name="connsiteY62" fmla="*/ 1570673 h 2945130"/>
              <a:gd name="connsiteX63" fmla="*/ 1329690 w 2982277"/>
              <a:gd name="connsiteY63" fmla="*/ 1463993 h 2945130"/>
              <a:gd name="connsiteX64" fmla="*/ 1336358 w 2982277"/>
              <a:gd name="connsiteY64" fmla="*/ 1451610 h 2945130"/>
              <a:gd name="connsiteX65" fmla="*/ 1343978 w 2982277"/>
              <a:gd name="connsiteY65" fmla="*/ 1439228 h 2945130"/>
              <a:gd name="connsiteX66" fmla="*/ 1353503 w 2982277"/>
              <a:gd name="connsiteY66" fmla="*/ 1427798 h 2945130"/>
              <a:gd name="connsiteX67" fmla="*/ 1358265 w 2982277"/>
              <a:gd name="connsiteY67" fmla="*/ 1422083 h 2945130"/>
              <a:gd name="connsiteX68" fmla="*/ 1361123 w 2982277"/>
              <a:gd name="connsiteY68" fmla="*/ 1419225 h 2945130"/>
              <a:gd name="connsiteX69" fmla="*/ 1362075 w 2982277"/>
              <a:gd name="connsiteY69" fmla="*/ 1418273 h 2945130"/>
              <a:gd name="connsiteX70" fmla="*/ 1363980 w 2982277"/>
              <a:gd name="connsiteY70" fmla="*/ 1416368 h 2945130"/>
              <a:gd name="connsiteX71" fmla="*/ 1374458 w 2982277"/>
              <a:gd name="connsiteY71" fmla="*/ 1407795 h 2945130"/>
              <a:gd name="connsiteX72" fmla="*/ 1379220 w 2982277"/>
              <a:gd name="connsiteY72" fmla="*/ 1403033 h 2945130"/>
              <a:gd name="connsiteX73" fmla="*/ 1385888 w 2982277"/>
              <a:gd name="connsiteY73" fmla="*/ 1398270 h 2945130"/>
              <a:gd name="connsiteX74" fmla="*/ 1398270 w 2982277"/>
              <a:gd name="connsiteY74" fmla="*/ 1389698 h 2945130"/>
              <a:gd name="connsiteX75" fmla="*/ 1411605 w 2982277"/>
              <a:gd name="connsiteY75" fmla="*/ 1383030 h 2945130"/>
              <a:gd name="connsiteX76" fmla="*/ 1519238 w 2982277"/>
              <a:gd name="connsiteY76" fmla="*/ 1352550 h 2945130"/>
              <a:gd name="connsiteX77" fmla="*/ 1619250 w 2982277"/>
              <a:gd name="connsiteY77" fmla="*/ 1326833 h 2945130"/>
              <a:gd name="connsiteX78" fmla="*/ 1629728 w 2982277"/>
              <a:gd name="connsiteY78" fmla="*/ 1321118 h 2945130"/>
              <a:gd name="connsiteX79" fmla="*/ 1635443 w 2982277"/>
              <a:gd name="connsiteY79" fmla="*/ 1318260 h 2945130"/>
              <a:gd name="connsiteX80" fmla="*/ 1640205 w 2982277"/>
              <a:gd name="connsiteY80" fmla="*/ 1314450 h 2945130"/>
              <a:gd name="connsiteX81" fmla="*/ 1650683 w 2982277"/>
              <a:gd name="connsiteY81" fmla="*/ 1307783 h 2945130"/>
              <a:gd name="connsiteX82" fmla="*/ 1660208 w 2982277"/>
              <a:gd name="connsiteY82" fmla="*/ 1300163 h 2945130"/>
              <a:gd name="connsiteX83" fmla="*/ 1664970 w 2982277"/>
              <a:gd name="connsiteY83" fmla="*/ 1296353 h 2945130"/>
              <a:gd name="connsiteX84" fmla="*/ 1665923 w 2982277"/>
              <a:gd name="connsiteY84" fmla="*/ 1295400 h 2945130"/>
              <a:gd name="connsiteX85" fmla="*/ 1665923 w 2982277"/>
              <a:gd name="connsiteY85" fmla="*/ 1295400 h 2945130"/>
              <a:gd name="connsiteX86" fmla="*/ 1667828 w 2982277"/>
              <a:gd name="connsiteY86" fmla="*/ 1292543 h 2945130"/>
              <a:gd name="connsiteX87" fmla="*/ 1676400 w 2982277"/>
              <a:gd name="connsiteY87" fmla="*/ 1282065 h 2945130"/>
              <a:gd name="connsiteX88" fmla="*/ 1683068 w 2982277"/>
              <a:gd name="connsiteY88" fmla="*/ 1272540 h 2945130"/>
              <a:gd name="connsiteX89" fmla="*/ 1688783 w 2982277"/>
              <a:gd name="connsiteY89" fmla="*/ 1263015 h 2945130"/>
              <a:gd name="connsiteX90" fmla="*/ 1718310 w 2982277"/>
              <a:gd name="connsiteY90" fmla="*/ 1166813 h 2945130"/>
              <a:gd name="connsiteX91" fmla="*/ 1728788 w 2982277"/>
              <a:gd name="connsiteY91" fmla="*/ 1114425 h 2945130"/>
              <a:gd name="connsiteX92" fmla="*/ 1744028 w 2982277"/>
              <a:gd name="connsiteY92" fmla="*/ 1062038 h 2945130"/>
              <a:gd name="connsiteX93" fmla="*/ 1748790 w 2982277"/>
              <a:gd name="connsiteY93" fmla="*/ 1048703 h 2945130"/>
              <a:gd name="connsiteX94" fmla="*/ 1755458 w 2982277"/>
              <a:gd name="connsiteY94" fmla="*/ 1036320 h 2945130"/>
              <a:gd name="connsiteX95" fmla="*/ 1770698 w 2982277"/>
              <a:gd name="connsiteY95" fmla="*/ 1012508 h 2945130"/>
              <a:gd name="connsiteX96" fmla="*/ 1780223 w 2982277"/>
              <a:gd name="connsiteY96" fmla="*/ 1002030 h 2945130"/>
              <a:gd name="connsiteX97" fmla="*/ 1784985 w 2982277"/>
              <a:gd name="connsiteY97" fmla="*/ 996315 h 2945130"/>
              <a:gd name="connsiteX98" fmla="*/ 1786890 w 2982277"/>
              <a:gd name="connsiteY98" fmla="*/ 993458 h 2945130"/>
              <a:gd name="connsiteX99" fmla="*/ 1788795 w 2982277"/>
              <a:gd name="connsiteY99" fmla="*/ 991553 h 2945130"/>
              <a:gd name="connsiteX100" fmla="*/ 1789748 w 2982277"/>
              <a:gd name="connsiteY100" fmla="*/ 990600 h 2945130"/>
              <a:gd name="connsiteX101" fmla="*/ 1799273 w 2982277"/>
              <a:gd name="connsiteY101" fmla="*/ 982028 h 2945130"/>
              <a:gd name="connsiteX102" fmla="*/ 1804035 w 2982277"/>
              <a:gd name="connsiteY102" fmla="*/ 978218 h 2945130"/>
              <a:gd name="connsiteX103" fmla="*/ 1809750 w 2982277"/>
              <a:gd name="connsiteY103" fmla="*/ 974408 h 2945130"/>
              <a:gd name="connsiteX104" fmla="*/ 1911668 w 2982277"/>
              <a:gd name="connsiteY104" fmla="*/ 935355 h 2945130"/>
              <a:gd name="connsiteX105" fmla="*/ 2009775 w 2982277"/>
              <a:gd name="connsiteY105" fmla="*/ 914400 h 2945130"/>
              <a:gd name="connsiteX106" fmla="*/ 2031683 w 2982277"/>
              <a:gd name="connsiteY106" fmla="*/ 906780 h 2945130"/>
              <a:gd name="connsiteX107" fmla="*/ 2042160 w 2982277"/>
              <a:gd name="connsiteY107" fmla="*/ 902018 h 2945130"/>
              <a:gd name="connsiteX108" fmla="*/ 2052637 w 2982277"/>
              <a:gd name="connsiteY108" fmla="*/ 896303 h 2945130"/>
              <a:gd name="connsiteX109" fmla="*/ 2057400 w 2982277"/>
              <a:gd name="connsiteY109" fmla="*/ 893445 h 2945130"/>
              <a:gd name="connsiteX110" fmla="*/ 2062162 w 2982277"/>
              <a:gd name="connsiteY110" fmla="*/ 890588 h 2945130"/>
              <a:gd name="connsiteX111" fmla="*/ 2071687 w 2982277"/>
              <a:gd name="connsiteY111" fmla="*/ 883920 h 2945130"/>
              <a:gd name="connsiteX112" fmla="*/ 2080260 w 2982277"/>
              <a:gd name="connsiteY112" fmla="*/ 876300 h 2945130"/>
              <a:gd name="connsiteX113" fmla="*/ 2084070 w 2982277"/>
              <a:gd name="connsiteY113" fmla="*/ 872490 h 2945130"/>
              <a:gd name="connsiteX114" fmla="*/ 2085975 w 2982277"/>
              <a:gd name="connsiteY114" fmla="*/ 870585 h 2945130"/>
              <a:gd name="connsiteX115" fmla="*/ 2085975 w 2982277"/>
              <a:gd name="connsiteY115" fmla="*/ 870585 h 2945130"/>
              <a:gd name="connsiteX116" fmla="*/ 2086928 w 2982277"/>
              <a:gd name="connsiteY116" fmla="*/ 869633 h 2945130"/>
              <a:gd name="connsiteX117" fmla="*/ 2095500 w 2982277"/>
              <a:gd name="connsiteY117" fmla="*/ 860108 h 2945130"/>
              <a:gd name="connsiteX118" fmla="*/ 2102168 w 2982277"/>
              <a:gd name="connsiteY118" fmla="*/ 850583 h 2945130"/>
              <a:gd name="connsiteX119" fmla="*/ 2112645 w 2982277"/>
              <a:gd name="connsiteY119" fmla="*/ 832485 h 2945130"/>
              <a:gd name="connsiteX120" fmla="*/ 2117408 w 2982277"/>
              <a:gd name="connsiteY120" fmla="*/ 822960 h 2945130"/>
              <a:gd name="connsiteX121" fmla="*/ 2121218 w 2982277"/>
              <a:gd name="connsiteY121" fmla="*/ 812483 h 2945130"/>
              <a:gd name="connsiteX122" fmla="*/ 2128838 w 2982277"/>
              <a:gd name="connsiteY122" fmla="*/ 790575 h 2945130"/>
              <a:gd name="connsiteX123" fmla="*/ 2147888 w 2982277"/>
              <a:gd name="connsiteY123" fmla="*/ 698183 h 2945130"/>
              <a:gd name="connsiteX124" fmla="*/ 2179320 w 2982277"/>
              <a:gd name="connsiteY124" fmla="*/ 604838 h 2945130"/>
              <a:gd name="connsiteX125" fmla="*/ 2193608 w 2982277"/>
              <a:gd name="connsiteY125" fmla="*/ 583883 h 2945130"/>
              <a:gd name="connsiteX126" fmla="*/ 2202180 w 2982277"/>
              <a:gd name="connsiteY126" fmla="*/ 574358 h 2945130"/>
              <a:gd name="connsiteX127" fmla="*/ 2205990 w 2982277"/>
              <a:gd name="connsiteY127" fmla="*/ 569595 h 2945130"/>
              <a:gd name="connsiteX128" fmla="*/ 2206943 w 2982277"/>
              <a:gd name="connsiteY128" fmla="*/ 568643 h 2945130"/>
              <a:gd name="connsiteX129" fmla="*/ 2208848 w 2982277"/>
              <a:gd name="connsiteY129" fmla="*/ 566738 h 2945130"/>
              <a:gd name="connsiteX130" fmla="*/ 2210753 w 2982277"/>
              <a:gd name="connsiteY130" fmla="*/ 564833 h 2945130"/>
              <a:gd name="connsiteX131" fmla="*/ 2219325 w 2982277"/>
              <a:gd name="connsiteY131" fmla="*/ 557213 h 2945130"/>
              <a:gd name="connsiteX132" fmla="*/ 2228850 w 2982277"/>
              <a:gd name="connsiteY132" fmla="*/ 549593 h 2945130"/>
              <a:gd name="connsiteX133" fmla="*/ 2250758 w 2982277"/>
              <a:gd name="connsiteY133" fmla="*/ 536258 h 2945130"/>
              <a:gd name="connsiteX134" fmla="*/ 2339340 w 2982277"/>
              <a:gd name="connsiteY134" fmla="*/ 506730 h 2945130"/>
              <a:gd name="connsiteX135" fmla="*/ 2422208 w 2982277"/>
              <a:gd name="connsiteY135" fmla="*/ 489585 h 2945130"/>
              <a:gd name="connsiteX136" fmla="*/ 2490788 w 2982277"/>
              <a:gd name="connsiteY136" fmla="*/ 460058 h 2945130"/>
              <a:gd name="connsiteX137" fmla="*/ 2504123 w 2982277"/>
              <a:gd name="connsiteY137" fmla="*/ 448628 h 2945130"/>
              <a:gd name="connsiteX138" fmla="*/ 2506980 w 2982277"/>
              <a:gd name="connsiteY138" fmla="*/ 445770 h 2945130"/>
              <a:gd name="connsiteX139" fmla="*/ 2507933 w 2982277"/>
              <a:gd name="connsiteY139" fmla="*/ 444818 h 2945130"/>
              <a:gd name="connsiteX140" fmla="*/ 2507933 w 2982277"/>
              <a:gd name="connsiteY140" fmla="*/ 444818 h 2945130"/>
              <a:gd name="connsiteX141" fmla="*/ 2509838 w 2982277"/>
              <a:gd name="connsiteY141" fmla="*/ 442913 h 2945130"/>
              <a:gd name="connsiteX142" fmla="*/ 2516505 w 2982277"/>
              <a:gd name="connsiteY142" fmla="*/ 435293 h 2945130"/>
              <a:gd name="connsiteX143" fmla="*/ 2522220 w 2982277"/>
              <a:gd name="connsiteY143" fmla="*/ 427673 h 2945130"/>
              <a:gd name="connsiteX144" fmla="*/ 2526983 w 2982277"/>
              <a:gd name="connsiteY144" fmla="*/ 421005 h 2945130"/>
              <a:gd name="connsiteX145" fmla="*/ 2531745 w 2982277"/>
              <a:gd name="connsiteY145" fmla="*/ 414338 h 2945130"/>
              <a:gd name="connsiteX146" fmla="*/ 2535555 w 2982277"/>
              <a:gd name="connsiteY146" fmla="*/ 406718 h 2945130"/>
              <a:gd name="connsiteX147" fmla="*/ 2557463 w 2982277"/>
              <a:gd name="connsiteY147" fmla="*/ 340043 h 2945130"/>
              <a:gd name="connsiteX148" fmla="*/ 2590800 w 2982277"/>
              <a:gd name="connsiteY148" fmla="*/ 200978 h 2945130"/>
              <a:gd name="connsiteX149" fmla="*/ 2628900 w 2982277"/>
              <a:gd name="connsiteY149" fmla="*/ 142875 h 2945130"/>
              <a:gd name="connsiteX150" fmla="*/ 2629853 w 2982277"/>
              <a:gd name="connsiteY150" fmla="*/ 140970 h 2945130"/>
              <a:gd name="connsiteX151" fmla="*/ 2631758 w 2982277"/>
              <a:gd name="connsiteY151" fmla="*/ 139065 h 2945130"/>
              <a:gd name="connsiteX152" fmla="*/ 2634615 w 2982277"/>
              <a:gd name="connsiteY152" fmla="*/ 136208 h 2945130"/>
              <a:gd name="connsiteX153" fmla="*/ 2640330 w 2982277"/>
              <a:gd name="connsiteY153" fmla="*/ 131445 h 2945130"/>
              <a:gd name="connsiteX154" fmla="*/ 2646045 w 2982277"/>
              <a:gd name="connsiteY154" fmla="*/ 126683 h 2945130"/>
              <a:gd name="connsiteX155" fmla="*/ 2652713 w 2982277"/>
              <a:gd name="connsiteY155" fmla="*/ 121920 h 2945130"/>
              <a:gd name="connsiteX156" fmla="*/ 2667000 w 2982277"/>
              <a:gd name="connsiteY156" fmla="*/ 112395 h 2945130"/>
              <a:gd name="connsiteX157" fmla="*/ 2681288 w 2982277"/>
              <a:gd name="connsiteY157" fmla="*/ 104775 h 2945130"/>
              <a:gd name="connsiteX158" fmla="*/ 2695575 w 2982277"/>
              <a:gd name="connsiteY158" fmla="*/ 98108 h 2945130"/>
              <a:gd name="connsiteX159" fmla="*/ 2709863 w 2982277"/>
              <a:gd name="connsiteY159" fmla="*/ 92393 h 2945130"/>
              <a:gd name="connsiteX160" fmla="*/ 2736533 w 2982277"/>
              <a:gd name="connsiteY160" fmla="*/ 84773 h 2945130"/>
              <a:gd name="connsiteX161" fmla="*/ 2786063 w 2982277"/>
              <a:gd name="connsiteY161" fmla="*/ 74295 h 2945130"/>
              <a:gd name="connsiteX162" fmla="*/ 2865120 w 2982277"/>
              <a:gd name="connsiteY162" fmla="*/ 56198 h 2945130"/>
              <a:gd name="connsiteX163" fmla="*/ 2914650 w 2982277"/>
              <a:gd name="connsiteY163" fmla="*/ 31433 h 2945130"/>
              <a:gd name="connsiteX164" fmla="*/ 2928938 w 2982277"/>
              <a:gd name="connsiteY164" fmla="*/ 19050 h 2945130"/>
              <a:gd name="connsiteX165" fmla="*/ 2930843 w 2982277"/>
              <a:gd name="connsiteY165" fmla="*/ 18098 h 2945130"/>
              <a:gd name="connsiteX166" fmla="*/ 2930843 w 2982277"/>
              <a:gd name="connsiteY166" fmla="*/ 18098 h 2945130"/>
              <a:gd name="connsiteX167" fmla="*/ 2930843 w 2982277"/>
              <a:gd name="connsiteY167" fmla="*/ 18098 h 2945130"/>
              <a:gd name="connsiteX168" fmla="*/ 2930843 w 2982277"/>
              <a:gd name="connsiteY168" fmla="*/ 18098 h 2945130"/>
              <a:gd name="connsiteX169" fmla="*/ 2931795 w 2982277"/>
              <a:gd name="connsiteY169" fmla="*/ 17145 h 2945130"/>
              <a:gd name="connsiteX170" fmla="*/ 2934653 w 2982277"/>
              <a:gd name="connsiteY170" fmla="*/ 14288 h 2945130"/>
              <a:gd name="connsiteX171" fmla="*/ 2939415 w 2982277"/>
              <a:gd name="connsiteY171" fmla="*/ 8573 h 2945130"/>
              <a:gd name="connsiteX172" fmla="*/ 2946083 w 2982277"/>
              <a:gd name="connsiteY172" fmla="*/ 0 h 2945130"/>
              <a:gd name="connsiteX173" fmla="*/ 2982278 w 2982277"/>
              <a:gd name="connsiteY173" fmla="*/ 25718 h 2945130"/>
              <a:gd name="connsiteX174" fmla="*/ 2972753 w 2982277"/>
              <a:gd name="connsiteY174" fmla="*/ 38100 h 2945130"/>
              <a:gd name="connsiteX175" fmla="*/ 2967990 w 2982277"/>
              <a:gd name="connsiteY175" fmla="*/ 43815 h 2945130"/>
              <a:gd name="connsiteX176" fmla="*/ 2965133 w 2982277"/>
              <a:gd name="connsiteY176" fmla="*/ 46673 h 2945130"/>
              <a:gd name="connsiteX177" fmla="*/ 2969895 w 2982277"/>
              <a:gd name="connsiteY177" fmla="*/ 52388 h 2945130"/>
              <a:gd name="connsiteX178" fmla="*/ 2968943 w 2982277"/>
              <a:gd name="connsiteY178" fmla="*/ 53340 h 2945130"/>
              <a:gd name="connsiteX179" fmla="*/ 2967990 w 2982277"/>
              <a:gd name="connsiteY179" fmla="*/ 53340 h 2945130"/>
              <a:gd name="connsiteX180" fmla="*/ 2966085 w 2982277"/>
              <a:gd name="connsiteY180" fmla="*/ 55245 h 2945130"/>
              <a:gd name="connsiteX181" fmla="*/ 2947035 w 2982277"/>
              <a:gd name="connsiteY181" fmla="*/ 71438 h 2945130"/>
              <a:gd name="connsiteX182" fmla="*/ 2885123 w 2982277"/>
              <a:gd name="connsiteY182" fmla="*/ 100965 h 2945130"/>
              <a:gd name="connsiteX183" fmla="*/ 2800350 w 2982277"/>
              <a:gd name="connsiteY183" fmla="*/ 119063 h 2945130"/>
              <a:gd name="connsiteX184" fmla="*/ 2752725 w 2982277"/>
              <a:gd name="connsiteY184" fmla="*/ 127635 h 2945130"/>
              <a:gd name="connsiteX185" fmla="*/ 2728913 w 2982277"/>
              <a:gd name="connsiteY185" fmla="*/ 134303 h 2945130"/>
              <a:gd name="connsiteX186" fmla="*/ 2717483 w 2982277"/>
              <a:gd name="connsiteY186" fmla="*/ 139065 h 2945130"/>
              <a:gd name="connsiteX187" fmla="*/ 2706053 w 2982277"/>
              <a:gd name="connsiteY187" fmla="*/ 143828 h 2945130"/>
              <a:gd name="connsiteX188" fmla="*/ 2694623 w 2982277"/>
              <a:gd name="connsiteY188" fmla="*/ 149543 h 2945130"/>
              <a:gd name="connsiteX189" fmla="*/ 2684145 w 2982277"/>
              <a:gd name="connsiteY189" fmla="*/ 156210 h 2945130"/>
              <a:gd name="connsiteX190" fmla="*/ 2678430 w 2982277"/>
              <a:gd name="connsiteY190" fmla="*/ 160020 h 2945130"/>
              <a:gd name="connsiteX191" fmla="*/ 2672715 w 2982277"/>
              <a:gd name="connsiteY191" fmla="*/ 164783 h 2945130"/>
              <a:gd name="connsiteX192" fmla="*/ 2667000 w 2982277"/>
              <a:gd name="connsiteY192" fmla="*/ 169545 h 2945130"/>
              <a:gd name="connsiteX193" fmla="*/ 2664143 w 2982277"/>
              <a:gd name="connsiteY193" fmla="*/ 172403 h 2945130"/>
              <a:gd name="connsiteX194" fmla="*/ 2663190 w 2982277"/>
              <a:gd name="connsiteY194" fmla="*/ 173355 h 2945130"/>
              <a:gd name="connsiteX195" fmla="*/ 2663190 w 2982277"/>
              <a:gd name="connsiteY195" fmla="*/ 173355 h 2945130"/>
              <a:gd name="connsiteX196" fmla="*/ 2662238 w 2982277"/>
              <a:gd name="connsiteY196" fmla="*/ 174308 h 2945130"/>
              <a:gd name="connsiteX197" fmla="*/ 2630805 w 2982277"/>
              <a:gd name="connsiteY197" fmla="*/ 220980 h 2945130"/>
              <a:gd name="connsiteX198" fmla="*/ 2600325 w 2982277"/>
              <a:gd name="connsiteY198" fmla="*/ 352425 h 2945130"/>
              <a:gd name="connsiteX199" fmla="*/ 2574608 w 2982277"/>
              <a:gd name="connsiteY199" fmla="*/ 428625 h 2945130"/>
              <a:gd name="connsiteX200" fmla="*/ 2569845 w 2982277"/>
              <a:gd name="connsiteY200" fmla="*/ 438150 h 2945130"/>
              <a:gd name="connsiteX201" fmla="*/ 2563178 w 2982277"/>
              <a:gd name="connsiteY201" fmla="*/ 447675 h 2945130"/>
              <a:gd name="connsiteX202" fmla="*/ 2556510 w 2982277"/>
              <a:gd name="connsiteY202" fmla="*/ 457200 h 2945130"/>
              <a:gd name="connsiteX203" fmla="*/ 2549843 w 2982277"/>
              <a:gd name="connsiteY203" fmla="*/ 464820 h 2945130"/>
              <a:gd name="connsiteX204" fmla="*/ 2543175 w 2982277"/>
              <a:gd name="connsiteY204" fmla="*/ 472440 h 2945130"/>
              <a:gd name="connsiteX205" fmla="*/ 2541270 w 2982277"/>
              <a:gd name="connsiteY205" fmla="*/ 474345 h 2945130"/>
              <a:gd name="connsiteX206" fmla="*/ 2539365 w 2982277"/>
              <a:gd name="connsiteY206" fmla="*/ 476250 h 2945130"/>
              <a:gd name="connsiteX207" fmla="*/ 2538413 w 2982277"/>
              <a:gd name="connsiteY207" fmla="*/ 477203 h 2945130"/>
              <a:gd name="connsiteX208" fmla="*/ 2534603 w 2982277"/>
              <a:gd name="connsiteY208" fmla="*/ 481013 h 2945130"/>
              <a:gd name="connsiteX209" fmla="*/ 2517458 w 2982277"/>
              <a:gd name="connsiteY209" fmla="*/ 495300 h 2945130"/>
              <a:gd name="connsiteX210" fmla="*/ 2435543 w 2982277"/>
              <a:gd name="connsiteY210" fmla="*/ 529590 h 2945130"/>
              <a:gd name="connsiteX211" fmla="*/ 2350770 w 2982277"/>
              <a:gd name="connsiteY211" fmla="*/ 545783 h 2945130"/>
              <a:gd name="connsiteX212" fmla="*/ 2271713 w 2982277"/>
              <a:gd name="connsiteY212" fmla="*/ 570548 h 2945130"/>
              <a:gd name="connsiteX213" fmla="*/ 2254568 w 2982277"/>
              <a:gd name="connsiteY213" fmla="*/ 581025 h 2945130"/>
              <a:gd name="connsiteX214" fmla="*/ 2245995 w 2982277"/>
              <a:gd name="connsiteY214" fmla="*/ 587693 h 2945130"/>
              <a:gd name="connsiteX215" fmla="*/ 2237423 w 2982277"/>
              <a:gd name="connsiteY215" fmla="*/ 595313 h 2945130"/>
              <a:gd name="connsiteX216" fmla="*/ 2235518 w 2982277"/>
              <a:gd name="connsiteY216" fmla="*/ 597218 h 2945130"/>
              <a:gd name="connsiteX217" fmla="*/ 2235518 w 2982277"/>
              <a:gd name="connsiteY217" fmla="*/ 597218 h 2945130"/>
              <a:gd name="connsiteX218" fmla="*/ 2234565 w 2982277"/>
              <a:gd name="connsiteY218" fmla="*/ 598170 h 2945130"/>
              <a:gd name="connsiteX219" fmla="*/ 2230755 w 2982277"/>
              <a:gd name="connsiteY219" fmla="*/ 601980 h 2945130"/>
              <a:gd name="connsiteX220" fmla="*/ 2224088 w 2982277"/>
              <a:gd name="connsiteY220" fmla="*/ 609600 h 2945130"/>
              <a:gd name="connsiteX221" fmla="*/ 2212658 w 2982277"/>
              <a:gd name="connsiteY221" fmla="*/ 626745 h 2945130"/>
              <a:gd name="connsiteX222" fmla="*/ 2185035 w 2982277"/>
              <a:gd name="connsiteY222" fmla="*/ 710565 h 2945130"/>
              <a:gd name="connsiteX223" fmla="*/ 2165985 w 2982277"/>
              <a:gd name="connsiteY223" fmla="*/ 805815 h 2945130"/>
              <a:gd name="connsiteX224" fmla="*/ 2158365 w 2982277"/>
              <a:gd name="connsiteY224" fmla="*/ 830580 h 2945130"/>
              <a:gd name="connsiteX225" fmla="*/ 2153603 w 2982277"/>
              <a:gd name="connsiteY225" fmla="*/ 842963 h 2945130"/>
              <a:gd name="connsiteX226" fmla="*/ 2147888 w 2982277"/>
              <a:gd name="connsiteY226" fmla="*/ 855345 h 2945130"/>
              <a:gd name="connsiteX227" fmla="*/ 2133600 w 2982277"/>
              <a:gd name="connsiteY227" fmla="*/ 879158 h 2945130"/>
              <a:gd name="connsiteX228" fmla="*/ 2125028 w 2982277"/>
              <a:gd name="connsiteY228" fmla="*/ 889635 h 2945130"/>
              <a:gd name="connsiteX229" fmla="*/ 2117408 w 2982277"/>
              <a:gd name="connsiteY229" fmla="*/ 899160 h 2945130"/>
              <a:gd name="connsiteX230" fmla="*/ 2023110 w 2982277"/>
              <a:gd name="connsiteY230" fmla="*/ 951548 h 2945130"/>
              <a:gd name="connsiteX231" fmla="*/ 1922145 w 2982277"/>
              <a:gd name="connsiteY231" fmla="*/ 971550 h 2945130"/>
              <a:gd name="connsiteX232" fmla="*/ 1874520 w 2982277"/>
              <a:gd name="connsiteY232" fmla="*/ 983933 h 2945130"/>
              <a:gd name="connsiteX233" fmla="*/ 1852612 w 2982277"/>
              <a:gd name="connsiteY233" fmla="*/ 993458 h 2945130"/>
              <a:gd name="connsiteX234" fmla="*/ 1842135 w 2982277"/>
              <a:gd name="connsiteY234" fmla="*/ 999173 h 2945130"/>
              <a:gd name="connsiteX235" fmla="*/ 1832610 w 2982277"/>
              <a:gd name="connsiteY235" fmla="*/ 1004888 h 2945130"/>
              <a:gd name="connsiteX236" fmla="*/ 1827848 w 2982277"/>
              <a:gd name="connsiteY236" fmla="*/ 1007745 h 2945130"/>
              <a:gd name="connsiteX237" fmla="*/ 1823085 w 2982277"/>
              <a:gd name="connsiteY237" fmla="*/ 1011555 h 2945130"/>
              <a:gd name="connsiteX238" fmla="*/ 1813560 w 2982277"/>
              <a:gd name="connsiteY238" fmla="*/ 1020128 h 2945130"/>
              <a:gd name="connsiteX239" fmla="*/ 1812608 w 2982277"/>
              <a:gd name="connsiteY239" fmla="*/ 1021080 h 2945130"/>
              <a:gd name="connsiteX240" fmla="*/ 1812608 w 2982277"/>
              <a:gd name="connsiteY240" fmla="*/ 1021080 h 2945130"/>
              <a:gd name="connsiteX241" fmla="*/ 1810703 w 2982277"/>
              <a:gd name="connsiteY241" fmla="*/ 1022985 h 2945130"/>
              <a:gd name="connsiteX242" fmla="*/ 1806893 w 2982277"/>
              <a:gd name="connsiteY242" fmla="*/ 1027748 h 2945130"/>
              <a:gd name="connsiteX243" fmla="*/ 1799273 w 2982277"/>
              <a:gd name="connsiteY243" fmla="*/ 1036320 h 2945130"/>
              <a:gd name="connsiteX244" fmla="*/ 1786890 w 2982277"/>
              <a:gd name="connsiteY244" fmla="*/ 1056323 h 2945130"/>
              <a:gd name="connsiteX245" fmla="*/ 1781175 w 2982277"/>
              <a:gd name="connsiteY245" fmla="*/ 1066800 h 2945130"/>
              <a:gd name="connsiteX246" fmla="*/ 1776413 w 2982277"/>
              <a:gd name="connsiteY246" fmla="*/ 1078230 h 2945130"/>
              <a:gd name="connsiteX247" fmla="*/ 1753553 w 2982277"/>
              <a:gd name="connsiteY247" fmla="*/ 1178243 h 2945130"/>
              <a:gd name="connsiteX248" fmla="*/ 1721168 w 2982277"/>
              <a:gd name="connsiteY248" fmla="*/ 1283970 h 2945130"/>
              <a:gd name="connsiteX249" fmla="*/ 1712595 w 2982277"/>
              <a:gd name="connsiteY249" fmla="*/ 1296353 h 2945130"/>
              <a:gd name="connsiteX250" fmla="*/ 1704023 w 2982277"/>
              <a:gd name="connsiteY250" fmla="*/ 1308735 h 2945130"/>
              <a:gd name="connsiteX251" fmla="*/ 1695450 w 2982277"/>
              <a:gd name="connsiteY251" fmla="*/ 1319213 h 2945130"/>
              <a:gd name="connsiteX252" fmla="*/ 1693545 w 2982277"/>
              <a:gd name="connsiteY252" fmla="*/ 1322070 h 2945130"/>
              <a:gd name="connsiteX253" fmla="*/ 1691640 w 2982277"/>
              <a:gd name="connsiteY253" fmla="*/ 1323975 h 2945130"/>
              <a:gd name="connsiteX254" fmla="*/ 1690688 w 2982277"/>
              <a:gd name="connsiteY254" fmla="*/ 1324928 h 2945130"/>
              <a:gd name="connsiteX255" fmla="*/ 1684973 w 2982277"/>
              <a:gd name="connsiteY255" fmla="*/ 1329690 h 2945130"/>
              <a:gd name="connsiteX256" fmla="*/ 1673543 w 2982277"/>
              <a:gd name="connsiteY256" fmla="*/ 1339215 h 2945130"/>
              <a:gd name="connsiteX257" fmla="*/ 1661160 w 2982277"/>
              <a:gd name="connsiteY257" fmla="*/ 1347788 h 2945130"/>
              <a:gd name="connsiteX258" fmla="*/ 1655445 w 2982277"/>
              <a:gd name="connsiteY258" fmla="*/ 1351598 h 2945130"/>
              <a:gd name="connsiteX259" fmla="*/ 1648778 w 2982277"/>
              <a:gd name="connsiteY259" fmla="*/ 1354455 h 2945130"/>
              <a:gd name="connsiteX260" fmla="*/ 1635443 w 2982277"/>
              <a:gd name="connsiteY260" fmla="*/ 1361123 h 2945130"/>
              <a:gd name="connsiteX261" fmla="*/ 1527810 w 2982277"/>
              <a:gd name="connsiteY261" fmla="*/ 1388745 h 2945130"/>
              <a:gd name="connsiteX262" fmla="*/ 1428750 w 2982277"/>
              <a:gd name="connsiteY262" fmla="*/ 1415415 h 2945130"/>
              <a:gd name="connsiteX263" fmla="*/ 1417320 w 2982277"/>
              <a:gd name="connsiteY263" fmla="*/ 1421130 h 2945130"/>
              <a:gd name="connsiteX264" fmla="*/ 1407795 w 2982277"/>
              <a:gd name="connsiteY264" fmla="*/ 1427798 h 2945130"/>
              <a:gd name="connsiteX265" fmla="*/ 1403033 w 2982277"/>
              <a:gd name="connsiteY265" fmla="*/ 1430655 h 2945130"/>
              <a:gd name="connsiteX266" fmla="*/ 1398270 w 2982277"/>
              <a:gd name="connsiteY266" fmla="*/ 1435418 h 2945130"/>
              <a:gd name="connsiteX267" fmla="*/ 1387793 w 2982277"/>
              <a:gd name="connsiteY267" fmla="*/ 1443038 h 2945130"/>
              <a:gd name="connsiteX268" fmla="*/ 1380173 w 2982277"/>
              <a:gd name="connsiteY268" fmla="*/ 1451610 h 2945130"/>
              <a:gd name="connsiteX269" fmla="*/ 1372553 w 2982277"/>
              <a:gd name="connsiteY269" fmla="*/ 1461135 h 2945130"/>
              <a:gd name="connsiteX270" fmla="*/ 1365885 w 2982277"/>
              <a:gd name="connsiteY270" fmla="*/ 1471613 h 2945130"/>
              <a:gd name="connsiteX271" fmla="*/ 1360170 w 2982277"/>
              <a:gd name="connsiteY271" fmla="*/ 1482090 h 2945130"/>
              <a:gd name="connsiteX272" fmla="*/ 1333500 w 2982277"/>
              <a:gd name="connsiteY272" fmla="*/ 1581150 h 2945130"/>
              <a:gd name="connsiteX273" fmla="*/ 1306830 w 2982277"/>
              <a:gd name="connsiteY273" fmla="*/ 1688783 h 2945130"/>
              <a:gd name="connsiteX274" fmla="*/ 1231583 w 2982277"/>
              <a:gd name="connsiteY274" fmla="*/ 1775460 h 2945130"/>
              <a:gd name="connsiteX275" fmla="*/ 1125855 w 2982277"/>
              <a:gd name="connsiteY275" fmla="*/ 1808798 h 2945130"/>
              <a:gd name="connsiteX276" fmla="*/ 1026795 w 2982277"/>
              <a:gd name="connsiteY276" fmla="*/ 1830705 h 2945130"/>
              <a:gd name="connsiteX277" fmla="*/ 1004888 w 2982277"/>
              <a:gd name="connsiteY277" fmla="*/ 1840230 h 2945130"/>
              <a:gd name="connsiteX278" fmla="*/ 994410 w 2982277"/>
              <a:gd name="connsiteY278" fmla="*/ 1845945 h 2945130"/>
              <a:gd name="connsiteX279" fmla="*/ 984885 w 2982277"/>
              <a:gd name="connsiteY279" fmla="*/ 1851660 h 2945130"/>
              <a:gd name="connsiteX280" fmla="*/ 980123 w 2982277"/>
              <a:gd name="connsiteY280" fmla="*/ 1854518 h 2945130"/>
              <a:gd name="connsiteX281" fmla="*/ 975360 w 2982277"/>
              <a:gd name="connsiteY281" fmla="*/ 1858328 h 2945130"/>
              <a:gd name="connsiteX282" fmla="*/ 965835 w 2982277"/>
              <a:gd name="connsiteY282" fmla="*/ 1866900 h 2945130"/>
              <a:gd name="connsiteX283" fmla="*/ 964883 w 2982277"/>
              <a:gd name="connsiteY283" fmla="*/ 1867853 h 2945130"/>
              <a:gd name="connsiteX284" fmla="*/ 964883 w 2982277"/>
              <a:gd name="connsiteY284" fmla="*/ 1867853 h 2945130"/>
              <a:gd name="connsiteX285" fmla="*/ 962977 w 2982277"/>
              <a:gd name="connsiteY285" fmla="*/ 1869758 h 2945130"/>
              <a:gd name="connsiteX286" fmla="*/ 959168 w 2982277"/>
              <a:gd name="connsiteY286" fmla="*/ 1874520 h 2945130"/>
              <a:gd name="connsiteX287" fmla="*/ 951548 w 2982277"/>
              <a:gd name="connsiteY287" fmla="*/ 1883093 h 2945130"/>
              <a:gd name="connsiteX288" fmla="*/ 917258 w 2982277"/>
              <a:gd name="connsiteY288" fmla="*/ 1969770 h 2945130"/>
              <a:gd name="connsiteX289" fmla="*/ 899160 w 2982277"/>
              <a:gd name="connsiteY289" fmla="*/ 2068830 h 2945130"/>
              <a:gd name="connsiteX290" fmla="*/ 892493 w 2982277"/>
              <a:gd name="connsiteY290" fmla="*/ 2093595 h 2945130"/>
              <a:gd name="connsiteX291" fmla="*/ 882968 w 2982277"/>
              <a:gd name="connsiteY291" fmla="*/ 2118360 h 2945130"/>
              <a:gd name="connsiteX292" fmla="*/ 869633 w 2982277"/>
              <a:gd name="connsiteY292" fmla="*/ 2142173 h 2945130"/>
              <a:gd name="connsiteX293" fmla="*/ 862013 w 2982277"/>
              <a:gd name="connsiteY293" fmla="*/ 2153603 h 2945130"/>
              <a:gd name="connsiteX294" fmla="*/ 854393 w 2982277"/>
              <a:gd name="connsiteY294" fmla="*/ 2163128 h 2945130"/>
              <a:gd name="connsiteX295" fmla="*/ 765810 w 2982277"/>
              <a:gd name="connsiteY295" fmla="*/ 2219325 h 2945130"/>
              <a:gd name="connsiteX296" fmla="*/ 671513 w 2982277"/>
              <a:gd name="connsiteY296" fmla="*/ 2240280 h 2945130"/>
              <a:gd name="connsiteX297" fmla="*/ 588645 w 2982277"/>
              <a:gd name="connsiteY297" fmla="*/ 2263140 h 2945130"/>
              <a:gd name="connsiteX298" fmla="*/ 571500 w 2982277"/>
              <a:gd name="connsiteY298" fmla="*/ 2272665 h 2945130"/>
              <a:gd name="connsiteX299" fmla="*/ 563880 w 2982277"/>
              <a:gd name="connsiteY299" fmla="*/ 2277428 h 2945130"/>
              <a:gd name="connsiteX300" fmla="*/ 560070 w 2982277"/>
              <a:gd name="connsiteY300" fmla="*/ 2280285 h 2945130"/>
              <a:gd name="connsiteX301" fmla="*/ 556260 w 2982277"/>
              <a:gd name="connsiteY301" fmla="*/ 2284095 h 2945130"/>
              <a:gd name="connsiteX302" fmla="*/ 547688 w 2982277"/>
              <a:gd name="connsiteY302" fmla="*/ 2291715 h 2945130"/>
              <a:gd name="connsiteX303" fmla="*/ 545783 w 2982277"/>
              <a:gd name="connsiteY303" fmla="*/ 2293620 h 2945130"/>
              <a:gd name="connsiteX304" fmla="*/ 544830 w 2982277"/>
              <a:gd name="connsiteY304" fmla="*/ 2294573 h 2945130"/>
              <a:gd name="connsiteX305" fmla="*/ 544830 w 2982277"/>
              <a:gd name="connsiteY305" fmla="*/ 2294573 h 2945130"/>
              <a:gd name="connsiteX306" fmla="*/ 541973 w 2982277"/>
              <a:gd name="connsiteY306" fmla="*/ 2298383 h 2945130"/>
              <a:gd name="connsiteX307" fmla="*/ 529590 w 2982277"/>
              <a:gd name="connsiteY307" fmla="*/ 2313623 h 2945130"/>
              <a:gd name="connsiteX308" fmla="*/ 501015 w 2982277"/>
              <a:gd name="connsiteY308" fmla="*/ 2386013 h 2945130"/>
              <a:gd name="connsiteX309" fmla="*/ 486728 w 2982277"/>
              <a:gd name="connsiteY309" fmla="*/ 2466023 h 2945130"/>
              <a:gd name="connsiteX310" fmla="*/ 462915 w 2982277"/>
              <a:gd name="connsiteY310" fmla="*/ 2546985 h 2945130"/>
              <a:gd name="connsiteX311" fmla="*/ 452438 w 2982277"/>
              <a:gd name="connsiteY311" fmla="*/ 2566035 h 2945130"/>
              <a:gd name="connsiteX312" fmla="*/ 440055 w 2982277"/>
              <a:gd name="connsiteY312" fmla="*/ 2584133 h 2945130"/>
              <a:gd name="connsiteX313" fmla="*/ 427672 w 2982277"/>
              <a:gd name="connsiteY313" fmla="*/ 2598420 h 2945130"/>
              <a:gd name="connsiteX314" fmla="*/ 425768 w 2982277"/>
              <a:gd name="connsiteY314" fmla="*/ 2600325 h 2945130"/>
              <a:gd name="connsiteX315" fmla="*/ 424815 w 2982277"/>
              <a:gd name="connsiteY315" fmla="*/ 2601278 h 2945130"/>
              <a:gd name="connsiteX316" fmla="*/ 422910 w 2982277"/>
              <a:gd name="connsiteY316" fmla="*/ 2603183 h 2945130"/>
              <a:gd name="connsiteX317" fmla="*/ 419100 w 2982277"/>
              <a:gd name="connsiteY317" fmla="*/ 2606993 h 2945130"/>
              <a:gd name="connsiteX318" fmla="*/ 411480 w 2982277"/>
              <a:gd name="connsiteY318" fmla="*/ 2613660 h 2945130"/>
              <a:gd name="connsiteX319" fmla="*/ 340995 w 2982277"/>
              <a:gd name="connsiteY319" fmla="*/ 2649855 h 2945130"/>
              <a:gd name="connsiteX320" fmla="*/ 272415 w 2982277"/>
              <a:gd name="connsiteY320" fmla="*/ 2666048 h 2945130"/>
              <a:gd name="connsiteX321" fmla="*/ 160972 w 2982277"/>
              <a:gd name="connsiteY321" fmla="*/ 2696528 h 2945130"/>
              <a:gd name="connsiteX322" fmla="*/ 141922 w 2982277"/>
              <a:gd name="connsiteY322" fmla="*/ 2707958 h 2945130"/>
              <a:gd name="connsiteX323" fmla="*/ 140018 w 2982277"/>
              <a:gd name="connsiteY323" fmla="*/ 2709863 h 2945130"/>
              <a:gd name="connsiteX324" fmla="*/ 137160 w 2982277"/>
              <a:gd name="connsiteY324" fmla="*/ 2711768 h 2945130"/>
              <a:gd name="connsiteX325" fmla="*/ 132397 w 2982277"/>
              <a:gd name="connsiteY325" fmla="*/ 2716530 h 2945130"/>
              <a:gd name="connsiteX326" fmla="*/ 127635 w 2982277"/>
              <a:gd name="connsiteY326" fmla="*/ 2721293 h 2945130"/>
              <a:gd name="connsiteX327" fmla="*/ 124778 w 2982277"/>
              <a:gd name="connsiteY327" fmla="*/ 2723198 h 2945130"/>
              <a:gd name="connsiteX328" fmla="*/ 123825 w 2982277"/>
              <a:gd name="connsiteY328" fmla="*/ 2724150 h 2945130"/>
              <a:gd name="connsiteX329" fmla="*/ 124778 w 2982277"/>
              <a:gd name="connsiteY329" fmla="*/ 2723198 h 2945130"/>
              <a:gd name="connsiteX330" fmla="*/ 123825 w 2982277"/>
              <a:gd name="connsiteY330" fmla="*/ 2724150 h 2945130"/>
              <a:gd name="connsiteX331" fmla="*/ 100013 w 2982277"/>
              <a:gd name="connsiteY331" fmla="*/ 2758440 h 2945130"/>
              <a:gd name="connsiteX332" fmla="*/ 78105 w 2982277"/>
              <a:gd name="connsiteY332" fmla="*/ 2831783 h 2945130"/>
              <a:gd name="connsiteX333" fmla="*/ 67628 w 2982277"/>
              <a:gd name="connsiteY333" fmla="*/ 2892743 h 2945130"/>
              <a:gd name="connsiteX334" fmla="*/ 62865 w 2982277"/>
              <a:gd name="connsiteY334" fmla="*/ 2915603 h 2945130"/>
              <a:gd name="connsiteX335" fmla="*/ 58103 w 2982277"/>
              <a:gd name="connsiteY335" fmla="*/ 2932748 h 2945130"/>
              <a:gd name="connsiteX336" fmla="*/ 54293 w 2982277"/>
              <a:gd name="connsiteY336" fmla="*/ 2945130 h 2945130"/>
              <a:gd name="connsiteX337" fmla="*/ 0 w 2982277"/>
              <a:gd name="connsiteY337" fmla="*/ 2929890 h 294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2982277" h="2945130">
                <a:moveTo>
                  <a:pt x="0" y="2929890"/>
                </a:moveTo>
                <a:cubicBezTo>
                  <a:pt x="0" y="2929890"/>
                  <a:pt x="953" y="2926080"/>
                  <a:pt x="3810" y="2917508"/>
                </a:cubicBezTo>
                <a:cubicBezTo>
                  <a:pt x="4763" y="2913698"/>
                  <a:pt x="5715" y="2908935"/>
                  <a:pt x="7620" y="2903220"/>
                </a:cubicBezTo>
                <a:cubicBezTo>
                  <a:pt x="8572" y="2897505"/>
                  <a:pt x="10478" y="2890838"/>
                  <a:pt x="12382" y="2882265"/>
                </a:cubicBezTo>
                <a:cubicBezTo>
                  <a:pt x="16193" y="2866073"/>
                  <a:pt x="19050" y="2846070"/>
                  <a:pt x="23813" y="2821305"/>
                </a:cubicBezTo>
                <a:cubicBezTo>
                  <a:pt x="29528" y="2796540"/>
                  <a:pt x="35243" y="2767013"/>
                  <a:pt x="51435" y="2735580"/>
                </a:cubicBezTo>
                <a:cubicBezTo>
                  <a:pt x="60007" y="2720340"/>
                  <a:pt x="70485" y="2704148"/>
                  <a:pt x="84772" y="2689860"/>
                </a:cubicBezTo>
                <a:lnTo>
                  <a:pt x="85725" y="2688908"/>
                </a:lnTo>
                <a:cubicBezTo>
                  <a:pt x="85725" y="2688908"/>
                  <a:pt x="88582" y="2686050"/>
                  <a:pt x="87630" y="2687003"/>
                </a:cubicBezTo>
                <a:lnTo>
                  <a:pt x="88582" y="2686050"/>
                </a:lnTo>
                <a:lnTo>
                  <a:pt x="91440" y="2684145"/>
                </a:lnTo>
                <a:lnTo>
                  <a:pt x="96203" y="2679383"/>
                </a:lnTo>
                <a:lnTo>
                  <a:pt x="100965" y="2674620"/>
                </a:lnTo>
                <a:lnTo>
                  <a:pt x="103822" y="2672715"/>
                </a:lnTo>
                <a:lnTo>
                  <a:pt x="107632" y="2670810"/>
                </a:lnTo>
                <a:cubicBezTo>
                  <a:pt x="117157" y="2664143"/>
                  <a:pt x="126682" y="2658428"/>
                  <a:pt x="136208" y="2653665"/>
                </a:cubicBezTo>
                <a:cubicBezTo>
                  <a:pt x="174308" y="2633663"/>
                  <a:pt x="218122" y="2626995"/>
                  <a:pt x="260033" y="2619375"/>
                </a:cubicBezTo>
                <a:cubicBezTo>
                  <a:pt x="302895" y="2611755"/>
                  <a:pt x="345758" y="2603183"/>
                  <a:pt x="379095" y="2576513"/>
                </a:cubicBezTo>
                <a:lnTo>
                  <a:pt x="384810" y="2571750"/>
                </a:lnTo>
                <a:lnTo>
                  <a:pt x="387668" y="2568893"/>
                </a:lnTo>
                <a:lnTo>
                  <a:pt x="389572" y="2567940"/>
                </a:lnTo>
                <a:lnTo>
                  <a:pt x="390525" y="2566988"/>
                </a:lnTo>
                <a:cubicBezTo>
                  <a:pt x="391478" y="2566988"/>
                  <a:pt x="388620" y="2568893"/>
                  <a:pt x="390525" y="2566988"/>
                </a:cubicBezTo>
                <a:cubicBezTo>
                  <a:pt x="394335" y="2562225"/>
                  <a:pt x="399097" y="2557463"/>
                  <a:pt x="402908" y="2552700"/>
                </a:cubicBezTo>
                <a:cubicBezTo>
                  <a:pt x="406718" y="2547938"/>
                  <a:pt x="408622" y="2544128"/>
                  <a:pt x="411480" y="2540318"/>
                </a:cubicBezTo>
                <a:cubicBezTo>
                  <a:pt x="414338" y="2536508"/>
                  <a:pt x="417195" y="2530793"/>
                  <a:pt x="419100" y="2526030"/>
                </a:cubicBezTo>
                <a:cubicBezTo>
                  <a:pt x="429578" y="2505075"/>
                  <a:pt x="435293" y="2481263"/>
                  <a:pt x="441008" y="2455545"/>
                </a:cubicBezTo>
                <a:cubicBezTo>
                  <a:pt x="446722" y="2429828"/>
                  <a:pt x="450533" y="2402205"/>
                  <a:pt x="457200" y="2373630"/>
                </a:cubicBezTo>
                <a:cubicBezTo>
                  <a:pt x="463868" y="2345055"/>
                  <a:pt x="475297" y="2315528"/>
                  <a:pt x="493395" y="2288858"/>
                </a:cubicBezTo>
                <a:cubicBezTo>
                  <a:pt x="497205" y="2282190"/>
                  <a:pt x="503872" y="2276475"/>
                  <a:pt x="508635" y="2269808"/>
                </a:cubicBezTo>
                <a:lnTo>
                  <a:pt x="512445" y="2265045"/>
                </a:lnTo>
                <a:cubicBezTo>
                  <a:pt x="514350" y="2263140"/>
                  <a:pt x="513397" y="2264093"/>
                  <a:pt x="514350" y="2263140"/>
                </a:cubicBezTo>
                <a:lnTo>
                  <a:pt x="515303" y="2262188"/>
                </a:lnTo>
                <a:lnTo>
                  <a:pt x="517208" y="2260283"/>
                </a:lnTo>
                <a:lnTo>
                  <a:pt x="525780" y="2252663"/>
                </a:lnTo>
                <a:cubicBezTo>
                  <a:pt x="526733" y="2251710"/>
                  <a:pt x="528638" y="2249805"/>
                  <a:pt x="529590" y="2248853"/>
                </a:cubicBezTo>
                <a:lnTo>
                  <a:pt x="535305" y="2245043"/>
                </a:lnTo>
                <a:lnTo>
                  <a:pt x="545783" y="2237423"/>
                </a:lnTo>
                <a:cubicBezTo>
                  <a:pt x="553403" y="2232660"/>
                  <a:pt x="560070" y="2229803"/>
                  <a:pt x="567690" y="2225993"/>
                </a:cubicBezTo>
                <a:cubicBezTo>
                  <a:pt x="597218" y="2212658"/>
                  <a:pt x="629602" y="2205990"/>
                  <a:pt x="660083" y="2200275"/>
                </a:cubicBezTo>
                <a:cubicBezTo>
                  <a:pt x="690563" y="2194560"/>
                  <a:pt x="721043" y="2190750"/>
                  <a:pt x="748665" y="2181225"/>
                </a:cubicBezTo>
                <a:cubicBezTo>
                  <a:pt x="777240" y="2172653"/>
                  <a:pt x="802005" y="2158365"/>
                  <a:pt x="821055" y="2136458"/>
                </a:cubicBezTo>
                <a:lnTo>
                  <a:pt x="828675" y="2126933"/>
                </a:lnTo>
                <a:lnTo>
                  <a:pt x="834390" y="2118360"/>
                </a:lnTo>
                <a:cubicBezTo>
                  <a:pt x="838200" y="2113598"/>
                  <a:pt x="841058" y="2105978"/>
                  <a:pt x="844868" y="2099310"/>
                </a:cubicBezTo>
                <a:cubicBezTo>
                  <a:pt x="848677" y="2092643"/>
                  <a:pt x="850583" y="2085023"/>
                  <a:pt x="853440" y="2078355"/>
                </a:cubicBezTo>
                <a:cubicBezTo>
                  <a:pt x="855345" y="2070735"/>
                  <a:pt x="858202" y="2064068"/>
                  <a:pt x="860108" y="2056448"/>
                </a:cubicBezTo>
                <a:cubicBezTo>
                  <a:pt x="867727" y="2025968"/>
                  <a:pt x="872490" y="1992630"/>
                  <a:pt x="880110" y="1959293"/>
                </a:cubicBezTo>
                <a:cubicBezTo>
                  <a:pt x="887730" y="1925955"/>
                  <a:pt x="899160" y="1889760"/>
                  <a:pt x="922020" y="1859280"/>
                </a:cubicBezTo>
                <a:cubicBezTo>
                  <a:pt x="924877" y="1855470"/>
                  <a:pt x="927735" y="1851660"/>
                  <a:pt x="931545" y="1848803"/>
                </a:cubicBezTo>
                <a:lnTo>
                  <a:pt x="936308" y="1843088"/>
                </a:lnTo>
                <a:lnTo>
                  <a:pt x="938213" y="1840230"/>
                </a:lnTo>
                <a:lnTo>
                  <a:pt x="941070" y="1837373"/>
                </a:lnTo>
                <a:lnTo>
                  <a:pt x="950595" y="1828800"/>
                </a:lnTo>
                <a:cubicBezTo>
                  <a:pt x="952500" y="1827848"/>
                  <a:pt x="953452" y="1825943"/>
                  <a:pt x="955358" y="1824990"/>
                </a:cubicBezTo>
                <a:lnTo>
                  <a:pt x="961073" y="1821180"/>
                </a:lnTo>
                <a:lnTo>
                  <a:pt x="973455" y="1812608"/>
                </a:lnTo>
                <a:lnTo>
                  <a:pt x="985838" y="1805940"/>
                </a:lnTo>
                <a:cubicBezTo>
                  <a:pt x="994410" y="1801178"/>
                  <a:pt x="1002983" y="1798320"/>
                  <a:pt x="1011555" y="1795463"/>
                </a:cubicBezTo>
                <a:cubicBezTo>
                  <a:pt x="1046798" y="1783080"/>
                  <a:pt x="1082040" y="1778318"/>
                  <a:pt x="1116330" y="1771650"/>
                </a:cubicBezTo>
                <a:cubicBezTo>
                  <a:pt x="1150620" y="1765935"/>
                  <a:pt x="1183005" y="1757363"/>
                  <a:pt x="1210628" y="1741170"/>
                </a:cubicBezTo>
                <a:cubicBezTo>
                  <a:pt x="1238250" y="1724978"/>
                  <a:pt x="1260158" y="1700213"/>
                  <a:pt x="1272540" y="1670685"/>
                </a:cubicBezTo>
                <a:cubicBezTo>
                  <a:pt x="1285875" y="1640205"/>
                  <a:pt x="1291590" y="1605915"/>
                  <a:pt x="1298258" y="1570673"/>
                </a:cubicBezTo>
                <a:cubicBezTo>
                  <a:pt x="1304925" y="1535430"/>
                  <a:pt x="1311593" y="1498283"/>
                  <a:pt x="1329690" y="1463993"/>
                </a:cubicBezTo>
                <a:cubicBezTo>
                  <a:pt x="1331595" y="1460183"/>
                  <a:pt x="1333500" y="1455420"/>
                  <a:pt x="1336358" y="1451610"/>
                </a:cubicBezTo>
                <a:lnTo>
                  <a:pt x="1343978" y="1439228"/>
                </a:lnTo>
                <a:cubicBezTo>
                  <a:pt x="1346835" y="1435418"/>
                  <a:pt x="1349693" y="1431608"/>
                  <a:pt x="1353503" y="1427798"/>
                </a:cubicBezTo>
                <a:lnTo>
                  <a:pt x="1358265" y="1422083"/>
                </a:lnTo>
                <a:lnTo>
                  <a:pt x="1361123" y="1419225"/>
                </a:lnTo>
                <a:lnTo>
                  <a:pt x="1362075" y="1418273"/>
                </a:lnTo>
                <a:cubicBezTo>
                  <a:pt x="1362075" y="1418273"/>
                  <a:pt x="1363980" y="1416368"/>
                  <a:pt x="1363980" y="1416368"/>
                </a:cubicBezTo>
                <a:lnTo>
                  <a:pt x="1374458" y="1407795"/>
                </a:lnTo>
                <a:lnTo>
                  <a:pt x="1379220" y="1403033"/>
                </a:lnTo>
                <a:lnTo>
                  <a:pt x="1385888" y="1398270"/>
                </a:lnTo>
                <a:lnTo>
                  <a:pt x="1398270" y="1389698"/>
                </a:lnTo>
                <a:cubicBezTo>
                  <a:pt x="1403033" y="1386840"/>
                  <a:pt x="1406843" y="1384935"/>
                  <a:pt x="1411605" y="1383030"/>
                </a:cubicBezTo>
                <a:cubicBezTo>
                  <a:pt x="1446848" y="1364933"/>
                  <a:pt x="1483995" y="1359218"/>
                  <a:pt x="1519238" y="1352550"/>
                </a:cubicBezTo>
                <a:cubicBezTo>
                  <a:pt x="1554480" y="1345883"/>
                  <a:pt x="1588770" y="1340168"/>
                  <a:pt x="1619250" y="1326833"/>
                </a:cubicBezTo>
                <a:lnTo>
                  <a:pt x="1629728" y="1321118"/>
                </a:lnTo>
                <a:lnTo>
                  <a:pt x="1635443" y="1318260"/>
                </a:lnTo>
                <a:lnTo>
                  <a:pt x="1640205" y="1314450"/>
                </a:lnTo>
                <a:lnTo>
                  <a:pt x="1650683" y="1307783"/>
                </a:lnTo>
                <a:cubicBezTo>
                  <a:pt x="1653540" y="1304925"/>
                  <a:pt x="1656398" y="1302068"/>
                  <a:pt x="1660208" y="1300163"/>
                </a:cubicBezTo>
                <a:lnTo>
                  <a:pt x="1664970" y="1296353"/>
                </a:lnTo>
                <a:lnTo>
                  <a:pt x="1665923" y="1295400"/>
                </a:lnTo>
                <a:cubicBezTo>
                  <a:pt x="1666875" y="1295400"/>
                  <a:pt x="1664970" y="1296353"/>
                  <a:pt x="1665923" y="1295400"/>
                </a:cubicBezTo>
                <a:lnTo>
                  <a:pt x="1667828" y="1292543"/>
                </a:lnTo>
                <a:lnTo>
                  <a:pt x="1676400" y="1282065"/>
                </a:lnTo>
                <a:cubicBezTo>
                  <a:pt x="1680210" y="1278255"/>
                  <a:pt x="1681163" y="1275398"/>
                  <a:pt x="1683068" y="1272540"/>
                </a:cubicBezTo>
                <a:cubicBezTo>
                  <a:pt x="1684973" y="1269683"/>
                  <a:pt x="1687830" y="1266825"/>
                  <a:pt x="1688783" y="1263015"/>
                </a:cubicBezTo>
                <a:cubicBezTo>
                  <a:pt x="1704023" y="1234440"/>
                  <a:pt x="1712595" y="1201103"/>
                  <a:pt x="1718310" y="1166813"/>
                </a:cubicBezTo>
                <a:cubicBezTo>
                  <a:pt x="1721168" y="1149668"/>
                  <a:pt x="1724978" y="1132523"/>
                  <a:pt x="1728788" y="1114425"/>
                </a:cubicBezTo>
                <a:cubicBezTo>
                  <a:pt x="1732598" y="1097280"/>
                  <a:pt x="1736408" y="1079183"/>
                  <a:pt x="1744028" y="1062038"/>
                </a:cubicBezTo>
                <a:lnTo>
                  <a:pt x="1748790" y="1048703"/>
                </a:lnTo>
                <a:lnTo>
                  <a:pt x="1755458" y="1036320"/>
                </a:lnTo>
                <a:cubicBezTo>
                  <a:pt x="1759268" y="1027748"/>
                  <a:pt x="1764983" y="1020128"/>
                  <a:pt x="1770698" y="1012508"/>
                </a:cubicBezTo>
                <a:cubicBezTo>
                  <a:pt x="1773555" y="1008698"/>
                  <a:pt x="1776413" y="1004888"/>
                  <a:pt x="1780223" y="1002030"/>
                </a:cubicBezTo>
                <a:lnTo>
                  <a:pt x="1784985" y="996315"/>
                </a:lnTo>
                <a:lnTo>
                  <a:pt x="1786890" y="993458"/>
                </a:lnTo>
                <a:cubicBezTo>
                  <a:pt x="1786890" y="993458"/>
                  <a:pt x="1788795" y="991553"/>
                  <a:pt x="1788795" y="991553"/>
                </a:cubicBezTo>
                <a:lnTo>
                  <a:pt x="1789748" y="990600"/>
                </a:lnTo>
                <a:lnTo>
                  <a:pt x="1799273" y="982028"/>
                </a:lnTo>
                <a:cubicBezTo>
                  <a:pt x="1801178" y="981075"/>
                  <a:pt x="1802130" y="979170"/>
                  <a:pt x="1804035" y="978218"/>
                </a:cubicBezTo>
                <a:lnTo>
                  <a:pt x="1809750" y="974408"/>
                </a:lnTo>
                <a:cubicBezTo>
                  <a:pt x="1842135" y="951548"/>
                  <a:pt x="1877378" y="942023"/>
                  <a:pt x="1911668" y="935355"/>
                </a:cubicBezTo>
                <a:cubicBezTo>
                  <a:pt x="1945958" y="927735"/>
                  <a:pt x="1979295" y="923925"/>
                  <a:pt x="2009775" y="914400"/>
                </a:cubicBezTo>
                <a:cubicBezTo>
                  <a:pt x="2017395" y="912495"/>
                  <a:pt x="2025015" y="909638"/>
                  <a:pt x="2031683" y="906780"/>
                </a:cubicBezTo>
                <a:cubicBezTo>
                  <a:pt x="2035493" y="904875"/>
                  <a:pt x="2039303" y="903923"/>
                  <a:pt x="2042160" y="902018"/>
                </a:cubicBezTo>
                <a:lnTo>
                  <a:pt x="2052637" y="896303"/>
                </a:lnTo>
                <a:lnTo>
                  <a:pt x="2057400" y="893445"/>
                </a:lnTo>
                <a:lnTo>
                  <a:pt x="2062162" y="890588"/>
                </a:lnTo>
                <a:lnTo>
                  <a:pt x="2071687" y="883920"/>
                </a:lnTo>
                <a:cubicBezTo>
                  <a:pt x="2074545" y="882015"/>
                  <a:pt x="2077403" y="879158"/>
                  <a:pt x="2080260" y="876300"/>
                </a:cubicBezTo>
                <a:lnTo>
                  <a:pt x="2084070" y="872490"/>
                </a:lnTo>
                <a:lnTo>
                  <a:pt x="2085975" y="870585"/>
                </a:lnTo>
                <a:cubicBezTo>
                  <a:pt x="2085975" y="870585"/>
                  <a:pt x="2087880" y="869633"/>
                  <a:pt x="2085975" y="870585"/>
                </a:cubicBezTo>
                <a:lnTo>
                  <a:pt x="2086928" y="869633"/>
                </a:lnTo>
                <a:lnTo>
                  <a:pt x="2095500" y="860108"/>
                </a:lnTo>
                <a:cubicBezTo>
                  <a:pt x="2098358" y="857250"/>
                  <a:pt x="2101215" y="853440"/>
                  <a:pt x="2102168" y="850583"/>
                </a:cubicBezTo>
                <a:cubicBezTo>
                  <a:pt x="2105978" y="844868"/>
                  <a:pt x="2109788" y="839153"/>
                  <a:pt x="2112645" y="832485"/>
                </a:cubicBezTo>
                <a:lnTo>
                  <a:pt x="2117408" y="822960"/>
                </a:lnTo>
                <a:lnTo>
                  <a:pt x="2121218" y="812483"/>
                </a:lnTo>
                <a:cubicBezTo>
                  <a:pt x="2124075" y="805815"/>
                  <a:pt x="2125980" y="798195"/>
                  <a:pt x="2128838" y="790575"/>
                </a:cubicBezTo>
                <a:cubicBezTo>
                  <a:pt x="2137410" y="761048"/>
                  <a:pt x="2141220" y="729615"/>
                  <a:pt x="2147888" y="698183"/>
                </a:cubicBezTo>
                <a:cubicBezTo>
                  <a:pt x="2154555" y="666750"/>
                  <a:pt x="2163128" y="634365"/>
                  <a:pt x="2179320" y="604838"/>
                </a:cubicBezTo>
                <a:cubicBezTo>
                  <a:pt x="2184083" y="598170"/>
                  <a:pt x="2187893" y="590550"/>
                  <a:pt x="2193608" y="583883"/>
                </a:cubicBezTo>
                <a:lnTo>
                  <a:pt x="2202180" y="574358"/>
                </a:lnTo>
                <a:lnTo>
                  <a:pt x="2205990" y="569595"/>
                </a:lnTo>
                <a:lnTo>
                  <a:pt x="2206943" y="568643"/>
                </a:lnTo>
                <a:cubicBezTo>
                  <a:pt x="2206943" y="568643"/>
                  <a:pt x="2208848" y="566738"/>
                  <a:pt x="2208848" y="566738"/>
                </a:cubicBezTo>
                <a:lnTo>
                  <a:pt x="2210753" y="564833"/>
                </a:lnTo>
                <a:lnTo>
                  <a:pt x="2219325" y="557213"/>
                </a:lnTo>
                <a:cubicBezTo>
                  <a:pt x="2222183" y="554355"/>
                  <a:pt x="2225040" y="552450"/>
                  <a:pt x="2228850" y="549593"/>
                </a:cubicBezTo>
                <a:cubicBezTo>
                  <a:pt x="2236470" y="544830"/>
                  <a:pt x="2243138" y="539115"/>
                  <a:pt x="2250758" y="536258"/>
                </a:cubicBezTo>
                <a:cubicBezTo>
                  <a:pt x="2279333" y="521018"/>
                  <a:pt x="2309813" y="512445"/>
                  <a:pt x="2339340" y="506730"/>
                </a:cubicBezTo>
                <a:cubicBezTo>
                  <a:pt x="2367915" y="501015"/>
                  <a:pt x="2396490" y="497205"/>
                  <a:pt x="2422208" y="489585"/>
                </a:cubicBezTo>
                <a:cubicBezTo>
                  <a:pt x="2447925" y="482918"/>
                  <a:pt x="2471738" y="473393"/>
                  <a:pt x="2490788" y="460058"/>
                </a:cubicBezTo>
                <a:cubicBezTo>
                  <a:pt x="2496503" y="457200"/>
                  <a:pt x="2500313" y="452438"/>
                  <a:pt x="2504123" y="448628"/>
                </a:cubicBezTo>
                <a:lnTo>
                  <a:pt x="2506980" y="445770"/>
                </a:lnTo>
                <a:lnTo>
                  <a:pt x="2507933" y="444818"/>
                </a:lnTo>
                <a:cubicBezTo>
                  <a:pt x="2508885" y="443865"/>
                  <a:pt x="2506980" y="445770"/>
                  <a:pt x="2507933" y="444818"/>
                </a:cubicBezTo>
                <a:lnTo>
                  <a:pt x="2509838" y="442913"/>
                </a:lnTo>
                <a:lnTo>
                  <a:pt x="2516505" y="435293"/>
                </a:lnTo>
                <a:cubicBezTo>
                  <a:pt x="2518410" y="432435"/>
                  <a:pt x="2521268" y="430530"/>
                  <a:pt x="2522220" y="427673"/>
                </a:cubicBezTo>
                <a:lnTo>
                  <a:pt x="2526983" y="421005"/>
                </a:lnTo>
                <a:lnTo>
                  <a:pt x="2531745" y="414338"/>
                </a:lnTo>
                <a:lnTo>
                  <a:pt x="2535555" y="406718"/>
                </a:lnTo>
                <a:cubicBezTo>
                  <a:pt x="2546033" y="385763"/>
                  <a:pt x="2552700" y="362903"/>
                  <a:pt x="2557463" y="340043"/>
                </a:cubicBezTo>
                <a:cubicBezTo>
                  <a:pt x="2566988" y="293370"/>
                  <a:pt x="2571750" y="244793"/>
                  <a:pt x="2590800" y="200978"/>
                </a:cubicBezTo>
                <a:cubicBezTo>
                  <a:pt x="2600325" y="179070"/>
                  <a:pt x="2612708" y="159068"/>
                  <a:pt x="2628900" y="142875"/>
                </a:cubicBezTo>
                <a:lnTo>
                  <a:pt x="2629853" y="140970"/>
                </a:lnTo>
                <a:lnTo>
                  <a:pt x="2631758" y="139065"/>
                </a:lnTo>
                <a:lnTo>
                  <a:pt x="2634615" y="136208"/>
                </a:lnTo>
                <a:lnTo>
                  <a:pt x="2640330" y="131445"/>
                </a:lnTo>
                <a:lnTo>
                  <a:pt x="2646045" y="126683"/>
                </a:lnTo>
                <a:cubicBezTo>
                  <a:pt x="2647950" y="124778"/>
                  <a:pt x="2650808" y="122873"/>
                  <a:pt x="2652713" y="121920"/>
                </a:cubicBezTo>
                <a:cubicBezTo>
                  <a:pt x="2657475" y="119063"/>
                  <a:pt x="2662238" y="115253"/>
                  <a:pt x="2667000" y="112395"/>
                </a:cubicBezTo>
                <a:cubicBezTo>
                  <a:pt x="2671763" y="109538"/>
                  <a:pt x="2676525" y="107633"/>
                  <a:pt x="2681288" y="104775"/>
                </a:cubicBezTo>
                <a:cubicBezTo>
                  <a:pt x="2686050" y="101918"/>
                  <a:pt x="2690813" y="100013"/>
                  <a:pt x="2695575" y="98108"/>
                </a:cubicBezTo>
                <a:cubicBezTo>
                  <a:pt x="2700338" y="96203"/>
                  <a:pt x="2705100" y="94298"/>
                  <a:pt x="2709863" y="92393"/>
                </a:cubicBezTo>
                <a:cubicBezTo>
                  <a:pt x="2719388" y="89535"/>
                  <a:pt x="2727960" y="86678"/>
                  <a:pt x="2736533" y="84773"/>
                </a:cubicBezTo>
                <a:cubicBezTo>
                  <a:pt x="2754630" y="80010"/>
                  <a:pt x="2770823" y="77153"/>
                  <a:pt x="2786063" y="74295"/>
                </a:cubicBezTo>
                <a:cubicBezTo>
                  <a:pt x="2817495" y="68580"/>
                  <a:pt x="2843213" y="63818"/>
                  <a:pt x="2865120" y="56198"/>
                </a:cubicBezTo>
                <a:cubicBezTo>
                  <a:pt x="2886075" y="48578"/>
                  <a:pt x="2902268" y="40005"/>
                  <a:pt x="2914650" y="31433"/>
                </a:cubicBezTo>
                <a:cubicBezTo>
                  <a:pt x="2920365" y="27623"/>
                  <a:pt x="2925128" y="22860"/>
                  <a:pt x="2928938" y="19050"/>
                </a:cubicBezTo>
                <a:lnTo>
                  <a:pt x="2930843" y="18098"/>
                </a:lnTo>
                <a:lnTo>
                  <a:pt x="2930843" y="18098"/>
                </a:lnTo>
                <a:cubicBezTo>
                  <a:pt x="2930843" y="18098"/>
                  <a:pt x="2929890" y="19050"/>
                  <a:pt x="2930843" y="18098"/>
                </a:cubicBezTo>
                <a:lnTo>
                  <a:pt x="2930843" y="18098"/>
                </a:lnTo>
                <a:lnTo>
                  <a:pt x="2931795" y="17145"/>
                </a:lnTo>
                <a:cubicBezTo>
                  <a:pt x="2932748" y="16193"/>
                  <a:pt x="2933700" y="15240"/>
                  <a:pt x="2934653" y="14288"/>
                </a:cubicBezTo>
                <a:cubicBezTo>
                  <a:pt x="2936558" y="12383"/>
                  <a:pt x="2938463" y="10478"/>
                  <a:pt x="2939415" y="8573"/>
                </a:cubicBezTo>
                <a:cubicBezTo>
                  <a:pt x="2943225" y="2858"/>
                  <a:pt x="2946083" y="0"/>
                  <a:pt x="2946083" y="0"/>
                </a:cubicBezTo>
                <a:lnTo>
                  <a:pt x="2982278" y="25718"/>
                </a:lnTo>
                <a:cubicBezTo>
                  <a:pt x="2982278" y="25718"/>
                  <a:pt x="2978468" y="29528"/>
                  <a:pt x="2972753" y="38100"/>
                </a:cubicBezTo>
                <a:cubicBezTo>
                  <a:pt x="2970848" y="40005"/>
                  <a:pt x="2969895" y="41910"/>
                  <a:pt x="2967990" y="43815"/>
                </a:cubicBezTo>
                <a:cubicBezTo>
                  <a:pt x="2967038" y="44768"/>
                  <a:pt x="2966085" y="45720"/>
                  <a:pt x="2965133" y="46673"/>
                </a:cubicBezTo>
                <a:lnTo>
                  <a:pt x="2969895" y="52388"/>
                </a:lnTo>
                <a:lnTo>
                  <a:pt x="2968943" y="53340"/>
                </a:lnTo>
                <a:lnTo>
                  <a:pt x="2967990" y="53340"/>
                </a:lnTo>
                <a:lnTo>
                  <a:pt x="2966085" y="55245"/>
                </a:lnTo>
                <a:cubicBezTo>
                  <a:pt x="2960370" y="60008"/>
                  <a:pt x="2954655" y="65723"/>
                  <a:pt x="2947035" y="71438"/>
                </a:cubicBezTo>
                <a:cubicBezTo>
                  <a:pt x="2931795" y="82868"/>
                  <a:pt x="2910840" y="93345"/>
                  <a:pt x="2885123" y="100965"/>
                </a:cubicBezTo>
                <a:cubicBezTo>
                  <a:pt x="2860358" y="108585"/>
                  <a:pt x="2830830" y="114300"/>
                  <a:pt x="2800350" y="119063"/>
                </a:cubicBezTo>
                <a:cubicBezTo>
                  <a:pt x="2785110" y="121920"/>
                  <a:pt x="2768918" y="123825"/>
                  <a:pt x="2752725" y="127635"/>
                </a:cubicBezTo>
                <a:cubicBezTo>
                  <a:pt x="2744153" y="129540"/>
                  <a:pt x="2736533" y="131445"/>
                  <a:pt x="2728913" y="134303"/>
                </a:cubicBezTo>
                <a:cubicBezTo>
                  <a:pt x="2725103" y="135255"/>
                  <a:pt x="2721293" y="137160"/>
                  <a:pt x="2717483" y="139065"/>
                </a:cubicBezTo>
                <a:cubicBezTo>
                  <a:pt x="2713673" y="140970"/>
                  <a:pt x="2709863" y="141923"/>
                  <a:pt x="2706053" y="143828"/>
                </a:cubicBezTo>
                <a:cubicBezTo>
                  <a:pt x="2702243" y="145733"/>
                  <a:pt x="2698433" y="147638"/>
                  <a:pt x="2694623" y="149543"/>
                </a:cubicBezTo>
                <a:cubicBezTo>
                  <a:pt x="2690813" y="151448"/>
                  <a:pt x="2687955" y="154305"/>
                  <a:pt x="2684145" y="156210"/>
                </a:cubicBezTo>
                <a:cubicBezTo>
                  <a:pt x="2682240" y="157163"/>
                  <a:pt x="2680335" y="158115"/>
                  <a:pt x="2678430" y="160020"/>
                </a:cubicBezTo>
                <a:lnTo>
                  <a:pt x="2672715" y="164783"/>
                </a:lnTo>
                <a:lnTo>
                  <a:pt x="2667000" y="169545"/>
                </a:lnTo>
                <a:lnTo>
                  <a:pt x="2664143" y="172403"/>
                </a:lnTo>
                <a:lnTo>
                  <a:pt x="2663190" y="173355"/>
                </a:lnTo>
                <a:cubicBezTo>
                  <a:pt x="2663190" y="173355"/>
                  <a:pt x="2662238" y="174308"/>
                  <a:pt x="2663190" y="173355"/>
                </a:cubicBezTo>
                <a:lnTo>
                  <a:pt x="2662238" y="174308"/>
                </a:lnTo>
                <a:cubicBezTo>
                  <a:pt x="2649855" y="187643"/>
                  <a:pt x="2639378" y="202883"/>
                  <a:pt x="2630805" y="220980"/>
                </a:cubicBezTo>
                <a:cubicBezTo>
                  <a:pt x="2614613" y="258128"/>
                  <a:pt x="2609850" y="302895"/>
                  <a:pt x="2600325" y="352425"/>
                </a:cubicBezTo>
                <a:cubicBezTo>
                  <a:pt x="2594610" y="377190"/>
                  <a:pt x="2587943" y="402908"/>
                  <a:pt x="2574608" y="428625"/>
                </a:cubicBezTo>
                <a:lnTo>
                  <a:pt x="2569845" y="438150"/>
                </a:lnTo>
                <a:lnTo>
                  <a:pt x="2563178" y="447675"/>
                </a:lnTo>
                <a:lnTo>
                  <a:pt x="2556510" y="457200"/>
                </a:lnTo>
                <a:cubicBezTo>
                  <a:pt x="2554605" y="460058"/>
                  <a:pt x="2551748" y="461963"/>
                  <a:pt x="2549843" y="464820"/>
                </a:cubicBezTo>
                <a:lnTo>
                  <a:pt x="2543175" y="472440"/>
                </a:lnTo>
                <a:lnTo>
                  <a:pt x="2541270" y="474345"/>
                </a:lnTo>
                <a:cubicBezTo>
                  <a:pt x="2541270" y="474345"/>
                  <a:pt x="2539365" y="476250"/>
                  <a:pt x="2539365" y="476250"/>
                </a:cubicBezTo>
                <a:lnTo>
                  <a:pt x="2538413" y="477203"/>
                </a:lnTo>
                <a:lnTo>
                  <a:pt x="2534603" y="481013"/>
                </a:lnTo>
                <a:cubicBezTo>
                  <a:pt x="2528888" y="485775"/>
                  <a:pt x="2523173" y="491490"/>
                  <a:pt x="2517458" y="495300"/>
                </a:cubicBezTo>
                <a:cubicBezTo>
                  <a:pt x="2492693" y="512445"/>
                  <a:pt x="2464118" y="522923"/>
                  <a:pt x="2435543" y="529590"/>
                </a:cubicBezTo>
                <a:cubicBezTo>
                  <a:pt x="2406968" y="536258"/>
                  <a:pt x="2378393" y="540068"/>
                  <a:pt x="2350770" y="545783"/>
                </a:cubicBezTo>
                <a:cubicBezTo>
                  <a:pt x="2323148" y="550545"/>
                  <a:pt x="2295525" y="557213"/>
                  <a:pt x="2271713" y="570548"/>
                </a:cubicBezTo>
                <a:cubicBezTo>
                  <a:pt x="2265045" y="573405"/>
                  <a:pt x="2260283" y="577215"/>
                  <a:pt x="2254568" y="581025"/>
                </a:cubicBezTo>
                <a:cubicBezTo>
                  <a:pt x="2251710" y="581978"/>
                  <a:pt x="2248853" y="584835"/>
                  <a:pt x="2245995" y="587693"/>
                </a:cubicBezTo>
                <a:lnTo>
                  <a:pt x="2237423" y="595313"/>
                </a:lnTo>
                <a:lnTo>
                  <a:pt x="2235518" y="597218"/>
                </a:lnTo>
                <a:cubicBezTo>
                  <a:pt x="2234565" y="597218"/>
                  <a:pt x="2236470" y="596265"/>
                  <a:pt x="2235518" y="597218"/>
                </a:cubicBezTo>
                <a:lnTo>
                  <a:pt x="2234565" y="598170"/>
                </a:lnTo>
                <a:lnTo>
                  <a:pt x="2230755" y="601980"/>
                </a:lnTo>
                <a:lnTo>
                  <a:pt x="2224088" y="609600"/>
                </a:lnTo>
                <a:cubicBezTo>
                  <a:pt x="2220278" y="615315"/>
                  <a:pt x="2216468" y="621030"/>
                  <a:pt x="2212658" y="626745"/>
                </a:cubicBezTo>
                <a:cubicBezTo>
                  <a:pt x="2198370" y="651510"/>
                  <a:pt x="2190750" y="680085"/>
                  <a:pt x="2185035" y="710565"/>
                </a:cubicBezTo>
                <a:cubicBezTo>
                  <a:pt x="2179320" y="741045"/>
                  <a:pt x="2175510" y="773430"/>
                  <a:pt x="2165985" y="805815"/>
                </a:cubicBezTo>
                <a:cubicBezTo>
                  <a:pt x="2163128" y="814388"/>
                  <a:pt x="2161223" y="822008"/>
                  <a:pt x="2158365" y="830580"/>
                </a:cubicBezTo>
                <a:lnTo>
                  <a:pt x="2153603" y="842963"/>
                </a:lnTo>
                <a:cubicBezTo>
                  <a:pt x="2151698" y="846773"/>
                  <a:pt x="2149793" y="850583"/>
                  <a:pt x="2147888" y="855345"/>
                </a:cubicBezTo>
                <a:cubicBezTo>
                  <a:pt x="2144078" y="862965"/>
                  <a:pt x="2138363" y="871538"/>
                  <a:pt x="2133600" y="879158"/>
                </a:cubicBezTo>
                <a:cubicBezTo>
                  <a:pt x="2130743" y="882968"/>
                  <a:pt x="2127885" y="885825"/>
                  <a:pt x="2125028" y="889635"/>
                </a:cubicBezTo>
                <a:lnTo>
                  <a:pt x="2117408" y="899160"/>
                </a:lnTo>
                <a:cubicBezTo>
                  <a:pt x="2090737" y="926783"/>
                  <a:pt x="2056448" y="942023"/>
                  <a:pt x="2023110" y="951548"/>
                </a:cubicBezTo>
                <a:cubicBezTo>
                  <a:pt x="1988820" y="961073"/>
                  <a:pt x="1954530" y="964883"/>
                  <a:pt x="1922145" y="971550"/>
                </a:cubicBezTo>
                <a:cubicBezTo>
                  <a:pt x="1905953" y="974408"/>
                  <a:pt x="1889760" y="978218"/>
                  <a:pt x="1874520" y="983933"/>
                </a:cubicBezTo>
                <a:cubicBezTo>
                  <a:pt x="1866900" y="986790"/>
                  <a:pt x="1859280" y="989648"/>
                  <a:pt x="1852612" y="993458"/>
                </a:cubicBezTo>
                <a:lnTo>
                  <a:pt x="1842135" y="999173"/>
                </a:lnTo>
                <a:lnTo>
                  <a:pt x="1832610" y="1004888"/>
                </a:lnTo>
                <a:lnTo>
                  <a:pt x="1827848" y="1007745"/>
                </a:lnTo>
                <a:cubicBezTo>
                  <a:pt x="1825943" y="1008698"/>
                  <a:pt x="1824990" y="1010603"/>
                  <a:pt x="1823085" y="1011555"/>
                </a:cubicBezTo>
                <a:lnTo>
                  <a:pt x="1813560" y="1020128"/>
                </a:lnTo>
                <a:lnTo>
                  <a:pt x="1812608" y="1021080"/>
                </a:lnTo>
                <a:cubicBezTo>
                  <a:pt x="1811655" y="1022033"/>
                  <a:pt x="1812608" y="1021080"/>
                  <a:pt x="1812608" y="1021080"/>
                </a:cubicBezTo>
                <a:lnTo>
                  <a:pt x="1810703" y="1022985"/>
                </a:lnTo>
                <a:lnTo>
                  <a:pt x="1806893" y="1027748"/>
                </a:lnTo>
                <a:cubicBezTo>
                  <a:pt x="1804035" y="1030605"/>
                  <a:pt x="1801178" y="1033463"/>
                  <a:pt x="1799273" y="1036320"/>
                </a:cubicBezTo>
                <a:cubicBezTo>
                  <a:pt x="1795463" y="1042988"/>
                  <a:pt x="1789748" y="1048703"/>
                  <a:pt x="1786890" y="1056323"/>
                </a:cubicBezTo>
                <a:lnTo>
                  <a:pt x="1781175" y="1066800"/>
                </a:lnTo>
                <a:lnTo>
                  <a:pt x="1776413" y="1078230"/>
                </a:lnTo>
                <a:cubicBezTo>
                  <a:pt x="1764983" y="1108710"/>
                  <a:pt x="1760220" y="1143000"/>
                  <a:pt x="1753553" y="1178243"/>
                </a:cubicBezTo>
                <a:cubicBezTo>
                  <a:pt x="1747838" y="1213485"/>
                  <a:pt x="1739265" y="1250633"/>
                  <a:pt x="1721168" y="1283970"/>
                </a:cubicBezTo>
                <a:cubicBezTo>
                  <a:pt x="1719263" y="1288733"/>
                  <a:pt x="1715453" y="1292543"/>
                  <a:pt x="1712595" y="1296353"/>
                </a:cubicBezTo>
                <a:cubicBezTo>
                  <a:pt x="1709738" y="1300163"/>
                  <a:pt x="1706880" y="1304925"/>
                  <a:pt x="1704023" y="1308735"/>
                </a:cubicBezTo>
                <a:lnTo>
                  <a:pt x="1695450" y="1319213"/>
                </a:lnTo>
                <a:lnTo>
                  <a:pt x="1693545" y="1322070"/>
                </a:lnTo>
                <a:cubicBezTo>
                  <a:pt x="1693545" y="1322070"/>
                  <a:pt x="1691640" y="1323975"/>
                  <a:pt x="1691640" y="1323975"/>
                </a:cubicBezTo>
                <a:lnTo>
                  <a:pt x="1690688" y="1324928"/>
                </a:lnTo>
                <a:lnTo>
                  <a:pt x="1684973" y="1329690"/>
                </a:lnTo>
                <a:cubicBezTo>
                  <a:pt x="1681163" y="1332548"/>
                  <a:pt x="1677353" y="1336358"/>
                  <a:pt x="1673543" y="1339215"/>
                </a:cubicBezTo>
                <a:lnTo>
                  <a:pt x="1661160" y="1347788"/>
                </a:lnTo>
                <a:lnTo>
                  <a:pt x="1655445" y="1351598"/>
                </a:lnTo>
                <a:lnTo>
                  <a:pt x="1648778" y="1354455"/>
                </a:lnTo>
                <a:lnTo>
                  <a:pt x="1635443" y="1361123"/>
                </a:lnTo>
                <a:cubicBezTo>
                  <a:pt x="1600200" y="1376363"/>
                  <a:pt x="1563053" y="1383030"/>
                  <a:pt x="1527810" y="1388745"/>
                </a:cubicBezTo>
                <a:cubicBezTo>
                  <a:pt x="1492568" y="1394460"/>
                  <a:pt x="1458278" y="1401128"/>
                  <a:pt x="1428750" y="1415415"/>
                </a:cubicBezTo>
                <a:cubicBezTo>
                  <a:pt x="1424940" y="1417320"/>
                  <a:pt x="1421130" y="1419225"/>
                  <a:pt x="1417320" y="1421130"/>
                </a:cubicBezTo>
                <a:lnTo>
                  <a:pt x="1407795" y="1427798"/>
                </a:lnTo>
                <a:lnTo>
                  <a:pt x="1403033" y="1430655"/>
                </a:lnTo>
                <a:lnTo>
                  <a:pt x="1398270" y="1435418"/>
                </a:lnTo>
                <a:lnTo>
                  <a:pt x="1387793" y="1443038"/>
                </a:lnTo>
                <a:lnTo>
                  <a:pt x="1380173" y="1451610"/>
                </a:lnTo>
                <a:cubicBezTo>
                  <a:pt x="1377315" y="1454468"/>
                  <a:pt x="1374458" y="1457325"/>
                  <a:pt x="1372553" y="1461135"/>
                </a:cubicBezTo>
                <a:lnTo>
                  <a:pt x="1365885" y="1471613"/>
                </a:lnTo>
                <a:cubicBezTo>
                  <a:pt x="1363028" y="1474470"/>
                  <a:pt x="1362075" y="1479233"/>
                  <a:pt x="1360170" y="1482090"/>
                </a:cubicBezTo>
                <a:cubicBezTo>
                  <a:pt x="1344930" y="1511618"/>
                  <a:pt x="1339215" y="1545908"/>
                  <a:pt x="1333500" y="1581150"/>
                </a:cubicBezTo>
                <a:cubicBezTo>
                  <a:pt x="1327785" y="1616393"/>
                  <a:pt x="1322070" y="1652588"/>
                  <a:pt x="1306830" y="1688783"/>
                </a:cubicBezTo>
                <a:cubicBezTo>
                  <a:pt x="1291590" y="1724978"/>
                  <a:pt x="1264920" y="1755458"/>
                  <a:pt x="1231583" y="1775460"/>
                </a:cubicBezTo>
                <a:cubicBezTo>
                  <a:pt x="1197293" y="1794510"/>
                  <a:pt x="1161098" y="1803083"/>
                  <a:pt x="1125855" y="1808798"/>
                </a:cubicBezTo>
                <a:cubicBezTo>
                  <a:pt x="1090613" y="1815465"/>
                  <a:pt x="1057275" y="1820228"/>
                  <a:pt x="1026795" y="1830705"/>
                </a:cubicBezTo>
                <a:cubicBezTo>
                  <a:pt x="1019175" y="1833563"/>
                  <a:pt x="1011555" y="1836420"/>
                  <a:pt x="1004888" y="1840230"/>
                </a:cubicBezTo>
                <a:lnTo>
                  <a:pt x="994410" y="1845945"/>
                </a:lnTo>
                <a:lnTo>
                  <a:pt x="984885" y="1851660"/>
                </a:lnTo>
                <a:lnTo>
                  <a:pt x="980123" y="1854518"/>
                </a:lnTo>
                <a:cubicBezTo>
                  <a:pt x="978218" y="1855470"/>
                  <a:pt x="977265" y="1857375"/>
                  <a:pt x="975360" y="1858328"/>
                </a:cubicBezTo>
                <a:lnTo>
                  <a:pt x="965835" y="1866900"/>
                </a:lnTo>
                <a:lnTo>
                  <a:pt x="964883" y="1867853"/>
                </a:lnTo>
                <a:cubicBezTo>
                  <a:pt x="964883" y="1867853"/>
                  <a:pt x="962977" y="1869758"/>
                  <a:pt x="964883" y="1867853"/>
                </a:cubicBezTo>
                <a:lnTo>
                  <a:pt x="962977" y="1869758"/>
                </a:lnTo>
                <a:lnTo>
                  <a:pt x="959168" y="1874520"/>
                </a:lnTo>
                <a:cubicBezTo>
                  <a:pt x="956310" y="1877378"/>
                  <a:pt x="954405" y="1880235"/>
                  <a:pt x="951548" y="1883093"/>
                </a:cubicBezTo>
                <a:cubicBezTo>
                  <a:pt x="933450" y="1907858"/>
                  <a:pt x="923925" y="1938338"/>
                  <a:pt x="917258" y="1969770"/>
                </a:cubicBezTo>
                <a:cubicBezTo>
                  <a:pt x="910590" y="2002155"/>
                  <a:pt x="907733" y="2035493"/>
                  <a:pt x="899160" y="2068830"/>
                </a:cubicBezTo>
                <a:cubicBezTo>
                  <a:pt x="897255" y="2077403"/>
                  <a:pt x="894398" y="2085975"/>
                  <a:pt x="892493" y="2093595"/>
                </a:cubicBezTo>
                <a:cubicBezTo>
                  <a:pt x="889635" y="2102168"/>
                  <a:pt x="886777" y="2110740"/>
                  <a:pt x="882968" y="2118360"/>
                </a:cubicBezTo>
                <a:cubicBezTo>
                  <a:pt x="879158" y="2125980"/>
                  <a:pt x="875348" y="2134553"/>
                  <a:pt x="869633" y="2142173"/>
                </a:cubicBezTo>
                <a:lnTo>
                  <a:pt x="862013" y="2153603"/>
                </a:lnTo>
                <a:lnTo>
                  <a:pt x="854393" y="2163128"/>
                </a:lnTo>
                <a:cubicBezTo>
                  <a:pt x="830580" y="2190750"/>
                  <a:pt x="798195" y="2209800"/>
                  <a:pt x="765810" y="2219325"/>
                </a:cubicBezTo>
                <a:cubicBezTo>
                  <a:pt x="733425" y="2228850"/>
                  <a:pt x="701993" y="2234565"/>
                  <a:pt x="671513" y="2240280"/>
                </a:cubicBezTo>
                <a:cubicBezTo>
                  <a:pt x="641985" y="2245995"/>
                  <a:pt x="613410" y="2251710"/>
                  <a:pt x="588645" y="2263140"/>
                </a:cubicBezTo>
                <a:cubicBezTo>
                  <a:pt x="582930" y="2265998"/>
                  <a:pt x="576263" y="2268855"/>
                  <a:pt x="571500" y="2272665"/>
                </a:cubicBezTo>
                <a:lnTo>
                  <a:pt x="563880" y="2277428"/>
                </a:lnTo>
                <a:lnTo>
                  <a:pt x="560070" y="2280285"/>
                </a:lnTo>
                <a:cubicBezTo>
                  <a:pt x="559118" y="2281238"/>
                  <a:pt x="557213" y="2283143"/>
                  <a:pt x="556260" y="2284095"/>
                </a:cubicBezTo>
                <a:lnTo>
                  <a:pt x="547688" y="2291715"/>
                </a:lnTo>
                <a:lnTo>
                  <a:pt x="545783" y="2293620"/>
                </a:lnTo>
                <a:lnTo>
                  <a:pt x="544830" y="2294573"/>
                </a:lnTo>
                <a:cubicBezTo>
                  <a:pt x="544830" y="2294573"/>
                  <a:pt x="542925" y="2296478"/>
                  <a:pt x="544830" y="2294573"/>
                </a:cubicBezTo>
                <a:lnTo>
                  <a:pt x="541973" y="2298383"/>
                </a:lnTo>
                <a:cubicBezTo>
                  <a:pt x="538163" y="2303145"/>
                  <a:pt x="533400" y="2307908"/>
                  <a:pt x="529590" y="2313623"/>
                </a:cubicBezTo>
                <a:cubicBezTo>
                  <a:pt x="515303" y="2334578"/>
                  <a:pt x="506730" y="2359343"/>
                  <a:pt x="501015" y="2386013"/>
                </a:cubicBezTo>
                <a:cubicBezTo>
                  <a:pt x="495300" y="2411730"/>
                  <a:pt x="491490" y="2439353"/>
                  <a:pt x="486728" y="2466023"/>
                </a:cubicBezTo>
                <a:cubicBezTo>
                  <a:pt x="481965" y="2492693"/>
                  <a:pt x="475297" y="2520315"/>
                  <a:pt x="462915" y="2546985"/>
                </a:cubicBezTo>
                <a:cubicBezTo>
                  <a:pt x="459105" y="2553653"/>
                  <a:pt x="457200" y="2559368"/>
                  <a:pt x="452438" y="2566035"/>
                </a:cubicBezTo>
                <a:cubicBezTo>
                  <a:pt x="448628" y="2572703"/>
                  <a:pt x="443865" y="2579370"/>
                  <a:pt x="440055" y="2584133"/>
                </a:cubicBezTo>
                <a:cubicBezTo>
                  <a:pt x="436245" y="2588895"/>
                  <a:pt x="431483" y="2593658"/>
                  <a:pt x="427672" y="2598420"/>
                </a:cubicBezTo>
                <a:cubicBezTo>
                  <a:pt x="428625" y="2597468"/>
                  <a:pt x="425768" y="2600325"/>
                  <a:pt x="425768" y="2600325"/>
                </a:cubicBezTo>
                <a:lnTo>
                  <a:pt x="424815" y="2601278"/>
                </a:lnTo>
                <a:lnTo>
                  <a:pt x="422910" y="2603183"/>
                </a:lnTo>
                <a:lnTo>
                  <a:pt x="419100" y="2606993"/>
                </a:lnTo>
                <a:lnTo>
                  <a:pt x="411480" y="2613660"/>
                </a:lnTo>
                <a:cubicBezTo>
                  <a:pt x="389572" y="2630805"/>
                  <a:pt x="364808" y="2642235"/>
                  <a:pt x="340995" y="2649855"/>
                </a:cubicBezTo>
                <a:cubicBezTo>
                  <a:pt x="317183" y="2657475"/>
                  <a:pt x="294322" y="2661285"/>
                  <a:pt x="272415" y="2666048"/>
                </a:cubicBezTo>
                <a:cubicBezTo>
                  <a:pt x="229553" y="2673668"/>
                  <a:pt x="190500" y="2680335"/>
                  <a:pt x="160972" y="2696528"/>
                </a:cubicBezTo>
                <a:cubicBezTo>
                  <a:pt x="153353" y="2700338"/>
                  <a:pt x="147638" y="2704148"/>
                  <a:pt x="141922" y="2707958"/>
                </a:cubicBezTo>
                <a:lnTo>
                  <a:pt x="140018" y="2709863"/>
                </a:lnTo>
                <a:lnTo>
                  <a:pt x="137160" y="2711768"/>
                </a:lnTo>
                <a:lnTo>
                  <a:pt x="132397" y="2716530"/>
                </a:lnTo>
                <a:lnTo>
                  <a:pt x="127635" y="2721293"/>
                </a:lnTo>
                <a:lnTo>
                  <a:pt x="124778" y="2723198"/>
                </a:lnTo>
                <a:lnTo>
                  <a:pt x="123825" y="2724150"/>
                </a:lnTo>
                <a:cubicBezTo>
                  <a:pt x="122872" y="2725103"/>
                  <a:pt x="124778" y="2723198"/>
                  <a:pt x="124778" y="2723198"/>
                </a:cubicBezTo>
                <a:lnTo>
                  <a:pt x="123825" y="2724150"/>
                </a:lnTo>
                <a:cubicBezTo>
                  <a:pt x="113347" y="2734628"/>
                  <a:pt x="105728" y="2747010"/>
                  <a:pt x="100013" y="2758440"/>
                </a:cubicBezTo>
                <a:cubicBezTo>
                  <a:pt x="87630" y="2783205"/>
                  <a:pt x="81915" y="2808923"/>
                  <a:pt x="78105" y="2831783"/>
                </a:cubicBezTo>
                <a:cubicBezTo>
                  <a:pt x="74295" y="2855595"/>
                  <a:pt x="70485" y="2876550"/>
                  <a:pt x="67628" y="2892743"/>
                </a:cubicBezTo>
                <a:cubicBezTo>
                  <a:pt x="65722" y="2901315"/>
                  <a:pt x="64770" y="2908935"/>
                  <a:pt x="62865" y="2915603"/>
                </a:cubicBezTo>
                <a:cubicBezTo>
                  <a:pt x="60960" y="2922270"/>
                  <a:pt x="60007" y="2928938"/>
                  <a:pt x="58103" y="2932748"/>
                </a:cubicBezTo>
                <a:cubicBezTo>
                  <a:pt x="55245" y="2941320"/>
                  <a:pt x="54293" y="2945130"/>
                  <a:pt x="54293" y="2945130"/>
                </a:cubicBezTo>
                <a:lnTo>
                  <a:pt x="0" y="2929890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5B4ED4-D250-4214-ADEC-7B0D16D299ED}"/>
              </a:ext>
            </a:extLst>
          </p:cNvPr>
          <p:cNvSpPr/>
          <p:nvPr userDrawn="1"/>
        </p:nvSpPr>
        <p:spPr>
          <a:xfrm>
            <a:off x="433905" y="41640"/>
            <a:ext cx="6703640" cy="6786915"/>
          </a:xfrm>
          <a:custGeom>
            <a:avLst/>
            <a:gdLst>
              <a:gd name="connsiteX0" fmla="*/ 0 w 2913697"/>
              <a:gd name="connsiteY0" fmla="*/ 2898458 h 2949892"/>
              <a:gd name="connsiteX1" fmla="*/ 12383 w 2913697"/>
              <a:gd name="connsiteY1" fmla="*/ 2894648 h 2949892"/>
              <a:gd name="connsiteX2" fmla="*/ 29528 w 2913697"/>
              <a:gd name="connsiteY2" fmla="*/ 2889885 h 2949892"/>
              <a:gd name="connsiteX3" fmla="*/ 52388 w 2913697"/>
              <a:gd name="connsiteY3" fmla="*/ 2885123 h 2949892"/>
              <a:gd name="connsiteX4" fmla="*/ 113348 w 2913697"/>
              <a:gd name="connsiteY4" fmla="*/ 2874645 h 2949892"/>
              <a:gd name="connsiteX5" fmla="*/ 186690 w 2913697"/>
              <a:gd name="connsiteY5" fmla="*/ 2853690 h 2949892"/>
              <a:gd name="connsiteX6" fmla="*/ 221933 w 2913697"/>
              <a:gd name="connsiteY6" fmla="*/ 2830830 h 2949892"/>
              <a:gd name="connsiteX7" fmla="*/ 225743 w 2913697"/>
              <a:gd name="connsiteY7" fmla="*/ 2827020 h 2949892"/>
              <a:gd name="connsiteX8" fmla="*/ 226695 w 2913697"/>
              <a:gd name="connsiteY8" fmla="*/ 2826068 h 2949892"/>
              <a:gd name="connsiteX9" fmla="*/ 227648 w 2913697"/>
              <a:gd name="connsiteY9" fmla="*/ 2826068 h 2949892"/>
              <a:gd name="connsiteX10" fmla="*/ 226695 w 2913697"/>
              <a:gd name="connsiteY10" fmla="*/ 2827020 h 2949892"/>
              <a:gd name="connsiteX11" fmla="*/ 228600 w 2913697"/>
              <a:gd name="connsiteY11" fmla="*/ 2824163 h 2949892"/>
              <a:gd name="connsiteX12" fmla="*/ 237173 w 2913697"/>
              <a:gd name="connsiteY12" fmla="*/ 2813685 h 2949892"/>
              <a:gd name="connsiteX13" fmla="*/ 243840 w 2913697"/>
              <a:gd name="connsiteY13" fmla="*/ 2804160 h 2949892"/>
              <a:gd name="connsiteX14" fmla="*/ 249555 w 2913697"/>
              <a:gd name="connsiteY14" fmla="*/ 2794635 h 2949892"/>
              <a:gd name="connsiteX15" fmla="*/ 269558 w 2913697"/>
              <a:gd name="connsiteY15" fmla="*/ 2746058 h 2949892"/>
              <a:gd name="connsiteX16" fmla="*/ 281940 w 2913697"/>
              <a:gd name="connsiteY16" fmla="*/ 2687003 h 2949892"/>
              <a:gd name="connsiteX17" fmla="*/ 297180 w 2913697"/>
              <a:gd name="connsiteY17" fmla="*/ 2619375 h 2949892"/>
              <a:gd name="connsiteX18" fmla="*/ 330518 w 2913697"/>
              <a:gd name="connsiteY18" fmla="*/ 2548890 h 2949892"/>
              <a:gd name="connsiteX19" fmla="*/ 343853 w 2913697"/>
              <a:gd name="connsiteY19" fmla="*/ 2532698 h 2949892"/>
              <a:gd name="connsiteX20" fmla="*/ 347663 w 2913697"/>
              <a:gd name="connsiteY20" fmla="*/ 2528888 h 2949892"/>
              <a:gd name="connsiteX21" fmla="*/ 349568 w 2913697"/>
              <a:gd name="connsiteY21" fmla="*/ 2526983 h 2949892"/>
              <a:gd name="connsiteX22" fmla="*/ 350520 w 2913697"/>
              <a:gd name="connsiteY22" fmla="*/ 2526030 h 2949892"/>
              <a:gd name="connsiteX23" fmla="*/ 352425 w 2913697"/>
              <a:gd name="connsiteY23" fmla="*/ 2524125 h 2949892"/>
              <a:gd name="connsiteX24" fmla="*/ 359093 w 2913697"/>
              <a:gd name="connsiteY24" fmla="*/ 2518410 h 2949892"/>
              <a:gd name="connsiteX25" fmla="*/ 375285 w 2913697"/>
              <a:gd name="connsiteY25" fmla="*/ 2506028 h 2949892"/>
              <a:gd name="connsiteX26" fmla="*/ 394335 w 2913697"/>
              <a:gd name="connsiteY26" fmla="*/ 2494598 h 2949892"/>
              <a:gd name="connsiteX27" fmla="*/ 474345 w 2913697"/>
              <a:gd name="connsiteY27" fmla="*/ 2467928 h 2949892"/>
              <a:gd name="connsiteX28" fmla="*/ 554355 w 2913697"/>
              <a:gd name="connsiteY28" fmla="*/ 2452688 h 2949892"/>
              <a:gd name="connsiteX29" fmla="*/ 627698 w 2913697"/>
              <a:gd name="connsiteY29" fmla="*/ 2426970 h 2949892"/>
              <a:gd name="connsiteX30" fmla="*/ 642938 w 2913697"/>
              <a:gd name="connsiteY30" fmla="*/ 2416493 h 2949892"/>
              <a:gd name="connsiteX31" fmla="*/ 650558 w 2913697"/>
              <a:gd name="connsiteY31" fmla="*/ 2409825 h 2949892"/>
              <a:gd name="connsiteX32" fmla="*/ 654368 w 2913697"/>
              <a:gd name="connsiteY32" fmla="*/ 2406968 h 2949892"/>
              <a:gd name="connsiteX33" fmla="*/ 655320 w 2913697"/>
              <a:gd name="connsiteY33" fmla="*/ 2406015 h 2949892"/>
              <a:gd name="connsiteX34" fmla="*/ 655320 w 2913697"/>
              <a:gd name="connsiteY34" fmla="*/ 2406015 h 2949892"/>
              <a:gd name="connsiteX35" fmla="*/ 657225 w 2913697"/>
              <a:gd name="connsiteY35" fmla="*/ 2404110 h 2949892"/>
              <a:gd name="connsiteX36" fmla="*/ 664845 w 2913697"/>
              <a:gd name="connsiteY36" fmla="*/ 2395538 h 2949892"/>
              <a:gd name="connsiteX37" fmla="*/ 668655 w 2913697"/>
              <a:gd name="connsiteY37" fmla="*/ 2391728 h 2949892"/>
              <a:gd name="connsiteX38" fmla="*/ 671513 w 2913697"/>
              <a:gd name="connsiteY38" fmla="*/ 2387918 h 2949892"/>
              <a:gd name="connsiteX39" fmla="*/ 676275 w 2913697"/>
              <a:gd name="connsiteY39" fmla="*/ 2380298 h 2949892"/>
              <a:gd name="connsiteX40" fmla="*/ 679133 w 2913697"/>
              <a:gd name="connsiteY40" fmla="*/ 2376488 h 2949892"/>
              <a:gd name="connsiteX41" fmla="*/ 681038 w 2913697"/>
              <a:gd name="connsiteY41" fmla="*/ 2371725 h 2949892"/>
              <a:gd name="connsiteX42" fmla="*/ 707708 w 2913697"/>
              <a:gd name="connsiteY42" fmla="*/ 2291715 h 2949892"/>
              <a:gd name="connsiteX43" fmla="*/ 727710 w 2913697"/>
              <a:gd name="connsiteY43" fmla="*/ 2199323 h 2949892"/>
              <a:gd name="connsiteX44" fmla="*/ 776288 w 2913697"/>
              <a:gd name="connsiteY44" fmla="*/ 2108835 h 2949892"/>
              <a:gd name="connsiteX45" fmla="*/ 778193 w 2913697"/>
              <a:gd name="connsiteY45" fmla="*/ 2105978 h 2949892"/>
              <a:gd name="connsiteX46" fmla="*/ 779145 w 2913697"/>
              <a:gd name="connsiteY46" fmla="*/ 2105025 h 2949892"/>
              <a:gd name="connsiteX47" fmla="*/ 781050 w 2913697"/>
              <a:gd name="connsiteY47" fmla="*/ 2103120 h 2949892"/>
              <a:gd name="connsiteX48" fmla="*/ 785813 w 2913697"/>
              <a:gd name="connsiteY48" fmla="*/ 2099310 h 2949892"/>
              <a:gd name="connsiteX49" fmla="*/ 795338 w 2913697"/>
              <a:gd name="connsiteY49" fmla="*/ 2091690 h 2949892"/>
              <a:gd name="connsiteX50" fmla="*/ 818198 w 2913697"/>
              <a:gd name="connsiteY50" fmla="*/ 2076450 h 2949892"/>
              <a:gd name="connsiteX51" fmla="*/ 866775 w 2913697"/>
              <a:gd name="connsiteY51" fmla="*/ 2056448 h 2949892"/>
              <a:gd name="connsiteX52" fmla="*/ 965835 w 2913697"/>
              <a:gd name="connsiteY52" fmla="*/ 2035493 h 2949892"/>
              <a:gd name="connsiteX53" fmla="*/ 1055370 w 2913697"/>
              <a:gd name="connsiteY53" fmla="*/ 2005965 h 2949892"/>
              <a:gd name="connsiteX54" fmla="*/ 1073468 w 2913697"/>
              <a:gd name="connsiteY54" fmla="*/ 1992630 h 2949892"/>
              <a:gd name="connsiteX55" fmla="*/ 1082040 w 2913697"/>
              <a:gd name="connsiteY55" fmla="*/ 1985010 h 2949892"/>
              <a:gd name="connsiteX56" fmla="*/ 1082040 w 2913697"/>
              <a:gd name="connsiteY56" fmla="*/ 1985010 h 2949892"/>
              <a:gd name="connsiteX57" fmla="*/ 1082993 w 2913697"/>
              <a:gd name="connsiteY57" fmla="*/ 1984058 h 2949892"/>
              <a:gd name="connsiteX58" fmla="*/ 1084898 w 2913697"/>
              <a:gd name="connsiteY58" fmla="*/ 1981200 h 2949892"/>
              <a:gd name="connsiteX59" fmla="*/ 1088708 w 2913697"/>
              <a:gd name="connsiteY59" fmla="*/ 1976438 h 2949892"/>
              <a:gd name="connsiteX60" fmla="*/ 1092518 w 2913697"/>
              <a:gd name="connsiteY60" fmla="*/ 1971675 h 2949892"/>
              <a:gd name="connsiteX61" fmla="*/ 1096328 w 2913697"/>
              <a:gd name="connsiteY61" fmla="*/ 1966913 h 2949892"/>
              <a:gd name="connsiteX62" fmla="*/ 1102043 w 2913697"/>
              <a:gd name="connsiteY62" fmla="*/ 1958340 h 2949892"/>
              <a:gd name="connsiteX63" fmla="*/ 1107758 w 2913697"/>
              <a:gd name="connsiteY63" fmla="*/ 1948815 h 2949892"/>
              <a:gd name="connsiteX64" fmla="*/ 1113473 w 2913697"/>
              <a:gd name="connsiteY64" fmla="*/ 1938338 h 2949892"/>
              <a:gd name="connsiteX65" fmla="*/ 1139190 w 2913697"/>
              <a:gd name="connsiteY65" fmla="*/ 1842135 h 2949892"/>
              <a:gd name="connsiteX66" fmla="*/ 1167765 w 2913697"/>
              <a:gd name="connsiteY66" fmla="*/ 1737360 h 2949892"/>
              <a:gd name="connsiteX67" fmla="*/ 1181100 w 2913697"/>
              <a:gd name="connsiteY67" fmla="*/ 1712595 h 2949892"/>
              <a:gd name="connsiteX68" fmla="*/ 1188720 w 2913697"/>
              <a:gd name="connsiteY68" fmla="*/ 1701165 h 2949892"/>
              <a:gd name="connsiteX69" fmla="*/ 1198245 w 2913697"/>
              <a:gd name="connsiteY69" fmla="*/ 1690688 h 2949892"/>
              <a:gd name="connsiteX70" fmla="*/ 1203008 w 2913697"/>
              <a:gd name="connsiteY70" fmla="*/ 1684973 h 2949892"/>
              <a:gd name="connsiteX71" fmla="*/ 1203960 w 2913697"/>
              <a:gd name="connsiteY71" fmla="*/ 1684020 h 2949892"/>
              <a:gd name="connsiteX72" fmla="*/ 1205865 w 2913697"/>
              <a:gd name="connsiteY72" fmla="*/ 1682115 h 2949892"/>
              <a:gd name="connsiteX73" fmla="*/ 1208723 w 2913697"/>
              <a:gd name="connsiteY73" fmla="*/ 1680210 h 2949892"/>
              <a:gd name="connsiteX74" fmla="*/ 1218248 w 2913697"/>
              <a:gd name="connsiteY74" fmla="*/ 1671638 h 2949892"/>
              <a:gd name="connsiteX75" fmla="*/ 1221105 w 2913697"/>
              <a:gd name="connsiteY75" fmla="*/ 1669733 h 2949892"/>
              <a:gd name="connsiteX76" fmla="*/ 1223963 w 2913697"/>
              <a:gd name="connsiteY76" fmla="*/ 1667828 h 2949892"/>
              <a:gd name="connsiteX77" fmla="*/ 1230630 w 2913697"/>
              <a:gd name="connsiteY77" fmla="*/ 1664018 h 2949892"/>
              <a:gd name="connsiteX78" fmla="*/ 1243013 w 2913697"/>
              <a:gd name="connsiteY78" fmla="*/ 1656398 h 2949892"/>
              <a:gd name="connsiteX79" fmla="*/ 1348740 w 2913697"/>
              <a:gd name="connsiteY79" fmla="*/ 1623060 h 2949892"/>
              <a:gd name="connsiteX80" fmla="*/ 1449705 w 2913697"/>
              <a:gd name="connsiteY80" fmla="*/ 1599248 h 2949892"/>
              <a:gd name="connsiteX81" fmla="*/ 1492568 w 2913697"/>
              <a:gd name="connsiteY81" fmla="*/ 1576388 h 2949892"/>
              <a:gd name="connsiteX82" fmla="*/ 1502093 w 2913697"/>
              <a:gd name="connsiteY82" fmla="*/ 1568768 h 2949892"/>
              <a:gd name="connsiteX83" fmla="*/ 1506855 w 2913697"/>
              <a:gd name="connsiteY83" fmla="*/ 1564958 h 2949892"/>
              <a:gd name="connsiteX84" fmla="*/ 1506855 w 2913697"/>
              <a:gd name="connsiteY84" fmla="*/ 1564958 h 2949892"/>
              <a:gd name="connsiteX85" fmla="*/ 1507808 w 2913697"/>
              <a:gd name="connsiteY85" fmla="*/ 1564005 h 2949892"/>
              <a:gd name="connsiteX86" fmla="*/ 1509713 w 2913697"/>
              <a:gd name="connsiteY86" fmla="*/ 1561148 h 2949892"/>
              <a:gd name="connsiteX87" fmla="*/ 1518285 w 2913697"/>
              <a:gd name="connsiteY87" fmla="*/ 1550670 h 2949892"/>
              <a:gd name="connsiteX88" fmla="*/ 1524953 w 2913697"/>
              <a:gd name="connsiteY88" fmla="*/ 1541145 h 2949892"/>
              <a:gd name="connsiteX89" fmla="*/ 1545908 w 2913697"/>
              <a:gd name="connsiteY89" fmla="*/ 1497330 h 2949892"/>
              <a:gd name="connsiteX90" fmla="*/ 1558290 w 2913697"/>
              <a:gd name="connsiteY90" fmla="*/ 1447800 h 2949892"/>
              <a:gd name="connsiteX91" fmla="*/ 1581150 w 2913697"/>
              <a:gd name="connsiteY91" fmla="*/ 1342073 h 2949892"/>
              <a:gd name="connsiteX92" fmla="*/ 1591628 w 2913697"/>
              <a:gd name="connsiteY92" fmla="*/ 1316355 h 2949892"/>
              <a:gd name="connsiteX93" fmla="*/ 1605915 w 2913697"/>
              <a:gd name="connsiteY93" fmla="*/ 1291590 h 2949892"/>
              <a:gd name="connsiteX94" fmla="*/ 1613535 w 2913697"/>
              <a:gd name="connsiteY94" fmla="*/ 1280160 h 2949892"/>
              <a:gd name="connsiteX95" fmla="*/ 1623060 w 2913697"/>
              <a:gd name="connsiteY95" fmla="*/ 1269683 h 2949892"/>
              <a:gd name="connsiteX96" fmla="*/ 1627823 w 2913697"/>
              <a:gd name="connsiteY96" fmla="*/ 1263968 h 2949892"/>
              <a:gd name="connsiteX97" fmla="*/ 1629728 w 2913697"/>
              <a:gd name="connsiteY97" fmla="*/ 1262063 h 2949892"/>
              <a:gd name="connsiteX98" fmla="*/ 1630680 w 2913697"/>
              <a:gd name="connsiteY98" fmla="*/ 1261110 h 2949892"/>
              <a:gd name="connsiteX99" fmla="*/ 1633538 w 2913697"/>
              <a:gd name="connsiteY99" fmla="*/ 1259205 h 2949892"/>
              <a:gd name="connsiteX100" fmla="*/ 1643063 w 2913697"/>
              <a:gd name="connsiteY100" fmla="*/ 1250633 h 2949892"/>
              <a:gd name="connsiteX101" fmla="*/ 1745933 w 2913697"/>
              <a:gd name="connsiteY101" fmla="*/ 1207770 h 2949892"/>
              <a:gd name="connsiteX102" fmla="*/ 1847850 w 2913697"/>
              <a:gd name="connsiteY102" fmla="*/ 1186815 h 2949892"/>
              <a:gd name="connsiteX103" fmla="*/ 1871663 w 2913697"/>
              <a:gd name="connsiteY103" fmla="*/ 1179195 h 2949892"/>
              <a:gd name="connsiteX104" fmla="*/ 1883093 w 2913697"/>
              <a:gd name="connsiteY104" fmla="*/ 1174433 h 2949892"/>
              <a:gd name="connsiteX105" fmla="*/ 1893570 w 2913697"/>
              <a:gd name="connsiteY105" fmla="*/ 1168718 h 2949892"/>
              <a:gd name="connsiteX106" fmla="*/ 1913573 w 2913697"/>
              <a:gd name="connsiteY106" fmla="*/ 1156335 h 2949892"/>
              <a:gd name="connsiteX107" fmla="*/ 1923098 w 2913697"/>
              <a:gd name="connsiteY107" fmla="*/ 1148715 h 2949892"/>
              <a:gd name="connsiteX108" fmla="*/ 1927860 w 2913697"/>
              <a:gd name="connsiteY108" fmla="*/ 1144905 h 2949892"/>
              <a:gd name="connsiteX109" fmla="*/ 1929765 w 2913697"/>
              <a:gd name="connsiteY109" fmla="*/ 1143000 h 2949892"/>
              <a:gd name="connsiteX110" fmla="*/ 1930718 w 2913697"/>
              <a:gd name="connsiteY110" fmla="*/ 1142048 h 2949892"/>
              <a:gd name="connsiteX111" fmla="*/ 1930718 w 2913697"/>
              <a:gd name="connsiteY111" fmla="*/ 1142048 h 2949892"/>
              <a:gd name="connsiteX112" fmla="*/ 1939290 w 2913697"/>
              <a:gd name="connsiteY112" fmla="*/ 1132523 h 2949892"/>
              <a:gd name="connsiteX113" fmla="*/ 1943100 w 2913697"/>
              <a:gd name="connsiteY113" fmla="*/ 1127760 h 2949892"/>
              <a:gd name="connsiteX114" fmla="*/ 1945958 w 2913697"/>
              <a:gd name="connsiteY114" fmla="*/ 1122998 h 2949892"/>
              <a:gd name="connsiteX115" fmla="*/ 1951673 w 2913697"/>
              <a:gd name="connsiteY115" fmla="*/ 1113473 h 2949892"/>
              <a:gd name="connsiteX116" fmla="*/ 1957388 w 2913697"/>
              <a:gd name="connsiteY116" fmla="*/ 1102995 h 2949892"/>
              <a:gd name="connsiteX117" fmla="*/ 1974533 w 2913697"/>
              <a:gd name="connsiteY117" fmla="*/ 1058228 h 2949892"/>
              <a:gd name="connsiteX118" fmla="*/ 1994535 w 2913697"/>
              <a:gd name="connsiteY118" fmla="*/ 960120 h 2949892"/>
              <a:gd name="connsiteX119" fmla="*/ 2032635 w 2913697"/>
              <a:gd name="connsiteY119" fmla="*/ 863918 h 2949892"/>
              <a:gd name="connsiteX120" fmla="*/ 2048828 w 2913697"/>
              <a:gd name="connsiteY120" fmla="*/ 842963 h 2949892"/>
              <a:gd name="connsiteX121" fmla="*/ 2050733 w 2913697"/>
              <a:gd name="connsiteY121" fmla="*/ 840105 h 2949892"/>
              <a:gd name="connsiteX122" fmla="*/ 2052638 w 2913697"/>
              <a:gd name="connsiteY122" fmla="*/ 838200 h 2949892"/>
              <a:gd name="connsiteX123" fmla="*/ 2053590 w 2913697"/>
              <a:gd name="connsiteY123" fmla="*/ 837248 h 2949892"/>
              <a:gd name="connsiteX124" fmla="*/ 2058353 w 2913697"/>
              <a:gd name="connsiteY124" fmla="*/ 833438 h 2949892"/>
              <a:gd name="connsiteX125" fmla="*/ 2067878 w 2913697"/>
              <a:gd name="connsiteY125" fmla="*/ 825818 h 2949892"/>
              <a:gd name="connsiteX126" fmla="*/ 2090738 w 2913697"/>
              <a:gd name="connsiteY126" fmla="*/ 810578 h 2949892"/>
              <a:gd name="connsiteX127" fmla="*/ 2113598 w 2913697"/>
              <a:gd name="connsiteY127" fmla="*/ 799148 h 2949892"/>
              <a:gd name="connsiteX128" fmla="*/ 2296478 w 2913697"/>
              <a:gd name="connsiteY128" fmla="*/ 753428 h 2949892"/>
              <a:gd name="connsiteX129" fmla="*/ 2364105 w 2913697"/>
              <a:gd name="connsiteY129" fmla="*/ 705803 h 2949892"/>
              <a:gd name="connsiteX130" fmla="*/ 2398395 w 2913697"/>
              <a:gd name="connsiteY130" fmla="*/ 633413 h 2949892"/>
              <a:gd name="connsiteX131" fmla="*/ 2438400 w 2913697"/>
              <a:gd name="connsiteY131" fmla="*/ 469583 h 2949892"/>
              <a:gd name="connsiteX132" fmla="*/ 2488883 w 2913697"/>
              <a:gd name="connsiteY132" fmla="*/ 402908 h 2949892"/>
              <a:gd name="connsiteX133" fmla="*/ 2492693 w 2913697"/>
              <a:gd name="connsiteY133" fmla="*/ 400050 h 2949892"/>
              <a:gd name="connsiteX134" fmla="*/ 2497455 w 2913697"/>
              <a:gd name="connsiteY134" fmla="*/ 397193 h 2949892"/>
              <a:gd name="connsiteX135" fmla="*/ 2506028 w 2913697"/>
              <a:gd name="connsiteY135" fmla="*/ 391478 h 2949892"/>
              <a:gd name="connsiteX136" fmla="*/ 2524125 w 2913697"/>
              <a:gd name="connsiteY136" fmla="*/ 381000 h 2949892"/>
              <a:gd name="connsiteX137" fmla="*/ 2542223 w 2913697"/>
              <a:gd name="connsiteY137" fmla="*/ 372428 h 2949892"/>
              <a:gd name="connsiteX138" fmla="*/ 2560320 w 2913697"/>
              <a:gd name="connsiteY138" fmla="*/ 365760 h 2949892"/>
              <a:gd name="connsiteX139" fmla="*/ 2695575 w 2913697"/>
              <a:gd name="connsiteY139" fmla="*/ 335280 h 2949892"/>
              <a:gd name="connsiteX140" fmla="*/ 2748915 w 2913697"/>
              <a:gd name="connsiteY140" fmla="*/ 313373 h 2949892"/>
              <a:gd name="connsiteX141" fmla="*/ 2760345 w 2913697"/>
              <a:gd name="connsiteY141" fmla="*/ 305753 h 2949892"/>
              <a:gd name="connsiteX142" fmla="*/ 2770823 w 2913697"/>
              <a:gd name="connsiteY142" fmla="*/ 297180 h 2949892"/>
              <a:gd name="connsiteX143" fmla="*/ 2775585 w 2913697"/>
              <a:gd name="connsiteY143" fmla="*/ 292418 h 2949892"/>
              <a:gd name="connsiteX144" fmla="*/ 2776538 w 2913697"/>
              <a:gd name="connsiteY144" fmla="*/ 291465 h 2949892"/>
              <a:gd name="connsiteX145" fmla="*/ 2776538 w 2913697"/>
              <a:gd name="connsiteY145" fmla="*/ 291465 h 2949892"/>
              <a:gd name="connsiteX146" fmla="*/ 2777490 w 2913697"/>
              <a:gd name="connsiteY146" fmla="*/ 290513 h 2949892"/>
              <a:gd name="connsiteX147" fmla="*/ 2779395 w 2913697"/>
              <a:gd name="connsiteY147" fmla="*/ 287655 h 2949892"/>
              <a:gd name="connsiteX148" fmla="*/ 2788920 w 2913697"/>
              <a:gd name="connsiteY148" fmla="*/ 277178 h 2949892"/>
              <a:gd name="connsiteX149" fmla="*/ 2795588 w 2913697"/>
              <a:gd name="connsiteY149" fmla="*/ 267653 h 2949892"/>
              <a:gd name="connsiteX150" fmla="*/ 2798445 w 2913697"/>
              <a:gd name="connsiteY150" fmla="*/ 262890 h 2949892"/>
              <a:gd name="connsiteX151" fmla="*/ 2801303 w 2913697"/>
              <a:gd name="connsiteY151" fmla="*/ 257175 h 2949892"/>
              <a:gd name="connsiteX152" fmla="*/ 2807018 w 2913697"/>
              <a:gd name="connsiteY152" fmla="*/ 246698 h 2949892"/>
              <a:gd name="connsiteX153" fmla="*/ 2811780 w 2913697"/>
              <a:gd name="connsiteY153" fmla="*/ 235268 h 2949892"/>
              <a:gd name="connsiteX154" fmla="*/ 2819400 w 2913697"/>
              <a:gd name="connsiteY154" fmla="*/ 213360 h 2949892"/>
              <a:gd name="connsiteX155" fmla="*/ 2825115 w 2913697"/>
              <a:gd name="connsiteY155" fmla="*/ 191453 h 2949892"/>
              <a:gd name="connsiteX156" fmla="*/ 2840355 w 2913697"/>
              <a:gd name="connsiteY156" fmla="*/ 109538 h 2949892"/>
              <a:gd name="connsiteX157" fmla="*/ 2848928 w 2913697"/>
              <a:gd name="connsiteY157" fmla="*/ 75248 h 2949892"/>
              <a:gd name="connsiteX158" fmla="*/ 2859405 w 2913697"/>
              <a:gd name="connsiteY158" fmla="*/ 47625 h 2949892"/>
              <a:gd name="connsiteX159" fmla="*/ 2864168 w 2913697"/>
              <a:gd name="connsiteY159" fmla="*/ 36195 h 2949892"/>
              <a:gd name="connsiteX160" fmla="*/ 2869883 w 2913697"/>
              <a:gd name="connsiteY160" fmla="*/ 26670 h 2949892"/>
              <a:gd name="connsiteX161" fmla="*/ 2874645 w 2913697"/>
              <a:gd name="connsiteY161" fmla="*/ 18098 h 2949892"/>
              <a:gd name="connsiteX162" fmla="*/ 2879408 w 2913697"/>
              <a:gd name="connsiteY162" fmla="*/ 11430 h 2949892"/>
              <a:gd name="connsiteX163" fmla="*/ 2887980 w 2913697"/>
              <a:gd name="connsiteY163" fmla="*/ 0 h 2949892"/>
              <a:gd name="connsiteX164" fmla="*/ 2913698 w 2913697"/>
              <a:gd name="connsiteY164" fmla="*/ 21907 h 2949892"/>
              <a:gd name="connsiteX165" fmla="*/ 2907030 w 2913697"/>
              <a:gd name="connsiteY165" fmla="*/ 31432 h 2949892"/>
              <a:gd name="connsiteX166" fmla="*/ 2903220 w 2913697"/>
              <a:gd name="connsiteY166" fmla="*/ 36195 h 2949892"/>
              <a:gd name="connsiteX167" fmla="*/ 2899410 w 2913697"/>
              <a:gd name="connsiteY167" fmla="*/ 42863 h 2949892"/>
              <a:gd name="connsiteX168" fmla="*/ 2894648 w 2913697"/>
              <a:gd name="connsiteY168" fmla="*/ 50483 h 2949892"/>
              <a:gd name="connsiteX169" fmla="*/ 2889885 w 2913697"/>
              <a:gd name="connsiteY169" fmla="*/ 60008 h 2949892"/>
              <a:gd name="connsiteX170" fmla="*/ 2881313 w 2913697"/>
              <a:gd name="connsiteY170" fmla="*/ 84773 h 2949892"/>
              <a:gd name="connsiteX171" fmla="*/ 2873693 w 2913697"/>
              <a:gd name="connsiteY171" fmla="*/ 116205 h 2949892"/>
              <a:gd name="connsiteX172" fmla="*/ 2858453 w 2913697"/>
              <a:gd name="connsiteY172" fmla="*/ 198120 h 2949892"/>
              <a:gd name="connsiteX173" fmla="*/ 2852738 w 2913697"/>
              <a:gd name="connsiteY173" fmla="*/ 221933 h 2949892"/>
              <a:gd name="connsiteX174" fmla="*/ 2844165 w 2913697"/>
              <a:gd name="connsiteY174" fmla="*/ 247650 h 2949892"/>
              <a:gd name="connsiteX175" fmla="*/ 2838450 w 2913697"/>
              <a:gd name="connsiteY175" fmla="*/ 260985 h 2949892"/>
              <a:gd name="connsiteX176" fmla="*/ 2831783 w 2913697"/>
              <a:gd name="connsiteY176" fmla="*/ 274320 h 2949892"/>
              <a:gd name="connsiteX177" fmla="*/ 2827973 w 2913697"/>
              <a:gd name="connsiteY177" fmla="*/ 280988 h 2949892"/>
              <a:gd name="connsiteX178" fmla="*/ 2823210 w 2913697"/>
              <a:gd name="connsiteY178" fmla="*/ 287655 h 2949892"/>
              <a:gd name="connsiteX179" fmla="*/ 2813685 w 2913697"/>
              <a:gd name="connsiteY179" fmla="*/ 300990 h 2949892"/>
              <a:gd name="connsiteX180" fmla="*/ 2804160 w 2913697"/>
              <a:gd name="connsiteY180" fmla="*/ 311468 h 2949892"/>
              <a:gd name="connsiteX181" fmla="*/ 2801303 w 2913697"/>
              <a:gd name="connsiteY181" fmla="*/ 314325 h 2949892"/>
              <a:gd name="connsiteX182" fmla="*/ 2800350 w 2913697"/>
              <a:gd name="connsiteY182" fmla="*/ 315278 h 2949892"/>
              <a:gd name="connsiteX183" fmla="*/ 2799398 w 2913697"/>
              <a:gd name="connsiteY183" fmla="*/ 317183 h 2949892"/>
              <a:gd name="connsiteX184" fmla="*/ 2797493 w 2913697"/>
              <a:gd name="connsiteY184" fmla="*/ 318135 h 2949892"/>
              <a:gd name="connsiteX185" fmla="*/ 2791778 w 2913697"/>
              <a:gd name="connsiteY185" fmla="*/ 323850 h 2949892"/>
              <a:gd name="connsiteX186" fmla="*/ 2779395 w 2913697"/>
              <a:gd name="connsiteY186" fmla="*/ 334328 h 2949892"/>
              <a:gd name="connsiteX187" fmla="*/ 2765108 w 2913697"/>
              <a:gd name="connsiteY187" fmla="*/ 343853 h 2949892"/>
              <a:gd name="connsiteX188" fmla="*/ 2703195 w 2913697"/>
              <a:gd name="connsiteY188" fmla="*/ 368618 h 2949892"/>
              <a:gd name="connsiteX189" fmla="*/ 2635568 w 2913697"/>
              <a:gd name="connsiteY189" fmla="*/ 381953 h 2949892"/>
              <a:gd name="connsiteX190" fmla="*/ 2567940 w 2913697"/>
              <a:gd name="connsiteY190" fmla="*/ 396240 h 2949892"/>
              <a:gd name="connsiteX191" fmla="*/ 2551748 w 2913697"/>
              <a:gd name="connsiteY191" fmla="*/ 401955 h 2949892"/>
              <a:gd name="connsiteX192" fmla="*/ 2535555 w 2913697"/>
              <a:gd name="connsiteY192" fmla="*/ 408623 h 2949892"/>
              <a:gd name="connsiteX193" fmla="*/ 2520315 w 2913697"/>
              <a:gd name="connsiteY193" fmla="*/ 417195 h 2949892"/>
              <a:gd name="connsiteX194" fmla="*/ 2513648 w 2913697"/>
              <a:gd name="connsiteY194" fmla="*/ 421958 h 2949892"/>
              <a:gd name="connsiteX195" fmla="*/ 2509838 w 2913697"/>
              <a:gd name="connsiteY195" fmla="*/ 423863 h 2949892"/>
              <a:gd name="connsiteX196" fmla="*/ 2506028 w 2913697"/>
              <a:gd name="connsiteY196" fmla="*/ 426720 h 2949892"/>
              <a:gd name="connsiteX197" fmla="*/ 2498408 w 2913697"/>
              <a:gd name="connsiteY197" fmla="*/ 433388 h 2949892"/>
              <a:gd name="connsiteX198" fmla="*/ 2494598 w 2913697"/>
              <a:gd name="connsiteY198" fmla="*/ 436245 h 2949892"/>
              <a:gd name="connsiteX199" fmla="*/ 2493645 w 2913697"/>
              <a:gd name="connsiteY199" fmla="*/ 437198 h 2949892"/>
              <a:gd name="connsiteX200" fmla="*/ 2493645 w 2913697"/>
              <a:gd name="connsiteY200" fmla="*/ 437198 h 2949892"/>
              <a:gd name="connsiteX201" fmla="*/ 2491740 w 2913697"/>
              <a:gd name="connsiteY201" fmla="*/ 439103 h 2949892"/>
              <a:gd name="connsiteX202" fmla="*/ 2480310 w 2913697"/>
              <a:gd name="connsiteY202" fmla="*/ 452438 h 2949892"/>
              <a:gd name="connsiteX203" fmla="*/ 2470785 w 2913697"/>
              <a:gd name="connsiteY203" fmla="*/ 467678 h 2949892"/>
              <a:gd name="connsiteX204" fmla="*/ 2462213 w 2913697"/>
              <a:gd name="connsiteY204" fmla="*/ 483870 h 2949892"/>
              <a:gd name="connsiteX205" fmla="*/ 2441258 w 2913697"/>
              <a:gd name="connsiteY205" fmla="*/ 559118 h 2949892"/>
              <a:gd name="connsiteX206" fmla="*/ 2425065 w 2913697"/>
              <a:gd name="connsiteY206" fmla="*/ 643890 h 2949892"/>
              <a:gd name="connsiteX207" fmla="*/ 2384108 w 2913697"/>
              <a:gd name="connsiteY207" fmla="*/ 728663 h 2949892"/>
              <a:gd name="connsiteX208" fmla="*/ 2376488 w 2913697"/>
              <a:gd name="connsiteY208" fmla="*/ 737235 h 2949892"/>
              <a:gd name="connsiteX209" fmla="*/ 2374583 w 2913697"/>
              <a:gd name="connsiteY209" fmla="*/ 739140 h 2949892"/>
              <a:gd name="connsiteX210" fmla="*/ 2373630 w 2913697"/>
              <a:gd name="connsiteY210" fmla="*/ 740093 h 2949892"/>
              <a:gd name="connsiteX211" fmla="*/ 2371725 w 2913697"/>
              <a:gd name="connsiteY211" fmla="*/ 741998 h 2949892"/>
              <a:gd name="connsiteX212" fmla="*/ 2366963 w 2913697"/>
              <a:gd name="connsiteY212" fmla="*/ 745808 h 2949892"/>
              <a:gd name="connsiteX213" fmla="*/ 2347913 w 2913697"/>
              <a:gd name="connsiteY213" fmla="*/ 761048 h 2949892"/>
              <a:gd name="connsiteX214" fmla="*/ 2337435 w 2913697"/>
              <a:gd name="connsiteY214" fmla="*/ 767715 h 2949892"/>
              <a:gd name="connsiteX215" fmla="*/ 2326958 w 2913697"/>
              <a:gd name="connsiteY215" fmla="*/ 773430 h 2949892"/>
              <a:gd name="connsiteX216" fmla="*/ 2315528 w 2913697"/>
              <a:gd name="connsiteY216" fmla="*/ 779145 h 2949892"/>
              <a:gd name="connsiteX217" fmla="*/ 2304098 w 2913697"/>
              <a:gd name="connsiteY217" fmla="*/ 783908 h 2949892"/>
              <a:gd name="connsiteX218" fmla="*/ 2121218 w 2913697"/>
              <a:gd name="connsiteY218" fmla="*/ 827723 h 2949892"/>
              <a:gd name="connsiteX219" fmla="*/ 2101215 w 2913697"/>
              <a:gd name="connsiteY219" fmla="*/ 837248 h 2949892"/>
              <a:gd name="connsiteX220" fmla="*/ 2083118 w 2913697"/>
              <a:gd name="connsiteY220" fmla="*/ 848678 h 2949892"/>
              <a:gd name="connsiteX221" fmla="*/ 2073593 w 2913697"/>
              <a:gd name="connsiteY221" fmla="*/ 856298 h 2949892"/>
              <a:gd name="connsiteX222" fmla="*/ 2068830 w 2913697"/>
              <a:gd name="connsiteY222" fmla="*/ 860108 h 2949892"/>
              <a:gd name="connsiteX223" fmla="*/ 2067878 w 2913697"/>
              <a:gd name="connsiteY223" fmla="*/ 861060 h 2949892"/>
              <a:gd name="connsiteX224" fmla="*/ 2067878 w 2913697"/>
              <a:gd name="connsiteY224" fmla="*/ 861060 h 2949892"/>
              <a:gd name="connsiteX225" fmla="*/ 2065973 w 2913697"/>
              <a:gd name="connsiteY225" fmla="*/ 862965 h 2949892"/>
              <a:gd name="connsiteX226" fmla="*/ 2051685 w 2913697"/>
              <a:gd name="connsiteY226" fmla="*/ 880110 h 2949892"/>
              <a:gd name="connsiteX227" fmla="*/ 2018348 w 2913697"/>
              <a:gd name="connsiteY227" fmla="*/ 967740 h 2949892"/>
              <a:gd name="connsiteX228" fmla="*/ 1999298 w 2913697"/>
              <a:gd name="connsiteY228" fmla="*/ 1067753 h 2949892"/>
              <a:gd name="connsiteX229" fmla="*/ 1980248 w 2913697"/>
              <a:gd name="connsiteY229" fmla="*/ 1118235 h 2949892"/>
              <a:gd name="connsiteX230" fmla="*/ 1973580 w 2913697"/>
              <a:gd name="connsiteY230" fmla="*/ 1130618 h 2949892"/>
              <a:gd name="connsiteX231" fmla="*/ 1965960 w 2913697"/>
              <a:gd name="connsiteY231" fmla="*/ 1143000 h 2949892"/>
              <a:gd name="connsiteX232" fmla="*/ 1962150 w 2913697"/>
              <a:gd name="connsiteY232" fmla="*/ 1148715 h 2949892"/>
              <a:gd name="connsiteX233" fmla="*/ 1958340 w 2913697"/>
              <a:gd name="connsiteY233" fmla="*/ 1153478 h 2949892"/>
              <a:gd name="connsiteX234" fmla="*/ 1949768 w 2913697"/>
              <a:gd name="connsiteY234" fmla="*/ 1163003 h 2949892"/>
              <a:gd name="connsiteX235" fmla="*/ 1852613 w 2913697"/>
              <a:gd name="connsiteY235" fmla="*/ 1215390 h 2949892"/>
              <a:gd name="connsiteX236" fmla="*/ 1748790 w 2913697"/>
              <a:gd name="connsiteY236" fmla="*/ 1235393 h 2949892"/>
              <a:gd name="connsiteX237" fmla="*/ 1700213 w 2913697"/>
              <a:gd name="connsiteY237" fmla="*/ 1249680 h 2949892"/>
              <a:gd name="connsiteX238" fmla="*/ 1678305 w 2913697"/>
              <a:gd name="connsiteY238" fmla="*/ 1260158 h 2949892"/>
              <a:gd name="connsiteX239" fmla="*/ 1667828 w 2913697"/>
              <a:gd name="connsiteY239" fmla="*/ 1266825 h 2949892"/>
              <a:gd name="connsiteX240" fmla="*/ 1658303 w 2913697"/>
              <a:gd name="connsiteY240" fmla="*/ 1273493 h 2949892"/>
              <a:gd name="connsiteX241" fmla="*/ 1648778 w 2913697"/>
              <a:gd name="connsiteY241" fmla="*/ 1282065 h 2949892"/>
              <a:gd name="connsiteX242" fmla="*/ 1644968 w 2913697"/>
              <a:gd name="connsiteY242" fmla="*/ 1285875 h 2949892"/>
              <a:gd name="connsiteX243" fmla="*/ 1641158 w 2913697"/>
              <a:gd name="connsiteY243" fmla="*/ 1290638 h 2949892"/>
              <a:gd name="connsiteX244" fmla="*/ 1633538 w 2913697"/>
              <a:gd name="connsiteY244" fmla="*/ 1300163 h 2949892"/>
              <a:gd name="connsiteX245" fmla="*/ 1626870 w 2913697"/>
              <a:gd name="connsiteY245" fmla="*/ 1310640 h 2949892"/>
              <a:gd name="connsiteX246" fmla="*/ 1605915 w 2913697"/>
              <a:gd name="connsiteY246" fmla="*/ 1355408 h 2949892"/>
              <a:gd name="connsiteX247" fmla="*/ 1584960 w 2913697"/>
              <a:gd name="connsiteY247" fmla="*/ 1458278 h 2949892"/>
              <a:gd name="connsiteX248" fmla="*/ 1547813 w 2913697"/>
              <a:gd name="connsiteY248" fmla="*/ 1564005 h 2949892"/>
              <a:gd name="connsiteX249" fmla="*/ 1539240 w 2913697"/>
              <a:gd name="connsiteY249" fmla="*/ 1576388 h 2949892"/>
              <a:gd name="connsiteX250" fmla="*/ 1530668 w 2913697"/>
              <a:gd name="connsiteY250" fmla="*/ 1586865 h 2949892"/>
              <a:gd name="connsiteX251" fmla="*/ 1528763 w 2913697"/>
              <a:gd name="connsiteY251" fmla="*/ 1589723 h 2949892"/>
              <a:gd name="connsiteX252" fmla="*/ 1527810 w 2913697"/>
              <a:gd name="connsiteY252" fmla="*/ 1590675 h 2949892"/>
              <a:gd name="connsiteX253" fmla="*/ 1525905 w 2913697"/>
              <a:gd name="connsiteY253" fmla="*/ 1592580 h 2949892"/>
              <a:gd name="connsiteX254" fmla="*/ 1520190 w 2913697"/>
              <a:gd name="connsiteY254" fmla="*/ 1597343 h 2949892"/>
              <a:gd name="connsiteX255" fmla="*/ 1508760 w 2913697"/>
              <a:gd name="connsiteY255" fmla="*/ 1606868 h 2949892"/>
              <a:gd name="connsiteX256" fmla="*/ 1458278 w 2913697"/>
              <a:gd name="connsiteY256" fmla="*/ 1634490 h 2949892"/>
              <a:gd name="connsiteX257" fmla="*/ 1351598 w 2913697"/>
              <a:gd name="connsiteY257" fmla="*/ 1659255 h 2949892"/>
              <a:gd name="connsiteX258" fmla="*/ 1255395 w 2913697"/>
              <a:gd name="connsiteY258" fmla="*/ 1688783 h 2949892"/>
              <a:gd name="connsiteX259" fmla="*/ 1245870 w 2913697"/>
              <a:gd name="connsiteY259" fmla="*/ 1694498 h 2949892"/>
              <a:gd name="connsiteX260" fmla="*/ 1241108 w 2913697"/>
              <a:gd name="connsiteY260" fmla="*/ 1697355 h 2949892"/>
              <a:gd name="connsiteX261" fmla="*/ 1238250 w 2913697"/>
              <a:gd name="connsiteY261" fmla="*/ 1699260 h 2949892"/>
              <a:gd name="connsiteX262" fmla="*/ 1235393 w 2913697"/>
              <a:gd name="connsiteY262" fmla="*/ 1701165 h 2949892"/>
              <a:gd name="connsiteX263" fmla="*/ 1225868 w 2913697"/>
              <a:gd name="connsiteY263" fmla="*/ 1709738 h 2949892"/>
              <a:gd name="connsiteX264" fmla="*/ 1223010 w 2913697"/>
              <a:gd name="connsiteY264" fmla="*/ 1711643 h 2949892"/>
              <a:gd name="connsiteX265" fmla="*/ 1222058 w 2913697"/>
              <a:gd name="connsiteY265" fmla="*/ 1711643 h 2949892"/>
              <a:gd name="connsiteX266" fmla="*/ 1221105 w 2913697"/>
              <a:gd name="connsiteY266" fmla="*/ 1712595 h 2949892"/>
              <a:gd name="connsiteX267" fmla="*/ 1217295 w 2913697"/>
              <a:gd name="connsiteY267" fmla="*/ 1717358 h 2949892"/>
              <a:gd name="connsiteX268" fmla="*/ 1209675 w 2913697"/>
              <a:gd name="connsiteY268" fmla="*/ 1725930 h 2949892"/>
              <a:gd name="connsiteX269" fmla="*/ 1203008 w 2913697"/>
              <a:gd name="connsiteY269" fmla="*/ 1736408 h 2949892"/>
              <a:gd name="connsiteX270" fmla="*/ 1191578 w 2913697"/>
              <a:gd name="connsiteY270" fmla="*/ 1757363 h 2949892"/>
              <a:gd name="connsiteX271" fmla="*/ 1141095 w 2913697"/>
              <a:gd name="connsiteY271" fmla="*/ 1959293 h 2949892"/>
              <a:gd name="connsiteX272" fmla="*/ 1134428 w 2913697"/>
              <a:gd name="connsiteY272" fmla="*/ 1971675 h 2949892"/>
              <a:gd name="connsiteX273" fmla="*/ 1127760 w 2913697"/>
              <a:gd name="connsiteY273" fmla="*/ 1984058 h 2949892"/>
              <a:gd name="connsiteX274" fmla="*/ 1119188 w 2913697"/>
              <a:gd name="connsiteY274" fmla="*/ 1996440 h 2949892"/>
              <a:gd name="connsiteX275" fmla="*/ 1110615 w 2913697"/>
              <a:gd name="connsiteY275" fmla="*/ 2006918 h 2949892"/>
              <a:gd name="connsiteX276" fmla="*/ 1106805 w 2913697"/>
              <a:gd name="connsiteY276" fmla="*/ 2011680 h 2949892"/>
              <a:gd name="connsiteX277" fmla="*/ 1104900 w 2913697"/>
              <a:gd name="connsiteY277" fmla="*/ 2014538 h 2949892"/>
              <a:gd name="connsiteX278" fmla="*/ 1103948 w 2913697"/>
              <a:gd name="connsiteY278" fmla="*/ 2015490 h 2949892"/>
              <a:gd name="connsiteX279" fmla="*/ 1102043 w 2913697"/>
              <a:gd name="connsiteY279" fmla="*/ 2017395 h 2949892"/>
              <a:gd name="connsiteX280" fmla="*/ 1091565 w 2913697"/>
              <a:gd name="connsiteY280" fmla="*/ 2026920 h 2949892"/>
              <a:gd name="connsiteX281" fmla="*/ 1068705 w 2913697"/>
              <a:gd name="connsiteY281" fmla="*/ 2043113 h 2949892"/>
              <a:gd name="connsiteX282" fmla="*/ 967740 w 2913697"/>
              <a:gd name="connsiteY282" fmla="*/ 2077403 h 2949892"/>
              <a:gd name="connsiteX283" fmla="*/ 872490 w 2913697"/>
              <a:gd name="connsiteY283" fmla="*/ 2097405 h 2949892"/>
              <a:gd name="connsiteX284" fmla="*/ 830580 w 2913697"/>
              <a:gd name="connsiteY284" fmla="*/ 2114550 h 2949892"/>
              <a:gd name="connsiteX285" fmla="*/ 822008 w 2913697"/>
              <a:gd name="connsiteY285" fmla="*/ 2120265 h 2949892"/>
              <a:gd name="connsiteX286" fmla="*/ 813435 w 2913697"/>
              <a:gd name="connsiteY286" fmla="*/ 2125980 h 2949892"/>
              <a:gd name="connsiteX287" fmla="*/ 803910 w 2913697"/>
              <a:gd name="connsiteY287" fmla="*/ 2133600 h 2949892"/>
              <a:gd name="connsiteX288" fmla="*/ 799148 w 2913697"/>
              <a:gd name="connsiteY288" fmla="*/ 2137410 h 2949892"/>
              <a:gd name="connsiteX289" fmla="*/ 796290 w 2913697"/>
              <a:gd name="connsiteY289" fmla="*/ 2140268 h 2949892"/>
              <a:gd name="connsiteX290" fmla="*/ 757238 w 2913697"/>
              <a:gd name="connsiteY290" fmla="*/ 2216468 h 2949892"/>
              <a:gd name="connsiteX291" fmla="*/ 740093 w 2913697"/>
              <a:gd name="connsiteY291" fmla="*/ 2306003 h 2949892"/>
              <a:gd name="connsiteX292" fmla="*/ 711518 w 2913697"/>
              <a:gd name="connsiteY292" fmla="*/ 2397443 h 2949892"/>
              <a:gd name="connsiteX293" fmla="*/ 708660 w 2913697"/>
              <a:gd name="connsiteY293" fmla="*/ 2403158 h 2949892"/>
              <a:gd name="connsiteX294" fmla="*/ 704850 w 2913697"/>
              <a:gd name="connsiteY294" fmla="*/ 2408873 h 2949892"/>
              <a:gd name="connsiteX295" fmla="*/ 697230 w 2913697"/>
              <a:gd name="connsiteY295" fmla="*/ 2419350 h 2949892"/>
              <a:gd name="connsiteX296" fmla="*/ 689610 w 2913697"/>
              <a:gd name="connsiteY296" fmla="*/ 2428875 h 2949892"/>
              <a:gd name="connsiteX297" fmla="*/ 687705 w 2913697"/>
              <a:gd name="connsiteY297" fmla="*/ 2429828 h 2949892"/>
              <a:gd name="connsiteX298" fmla="*/ 685800 w 2913697"/>
              <a:gd name="connsiteY298" fmla="*/ 2431733 h 2949892"/>
              <a:gd name="connsiteX299" fmla="*/ 683895 w 2913697"/>
              <a:gd name="connsiteY299" fmla="*/ 2433638 h 2949892"/>
              <a:gd name="connsiteX300" fmla="*/ 682943 w 2913697"/>
              <a:gd name="connsiteY300" fmla="*/ 2434590 h 2949892"/>
              <a:gd name="connsiteX301" fmla="*/ 678180 w 2913697"/>
              <a:gd name="connsiteY301" fmla="*/ 2438400 h 2949892"/>
              <a:gd name="connsiteX302" fmla="*/ 668655 w 2913697"/>
              <a:gd name="connsiteY302" fmla="*/ 2446973 h 2949892"/>
              <a:gd name="connsiteX303" fmla="*/ 648653 w 2913697"/>
              <a:gd name="connsiteY303" fmla="*/ 2461260 h 2949892"/>
              <a:gd name="connsiteX304" fmla="*/ 562928 w 2913697"/>
              <a:gd name="connsiteY304" fmla="*/ 2492693 h 2949892"/>
              <a:gd name="connsiteX305" fmla="*/ 541973 w 2913697"/>
              <a:gd name="connsiteY305" fmla="*/ 2496503 h 2949892"/>
              <a:gd name="connsiteX306" fmla="*/ 521970 w 2913697"/>
              <a:gd name="connsiteY306" fmla="*/ 2500313 h 2949892"/>
              <a:gd name="connsiteX307" fmla="*/ 482918 w 2913697"/>
              <a:gd name="connsiteY307" fmla="*/ 2507933 h 2949892"/>
              <a:gd name="connsiteX308" fmla="*/ 415290 w 2913697"/>
              <a:gd name="connsiteY308" fmla="*/ 2531745 h 2949892"/>
              <a:gd name="connsiteX309" fmla="*/ 401955 w 2913697"/>
              <a:gd name="connsiteY309" fmla="*/ 2540318 h 2949892"/>
              <a:gd name="connsiteX310" fmla="*/ 388620 w 2913697"/>
              <a:gd name="connsiteY310" fmla="*/ 2550795 h 2949892"/>
              <a:gd name="connsiteX311" fmla="*/ 381953 w 2913697"/>
              <a:gd name="connsiteY311" fmla="*/ 2556510 h 2949892"/>
              <a:gd name="connsiteX312" fmla="*/ 381953 w 2913697"/>
              <a:gd name="connsiteY312" fmla="*/ 2556510 h 2949892"/>
              <a:gd name="connsiteX313" fmla="*/ 381000 w 2913697"/>
              <a:gd name="connsiteY313" fmla="*/ 2557463 h 2949892"/>
              <a:gd name="connsiteX314" fmla="*/ 380048 w 2913697"/>
              <a:gd name="connsiteY314" fmla="*/ 2559368 h 2949892"/>
              <a:gd name="connsiteX315" fmla="*/ 377190 w 2913697"/>
              <a:gd name="connsiteY315" fmla="*/ 2562225 h 2949892"/>
              <a:gd name="connsiteX316" fmla="*/ 367665 w 2913697"/>
              <a:gd name="connsiteY316" fmla="*/ 2574608 h 2949892"/>
              <a:gd name="connsiteX317" fmla="*/ 341948 w 2913697"/>
              <a:gd name="connsiteY317" fmla="*/ 2632710 h 2949892"/>
              <a:gd name="connsiteX318" fmla="*/ 329565 w 2913697"/>
              <a:gd name="connsiteY318" fmla="*/ 2696528 h 2949892"/>
              <a:gd name="connsiteX319" fmla="*/ 317183 w 2913697"/>
              <a:gd name="connsiteY319" fmla="*/ 2760345 h 2949892"/>
              <a:gd name="connsiteX320" fmla="*/ 294323 w 2913697"/>
              <a:gd name="connsiteY320" fmla="*/ 2820353 h 2949892"/>
              <a:gd name="connsiteX321" fmla="*/ 285750 w 2913697"/>
              <a:gd name="connsiteY321" fmla="*/ 2834640 h 2949892"/>
              <a:gd name="connsiteX322" fmla="*/ 276225 w 2913697"/>
              <a:gd name="connsiteY322" fmla="*/ 2847023 h 2949892"/>
              <a:gd name="connsiteX323" fmla="*/ 267653 w 2913697"/>
              <a:gd name="connsiteY323" fmla="*/ 2857500 h 2949892"/>
              <a:gd name="connsiteX324" fmla="*/ 265748 w 2913697"/>
              <a:gd name="connsiteY324" fmla="*/ 2860358 h 2949892"/>
              <a:gd name="connsiteX325" fmla="*/ 263843 w 2913697"/>
              <a:gd name="connsiteY325" fmla="*/ 2862263 h 2949892"/>
              <a:gd name="connsiteX326" fmla="*/ 262890 w 2913697"/>
              <a:gd name="connsiteY326" fmla="*/ 2863215 h 2949892"/>
              <a:gd name="connsiteX327" fmla="*/ 261938 w 2913697"/>
              <a:gd name="connsiteY327" fmla="*/ 2864168 h 2949892"/>
              <a:gd name="connsiteX328" fmla="*/ 256223 w 2913697"/>
              <a:gd name="connsiteY328" fmla="*/ 2868930 h 2949892"/>
              <a:gd name="connsiteX329" fmla="*/ 209550 w 2913697"/>
              <a:gd name="connsiteY329" fmla="*/ 2900363 h 2949892"/>
              <a:gd name="connsiteX330" fmla="*/ 163830 w 2913697"/>
              <a:gd name="connsiteY330" fmla="*/ 2916555 h 2949892"/>
              <a:gd name="connsiteX331" fmla="*/ 123825 w 2913697"/>
              <a:gd name="connsiteY331" fmla="*/ 2926080 h 2949892"/>
              <a:gd name="connsiteX332" fmla="*/ 63818 w 2913697"/>
              <a:gd name="connsiteY332" fmla="*/ 2937510 h 2949892"/>
              <a:gd name="connsiteX333" fmla="*/ 43815 w 2913697"/>
              <a:gd name="connsiteY333" fmla="*/ 2942273 h 2949892"/>
              <a:gd name="connsiteX334" fmla="*/ 30480 w 2913697"/>
              <a:gd name="connsiteY334" fmla="*/ 2946083 h 2949892"/>
              <a:gd name="connsiteX335" fmla="*/ 18098 w 2913697"/>
              <a:gd name="connsiteY335" fmla="*/ 2949893 h 2949892"/>
              <a:gd name="connsiteX336" fmla="*/ 0 w 2913697"/>
              <a:gd name="connsiteY336" fmla="*/ 2898458 h 294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2913697" h="2949892">
                <a:moveTo>
                  <a:pt x="0" y="2898458"/>
                </a:moveTo>
                <a:cubicBezTo>
                  <a:pt x="0" y="2898458"/>
                  <a:pt x="3810" y="2897505"/>
                  <a:pt x="12383" y="2894648"/>
                </a:cubicBezTo>
                <a:cubicBezTo>
                  <a:pt x="16193" y="2893695"/>
                  <a:pt x="22860" y="2891790"/>
                  <a:pt x="29528" y="2889885"/>
                </a:cubicBezTo>
                <a:cubicBezTo>
                  <a:pt x="36195" y="2887980"/>
                  <a:pt x="43815" y="2886075"/>
                  <a:pt x="52388" y="2885123"/>
                </a:cubicBezTo>
                <a:cubicBezTo>
                  <a:pt x="69533" y="2881313"/>
                  <a:pt x="90488" y="2878455"/>
                  <a:pt x="113348" y="2874645"/>
                </a:cubicBezTo>
                <a:cubicBezTo>
                  <a:pt x="136208" y="2869883"/>
                  <a:pt x="161925" y="2865120"/>
                  <a:pt x="186690" y="2853690"/>
                </a:cubicBezTo>
                <a:cubicBezTo>
                  <a:pt x="199073" y="2847975"/>
                  <a:pt x="210503" y="2840355"/>
                  <a:pt x="221933" y="2830830"/>
                </a:cubicBezTo>
                <a:lnTo>
                  <a:pt x="225743" y="2827020"/>
                </a:lnTo>
                <a:lnTo>
                  <a:pt x="226695" y="2826068"/>
                </a:lnTo>
                <a:lnTo>
                  <a:pt x="227648" y="2826068"/>
                </a:lnTo>
                <a:cubicBezTo>
                  <a:pt x="225743" y="2827973"/>
                  <a:pt x="227648" y="2826068"/>
                  <a:pt x="226695" y="2827020"/>
                </a:cubicBezTo>
                <a:lnTo>
                  <a:pt x="228600" y="2824163"/>
                </a:lnTo>
                <a:cubicBezTo>
                  <a:pt x="231458" y="2821305"/>
                  <a:pt x="234315" y="2817495"/>
                  <a:pt x="237173" y="2813685"/>
                </a:cubicBezTo>
                <a:cubicBezTo>
                  <a:pt x="240983" y="2809875"/>
                  <a:pt x="241935" y="2807018"/>
                  <a:pt x="243840" y="2804160"/>
                </a:cubicBezTo>
                <a:cubicBezTo>
                  <a:pt x="245745" y="2801303"/>
                  <a:pt x="247650" y="2798445"/>
                  <a:pt x="249555" y="2794635"/>
                </a:cubicBezTo>
                <a:cubicBezTo>
                  <a:pt x="257175" y="2780348"/>
                  <a:pt x="263843" y="2764155"/>
                  <a:pt x="269558" y="2746058"/>
                </a:cubicBezTo>
                <a:cubicBezTo>
                  <a:pt x="274320" y="2727960"/>
                  <a:pt x="278130" y="2707958"/>
                  <a:pt x="281940" y="2687003"/>
                </a:cubicBezTo>
                <a:cubicBezTo>
                  <a:pt x="285750" y="2666048"/>
                  <a:pt x="290513" y="2643188"/>
                  <a:pt x="297180" y="2619375"/>
                </a:cubicBezTo>
                <a:cubicBezTo>
                  <a:pt x="303848" y="2595563"/>
                  <a:pt x="314325" y="2570798"/>
                  <a:pt x="330518" y="2548890"/>
                </a:cubicBezTo>
                <a:cubicBezTo>
                  <a:pt x="334328" y="2543175"/>
                  <a:pt x="339090" y="2538413"/>
                  <a:pt x="343853" y="2532698"/>
                </a:cubicBezTo>
                <a:lnTo>
                  <a:pt x="347663" y="2528888"/>
                </a:lnTo>
                <a:lnTo>
                  <a:pt x="349568" y="2526983"/>
                </a:lnTo>
                <a:lnTo>
                  <a:pt x="350520" y="2526030"/>
                </a:lnTo>
                <a:cubicBezTo>
                  <a:pt x="351473" y="2525078"/>
                  <a:pt x="349568" y="2526030"/>
                  <a:pt x="352425" y="2524125"/>
                </a:cubicBezTo>
                <a:lnTo>
                  <a:pt x="359093" y="2518410"/>
                </a:lnTo>
                <a:cubicBezTo>
                  <a:pt x="363855" y="2514600"/>
                  <a:pt x="367665" y="2509838"/>
                  <a:pt x="375285" y="2506028"/>
                </a:cubicBezTo>
                <a:cubicBezTo>
                  <a:pt x="381953" y="2502218"/>
                  <a:pt x="387668" y="2497455"/>
                  <a:pt x="394335" y="2494598"/>
                </a:cubicBezTo>
                <a:cubicBezTo>
                  <a:pt x="420053" y="2481263"/>
                  <a:pt x="446722" y="2473643"/>
                  <a:pt x="474345" y="2467928"/>
                </a:cubicBezTo>
                <a:cubicBezTo>
                  <a:pt x="501968" y="2462213"/>
                  <a:pt x="528638" y="2458403"/>
                  <a:pt x="554355" y="2452688"/>
                </a:cubicBezTo>
                <a:cubicBezTo>
                  <a:pt x="580073" y="2446973"/>
                  <a:pt x="605790" y="2440305"/>
                  <a:pt x="627698" y="2426970"/>
                </a:cubicBezTo>
                <a:cubicBezTo>
                  <a:pt x="632460" y="2423160"/>
                  <a:pt x="638175" y="2420303"/>
                  <a:pt x="642938" y="2416493"/>
                </a:cubicBezTo>
                <a:lnTo>
                  <a:pt x="650558" y="2409825"/>
                </a:lnTo>
                <a:lnTo>
                  <a:pt x="654368" y="2406968"/>
                </a:lnTo>
                <a:lnTo>
                  <a:pt x="655320" y="2406015"/>
                </a:lnTo>
                <a:cubicBezTo>
                  <a:pt x="653415" y="2407920"/>
                  <a:pt x="655320" y="2406015"/>
                  <a:pt x="655320" y="2406015"/>
                </a:cubicBezTo>
                <a:lnTo>
                  <a:pt x="657225" y="2404110"/>
                </a:lnTo>
                <a:lnTo>
                  <a:pt x="664845" y="2395538"/>
                </a:lnTo>
                <a:lnTo>
                  <a:pt x="668655" y="2391728"/>
                </a:lnTo>
                <a:cubicBezTo>
                  <a:pt x="669608" y="2390775"/>
                  <a:pt x="670560" y="2388870"/>
                  <a:pt x="671513" y="2387918"/>
                </a:cubicBezTo>
                <a:lnTo>
                  <a:pt x="676275" y="2380298"/>
                </a:lnTo>
                <a:cubicBezTo>
                  <a:pt x="677228" y="2379345"/>
                  <a:pt x="678180" y="2377440"/>
                  <a:pt x="679133" y="2376488"/>
                </a:cubicBezTo>
                <a:lnTo>
                  <a:pt x="681038" y="2371725"/>
                </a:lnTo>
                <a:cubicBezTo>
                  <a:pt x="693420" y="2348865"/>
                  <a:pt x="701040" y="2321243"/>
                  <a:pt x="707708" y="2291715"/>
                </a:cubicBezTo>
                <a:cubicBezTo>
                  <a:pt x="713423" y="2262188"/>
                  <a:pt x="718185" y="2231708"/>
                  <a:pt x="727710" y="2199323"/>
                </a:cubicBezTo>
                <a:cubicBezTo>
                  <a:pt x="736283" y="2167890"/>
                  <a:pt x="751523" y="2134553"/>
                  <a:pt x="776288" y="2108835"/>
                </a:cubicBezTo>
                <a:lnTo>
                  <a:pt x="778193" y="2105978"/>
                </a:lnTo>
                <a:lnTo>
                  <a:pt x="779145" y="2105025"/>
                </a:lnTo>
                <a:cubicBezTo>
                  <a:pt x="779145" y="2105025"/>
                  <a:pt x="781050" y="2103120"/>
                  <a:pt x="781050" y="2103120"/>
                </a:cubicBezTo>
                <a:lnTo>
                  <a:pt x="785813" y="2099310"/>
                </a:lnTo>
                <a:lnTo>
                  <a:pt x="795338" y="2091690"/>
                </a:lnTo>
                <a:cubicBezTo>
                  <a:pt x="802005" y="2085975"/>
                  <a:pt x="810578" y="2081213"/>
                  <a:pt x="818198" y="2076450"/>
                </a:cubicBezTo>
                <a:cubicBezTo>
                  <a:pt x="833438" y="2067878"/>
                  <a:pt x="850583" y="2061210"/>
                  <a:pt x="866775" y="2056448"/>
                </a:cubicBezTo>
                <a:cubicBezTo>
                  <a:pt x="900113" y="2045970"/>
                  <a:pt x="933450" y="2042160"/>
                  <a:pt x="965835" y="2035493"/>
                </a:cubicBezTo>
                <a:cubicBezTo>
                  <a:pt x="998220" y="2028825"/>
                  <a:pt x="1029653" y="2021205"/>
                  <a:pt x="1055370" y="2005965"/>
                </a:cubicBezTo>
                <a:cubicBezTo>
                  <a:pt x="1061085" y="2001203"/>
                  <a:pt x="1068705" y="1998345"/>
                  <a:pt x="1073468" y="1992630"/>
                </a:cubicBezTo>
                <a:lnTo>
                  <a:pt x="1082040" y="1985010"/>
                </a:lnTo>
                <a:cubicBezTo>
                  <a:pt x="1082040" y="1985010"/>
                  <a:pt x="1083945" y="1984058"/>
                  <a:pt x="1082040" y="1985010"/>
                </a:cubicBezTo>
                <a:lnTo>
                  <a:pt x="1082993" y="1984058"/>
                </a:lnTo>
                <a:lnTo>
                  <a:pt x="1084898" y="1981200"/>
                </a:lnTo>
                <a:lnTo>
                  <a:pt x="1088708" y="1976438"/>
                </a:lnTo>
                <a:lnTo>
                  <a:pt x="1092518" y="1971675"/>
                </a:lnTo>
                <a:cubicBezTo>
                  <a:pt x="1094423" y="1969770"/>
                  <a:pt x="1095375" y="1968818"/>
                  <a:pt x="1096328" y="1966913"/>
                </a:cubicBezTo>
                <a:lnTo>
                  <a:pt x="1102043" y="1958340"/>
                </a:lnTo>
                <a:cubicBezTo>
                  <a:pt x="1103948" y="1955483"/>
                  <a:pt x="1105853" y="1951673"/>
                  <a:pt x="1107758" y="1948815"/>
                </a:cubicBezTo>
                <a:lnTo>
                  <a:pt x="1113473" y="1938338"/>
                </a:lnTo>
                <a:cubicBezTo>
                  <a:pt x="1125855" y="1909763"/>
                  <a:pt x="1132523" y="1876425"/>
                  <a:pt x="1139190" y="1842135"/>
                </a:cubicBezTo>
                <a:cubicBezTo>
                  <a:pt x="1145858" y="1807845"/>
                  <a:pt x="1151573" y="1771650"/>
                  <a:pt x="1167765" y="1737360"/>
                </a:cubicBezTo>
                <a:cubicBezTo>
                  <a:pt x="1172528" y="1728788"/>
                  <a:pt x="1175385" y="1720215"/>
                  <a:pt x="1181100" y="1712595"/>
                </a:cubicBezTo>
                <a:lnTo>
                  <a:pt x="1188720" y="1701165"/>
                </a:lnTo>
                <a:lnTo>
                  <a:pt x="1198245" y="1690688"/>
                </a:lnTo>
                <a:lnTo>
                  <a:pt x="1203008" y="1684973"/>
                </a:lnTo>
                <a:lnTo>
                  <a:pt x="1203960" y="1684020"/>
                </a:lnTo>
                <a:lnTo>
                  <a:pt x="1205865" y="1682115"/>
                </a:lnTo>
                <a:lnTo>
                  <a:pt x="1208723" y="1680210"/>
                </a:lnTo>
                <a:lnTo>
                  <a:pt x="1218248" y="1671638"/>
                </a:lnTo>
                <a:lnTo>
                  <a:pt x="1221105" y="1669733"/>
                </a:lnTo>
                <a:lnTo>
                  <a:pt x="1223963" y="1667828"/>
                </a:lnTo>
                <a:lnTo>
                  <a:pt x="1230630" y="1664018"/>
                </a:lnTo>
                <a:cubicBezTo>
                  <a:pt x="1234440" y="1661160"/>
                  <a:pt x="1239203" y="1658303"/>
                  <a:pt x="1243013" y="1656398"/>
                </a:cubicBezTo>
                <a:cubicBezTo>
                  <a:pt x="1276350" y="1638300"/>
                  <a:pt x="1313498" y="1629728"/>
                  <a:pt x="1348740" y="1623060"/>
                </a:cubicBezTo>
                <a:cubicBezTo>
                  <a:pt x="1383983" y="1616393"/>
                  <a:pt x="1418273" y="1611630"/>
                  <a:pt x="1449705" y="1599248"/>
                </a:cubicBezTo>
                <a:cubicBezTo>
                  <a:pt x="1465898" y="1593533"/>
                  <a:pt x="1479233" y="1584960"/>
                  <a:pt x="1492568" y="1576388"/>
                </a:cubicBezTo>
                <a:lnTo>
                  <a:pt x="1502093" y="1568768"/>
                </a:lnTo>
                <a:lnTo>
                  <a:pt x="1506855" y="1564958"/>
                </a:lnTo>
                <a:cubicBezTo>
                  <a:pt x="1506855" y="1564958"/>
                  <a:pt x="1508760" y="1564005"/>
                  <a:pt x="1506855" y="1564958"/>
                </a:cubicBezTo>
                <a:lnTo>
                  <a:pt x="1507808" y="1564005"/>
                </a:lnTo>
                <a:lnTo>
                  <a:pt x="1509713" y="1561148"/>
                </a:lnTo>
                <a:lnTo>
                  <a:pt x="1518285" y="1550670"/>
                </a:lnTo>
                <a:cubicBezTo>
                  <a:pt x="1521143" y="1546860"/>
                  <a:pt x="1523048" y="1544003"/>
                  <a:pt x="1524953" y="1541145"/>
                </a:cubicBezTo>
                <a:cubicBezTo>
                  <a:pt x="1533525" y="1528763"/>
                  <a:pt x="1541145" y="1512570"/>
                  <a:pt x="1545908" y="1497330"/>
                </a:cubicBezTo>
                <a:cubicBezTo>
                  <a:pt x="1550670" y="1481138"/>
                  <a:pt x="1555433" y="1464945"/>
                  <a:pt x="1558290" y="1447800"/>
                </a:cubicBezTo>
                <a:cubicBezTo>
                  <a:pt x="1564958" y="1413510"/>
                  <a:pt x="1570673" y="1377315"/>
                  <a:pt x="1581150" y="1342073"/>
                </a:cubicBezTo>
                <a:cubicBezTo>
                  <a:pt x="1584008" y="1333500"/>
                  <a:pt x="1587818" y="1324928"/>
                  <a:pt x="1591628" y="1316355"/>
                </a:cubicBezTo>
                <a:cubicBezTo>
                  <a:pt x="1596390" y="1307783"/>
                  <a:pt x="1600200" y="1299210"/>
                  <a:pt x="1605915" y="1291590"/>
                </a:cubicBezTo>
                <a:cubicBezTo>
                  <a:pt x="1608773" y="1287780"/>
                  <a:pt x="1610678" y="1283970"/>
                  <a:pt x="1613535" y="1280160"/>
                </a:cubicBezTo>
                <a:lnTo>
                  <a:pt x="1623060" y="1269683"/>
                </a:lnTo>
                <a:lnTo>
                  <a:pt x="1627823" y="1263968"/>
                </a:lnTo>
                <a:cubicBezTo>
                  <a:pt x="1627823" y="1263968"/>
                  <a:pt x="1629728" y="1262063"/>
                  <a:pt x="1629728" y="1262063"/>
                </a:cubicBezTo>
                <a:lnTo>
                  <a:pt x="1630680" y="1261110"/>
                </a:lnTo>
                <a:lnTo>
                  <a:pt x="1633538" y="1259205"/>
                </a:lnTo>
                <a:lnTo>
                  <a:pt x="1643063" y="1250633"/>
                </a:lnTo>
                <a:cubicBezTo>
                  <a:pt x="1674495" y="1225868"/>
                  <a:pt x="1710690" y="1215390"/>
                  <a:pt x="1745933" y="1207770"/>
                </a:cubicBezTo>
                <a:cubicBezTo>
                  <a:pt x="1781175" y="1200150"/>
                  <a:pt x="1815465" y="1195388"/>
                  <a:pt x="1847850" y="1186815"/>
                </a:cubicBezTo>
                <a:cubicBezTo>
                  <a:pt x="1855470" y="1183958"/>
                  <a:pt x="1864043" y="1182053"/>
                  <a:pt x="1871663" y="1179195"/>
                </a:cubicBezTo>
                <a:lnTo>
                  <a:pt x="1883093" y="1174433"/>
                </a:lnTo>
                <a:cubicBezTo>
                  <a:pt x="1886903" y="1172528"/>
                  <a:pt x="1889760" y="1170623"/>
                  <a:pt x="1893570" y="1168718"/>
                </a:cubicBezTo>
                <a:cubicBezTo>
                  <a:pt x="1901190" y="1165860"/>
                  <a:pt x="1906905" y="1160145"/>
                  <a:pt x="1913573" y="1156335"/>
                </a:cubicBezTo>
                <a:cubicBezTo>
                  <a:pt x="1917383" y="1154430"/>
                  <a:pt x="1919288" y="1151573"/>
                  <a:pt x="1923098" y="1148715"/>
                </a:cubicBezTo>
                <a:lnTo>
                  <a:pt x="1927860" y="1144905"/>
                </a:lnTo>
                <a:lnTo>
                  <a:pt x="1929765" y="1143000"/>
                </a:lnTo>
                <a:lnTo>
                  <a:pt x="1930718" y="1142048"/>
                </a:lnTo>
                <a:cubicBezTo>
                  <a:pt x="1929765" y="1143000"/>
                  <a:pt x="1930718" y="1142048"/>
                  <a:pt x="1930718" y="1142048"/>
                </a:cubicBezTo>
                <a:lnTo>
                  <a:pt x="1939290" y="1132523"/>
                </a:lnTo>
                <a:lnTo>
                  <a:pt x="1943100" y="1127760"/>
                </a:lnTo>
                <a:cubicBezTo>
                  <a:pt x="1944053" y="1125855"/>
                  <a:pt x="1945005" y="1124903"/>
                  <a:pt x="1945958" y="1122998"/>
                </a:cubicBezTo>
                <a:lnTo>
                  <a:pt x="1951673" y="1113473"/>
                </a:lnTo>
                <a:cubicBezTo>
                  <a:pt x="1953578" y="1110615"/>
                  <a:pt x="1955483" y="1106805"/>
                  <a:pt x="1957388" y="1102995"/>
                </a:cubicBezTo>
                <a:cubicBezTo>
                  <a:pt x="1965008" y="1088708"/>
                  <a:pt x="1969770" y="1073468"/>
                  <a:pt x="1974533" y="1058228"/>
                </a:cubicBezTo>
                <a:cubicBezTo>
                  <a:pt x="1983105" y="1026795"/>
                  <a:pt x="1987868" y="993458"/>
                  <a:pt x="1994535" y="960120"/>
                </a:cubicBezTo>
                <a:cubicBezTo>
                  <a:pt x="2001203" y="926783"/>
                  <a:pt x="2011680" y="892493"/>
                  <a:pt x="2032635" y="863918"/>
                </a:cubicBezTo>
                <a:cubicBezTo>
                  <a:pt x="2037398" y="856298"/>
                  <a:pt x="2043113" y="849630"/>
                  <a:pt x="2048828" y="842963"/>
                </a:cubicBezTo>
                <a:lnTo>
                  <a:pt x="2050733" y="840105"/>
                </a:lnTo>
                <a:cubicBezTo>
                  <a:pt x="2050733" y="840105"/>
                  <a:pt x="2052638" y="838200"/>
                  <a:pt x="2052638" y="838200"/>
                </a:cubicBezTo>
                <a:lnTo>
                  <a:pt x="2053590" y="837248"/>
                </a:lnTo>
                <a:lnTo>
                  <a:pt x="2058353" y="833438"/>
                </a:lnTo>
                <a:lnTo>
                  <a:pt x="2067878" y="825818"/>
                </a:lnTo>
                <a:cubicBezTo>
                  <a:pt x="2075498" y="821055"/>
                  <a:pt x="2083118" y="815340"/>
                  <a:pt x="2090738" y="810578"/>
                </a:cubicBezTo>
                <a:cubicBezTo>
                  <a:pt x="2098358" y="806768"/>
                  <a:pt x="2105978" y="802005"/>
                  <a:pt x="2113598" y="799148"/>
                </a:cubicBezTo>
                <a:cubicBezTo>
                  <a:pt x="2177415" y="773430"/>
                  <a:pt x="2242185" y="774383"/>
                  <a:pt x="2296478" y="753428"/>
                </a:cubicBezTo>
                <a:cubicBezTo>
                  <a:pt x="2323148" y="742950"/>
                  <a:pt x="2346008" y="727710"/>
                  <a:pt x="2364105" y="705803"/>
                </a:cubicBezTo>
                <a:cubicBezTo>
                  <a:pt x="2381250" y="685800"/>
                  <a:pt x="2391728" y="660083"/>
                  <a:pt x="2398395" y="633413"/>
                </a:cubicBezTo>
                <a:cubicBezTo>
                  <a:pt x="2412683" y="580073"/>
                  <a:pt x="2414588" y="521970"/>
                  <a:pt x="2438400" y="469583"/>
                </a:cubicBezTo>
                <a:cubicBezTo>
                  <a:pt x="2449830" y="443865"/>
                  <a:pt x="2467928" y="419100"/>
                  <a:pt x="2488883" y="402908"/>
                </a:cubicBezTo>
                <a:lnTo>
                  <a:pt x="2492693" y="400050"/>
                </a:lnTo>
                <a:lnTo>
                  <a:pt x="2497455" y="397193"/>
                </a:lnTo>
                <a:lnTo>
                  <a:pt x="2506028" y="391478"/>
                </a:lnTo>
                <a:cubicBezTo>
                  <a:pt x="2511743" y="386715"/>
                  <a:pt x="2518410" y="384810"/>
                  <a:pt x="2524125" y="381000"/>
                </a:cubicBezTo>
                <a:cubicBezTo>
                  <a:pt x="2529840" y="378143"/>
                  <a:pt x="2536508" y="375285"/>
                  <a:pt x="2542223" y="372428"/>
                </a:cubicBezTo>
                <a:cubicBezTo>
                  <a:pt x="2547938" y="369570"/>
                  <a:pt x="2554605" y="367665"/>
                  <a:pt x="2560320" y="365760"/>
                </a:cubicBezTo>
                <a:cubicBezTo>
                  <a:pt x="2608898" y="350520"/>
                  <a:pt x="2655570" y="346710"/>
                  <a:pt x="2695575" y="335280"/>
                </a:cubicBezTo>
                <a:cubicBezTo>
                  <a:pt x="2715578" y="329565"/>
                  <a:pt x="2733675" y="321945"/>
                  <a:pt x="2748915" y="313373"/>
                </a:cubicBezTo>
                <a:cubicBezTo>
                  <a:pt x="2752725" y="310515"/>
                  <a:pt x="2756535" y="308610"/>
                  <a:pt x="2760345" y="305753"/>
                </a:cubicBezTo>
                <a:cubicBezTo>
                  <a:pt x="2764155" y="302895"/>
                  <a:pt x="2767013" y="300038"/>
                  <a:pt x="2770823" y="297180"/>
                </a:cubicBezTo>
                <a:lnTo>
                  <a:pt x="2775585" y="292418"/>
                </a:lnTo>
                <a:lnTo>
                  <a:pt x="2776538" y="291465"/>
                </a:lnTo>
                <a:cubicBezTo>
                  <a:pt x="2776538" y="291465"/>
                  <a:pt x="2775585" y="292418"/>
                  <a:pt x="2776538" y="291465"/>
                </a:cubicBezTo>
                <a:lnTo>
                  <a:pt x="2777490" y="290513"/>
                </a:lnTo>
                <a:lnTo>
                  <a:pt x="2779395" y="287655"/>
                </a:lnTo>
                <a:cubicBezTo>
                  <a:pt x="2782253" y="283845"/>
                  <a:pt x="2786063" y="280035"/>
                  <a:pt x="2788920" y="277178"/>
                </a:cubicBezTo>
                <a:cubicBezTo>
                  <a:pt x="2791778" y="273368"/>
                  <a:pt x="2793683" y="270510"/>
                  <a:pt x="2795588" y="267653"/>
                </a:cubicBezTo>
                <a:lnTo>
                  <a:pt x="2798445" y="262890"/>
                </a:lnTo>
                <a:cubicBezTo>
                  <a:pt x="2799398" y="260985"/>
                  <a:pt x="2800350" y="259080"/>
                  <a:pt x="2801303" y="257175"/>
                </a:cubicBezTo>
                <a:cubicBezTo>
                  <a:pt x="2803208" y="253365"/>
                  <a:pt x="2805113" y="249555"/>
                  <a:pt x="2807018" y="246698"/>
                </a:cubicBezTo>
                <a:cubicBezTo>
                  <a:pt x="2808923" y="242888"/>
                  <a:pt x="2809875" y="239078"/>
                  <a:pt x="2811780" y="235268"/>
                </a:cubicBezTo>
                <a:cubicBezTo>
                  <a:pt x="2814638" y="227648"/>
                  <a:pt x="2816543" y="220028"/>
                  <a:pt x="2819400" y="213360"/>
                </a:cubicBezTo>
                <a:cubicBezTo>
                  <a:pt x="2821305" y="205740"/>
                  <a:pt x="2823210" y="198120"/>
                  <a:pt x="2825115" y="191453"/>
                </a:cubicBezTo>
                <a:cubicBezTo>
                  <a:pt x="2831783" y="161925"/>
                  <a:pt x="2835593" y="134303"/>
                  <a:pt x="2840355" y="109538"/>
                </a:cubicBezTo>
                <a:cubicBezTo>
                  <a:pt x="2843213" y="97155"/>
                  <a:pt x="2846070" y="85725"/>
                  <a:pt x="2848928" y="75248"/>
                </a:cubicBezTo>
                <a:cubicBezTo>
                  <a:pt x="2852738" y="64770"/>
                  <a:pt x="2855595" y="55245"/>
                  <a:pt x="2859405" y="47625"/>
                </a:cubicBezTo>
                <a:cubicBezTo>
                  <a:pt x="2861310" y="43815"/>
                  <a:pt x="2863215" y="40005"/>
                  <a:pt x="2864168" y="36195"/>
                </a:cubicBezTo>
                <a:cubicBezTo>
                  <a:pt x="2866073" y="32385"/>
                  <a:pt x="2867978" y="29528"/>
                  <a:pt x="2869883" y="26670"/>
                </a:cubicBezTo>
                <a:cubicBezTo>
                  <a:pt x="2871788" y="23813"/>
                  <a:pt x="2872740" y="20955"/>
                  <a:pt x="2874645" y="18098"/>
                </a:cubicBezTo>
                <a:cubicBezTo>
                  <a:pt x="2876550" y="15240"/>
                  <a:pt x="2877503" y="13335"/>
                  <a:pt x="2879408" y="11430"/>
                </a:cubicBezTo>
                <a:cubicBezTo>
                  <a:pt x="2885123" y="3810"/>
                  <a:pt x="2887980" y="0"/>
                  <a:pt x="2887980" y="0"/>
                </a:cubicBezTo>
                <a:lnTo>
                  <a:pt x="2913698" y="21907"/>
                </a:lnTo>
                <a:cubicBezTo>
                  <a:pt x="2913698" y="21907"/>
                  <a:pt x="2911793" y="25718"/>
                  <a:pt x="2907030" y="31432"/>
                </a:cubicBezTo>
                <a:cubicBezTo>
                  <a:pt x="2906078" y="33338"/>
                  <a:pt x="2904173" y="34290"/>
                  <a:pt x="2903220" y="36195"/>
                </a:cubicBezTo>
                <a:cubicBezTo>
                  <a:pt x="2902268" y="38100"/>
                  <a:pt x="2900363" y="40958"/>
                  <a:pt x="2899410" y="42863"/>
                </a:cubicBezTo>
                <a:cubicBezTo>
                  <a:pt x="2897505" y="45720"/>
                  <a:pt x="2896553" y="47625"/>
                  <a:pt x="2894648" y="50483"/>
                </a:cubicBezTo>
                <a:cubicBezTo>
                  <a:pt x="2893695" y="53340"/>
                  <a:pt x="2891790" y="57150"/>
                  <a:pt x="2889885" y="60008"/>
                </a:cubicBezTo>
                <a:cubicBezTo>
                  <a:pt x="2886075" y="66675"/>
                  <a:pt x="2884170" y="75248"/>
                  <a:pt x="2881313" y="84773"/>
                </a:cubicBezTo>
                <a:cubicBezTo>
                  <a:pt x="2878455" y="94298"/>
                  <a:pt x="2875598" y="104775"/>
                  <a:pt x="2873693" y="116205"/>
                </a:cubicBezTo>
                <a:cubicBezTo>
                  <a:pt x="2868930" y="139065"/>
                  <a:pt x="2865120" y="166688"/>
                  <a:pt x="2858453" y="198120"/>
                </a:cubicBezTo>
                <a:cubicBezTo>
                  <a:pt x="2856548" y="205740"/>
                  <a:pt x="2854643" y="214313"/>
                  <a:pt x="2852738" y="221933"/>
                </a:cubicBezTo>
                <a:cubicBezTo>
                  <a:pt x="2849880" y="230505"/>
                  <a:pt x="2847975" y="239078"/>
                  <a:pt x="2844165" y="247650"/>
                </a:cubicBezTo>
                <a:cubicBezTo>
                  <a:pt x="2842260" y="252413"/>
                  <a:pt x="2840355" y="256223"/>
                  <a:pt x="2838450" y="260985"/>
                </a:cubicBezTo>
                <a:cubicBezTo>
                  <a:pt x="2836545" y="264795"/>
                  <a:pt x="2833688" y="269558"/>
                  <a:pt x="2831783" y="274320"/>
                </a:cubicBezTo>
                <a:cubicBezTo>
                  <a:pt x="2830830" y="276225"/>
                  <a:pt x="2829878" y="279083"/>
                  <a:pt x="2827973" y="280988"/>
                </a:cubicBezTo>
                <a:lnTo>
                  <a:pt x="2823210" y="287655"/>
                </a:lnTo>
                <a:cubicBezTo>
                  <a:pt x="2820353" y="291465"/>
                  <a:pt x="2817495" y="297180"/>
                  <a:pt x="2813685" y="300990"/>
                </a:cubicBezTo>
                <a:cubicBezTo>
                  <a:pt x="2810828" y="304800"/>
                  <a:pt x="2807018" y="307658"/>
                  <a:pt x="2804160" y="311468"/>
                </a:cubicBezTo>
                <a:lnTo>
                  <a:pt x="2801303" y="314325"/>
                </a:lnTo>
                <a:lnTo>
                  <a:pt x="2800350" y="315278"/>
                </a:lnTo>
                <a:cubicBezTo>
                  <a:pt x="2800350" y="315278"/>
                  <a:pt x="2799398" y="316230"/>
                  <a:pt x="2799398" y="317183"/>
                </a:cubicBezTo>
                <a:lnTo>
                  <a:pt x="2797493" y="318135"/>
                </a:lnTo>
                <a:lnTo>
                  <a:pt x="2791778" y="323850"/>
                </a:lnTo>
                <a:cubicBezTo>
                  <a:pt x="2787968" y="327660"/>
                  <a:pt x="2784158" y="331470"/>
                  <a:pt x="2779395" y="334328"/>
                </a:cubicBezTo>
                <a:cubicBezTo>
                  <a:pt x="2774633" y="337185"/>
                  <a:pt x="2769870" y="340043"/>
                  <a:pt x="2765108" y="343853"/>
                </a:cubicBezTo>
                <a:cubicBezTo>
                  <a:pt x="2746058" y="355283"/>
                  <a:pt x="2725103" y="362903"/>
                  <a:pt x="2703195" y="368618"/>
                </a:cubicBezTo>
                <a:cubicBezTo>
                  <a:pt x="2681288" y="374333"/>
                  <a:pt x="2658428" y="378143"/>
                  <a:pt x="2635568" y="381953"/>
                </a:cubicBezTo>
                <a:cubicBezTo>
                  <a:pt x="2612708" y="385763"/>
                  <a:pt x="2589848" y="389573"/>
                  <a:pt x="2567940" y="396240"/>
                </a:cubicBezTo>
                <a:cubicBezTo>
                  <a:pt x="2562225" y="398145"/>
                  <a:pt x="2556510" y="400050"/>
                  <a:pt x="2551748" y="401955"/>
                </a:cubicBezTo>
                <a:cubicBezTo>
                  <a:pt x="2546033" y="403860"/>
                  <a:pt x="2541270" y="405765"/>
                  <a:pt x="2535555" y="408623"/>
                </a:cubicBezTo>
                <a:cubicBezTo>
                  <a:pt x="2530793" y="411480"/>
                  <a:pt x="2525078" y="413385"/>
                  <a:pt x="2520315" y="417195"/>
                </a:cubicBezTo>
                <a:lnTo>
                  <a:pt x="2513648" y="421958"/>
                </a:lnTo>
                <a:lnTo>
                  <a:pt x="2509838" y="423863"/>
                </a:lnTo>
                <a:lnTo>
                  <a:pt x="2506028" y="426720"/>
                </a:lnTo>
                <a:lnTo>
                  <a:pt x="2498408" y="433388"/>
                </a:lnTo>
                <a:lnTo>
                  <a:pt x="2494598" y="436245"/>
                </a:lnTo>
                <a:lnTo>
                  <a:pt x="2493645" y="437198"/>
                </a:lnTo>
                <a:cubicBezTo>
                  <a:pt x="2493645" y="437198"/>
                  <a:pt x="2492693" y="438150"/>
                  <a:pt x="2493645" y="437198"/>
                </a:cubicBezTo>
                <a:lnTo>
                  <a:pt x="2491740" y="439103"/>
                </a:lnTo>
                <a:cubicBezTo>
                  <a:pt x="2487930" y="443865"/>
                  <a:pt x="2484120" y="447675"/>
                  <a:pt x="2480310" y="452438"/>
                </a:cubicBezTo>
                <a:cubicBezTo>
                  <a:pt x="2477453" y="457200"/>
                  <a:pt x="2473643" y="462915"/>
                  <a:pt x="2470785" y="467678"/>
                </a:cubicBezTo>
                <a:cubicBezTo>
                  <a:pt x="2467928" y="473393"/>
                  <a:pt x="2465070" y="478155"/>
                  <a:pt x="2462213" y="483870"/>
                </a:cubicBezTo>
                <a:cubicBezTo>
                  <a:pt x="2451735" y="506730"/>
                  <a:pt x="2446020" y="532448"/>
                  <a:pt x="2441258" y="559118"/>
                </a:cubicBezTo>
                <a:cubicBezTo>
                  <a:pt x="2436495" y="585788"/>
                  <a:pt x="2432685" y="614363"/>
                  <a:pt x="2425065" y="643890"/>
                </a:cubicBezTo>
                <a:cubicBezTo>
                  <a:pt x="2417445" y="672465"/>
                  <a:pt x="2405063" y="702945"/>
                  <a:pt x="2384108" y="728663"/>
                </a:cubicBezTo>
                <a:lnTo>
                  <a:pt x="2376488" y="737235"/>
                </a:lnTo>
                <a:lnTo>
                  <a:pt x="2374583" y="739140"/>
                </a:lnTo>
                <a:lnTo>
                  <a:pt x="2373630" y="740093"/>
                </a:lnTo>
                <a:cubicBezTo>
                  <a:pt x="2373630" y="740093"/>
                  <a:pt x="2371725" y="741998"/>
                  <a:pt x="2371725" y="741998"/>
                </a:cubicBezTo>
                <a:lnTo>
                  <a:pt x="2366963" y="745808"/>
                </a:lnTo>
                <a:cubicBezTo>
                  <a:pt x="2360295" y="751523"/>
                  <a:pt x="2354580" y="757238"/>
                  <a:pt x="2347913" y="761048"/>
                </a:cubicBezTo>
                <a:lnTo>
                  <a:pt x="2337435" y="767715"/>
                </a:lnTo>
                <a:cubicBezTo>
                  <a:pt x="2333625" y="769620"/>
                  <a:pt x="2329815" y="771525"/>
                  <a:pt x="2326958" y="773430"/>
                </a:cubicBezTo>
                <a:lnTo>
                  <a:pt x="2315528" y="779145"/>
                </a:lnTo>
                <a:lnTo>
                  <a:pt x="2304098" y="783908"/>
                </a:lnTo>
                <a:cubicBezTo>
                  <a:pt x="2243138" y="806768"/>
                  <a:pt x="2178368" y="804863"/>
                  <a:pt x="2121218" y="827723"/>
                </a:cubicBezTo>
                <a:cubicBezTo>
                  <a:pt x="2113598" y="830580"/>
                  <a:pt x="2107883" y="834390"/>
                  <a:pt x="2101215" y="837248"/>
                </a:cubicBezTo>
                <a:cubicBezTo>
                  <a:pt x="2094548" y="841058"/>
                  <a:pt x="2088833" y="844868"/>
                  <a:pt x="2083118" y="848678"/>
                </a:cubicBezTo>
                <a:lnTo>
                  <a:pt x="2073593" y="856298"/>
                </a:lnTo>
                <a:lnTo>
                  <a:pt x="2068830" y="860108"/>
                </a:lnTo>
                <a:lnTo>
                  <a:pt x="2067878" y="861060"/>
                </a:lnTo>
                <a:cubicBezTo>
                  <a:pt x="2066925" y="862013"/>
                  <a:pt x="2067878" y="861060"/>
                  <a:pt x="2067878" y="861060"/>
                </a:cubicBezTo>
                <a:lnTo>
                  <a:pt x="2065973" y="862965"/>
                </a:lnTo>
                <a:cubicBezTo>
                  <a:pt x="2061210" y="868680"/>
                  <a:pt x="2055495" y="873443"/>
                  <a:pt x="2051685" y="880110"/>
                </a:cubicBezTo>
                <a:cubicBezTo>
                  <a:pt x="2034540" y="904875"/>
                  <a:pt x="2025015" y="935355"/>
                  <a:pt x="2018348" y="967740"/>
                </a:cubicBezTo>
                <a:cubicBezTo>
                  <a:pt x="2011680" y="1000125"/>
                  <a:pt x="2007870" y="1033463"/>
                  <a:pt x="1999298" y="1067753"/>
                </a:cubicBezTo>
                <a:cubicBezTo>
                  <a:pt x="1994535" y="1084898"/>
                  <a:pt x="1988820" y="1102043"/>
                  <a:pt x="1980248" y="1118235"/>
                </a:cubicBezTo>
                <a:cubicBezTo>
                  <a:pt x="1978343" y="1122045"/>
                  <a:pt x="1976438" y="1126808"/>
                  <a:pt x="1973580" y="1130618"/>
                </a:cubicBezTo>
                <a:lnTo>
                  <a:pt x="1965960" y="1143000"/>
                </a:lnTo>
                <a:cubicBezTo>
                  <a:pt x="1965008" y="1144905"/>
                  <a:pt x="1963103" y="1146810"/>
                  <a:pt x="1962150" y="1148715"/>
                </a:cubicBezTo>
                <a:lnTo>
                  <a:pt x="1958340" y="1153478"/>
                </a:lnTo>
                <a:lnTo>
                  <a:pt x="1949768" y="1163003"/>
                </a:lnTo>
                <a:cubicBezTo>
                  <a:pt x="1922145" y="1191578"/>
                  <a:pt x="1887855" y="1206818"/>
                  <a:pt x="1852613" y="1215390"/>
                </a:cubicBezTo>
                <a:cubicBezTo>
                  <a:pt x="1817370" y="1223963"/>
                  <a:pt x="1783080" y="1228725"/>
                  <a:pt x="1748790" y="1235393"/>
                </a:cubicBezTo>
                <a:cubicBezTo>
                  <a:pt x="1732598" y="1239203"/>
                  <a:pt x="1715453" y="1243013"/>
                  <a:pt x="1700213" y="1249680"/>
                </a:cubicBezTo>
                <a:cubicBezTo>
                  <a:pt x="1692593" y="1252538"/>
                  <a:pt x="1684973" y="1256348"/>
                  <a:pt x="1678305" y="1260158"/>
                </a:cubicBezTo>
                <a:cubicBezTo>
                  <a:pt x="1674495" y="1262063"/>
                  <a:pt x="1671638" y="1263968"/>
                  <a:pt x="1667828" y="1266825"/>
                </a:cubicBezTo>
                <a:cubicBezTo>
                  <a:pt x="1664970" y="1268730"/>
                  <a:pt x="1661160" y="1270635"/>
                  <a:pt x="1658303" y="1273493"/>
                </a:cubicBezTo>
                <a:lnTo>
                  <a:pt x="1648778" y="1282065"/>
                </a:lnTo>
                <a:lnTo>
                  <a:pt x="1644968" y="1285875"/>
                </a:lnTo>
                <a:lnTo>
                  <a:pt x="1641158" y="1290638"/>
                </a:lnTo>
                <a:lnTo>
                  <a:pt x="1633538" y="1300163"/>
                </a:lnTo>
                <a:cubicBezTo>
                  <a:pt x="1630680" y="1303020"/>
                  <a:pt x="1628775" y="1306830"/>
                  <a:pt x="1626870" y="1310640"/>
                </a:cubicBezTo>
                <a:cubicBezTo>
                  <a:pt x="1617345" y="1323975"/>
                  <a:pt x="1611630" y="1339215"/>
                  <a:pt x="1605915" y="1355408"/>
                </a:cubicBezTo>
                <a:cubicBezTo>
                  <a:pt x="1595438" y="1387793"/>
                  <a:pt x="1591628" y="1423035"/>
                  <a:pt x="1584960" y="1458278"/>
                </a:cubicBezTo>
                <a:cubicBezTo>
                  <a:pt x="1578293" y="1493520"/>
                  <a:pt x="1569720" y="1530668"/>
                  <a:pt x="1547813" y="1564005"/>
                </a:cubicBezTo>
                <a:cubicBezTo>
                  <a:pt x="1544955" y="1567815"/>
                  <a:pt x="1542098" y="1572578"/>
                  <a:pt x="1539240" y="1576388"/>
                </a:cubicBezTo>
                <a:lnTo>
                  <a:pt x="1530668" y="1586865"/>
                </a:lnTo>
                <a:lnTo>
                  <a:pt x="1528763" y="1589723"/>
                </a:lnTo>
                <a:lnTo>
                  <a:pt x="1527810" y="1590675"/>
                </a:lnTo>
                <a:cubicBezTo>
                  <a:pt x="1525905" y="1592580"/>
                  <a:pt x="1526858" y="1591628"/>
                  <a:pt x="1525905" y="1592580"/>
                </a:cubicBezTo>
                <a:lnTo>
                  <a:pt x="1520190" y="1597343"/>
                </a:lnTo>
                <a:lnTo>
                  <a:pt x="1508760" y="1606868"/>
                </a:lnTo>
                <a:cubicBezTo>
                  <a:pt x="1492568" y="1618298"/>
                  <a:pt x="1476375" y="1627823"/>
                  <a:pt x="1458278" y="1634490"/>
                </a:cubicBezTo>
                <a:cubicBezTo>
                  <a:pt x="1423035" y="1648778"/>
                  <a:pt x="1386840" y="1652588"/>
                  <a:pt x="1351598" y="1659255"/>
                </a:cubicBezTo>
                <a:cubicBezTo>
                  <a:pt x="1317308" y="1664970"/>
                  <a:pt x="1283970" y="1673543"/>
                  <a:pt x="1255395" y="1688783"/>
                </a:cubicBezTo>
                <a:cubicBezTo>
                  <a:pt x="1251585" y="1690688"/>
                  <a:pt x="1248728" y="1692593"/>
                  <a:pt x="1245870" y="1694498"/>
                </a:cubicBezTo>
                <a:lnTo>
                  <a:pt x="1241108" y="1697355"/>
                </a:lnTo>
                <a:lnTo>
                  <a:pt x="1238250" y="1699260"/>
                </a:lnTo>
                <a:lnTo>
                  <a:pt x="1235393" y="1701165"/>
                </a:lnTo>
                <a:lnTo>
                  <a:pt x="1225868" y="1709738"/>
                </a:lnTo>
                <a:lnTo>
                  <a:pt x="1223010" y="1711643"/>
                </a:lnTo>
                <a:cubicBezTo>
                  <a:pt x="1223010" y="1711643"/>
                  <a:pt x="1221105" y="1712595"/>
                  <a:pt x="1222058" y="1711643"/>
                </a:cubicBezTo>
                <a:lnTo>
                  <a:pt x="1221105" y="1712595"/>
                </a:lnTo>
                <a:lnTo>
                  <a:pt x="1217295" y="1717358"/>
                </a:lnTo>
                <a:lnTo>
                  <a:pt x="1209675" y="1725930"/>
                </a:lnTo>
                <a:lnTo>
                  <a:pt x="1203008" y="1736408"/>
                </a:lnTo>
                <a:cubicBezTo>
                  <a:pt x="1198245" y="1743075"/>
                  <a:pt x="1195388" y="1750695"/>
                  <a:pt x="1191578" y="1757363"/>
                </a:cubicBezTo>
                <a:cubicBezTo>
                  <a:pt x="1164908" y="1817370"/>
                  <a:pt x="1169670" y="1889760"/>
                  <a:pt x="1141095" y="1959293"/>
                </a:cubicBezTo>
                <a:lnTo>
                  <a:pt x="1134428" y="1971675"/>
                </a:lnTo>
                <a:cubicBezTo>
                  <a:pt x="1132523" y="1975485"/>
                  <a:pt x="1130618" y="1980248"/>
                  <a:pt x="1127760" y="1984058"/>
                </a:cubicBezTo>
                <a:lnTo>
                  <a:pt x="1119188" y="1996440"/>
                </a:lnTo>
                <a:cubicBezTo>
                  <a:pt x="1116330" y="2001203"/>
                  <a:pt x="1113473" y="2003108"/>
                  <a:pt x="1110615" y="2006918"/>
                </a:cubicBezTo>
                <a:lnTo>
                  <a:pt x="1106805" y="2011680"/>
                </a:lnTo>
                <a:lnTo>
                  <a:pt x="1104900" y="2014538"/>
                </a:lnTo>
                <a:lnTo>
                  <a:pt x="1103948" y="2015490"/>
                </a:lnTo>
                <a:cubicBezTo>
                  <a:pt x="1102043" y="2017395"/>
                  <a:pt x="1102995" y="2016443"/>
                  <a:pt x="1102043" y="2017395"/>
                </a:cubicBezTo>
                <a:lnTo>
                  <a:pt x="1091565" y="2026920"/>
                </a:lnTo>
                <a:cubicBezTo>
                  <a:pt x="1084898" y="2033588"/>
                  <a:pt x="1076325" y="2038350"/>
                  <a:pt x="1068705" y="2043113"/>
                </a:cubicBezTo>
                <a:cubicBezTo>
                  <a:pt x="1036320" y="2062163"/>
                  <a:pt x="1001078" y="2070735"/>
                  <a:pt x="967740" y="2077403"/>
                </a:cubicBezTo>
                <a:cubicBezTo>
                  <a:pt x="934403" y="2084070"/>
                  <a:pt x="902018" y="2087880"/>
                  <a:pt x="872490" y="2097405"/>
                </a:cubicBezTo>
                <a:cubicBezTo>
                  <a:pt x="857250" y="2101215"/>
                  <a:pt x="843915" y="2107883"/>
                  <a:pt x="830580" y="2114550"/>
                </a:cubicBezTo>
                <a:cubicBezTo>
                  <a:pt x="827723" y="2116455"/>
                  <a:pt x="824865" y="2118360"/>
                  <a:pt x="822008" y="2120265"/>
                </a:cubicBezTo>
                <a:cubicBezTo>
                  <a:pt x="819150" y="2122170"/>
                  <a:pt x="816293" y="2123123"/>
                  <a:pt x="813435" y="2125980"/>
                </a:cubicBezTo>
                <a:lnTo>
                  <a:pt x="803910" y="2133600"/>
                </a:lnTo>
                <a:lnTo>
                  <a:pt x="799148" y="2137410"/>
                </a:lnTo>
                <a:lnTo>
                  <a:pt x="796290" y="2140268"/>
                </a:lnTo>
                <a:cubicBezTo>
                  <a:pt x="776288" y="2161223"/>
                  <a:pt x="764858" y="2187893"/>
                  <a:pt x="757238" y="2216468"/>
                </a:cubicBezTo>
                <a:cubicBezTo>
                  <a:pt x="749618" y="2245043"/>
                  <a:pt x="745808" y="2275523"/>
                  <a:pt x="740093" y="2306003"/>
                </a:cubicBezTo>
                <a:cubicBezTo>
                  <a:pt x="734378" y="2336483"/>
                  <a:pt x="726758" y="2368868"/>
                  <a:pt x="711518" y="2397443"/>
                </a:cubicBezTo>
                <a:lnTo>
                  <a:pt x="708660" y="2403158"/>
                </a:lnTo>
                <a:cubicBezTo>
                  <a:pt x="707708" y="2405063"/>
                  <a:pt x="706755" y="2406968"/>
                  <a:pt x="704850" y="2408873"/>
                </a:cubicBezTo>
                <a:lnTo>
                  <a:pt x="697230" y="2419350"/>
                </a:lnTo>
                <a:cubicBezTo>
                  <a:pt x="694373" y="2423160"/>
                  <a:pt x="692468" y="2426018"/>
                  <a:pt x="689610" y="2428875"/>
                </a:cubicBezTo>
                <a:lnTo>
                  <a:pt x="687705" y="2429828"/>
                </a:lnTo>
                <a:lnTo>
                  <a:pt x="685800" y="2431733"/>
                </a:lnTo>
                <a:cubicBezTo>
                  <a:pt x="684848" y="2432685"/>
                  <a:pt x="685800" y="2431733"/>
                  <a:pt x="683895" y="2433638"/>
                </a:cubicBezTo>
                <a:lnTo>
                  <a:pt x="682943" y="2434590"/>
                </a:lnTo>
                <a:lnTo>
                  <a:pt x="678180" y="2438400"/>
                </a:lnTo>
                <a:lnTo>
                  <a:pt x="668655" y="2446973"/>
                </a:lnTo>
                <a:cubicBezTo>
                  <a:pt x="662940" y="2452688"/>
                  <a:pt x="655320" y="2456498"/>
                  <a:pt x="648653" y="2461260"/>
                </a:cubicBezTo>
                <a:cubicBezTo>
                  <a:pt x="621030" y="2478405"/>
                  <a:pt x="591503" y="2486978"/>
                  <a:pt x="562928" y="2492693"/>
                </a:cubicBezTo>
                <a:cubicBezTo>
                  <a:pt x="556260" y="2493645"/>
                  <a:pt x="548640" y="2495550"/>
                  <a:pt x="541973" y="2496503"/>
                </a:cubicBezTo>
                <a:cubicBezTo>
                  <a:pt x="535305" y="2497455"/>
                  <a:pt x="528638" y="2498408"/>
                  <a:pt x="521970" y="2500313"/>
                </a:cubicBezTo>
                <a:cubicBezTo>
                  <a:pt x="508635" y="2502218"/>
                  <a:pt x="495300" y="2505075"/>
                  <a:pt x="482918" y="2507933"/>
                </a:cubicBezTo>
                <a:cubicBezTo>
                  <a:pt x="458153" y="2513648"/>
                  <a:pt x="434340" y="2520315"/>
                  <a:pt x="415290" y="2531745"/>
                </a:cubicBezTo>
                <a:cubicBezTo>
                  <a:pt x="409575" y="2534603"/>
                  <a:pt x="406718" y="2537460"/>
                  <a:pt x="401955" y="2540318"/>
                </a:cubicBezTo>
                <a:cubicBezTo>
                  <a:pt x="398145" y="2542223"/>
                  <a:pt x="393383" y="2546985"/>
                  <a:pt x="388620" y="2550795"/>
                </a:cubicBezTo>
                <a:lnTo>
                  <a:pt x="381953" y="2556510"/>
                </a:lnTo>
                <a:cubicBezTo>
                  <a:pt x="383858" y="2554605"/>
                  <a:pt x="381953" y="2556510"/>
                  <a:pt x="381953" y="2556510"/>
                </a:cubicBezTo>
                <a:lnTo>
                  <a:pt x="381000" y="2557463"/>
                </a:lnTo>
                <a:lnTo>
                  <a:pt x="380048" y="2559368"/>
                </a:lnTo>
                <a:lnTo>
                  <a:pt x="377190" y="2562225"/>
                </a:lnTo>
                <a:cubicBezTo>
                  <a:pt x="373380" y="2566035"/>
                  <a:pt x="369570" y="2569845"/>
                  <a:pt x="367665" y="2574608"/>
                </a:cubicBezTo>
                <a:cubicBezTo>
                  <a:pt x="355283" y="2591753"/>
                  <a:pt x="347663" y="2611755"/>
                  <a:pt x="341948" y="2632710"/>
                </a:cubicBezTo>
                <a:cubicBezTo>
                  <a:pt x="336233" y="2653665"/>
                  <a:pt x="332423" y="2674620"/>
                  <a:pt x="329565" y="2696528"/>
                </a:cubicBezTo>
                <a:cubicBezTo>
                  <a:pt x="325755" y="2718435"/>
                  <a:pt x="321945" y="2739390"/>
                  <a:pt x="317183" y="2760345"/>
                </a:cubicBezTo>
                <a:cubicBezTo>
                  <a:pt x="311468" y="2781300"/>
                  <a:pt x="304800" y="2802255"/>
                  <a:pt x="294323" y="2820353"/>
                </a:cubicBezTo>
                <a:cubicBezTo>
                  <a:pt x="292418" y="2825115"/>
                  <a:pt x="288608" y="2829878"/>
                  <a:pt x="285750" y="2834640"/>
                </a:cubicBezTo>
                <a:cubicBezTo>
                  <a:pt x="282893" y="2839403"/>
                  <a:pt x="279083" y="2844165"/>
                  <a:pt x="276225" y="2847023"/>
                </a:cubicBezTo>
                <a:cubicBezTo>
                  <a:pt x="273368" y="2850833"/>
                  <a:pt x="270510" y="2853690"/>
                  <a:pt x="267653" y="2857500"/>
                </a:cubicBezTo>
                <a:lnTo>
                  <a:pt x="265748" y="2860358"/>
                </a:lnTo>
                <a:cubicBezTo>
                  <a:pt x="264795" y="2861310"/>
                  <a:pt x="266700" y="2859405"/>
                  <a:pt x="263843" y="2862263"/>
                </a:cubicBezTo>
                <a:lnTo>
                  <a:pt x="262890" y="2863215"/>
                </a:lnTo>
                <a:lnTo>
                  <a:pt x="261938" y="2864168"/>
                </a:lnTo>
                <a:lnTo>
                  <a:pt x="256223" y="2868930"/>
                </a:lnTo>
                <a:cubicBezTo>
                  <a:pt x="241935" y="2882265"/>
                  <a:pt x="224790" y="2892743"/>
                  <a:pt x="209550" y="2900363"/>
                </a:cubicBezTo>
                <a:cubicBezTo>
                  <a:pt x="193358" y="2907983"/>
                  <a:pt x="178118" y="2912745"/>
                  <a:pt x="163830" y="2916555"/>
                </a:cubicBezTo>
                <a:cubicBezTo>
                  <a:pt x="149543" y="2920365"/>
                  <a:pt x="136208" y="2923223"/>
                  <a:pt x="123825" y="2926080"/>
                </a:cubicBezTo>
                <a:cubicBezTo>
                  <a:pt x="99060" y="2930843"/>
                  <a:pt x="79058" y="2933700"/>
                  <a:pt x="63818" y="2937510"/>
                </a:cubicBezTo>
                <a:cubicBezTo>
                  <a:pt x="56198" y="2939415"/>
                  <a:pt x="49530" y="2940368"/>
                  <a:pt x="43815" y="2942273"/>
                </a:cubicBezTo>
                <a:cubicBezTo>
                  <a:pt x="38100" y="2944178"/>
                  <a:pt x="34290" y="2945130"/>
                  <a:pt x="30480" y="2946083"/>
                </a:cubicBezTo>
                <a:cubicBezTo>
                  <a:pt x="21908" y="2948940"/>
                  <a:pt x="18098" y="2949893"/>
                  <a:pt x="18098" y="2949893"/>
                </a:cubicBezTo>
                <a:lnTo>
                  <a:pt x="0" y="2898458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736AD9-F553-40C5-917A-23B8BC53F337}"/>
              </a:ext>
            </a:extLst>
          </p:cNvPr>
          <p:cNvSpPr/>
          <p:nvPr userDrawn="1"/>
        </p:nvSpPr>
        <p:spPr>
          <a:xfrm>
            <a:off x="17532" y="28491"/>
            <a:ext cx="6666385" cy="6464771"/>
          </a:xfrm>
          <a:custGeom>
            <a:avLst/>
            <a:gdLst>
              <a:gd name="connsiteX0" fmla="*/ 0 w 2897504"/>
              <a:gd name="connsiteY0" fmla="*/ 2767013 h 2809874"/>
              <a:gd name="connsiteX1" fmla="*/ 11430 w 2897504"/>
              <a:gd name="connsiteY1" fmla="*/ 2761298 h 2809874"/>
              <a:gd name="connsiteX2" fmla="*/ 27623 w 2897504"/>
              <a:gd name="connsiteY2" fmla="*/ 2754630 h 2809874"/>
              <a:gd name="connsiteX3" fmla="*/ 50483 w 2897504"/>
              <a:gd name="connsiteY3" fmla="*/ 2747010 h 2809874"/>
              <a:gd name="connsiteX4" fmla="*/ 111443 w 2897504"/>
              <a:gd name="connsiteY4" fmla="*/ 2733675 h 2809874"/>
              <a:gd name="connsiteX5" fmla="*/ 187643 w 2897504"/>
              <a:gd name="connsiteY5" fmla="*/ 2718435 h 2809874"/>
              <a:gd name="connsiteX6" fmla="*/ 207645 w 2897504"/>
              <a:gd name="connsiteY6" fmla="*/ 2711768 h 2809874"/>
              <a:gd name="connsiteX7" fmla="*/ 226695 w 2897504"/>
              <a:gd name="connsiteY7" fmla="*/ 2702243 h 2809874"/>
              <a:gd name="connsiteX8" fmla="*/ 244793 w 2897504"/>
              <a:gd name="connsiteY8" fmla="*/ 2690813 h 2809874"/>
              <a:gd name="connsiteX9" fmla="*/ 253365 w 2897504"/>
              <a:gd name="connsiteY9" fmla="*/ 2683193 h 2809874"/>
              <a:gd name="connsiteX10" fmla="*/ 258128 w 2897504"/>
              <a:gd name="connsiteY10" fmla="*/ 2679383 h 2809874"/>
              <a:gd name="connsiteX11" fmla="*/ 261938 w 2897504"/>
              <a:gd name="connsiteY11" fmla="*/ 2675573 h 2809874"/>
              <a:gd name="connsiteX12" fmla="*/ 271463 w 2897504"/>
              <a:gd name="connsiteY12" fmla="*/ 2665095 h 2809874"/>
              <a:gd name="connsiteX13" fmla="*/ 278130 w 2897504"/>
              <a:gd name="connsiteY13" fmla="*/ 2655570 h 2809874"/>
              <a:gd name="connsiteX14" fmla="*/ 280988 w 2897504"/>
              <a:gd name="connsiteY14" fmla="*/ 2650808 h 2809874"/>
              <a:gd name="connsiteX15" fmla="*/ 283845 w 2897504"/>
              <a:gd name="connsiteY15" fmla="*/ 2645093 h 2809874"/>
              <a:gd name="connsiteX16" fmla="*/ 289560 w 2897504"/>
              <a:gd name="connsiteY16" fmla="*/ 2633663 h 2809874"/>
              <a:gd name="connsiteX17" fmla="*/ 306705 w 2897504"/>
              <a:gd name="connsiteY17" fmla="*/ 2580323 h 2809874"/>
              <a:gd name="connsiteX18" fmla="*/ 319088 w 2897504"/>
              <a:gd name="connsiteY18" fmla="*/ 2516505 h 2809874"/>
              <a:gd name="connsiteX19" fmla="*/ 338138 w 2897504"/>
              <a:gd name="connsiteY19" fmla="*/ 2446020 h 2809874"/>
              <a:gd name="connsiteX20" fmla="*/ 381953 w 2897504"/>
              <a:gd name="connsiteY20" fmla="*/ 2378393 h 2809874"/>
              <a:gd name="connsiteX21" fmla="*/ 383858 w 2897504"/>
              <a:gd name="connsiteY21" fmla="*/ 2376488 h 2809874"/>
              <a:gd name="connsiteX22" fmla="*/ 384810 w 2897504"/>
              <a:gd name="connsiteY22" fmla="*/ 2375535 h 2809874"/>
              <a:gd name="connsiteX23" fmla="*/ 386715 w 2897504"/>
              <a:gd name="connsiteY23" fmla="*/ 2373630 h 2809874"/>
              <a:gd name="connsiteX24" fmla="*/ 390525 w 2897504"/>
              <a:gd name="connsiteY24" fmla="*/ 2370773 h 2809874"/>
              <a:gd name="connsiteX25" fmla="*/ 398145 w 2897504"/>
              <a:gd name="connsiteY25" fmla="*/ 2365058 h 2809874"/>
              <a:gd name="connsiteX26" fmla="*/ 406718 w 2897504"/>
              <a:gd name="connsiteY26" fmla="*/ 2358390 h 2809874"/>
              <a:gd name="connsiteX27" fmla="*/ 416243 w 2897504"/>
              <a:gd name="connsiteY27" fmla="*/ 2352675 h 2809874"/>
              <a:gd name="connsiteX28" fmla="*/ 435293 w 2897504"/>
              <a:gd name="connsiteY28" fmla="*/ 2342198 h 2809874"/>
              <a:gd name="connsiteX29" fmla="*/ 454343 w 2897504"/>
              <a:gd name="connsiteY29" fmla="*/ 2333625 h 2809874"/>
              <a:gd name="connsiteX30" fmla="*/ 613410 w 2897504"/>
              <a:gd name="connsiteY30" fmla="*/ 2297430 h 2809874"/>
              <a:gd name="connsiteX31" fmla="*/ 681038 w 2897504"/>
              <a:gd name="connsiteY31" fmla="*/ 2262188 h 2809874"/>
              <a:gd name="connsiteX32" fmla="*/ 687705 w 2897504"/>
              <a:gd name="connsiteY32" fmla="*/ 2256473 h 2809874"/>
              <a:gd name="connsiteX33" fmla="*/ 695325 w 2897504"/>
              <a:gd name="connsiteY33" fmla="*/ 2247900 h 2809874"/>
              <a:gd name="connsiteX34" fmla="*/ 701993 w 2897504"/>
              <a:gd name="connsiteY34" fmla="*/ 2240280 h 2809874"/>
              <a:gd name="connsiteX35" fmla="*/ 706755 w 2897504"/>
              <a:gd name="connsiteY35" fmla="*/ 2232660 h 2809874"/>
              <a:gd name="connsiteX36" fmla="*/ 716280 w 2897504"/>
              <a:gd name="connsiteY36" fmla="*/ 2215515 h 2809874"/>
              <a:gd name="connsiteX37" fmla="*/ 724853 w 2897504"/>
              <a:gd name="connsiteY37" fmla="*/ 2196465 h 2809874"/>
              <a:gd name="connsiteX38" fmla="*/ 769620 w 2897504"/>
              <a:gd name="connsiteY38" fmla="*/ 2019300 h 2809874"/>
              <a:gd name="connsiteX39" fmla="*/ 794385 w 2897504"/>
              <a:gd name="connsiteY39" fmla="*/ 1974533 h 2809874"/>
              <a:gd name="connsiteX40" fmla="*/ 811530 w 2897504"/>
              <a:gd name="connsiteY40" fmla="*/ 1954530 h 2809874"/>
              <a:gd name="connsiteX41" fmla="*/ 813435 w 2897504"/>
              <a:gd name="connsiteY41" fmla="*/ 1952625 h 2809874"/>
              <a:gd name="connsiteX42" fmla="*/ 814388 w 2897504"/>
              <a:gd name="connsiteY42" fmla="*/ 1951673 h 2809874"/>
              <a:gd name="connsiteX43" fmla="*/ 816293 w 2897504"/>
              <a:gd name="connsiteY43" fmla="*/ 1949768 h 2809874"/>
              <a:gd name="connsiteX44" fmla="*/ 821055 w 2897504"/>
              <a:gd name="connsiteY44" fmla="*/ 1945958 h 2809874"/>
              <a:gd name="connsiteX45" fmla="*/ 830580 w 2897504"/>
              <a:gd name="connsiteY45" fmla="*/ 1938338 h 2809874"/>
              <a:gd name="connsiteX46" fmla="*/ 877253 w 2897504"/>
              <a:gd name="connsiteY46" fmla="*/ 1913573 h 2809874"/>
              <a:gd name="connsiteX47" fmla="*/ 889635 w 2897504"/>
              <a:gd name="connsiteY47" fmla="*/ 1908810 h 2809874"/>
              <a:gd name="connsiteX48" fmla="*/ 902018 w 2897504"/>
              <a:gd name="connsiteY48" fmla="*/ 1905000 h 2809874"/>
              <a:gd name="connsiteX49" fmla="*/ 926783 w 2897504"/>
              <a:gd name="connsiteY49" fmla="*/ 1898333 h 2809874"/>
              <a:gd name="connsiteX50" fmla="*/ 1022985 w 2897504"/>
              <a:gd name="connsiteY50" fmla="*/ 1879283 h 2809874"/>
              <a:gd name="connsiteX51" fmla="*/ 1106805 w 2897504"/>
              <a:gd name="connsiteY51" fmla="*/ 1842135 h 2809874"/>
              <a:gd name="connsiteX52" fmla="*/ 1115378 w 2897504"/>
              <a:gd name="connsiteY52" fmla="*/ 1834515 h 2809874"/>
              <a:gd name="connsiteX53" fmla="*/ 1116330 w 2897504"/>
              <a:gd name="connsiteY53" fmla="*/ 1833563 h 2809874"/>
              <a:gd name="connsiteX54" fmla="*/ 1116330 w 2897504"/>
              <a:gd name="connsiteY54" fmla="*/ 1833563 h 2809874"/>
              <a:gd name="connsiteX55" fmla="*/ 1118235 w 2897504"/>
              <a:gd name="connsiteY55" fmla="*/ 1831658 h 2809874"/>
              <a:gd name="connsiteX56" fmla="*/ 1122045 w 2897504"/>
              <a:gd name="connsiteY56" fmla="*/ 1826895 h 2809874"/>
              <a:gd name="connsiteX57" fmla="*/ 1129665 w 2897504"/>
              <a:gd name="connsiteY57" fmla="*/ 1817370 h 2809874"/>
              <a:gd name="connsiteX58" fmla="*/ 1135380 w 2897504"/>
              <a:gd name="connsiteY58" fmla="*/ 1808798 h 2809874"/>
              <a:gd name="connsiteX59" fmla="*/ 1138238 w 2897504"/>
              <a:gd name="connsiteY59" fmla="*/ 1804035 h 2809874"/>
              <a:gd name="connsiteX60" fmla="*/ 1141095 w 2897504"/>
              <a:gd name="connsiteY60" fmla="*/ 1799273 h 2809874"/>
              <a:gd name="connsiteX61" fmla="*/ 1146810 w 2897504"/>
              <a:gd name="connsiteY61" fmla="*/ 1788795 h 2809874"/>
              <a:gd name="connsiteX62" fmla="*/ 1155383 w 2897504"/>
              <a:gd name="connsiteY62" fmla="*/ 1766888 h 2809874"/>
              <a:gd name="connsiteX63" fmla="*/ 1177290 w 2897504"/>
              <a:gd name="connsiteY63" fmla="*/ 1669733 h 2809874"/>
              <a:gd name="connsiteX64" fmla="*/ 1210628 w 2897504"/>
              <a:gd name="connsiteY64" fmla="*/ 1568768 h 2809874"/>
              <a:gd name="connsiteX65" fmla="*/ 1245870 w 2897504"/>
              <a:gd name="connsiteY65" fmla="*/ 1525905 h 2809874"/>
              <a:gd name="connsiteX66" fmla="*/ 1255395 w 2897504"/>
              <a:gd name="connsiteY66" fmla="*/ 1517333 h 2809874"/>
              <a:gd name="connsiteX67" fmla="*/ 1267778 w 2897504"/>
              <a:gd name="connsiteY67" fmla="*/ 1509713 h 2809874"/>
              <a:gd name="connsiteX68" fmla="*/ 1292543 w 2897504"/>
              <a:gd name="connsiteY68" fmla="*/ 1496378 h 2809874"/>
              <a:gd name="connsiteX69" fmla="*/ 1492568 w 2897504"/>
              <a:gd name="connsiteY69" fmla="*/ 1443990 h 2809874"/>
              <a:gd name="connsiteX70" fmla="*/ 1532573 w 2897504"/>
              <a:gd name="connsiteY70" fmla="*/ 1418273 h 2809874"/>
              <a:gd name="connsiteX71" fmla="*/ 1541145 w 2897504"/>
              <a:gd name="connsiteY71" fmla="*/ 1410653 h 2809874"/>
              <a:gd name="connsiteX72" fmla="*/ 1549718 w 2897504"/>
              <a:gd name="connsiteY72" fmla="*/ 1401128 h 2809874"/>
              <a:gd name="connsiteX73" fmla="*/ 1564005 w 2897504"/>
              <a:gd name="connsiteY73" fmla="*/ 1382078 h 2809874"/>
              <a:gd name="connsiteX74" fmla="*/ 1595438 w 2897504"/>
              <a:gd name="connsiteY74" fmla="*/ 1288733 h 2809874"/>
              <a:gd name="connsiteX75" fmla="*/ 1618298 w 2897504"/>
              <a:gd name="connsiteY75" fmla="*/ 1186815 h 2809874"/>
              <a:gd name="connsiteX76" fmla="*/ 1677353 w 2897504"/>
              <a:gd name="connsiteY76" fmla="*/ 1097280 h 2809874"/>
              <a:gd name="connsiteX77" fmla="*/ 1774508 w 2897504"/>
              <a:gd name="connsiteY77" fmla="*/ 1054418 h 2809874"/>
              <a:gd name="connsiteX78" fmla="*/ 1872615 w 2897504"/>
              <a:gd name="connsiteY78" fmla="*/ 1034415 h 2809874"/>
              <a:gd name="connsiteX79" fmla="*/ 1918335 w 2897504"/>
              <a:gd name="connsiteY79" fmla="*/ 1020128 h 2809874"/>
              <a:gd name="connsiteX80" fmla="*/ 1957388 w 2897504"/>
              <a:gd name="connsiteY80" fmla="*/ 995363 h 2809874"/>
              <a:gd name="connsiteX81" fmla="*/ 1965960 w 2897504"/>
              <a:gd name="connsiteY81" fmla="*/ 987743 h 2809874"/>
              <a:gd name="connsiteX82" fmla="*/ 1966913 w 2897504"/>
              <a:gd name="connsiteY82" fmla="*/ 986790 h 2809874"/>
              <a:gd name="connsiteX83" fmla="*/ 1966913 w 2897504"/>
              <a:gd name="connsiteY83" fmla="*/ 985838 h 2809874"/>
              <a:gd name="connsiteX84" fmla="*/ 1968818 w 2897504"/>
              <a:gd name="connsiteY84" fmla="*/ 983933 h 2809874"/>
              <a:gd name="connsiteX85" fmla="*/ 1972628 w 2897504"/>
              <a:gd name="connsiteY85" fmla="*/ 979170 h 2809874"/>
              <a:gd name="connsiteX86" fmla="*/ 1980248 w 2897504"/>
              <a:gd name="connsiteY86" fmla="*/ 969645 h 2809874"/>
              <a:gd name="connsiteX87" fmla="*/ 1985963 w 2897504"/>
              <a:gd name="connsiteY87" fmla="*/ 961073 h 2809874"/>
              <a:gd name="connsiteX88" fmla="*/ 1996440 w 2897504"/>
              <a:gd name="connsiteY88" fmla="*/ 941070 h 2809874"/>
              <a:gd name="connsiteX89" fmla="*/ 2005013 w 2897504"/>
              <a:gd name="connsiteY89" fmla="*/ 920115 h 2809874"/>
              <a:gd name="connsiteX90" fmla="*/ 2025968 w 2897504"/>
              <a:gd name="connsiteY90" fmla="*/ 827723 h 2809874"/>
              <a:gd name="connsiteX91" fmla="*/ 2053590 w 2897504"/>
              <a:gd name="connsiteY91" fmla="*/ 734378 h 2809874"/>
              <a:gd name="connsiteX92" fmla="*/ 2117408 w 2897504"/>
              <a:gd name="connsiteY92" fmla="*/ 661035 h 2809874"/>
              <a:gd name="connsiteX93" fmla="*/ 2205038 w 2897504"/>
              <a:gd name="connsiteY93" fmla="*/ 627698 h 2809874"/>
              <a:gd name="connsiteX94" fmla="*/ 2290763 w 2897504"/>
              <a:gd name="connsiteY94" fmla="*/ 610553 h 2809874"/>
              <a:gd name="connsiteX95" fmla="*/ 2365058 w 2897504"/>
              <a:gd name="connsiteY95" fmla="*/ 581025 h 2809874"/>
              <a:gd name="connsiteX96" fmla="*/ 2372678 w 2897504"/>
              <a:gd name="connsiteY96" fmla="*/ 575310 h 2809874"/>
              <a:gd name="connsiteX97" fmla="*/ 2380298 w 2897504"/>
              <a:gd name="connsiteY97" fmla="*/ 568643 h 2809874"/>
              <a:gd name="connsiteX98" fmla="*/ 2387918 w 2897504"/>
              <a:gd name="connsiteY98" fmla="*/ 561975 h 2809874"/>
              <a:gd name="connsiteX99" fmla="*/ 2388870 w 2897504"/>
              <a:gd name="connsiteY99" fmla="*/ 561023 h 2809874"/>
              <a:gd name="connsiteX100" fmla="*/ 2388870 w 2897504"/>
              <a:gd name="connsiteY100" fmla="*/ 561023 h 2809874"/>
              <a:gd name="connsiteX101" fmla="*/ 2390775 w 2897504"/>
              <a:gd name="connsiteY101" fmla="*/ 559118 h 2809874"/>
              <a:gd name="connsiteX102" fmla="*/ 2394585 w 2897504"/>
              <a:gd name="connsiteY102" fmla="*/ 555308 h 2809874"/>
              <a:gd name="connsiteX103" fmla="*/ 2406968 w 2897504"/>
              <a:gd name="connsiteY103" fmla="*/ 540068 h 2809874"/>
              <a:gd name="connsiteX104" fmla="*/ 2416493 w 2897504"/>
              <a:gd name="connsiteY104" fmla="*/ 524828 h 2809874"/>
              <a:gd name="connsiteX105" fmla="*/ 2440305 w 2897504"/>
              <a:gd name="connsiteY105" fmla="*/ 453390 h 2809874"/>
              <a:gd name="connsiteX106" fmla="*/ 2477453 w 2897504"/>
              <a:gd name="connsiteY106" fmla="*/ 306705 h 2809874"/>
              <a:gd name="connsiteX107" fmla="*/ 2497455 w 2897504"/>
              <a:gd name="connsiteY107" fmla="*/ 275273 h 2809874"/>
              <a:gd name="connsiteX108" fmla="*/ 2509838 w 2897504"/>
              <a:gd name="connsiteY108" fmla="*/ 260985 h 2809874"/>
              <a:gd name="connsiteX109" fmla="*/ 2511743 w 2897504"/>
              <a:gd name="connsiteY109" fmla="*/ 259080 h 2809874"/>
              <a:gd name="connsiteX110" fmla="*/ 2512695 w 2897504"/>
              <a:gd name="connsiteY110" fmla="*/ 258128 h 2809874"/>
              <a:gd name="connsiteX111" fmla="*/ 2513648 w 2897504"/>
              <a:gd name="connsiteY111" fmla="*/ 257175 h 2809874"/>
              <a:gd name="connsiteX112" fmla="*/ 2516505 w 2897504"/>
              <a:gd name="connsiteY112" fmla="*/ 254318 h 2809874"/>
              <a:gd name="connsiteX113" fmla="*/ 2523173 w 2897504"/>
              <a:gd name="connsiteY113" fmla="*/ 248603 h 2809874"/>
              <a:gd name="connsiteX114" fmla="*/ 2529840 w 2897504"/>
              <a:gd name="connsiteY114" fmla="*/ 242888 h 2809874"/>
              <a:gd name="connsiteX115" fmla="*/ 2537460 w 2897504"/>
              <a:gd name="connsiteY115" fmla="*/ 237173 h 2809874"/>
              <a:gd name="connsiteX116" fmla="*/ 2552700 w 2897504"/>
              <a:gd name="connsiteY116" fmla="*/ 227648 h 2809874"/>
              <a:gd name="connsiteX117" fmla="*/ 2567940 w 2897504"/>
              <a:gd name="connsiteY117" fmla="*/ 220028 h 2809874"/>
              <a:gd name="connsiteX118" fmla="*/ 2583180 w 2897504"/>
              <a:gd name="connsiteY118" fmla="*/ 213360 h 2809874"/>
              <a:gd name="connsiteX119" fmla="*/ 2644140 w 2897504"/>
              <a:gd name="connsiteY119" fmla="*/ 197168 h 2809874"/>
              <a:gd name="connsiteX120" fmla="*/ 2699385 w 2897504"/>
              <a:gd name="connsiteY120" fmla="*/ 186690 h 2809874"/>
              <a:gd name="connsiteX121" fmla="*/ 2747963 w 2897504"/>
              <a:gd name="connsiteY121" fmla="*/ 174308 h 2809874"/>
              <a:gd name="connsiteX122" fmla="*/ 2787968 w 2897504"/>
              <a:gd name="connsiteY122" fmla="*/ 154305 h 2809874"/>
              <a:gd name="connsiteX123" fmla="*/ 2796540 w 2897504"/>
              <a:gd name="connsiteY123" fmla="*/ 148590 h 2809874"/>
              <a:gd name="connsiteX124" fmla="*/ 2804160 w 2897504"/>
              <a:gd name="connsiteY124" fmla="*/ 141923 h 2809874"/>
              <a:gd name="connsiteX125" fmla="*/ 2811780 w 2897504"/>
              <a:gd name="connsiteY125" fmla="*/ 135255 h 2809874"/>
              <a:gd name="connsiteX126" fmla="*/ 2812733 w 2897504"/>
              <a:gd name="connsiteY126" fmla="*/ 134303 h 2809874"/>
              <a:gd name="connsiteX127" fmla="*/ 2812733 w 2897504"/>
              <a:gd name="connsiteY127" fmla="*/ 134303 h 2809874"/>
              <a:gd name="connsiteX128" fmla="*/ 2812733 w 2897504"/>
              <a:gd name="connsiteY128" fmla="*/ 133350 h 2809874"/>
              <a:gd name="connsiteX129" fmla="*/ 2814638 w 2897504"/>
              <a:gd name="connsiteY129" fmla="*/ 131445 h 2809874"/>
              <a:gd name="connsiteX130" fmla="*/ 2818448 w 2897504"/>
              <a:gd name="connsiteY130" fmla="*/ 127635 h 2809874"/>
              <a:gd name="connsiteX131" fmla="*/ 2825115 w 2897504"/>
              <a:gd name="connsiteY131" fmla="*/ 120015 h 2809874"/>
              <a:gd name="connsiteX132" fmla="*/ 2829878 w 2897504"/>
              <a:gd name="connsiteY132" fmla="*/ 113348 h 2809874"/>
              <a:gd name="connsiteX133" fmla="*/ 2838450 w 2897504"/>
              <a:gd name="connsiteY133" fmla="*/ 100013 h 2809874"/>
              <a:gd name="connsiteX134" fmla="*/ 2858453 w 2897504"/>
              <a:gd name="connsiteY134" fmla="*/ 47625 h 2809874"/>
              <a:gd name="connsiteX135" fmla="*/ 2863215 w 2897504"/>
              <a:gd name="connsiteY135" fmla="*/ 27622 h 2809874"/>
              <a:gd name="connsiteX136" fmla="*/ 2866073 w 2897504"/>
              <a:gd name="connsiteY136" fmla="*/ 12383 h 2809874"/>
              <a:gd name="connsiteX137" fmla="*/ 2867978 w 2897504"/>
              <a:gd name="connsiteY137" fmla="*/ 0 h 2809874"/>
              <a:gd name="connsiteX138" fmla="*/ 2897505 w 2897504"/>
              <a:gd name="connsiteY138" fmla="*/ 4763 h 2809874"/>
              <a:gd name="connsiteX139" fmla="*/ 2895600 w 2897504"/>
              <a:gd name="connsiteY139" fmla="*/ 17145 h 2809874"/>
              <a:gd name="connsiteX140" fmla="*/ 2892743 w 2897504"/>
              <a:gd name="connsiteY140" fmla="*/ 32385 h 2809874"/>
              <a:gd name="connsiteX141" fmla="*/ 2887980 w 2897504"/>
              <a:gd name="connsiteY141" fmla="*/ 54293 h 2809874"/>
              <a:gd name="connsiteX142" fmla="*/ 2865120 w 2897504"/>
              <a:gd name="connsiteY142" fmla="*/ 113348 h 2809874"/>
              <a:gd name="connsiteX143" fmla="*/ 2854643 w 2897504"/>
              <a:gd name="connsiteY143" fmla="*/ 130493 h 2809874"/>
              <a:gd name="connsiteX144" fmla="*/ 2847975 w 2897504"/>
              <a:gd name="connsiteY144" fmla="*/ 139065 h 2809874"/>
              <a:gd name="connsiteX145" fmla="*/ 2841308 w 2897504"/>
              <a:gd name="connsiteY145" fmla="*/ 146685 h 2809874"/>
              <a:gd name="connsiteX146" fmla="*/ 2837498 w 2897504"/>
              <a:gd name="connsiteY146" fmla="*/ 150495 h 2809874"/>
              <a:gd name="connsiteX147" fmla="*/ 2835593 w 2897504"/>
              <a:gd name="connsiteY147" fmla="*/ 152400 h 2809874"/>
              <a:gd name="connsiteX148" fmla="*/ 2835593 w 2897504"/>
              <a:gd name="connsiteY148" fmla="*/ 153353 h 2809874"/>
              <a:gd name="connsiteX149" fmla="*/ 2834640 w 2897504"/>
              <a:gd name="connsiteY149" fmla="*/ 154305 h 2809874"/>
              <a:gd name="connsiteX150" fmla="*/ 2833688 w 2897504"/>
              <a:gd name="connsiteY150" fmla="*/ 155258 h 2809874"/>
              <a:gd name="connsiteX151" fmla="*/ 2825115 w 2897504"/>
              <a:gd name="connsiteY151" fmla="*/ 162878 h 2809874"/>
              <a:gd name="connsiteX152" fmla="*/ 2815590 w 2897504"/>
              <a:gd name="connsiteY152" fmla="*/ 170498 h 2809874"/>
              <a:gd name="connsiteX153" fmla="*/ 2805113 w 2897504"/>
              <a:gd name="connsiteY153" fmla="*/ 177165 h 2809874"/>
              <a:gd name="connsiteX154" fmla="*/ 2706053 w 2897504"/>
              <a:gd name="connsiteY154" fmla="*/ 212408 h 2809874"/>
              <a:gd name="connsiteX155" fmla="*/ 2649855 w 2897504"/>
              <a:gd name="connsiteY155" fmla="*/ 221933 h 2809874"/>
              <a:gd name="connsiteX156" fmla="*/ 2592705 w 2897504"/>
              <a:gd name="connsiteY156" fmla="*/ 236220 h 2809874"/>
              <a:gd name="connsiteX157" fmla="*/ 2578418 w 2897504"/>
              <a:gd name="connsiteY157" fmla="*/ 241935 h 2809874"/>
              <a:gd name="connsiteX158" fmla="*/ 2565083 w 2897504"/>
              <a:gd name="connsiteY158" fmla="*/ 248603 h 2809874"/>
              <a:gd name="connsiteX159" fmla="*/ 2552700 w 2897504"/>
              <a:gd name="connsiteY159" fmla="*/ 256223 h 2809874"/>
              <a:gd name="connsiteX160" fmla="*/ 2546985 w 2897504"/>
              <a:gd name="connsiteY160" fmla="*/ 260033 h 2809874"/>
              <a:gd name="connsiteX161" fmla="*/ 2540318 w 2897504"/>
              <a:gd name="connsiteY161" fmla="*/ 265748 h 2809874"/>
              <a:gd name="connsiteX162" fmla="*/ 2501265 w 2897504"/>
              <a:gd name="connsiteY162" fmla="*/ 316230 h 2809874"/>
              <a:gd name="connsiteX163" fmla="*/ 2480310 w 2897504"/>
              <a:gd name="connsiteY163" fmla="*/ 381953 h 2809874"/>
              <a:gd name="connsiteX164" fmla="*/ 2466023 w 2897504"/>
              <a:gd name="connsiteY164" fmla="*/ 457200 h 2809874"/>
              <a:gd name="connsiteX165" fmla="*/ 2440305 w 2897504"/>
              <a:gd name="connsiteY165" fmla="*/ 535305 h 2809874"/>
              <a:gd name="connsiteX166" fmla="*/ 2428875 w 2897504"/>
              <a:gd name="connsiteY166" fmla="*/ 554355 h 2809874"/>
              <a:gd name="connsiteX167" fmla="*/ 2415540 w 2897504"/>
              <a:gd name="connsiteY167" fmla="*/ 571500 h 2809874"/>
              <a:gd name="connsiteX168" fmla="*/ 2411730 w 2897504"/>
              <a:gd name="connsiteY168" fmla="*/ 575310 h 2809874"/>
              <a:gd name="connsiteX169" fmla="*/ 2409825 w 2897504"/>
              <a:gd name="connsiteY169" fmla="*/ 577215 h 2809874"/>
              <a:gd name="connsiteX170" fmla="*/ 2407920 w 2897504"/>
              <a:gd name="connsiteY170" fmla="*/ 579120 h 2809874"/>
              <a:gd name="connsiteX171" fmla="*/ 2406968 w 2897504"/>
              <a:gd name="connsiteY171" fmla="*/ 580073 h 2809874"/>
              <a:gd name="connsiteX172" fmla="*/ 2398395 w 2897504"/>
              <a:gd name="connsiteY172" fmla="*/ 587693 h 2809874"/>
              <a:gd name="connsiteX173" fmla="*/ 2389823 w 2897504"/>
              <a:gd name="connsiteY173" fmla="*/ 595313 h 2809874"/>
              <a:gd name="connsiteX174" fmla="*/ 2380298 w 2897504"/>
              <a:gd name="connsiteY174" fmla="*/ 601980 h 2809874"/>
              <a:gd name="connsiteX175" fmla="*/ 2297430 w 2897504"/>
              <a:gd name="connsiteY175" fmla="*/ 634365 h 2809874"/>
              <a:gd name="connsiteX176" fmla="*/ 2210753 w 2897504"/>
              <a:gd name="connsiteY176" fmla="*/ 650558 h 2809874"/>
              <a:gd name="connsiteX177" fmla="*/ 2130743 w 2897504"/>
              <a:gd name="connsiteY177" fmla="*/ 680085 h 2809874"/>
              <a:gd name="connsiteX178" fmla="*/ 2074545 w 2897504"/>
              <a:gd name="connsiteY178" fmla="*/ 743903 h 2809874"/>
              <a:gd name="connsiteX179" fmla="*/ 2049780 w 2897504"/>
              <a:gd name="connsiteY179" fmla="*/ 831533 h 2809874"/>
              <a:gd name="connsiteX180" fmla="*/ 2028825 w 2897504"/>
              <a:gd name="connsiteY180" fmla="*/ 927735 h 2809874"/>
              <a:gd name="connsiteX181" fmla="*/ 2019300 w 2897504"/>
              <a:gd name="connsiteY181" fmla="*/ 951548 h 2809874"/>
              <a:gd name="connsiteX182" fmla="*/ 2006918 w 2897504"/>
              <a:gd name="connsiteY182" fmla="*/ 974408 h 2809874"/>
              <a:gd name="connsiteX183" fmla="*/ 1999298 w 2897504"/>
              <a:gd name="connsiteY183" fmla="*/ 985838 h 2809874"/>
              <a:gd name="connsiteX184" fmla="*/ 1991678 w 2897504"/>
              <a:gd name="connsiteY184" fmla="*/ 995363 h 2809874"/>
              <a:gd name="connsiteX185" fmla="*/ 1987868 w 2897504"/>
              <a:gd name="connsiteY185" fmla="*/ 1000125 h 2809874"/>
              <a:gd name="connsiteX186" fmla="*/ 1983105 w 2897504"/>
              <a:gd name="connsiteY186" fmla="*/ 1006793 h 2809874"/>
              <a:gd name="connsiteX187" fmla="*/ 1981200 w 2897504"/>
              <a:gd name="connsiteY187" fmla="*/ 1008698 h 2809874"/>
              <a:gd name="connsiteX188" fmla="*/ 1980248 w 2897504"/>
              <a:gd name="connsiteY188" fmla="*/ 1009650 h 2809874"/>
              <a:gd name="connsiteX189" fmla="*/ 1969770 w 2897504"/>
              <a:gd name="connsiteY189" fmla="*/ 1018223 h 2809874"/>
              <a:gd name="connsiteX190" fmla="*/ 1947863 w 2897504"/>
              <a:gd name="connsiteY190" fmla="*/ 1033463 h 2809874"/>
              <a:gd name="connsiteX191" fmla="*/ 1924050 w 2897504"/>
              <a:gd name="connsiteY191" fmla="*/ 1045845 h 2809874"/>
              <a:gd name="connsiteX192" fmla="*/ 1874520 w 2897504"/>
              <a:gd name="connsiteY192" fmla="*/ 1062038 h 2809874"/>
              <a:gd name="connsiteX193" fmla="*/ 1775460 w 2897504"/>
              <a:gd name="connsiteY193" fmla="*/ 1081088 h 2809874"/>
              <a:gd name="connsiteX194" fmla="*/ 1751648 w 2897504"/>
              <a:gd name="connsiteY194" fmla="*/ 1087755 h 2809874"/>
              <a:gd name="connsiteX195" fmla="*/ 1728788 w 2897504"/>
              <a:gd name="connsiteY195" fmla="*/ 1095375 h 2809874"/>
              <a:gd name="connsiteX196" fmla="*/ 1706880 w 2897504"/>
              <a:gd name="connsiteY196" fmla="*/ 1105853 h 2809874"/>
              <a:gd name="connsiteX197" fmla="*/ 1697355 w 2897504"/>
              <a:gd name="connsiteY197" fmla="*/ 1112520 h 2809874"/>
              <a:gd name="connsiteX198" fmla="*/ 1687830 w 2897504"/>
              <a:gd name="connsiteY198" fmla="*/ 1119188 h 2809874"/>
              <a:gd name="connsiteX199" fmla="*/ 1636395 w 2897504"/>
              <a:gd name="connsiteY199" fmla="*/ 1198245 h 2809874"/>
              <a:gd name="connsiteX200" fmla="*/ 1615440 w 2897504"/>
              <a:gd name="connsiteY200" fmla="*/ 1297305 h 2809874"/>
              <a:gd name="connsiteX201" fmla="*/ 1582103 w 2897504"/>
              <a:gd name="connsiteY201" fmla="*/ 1399223 h 2809874"/>
              <a:gd name="connsiteX202" fmla="*/ 1565910 w 2897504"/>
              <a:gd name="connsiteY202" fmla="*/ 1422083 h 2809874"/>
              <a:gd name="connsiteX203" fmla="*/ 1557338 w 2897504"/>
              <a:gd name="connsiteY203" fmla="*/ 1431608 h 2809874"/>
              <a:gd name="connsiteX204" fmla="*/ 1555433 w 2897504"/>
              <a:gd name="connsiteY204" fmla="*/ 1433513 h 2809874"/>
              <a:gd name="connsiteX205" fmla="*/ 1554480 w 2897504"/>
              <a:gd name="connsiteY205" fmla="*/ 1434465 h 2809874"/>
              <a:gd name="connsiteX206" fmla="*/ 1551623 w 2897504"/>
              <a:gd name="connsiteY206" fmla="*/ 1436370 h 2809874"/>
              <a:gd name="connsiteX207" fmla="*/ 1545908 w 2897504"/>
              <a:gd name="connsiteY207" fmla="*/ 1441133 h 2809874"/>
              <a:gd name="connsiteX208" fmla="*/ 1499235 w 2897504"/>
              <a:gd name="connsiteY208" fmla="*/ 1470660 h 2809874"/>
              <a:gd name="connsiteX209" fmla="*/ 1299210 w 2897504"/>
              <a:gd name="connsiteY209" fmla="*/ 1522095 h 2809874"/>
              <a:gd name="connsiteX210" fmla="*/ 1288733 w 2897504"/>
              <a:gd name="connsiteY210" fmla="*/ 1527810 h 2809874"/>
              <a:gd name="connsiteX211" fmla="*/ 1279208 w 2897504"/>
              <a:gd name="connsiteY211" fmla="*/ 1533525 h 2809874"/>
              <a:gd name="connsiteX212" fmla="*/ 1269683 w 2897504"/>
              <a:gd name="connsiteY212" fmla="*/ 1540193 h 2809874"/>
              <a:gd name="connsiteX213" fmla="*/ 1260158 w 2897504"/>
              <a:gd name="connsiteY213" fmla="*/ 1548765 h 2809874"/>
              <a:gd name="connsiteX214" fmla="*/ 1230630 w 2897504"/>
              <a:gd name="connsiteY214" fmla="*/ 1584960 h 2809874"/>
              <a:gd name="connsiteX215" fmla="*/ 1202055 w 2897504"/>
              <a:gd name="connsiteY215" fmla="*/ 1678305 h 2809874"/>
              <a:gd name="connsiteX216" fmla="*/ 1181100 w 2897504"/>
              <a:gd name="connsiteY216" fmla="*/ 1779270 h 2809874"/>
              <a:gd name="connsiteX217" fmla="*/ 1171575 w 2897504"/>
              <a:gd name="connsiteY217" fmla="*/ 1804035 h 2809874"/>
              <a:gd name="connsiteX218" fmla="*/ 1165860 w 2897504"/>
              <a:gd name="connsiteY218" fmla="*/ 1816418 h 2809874"/>
              <a:gd name="connsiteX219" fmla="*/ 1163003 w 2897504"/>
              <a:gd name="connsiteY219" fmla="*/ 1822133 h 2809874"/>
              <a:gd name="connsiteX220" fmla="*/ 1159193 w 2897504"/>
              <a:gd name="connsiteY220" fmla="*/ 1827848 h 2809874"/>
              <a:gd name="connsiteX221" fmla="*/ 1151573 w 2897504"/>
              <a:gd name="connsiteY221" fmla="*/ 1839278 h 2809874"/>
              <a:gd name="connsiteX222" fmla="*/ 1143000 w 2897504"/>
              <a:gd name="connsiteY222" fmla="*/ 1848803 h 2809874"/>
              <a:gd name="connsiteX223" fmla="*/ 1139190 w 2897504"/>
              <a:gd name="connsiteY223" fmla="*/ 1853565 h 2809874"/>
              <a:gd name="connsiteX224" fmla="*/ 1137285 w 2897504"/>
              <a:gd name="connsiteY224" fmla="*/ 1855470 h 2809874"/>
              <a:gd name="connsiteX225" fmla="*/ 1135380 w 2897504"/>
              <a:gd name="connsiteY225" fmla="*/ 1857375 h 2809874"/>
              <a:gd name="connsiteX226" fmla="*/ 1134428 w 2897504"/>
              <a:gd name="connsiteY226" fmla="*/ 1858328 h 2809874"/>
              <a:gd name="connsiteX227" fmla="*/ 1123950 w 2897504"/>
              <a:gd name="connsiteY227" fmla="*/ 1867853 h 2809874"/>
              <a:gd name="connsiteX228" fmla="*/ 1119188 w 2897504"/>
              <a:gd name="connsiteY228" fmla="*/ 1872615 h 2809874"/>
              <a:gd name="connsiteX229" fmla="*/ 1113473 w 2897504"/>
              <a:gd name="connsiteY229" fmla="*/ 1876425 h 2809874"/>
              <a:gd name="connsiteX230" fmla="*/ 1102043 w 2897504"/>
              <a:gd name="connsiteY230" fmla="*/ 1884045 h 2809874"/>
              <a:gd name="connsiteX231" fmla="*/ 1078230 w 2897504"/>
              <a:gd name="connsiteY231" fmla="*/ 1896428 h 2809874"/>
              <a:gd name="connsiteX232" fmla="*/ 1028700 w 2897504"/>
              <a:gd name="connsiteY232" fmla="*/ 1912620 h 2809874"/>
              <a:gd name="connsiteX233" fmla="*/ 932498 w 2897504"/>
              <a:gd name="connsiteY233" fmla="*/ 1931670 h 2809874"/>
              <a:gd name="connsiteX234" fmla="*/ 909638 w 2897504"/>
              <a:gd name="connsiteY234" fmla="*/ 1937385 h 2809874"/>
              <a:gd name="connsiteX235" fmla="*/ 898208 w 2897504"/>
              <a:gd name="connsiteY235" fmla="*/ 1940243 h 2809874"/>
              <a:gd name="connsiteX236" fmla="*/ 887730 w 2897504"/>
              <a:gd name="connsiteY236" fmla="*/ 1944053 h 2809874"/>
              <a:gd name="connsiteX237" fmla="*/ 849630 w 2897504"/>
              <a:gd name="connsiteY237" fmla="*/ 1964055 h 2809874"/>
              <a:gd name="connsiteX238" fmla="*/ 841058 w 2897504"/>
              <a:gd name="connsiteY238" fmla="*/ 1971675 h 2809874"/>
              <a:gd name="connsiteX239" fmla="*/ 833438 w 2897504"/>
              <a:gd name="connsiteY239" fmla="*/ 1979295 h 2809874"/>
              <a:gd name="connsiteX240" fmla="*/ 820103 w 2897504"/>
              <a:gd name="connsiteY240" fmla="*/ 1995488 h 2809874"/>
              <a:gd name="connsiteX241" fmla="*/ 800100 w 2897504"/>
              <a:gd name="connsiteY241" fmla="*/ 2033588 h 2809874"/>
              <a:gd name="connsiteX242" fmla="*/ 759143 w 2897504"/>
              <a:gd name="connsiteY242" fmla="*/ 2210753 h 2809874"/>
              <a:gd name="connsiteX243" fmla="*/ 749618 w 2897504"/>
              <a:gd name="connsiteY243" fmla="*/ 2232660 h 2809874"/>
              <a:gd name="connsiteX244" fmla="*/ 737235 w 2897504"/>
              <a:gd name="connsiteY244" fmla="*/ 2254568 h 2809874"/>
              <a:gd name="connsiteX245" fmla="*/ 729615 w 2897504"/>
              <a:gd name="connsiteY245" fmla="*/ 2265045 h 2809874"/>
              <a:gd name="connsiteX246" fmla="*/ 722948 w 2897504"/>
              <a:gd name="connsiteY246" fmla="*/ 2273618 h 2809874"/>
              <a:gd name="connsiteX247" fmla="*/ 716280 w 2897504"/>
              <a:gd name="connsiteY247" fmla="*/ 2282190 h 2809874"/>
              <a:gd name="connsiteX248" fmla="*/ 714375 w 2897504"/>
              <a:gd name="connsiteY248" fmla="*/ 2284095 h 2809874"/>
              <a:gd name="connsiteX249" fmla="*/ 713423 w 2897504"/>
              <a:gd name="connsiteY249" fmla="*/ 2285048 h 2809874"/>
              <a:gd name="connsiteX250" fmla="*/ 711518 w 2897504"/>
              <a:gd name="connsiteY250" fmla="*/ 2286953 h 2809874"/>
              <a:gd name="connsiteX251" fmla="*/ 706755 w 2897504"/>
              <a:gd name="connsiteY251" fmla="*/ 2290763 h 2809874"/>
              <a:gd name="connsiteX252" fmla="*/ 624840 w 2897504"/>
              <a:gd name="connsiteY252" fmla="*/ 2334578 h 2809874"/>
              <a:gd name="connsiteX253" fmla="*/ 541973 w 2897504"/>
              <a:gd name="connsiteY253" fmla="*/ 2351723 h 2809874"/>
              <a:gd name="connsiteX254" fmla="*/ 468630 w 2897504"/>
              <a:gd name="connsiteY254" fmla="*/ 2369820 h 2809874"/>
              <a:gd name="connsiteX255" fmla="*/ 452438 w 2897504"/>
              <a:gd name="connsiteY255" fmla="*/ 2376488 h 2809874"/>
              <a:gd name="connsiteX256" fmla="*/ 438150 w 2897504"/>
              <a:gd name="connsiteY256" fmla="*/ 2385060 h 2809874"/>
              <a:gd name="connsiteX257" fmla="*/ 431483 w 2897504"/>
              <a:gd name="connsiteY257" fmla="*/ 2389823 h 2809874"/>
              <a:gd name="connsiteX258" fmla="*/ 424815 w 2897504"/>
              <a:gd name="connsiteY258" fmla="*/ 2394585 h 2809874"/>
              <a:gd name="connsiteX259" fmla="*/ 412433 w 2897504"/>
              <a:gd name="connsiteY259" fmla="*/ 2406015 h 2809874"/>
              <a:gd name="connsiteX260" fmla="*/ 379095 w 2897504"/>
              <a:gd name="connsiteY260" fmla="*/ 2460308 h 2809874"/>
              <a:gd name="connsiteX261" fmla="*/ 352425 w 2897504"/>
              <a:gd name="connsiteY261" fmla="*/ 2587943 h 2809874"/>
              <a:gd name="connsiteX262" fmla="*/ 333375 w 2897504"/>
              <a:gd name="connsiteY262" fmla="*/ 2650808 h 2809874"/>
              <a:gd name="connsiteX263" fmla="*/ 325755 w 2897504"/>
              <a:gd name="connsiteY263" fmla="*/ 2665095 h 2809874"/>
              <a:gd name="connsiteX264" fmla="*/ 321945 w 2897504"/>
              <a:gd name="connsiteY264" fmla="*/ 2672715 h 2809874"/>
              <a:gd name="connsiteX265" fmla="*/ 317183 w 2897504"/>
              <a:gd name="connsiteY265" fmla="*/ 2680335 h 2809874"/>
              <a:gd name="connsiteX266" fmla="*/ 307658 w 2897504"/>
              <a:gd name="connsiteY266" fmla="*/ 2694623 h 2809874"/>
              <a:gd name="connsiteX267" fmla="*/ 299085 w 2897504"/>
              <a:gd name="connsiteY267" fmla="*/ 2705100 h 2809874"/>
              <a:gd name="connsiteX268" fmla="*/ 297180 w 2897504"/>
              <a:gd name="connsiteY268" fmla="*/ 2707958 h 2809874"/>
              <a:gd name="connsiteX269" fmla="*/ 296228 w 2897504"/>
              <a:gd name="connsiteY269" fmla="*/ 2708910 h 2809874"/>
              <a:gd name="connsiteX270" fmla="*/ 295275 w 2897504"/>
              <a:gd name="connsiteY270" fmla="*/ 2709863 h 2809874"/>
              <a:gd name="connsiteX271" fmla="*/ 293370 w 2897504"/>
              <a:gd name="connsiteY271" fmla="*/ 2711768 h 2809874"/>
              <a:gd name="connsiteX272" fmla="*/ 287655 w 2897504"/>
              <a:gd name="connsiteY272" fmla="*/ 2716530 h 2809874"/>
              <a:gd name="connsiteX273" fmla="*/ 276225 w 2897504"/>
              <a:gd name="connsiteY273" fmla="*/ 2726055 h 2809874"/>
              <a:gd name="connsiteX274" fmla="*/ 251460 w 2897504"/>
              <a:gd name="connsiteY274" fmla="*/ 2742248 h 2809874"/>
              <a:gd name="connsiteX275" fmla="*/ 226695 w 2897504"/>
              <a:gd name="connsiteY275" fmla="*/ 2754630 h 2809874"/>
              <a:gd name="connsiteX276" fmla="*/ 202883 w 2897504"/>
              <a:gd name="connsiteY276" fmla="*/ 2763203 h 2809874"/>
              <a:gd name="connsiteX277" fmla="*/ 120968 w 2897504"/>
              <a:gd name="connsiteY277" fmla="*/ 2781300 h 2809874"/>
              <a:gd name="connsiteX278" fmla="*/ 64770 w 2897504"/>
              <a:gd name="connsiteY278" fmla="*/ 2793683 h 2809874"/>
              <a:gd name="connsiteX279" fmla="*/ 46673 w 2897504"/>
              <a:gd name="connsiteY279" fmla="*/ 2799398 h 2809874"/>
              <a:gd name="connsiteX280" fmla="*/ 34290 w 2897504"/>
              <a:gd name="connsiteY280" fmla="*/ 2804160 h 2809874"/>
              <a:gd name="connsiteX281" fmla="*/ 22860 w 2897504"/>
              <a:gd name="connsiteY281" fmla="*/ 2809875 h 2809874"/>
              <a:gd name="connsiteX282" fmla="*/ 0 w 2897504"/>
              <a:gd name="connsiteY282" fmla="*/ 2767013 h 280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</a:cxnLst>
            <a:rect l="l" t="t" r="r" b="b"/>
            <a:pathLst>
              <a:path w="2897504" h="2809874">
                <a:moveTo>
                  <a:pt x="0" y="2767013"/>
                </a:moveTo>
                <a:cubicBezTo>
                  <a:pt x="0" y="2767013"/>
                  <a:pt x="3810" y="2765108"/>
                  <a:pt x="11430" y="2761298"/>
                </a:cubicBezTo>
                <a:cubicBezTo>
                  <a:pt x="15240" y="2759393"/>
                  <a:pt x="20955" y="2757488"/>
                  <a:pt x="27623" y="2754630"/>
                </a:cubicBezTo>
                <a:cubicBezTo>
                  <a:pt x="34290" y="2751773"/>
                  <a:pt x="41910" y="2749868"/>
                  <a:pt x="50483" y="2747010"/>
                </a:cubicBezTo>
                <a:cubicBezTo>
                  <a:pt x="67628" y="2742248"/>
                  <a:pt x="87630" y="2738438"/>
                  <a:pt x="111443" y="2733675"/>
                </a:cubicBezTo>
                <a:cubicBezTo>
                  <a:pt x="134303" y="2729865"/>
                  <a:pt x="160973" y="2726055"/>
                  <a:pt x="187643" y="2718435"/>
                </a:cubicBezTo>
                <a:cubicBezTo>
                  <a:pt x="194310" y="2716530"/>
                  <a:pt x="200978" y="2713673"/>
                  <a:pt x="207645" y="2711768"/>
                </a:cubicBezTo>
                <a:cubicBezTo>
                  <a:pt x="214313" y="2708910"/>
                  <a:pt x="220980" y="2706053"/>
                  <a:pt x="226695" y="2702243"/>
                </a:cubicBezTo>
                <a:cubicBezTo>
                  <a:pt x="233363" y="2699385"/>
                  <a:pt x="239078" y="2694623"/>
                  <a:pt x="244793" y="2690813"/>
                </a:cubicBezTo>
                <a:cubicBezTo>
                  <a:pt x="247650" y="2688908"/>
                  <a:pt x="250508" y="2686050"/>
                  <a:pt x="253365" y="2683193"/>
                </a:cubicBezTo>
                <a:lnTo>
                  <a:pt x="258128" y="2679383"/>
                </a:lnTo>
                <a:lnTo>
                  <a:pt x="261938" y="2675573"/>
                </a:lnTo>
                <a:cubicBezTo>
                  <a:pt x="264795" y="2671763"/>
                  <a:pt x="267653" y="2668905"/>
                  <a:pt x="271463" y="2665095"/>
                </a:cubicBezTo>
                <a:cubicBezTo>
                  <a:pt x="274320" y="2662238"/>
                  <a:pt x="275273" y="2658428"/>
                  <a:pt x="278130" y="2655570"/>
                </a:cubicBezTo>
                <a:lnTo>
                  <a:pt x="280988" y="2650808"/>
                </a:lnTo>
                <a:cubicBezTo>
                  <a:pt x="281940" y="2648903"/>
                  <a:pt x="282893" y="2646998"/>
                  <a:pt x="283845" y="2645093"/>
                </a:cubicBezTo>
                <a:cubicBezTo>
                  <a:pt x="285750" y="2641283"/>
                  <a:pt x="287655" y="2637473"/>
                  <a:pt x="289560" y="2633663"/>
                </a:cubicBezTo>
                <a:cubicBezTo>
                  <a:pt x="296228" y="2617470"/>
                  <a:pt x="301943" y="2599373"/>
                  <a:pt x="306705" y="2580323"/>
                </a:cubicBezTo>
                <a:cubicBezTo>
                  <a:pt x="311468" y="2560320"/>
                  <a:pt x="314325" y="2539365"/>
                  <a:pt x="319088" y="2516505"/>
                </a:cubicBezTo>
                <a:cubicBezTo>
                  <a:pt x="323850" y="2493645"/>
                  <a:pt x="328613" y="2469833"/>
                  <a:pt x="338138" y="2446020"/>
                </a:cubicBezTo>
                <a:cubicBezTo>
                  <a:pt x="347663" y="2422208"/>
                  <a:pt x="361950" y="2398395"/>
                  <a:pt x="381953" y="2378393"/>
                </a:cubicBezTo>
                <a:cubicBezTo>
                  <a:pt x="381000" y="2379345"/>
                  <a:pt x="383858" y="2376488"/>
                  <a:pt x="383858" y="2376488"/>
                </a:cubicBezTo>
                <a:lnTo>
                  <a:pt x="384810" y="2375535"/>
                </a:lnTo>
                <a:lnTo>
                  <a:pt x="386715" y="2373630"/>
                </a:lnTo>
                <a:lnTo>
                  <a:pt x="390525" y="2370773"/>
                </a:lnTo>
                <a:lnTo>
                  <a:pt x="398145" y="2365058"/>
                </a:lnTo>
                <a:cubicBezTo>
                  <a:pt x="400050" y="2363153"/>
                  <a:pt x="403860" y="2361248"/>
                  <a:pt x="406718" y="2358390"/>
                </a:cubicBezTo>
                <a:lnTo>
                  <a:pt x="416243" y="2352675"/>
                </a:lnTo>
                <a:cubicBezTo>
                  <a:pt x="422910" y="2347913"/>
                  <a:pt x="428625" y="2346008"/>
                  <a:pt x="435293" y="2342198"/>
                </a:cubicBezTo>
                <a:cubicBezTo>
                  <a:pt x="441960" y="2338388"/>
                  <a:pt x="448628" y="2336483"/>
                  <a:pt x="454343" y="2333625"/>
                </a:cubicBezTo>
                <a:cubicBezTo>
                  <a:pt x="506730" y="2313623"/>
                  <a:pt x="562928" y="2312670"/>
                  <a:pt x="613410" y="2297430"/>
                </a:cubicBezTo>
                <a:cubicBezTo>
                  <a:pt x="638175" y="2289810"/>
                  <a:pt x="661988" y="2279333"/>
                  <a:pt x="681038" y="2262188"/>
                </a:cubicBezTo>
                <a:lnTo>
                  <a:pt x="687705" y="2256473"/>
                </a:lnTo>
                <a:lnTo>
                  <a:pt x="695325" y="2247900"/>
                </a:lnTo>
                <a:cubicBezTo>
                  <a:pt x="697230" y="2245043"/>
                  <a:pt x="700088" y="2242185"/>
                  <a:pt x="701993" y="2240280"/>
                </a:cubicBezTo>
                <a:lnTo>
                  <a:pt x="706755" y="2232660"/>
                </a:lnTo>
                <a:cubicBezTo>
                  <a:pt x="710565" y="2227898"/>
                  <a:pt x="713423" y="2222183"/>
                  <a:pt x="716280" y="2215515"/>
                </a:cubicBezTo>
                <a:cubicBezTo>
                  <a:pt x="720090" y="2209800"/>
                  <a:pt x="721995" y="2203133"/>
                  <a:pt x="724853" y="2196465"/>
                </a:cubicBezTo>
                <a:cubicBezTo>
                  <a:pt x="744855" y="2145030"/>
                  <a:pt x="744855" y="2081213"/>
                  <a:pt x="769620" y="2019300"/>
                </a:cubicBezTo>
                <a:cubicBezTo>
                  <a:pt x="775335" y="2004060"/>
                  <a:pt x="783908" y="1988820"/>
                  <a:pt x="794385" y="1974533"/>
                </a:cubicBezTo>
                <a:cubicBezTo>
                  <a:pt x="799148" y="1967865"/>
                  <a:pt x="805815" y="1961198"/>
                  <a:pt x="811530" y="1954530"/>
                </a:cubicBezTo>
                <a:cubicBezTo>
                  <a:pt x="813435" y="1952625"/>
                  <a:pt x="812483" y="1953578"/>
                  <a:pt x="813435" y="1952625"/>
                </a:cubicBezTo>
                <a:lnTo>
                  <a:pt x="814388" y="1951673"/>
                </a:lnTo>
                <a:lnTo>
                  <a:pt x="816293" y="1949768"/>
                </a:lnTo>
                <a:lnTo>
                  <a:pt x="821055" y="1945958"/>
                </a:lnTo>
                <a:cubicBezTo>
                  <a:pt x="823913" y="1943100"/>
                  <a:pt x="826770" y="1941195"/>
                  <a:pt x="830580" y="1938338"/>
                </a:cubicBezTo>
                <a:cubicBezTo>
                  <a:pt x="845820" y="1927860"/>
                  <a:pt x="861060" y="1919288"/>
                  <a:pt x="877253" y="1913573"/>
                </a:cubicBezTo>
                <a:lnTo>
                  <a:pt x="889635" y="1908810"/>
                </a:lnTo>
                <a:lnTo>
                  <a:pt x="902018" y="1905000"/>
                </a:lnTo>
                <a:cubicBezTo>
                  <a:pt x="910590" y="1902143"/>
                  <a:pt x="918210" y="1900238"/>
                  <a:pt x="926783" y="1898333"/>
                </a:cubicBezTo>
                <a:cubicBezTo>
                  <a:pt x="959168" y="1890713"/>
                  <a:pt x="991553" y="1886903"/>
                  <a:pt x="1022985" y="1879283"/>
                </a:cubicBezTo>
                <a:cubicBezTo>
                  <a:pt x="1053465" y="1871663"/>
                  <a:pt x="1082993" y="1861185"/>
                  <a:pt x="1106805" y="1842135"/>
                </a:cubicBezTo>
                <a:lnTo>
                  <a:pt x="1115378" y="1834515"/>
                </a:lnTo>
                <a:lnTo>
                  <a:pt x="1116330" y="1833563"/>
                </a:lnTo>
                <a:cubicBezTo>
                  <a:pt x="1117283" y="1833563"/>
                  <a:pt x="1115378" y="1834515"/>
                  <a:pt x="1116330" y="1833563"/>
                </a:cubicBezTo>
                <a:lnTo>
                  <a:pt x="1118235" y="1831658"/>
                </a:lnTo>
                <a:lnTo>
                  <a:pt x="1122045" y="1826895"/>
                </a:lnTo>
                <a:cubicBezTo>
                  <a:pt x="1124903" y="1824038"/>
                  <a:pt x="1127760" y="1820228"/>
                  <a:pt x="1129665" y="1817370"/>
                </a:cubicBezTo>
                <a:lnTo>
                  <a:pt x="1135380" y="1808798"/>
                </a:lnTo>
                <a:lnTo>
                  <a:pt x="1138238" y="1804035"/>
                </a:lnTo>
                <a:cubicBezTo>
                  <a:pt x="1139190" y="1802130"/>
                  <a:pt x="1140143" y="1800225"/>
                  <a:pt x="1141095" y="1799273"/>
                </a:cubicBezTo>
                <a:lnTo>
                  <a:pt x="1146810" y="1788795"/>
                </a:lnTo>
                <a:cubicBezTo>
                  <a:pt x="1149668" y="1782128"/>
                  <a:pt x="1152525" y="1774508"/>
                  <a:pt x="1155383" y="1766888"/>
                </a:cubicBezTo>
                <a:cubicBezTo>
                  <a:pt x="1165860" y="1736408"/>
                  <a:pt x="1170623" y="1703070"/>
                  <a:pt x="1177290" y="1669733"/>
                </a:cubicBezTo>
                <a:cubicBezTo>
                  <a:pt x="1183958" y="1636395"/>
                  <a:pt x="1192530" y="1601153"/>
                  <a:pt x="1210628" y="1568768"/>
                </a:cubicBezTo>
                <a:cubicBezTo>
                  <a:pt x="1220153" y="1553528"/>
                  <a:pt x="1231583" y="1538288"/>
                  <a:pt x="1245870" y="1525905"/>
                </a:cubicBezTo>
                <a:cubicBezTo>
                  <a:pt x="1248728" y="1523048"/>
                  <a:pt x="1252538" y="1520190"/>
                  <a:pt x="1255395" y="1517333"/>
                </a:cubicBezTo>
                <a:lnTo>
                  <a:pt x="1267778" y="1509713"/>
                </a:lnTo>
                <a:cubicBezTo>
                  <a:pt x="1275398" y="1503998"/>
                  <a:pt x="1283970" y="1501140"/>
                  <a:pt x="1292543" y="1496378"/>
                </a:cubicBezTo>
                <a:cubicBezTo>
                  <a:pt x="1360170" y="1466850"/>
                  <a:pt x="1432560" y="1469708"/>
                  <a:pt x="1492568" y="1443990"/>
                </a:cubicBezTo>
                <a:cubicBezTo>
                  <a:pt x="1506855" y="1437323"/>
                  <a:pt x="1521143" y="1429703"/>
                  <a:pt x="1532573" y="1418273"/>
                </a:cubicBezTo>
                <a:lnTo>
                  <a:pt x="1541145" y="1410653"/>
                </a:lnTo>
                <a:lnTo>
                  <a:pt x="1549718" y="1401128"/>
                </a:lnTo>
                <a:cubicBezTo>
                  <a:pt x="1556385" y="1394460"/>
                  <a:pt x="1559243" y="1388745"/>
                  <a:pt x="1564005" y="1382078"/>
                </a:cubicBezTo>
                <a:cubicBezTo>
                  <a:pt x="1581150" y="1354455"/>
                  <a:pt x="1588770" y="1322070"/>
                  <a:pt x="1595438" y="1288733"/>
                </a:cubicBezTo>
                <a:cubicBezTo>
                  <a:pt x="1602105" y="1255395"/>
                  <a:pt x="1606868" y="1221105"/>
                  <a:pt x="1618298" y="1186815"/>
                </a:cubicBezTo>
                <a:cubicBezTo>
                  <a:pt x="1628775" y="1153478"/>
                  <a:pt x="1649730" y="1120140"/>
                  <a:pt x="1677353" y="1097280"/>
                </a:cubicBezTo>
                <a:cubicBezTo>
                  <a:pt x="1705928" y="1072515"/>
                  <a:pt x="1741170" y="1062038"/>
                  <a:pt x="1774508" y="1054418"/>
                </a:cubicBezTo>
                <a:cubicBezTo>
                  <a:pt x="1807845" y="1046798"/>
                  <a:pt x="1841183" y="1042035"/>
                  <a:pt x="1872615" y="1034415"/>
                </a:cubicBezTo>
                <a:cubicBezTo>
                  <a:pt x="1888808" y="1030605"/>
                  <a:pt x="1903095" y="1025843"/>
                  <a:pt x="1918335" y="1020128"/>
                </a:cubicBezTo>
                <a:cubicBezTo>
                  <a:pt x="1932623" y="1013460"/>
                  <a:pt x="1945958" y="1005840"/>
                  <a:pt x="1957388" y="995363"/>
                </a:cubicBezTo>
                <a:lnTo>
                  <a:pt x="1965960" y="987743"/>
                </a:lnTo>
                <a:lnTo>
                  <a:pt x="1966913" y="986790"/>
                </a:lnTo>
                <a:cubicBezTo>
                  <a:pt x="1965960" y="987743"/>
                  <a:pt x="1966913" y="986790"/>
                  <a:pt x="1966913" y="985838"/>
                </a:cubicBezTo>
                <a:lnTo>
                  <a:pt x="1968818" y="983933"/>
                </a:lnTo>
                <a:lnTo>
                  <a:pt x="1972628" y="979170"/>
                </a:lnTo>
                <a:cubicBezTo>
                  <a:pt x="1975485" y="976313"/>
                  <a:pt x="1978343" y="973455"/>
                  <a:pt x="1980248" y="969645"/>
                </a:cubicBezTo>
                <a:lnTo>
                  <a:pt x="1985963" y="961073"/>
                </a:lnTo>
                <a:cubicBezTo>
                  <a:pt x="1990725" y="955358"/>
                  <a:pt x="1993583" y="947738"/>
                  <a:pt x="1996440" y="941070"/>
                </a:cubicBezTo>
                <a:cubicBezTo>
                  <a:pt x="1999298" y="934403"/>
                  <a:pt x="2002155" y="926783"/>
                  <a:pt x="2005013" y="920115"/>
                </a:cubicBezTo>
                <a:cubicBezTo>
                  <a:pt x="2014538" y="890588"/>
                  <a:pt x="2019300" y="859155"/>
                  <a:pt x="2025968" y="827723"/>
                </a:cubicBezTo>
                <a:cubicBezTo>
                  <a:pt x="2031683" y="796290"/>
                  <a:pt x="2038350" y="763905"/>
                  <a:pt x="2053590" y="734378"/>
                </a:cubicBezTo>
                <a:cubicBezTo>
                  <a:pt x="2067878" y="704850"/>
                  <a:pt x="2090738" y="679133"/>
                  <a:pt x="2117408" y="661035"/>
                </a:cubicBezTo>
                <a:cubicBezTo>
                  <a:pt x="2145030" y="642938"/>
                  <a:pt x="2175510" y="634365"/>
                  <a:pt x="2205038" y="627698"/>
                </a:cubicBezTo>
                <a:cubicBezTo>
                  <a:pt x="2234565" y="621030"/>
                  <a:pt x="2264093" y="617220"/>
                  <a:pt x="2290763" y="610553"/>
                </a:cubicBezTo>
                <a:cubicBezTo>
                  <a:pt x="2318385" y="603885"/>
                  <a:pt x="2344103" y="595313"/>
                  <a:pt x="2365058" y="581025"/>
                </a:cubicBezTo>
                <a:lnTo>
                  <a:pt x="2372678" y="575310"/>
                </a:lnTo>
                <a:cubicBezTo>
                  <a:pt x="2375535" y="573405"/>
                  <a:pt x="2377440" y="571500"/>
                  <a:pt x="2380298" y="568643"/>
                </a:cubicBezTo>
                <a:lnTo>
                  <a:pt x="2387918" y="561975"/>
                </a:lnTo>
                <a:lnTo>
                  <a:pt x="2388870" y="561023"/>
                </a:lnTo>
                <a:cubicBezTo>
                  <a:pt x="2389823" y="560070"/>
                  <a:pt x="2388870" y="561023"/>
                  <a:pt x="2388870" y="561023"/>
                </a:cubicBezTo>
                <a:lnTo>
                  <a:pt x="2390775" y="559118"/>
                </a:lnTo>
                <a:lnTo>
                  <a:pt x="2394585" y="555308"/>
                </a:lnTo>
                <a:cubicBezTo>
                  <a:pt x="2399348" y="550545"/>
                  <a:pt x="2404110" y="544830"/>
                  <a:pt x="2406968" y="540068"/>
                </a:cubicBezTo>
                <a:cubicBezTo>
                  <a:pt x="2409825" y="535305"/>
                  <a:pt x="2413635" y="530543"/>
                  <a:pt x="2416493" y="524828"/>
                </a:cubicBezTo>
                <a:cubicBezTo>
                  <a:pt x="2427923" y="502920"/>
                  <a:pt x="2435543" y="478155"/>
                  <a:pt x="2440305" y="453390"/>
                </a:cubicBezTo>
                <a:cubicBezTo>
                  <a:pt x="2450783" y="403860"/>
                  <a:pt x="2454593" y="352425"/>
                  <a:pt x="2477453" y="306705"/>
                </a:cubicBezTo>
                <a:cubicBezTo>
                  <a:pt x="2483168" y="295275"/>
                  <a:pt x="2489835" y="284798"/>
                  <a:pt x="2497455" y="275273"/>
                </a:cubicBezTo>
                <a:cubicBezTo>
                  <a:pt x="2501265" y="270510"/>
                  <a:pt x="2506028" y="265748"/>
                  <a:pt x="2509838" y="260985"/>
                </a:cubicBezTo>
                <a:lnTo>
                  <a:pt x="2511743" y="259080"/>
                </a:lnTo>
                <a:cubicBezTo>
                  <a:pt x="2511743" y="259080"/>
                  <a:pt x="2512695" y="258128"/>
                  <a:pt x="2512695" y="258128"/>
                </a:cubicBezTo>
                <a:lnTo>
                  <a:pt x="2513648" y="257175"/>
                </a:lnTo>
                <a:lnTo>
                  <a:pt x="2516505" y="254318"/>
                </a:lnTo>
                <a:lnTo>
                  <a:pt x="2523173" y="248603"/>
                </a:lnTo>
                <a:cubicBezTo>
                  <a:pt x="2525078" y="246698"/>
                  <a:pt x="2526983" y="244793"/>
                  <a:pt x="2529840" y="242888"/>
                </a:cubicBezTo>
                <a:lnTo>
                  <a:pt x="2537460" y="237173"/>
                </a:lnTo>
                <a:cubicBezTo>
                  <a:pt x="2542223" y="233363"/>
                  <a:pt x="2547938" y="229553"/>
                  <a:pt x="2552700" y="227648"/>
                </a:cubicBezTo>
                <a:cubicBezTo>
                  <a:pt x="2557463" y="224790"/>
                  <a:pt x="2563178" y="221933"/>
                  <a:pt x="2567940" y="220028"/>
                </a:cubicBezTo>
                <a:cubicBezTo>
                  <a:pt x="2573655" y="218123"/>
                  <a:pt x="2578418" y="216218"/>
                  <a:pt x="2583180" y="213360"/>
                </a:cubicBezTo>
                <a:cubicBezTo>
                  <a:pt x="2604135" y="205740"/>
                  <a:pt x="2625090" y="200978"/>
                  <a:pt x="2644140" y="197168"/>
                </a:cubicBezTo>
                <a:cubicBezTo>
                  <a:pt x="2663190" y="193358"/>
                  <a:pt x="2682240" y="189548"/>
                  <a:pt x="2699385" y="186690"/>
                </a:cubicBezTo>
                <a:cubicBezTo>
                  <a:pt x="2717483" y="182880"/>
                  <a:pt x="2732723" y="179070"/>
                  <a:pt x="2747963" y="174308"/>
                </a:cubicBezTo>
                <a:cubicBezTo>
                  <a:pt x="2762250" y="168593"/>
                  <a:pt x="2776538" y="162878"/>
                  <a:pt x="2787968" y="154305"/>
                </a:cubicBezTo>
                <a:cubicBezTo>
                  <a:pt x="2790825" y="152400"/>
                  <a:pt x="2793683" y="150495"/>
                  <a:pt x="2796540" y="148590"/>
                </a:cubicBezTo>
                <a:cubicBezTo>
                  <a:pt x="2799398" y="146685"/>
                  <a:pt x="2801303" y="143828"/>
                  <a:pt x="2804160" y="141923"/>
                </a:cubicBezTo>
                <a:cubicBezTo>
                  <a:pt x="2807018" y="140018"/>
                  <a:pt x="2808923" y="138113"/>
                  <a:pt x="2811780" y="135255"/>
                </a:cubicBezTo>
                <a:lnTo>
                  <a:pt x="2812733" y="134303"/>
                </a:lnTo>
                <a:cubicBezTo>
                  <a:pt x="2812733" y="134303"/>
                  <a:pt x="2813685" y="133350"/>
                  <a:pt x="2812733" y="134303"/>
                </a:cubicBezTo>
                <a:lnTo>
                  <a:pt x="2812733" y="133350"/>
                </a:lnTo>
                <a:lnTo>
                  <a:pt x="2814638" y="131445"/>
                </a:lnTo>
                <a:lnTo>
                  <a:pt x="2818448" y="127635"/>
                </a:lnTo>
                <a:cubicBezTo>
                  <a:pt x="2820353" y="124778"/>
                  <a:pt x="2823210" y="122873"/>
                  <a:pt x="2825115" y="120015"/>
                </a:cubicBezTo>
                <a:cubicBezTo>
                  <a:pt x="2827020" y="117158"/>
                  <a:pt x="2827973" y="115253"/>
                  <a:pt x="2829878" y="113348"/>
                </a:cubicBezTo>
                <a:cubicBezTo>
                  <a:pt x="2832735" y="108585"/>
                  <a:pt x="2835593" y="104775"/>
                  <a:pt x="2838450" y="100013"/>
                </a:cubicBezTo>
                <a:cubicBezTo>
                  <a:pt x="2848928" y="80963"/>
                  <a:pt x="2854643" y="62865"/>
                  <a:pt x="2858453" y="47625"/>
                </a:cubicBezTo>
                <a:cubicBezTo>
                  <a:pt x="2860358" y="40005"/>
                  <a:pt x="2862263" y="33338"/>
                  <a:pt x="2863215" y="27622"/>
                </a:cubicBezTo>
                <a:cubicBezTo>
                  <a:pt x="2864168" y="21908"/>
                  <a:pt x="2865120" y="17145"/>
                  <a:pt x="2866073" y="12383"/>
                </a:cubicBezTo>
                <a:cubicBezTo>
                  <a:pt x="2867978" y="3810"/>
                  <a:pt x="2867978" y="0"/>
                  <a:pt x="2867978" y="0"/>
                </a:cubicBezTo>
                <a:lnTo>
                  <a:pt x="2897505" y="4763"/>
                </a:lnTo>
                <a:cubicBezTo>
                  <a:pt x="2897505" y="4763"/>
                  <a:pt x="2896553" y="9525"/>
                  <a:pt x="2895600" y="17145"/>
                </a:cubicBezTo>
                <a:cubicBezTo>
                  <a:pt x="2894648" y="20955"/>
                  <a:pt x="2893695" y="26670"/>
                  <a:pt x="2892743" y="32385"/>
                </a:cubicBezTo>
                <a:cubicBezTo>
                  <a:pt x="2891790" y="39053"/>
                  <a:pt x="2889885" y="45720"/>
                  <a:pt x="2887980" y="54293"/>
                </a:cubicBezTo>
                <a:cubicBezTo>
                  <a:pt x="2884170" y="70485"/>
                  <a:pt x="2877503" y="91440"/>
                  <a:pt x="2865120" y="113348"/>
                </a:cubicBezTo>
                <a:cubicBezTo>
                  <a:pt x="2862263" y="119063"/>
                  <a:pt x="2858453" y="124778"/>
                  <a:pt x="2854643" y="130493"/>
                </a:cubicBezTo>
                <a:cubicBezTo>
                  <a:pt x="2852738" y="133350"/>
                  <a:pt x="2850833" y="137160"/>
                  <a:pt x="2847975" y="139065"/>
                </a:cubicBezTo>
                <a:cubicBezTo>
                  <a:pt x="2846070" y="141923"/>
                  <a:pt x="2843213" y="143828"/>
                  <a:pt x="2841308" y="146685"/>
                </a:cubicBezTo>
                <a:lnTo>
                  <a:pt x="2837498" y="150495"/>
                </a:lnTo>
                <a:lnTo>
                  <a:pt x="2835593" y="152400"/>
                </a:lnTo>
                <a:lnTo>
                  <a:pt x="2835593" y="153353"/>
                </a:lnTo>
                <a:cubicBezTo>
                  <a:pt x="2834640" y="155258"/>
                  <a:pt x="2834640" y="154305"/>
                  <a:pt x="2834640" y="154305"/>
                </a:cubicBezTo>
                <a:lnTo>
                  <a:pt x="2833688" y="155258"/>
                </a:lnTo>
                <a:cubicBezTo>
                  <a:pt x="2830830" y="158115"/>
                  <a:pt x="2827973" y="160020"/>
                  <a:pt x="2825115" y="162878"/>
                </a:cubicBezTo>
                <a:cubicBezTo>
                  <a:pt x="2822258" y="165735"/>
                  <a:pt x="2819400" y="168593"/>
                  <a:pt x="2815590" y="170498"/>
                </a:cubicBezTo>
                <a:cubicBezTo>
                  <a:pt x="2812733" y="172403"/>
                  <a:pt x="2808923" y="175260"/>
                  <a:pt x="2805113" y="177165"/>
                </a:cubicBezTo>
                <a:cubicBezTo>
                  <a:pt x="2777490" y="195263"/>
                  <a:pt x="2742248" y="204788"/>
                  <a:pt x="2706053" y="212408"/>
                </a:cubicBezTo>
                <a:cubicBezTo>
                  <a:pt x="2687955" y="216218"/>
                  <a:pt x="2668905" y="219075"/>
                  <a:pt x="2649855" y="221933"/>
                </a:cubicBezTo>
                <a:cubicBezTo>
                  <a:pt x="2630805" y="225743"/>
                  <a:pt x="2611755" y="230505"/>
                  <a:pt x="2592705" y="236220"/>
                </a:cubicBezTo>
                <a:cubicBezTo>
                  <a:pt x="2587943" y="238125"/>
                  <a:pt x="2583180" y="240030"/>
                  <a:pt x="2578418" y="241935"/>
                </a:cubicBezTo>
                <a:cubicBezTo>
                  <a:pt x="2573655" y="243840"/>
                  <a:pt x="2569845" y="246698"/>
                  <a:pt x="2565083" y="248603"/>
                </a:cubicBezTo>
                <a:cubicBezTo>
                  <a:pt x="2560320" y="250508"/>
                  <a:pt x="2556510" y="253365"/>
                  <a:pt x="2552700" y="256223"/>
                </a:cubicBezTo>
                <a:lnTo>
                  <a:pt x="2546985" y="260033"/>
                </a:lnTo>
                <a:cubicBezTo>
                  <a:pt x="2545080" y="260985"/>
                  <a:pt x="2543175" y="263843"/>
                  <a:pt x="2540318" y="265748"/>
                </a:cubicBezTo>
                <a:cubicBezTo>
                  <a:pt x="2524125" y="279083"/>
                  <a:pt x="2510790" y="296228"/>
                  <a:pt x="2501265" y="316230"/>
                </a:cubicBezTo>
                <a:cubicBezTo>
                  <a:pt x="2491740" y="336233"/>
                  <a:pt x="2485073" y="358140"/>
                  <a:pt x="2480310" y="381953"/>
                </a:cubicBezTo>
                <a:cubicBezTo>
                  <a:pt x="2475548" y="405765"/>
                  <a:pt x="2471738" y="430530"/>
                  <a:pt x="2466023" y="457200"/>
                </a:cubicBezTo>
                <a:cubicBezTo>
                  <a:pt x="2460308" y="482918"/>
                  <a:pt x="2453640" y="510540"/>
                  <a:pt x="2440305" y="535305"/>
                </a:cubicBezTo>
                <a:cubicBezTo>
                  <a:pt x="2437448" y="541973"/>
                  <a:pt x="2432685" y="547688"/>
                  <a:pt x="2428875" y="554355"/>
                </a:cubicBezTo>
                <a:cubicBezTo>
                  <a:pt x="2425065" y="561023"/>
                  <a:pt x="2420303" y="565785"/>
                  <a:pt x="2415540" y="571500"/>
                </a:cubicBezTo>
                <a:lnTo>
                  <a:pt x="2411730" y="575310"/>
                </a:lnTo>
                <a:lnTo>
                  <a:pt x="2409825" y="577215"/>
                </a:lnTo>
                <a:cubicBezTo>
                  <a:pt x="2409825" y="577215"/>
                  <a:pt x="2407920" y="579120"/>
                  <a:pt x="2407920" y="579120"/>
                </a:cubicBezTo>
                <a:lnTo>
                  <a:pt x="2406968" y="580073"/>
                </a:lnTo>
                <a:lnTo>
                  <a:pt x="2398395" y="587693"/>
                </a:lnTo>
                <a:cubicBezTo>
                  <a:pt x="2395538" y="589598"/>
                  <a:pt x="2392680" y="592455"/>
                  <a:pt x="2389823" y="595313"/>
                </a:cubicBezTo>
                <a:lnTo>
                  <a:pt x="2380298" y="601980"/>
                </a:lnTo>
                <a:cubicBezTo>
                  <a:pt x="2355533" y="618173"/>
                  <a:pt x="2326005" y="628650"/>
                  <a:pt x="2297430" y="634365"/>
                </a:cubicBezTo>
                <a:cubicBezTo>
                  <a:pt x="2268855" y="640080"/>
                  <a:pt x="2239328" y="644843"/>
                  <a:pt x="2210753" y="650558"/>
                </a:cubicBezTo>
                <a:cubicBezTo>
                  <a:pt x="2182178" y="656273"/>
                  <a:pt x="2154555" y="664845"/>
                  <a:pt x="2130743" y="680085"/>
                </a:cubicBezTo>
                <a:cubicBezTo>
                  <a:pt x="2105978" y="695325"/>
                  <a:pt x="2086928" y="717233"/>
                  <a:pt x="2074545" y="743903"/>
                </a:cubicBezTo>
                <a:cubicBezTo>
                  <a:pt x="2061210" y="770573"/>
                  <a:pt x="2055495" y="801053"/>
                  <a:pt x="2049780" y="831533"/>
                </a:cubicBezTo>
                <a:cubicBezTo>
                  <a:pt x="2044065" y="862965"/>
                  <a:pt x="2040255" y="895350"/>
                  <a:pt x="2028825" y="927735"/>
                </a:cubicBezTo>
                <a:cubicBezTo>
                  <a:pt x="2025968" y="935355"/>
                  <a:pt x="2023110" y="943928"/>
                  <a:pt x="2019300" y="951548"/>
                </a:cubicBezTo>
                <a:cubicBezTo>
                  <a:pt x="2015490" y="959168"/>
                  <a:pt x="2011680" y="966788"/>
                  <a:pt x="2006918" y="974408"/>
                </a:cubicBezTo>
                <a:lnTo>
                  <a:pt x="1999298" y="985838"/>
                </a:lnTo>
                <a:cubicBezTo>
                  <a:pt x="1996440" y="989648"/>
                  <a:pt x="1993583" y="992505"/>
                  <a:pt x="1991678" y="995363"/>
                </a:cubicBezTo>
                <a:lnTo>
                  <a:pt x="1987868" y="1000125"/>
                </a:lnTo>
                <a:lnTo>
                  <a:pt x="1983105" y="1006793"/>
                </a:lnTo>
                <a:lnTo>
                  <a:pt x="1981200" y="1008698"/>
                </a:lnTo>
                <a:lnTo>
                  <a:pt x="1980248" y="1009650"/>
                </a:lnTo>
                <a:lnTo>
                  <a:pt x="1969770" y="1018223"/>
                </a:lnTo>
                <a:cubicBezTo>
                  <a:pt x="1963103" y="1023938"/>
                  <a:pt x="1955483" y="1028700"/>
                  <a:pt x="1947863" y="1033463"/>
                </a:cubicBezTo>
                <a:cubicBezTo>
                  <a:pt x="1940243" y="1038225"/>
                  <a:pt x="1932623" y="1042035"/>
                  <a:pt x="1924050" y="1045845"/>
                </a:cubicBezTo>
                <a:cubicBezTo>
                  <a:pt x="1907858" y="1052513"/>
                  <a:pt x="1891665" y="1058228"/>
                  <a:pt x="1874520" y="1062038"/>
                </a:cubicBezTo>
                <a:cubicBezTo>
                  <a:pt x="1841183" y="1069658"/>
                  <a:pt x="1807845" y="1073468"/>
                  <a:pt x="1775460" y="1081088"/>
                </a:cubicBezTo>
                <a:cubicBezTo>
                  <a:pt x="1767840" y="1082993"/>
                  <a:pt x="1759268" y="1084898"/>
                  <a:pt x="1751648" y="1087755"/>
                </a:cubicBezTo>
                <a:cubicBezTo>
                  <a:pt x="1744028" y="1089660"/>
                  <a:pt x="1736408" y="1092518"/>
                  <a:pt x="1728788" y="1095375"/>
                </a:cubicBezTo>
                <a:cubicBezTo>
                  <a:pt x="1721168" y="1098233"/>
                  <a:pt x="1714500" y="1102043"/>
                  <a:pt x="1706880" y="1105853"/>
                </a:cubicBezTo>
                <a:lnTo>
                  <a:pt x="1697355" y="1112520"/>
                </a:lnTo>
                <a:cubicBezTo>
                  <a:pt x="1694498" y="1114425"/>
                  <a:pt x="1690688" y="1116330"/>
                  <a:pt x="1687830" y="1119188"/>
                </a:cubicBezTo>
                <a:cubicBezTo>
                  <a:pt x="1663065" y="1140143"/>
                  <a:pt x="1645920" y="1166813"/>
                  <a:pt x="1636395" y="1198245"/>
                </a:cubicBezTo>
                <a:cubicBezTo>
                  <a:pt x="1626870" y="1229678"/>
                  <a:pt x="1622108" y="1263015"/>
                  <a:pt x="1615440" y="1297305"/>
                </a:cubicBezTo>
                <a:cubicBezTo>
                  <a:pt x="1608773" y="1331595"/>
                  <a:pt x="1601153" y="1366838"/>
                  <a:pt x="1582103" y="1399223"/>
                </a:cubicBezTo>
                <a:cubicBezTo>
                  <a:pt x="1576388" y="1406843"/>
                  <a:pt x="1571625" y="1416368"/>
                  <a:pt x="1565910" y="1422083"/>
                </a:cubicBezTo>
                <a:lnTo>
                  <a:pt x="1557338" y="1431608"/>
                </a:lnTo>
                <a:cubicBezTo>
                  <a:pt x="1557338" y="1431608"/>
                  <a:pt x="1555433" y="1433513"/>
                  <a:pt x="1555433" y="1433513"/>
                </a:cubicBezTo>
                <a:lnTo>
                  <a:pt x="1554480" y="1434465"/>
                </a:lnTo>
                <a:lnTo>
                  <a:pt x="1551623" y="1436370"/>
                </a:lnTo>
                <a:lnTo>
                  <a:pt x="1545908" y="1441133"/>
                </a:lnTo>
                <a:cubicBezTo>
                  <a:pt x="1531620" y="1453515"/>
                  <a:pt x="1515428" y="1463040"/>
                  <a:pt x="1499235" y="1470660"/>
                </a:cubicBezTo>
                <a:cubicBezTo>
                  <a:pt x="1430655" y="1499235"/>
                  <a:pt x="1358265" y="1494473"/>
                  <a:pt x="1299210" y="1522095"/>
                </a:cubicBezTo>
                <a:cubicBezTo>
                  <a:pt x="1295400" y="1524000"/>
                  <a:pt x="1291590" y="1525905"/>
                  <a:pt x="1288733" y="1527810"/>
                </a:cubicBezTo>
                <a:cubicBezTo>
                  <a:pt x="1284923" y="1529715"/>
                  <a:pt x="1282065" y="1531620"/>
                  <a:pt x="1279208" y="1533525"/>
                </a:cubicBezTo>
                <a:lnTo>
                  <a:pt x="1269683" y="1540193"/>
                </a:lnTo>
                <a:cubicBezTo>
                  <a:pt x="1266825" y="1543050"/>
                  <a:pt x="1263015" y="1545908"/>
                  <a:pt x="1260158" y="1548765"/>
                </a:cubicBezTo>
                <a:cubicBezTo>
                  <a:pt x="1247775" y="1559243"/>
                  <a:pt x="1239203" y="1571625"/>
                  <a:pt x="1230630" y="1584960"/>
                </a:cubicBezTo>
                <a:cubicBezTo>
                  <a:pt x="1215390" y="1612583"/>
                  <a:pt x="1207770" y="1644968"/>
                  <a:pt x="1202055" y="1678305"/>
                </a:cubicBezTo>
                <a:cubicBezTo>
                  <a:pt x="1196340" y="1711643"/>
                  <a:pt x="1191578" y="1745933"/>
                  <a:pt x="1181100" y="1779270"/>
                </a:cubicBezTo>
                <a:cubicBezTo>
                  <a:pt x="1178243" y="1787843"/>
                  <a:pt x="1175385" y="1796415"/>
                  <a:pt x="1171575" y="1804035"/>
                </a:cubicBezTo>
                <a:lnTo>
                  <a:pt x="1165860" y="1816418"/>
                </a:lnTo>
                <a:cubicBezTo>
                  <a:pt x="1164908" y="1818323"/>
                  <a:pt x="1163955" y="1820228"/>
                  <a:pt x="1163003" y="1822133"/>
                </a:cubicBezTo>
                <a:lnTo>
                  <a:pt x="1159193" y="1827848"/>
                </a:lnTo>
                <a:lnTo>
                  <a:pt x="1151573" y="1839278"/>
                </a:lnTo>
                <a:cubicBezTo>
                  <a:pt x="1148715" y="1843088"/>
                  <a:pt x="1145858" y="1845945"/>
                  <a:pt x="1143000" y="1848803"/>
                </a:cubicBezTo>
                <a:lnTo>
                  <a:pt x="1139190" y="1853565"/>
                </a:lnTo>
                <a:lnTo>
                  <a:pt x="1137285" y="1855470"/>
                </a:lnTo>
                <a:cubicBezTo>
                  <a:pt x="1137285" y="1855470"/>
                  <a:pt x="1135380" y="1857375"/>
                  <a:pt x="1135380" y="1857375"/>
                </a:cubicBezTo>
                <a:lnTo>
                  <a:pt x="1134428" y="1858328"/>
                </a:lnTo>
                <a:lnTo>
                  <a:pt x="1123950" y="1867853"/>
                </a:lnTo>
                <a:lnTo>
                  <a:pt x="1119188" y="1872615"/>
                </a:lnTo>
                <a:cubicBezTo>
                  <a:pt x="1117283" y="1873568"/>
                  <a:pt x="1115378" y="1875473"/>
                  <a:pt x="1113473" y="1876425"/>
                </a:cubicBezTo>
                <a:lnTo>
                  <a:pt x="1102043" y="1884045"/>
                </a:lnTo>
                <a:cubicBezTo>
                  <a:pt x="1094423" y="1888808"/>
                  <a:pt x="1085850" y="1892618"/>
                  <a:pt x="1078230" y="1896428"/>
                </a:cubicBezTo>
                <a:cubicBezTo>
                  <a:pt x="1062038" y="1903095"/>
                  <a:pt x="1044893" y="1908810"/>
                  <a:pt x="1028700" y="1912620"/>
                </a:cubicBezTo>
                <a:cubicBezTo>
                  <a:pt x="995363" y="1920240"/>
                  <a:pt x="962978" y="1924050"/>
                  <a:pt x="932498" y="1931670"/>
                </a:cubicBezTo>
                <a:cubicBezTo>
                  <a:pt x="924878" y="1933575"/>
                  <a:pt x="917258" y="1935480"/>
                  <a:pt x="909638" y="1937385"/>
                </a:cubicBezTo>
                <a:lnTo>
                  <a:pt x="898208" y="1940243"/>
                </a:lnTo>
                <a:lnTo>
                  <a:pt x="887730" y="1944053"/>
                </a:lnTo>
                <a:cubicBezTo>
                  <a:pt x="873443" y="1948815"/>
                  <a:pt x="861060" y="1957388"/>
                  <a:pt x="849630" y="1964055"/>
                </a:cubicBezTo>
                <a:cubicBezTo>
                  <a:pt x="846773" y="1965960"/>
                  <a:pt x="843915" y="1968818"/>
                  <a:pt x="841058" y="1971675"/>
                </a:cubicBezTo>
                <a:lnTo>
                  <a:pt x="833438" y="1979295"/>
                </a:lnTo>
                <a:cubicBezTo>
                  <a:pt x="828675" y="1985010"/>
                  <a:pt x="823913" y="1989773"/>
                  <a:pt x="820103" y="1995488"/>
                </a:cubicBezTo>
                <a:cubicBezTo>
                  <a:pt x="812483" y="2006918"/>
                  <a:pt x="804863" y="2019300"/>
                  <a:pt x="800100" y="2033588"/>
                </a:cubicBezTo>
                <a:cubicBezTo>
                  <a:pt x="779145" y="2087880"/>
                  <a:pt x="780098" y="2150745"/>
                  <a:pt x="759143" y="2210753"/>
                </a:cubicBezTo>
                <a:cubicBezTo>
                  <a:pt x="756285" y="2218373"/>
                  <a:pt x="753428" y="2225993"/>
                  <a:pt x="749618" y="2232660"/>
                </a:cubicBezTo>
                <a:cubicBezTo>
                  <a:pt x="745808" y="2240280"/>
                  <a:pt x="742950" y="2246948"/>
                  <a:pt x="737235" y="2254568"/>
                </a:cubicBezTo>
                <a:lnTo>
                  <a:pt x="729615" y="2265045"/>
                </a:lnTo>
                <a:cubicBezTo>
                  <a:pt x="726758" y="2268855"/>
                  <a:pt x="724853" y="2270760"/>
                  <a:pt x="722948" y="2273618"/>
                </a:cubicBezTo>
                <a:lnTo>
                  <a:pt x="716280" y="2282190"/>
                </a:lnTo>
                <a:cubicBezTo>
                  <a:pt x="715328" y="2283143"/>
                  <a:pt x="716280" y="2282190"/>
                  <a:pt x="714375" y="2284095"/>
                </a:cubicBezTo>
                <a:lnTo>
                  <a:pt x="713423" y="2285048"/>
                </a:lnTo>
                <a:lnTo>
                  <a:pt x="711518" y="2286953"/>
                </a:lnTo>
                <a:lnTo>
                  <a:pt x="706755" y="2290763"/>
                </a:lnTo>
                <a:cubicBezTo>
                  <a:pt x="682943" y="2312670"/>
                  <a:pt x="653415" y="2326005"/>
                  <a:pt x="624840" y="2334578"/>
                </a:cubicBezTo>
                <a:cubicBezTo>
                  <a:pt x="596265" y="2343150"/>
                  <a:pt x="568643" y="2346960"/>
                  <a:pt x="541973" y="2351723"/>
                </a:cubicBezTo>
                <a:cubicBezTo>
                  <a:pt x="515303" y="2356485"/>
                  <a:pt x="490538" y="2361248"/>
                  <a:pt x="468630" y="2369820"/>
                </a:cubicBezTo>
                <a:cubicBezTo>
                  <a:pt x="462915" y="2371725"/>
                  <a:pt x="457200" y="2373630"/>
                  <a:pt x="452438" y="2376488"/>
                </a:cubicBezTo>
                <a:cubicBezTo>
                  <a:pt x="447675" y="2379345"/>
                  <a:pt x="441960" y="2381250"/>
                  <a:pt x="438150" y="2385060"/>
                </a:cubicBezTo>
                <a:lnTo>
                  <a:pt x="431483" y="2389823"/>
                </a:lnTo>
                <a:cubicBezTo>
                  <a:pt x="429578" y="2391728"/>
                  <a:pt x="427673" y="2392680"/>
                  <a:pt x="424815" y="2394585"/>
                </a:cubicBezTo>
                <a:cubicBezTo>
                  <a:pt x="420053" y="2398395"/>
                  <a:pt x="416243" y="2402205"/>
                  <a:pt x="412433" y="2406015"/>
                </a:cubicBezTo>
                <a:cubicBezTo>
                  <a:pt x="397193" y="2421255"/>
                  <a:pt x="386715" y="2440305"/>
                  <a:pt x="379095" y="2460308"/>
                </a:cubicBezTo>
                <a:cubicBezTo>
                  <a:pt x="363855" y="2500313"/>
                  <a:pt x="360998" y="2545080"/>
                  <a:pt x="352425" y="2587943"/>
                </a:cubicBezTo>
                <a:cubicBezTo>
                  <a:pt x="347663" y="2609850"/>
                  <a:pt x="341948" y="2630805"/>
                  <a:pt x="333375" y="2650808"/>
                </a:cubicBezTo>
                <a:cubicBezTo>
                  <a:pt x="331470" y="2655570"/>
                  <a:pt x="328613" y="2660333"/>
                  <a:pt x="325755" y="2665095"/>
                </a:cubicBezTo>
                <a:cubicBezTo>
                  <a:pt x="324803" y="2667953"/>
                  <a:pt x="323850" y="2669858"/>
                  <a:pt x="321945" y="2672715"/>
                </a:cubicBezTo>
                <a:lnTo>
                  <a:pt x="317183" y="2680335"/>
                </a:lnTo>
                <a:cubicBezTo>
                  <a:pt x="314325" y="2685098"/>
                  <a:pt x="310515" y="2689860"/>
                  <a:pt x="307658" y="2694623"/>
                </a:cubicBezTo>
                <a:cubicBezTo>
                  <a:pt x="304800" y="2698433"/>
                  <a:pt x="301943" y="2701290"/>
                  <a:pt x="299085" y="2705100"/>
                </a:cubicBezTo>
                <a:lnTo>
                  <a:pt x="297180" y="2707958"/>
                </a:lnTo>
                <a:lnTo>
                  <a:pt x="296228" y="2708910"/>
                </a:lnTo>
                <a:lnTo>
                  <a:pt x="295275" y="2709863"/>
                </a:lnTo>
                <a:cubicBezTo>
                  <a:pt x="296228" y="2708910"/>
                  <a:pt x="293370" y="2711768"/>
                  <a:pt x="293370" y="2711768"/>
                </a:cubicBezTo>
                <a:lnTo>
                  <a:pt x="287655" y="2716530"/>
                </a:lnTo>
                <a:cubicBezTo>
                  <a:pt x="283845" y="2720340"/>
                  <a:pt x="280035" y="2723198"/>
                  <a:pt x="276225" y="2726055"/>
                </a:cubicBezTo>
                <a:cubicBezTo>
                  <a:pt x="267653" y="2731770"/>
                  <a:pt x="260033" y="2737485"/>
                  <a:pt x="251460" y="2742248"/>
                </a:cubicBezTo>
                <a:cubicBezTo>
                  <a:pt x="242888" y="2747010"/>
                  <a:pt x="235268" y="2750820"/>
                  <a:pt x="226695" y="2754630"/>
                </a:cubicBezTo>
                <a:cubicBezTo>
                  <a:pt x="218123" y="2757488"/>
                  <a:pt x="210503" y="2761298"/>
                  <a:pt x="202883" y="2763203"/>
                </a:cubicBezTo>
                <a:cubicBezTo>
                  <a:pt x="171450" y="2772728"/>
                  <a:pt x="143828" y="2776538"/>
                  <a:pt x="120968" y="2781300"/>
                </a:cubicBezTo>
                <a:cubicBezTo>
                  <a:pt x="98108" y="2785110"/>
                  <a:pt x="80010" y="2789873"/>
                  <a:pt x="64770" y="2793683"/>
                </a:cubicBezTo>
                <a:cubicBezTo>
                  <a:pt x="58103" y="2795588"/>
                  <a:pt x="51435" y="2797493"/>
                  <a:pt x="46673" y="2799398"/>
                </a:cubicBezTo>
                <a:cubicBezTo>
                  <a:pt x="41910" y="2801303"/>
                  <a:pt x="38100" y="2802255"/>
                  <a:pt x="34290" y="2804160"/>
                </a:cubicBezTo>
                <a:cubicBezTo>
                  <a:pt x="26670" y="2807970"/>
                  <a:pt x="22860" y="2809875"/>
                  <a:pt x="22860" y="2809875"/>
                </a:cubicBezTo>
                <a:lnTo>
                  <a:pt x="0" y="2767013"/>
                </a:lnTo>
                <a:close/>
              </a:path>
            </a:pathLst>
          </a:custGeom>
          <a:solidFill>
            <a:schemeClr val="accent5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2AEFA81-E940-445E-9FC0-D86F254288E7}"/>
              </a:ext>
            </a:extLst>
          </p:cNvPr>
          <p:cNvSpPr/>
          <p:nvPr userDrawn="1"/>
        </p:nvSpPr>
        <p:spPr>
          <a:xfrm>
            <a:off x="30678" y="19725"/>
            <a:ext cx="6125098" cy="6054971"/>
          </a:xfrm>
          <a:custGeom>
            <a:avLst/>
            <a:gdLst>
              <a:gd name="connsiteX0" fmla="*/ 0 w 2662237"/>
              <a:gd name="connsiteY0" fmla="*/ 2580323 h 2631757"/>
              <a:gd name="connsiteX1" fmla="*/ 11430 w 2662237"/>
              <a:gd name="connsiteY1" fmla="*/ 2577465 h 2631757"/>
              <a:gd name="connsiteX2" fmla="*/ 41910 w 2662237"/>
              <a:gd name="connsiteY2" fmla="*/ 2568893 h 2631757"/>
              <a:gd name="connsiteX3" fmla="*/ 85725 w 2662237"/>
              <a:gd name="connsiteY3" fmla="*/ 2546985 h 2631757"/>
              <a:gd name="connsiteX4" fmla="*/ 91440 w 2662237"/>
              <a:gd name="connsiteY4" fmla="*/ 2543175 h 2631757"/>
              <a:gd name="connsiteX5" fmla="*/ 97155 w 2662237"/>
              <a:gd name="connsiteY5" fmla="*/ 2538413 h 2631757"/>
              <a:gd name="connsiteX6" fmla="*/ 100013 w 2662237"/>
              <a:gd name="connsiteY6" fmla="*/ 2535555 h 2631757"/>
              <a:gd name="connsiteX7" fmla="*/ 101918 w 2662237"/>
              <a:gd name="connsiteY7" fmla="*/ 2534603 h 2631757"/>
              <a:gd name="connsiteX8" fmla="*/ 102870 w 2662237"/>
              <a:gd name="connsiteY8" fmla="*/ 2533650 h 2631757"/>
              <a:gd name="connsiteX9" fmla="*/ 102870 w 2662237"/>
              <a:gd name="connsiteY9" fmla="*/ 2533650 h 2631757"/>
              <a:gd name="connsiteX10" fmla="*/ 101918 w 2662237"/>
              <a:gd name="connsiteY10" fmla="*/ 2534603 h 2631757"/>
              <a:gd name="connsiteX11" fmla="*/ 107633 w 2662237"/>
              <a:gd name="connsiteY11" fmla="*/ 2527935 h 2631757"/>
              <a:gd name="connsiteX12" fmla="*/ 114300 w 2662237"/>
              <a:gd name="connsiteY12" fmla="*/ 2521268 h 2631757"/>
              <a:gd name="connsiteX13" fmla="*/ 119063 w 2662237"/>
              <a:gd name="connsiteY13" fmla="*/ 2514600 h 2631757"/>
              <a:gd name="connsiteX14" fmla="*/ 127635 w 2662237"/>
              <a:gd name="connsiteY14" fmla="*/ 2500313 h 2631757"/>
              <a:gd name="connsiteX15" fmla="*/ 154305 w 2662237"/>
              <a:gd name="connsiteY15" fmla="*/ 2418398 h 2631757"/>
              <a:gd name="connsiteX16" fmla="*/ 180023 w 2662237"/>
              <a:gd name="connsiteY16" fmla="*/ 2308860 h 2631757"/>
              <a:gd name="connsiteX17" fmla="*/ 211455 w 2662237"/>
              <a:gd name="connsiteY17" fmla="*/ 2250758 h 2631757"/>
              <a:gd name="connsiteX18" fmla="*/ 222885 w 2662237"/>
              <a:gd name="connsiteY18" fmla="*/ 2237423 h 2631757"/>
              <a:gd name="connsiteX19" fmla="*/ 225743 w 2662237"/>
              <a:gd name="connsiteY19" fmla="*/ 2234565 h 2631757"/>
              <a:gd name="connsiteX20" fmla="*/ 227648 w 2662237"/>
              <a:gd name="connsiteY20" fmla="*/ 2232660 h 2631757"/>
              <a:gd name="connsiteX21" fmla="*/ 228600 w 2662237"/>
              <a:gd name="connsiteY21" fmla="*/ 2231708 h 2631757"/>
              <a:gd name="connsiteX22" fmla="*/ 230505 w 2662237"/>
              <a:gd name="connsiteY22" fmla="*/ 2230755 h 2631757"/>
              <a:gd name="connsiteX23" fmla="*/ 236220 w 2662237"/>
              <a:gd name="connsiteY23" fmla="*/ 2225993 h 2631757"/>
              <a:gd name="connsiteX24" fmla="*/ 265748 w 2662237"/>
              <a:gd name="connsiteY24" fmla="*/ 2205038 h 2631757"/>
              <a:gd name="connsiteX25" fmla="*/ 403860 w 2662237"/>
              <a:gd name="connsiteY25" fmla="*/ 2165985 h 2631757"/>
              <a:gd name="connsiteX26" fmla="*/ 472440 w 2662237"/>
              <a:gd name="connsiteY26" fmla="*/ 2148840 h 2631757"/>
              <a:gd name="connsiteX27" fmla="*/ 530543 w 2662237"/>
              <a:gd name="connsiteY27" fmla="*/ 2113598 h 2631757"/>
              <a:gd name="connsiteX28" fmla="*/ 530543 w 2662237"/>
              <a:gd name="connsiteY28" fmla="*/ 2113598 h 2631757"/>
              <a:gd name="connsiteX29" fmla="*/ 531495 w 2662237"/>
              <a:gd name="connsiteY29" fmla="*/ 2112645 h 2631757"/>
              <a:gd name="connsiteX30" fmla="*/ 533400 w 2662237"/>
              <a:gd name="connsiteY30" fmla="*/ 2110740 h 2631757"/>
              <a:gd name="connsiteX31" fmla="*/ 536258 w 2662237"/>
              <a:gd name="connsiteY31" fmla="*/ 2106930 h 2631757"/>
              <a:gd name="connsiteX32" fmla="*/ 542925 w 2662237"/>
              <a:gd name="connsiteY32" fmla="*/ 2099310 h 2631757"/>
              <a:gd name="connsiteX33" fmla="*/ 547688 w 2662237"/>
              <a:gd name="connsiteY33" fmla="*/ 2092643 h 2631757"/>
              <a:gd name="connsiteX34" fmla="*/ 552450 w 2662237"/>
              <a:gd name="connsiteY34" fmla="*/ 2085975 h 2631757"/>
              <a:gd name="connsiteX35" fmla="*/ 568643 w 2662237"/>
              <a:gd name="connsiteY35" fmla="*/ 2053590 h 2631757"/>
              <a:gd name="connsiteX36" fmla="*/ 587693 w 2662237"/>
              <a:gd name="connsiteY36" fmla="*/ 1977390 h 2631757"/>
              <a:gd name="connsiteX37" fmla="*/ 606743 w 2662237"/>
              <a:gd name="connsiteY37" fmla="*/ 1893570 h 2631757"/>
              <a:gd name="connsiteX38" fmla="*/ 652463 w 2662237"/>
              <a:gd name="connsiteY38" fmla="*/ 1814513 h 2631757"/>
              <a:gd name="connsiteX39" fmla="*/ 654368 w 2662237"/>
              <a:gd name="connsiteY39" fmla="*/ 1812608 h 2631757"/>
              <a:gd name="connsiteX40" fmla="*/ 656273 w 2662237"/>
              <a:gd name="connsiteY40" fmla="*/ 1810703 h 2631757"/>
              <a:gd name="connsiteX41" fmla="*/ 657225 w 2662237"/>
              <a:gd name="connsiteY41" fmla="*/ 1809750 h 2631757"/>
              <a:gd name="connsiteX42" fmla="*/ 661035 w 2662237"/>
              <a:gd name="connsiteY42" fmla="*/ 1805940 h 2631757"/>
              <a:gd name="connsiteX43" fmla="*/ 669608 w 2662237"/>
              <a:gd name="connsiteY43" fmla="*/ 1798320 h 2631757"/>
              <a:gd name="connsiteX44" fmla="*/ 689610 w 2662237"/>
              <a:gd name="connsiteY44" fmla="*/ 1784033 h 2631757"/>
              <a:gd name="connsiteX45" fmla="*/ 710565 w 2662237"/>
              <a:gd name="connsiteY45" fmla="*/ 1772603 h 2631757"/>
              <a:gd name="connsiteX46" fmla="*/ 732473 w 2662237"/>
              <a:gd name="connsiteY46" fmla="*/ 1764030 h 2631757"/>
              <a:gd name="connsiteX47" fmla="*/ 822008 w 2662237"/>
              <a:gd name="connsiteY47" fmla="*/ 1744028 h 2631757"/>
              <a:gd name="connsiteX48" fmla="*/ 843915 w 2662237"/>
              <a:gd name="connsiteY48" fmla="*/ 1740218 h 2631757"/>
              <a:gd name="connsiteX49" fmla="*/ 865823 w 2662237"/>
              <a:gd name="connsiteY49" fmla="*/ 1735455 h 2631757"/>
              <a:gd name="connsiteX50" fmla="*/ 906780 w 2662237"/>
              <a:gd name="connsiteY50" fmla="*/ 1722120 h 2631757"/>
              <a:gd name="connsiteX51" fmla="*/ 925830 w 2662237"/>
              <a:gd name="connsiteY51" fmla="*/ 1713548 h 2631757"/>
              <a:gd name="connsiteX52" fmla="*/ 943928 w 2662237"/>
              <a:gd name="connsiteY52" fmla="*/ 1702118 h 2631757"/>
              <a:gd name="connsiteX53" fmla="*/ 959168 w 2662237"/>
              <a:gd name="connsiteY53" fmla="*/ 1688783 h 2631757"/>
              <a:gd name="connsiteX54" fmla="*/ 974408 w 2662237"/>
              <a:gd name="connsiteY54" fmla="*/ 1671638 h 2631757"/>
              <a:gd name="connsiteX55" fmla="*/ 980123 w 2662237"/>
              <a:gd name="connsiteY55" fmla="*/ 1663065 h 2631757"/>
              <a:gd name="connsiteX56" fmla="*/ 985838 w 2662237"/>
              <a:gd name="connsiteY56" fmla="*/ 1654493 h 2631757"/>
              <a:gd name="connsiteX57" fmla="*/ 995363 w 2662237"/>
              <a:gd name="connsiteY57" fmla="*/ 1634490 h 2631757"/>
              <a:gd name="connsiteX58" fmla="*/ 999173 w 2662237"/>
              <a:gd name="connsiteY58" fmla="*/ 1624013 h 2631757"/>
              <a:gd name="connsiteX59" fmla="*/ 1002983 w 2662237"/>
              <a:gd name="connsiteY59" fmla="*/ 1613535 h 2631757"/>
              <a:gd name="connsiteX60" fmla="*/ 1008698 w 2662237"/>
              <a:gd name="connsiteY60" fmla="*/ 1591628 h 2631757"/>
              <a:gd name="connsiteX61" fmla="*/ 1017270 w 2662237"/>
              <a:gd name="connsiteY61" fmla="*/ 1545908 h 2631757"/>
              <a:gd name="connsiteX62" fmla="*/ 1026795 w 2662237"/>
              <a:gd name="connsiteY62" fmla="*/ 1499235 h 2631757"/>
              <a:gd name="connsiteX63" fmla="*/ 1064895 w 2662237"/>
              <a:gd name="connsiteY63" fmla="*/ 1407795 h 2631757"/>
              <a:gd name="connsiteX64" fmla="*/ 1072515 w 2662237"/>
              <a:gd name="connsiteY64" fmla="*/ 1398270 h 2631757"/>
              <a:gd name="connsiteX65" fmla="*/ 1081088 w 2662237"/>
              <a:gd name="connsiteY65" fmla="*/ 1388745 h 2631757"/>
              <a:gd name="connsiteX66" fmla="*/ 1082040 w 2662237"/>
              <a:gd name="connsiteY66" fmla="*/ 1387793 h 2631757"/>
              <a:gd name="connsiteX67" fmla="*/ 1083945 w 2662237"/>
              <a:gd name="connsiteY67" fmla="*/ 1385888 h 2631757"/>
              <a:gd name="connsiteX68" fmla="*/ 1085850 w 2662237"/>
              <a:gd name="connsiteY68" fmla="*/ 1383983 h 2631757"/>
              <a:gd name="connsiteX69" fmla="*/ 1090613 w 2662237"/>
              <a:gd name="connsiteY69" fmla="*/ 1380173 h 2631757"/>
              <a:gd name="connsiteX70" fmla="*/ 1099185 w 2662237"/>
              <a:gd name="connsiteY70" fmla="*/ 1372553 h 2631757"/>
              <a:gd name="connsiteX71" fmla="*/ 1121093 w 2662237"/>
              <a:gd name="connsiteY71" fmla="*/ 1358265 h 2631757"/>
              <a:gd name="connsiteX72" fmla="*/ 1143953 w 2662237"/>
              <a:gd name="connsiteY72" fmla="*/ 1347788 h 2631757"/>
              <a:gd name="connsiteX73" fmla="*/ 1239203 w 2662237"/>
              <a:gd name="connsiteY73" fmla="*/ 1323975 h 2631757"/>
              <a:gd name="connsiteX74" fmla="*/ 1285875 w 2662237"/>
              <a:gd name="connsiteY74" fmla="*/ 1314450 h 2631757"/>
              <a:gd name="connsiteX75" fmla="*/ 1308735 w 2662237"/>
              <a:gd name="connsiteY75" fmla="*/ 1308735 h 2631757"/>
              <a:gd name="connsiteX76" fmla="*/ 1320165 w 2662237"/>
              <a:gd name="connsiteY76" fmla="*/ 1305878 h 2631757"/>
              <a:gd name="connsiteX77" fmla="*/ 1330643 w 2662237"/>
              <a:gd name="connsiteY77" fmla="*/ 1302068 h 2631757"/>
              <a:gd name="connsiteX78" fmla="*/ 1369695 w 2662237"/>
              <a:gd name="connsiteY78" fmla="*/ 1280160 h 2631757"/>
              <a:gd name="connsiteX79" fmla="*/ 1378268 w 2662237"/>
              <a:gd name="connsiteY79" fmla="*/ 1273493 h 2631757"/>
              <a:gd name="connsiteX80" fmla="*/ 1382078 w 2662237"/>
              <a:gd name="connsiteY80" fmla="*/ 1269683 h 2631757"/>
              <a:gd name="connsiteX81" fmla="*/ 1383983 w 2662237"/>
              <a:gd name="connsiteY81" fmla="*/ 1267778 h 2631757"/>
              <a:gd name="connsiteX82" fmla="*/ 1384935 w 2662237"/>
              <a:gd name="connsiteY82" fmla="*/ 1266825 h 2631757"/>
              <a:gd name="connsiteX83" fmla="*/ 1385888 w 2662237"/>
              <a:gd name="connsiteY83" fmla="*/ 1265873 h 2631757"/>
              <a:gd name="connsiteX84" fmla="*/ 1393508 w 2662237"/>
              <a:gd name="connsiteY84" fmla="*/ 1257300 h 2631757"/>
              <a:gd name="connsiteX85" fmla="*/ 1401128 w 2662237"/>
              <a:gd name="connsiteY85" fmla="*/ 1248728 h 2631757"/>
              <a:gd name="connsiteX86" fmla="*/ 1422083 w 2662237"/>
              <a:gd name="connsiteY86" fmla="*/ 1209675 h 2631757"/>
              <a:gd name="connsiteX87" fmla="*/ 1435418 w 2662237"/>
              <a:gd name="connsiteY87" fmla="*/ 1165860 h 2631757"/>
              <a:gd name="connsiteX88" fmla="*/ 1454468 w 2662237"/>
              <a:gd name="connsiteY88" fmla="*/ 1072515 h 2631757"/>
              <a:gd name="connsiteX89" fmla="*/ 1469708 w 2662237"/>
              <a:gd name="connsiteY89" fmla="*/ 1025843 h 2631757"/>
              <a:gd name="connsiteX90" fmla="*/ 1480185 w 2662237"/>
              <a:gd name="connsiteY90" fmla="*/ 1002983 h 2631757"/>
              <a:gd name="connsiteX91" fmla="*/ 1493520 w 2662237"/>
              <a:gd name="connsiteY91" fmla="*/ 982028 h 2631757"/>
              <a:gd name="connsiteX92" fmla="*/ 1502093 w 2662237"/>
              <a:gd name="connsiteY92" fmla="*/ 972503 h 2631757"/>
              <a:gd name="connsiteX93" fmla="*/ 1505903 w 2662237"/>
              <a:gd name="connsiteY93" fmla="*/ 967740 h 2631757"/>
              <a:gd name="connsiteX94" fmla="*/ 1507808 w 2662237"/>
              <a:gd name="connsiteY94" fmla="*/ 965835 h 2631757"/>
              <a:gd name="connsiteX95" fmla="*/ 1509713 w 2662237"/>
              <a:gd name="connsiteY95" fmla="*/ 963930 h 2631757"/>
              <a:gd name="connsiteX96" fmla="*/ 1510665 w 2662237"/>
              <a:gd name="connsiteY96" fmla="*/ 962978 h 2631757"/>
              <a:gd name="connsiteX97" fmla="*/ 1519238 w 2662237"/>
              <a:gd name="connsiteY97" fmla="*/ 955358 h 2631757"/>
              <a:gd name="connsiteX98" fmla="*/ 1528763 w 2662237"/>
              <a:gd name="connsiteY98" fmla="*/ 947738 h 2631757"/>
              <a:gd name="connsiteX99" fmla="*/ 1550670 w 2662237"/>
              <a:gd name="connsiteY99" fmla="*/ 934403 h 2631757"/>
              <a:gd name="connsiteX100" fmla="*/ 1562100 w 2662237"/>
              <a:gd name="connsiteY100" fmla="*/ 928688 h 2631757"/>
              <a:gd name="connsiteX101" fmla="*/ 1573530 w 2662237"/>
              <a:gd name="connsiteY101" fmla="*/ 923925 h 2631757"/>
              <a:gd name="connsiteX102" fmla="*/ 1665923 w 2662237"/>
              <a:gd name="connsiteY102" fmla="*/ 901065 h 2631757"/>
              <a:gd name="connsiteX103" fmla="*/ 1753553 w 2662237"/>
              <a:gd name="connsiteY103" fmla="*/ 880110 h 2631757"/>
              <a:gd name="connsiteX104" fmla="*/ 1822133 w 2662237"/>
              <a:gd name="connsiteY104" fmla="*/ 830580 h 2631757"/>
              <a:gd name="connsiteX105" fmla="*/ 1857375 w 2662237"/>
              <a:gd name="connsiteY105" fmla="*/ 754380 h 2631757"/>
              <a:gd name="connsiteX106" fmla="*/ 1865948 w 2662237"/>
              <a:gd name="connsiteY106" fmla="*/ 712470 h 2631757"/>
              <a:gd name="connsiteX107" fmla="*/ 1873568 w 2662237"/>
              <a:gd name="connsiteY107" fmla="*/ 669608 h 2631757"/>
              <a:gd name="connsiteX108" fmla="*/ 1900238 w 2662237"/>
              <a:gd name="connsiteY108" fmla="*/ 585788 h 2631757"/>
              <a:gd name="connsiteX109" fmla="*/ 1905000 w 2662237"/>
              <a:gd name="connsiteY109" fmla="*/ 576263 h 2631757"/>
              <a:gd name="connsiteX110" fmla="*/ 1910715 w 2662237"/>
              <a:gd name="connsiteY110" fmla="*/ 566738 h 2631757"/>
              <a:gd name="connsiteX111" fmla="*/ 1917383 w 2662237"/>
              <a:gd name="connsiteY111" fmla="*/ 557213 h 2631757"/>
              <a:gd name="connsiteX112" fmla="*/ 1925003 w 2662237"/>
              <a:gd name="connsiteY112" fmla="*/ 548640 h 2631757"/>
              <a:gd name="connsiteX113" fmla="*/ 1932623 w 2662237"/>
              <a:gd name="connsiteY113" fmla="*/ 540068 h 2631757"/>
              <a:gd name="connsiteX114" fmla="*/ 1941195 w 2662237"/>
              <a:gd name="connsiteY114" fmla="*/ 532448 h 2631757"/>
              <a:gd name="connsiteX115" fmla="*/ 1948815 w 2662237"/>
              <a:gd name="connsiteY115" fmla="*/ 525780 h 2631757"/>
              <a:gd name="connsiteX116" fmla="*/ 1958340 w 2662237"/>
              <a:gd name="connsiteY116" fmla="*/ 519113 h 2631757"/>
              <a:gd name="connsiteX117" fmla="*/ 2036445 w 2662237"/>
              <a:gd name="connsiteY117" fmla="*/ 486728 h 2631757"/>
              <a:gd name="connsiteX118" fmla="*/ 2075498 w 2662237"/>
              <a:gd name="connsiteY118" fmla="*/ 478155 h 2631757"/>
              <a:gd name="connsiteX119" fmla="*/ 2113598 w 2662237"/>
              <a:gd name="connsiteY119" fmla="*/ 470535 h 2631757"/>
              <a:gd name="connsiteX120" fmla="*/ 2185035 w 2662237"/>
              <a:gd name="connsiteY120" fmla="*/ 450533 h 2631757"/>
              <a:gd name="connsiteX121" fmla="*/ 2240280 w 2662237"/>
              <a:gd name="connsiteY121" fmla="*/ 410528 h 2631757"/>
              <a:gd name="connsiteX122" fmla="*/ 2288858 w 2662237"/>
              <a:gd name="connsiteY122" fmla="*/ 290513 h 2631757"/>
              <a:gd name="connsiteX123" fmla="*/ 2319338 w 2662237"/>
              <a:gd name="connsiteY123" fmla="*/ 167640 h 2631757"/>
              <a:gd name="connsiteX124" fmla="*/ 2334578 w 2662237"/>
              <a:gd name="connsiteY124" fmla="*/ 140970 h 2631757"/>
              <a:gd name="connsiteX125" fmla="*/ 2343150 w 2662237"/>
              <a:gd name="connsiteY125" fmla="*/ 128588 h 2631757"/>
              <a:gd name="connsiteX126" fmla="*/ 2352675 w 2662237"/>
              <a:gd name="connsiteY126" fmla="*/ 117158 h 2631757"/>
              <a:gd name="connsiteX127" fmla="*/ 2354580 w 2662237"/>
              <a:gd name="connsiteY127" fmla="*/ 114300 h 2631757"/>
              <a:gd name="connsiteX128" fmla="*/ 2355533 w 2662237"/>
              <a:gd name="connsiteY128" fmla="*/ 113348 h 2631757"/>
              <a:gd name="connsiteX129" fmla="*/ 2356485 w 2662237"/>
              <a:gd name="connsiteY129" fmla="*/ 112395 h 2631757"/>
              <a:gd name="connsiteX130" fmla="*/ 2357438 w 2662237"/>
              <a:gd name="connsiteY130" fmla="*/ 111443 h 2631757"/>
              <a:gd name="connsiteX131" fmla="*/ 2362200 w 2662237"/>
              <a:gd name="connsiteY131" fmla="*/ 106680 h 2631757"/>
              <a:gd name="connsiteX132" fmla="*/ 2372678 w 2662237"/>
              <a:gd name="connsiteY132" fmla="*/ 98108 h 2631757"/>
              <a:gd name="connsiteX133" fmla="*/ 2396490 w 2662237"/>
              <a:gd name="connsiteY133" fmla="*/ 82868 h 2631757"/>
              <a:gd name="connsiteX134" fmla="*/ 2487930 w 2662237"/>
              <a:gd name="connsiteY134" fmla="*/ 53340 h 2631757"/>
              <a:gd name="connsiteX135" fmla="*/ 2560320 w 2662237"/>
              <a:gd name="connsiteY135" fmla="*/ 39053 h 2631757"/>
              <a:gd name="connsiteX136" fmla="*/ 2609850 w 2662237"/>
              <a:gd name="connsiteY136" fmla="*/ 22860 h 2631757"/>
              <a:gd name="connsiteX137" fmla="*/ 2626043 w 2662237"/>
              <a:gd name="connsiteY137" fmla="*/ 14288 h 2631757"/>
              <a:gd name="connsiteX138" fmla="*/ 2637473 w 2662237"/>
              <a:gd name="connsiteY138" fmla="*/ 6668 h 2631757"/>
              <a:gd name="connsiteX139" fmla="*/ 2646045 w 2662237"/>
              <a:gd name="connsiteY139" fmla="*/ 0 h 2631757"/>
              <a:gd name="connsiteX140" fmla="*/ 2662238 w 2662237"/>
              <a:gd name="connsiteY140" fmla="*/ 20003 h 2631757"/>
              <a:gd name="connsiteX141" fmla="*/ 2651760 w 2662237"/>
              <a:gd name="connsiteY141" fmla="*/ 27623 h 2631757"/>
              <a:gd name="connsiteX142" fmla="*/ 2638425 w 2662237"/>
              <a:gd name="connsiteY142" fmla="*/ 36195 h 2631757"/>
              <a:gd name="connsiteX143" fmla="*/ 2619375 w 2662237"/>
              <a:gd name="connsiteY143" fmla="*/ 45720 h 2631757"/>
              <a:gd name="connsiteX144" fmla="*/ 2564130 w 2662237"/>
              <a:gd name="connsiteY144" fmla="*/ 63818 h 2631757"/>
              <a:gd name="connsiteX145" fmla="*/ 2489835 w 2662237"/>
              <a:gd name="connsiteY145" fmla="*/ 77153 h 2631757"/>
              <a:gd name="connsiteX146" fmla="*/ 2405063 w 2662237"/>
              <a:gd name="connsiteY146" fmla="*/ 102870 h 2631757"/>
              <a:gd name="connsiteX147" fmla="*/ 2385060 w 2662237"/>
              <a:gd name="connsiteY147" fmla="*/ 115253 h 2631757"/>
              <a:gd name="connsiteX148" fmla="*/ 2375535 w 2662237"/>
              <a:gd name="connsiteY148" fmla="*/ 123825 h 2631757"/>
              <a:gd name="connsiteX149" fmla="*/ 2370773 w 2662237"/>
              <a:gd name="connsiteY149" fmla="*/ 128588 h 2631757"/>
              <a:gd name="connsiteX150" fmla="*/ 2369820 w 2662237"/>
              <a:gd name="connsiteY150" fmla="*/ 129540 h 2631757"/>
              <a:gd name="connsiteX151" fmla="*/ 2369820 w 2662237"/>
              <a:gd name="connsiteY151" fmla="*/ 129540 h 2631757"/>
              <a:gd name="connsiteX152" fmla="*/ 2368868 w 2662237"/>
              <a:gd name="connsiteY152" fmla="*/ 130493 h 2631757"/>
              <a:gd name="connsiteX153" fmla="*/ 2366963 w 2662237"/>
              <a:gd name="connsiteY153" fmla="*/ 132398 h 2631757"/>
              <a:gd name="connsiteX154" fmla="*/ 2350770 w 2662237"/>
              <a:gd name="connsiteY154" fmla="*/ 152400 h 2631757"/>
              <a:gd name="connsiteX155" fmla="*/ 2337435 w 2662237"/>
              <a:gd name="connsiteY155" fmla="*/ 176213 h 2631757"/>
              <a:gd name="connsiteX156" fmla="*/ 2320290 w 2662237"/>
              <a:gd name="connsiteY156" fmla="*/ 231458 h 2631757"/>
              <a:gd name="connsiteX157" fmla="*/ 2308860 w 2662237"/>
              <a:gd name="connsiteY157" fmla="*/ 294323 h 2631757"/>
              <a:gd name="connsiteX158" fmla="*/ 2291715 w 2662237"/>
              <a:gd name="connsiteY158" fmla="*/ 360998 h 2631757"/>
              <a:gd name="connsiteX159" fmla="*/ 2285048 w 2662237"/>
              <a:gd name="connsiteY159" fmla="*/ 378143 h 2631757"/>
              <a:gd name="connsiteX160" fmla="*/ 2276475 w 2662237"/>
              <a:gd name="connsiteY160" fmla="*/ 394335 h 2631757"/>
              <a:gd name="connsiteX161" fmla="*/ 2254568 w 2662237"/>
              <a:gd name="connsiteY161" fmla="*/ 424815 h 2631757"/>
              <a:gd name="connsiteX162" fmla="*/ 2190750 w 2662237"/>
              <a:gd name="connsiteY162" fmla="*/ 469583 h 2631757"/>
              <a:gd name="connsiteX163" fmla="*/ 2115503 w 2662237"/>
              <a:gd name="connsiteY163" fmla="*/ 490538 h 2631757"/>
              <a:gd name="connsiteX164" fmla="*/ 2038350 w 2662237"/>
              <a:gd name="connsiteY164" fmla="*/ 504825 h 2631757"/>
              <a:gd name="connsiteX165" fmla="*/ 1966913 w 2662237"/>
              <a:gd name="connsiteY165" fmla="*/ 533400 h 2631757"/>
              <a:gd name="connsiteX166" fmla="*/ 1915478 w 2662237"/>
              <a:gd name="connsiteY166" fmla="*/ 592455 h 2631757"/>
              <a:gd name="connsiteX167" fmla="*/ 1891665 w 2662237"/>
              <a:gd name="connsiteY167" fmla="*/ 671513 h 2631757"/>
              <a:gd name="connsiteX168" fmla="*/ 1884045 w 2662237"/>
              <a:gd name="connsiteY168" fmla="*/ 714375 h 2631757"/>
              <a:gd name="connsiteX169" fmla="*/ 1874520 w 2662237"/>
              <a:gd name="connsiteY169" fmla="*/ 758190 h 2631757"/>
              <a:gd name="connsiteX170" fmla="*/ 1834515 w 2662237"/>
              <a:gd name="connsiteY170" fmla="*/ 842963 h 2631757"/>
              <a:gd name="connsiteX171" fmla="*/ 1826895 w 2662237"/>
              <a:gd name="connsiteY171" fmla="*/ 851535 h 2631757"/>
              <a:gd name="connsiteX172" fmla="*/ 1823085 w 2662237"/>
              <a:gd name="connsiteY172" fmla="*/ 855345 h 2631757"/>
              <a:gd name="connsiteX173" fmla="*/ 1821180 w 2662237"/>
              <a:gd name="connsiteY173" fmla="*/ 857250 h 2631757"/>
              <a:gd name="connsiteX174" fmla="*/ 1820228 w 2662237"/>
              <a:gd name="connsiteY174" fmla="*/ 858203 h 2631757"/>
              <a:gd name="connsiteX175" fmla="*/ 1818323 w 2662237"/>
              <a:gd name="connsiteY175" fmla="*/ 860108 h 2631757"/>
              <a:gd name="connsiteX176" fmla="*/ 1799273 w 2662237"/>
              <a:gd name="connsiteY176" fmla="*/ 875348 h 2631757"/>
              <a:gd name="connsiteX177" fmla="*/ 1778318 w 2662237"/>
              <a:gd name="connsiteY177" fmla="*/ 887730 h 2631757"/>
              <a:gd name="connsiteX178" fmla="*/ 1767840 w 2662237"/>
              <a:gd name="connsiteY178" fmla="*/ 896303 h 2631757"/>
              <a:gd name="connsiteX179" fmla="*/ 1756410 w 2662237"/>
              <a:gd name="connsiteY179" fmla="*/ 901065 h 2631757"/>
              <a:gd name="connsiteX180" fmla="*/ 1664970 w 2662237"/>
              <a:gd name="connsiteY180" fmla="*/ 922973 h 2631757"/>
              <a:gd name="connsiteX181" fmla="*/ 1576388 w 2662237"/>
              <a:gd name="connsiteY181" fmla="*/ 943928 h 2631757"/>
              <a:gd name="connsiteX182" fmla="*/ 1565910 w 2662237"/>
              <a:gd name="connsiteY182" fmla="*/ 947738 h 2631757"/>
              <a:gd name="connsiteX183" fmla="*/ 1556385 w 2662237"/>
              <a:gd name="connsiteY183" fmla="*/ 952500 h 2631757"/>
              <a:gd name="connsiteX184" fmla="*/ 1538288 w 2662237"/>
              <a:gd name="connsiteY184" fmla="*/ 963930 h 2631757"/>
              <a:gd name="connsiteX185" fmla="*/ 1529715 w 2662237"/>
              <a:gd name="connsiteY185" fmla="*/ 970598 h 2631757"/>
              <a:gd name="connsiteX186" fmla="*/ 1521143 w 2662237"/>
              <a:gd name="connsiteY186" fmla="*/ 978218 h 2631757"/>
              <a:gd name="connsiteX187" fmla="*/ 1520190 w 2662237"/>
              <a:gd name="connsiteY187" fmla="*/ 979170 h 2631757"/>
              <a:gd name="connsiteX188" fmla="*/ 1519238 w 2662237"/>
              <a:gd name="connsiteY188" fmla="*/ 980123 h 2631757"/>
              <a:gd name="connsiteX189" fmla="*/ 1517333 w 2662237"/>
              <a:gd name="connsiteY189" fmla="*/ 982028 h 2631757"/>
              <a:gd name="connsiteX190" fmla="*/ 1513523 w 2662237"/>
              <a:gd name="connsiteY190" fmla="*/ 985838 h 2631757"/>
              <a:gd name="connsiteX191" fmla="*/ 1505903 w 2662237"/>
              <a:gd name="connsiteY191" fmla="*/ 994410 h 2631757"/>
              <a:gd name="connsiteX192" fmla="*/ 1493520 w 2662237"/>
              <a:gd name="connsiteY192" fmla="*/ 1013460 h 2631757"/>
              <a:gd name="connsiteX193" fmla="*/ 1483995 w 2662237"/>
              <a:gd name="connsiteY193" fmla="*/ 1033463 h 2631757"/>
              <a:gd name="connsiteX194" fmla="*/ 1476375 w 2662237"/>
              <a:gd name="connsiteY194" fmla="*/ 1055370 h 2631757"/>
              <a:gd name="connsiteX195" fmla="*/ 1473518 w 2662237"/>
              <a:gd name="connsiteY195" fmla="*/ 1066800 h 2631757"/>
              <a:gd name="connsiteX196" fmla="*/ 1470660 w 2662237"/>
              <a:gd name="connsiteY196" fmla="*/ 1078230 h 2631757"/>
              <a:gd name="connsiteX197" fmla="*/ 1453515 w 2662237"/>
              <a:gd name="connsiteY197" fmla="*/ 1171575 h 2631757"/>
              <a:gd name="connsiteX198" fmla="*/ 1447800 w 2662237"/>
              <a:gd name="connsiteY198" fmla="*/ 1195388 h 2631757"/>
              <a:gd name="connsiteX199" fmla="*/ 1440180 w 2662237"/>
              <a:gd name="connsiteY199" fmla="*/ 1219200 h 2631757"/>
              <a:gd name="connsiteX200" fmla="*/ 1435418 w 2662237"/>
              <a:gd name="connsiteY200" fmla="*/ 1230630 h 2631757"/>
              <a:gd name="connsiteX201" fmla="*/ 1429703 w 2662237"/>
              <a:gd name="connsiteY201" fmla="*/ 1242060 h 2631757"/>
              <a:gd name="connsiteX202" fmla="*/ 1416368 w 2662237"/>
              <a:gd name="connsiteY202" fmla="*/ 1263968 h 2631757"/>
              <a:gd name="connsiteX203" fmla="*/ 1401128 w 2662237"/>
              <a:gd name="connsiteY203" fmla="*/ 1283018 h 2631757"/>
              <a:gd name="connsiteX204" fmla="*/ 1399223 w 2662237"/>
              <a:gd name="connsiteY204" fmla="*/ 1284923 h 2631757"/>
              <a:gd name="connsiteX205" fmla="*/ 1398270 w 2662237"/>
              <a:gd name="connsiteY205" fmla="*/ 1285875 h 2631757"/>
              <a:gd name="connsiteX206" fmla="*/ 1395413 w 2662237"/>
              <a:gd name="connsiteY206" fmla="*/ 1287780 h 2631757"/>
              <a:gd name="connsiteX207" fmla="*/ 1390650 w 2662237"/>
              <a:gd name="connsiteY207" fmla="*/ 1292543 h 2631757"/>
              <a:gd name="connsiteX208" fmla="*/ 1381125 w 2662237"/>
              <a:gd name="connsiteY208" fmla="*/ 1301115 h 2631757"/>
              <a:gd name="connsiteX209" fmla="*/ 1336358 w 2662237"/>
              <a:gd name="connsiteY209" fmla="*/ 1325880 h 2631757"/>
              <a:gd name="connsiteX210" fmla="*/ 1324928 w 2662237"/>
              <a:gd name="connsiteY210" fmla="*/ 1330643 h 2631757"/>
              <a:gd name="connsiteX211" fmla="*/ 1312545 w 2662237"/>
              <a:gd name="connsiteY211" fmla="*/ 1334453 h 2631757"/>
              <a:gd name="connsiteX212" fmla="*/ 1288733 w 2662237"/>
              <a:gd name="connsiteY212" fmla="*/ 1341120 h 2631757"/>
              <a:gd name="connsiteX213" fmla="*/ 1241108 w 2662237"/>
              <a:gd name="connsiteY213" fmla="*/ 1349693 h 2631757"/>
              <a:gd name="connsiteX214" fmla="*/ 1150620 w 2662237"/>
              <a:gd name="connsiteY214" fmla="*/ 1372553 h 2631757"/>
              <a:gd name="connsiteX215" fmla="*/ 1130618 w 2662237"/>
              <a:gd name="connsiteY215" fmla="*/ 1382078 h 2631757"/>
              <a:gd name="connsiteX216" fmla="*/ 1112520 w 2662237"/>
              <a:gd name="connsiteY216" fmla="*/ 1393508 h 2631757"/>
              <a:gd name="connsiteX217" fmla="*/ 1103948 w 2662237"/>
              <a:gd name="connsiteY217" fmla="*/ 1401128 h 2631757"/>
              <a:gd name="connsiteX218" fmla="*/ 1099185 w 2662237"/>
              <a:gd name="connsiteY218" fmla="*/ 1404938 h 2631757"/>
              <a:gd name="connsiteX219" fmla="*/ 1097280 w 2662237"/>
              <a:gd name="connsiteY219" fmla="*/ 1406843 h 2631757"/>
              <a:gd name="connsiteX220" fmla="*/ 1097280 w 2662237"/>
              <a:gd name="connsiteY220" fmla="*/ 1407795 h 2631757"/>
              <a:gd name="connsiteX221" fmla="*/ 1096328 w 2662237"/>
              <a:gd name="connsiteY221" fmla="*/ 1408748 h 2631757"/>
              <a:gd name="connsiteX222" fmla="*/ 1088708 w 2662237"/>
              <a:gd name="connsiteY222" fmla="*/ 1417320 h 2631757"/>
              <a:gd name="connsiteX223" fmla="*/ 1082040 w 2662237"/>
              <a:gd name="connsiteY223" fmla="*/ 1425893 h 2631757"/>
              <a:gd name="connsiteX224" fmla="*/ 1048703 w 2662237"/>
              <a:gd name="connsiteY224" fmla="*/ 1508760 h 2631757"/>
              <a:gd name="connsiteX225" fmla="*/ 1040130 w 2662237"/>
              <a:gd name="connsiteY225" fmla="*/ 1554480 h 2631757"/>
              <a:gd name="connsiteX226" fmla="*/ 1031558 w 2662237"/>
              <a:gd name="connsiteY226" fmla="*/ 1601153 h 2631757"/>
              <a:gd name="connsiteX227" fmla="*/ 1025843 w 2662237"/>
              <a:gd name="connsiteY227" fmla="*/ 1624965 h 2631757"/>
              <a:gd name="connsiteX228" fmla="*/ 1022033 w 2662237"/>
              <a:gd name="connsiteY228" fmla="*/ 1636395 h 2631757"/>
              <a:gd name="connsiteX229" fmla="*/ 1017270 w 2662237"/>
              <a:gd name="connsiteY229" fmla="*/ 1647825 h 2631757"/>
              <a:gd name="connsiteX230" fmla="*/ 993458 w 2662237"/>
              <a:gd name="connsiteY230" fmla="*/ 1691640 h 2631757"/>
              <a:gd name="connsiteX231" fmla="*/ 978218 w 2662237"/>
              <a:gd name="connsiteY231" fmla="*/ 1709738 h 2631757"/>
              <a:gd name="connsiteX232" fmla="*/ 976313 w 2662237"/>
              <a:gd name="connsiteY232" fmla="*/ 1711643 h 2631757"/>
              <a:gd name="connsiteX233" fmla="*/ 975360 w 2662237"/>
              <a:gd name="connsiteY233" fmla="*/ 1712595 h 2631757"/>
              <a:gd name="connsiteX234" fmla="*/ 973455 w 2662237"/>
              <a:gd name="connsiteY234" fmla="*/ 1714500 h 2631757"/>
              <a:gd name="connsiteX235" fmla="*/ 968693 w 2662237"/>
              <a:gd name="connsiteY235" fmla="*/ 1718310 h 2631757"/>
              <a:gd name="connsiteX236" fmla="*/ 959168 w 2662237"/>
              <a:gd name="connsiteY236" fmla="*/ 1726883 h 2631757"/>
              <a:gd name="connsiteX237" fmla="*/ 938213 w 2662237"/>
              <a:gd name="connsiteY237" fmla="*/ 1740218 h 2631757"/>
              <a:gd name="connsiteX238" fmla="*/ 916305 w 2662237"/>
              <a:gd name="connsiteY238" fmla="*/ 1750695 h 2631757"/>
              <a:gd name="connsiteX239" fmla="*/ 893445 w 2662237"/>
              <a:gd name="connsiteY239" fmla="*/ 1759268 h 2631757"/>
              <a:gd name="connsiteX240" fmla="*/ 882015 w 2662237"/>
              <a:gd name="connsiteY240" fmla="*/ 1763078 h 2631757"/>
              <a:gd name="connsiteX241" fmla="*/ 870585 w 2662237"/>
              <a:gd name="connsiteY241" fmla="*/ 1765935 h 2631757"/>
              <a:gd name="connsiteX242" fmla="*/ 825818 w 2662237"/>
              <a:gd name="connsiteY242" fmla="*/ 1775460 h 2631757"/>
              <a:gd name="connsiteX243" fmla="*/ 741045 w 2662237"/>
              <a:gd name="connsiteY243" fmla="*/ 1794510 h 2631757"/>
              <a:gd name="connsiteX244" fmla="*/ 721995 w 2662237"/>
              <a:gd name="connsiteY244" fmla="*/ 1802130 h 2631757"/>
              <a:gd name="connsiteX245" fmla="*/ 703898 w 2662237"/>
              <a:gd name="connsiteY245" fmla="*/ 1811655 h 2631757"/>
              <a:gd name="connsiteX246" fmla="*/ 696278 w 2662237"/>
              <a:gd name="connsiteY246" fmla="*/ 1817370 h 2631757"/>
              <a:gd name="connsiteX247" fmla="*/ 688658 w 2662237"/>
              <a:gd name="connsiteY247" fmla="*/ 1823085 h 2631757"/>
              <a:gd name="connsiteX248" fmla="*/ 680085 w 2662237"/>
              <a:gd name="connsiteY248" fmla="*/ 1830705 h 2631757"/>
              <a:gd name="connsiteX249" fmla="*/ 676275 w 2662237"/>
              <a:gd name="connsiteY249" fmla="*/ 1834515 h 2631757"/>
              <a:gd name="connsiteX250" fmla="*/ 675323 w 2662237"/>
              <a:gd name="connsiteY250" fmla="*/ 1835468 h 2631757"/>
              <a:gd name="connsiteX251" fmla="*/ 675323 w 2662237"/>
              <a:gd name="connsiteY251" fmla="*/ 1835468 h 2631757"/>
              <a:gd name="connsiteX252" fmla="*/ 673418 w 2662237"/>
              <a:gd name="connsiteY252" fmla="*/ 1837373 h 2631757"/>
              <a:gd name="connsiteX253" fmla="*/ 635318 w 2662237"/>
              <a:gd name="connsiteY253" fmla="*/ 1905953 h 2631757"/>
              <a:gd name="connsiteX254" fmla="*/ 619125 w 2662237"/>
              <a:gd name="connsiteY254" fmla="*/ 1985963 h 2631757"/>
              <a:gd name="connsiteX255" fmla="*/ 600075 w 2662237"/>
              <a:gd name="connsiteY255" fmla="*/ 2067878 h 2631757"/>
              <a:gd name="connsiteX256" fmla="*/ 581978 w 2662237"/>
              <a:gd name="connsiteY256" fmla="*/ 2106930 h 2631757"/>
              <a:gd name="connsiteX257" fmla="*/ 569595 w 2662237"/>
              <a:gd name="connsiteY257" fmla="*/ 2125028 h 2631757"/>
              <a:gd name="connsiteX258" fmla="*/ 562928 w 2662237"/>
              <a:gd name="connsiteY258" fmla="*/ 2132648 h 2631757"/>
              <a:gd name="connsiteX259" fmla="*/ 560070 w 2662237"/>
              <a:gd name="connsiteY259" fmla="*/ 2136458 h 2631757"/>
              <a:gd name="connsiteX260" fmla="*/ 558165 w 2662237"/>
              <a:gd name="connsiteY260" fmla="*/ 2138363 h 2631757"/>
              <a:gd name="connsiteX261" fmla="*/ 557213 w 2662237"/>
              <a:gd name="connsiteY261" fmla="*/ 2139315 h 2631757"/>
              <a:gd name="connsiteX262" fmla="*/ 555308 w 2662237"/>
              <a:gd name="connsiteY262" fmla="*/ 2141220 h 2631757"/>
              <a:gd name="connsiteX263" fmla="*/ 484823 w 2662237"/>
              <a:gd name="connsiteY263" fmla="*/ 2185035 h 2631757"/>
              <a:gd name="connsiteX264" fmla="*/ 410528 w 2662237"/>
              <a:gd name="connsiteY264" fmla="*/ 2204085 h 2631757"/>
              <a:gd name="connsiteX265" fmla="*/ 284798 w 2662237"/>
              <a:gd name="connsiteY265" fmla="*/ 2239328 h 2631757"/>
              <a:gd name="connsiteX266" fmla="*/ 261938 w 2662237"/>
              <a:gd name="connsiteY266" fmla="*/ 2256473 h 2631757"/>
              <a:gd name="connsiteX267" fmla="*/ 256223 w 2662237"/>
              <a:gd name="connsiteY267" fmla="*/ 2262188 h 2631757"/>
              <a:gd name="connsiteX268" fmla="*/ 254318 w 2662237"/>
              <a:gd name="connsiteY268" fmla="*/ 2263140 h 2631757"/>
              <a:gd name="connsiteX269" fmla="*/ 253365 w 2662237"/>
              <a:gd name="connsiteY269" fmla="*/ 2264093 h 2631757"/>
              <a:gd name="connsiteX270" fmla="*/ 253365 w 2662237"/>
              <a:gd name="connsiteY270" fmla="*/ 2264093 h 2631757"/>
              <a:gd name="connsiteX271" fmla="*/ 251460 w 2662237"/>
              <a:gd name="connsiteY271" fmla="*/ 2266950 h 2631757"/>
              <a:gd name="connsiteX272" fmla="*/ 242888 w 2662237"/>
              <a:gd name="connsiteY272" fmla="*/ 2277428 h 2631757"/>
              <a:gd name="connsiteX273" fmla="*/ 218123 w 2662237"/>
              <a:gd name="connsiteY273" fmla="*/ 2326005 h 2631757"/>
              <a:gd name="connsiteX274" fmla="*/ 196215 w 2662237"/>
              <a:gd name="connsiteY274" fmla="*/ 2429828 h 2631757"/>
              <a:gd name="connsiteX275" fmla="*/ 167640 w 2662237"/>
              <a:gd name="connsiteY275" fmla="*/ 2524125 h 2631757"/>
              <a:gd name="connsiteX276" fmla="*/ 155258 w 2662237"/>
              <a:gd name="connsiteY276" fmla="*/ 2545080 h 2631757"/>
              <a:gd name="connsiteX277" fmla="*/ 148590 w 2662237"/>
              <a:gd name="connsiteY277" fmla="*/ 2554605 h 2631757"/>
              <a:gd name="connsiteX278" fmla="*/ 141923 w 2662237"/>
              <a:gd name="connsiteY278" fmla="*/ 2562225 h 2631757"/>
              <a:gd name="connsiteX279" fmla="*/ 136208 w 2662237"/>
              <a:gd name="connsiteY279" fmla="*/ 2568893 h 2631757"/>
              <a:gd name="connsiteX280" fmla="*/ 135255 w 2662237"/>
              <a:gd name="connsiteY280" fmla="*/ 2570798 h 2631757"/>
              <a:gd name="connsiteX281" fmla="*/ 135255 w 2662237"/>
              <a:gd name="connsiteY281" fmla="*/ 2570798 h 2631757"/>
              <a:gd name="connsiteX282" fmla="*/ 134303 w 2662237"/>
              <a:gd name="connsiteY282" fmla="*/ 2571750 h 2631757"/>
              <a:gd name="connsiteX283" fmla="*/ 132398 w 2662237"/>
              <a:gd name="connsiteY283" fmla="*/ 2573655 h 2631757"/>
              <a:gd name="connsiteX284" fmla="*/ 128588 w 2662237"/>
              <a:gd name="connsiteY284" fmla="*/ 2577465 h 2631757"/>
              <a:gd name="connsiteX285" fmla="*/ 120968 w 2662237"/>
              <a:gd name="connsiteY285" fmla="*/ 2584133 h 2631757"/>
              <a:gd name="connsiteX286" fmla="*/ 113348 w 2662237"/>
              <a:gd name="connsiteY286" fmla="*/ 2589848 h 2631757"/>
              <a:gd name="connsiteX287" fmla="*/ 59055 w 2662237"/>
              <a:gd name="connsiteY287" fmla="*/ 2618423 h 2631757"/>
              <a:gd name="connsiteX288" fmla="*/ 23813 w 2662237"/>
              <a:gd name="connsiteY288" fmla="*/ 2628900 h 2631757"/>
              <a:gd name="connsiteX289" fmla="*/ 12383 w 2662237"/>
              <a:gd name="connsiteY289" fmla="*/ 2631758 h 2631757"/>
              <a:gd name="connsiteX290" fmla="*/ 0 w 2662237"/>
              <a:gd name="connsiteY290" fmla="*/ 2580323 h 263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2662237" h="2631757">
                <a:moveTo>
                  <a:pt x="0" y="2580323"/>
                </a:moveTo>
                <a:cubicBezTo>
                  <a:pt x="0" y="2580323"/>
                  <a:pt x="3810" y="2579370"/>
                  <a:pt x="11430" y="2577465"/>
                </a:cubicBezTo>
                <a:cubicBezTo>
                  <a:pt x="19050" y="2575560"/>
                  <a:pt x="28575" y="2573655"/>
                  <a:pt x="41910" y="2568893"/>
                </a:cubicBezTo>
                <a:cubicBezTo>
                  <a:pt x="54293" y="2564130"/>
                  <a:pt x="70485" y="2558415"/>
                  <a:pt x="85725" y="2546985"/>
                </a:cubicBezTo>
                <a:cubicBezTo>
                  <a:pt x="87630" y="2546033"/>
                  <a:pt x="89535" y="2544128"/>
                  <a:pt x="91440" y="2543175"/>
                </a:cubicBezTo>
                <a:cubicBezTo>
                  <a:pt x="93345" y="2541270"/>
                  <a:pt x="95250" y="2540318"/>
                  <a:pt x="97155" y="2538413"/>
                </a:cubicBezTo>
                <a:lnTo>
                  <a:pt x="100013" y="2535555"/>
                </a:lnTo>
                <a:lnTo>
                  <a:pt x="101918" y="2534603"/>
                </a:lnTo>
                <a:lnTo>
                  <a:pt x="102870" y="2533650"/>
                </a:lnTo>
                <a:lnTo>
                  <a:pt x="102870" y="2533650"/>
                </a:lnTo>
                <a:cubicBezTo>
                  <a:pt x="102870" y="2533650"/>
                  <a:pt x="100965" y="2535555"/>
                  <a:pt x="101918" y="2534603"/>
                </a:cubicBezTo>
                <a:cubicBezTo>
                  <a:pt x="103823" y="2532698"/>
                  <a:pt x="105728" y="2529840"/>
                  <a:pt x="107633" y="2527935"/>
                </a:cubicBezTo>
                <a:cubicBezTo>
                  <a:pt x="109538" y="2526030"/>
                  <a:pt x="111443" y="2523173"/>
                  <a:pt x="114300" y="2521268"/>
                </a:cubicBezTo>
                <a:cubicBezTo>
                  <a:pt x="117158" y="2518410"/>
                  <a:pt x="117158" y="2516505"/>
                  <a:pt x="119063" y="2514600"/>
                </a:cubicBezTo>
                <a:cubicBezTo>
                  <a:pt x="121920" y="2509838"/>
                  <a:pt x="125730" y="2506028"/>
                  <a:pt x="127635" y="2500313"/>
                </a:cubicBezTo>
                <a:cubicBezTo>
                  <a:pt x="140018" y="2478405"/>
                  <a:pt x="147638" y="2450783"/>
                  <a:pt x="154305" y="2418398"/>
                </a:cubicBezTo>
                <a:cubicBezTo>
                  <a:pt x="160973" y="2386013"/>
                  <a:pt x="165735" y="2348865"/>
                  <a:pt x="180023" y="2308860"/>
                </a:cubicBezTo>
                <a:cubicBezTo>
                  <a:pt x="186690" y="2288858"/>
                  <a:pt x="197168" y="2268855"/>
                  <a:pt x="211455" y="2250758"/>
                </a:cubicBezTo>
                <a:cubicBezTo>
                  <a:pt x="215265" y="2245995"/>
                  <a:pt x="219075" y="2242185"/>
                  <a:pt x="222885" y="2237423"/>
                </a:cubicBezTo>
                <a:lnTo>
                  <a:pt x="225743" y="2234565"/>
                </a:lnTo>
                <a:cubicBezTo>
                  <a:pt x="226695" y="2233613"/>
                  <a:pt x="225743" y="2234565"/>
                  <a:pt x="227648" y="2232660"/>
                </a:cubicBezTo>
                <a:lnTo>
                  <a:pt x="228600" y="2231708"/>
                </a:lnTo>
                <a:lnTo>
                  <a:pt x="230505" y="2230755"/>
                </a:lnTo>
                <a:lnTo>
                  <a:pt x="236220" y="2225993"/>
                </a:lnTo>
                <a:cubicBezTo>
                  <a:pt x="242888" y="2219325"/>
                  <a:pt x="255270" y="2211705"/>
                  <a:pt x="265748" y="2205038"/>
                </a:cubicBezTo>
                <a:cubicBezTo>
                  <a:pt x="308610" y="2181225"/>
                  <a:pt x="357188" y="2174558"/>
                  <a:pt x="403860" y="2165985"/>
                </a:cubicBezTo>
                <a:cubicBezTo>
                  <a:pt x="426720" y="2162175"/>
                  <a:pt x="450533" y="2157413"/>
                  <a:pt x="472440" y="2148840"/>
                </a:cubicBezTo>
                <a:cubicBezTo>
                  <a:pt x="494348" y="2141220"/>
                  <a:pt x="514350" y="2129790"/>
                  <a:pt x="530543" y="2113598"/>
                </a:cubicBezTo>
                <a:cubicBezTo>
                  <a:pt x="530543" y="2113598"/>
                  <a:pt x="531495" y="2112645"/>
                  <a:pt x="530543" y="2113598"/>
                </a:cubicBezTo>
                <a:lnTo>
                  <a:pt x="531495" y="2112645"/>
                </a:lnTo>
                <a:lnTo>
                  <a:pt x="533400" y="2110740"/>
                </a:lnTo>
                <a:lnTo>
                  <a:pt x="536258" y="2106930"/>
                </a:lnTo>
                <a:lnTo>
                  <a:pt x="542925" y="2099310"/>
                </a:lnTo>
                <a:cubicBezTo>
                  <a:pt x="545783" y="2096453"/>
                  <a:pt x="546735" y="2094548"/>
                  <a:pt x="547688" y="2092643"/>
                </a:cubicBezTo>
                <a:lnTo>
                  <a:pt x="552450" y="2085975"/>
                </a:lnTo>
                <a:cubicBezTo>
                  <a:pt x="558165" y="2076450"/>
                  <a:pt x="563880" y="2065020"/>
                  <a:pt x="568643" y="2053590"/>
                </a:cubicBezTo>
                <a:cubicBezTo>
                  <a:pt x="577215" y="2030730"/>
                  <a:pt x="582930" y="2004060"/>
                  <a:pt x="587693" y="1977390"/>
                </a:cubicBezTo>
                <a:cubicBezTo>
                  <a:pt x="592455" y="1950720"/>
                  <a:pt x="598170" y="1922145"/>
                  <a:pt x="606743" y="1893570"/>
                </a:cubicBezTo>
                <a:cubicBezTo>
                  <a:pt x="615315" y="1864995"/>
                  <a:pt x="630555" y="1837373"/>
                  <a:pt x="652463" y="1814513"/>
                </a:cubicBezTo>
                <a:lnTo>
                  <a:pt x="654368" y="1812608"/>
                </a:lnTo>
                <a:cubicBezTo>
                  <a:pt x="654368" y="1812608"/>
                  <a:pt x="656273" y="1810703"/>
                  <a:pt x="656273" y="1810703"/>
                </a:cubicBezTo>
                <a:lnTo>
                  <a:pt x="657225" y="1809750"/>
                </a:lnTo>
                <a:lnTo>
                  <a:pt x="661035" y="1805940"/>
                </a:lnTo>
                <a:lnTo>
                  <a:pt x="669608" y="1798320"/>
                </a:lnTo>
                <a:cubicBezTo>
                  <a:pt x="675323" y="1793558"/>
                  <a:pt x="682943" y="1788795"/>
                  <a:pt x="689610" y="1784033"/>
                </a:cubicBezTo>
                <a:cubicBezTo>
                  <a:pt x="696278" y="1780223"/>
                  <a:pt x="703898" y="1776413"/>
                  <a:pt x="710565" y="1772603"/>
                </a:cubicBezTo>
                <a:cubicBezTo>
                  <a:pt x="718185" y="1769745"/>
                  <a:pt x="724853" y="1766888"/>
                  <a:pt x="732473" y="1764030"/>
                </a:cubicBezTo>
                <a:cubicBezTo>
                  <a:pt x="762000" y="1753553"/>
                  <a:pt x="792480" y="1749743"/>
                  <a:pt x="822008" y="1744028"/>
                </a:cubicBezTo>
                <a:lnTo>
                  <a:pt x="843915" y="1740218"/>
                </a:lnTo>
                <a:cubicBezTo>
                  <a:pt x="851535" y="1739265"/>
                  <a:pt x="858203" y="1737360"/>
                  <a:pt x="865823" y="1735455"/>
                </a:cubicBezTo>
                <a:cubicBezTo>
                  <a:pt x="880110" y="1731645"/>
                  <a:pt x="894398" y="1727835"/>
                  <a:pt x="906780" y="1722120"/>
                </a:cubicBezTo>
                <a:cubicBezTo>
                  <a:pt x="913448" y="1720215"/>
                  <a:pt x="919163" y="1716405"/>
                  <a:pt x="925830" y="1713548"/>
                </a:cubicBezTo>
                <a:cubicBezTo>
                  <a:pt x="932498" y="1710690"/>
                  <a:pt x="937260" y="1705928"/>
                  <a:pt x="943928" y="1702118"/>
                </a:cubicBezTo>
                <a:lnTo>
                  <a:pt x="959168" y="1688783"/>
                </a:lnTo>
                <a:cubicBezTo>
                  <a:pt x="963930" y="1683068"/>
                  <a:pt x="969645" y="1677353"/>
                  <a:pt x="974408" y="1671638"/>
                </a:cubicBezTo>
                <a:lnTo>
                  <a:pt x="980123" y="1663065"/>
                </a:lnTo>
                <a:cubicBezTo>
                  <a:pt x="982028" y="1660208"/>
                  <a:pt x="983933" y="1657350"/>
                  <a:pt x="985838" y="1654493"/>
                </a:cubicBezTo>
                <a:cubicBezTo>
                  <a:pt x="988695" y="1647825"/>
                  <a:pt x="992505" y="1642110"/>
                  <a:pt x="995363" y="1634490"/>
                </a:cubicBezTo>
                <a:lnTo>
                  <a:pt x="999173" y="1624013"/>
                </a:lnTo>
                <a:lnTo>
                  <a:pt x="1002983" y="1613535"/>
                </a:lnTo>
                <a:cubicBezTo>
                  <a:pt x="1005840" y="1606868"/>
                  <a:pt x="1006793" y="1599248"/>
                  <a:pt x="1008698" y="1591628"/>
                </a:cubicBezTo>
                <a:cubicBezTo>
                  <a:pt x="1012508" y="1577340"/>
                  <a:pt x="1015365" y="1561148"/>
                  <a:pt x="1017270" y="1545908"/>
                </a:cubicBezTo>
                <a:cubicBezTo>
                  <a:pt x="1020128" y="1530668"/>
                  <a:pt x="1022985" y="1514475"/>
                  <a:pt x="1026795" y="1499235"/>
                </a:cubicBezTo>
                <a:cubicBezTo>
                  <a:pt x="1033463" y="1467803"/>
                  <a:pt x="1044893" y="1435418"/>
                  <a:pt x="1064895" y="1407795"/>
                </a:cubicBezTo>
                <a:cubicBezTo>
                  <a:pt x="1066800" y="1403985"/>
                  <a:pt x="1069658" y="1401128"/>
                  <a:pt x="1072515" y="1398270"/>
                </a:cubicBezTo>
                <a:lnTo>
                  <a:pt x="1081088" y="1388745"/>
                </a:lnTo>
                <a:lnTo>
                  <a:pt x="1082040" y="1387793"/>
                </a:lnTo>
                <a:cubicBezTo>
                  <a:pt x="1082040" y="1387793"/>
                  <a:pt x="1082993" y="1386840"/>
                  <a:pt x="1083945" y="1385888"/>
                </a:cubicBezTo>
                <a:lnTo>
                  <a:pt x="1085850" y="1383983"/>
                </a:lnTo>
                <a:lnTo>
                  <a:pt x="1090613" y="1380173"/>
                </a:lnTo>
                <a:lnTo>
                  <a:pt x="1099185" y="1372553"/>
                </a:lnTo>
                <a:cubicBezTo>
                  <a:pt x="1106805" y="1367790"/>
                  <a:pt x="1113473" y="1362075"/>
                  <a:pt x="1121093" y="1358265"/>
                </a:cubicBezTo>
                <a:cubicBezTo>
                  <a:pt x="1128713" y="1354455"/>
                  <a:pt x="1136333" y="1349693"/>
                  <a:pt x="1143953" y="1347788"/>
                </a:cubicBezTo>
                <a:cubicBezTo>
                  <a:pt x="1175385" y="1335405"/>
                  <a:pt x="1207770" y="1329690"/>
                  <a:pt x="1239203" y="1323975"/>
                </a:cubicBezTo>
                <a:cubicBezTo>
                  <a:pt x="1255395" y="1321118"/>
                  <a:pt x="1270635" y="1318260"/>
                  <a:pt x="1285875" y="1314450"/>
                </a:cubicBezTo>
                <a:cubicBezTo>
                  <a:pt x="1293495" y="1312545"/>
                  <a:pt x="1301115" y="1310640"/>
                  <a:pt x="1308735" y="1308735"/>
                </a:cubicBezTo>
                <a:lnTo>
                  <a:pt x="1320165" y="1305878"/>
                </a:lnTo>
                <a:lnTo>
                  <a:pt x="1330643" y="1302068"/>
                </a:lnTo>
                <a:cubicBezTo>
                  <a:pt x="1344930" y="1296353"/>
                  <a:pt x="1358265" y="1288733"/>
                  <a:pt x="1369695" y="1280160"/>
                </a:cubicBezTo>
                <a:cubicBezTo>
                  <a:pt x="1372553" y="1278255"/>
                  <a:pt x="1375410" y="1275398"/>
                  <a:pt x="1378268" y="1273493"/>
                </a:cubicBezTo>
                <a:lnTo>
                  <a:pt x="1382078" y="1269683"/>
                </a:lnTo>
                <a:lnTo>
                  <a:pt x="1383983" y="1267778"/>
                </a:lnTo>
                <a:lnTo>
                  <a:pt x="1384935" y="1266825"/>
                </a:lnTo>
                <a:cubicBezTo>
                  <a:pt x="1384935" y="1266825"/>
                  <a:pt x="1384935" y="1266825"/>
                  <a:pt x="1385888" y="1265873"/>
                </a:cubicBezTo>
                <a:lnTo>
                  <a:pt x="1393508" y="1257300"/>
                </a:lnTo>
                <a:cubicBezTo>
                  <a:pt x="1396365" y="1254443"/>
                  <a:pt x="1399223" y="1251585"/>
                  <a:pt x="1401128" y="1248728"/>
                </a:cubicBezTo>
                <a:cubicBezTo>
                  <a:pt x="1408748" y="1237298"/>
                  <a:pt x="1416368" y="1223963"/>
                  <a:pt x="1422083" y="1209675"/>
                </a:cubicBezTo>
                <a:cubicBezTo>
                  <a:pt x="1427798" y="1195388"/>
                  <a:pt x="1431608" y="1180148"/>
                  <a:pt x="1435418" y="1165860"/>
                </a:cubicBezTo>
                <a:cubicBezTo>
                  <a:pt x="1442085" y="1135380"/>
                  <a:pt x="1446848" y="1103948"/>
                  <a:pt x="1454468" y="1072515"/>
                </a:cubicBezTo>
                <a:cubicBezTo>
                  <a:pt x="1458278" y="1056323"/>
                  <a:pt x="1463040" y="1041083"/>
                  <a:pt x="1469708" y="1025843"/>
                </a:cubicBezTo>
                <a:cubicBezTo>
                  <a:pt x="1472565" y="1018223"/>
                  <a:pt x="1477328" y="1010603"/>
                  <a:pt x="1480185" y="1002983"/>
                </a:cubicBezTo>
                <a:cubicBezTo>
                  <a:pt x="1483995" y="995363"/>
                  <a:pt x="1488758" y="988695"/>
                  <a:pt x="1493520" y="982028"/>
                </a:cubicBezTo>
                <a:lnTo>
                  <a:pt x="1502093" y="972503"/>
                </a:lnTo>
                <a:lnTo>
                  <a:pt x="1505903" y="967740"/>
                </a:lnTo>
                <a:lnTo>
                  <a:pt x="1507808" y="965835"/>
                </a:lnTo>
                <a:cubicBezTo>
                  <a:pt x="1508760" y="964883"/>
                  <a:pt x="1508760" y="964883"/>
                  <a:pt x="1509713" y="963930"/>
                </a:cubicBezTo>
                <a:lnTo>
                  <a:pt x="1510665" y="962978"/>
                </a:lnTo>
                <a:lnTo>
                  <a:pt x="1519238" y="955358"/>
                </a:lnTo>
                <a:cubicBezTo>
                  <a:pt x="1522095" y="952500"/>
                  <a:pt x="1524953" y="950595"/>
                  <a:pt x="1528763" y="947738"/>
                </a:cubicBezTo>
                <a:cubicBezTo>
                  <a:pt x="1535430" y="942975"/>
                  <a:pt x="1543050" y="938213"/>
                  <a:pt x="1550670" y="934403"/>
                </a:cubicBezTo>
                <a:lnTo>
                  <a:pt x="1562100" y="928688"/>
                </a:lnTo>
                <a:cubicBezTo>
                  <a:pt x="1565910" y="926783"/>
                  <a:pt x="1569720" y="925830"/>
                  <a:pt x="1573530" y="923925"/>
                </a:cubicBezTo>
                <a:cubicBezTo>
                  <a:pt x="1604010" y="912495"/>
                  <a:pt x="1635443" y="906780"/>
                  <a:pt x="1665923" y="901065"/>
                </a:cubicBezTo>
                <a:cubicBezTo>
                  <a:pt x="1696403" y="895350"/>
                  <a:pt x="1725930" y="890588"/>
                  <a:pt x="1753553" y="880110"/>
                </a:cubicBezTo>
                <a:cubicBezTo>
                  <a:pt x="1781175" y="869633"/>
                  <a:pt x="1804035" y="853440"/>
                  <a:pt x="1822133" y="830580"/>
                </a:cubicBezTo>
                <a:cubicBezTo>
                  <a:pt x="1839278" y="809625"/>
                  <a:pt x="1850708" y="782955"/>
                  <a:pt x="1857375" y="754380"/>
                </a:cubicBezTo>
                <a:cubicBezTo>
                  <a:pt x="1861185" y="740093"/>
                  <a:pt x="1864043" y="726758"/>
                  <a:pt x="1865948" y="712470"/>
                </a:cubicBezTo>
                <a:cubicBezTo>
                  <a:pt x="1868805" y="698183"/>
                  <a:pt x="1871663" y="683895"/>
                  <a:pt x="1873568" y="669608"/>
                </a:cubicBezTo>
                <a:cubicBezTo>
                  <a:pt x="1879283" y="641033"/>
                  <a:pt x="1885950" y="611505"/>
                  <a:pt x="1900238" y="585788"/>
                </a:cubicBezTo>
                <a:lnTo>
                  <a:pt x="1905000" y="576263"/>
                </a:lnTo>
                <a:lnTo>
                  <a:pt x="1910715" y="566738"/>
                </a:lnTo>
                <a:lnTo>
                  <a:pt x="1917383" y="557213"/>
                </a:lnTo>
                <a:lnTo>
                  <a:pt x="1925003" y="548640"/>
                </a:lnTo>
                <a:lnTo>
                  <a:pt x="1932623" y="540068"/>
                </a:lnTo>
                <a:lnTo>
                  <a:pt x="1941195" y="532448"/>
                </a:lnTo>
                <a:lnTo>
                  <a:pt x="1948815" y="525780"/>
                </a:lnTo>
                <a:cubicBezTo>
                  <a:pt x="1951673" y="523875"/>
                  <a:pt x="1954530" y="521970"/>
                  <a:pt x="1958340" y="519113"/>
                </a:cubicBezTo>
                <a:cubicBezTo>
                  <a:pt x="1983105" y="501968"/>
                  <a:pt x="2009775" y="493395"/>
                  <a:pt x="2036445" y="486728"/>
                </a:cubicBezTo>
                <a:cubicBezTo>
                  <a:pt x="2049780" y="482918"/>
                  <a:pt x="2063115" y="481013"/>
                  <a:pt x="2075498" y="478155"/>
                </a:cubicBezTo>
                <a:cubicBezTo>
                  <a:pt x="2088833" y="475298"/>
                  <a:pt x="2101215" y="473393"/>
                  <a:pt x="2113598" y="470535"/>
                </a:cubicBezTo>
                <a:cubicBezTo>
                  <a:pt x="2138363" y="465773"/>
                  <a:pt x="2163128" y="460058"/>
                  <a:pt x="2185035" y="450533"/>
                </a:cubicBezTo>
                <a:cubicBezTo>
                  <a:pt x="2206943" y="441008"/>
                  <a:pt x="2225993" y="426720"/>
                  <a:pt x="2240280" y="410528"/>
                </a:cubicBezTo>
                <a:cubicBezTo>
                  <a:pt x="2270760" y="377190"/>
                  <a:pt x="2281238" y="332423"/>
                  <a:pt x="2288858" y="290513"/>
                </a:cubicBezTo>
                <a:cubicBezTo>
                  <a:pt x="2296478" y="247650"/>
                  <a:pt x="2303145" y="205740"/>
                  <a:pt x="2319338" y="167640"/>
                </a:cubicBezTo>
                <a:cubicBezTo>
                  <a:pt x="2324100" y="158115"/>
                  <a:pt x="2327910" y="149543"/>
                  <a:pt x="2334578" y="140970"/>
                </a:cubicBezTo>
                <a:cubicBezTo>
                  <a:pt x="2337435" y="137160"/>
                  <a:pt x="2339340" y="132398"/>
                  <a:pt x="2343150" y="128588"/>
                </a:cubicBezTo>
                <a:cubicBezTo>
                  <a:pt x="2346008" y="124778"/>
                  <a:pt x="2349818" y="120968"/>
                  <a:pt x="2352675" y="117158"/>
                </a:cubicBezTo>
                <a:lnTo>
                  <a:pt x="2354580" y="114300"/>
                </a:lnTo>
                <a:lnTo>
                  <a:pt x="2355533" y="113348"/>
                </a:lnTo>
                <a:cubicBezTo>
                  <a:pt x="2355533" y="113348"/>
                  <a:pt x="2356485" y="112395"/>
                  <a:pt x="2356485" y="112395"/>
                </a:cubicBezTo>
                <a:lnTo>
                  <a:pt x="2357438" y="111443"/>
                </a:lnTo>
                <a:lnTo>
                  <a:pt x="2362200" y="106680"/>
                </a:lnTo>
                <a:cubicBezTo>
                  <a:pt x="2366010" y="103823"/>
                  <a:pt x="2368868" y="100965"/>
                  <a:pt x="2372678" y="98108"/>
                </a:cubicBezTo>
                <a:cubicBezTo>
                  <a:pt x="2380298" y="92393"/>
                  <a:pt x="2388870" y="86678"/>
                  <a:pt x="2396490" y="82868"/>
                </a:cubicBezTo>
                <a:cubicBezTo>
                  <a:pt x="2427923" y="65723"/>
                  <a:pt x="2460308" y="58103"/>
                  <a:pt x="2487930" y="53340"/>
                </a:cubicBezTo>
                <a:cubicBezTo>
                  <a:pt x="2515553" y="47625"/>
                  <a:pt x="2540318" y="43815"/>
                  <a:pt x="2560320" y="39053"/>
                </a:cubicBezTo>
                <a:cubicBezTo>
                  <a:pt x="2580323" y="34290"/>
                  <a:pt x="2597468" y="28575"/>
                  <a:pt x="2609850" y="22860"/>
                </a:cubicBezTo>
                <a:cubicBezTo>
                  <a:pt x="2616518" y="20003"/>
                  <a:pt x="2621280" y="17145"/>
                  <a:pt x="2626043" y="14288"/>
                </a:cubicBezTo>
                <a:cubicBezTo>
                  <a:pt x="2630805" y="11430"/>
                  <a:pt x="2634615" y="8573"/>
                  <a:pt x="2637473" y="6668"/>
                </a:cubicBezTo>
                <a:cubicBezTo>
                  <a:pt x="2643188" y="1905"/>
                  <a:pt x="2646045" y="0"/>
                  <a:pt x="2646045" y="0"/>
                </a:cubicBezTo>
                <a:lnTo>
                  <a:pt x="2662238" y="20003"/>
                </a:lnTo>
                <a:cubicBezTo>
                  <a:pt x="2662238" y="20003"/>
                  <a:pt x="2659380" y="22860"/>
                  <a:pt x="2651760" y="27623"/>
                </a:cubicBezTo>
                <a:cubicBezTo>
                  <a:pt x="2647950" y="30480"/>
                  <a:pt x="2644140" y="33338"/>
                  <a:pt x="2638425" y="36195"/>
                </a:cubicBezTo>
                <a:cubicBezTo>
                  <a:pt x="2632710" y="39053"/>
                  <a:pt x="2626995" y="42863"/>
                  <a:pt x="2619375" y="45720"/>
                </a:cubicBezTo>
                <a:cubicBezTo>
                  <a:pt x="2605088" y="52388"/>
                  <a:pt x="2586038" y="58103"/>
                  <a:pt x="2564130" y="63818"/>
                </a:cubicBezTo>
                <a:cubicBezTo>
                  <a:pt x="2542223" y="68580"/>
                  <a:pt x="2517458" y="72390"/>
                  <a:pt x="2489835" y="77153"/>
                </a:cubicBezTo>
                <a:cubicBezTo>
                  <a:pt x="2463165" y="81915"/>
                  <a:pt x="2432685" y="88583"/>
                  <a:pt x="2405063" y="102870"/>
                </a:cubicBezTo>
                <a:cubicBezTo>
                  <a:pt x="2397443" y="106680"/>
                  <a:pt x="2391728" y="111443"/>
                  <a:pt x="2385060" y="115253"/>
                </a:cubicBezTo>
                <a:cubicBezTo>
                  <a:pt x="2382203" y="117158"/>
                  <a:pt x="2378393" y="120968"/>
                  <a:pt x="2375535" y="123825"/>
                </a:cubicBezTo>
                <a:lnTo>
                  <a:pt x="2370773" y="128588"/>
                </a:lnTo>
                <a:lnTo>
                  <a:pt x="2369820" y="129540"/>
                </a:lnTo>
                <a:cubicBezTo>
                  <a:pt x="2368868" y="130493"/>
                  <a:pt x="2369820" y="129540"/>
                  <a:pt x="2369820" y="129540"/>
                </a:cubicBezTo>
                <a:lnTo>
                  <a:pt x="2368868" y="130493"/>
                </a:lnTo>
                <a:lnTo>
                  <a:pt x="2366963" y="132398"/>
                </a:lnTo>
                <a:cubicBezTo>
                  <a:pt x="2361248" y="139065"/>
                  <a:pt x="2355533" y="144780"/>
                  <a:pt x="2350770" y="152400"/>
                </a:cubicBezTo>
                <a:cubicBezTo>
                  <a:pt x="2345055" y="159068"/>
                  <a:pt x="2342198" y="167640"/>
                  <a:pt x="2337435" y="176213"/>
                </a:cubicBezTo>
                <a:cubicBezTo>
                  <a:pt x="2329815" y="193358"/>
                  <a:pt x="2324100" y="211455"/>
                  <a:pt x="2320290" y="231458"/>
                </a:cubicBezTo>
                <a:cubicBezTo>
                  <a:pt x="2315528" y="251460"/>
                  <a:pt x="2312670" y="272415"/>
                  <a:pt x="2308860" y="294323"/>
                </a:cubicBezTo>
                <a:cubicBezTo>
                  <a:pt x="2305050" y="316230"/>
                  <a:pt x="2300288" y="338138"/>
                  <a:pt x="2291715" y="360998"/>
                </a:cubicBezTo>
                <a:cubicBezTo>
                  <a:pt x="2289810" y="366713"/>
                  <a:pt x="2286953" y="372428"/>
                  <a:pt x="2285048" y="378143"/>
                </a:cubicBezTo>
                <a:cubicBezTo>
                  <a:pt x="2282190" y="383858"/>
                  <a:pt x="2279333" y="389573"/>
                  <a:pt x="2276475" y="394335"/>
                </a:cubicBezTo>
                <a:cubicBezTo>
                  <a:pt x="2269808" y="404813"/>
                  <a:pt x="2262188" y="417195"/>
                  <a:pt x="2254568" y="424815"/>
                </a:cubicBezTo>
                <a:cubicBezTo>
                  <a:pt x="2237423" y="443865"/>
                  <a:pt x="2215515" y="459105"/>
                  <a:pt x="2190750" y="469583"/>
                </a:cubicBezTo>
                <a:cubicBezTo>
                  <a:pt x="2166938" y="480060"/>
                  <a:pt x="2140268" y="485775"/>
                  <a:pt x="2115503" y="490538"/>
                </a:cubicBezTo>
                <a:cubicBezTo>
                  <a:pt x="2089785" y="495300"/>
                  <a:pt x="2064068" y="499110"/>
                  <a:pt x="2038350" y="504825"/>
                </a:cubicBezTo>
                <a:cubicBezTo>
                  <a:pt x="2012633" y="510540"/>
                  <a:pt x="1987868" y="520065"/>
                  <a:pt x="1966913" y="533400"/>
                </a:cubicBezTo>
                <a:cubicBezTo>
                  <a:pt x="1945005" y="548640"/>
                  <a:pt x="1927860" y="567690"/>
                  <a:pt x="1915478" y="592455"/>
                </a:cubicBezTo>
                <a:cubicBezTo>
                  <a:pt x="1904048" y="616268"/>
                  <a:pt x="1896428" y="643890"/>
                  <a:pt x="1891665" y="671513"/>
                </a:cubicBezTo>
                <a:cubicBezTo>
                  <a:pt x="1888808" y="685800"/>
                  <a:pt x="1886903" y="700088"/>
                  <a:pt x="1884045" y="714375"/>
                </a:cubicBezTo>
                <a:cubicBezTo>
                  <a:pt x="1881188" y="728663"/>
                  <a:pt x="1878330" y="743903"/>
                  <a:pt x="1874520" y="758190"/>
                </a:cubicBezTo>
                <a:cubicBezTo>
                  <a:pt x="1866900" y="787718"/>
                  <a:pt x="1855470" y="817245"/>
                  <a:pt x="1834515" y="842963"/>
                </a:cubicBezTo>
                <a:lnTo>
                  <a:pt x="1826895" y="851535"/>
                </a:lnTo>
                <a:lnTo>
                  <a:pt x="1823085" y="855345"/>
                </a:lnTo>
                <a:cubicBezTo>
                  <a:pt x="1822133" y="856298"/>
                  <a:pt x="1822133" y="856298"/>
                  <a:pt x="1821180" y="857250"/>
                </a:cubicBezTo>
                <a:lnTo>
                  <a:pt x="1820228" y="858203"/>
                </a:lnTo>
                <a:lnTo>
                  <a:pt x="1818323" y="860108"/>
                </a:lnTo>
                <a:cubicBezTo>
                  <a:pt x="1812608" y="864870"/>
                  <a:pt x="1806893" y="871538"/>
                  <a:pt x="1799273" y="875348"/>
                </a:cubicBezTo>
                <a:cubicBezTo>
                  <a:pt x="1792605" y="880110"/>
                  <a:pt x="1785938" y="884873"/>
                  <a:pt x="1778318" y="887730"/>
                </a:cubicBezTo>
                <a:lnTo>
                  <a:pt x="1767840" y="896303"/>
                </a:lnTo>
                <a:lnTo>
                  <a:pt x="1756410" y="901065"/>
                </a:lnTo>
                <a:cubicBezTo>
                  <a:pt x="1726883" y="912495"/>
                  <a:pt x="1695450" y="918210"/>
                  <a:pt x="1664970" y="922973"/>
                </a:cubicBezTo>
                <a:cubicBezTo>
                  <a:pt x="1634490" y="927735"/>
                  <a:pt x="1604010" y="933450"/>
                  <a:pt x="1576388" y="943928"/>
                </a:cubicBezTo>
                <a:cubicBezTo>
                  <a:pt x="1572578" y="944880"/>
                  <a:pt x="1569720" y="946785"/>
                  <a:pt x="1565910" y="947738"/>
                </a:cubicBezTo>
                <a:lnTo>
                  <a:pt x="1556385" y="952500"/>
                </a:lnTo>
                <a:cubicBezTo>
                  <a:pt x="1549718" y="955358"/>
                  <a:pt x="1544003" y="960120"/>
                  <a:pt x="1538288" y="963930"/>
                </a:cubicBezTo>
                <a:cubicBezTo>
                  <a:pt x="1535430" y="965835"/>
                  <a:pt x="1532573" y="968693"/>
                  <a:pt x="1529715" y="970598"/>
                </a:cubicBezTo>
                <a:lnTo>
                  <a:pt x="1521143" y="978218"/>
                </a:lnTo>
                <a:lnTo>
                  <a:pt x="1520190" y="979170"/>
                </a:lnTo>
                <a:cubicBezTo>
                  <a:pt x="1520190" y="979170"/>
                  <a:pt x="1519238" y="980123"/>
                  <a:pt x="1519238" y="980123"/>
                </a:cubicBezTo>
                <a:lnTo>
                  <a:pt x="1517333" y="982028"/>
                </a:lnTo>
                <a:lnTo>
                  <a:pt x="1513523" y="985838"/>
                </a:lnTo>
                <a:lnTo>
                  <a:pt x="1505903" y="994410"/>
                </a:lnTo>
                <a:cubicBezTo>
                  <a:pt x="1502093" y="1000125"/>
                  <a:pt x="1497330" y="1006793"/>
                  <a:pt x="1493520" y="1013460"/>
                </a:cubicBezTo>
                <a:cubicBezTo>
                  <a:pt x="1490663" y="1020128"/>
                  <a:pt x="1485900" y="1026795"/>
                  <a:pt x="1483995" y="1033463"/>
                </a:cubicBezTo>
                <a:cubicBezTo>
                  <a:pt x="1481138" y="1040130"/>
                  <a:pt x="1478280" y="1047750"/>
                  <a:pt x="1476375" y="1055370"/>
                </a:cubicBezTo>
                <a:lnTo>
                  <a:pt x="1473518" y="1066800"/>
                </a:lnTo>
                <a:lnTo>
                  <a:pt x="1470660" y="1078230"/>
                </a:lnTo>
                <a:cubicBezTo>
                  <a:pt x="1463040" y="1108710"/>
                  <a:pt x="1460183" y="1140143"/>
                  <a:pt x="1453515" y="1171575"/>
                </a:cubicBezTo>
                <a:cubicBezTo>
                  <a:pt x="1451610" y="1179195"/>
                  <a:pt x="1449705" y="1187768"/>
                  <a:pt x="1447800" y="1195388"/>
                </a:cubicBezTo>
                <a:cubicBezTo>
                  <a:pt x="1445895" y="1203008"/>
                  <a:pt x="1443038" y="1211580"/>
                  <a:pt x="1440180" y="1219200"/>
                </a:cubicBezTo>
                <a:cubicBezTo>
                  <a:pt x="1438275" y="1223010"/>
                  <a:pt x="1437323" y="1226820"/>
                  <a:pt x="1435418" y="1230630"/>
                </a:cubicBezTo>
                <a:lnTo>
                  <a:pt x="1429703" y="1242060"/>
                </a:lnTo>
                <a:cubicBezTo>
                  <a:pt x="1425893" y="1249680"/>
                  <a:pt x="1420178" y="1257300"/>
                  <a:pt x="1416368" y="1263968"/>
                </a:cubicBezTo>
                <a:cubicBezTo>
                  <a:pt x="1411605" y="1271588"/>
                  <a:pt x="1405890" y="1276350"/>
                  <a:pt x="1401128" y="1283018"/>
                </a:cubicBezTo>
                <a:cubicBezTo>
                  <a:pt x="1401128" y="1283018"/>
                  <a:pt x="1400175" y="1283970"/>
                  <a:pt x="1399223" y="1284923"/>
                </a:cubicBezTo>
                <a:lnTo>
                  <a:pt x="1398270" y="1285875"/>
                </a:lnTo>
                <a:lnTo>
                  <a:pt x="1395413" y="1287780"/>
                </a:lnTo>
                <a:lnTo>
                  <a:pt x="1390650" y="1292543"/>
                </a:lnTo>
                <a:cubicBezTo>
                  <a:pt x="1387793" y="1295400"/>
                  <a:pt x="1383983" y="1298258"/>
                  <a:pt x="1381125" y="1301115"/>
                </a:cubicBezTo>
                <a:cubicBezTo>
                  <a:pt x="1366838" y="1310640"/>
                  <a:pt x="1352550" y="1319213"/>
                  <a:pt x="1336358" y="1325880"/>
                </a:cubicBezTo>
                <a:lnTo>
                  <a:pt x="1324928" y="1330643"/>
                </a:lnTo>
                <a:lnTo>
                  <a:pt x="1312545" y="1334453"/>
                </a:lnTo>
                <a:cubicBezTo>
                  <a:pt x="1304925" y="1337310"/>
                  <a:pt x="1296353" y="1339215"/>
                  <a:pt x="1288733" y="1341120"/>
                </a:cubicBezTo>
                <a:cubicBezTo>
                  <a:pt x="1272540" y="1343978"/>
                  <a:pt x="1256348" y="1346835"/>
                  <a:pt x="1241108" y="1349693"/>
                </a:cubicBezTo>
                <a:cubicBezTo>
                  <a:pt x="1209675" y="1355408"/>
                  <a:pt x="1179195" y="1361123"/>
                  <a:pt x="1150620" y="1372553"/>
                </a:cubicBezTo>
                <a:cubicBezTo>
                  <a:pt x="1143000" y="1375410"/>
                  <a:pt x="1137285" y="1379220"/>
                  <a:pt x="1130618" y="1382078"/>
                </a:cubicBezTo>
                <a:cubicBezTo>
                  <a:pt x="1123950" y="1385888"/>
                  <a:pt x="1118235" y="1389698"/>
                  <a:pt x="1112520" y="1393508"/>
                </a:cubicBezTo>
                <a:lnTo>
                  <a:pt x="1103948" y="1401128"/>
                </a:lnTo>
                <a:lnTo>
                  <a:pt x="1099185" y="1404938"/>
                </a:lnTo>
                <a:lnTo>
                  <a:pt x="1097280" y="1406843"/>
                </a:lnTo>
                <a:cubicBezTo>
                  <a:pt x="1096328" y="1406843"/>
                  <a:pt x="1097280" y="1406843"/>
                  <a:pt x="1097280" y="1407795"/>
                </a:cubicBezTo>
                <a:lnTo>
                  <a:pt x="1096328" y="1408748"/>
                </a:lnTo>
                <a:lnTo>
                  <a:pt x="1088708" y="1417320"/>
                </a:lnTo>
                <a:cubicBezTo>
                  <a:pt x="1085850" y="1420178"/>
                  <a:pt x="1083945" y="1423035"/>
                  <a:pt x="1082040" y="1425893"/>
                </a:cubicBezTo>
                <a:cubicBezTo>
                  <a:pt x="1064895" y="1450658"/>
                  <a:pt x="1055370" y="1479233"/>
                  <a:pt x="1048703" y="1508760"/>
                </a:cubicBezTo>
                <a:cubicBezTo>
                  <a:pt x="1045845" y="1524000"/>
                  <a:pt x="1042988" y="1539240"/>
                  <a:pt x="1040130" y="1554480"/>
                </a:cubicBezTo>
                <a:cubicBezTo>
                  <a:pt x="1037273" y="1569720"/>
                  <a:pt x="1034415" y="1585913"/>
                  <a:pt x="1031558" y="1601153"/>
                </a:cubicBezTo>
                <a:cubicBezTo>
                  <a:pt x="1029653" y="1608773"/>
                  <a:pt x="1027748" y="1616393"/>
                  <a:pt x="1025843" y="1624965"/>
                </a:cubicBezTo>
                <a:cubicBezTo>
                  <a:pt x="1024890" y="1628775"/>
                  <a:pt x="1023938" y="1632585"/>
                  <a:pt x="1022033" y="1636395"/>
                </a:cubicBezTo>
                <a:lnTo>
                  <a:pt x="1017270" y="1647825"/>
                </a:lnTo>
                <a:cubicBezTo>
                  <a:pt x="1011555" y="1663065"/>
                  <a:pt x="1002983" y="1677353"/>
                  <a:pt x="993458" y="1691640"/>
                </a:cubicBezTo>
                <a:cubicBezTo>
                  <a:pt x="988695" y="1698308"/>
                  <a:pt x="982980" y="1704023"/>
                  <a:pt x="978218" y="1709738"/>
                </a:cubicBezTo>
                <a:cubicBezTo>
                  <a:pt x="978218" y="1709738"/>
                  <a:pt x="977265" y="1711643"/>
                  <a:pt x="976313" y="1711643"/>
                </a:cubicBezTo>
                <a:lnTo>
                  <a:pt x="975360" y="1712595"/>
                </a:lnTo>
                <a:lnTo>
                  <a:pt x="973455" y="1714500"/>
                </a:lnTo>
                <a:lnTo>
                  <a:pt x="968693" y="1718310"/>
                </a:lnTo>
                <a:cubicBezTo>
                  <a:pt x="965835" y="1721168"/>
                  <a:pt x="962025" y="1724025"/>
                  <a:pt x="959168" y="1726883"/>
                </a:cubicBezTo>
                <a:cubicBezTo>
                  <a:pt x="952500" y="1731645"/>
                  <a:pt x="945833" y="1736408"/>
                  <a:pt x="938213" y="1740218"/>
                </a:cubicBezTo>
                <a:cubicBezTo>
                  <a:pt x="930593" y="1744028"/>
                  <a:pt x="923925" y="1747838"/>
                  <a:pt x="916305" y="1750695"/>
                </a:cubicBezTo>
                <a:cubicBezTo>
                  <a:pt x="908685" y="1753553"/>
                  <a:pt x="901065" y="1756410"/>
                  <a:pt x="893445" y="1759268"/>
                </a:cubicBezTo>
                <a:lnTo>
                  <a:pt x="882015" y="1763078"/>
                </a:lnTo>
                <a:cubicBezTo>
                  <a:pt x="878205" y="1764030"/>
                  <a:pt x="874395" y="1764983"/>
                  <a:pt x="870585" y="1765935"/>
                </a:cubicBezTo>
                <a:cubicBezTo>
                  <a:pt x="855345" y="1769745"/>
                  <a:pt x="840105" y="1772603"/>
                  <a:pt x="825818" y="1775460"/>
                </a:cubicBezTo>
                <a:cubicBezTo>
                  <a:pt x="796290" y="1780223"/>
                  <a:pt x="767715" y="1785938"/>
                  <a:pt x="741045" y="1794510"/>
                </a:cubicBezTo>
                <a:cubicBezTo>
                  <a:pt x="734378" y="1797368"/>
                  <a:pt x="727710" y="1799273"/>
                  <a:pt x="721995" y="1802130"/>
                </a:cubicBezTo>
                <a:cubicBezTo>
                  <a:pt x="716280" y="1804988"/>
                  <a:pt x="709613" y="1807845"/>
                  <a:pt x="703898" y="1811655"/>
                </a:cubicBezTo>
                <a:lnTo>
                  <a:pt x="696278" y="1817370"/>
                </a:lnTo>
                <a:cubicBezTo>
                  <a:pt x="693420" y="1819275"/>
                  <a:pt x="690563" y="1820228"/>
                  <a:pt x="688658" y="1823085"/>
                </a:cubicBezTo>
                <a:lnTo>
                  <a:pt x="680085" y="1830705"/>
                </a:lnTo>
                <a:lnTo>
                  <a:pt x="676275" y="1834515"/>
                </a:lnTo>
                <a:lnTo>
                  <a:pt x="675323" y="1835468"/>
                </a:lnTo>
                <a:cubicBezTo>
                  <a:pt x="674370" y="1835468"/>
                  <a:pt x="676275" y="1834515"/>
                  <a:pt x="675323" y="1835468"/>
                </a:cubicBezTo>
                <a:lnTo>
                  <a:pt x="673418" y="1837373"/>
                </a:lnTo>
                <a:cubicBezTo>
                  <a:pt x="655320" y="1856423"/>
                  <a:pt x="643890" y="1880235"/>
                  <a:pt x="635318" y="1905953"/>
                </a:cubicBezTo>
                <a:cubicBezTo>
                  <a:pt x="626745" y="1931670"/>
                  <a:pt x="622935" y="1958340"/>
                  <a:pt x="619125" y="1985963"/>
                </a:cubicBezTo>
                <a:cubicBezTo>
                  <a:pt x="614363" y="2013585"/>
                  <a:pt x="609600" y="2041208"/>
                  <a:pt x="600075" y="2067878"/>
                </a:cubicBezTo>
                <a:cubicBezTo>
                  <a:pt x="595313" y="2081213"/>
                  <a:pt x="589598" y="2094548"/>
                  <a:pt x="581978" y="2106930"/>
                </a:cubicBezTo>
                <a:cubicBezTo>
                  <a:pt x="578168" y="2112645"/>
                  <a:pt x="573405" y="2120265"/>
                  <a:pt x="569595" y="2125028"/>
                </a:cubicBezTo>
                <a:lnTo>
                  <a:pt x="562928" y="2132648"/>
                </a:lnTo>
                <a:lnTo>
                  <a:pt x="560070" y="2136458"/>
                </a:lnTo>
                <a:lnTo>
                  <a:pt x="558165" y="2138363"/>
                </a:lnTo>
                <a:lnTo>
                  <a:pt x="557213" y="2139315"/>
                </a:lnTo>
                <a:cubicBezTo>
                  <a:pt x="555308" y="2141220"/>
                  <a:pt x="556260" y="2140268"/>
                  <a:pt x="555308" y="2141220"/>
                </a:cubicBezTo>
                <a:cubicBezTo>
                  <a:pt x="535305" y="2161223"/>
                  <a:pt x="509588" y="2175510"/>
                  <a:pt x="484823" y="2185035"/>
                </a:cubicBezTo>
                <a:cubicBezTo>
                  <a:pt x="460058" y="2194560"/>
                  <a:pt x="434340" y="2199323"/>
                  <a:pt x="410528" y="2204085"/>
                </a:cubicBezTo>
                <a:cubicBezTo>
                  <a:pt x="362903" y="2212658"/>
                  <a:pt x="319088" y="2220278"/>
                  <a:pt x="284798" y="2239328"/>
                </a:cubicBezTo>
                <a:cubicBezTo>
                  <a:pt x="277178" y="2245043"/>
                  <a:pt x="269558" y="2247900"/>
                  <a:pt x="261938" y="2256473"/>
                </a:cubicBezTo>
                <a:lnTo>
                  <a:pt x="256223" y="2262188"/>
                </a:lnTo>
                <a:lnTo>
                  <a:pt x="254318" y="2263140"/>
                </a:lnTo>
                <a:lnTo>
                  <a:pt x="253365" y="2264093"/>
                </a:lnTo>
                <a:cubicBezTo>
                  <a:pt x="255270" y="2262188"/>
                  <a:pt x="253365" y="2264093"/>
                  <a:pt x="253365" y="2264093"/>
                </a:cubicBezTo>
                <a:lnTo>
                  <a:pt x="251460" y="2266950"/>
                </a:lnTo>
                <a:cubicBezTo>
                  <a:pt x="248603" y="2270760"/>
                  <a:pt x="245745" y="2273618"/>
                  <a:pt x="242888" y="2277428"/>
                </a:cubicBezTo>
                <a:cubicBezTo>
                  <a:pt x="232410" y="2292668"/>
                  <a:pt x="223838" y="2308860"/>
                  <a:pt x="218123" y="2326005"/>
                </a:cubicBezTo>
                <a:cubicBezTo>
                  <a:pt x="206693" y="2360295"/>
                  <a:pt x="202883" y="2396490"/>
                  <a:pt x="196215" y="2429828"/>
                </a:cubicBezTo>
                <a:cubicBezTo>
                  <a:pt x="190500" y="2464118"/>
                  <a:pt x="181928" y="2496503"/>
                  <a:pt x="167640" y="2524125"/>
                </a:cubicBezTo>
                <a:cubicBezTo>
                  <a:pt x="164783" y="2530793"/>
                  <a:pt x="160020" y="2538413"/>
                  <a:pt x="155258" y="2545080"/>
                </a:cubicBezTo>
                <a:cubicBezTo>
                  <a:pt x="153353" y="2547938"/>
                  <a:pt x="150495" y="2551748"/>
                  <a:pt x="148590" y="2554605"/>
                </a:cubicBezTo>
                <a:cubicBezTo>
                  <a:pt x="146685" y="2557463"/>
                  <a:pt x="144780" y="2559368"/>
                  <a:pt x="141923" y="2562225"/>
                </a:cubicBezTo>
                <a:cubicBezTo>
                  <a:pt x="140018" y="2564130"/>
                  <a:pt x="138113" y="2566988"/>
                  <a:pt x="136208" y="2568893"/>
                </a:cubicBezTo>
                <a:cubicBezTo>
                  <a:pt x="137160" y="2567940"/>
                  <a:pt x="134303" y="2570798"/>
                  <a:pt x="135255" y="2570798"/>
                </a:cubicBezTo>
                <a:lnTo>
                  <a:pt x="135255" y="2570798"/>
                </a:lnTo>
                <a:lnTo>
                  <a:pt x="134303" y="2571750"/>
                </a:lnTo>
                <a:lnTo>
                  <a:pt x="132398" y="2573655"/>
                </a:lnTo>
                <a:lnTo>
                  <a:pt x="128588" y="2577465"/>
                </a:lnTo>
                <a:cubicBezTo>
                  <a:pt x="125730" y="2579370"/>
                  <a:pt x="123825" y="2582228"/>
                  <a:pt x="120968" y="2584133"/>
                </a:cubicBezTo>
                <a:cubicBezTo>
                  <a:pt x="118110" y="2586038"/>
                  <a:pt x="116205" y="2587943"/>
                  <a:pt x="113348" y="2589848"/>
                </a:cubicBezTo>
                <a:cubicBezTo>
                  <a:pt x="93345" y="2604135"/>
                  <a:pt x="74295" y="2612708"/>
                  <a:pt x="59055" y="2618423"/>
                </a:cubicBezTo>
                <a:cubicBezTo>
                  <a:pt x="43815" y="2624138"/>
                  <a:pt x="31432" y="2626995"/>
                  <a:pt x="23813" y="2628900"/>
                </a:cubicBezTo>
                <a:cubicBezTo>
                  <a:pt x="16192" y="2630805"/>
                  <a:pt x="12383" y="2631758"/>
                  <a:pt x="12383" y="2631758"/>
                </a:cubicBezTo>
                <a:lnTo>
                  <a:pt x="0" y="2580323"/>
                </a:lnTo>
                <a:close/>
              </a:path>
            </a:pathLst>
          </a:custGeom>
          <a:solidFill>
            <a:schemeClr val="accent5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EFDEEFA-4539-4329-9446-D5F45925E436}"/>
              </a:ext>
            </a:extLst>
          </p:cNvPr>
          <p:cNvSpPr/>
          <p:nvPr userDrawn="1"/>
        </p:nvSpPr>
        <p:spPr>
          <a:xfrm>
            <a:off x="0" y="35066"/>
            <a:ext cx="5064437" cy="5375622"/>
          </a:xfrm>
          <a:custGeom>
            <a:avLst/>
            <a:gdLst>
              <a:gd name="connsiteX0" fmla="*/ 0 w 2201227"/>
              <a:gd name="connsiteY0" fmla="*/ 2324100 h 2336482"/>
              <a:gd name="connsiteX1" fmla="*/ 3810 w 2201227"/>
              <a:gd name="connsiteY1" fmla="*/ 2314575 h 2336482"/>
              <a:gd name="connsiteX2" fmla="*/ 5715 w 2201227"/>
              <a:gd name="connsiteY2" fmla="*/ 2308860 h 2336482"/>
              <a:gd name="connsiteX3" fmla="*/ 7620 w 2201227"/>
              <a:gd name="connsiteY3" fmla="*/ 2303145 h 2336482"/>
              <a:gd name="connsiteX4" fmla="*/ 11430 w 2201227"/>
              <a:gd name="connsiteY4" fmla="*/ 2287905 h 2336482"/>
              <a:gd name="connsiteX5" fmla="*/ 20955 w 2201227"/>
              <a:gd name="connsiteY5" fmla="*/ 2242185 h 2336482"/>
              <a:gd name="connsiteX6" fmla="*/ 34290 w 2201227"/>
              <a:gd name="connsiteY6" fmla="*/ 2177415 h 2336482"/>
              <a:gd name="connsiteX7" fmla="*/ 40005 w 2201227"/>
              <a:gd name="connsiteY7" fmla="*/ 2158365 h 2336482"/>
              <a:gd name="connsiteX8" fmla="*/ 47625 w 2201227"/>
              <a:gd name="connsiteY8" fmla="*/ 2138363 h 2336482"/>
              <a:gd name="connsiteX9" fmla="*/ 57150 w 2201227"/>
              <a:gd name="connsiteY9" fmla="*/ 2118360 h 2336482"/>
              <a:gd name="connsiteX10" fmla="*/ 69533 w 2201227"/>
              <a:gd name="connsiteY10" fmla="*/ 2098358 h 2336482"/>
              <a:gd name="connsiteX11" fmla="*/ 77153 w 2201227"/>
              <a:gd name="connsiteY11" fmla="*/ 2088833 h 2336482"/>
              <a:gd name="connsiteX12" fmla="*/ 85725 w 2201227"/>
              <a:gd name="connsiteY12" fmla="*/ 2079308 h 2336482"/>
              <a:gd name="connsiteX13" fmla="*/ 87630 w 2201227"/>
              <a:gd name="connsiteY13" fmla="*/ 2077403 h 2336482"/>
              <a:gd name="connsiteX14" fmla="*/ 88583 w 2201227"/>
              <a:gd name="connsiteY14" fmla="*/ 2076450 h 2336482"/>
              <a:gd name="connsiteX15" fmla="*/ 89535 w 2201227"/>
              <a:gd name="connsiteY15" fmla="*/ 2075498 h 2336482"/>
              <a:gd name="connsiteX16" fmla="*/ 90488 w 2201227"/>
              <a:gd name="connsiteY16" fmla="*/ 2074545 h 2336482"/>
              <a:gd name="connsiteX17" fmla="*/ 95250 w 2201227"/>
              <a:gd name="connsiteY17" fmla="*/ 2070735 h 2336482"/>
              <a:gd name="connsiteX18" fmla="*/ 103823 w 2201227"/>
              <a:gd name="connsiteY18" fmla="*/ 2063115 h 2336482"/>
              <a:gd name="connsiteX19" fmla="*/ 114300 w 2201227"/>
              <a:gd name="connsiteY19" fmla="*/ 2055495 h 2336482"/>
              <a:gd name="connsiteX20" fmla="*/ 125730 w 2201227"/>
              <a:gd name="connsiteY20" fmla="*/ 2047875 h 2336482"/>
              <a:gd name="connsiteX21" fmla="*/ 149543 w 2201227"/>
              <a:gd name="connsiteY21" fmla="*/ 2036445 h 2336482"/>
              <a:gd name="connsiteX22" fmla="*/ 257175 w 2201227"/>
              <a:gd name="connsiteY22" fmla="*/ 2009775 h 2336482"/>
              <a:gd name="connsiteX23" fmla="*/ 364808 w 2201227"/>
              <a:gd name="connsiteY23" fmla="*/ 1977390 h 2336482"/>
              <a:gd name="connsiteX24" fmla="*/ 376238 w 2201227"/>
              <a:gd name="connsiteY24" fmla="*/ 1969770 h 2336482"/>
              <a:gd name="connsiteX25" fmla="*/ 386715 w 2201227"/>
              <a:gd name="connsiteY25" fmla="*/ 1960245 h 2336482"/>
              <a:gd name="connsiteX26" fmla="*/ 392430 w 2201227"/>
              <a:gd name="connsiteY26" fmla="*/ 1955483 h 2336482"/>
              <a:gd name="connsiteX27" fmla="*/ 392430 w 2201227"/>
              <a:gd name="connsiteY27" fmla="*/ 1955483 h 2336482"/>
              <a:gd name="connsiteX28" fmla="*/ 393383 w 2201227"/>
              <a:gd name="connsiteY28" fmla="*/ 1954530 h 2336482"/>
              <a:gd name="connsiteX29" fmla="*/ 394335 w 2201227"/>
              <a:gd name="connsiteY29" fmla="*/ 1952625 h 2336482"/>
              <a:gd name="connsiteX30" fmla="*/ 397193 w 2201227"/>
              <a:gd name="connsiteY30" fmla="*/ 1949768 h 2336482"/>
              <a:gd name="connsiteX31" fmla="*/ 407670 w 2201227"/>
              <a:gd name="connsiteY31" fmla="*/ 1937385 h 2336482"/>
              <a:gd name="connsiteX32" fmla="*/ 415290 w 2201227"/>
              <a:gd name="connsiteY32" fmla="*/ 1925955 h 2336482"/>
              <a:gd name="connsiteX33" fmla="*/ 422910 w 2201227"/>
              <a:gd name="connsiteY33" fmla="*/ 1912620 h 2336482"/>
              <a:gd name="connsiteX34" fmla="*/ 428625 w 2201227"/>
              <a:gd name="connsiteY34" fmla="*/ 1898333 h 2336482"/>
              <a:gd name="connsiteX35" fmla="*/ 434340 w 2201227"/>
              <a:gd name="connsiteY35" fmla="*/ 1884045 h 2336482"/>
              <a:gd name="connsiteX36" fmla="*/ 449580 w 2201227"/>
              <a:gd name="connsiteY36" fmla="*/ 1820228 h 2336482"/>
              <a:gd name="connsiteX37" fmla="*/ 463868 w 2201227"/>
              <a:gd name="connsiteY37" fmla="*/ 1750695 h 2336482"/>
              <a:gd name="connsiteX38" fmla="*/ 494348 w 2201227"/>
              <a:gd name="connsiteY38" fmla="*/ 1681163 h 2336482"/>
              <a:gd name="connsiteX39" fmla="*/ 505778 w 2201227"/>
              <a:gd name="connsiteY39" fmla="*/ 1664970 h 2336482"/>
              <a:gd name="connsiteX40" fmla="*/ 512445 w 2201227"/>
              <a:gd name="connsiteY40" fmla="*/ 1657350 h 2336482"/>
              <a:gd name="connsiteX41" fmla="*/ 515303 w 2201227"/>
              <a:gd name="connsiteY41" fmla="*/ 1653540 h 2336482"/>
              <a:gd name="connsiteX42" fmla="*/ 517208 w 2201227"/>
              <a:gd name="connsiteY42" fmla="*/ 1651635 h 2336482"/>
              <a:gd name="connsiteX43" fmla="*/ 518160 w 2201227"/>
              <a:gd name="connsiteY43" fmla="*/ 1650683 h 2336482"/>
              <a:gd name="connsiteX44" fmla="*/ 520065 w 2201227"/>
              <a:gd name="connsiteY44" fmla="*/ 1648778 h 2336482"/>
              <a:gd name="connsiteX45" fmla="*/ 534353 w 2201227"/>
              <a:gd name="connsiteY45" fmla="*/ 1636395 h 2336482"/>
              <a:gd name="connsiteX46" fmla="*/ 551498 w 2201227"/>
              <a:gd name="connsiteY46" fmla="*/ 1624965 h 2336482"/>
              <a:gd name="connsiteX47" fmla="*/ 625793 w 2201227"/>
              <a:gd name="connsiteY47" fmla="*/ 1597343 h 2336482"/>
              <a:gd name="connsiteX48" fmla="*/ 701993 w 2201227"/>
              <a:gd name="connsiteY48" fmla="*/ 1583055 h 2336482"/>
              <a:gd name="connsiteX49" fmla="*/ 774383 w 2201227"/>
              <a:gd name="connsiteY49" fmla="*/ 1562100 h 2336482"/>
              <a:gd name="connsiteX50" fmla="*/ 832485 w 2201227"/>
              <a:gd name="connsiteY50" fmla="*/ 1517333 h 2336482"/>
              <a:gd name="connsiteX51" fmla="*/ 864870 w 2201227"/>
              <a:gd name="connsiteY51" fmla="*/ 1450658 h 2336482"/>
              <a:gd name="connsiteX52" fmla="*/ 881063 w 2201227"/>
              <a:gd name="connsiteY52" fmla="*/ 1372553 h 2336482"/>
              <a:gd name="connsiteX53" fmla="*/ 902970 w 2201227"/>
              <a:gd name="connsiteY53" fmla="*/ 1291590 h 2336482"/>
              <a:gd name="connsiteX54" fmla="*/ 952500 w 2201227"/>
              <a:gd name="connsiteY54" fmla="*/ 1221105 h 2336482"/>
              <a:gd name="connsiteX55" fmla="*/ 960120 w 2201227"/>
              <a:gd name="connsiteY55" fmla="*/ 1214438 h 2336482"/>
              <a:gd name="connsiteX56" fmla="*/ 969645 w 2201227"/>
              <a:gd name="connsiteY56" fmla="*/ 1207770 h 2336482"/>
              <a:gd name="connsiteX57" fmla="*/ 979170 w 2201227"/>
              <a:gd name="connsiteY57" fmla="*/ 1202055 h 2336482"/>
              <a:gd name="connsiteX58" fmla="*/ 988695 w 2201227"/>
              <a:gd name="connsiteY58" fmla="*/ 1197293 h 2336482"/>
              <a:gd name="connsiteX59" fmla="*/ 998220 w 2201227"/>
              <a:gd name="connsiteY59" fmla="*/ 1192530 h 2336482"/>
              <a:gd name="connsiteX60" fmla="*/ 1008698 w 2201227"/>
              <a:gd name="connsiteY60" fmla="*/ 1188720 h 2336482"/>
              <a:gd name="connsiteX61" fmla="*/ 1028700 w 2201227"/>
              <a:gd name="connsiteY61" fmla="*/ 1182053 h 2336482"/>
              <a:gd name="connsiteX62" fmla="*/ 1110615 w 2201227"/>
              <a:gd name="connsiteY62" fmla="*/ 1164908 h 2336482"/>
              <a:gd name="connsiteX63" fmla="*/ 1188720 w 2201227"/>
              <a:gd name="connsiteY63" fmla="*/ 1144905 h 2336482"/>
              <a:gd name="connsiteX64" fmla="*/ 1252538 w 2201227"/>
              <a:gd name="connsiteY64" fmla="*/ 1101090 h 2336482"/>
              <a:gd name="connsiteX65" fmla="*/ 1259205 w 2201227"/>
              <a:gd name="connsiteY65" fmla="*/ 1093470 h 2336482"/>
              <a:gd name="connsiteX66" fmla="*/ 1264920 w 2201227"/>
              <a:gd name="connsiteY66" fmla="*/ 1085850 h 2336482"/>
              <a:gd name="connsiteX67" fmla="*/ 1270635 w 2201227"/>
              <a:gd name="connsiteY67" fmla="*/ 1078230 h 2336482"/>
              <a:gd name="connsiteX68" fmla="*/ 1275398 w 2201227"/>
              <a:gd name="connsiteY68" fmla="*/ 1069658 h 2336482"/>
              <a:gd name="connsiteX69" fmla="*/ 1280160 w 2201227"/>
              <a:gd name="connsiteY69" fmla="*/ 1061085 h 2336482"/>
              <a:gd name="connsiteX70" fmla="*/ 1283970 w 2201227"/>
              <a:gd name="connsiteY70" fmla="*/ 1051560 h 2336482"/>
              <a:gd name="connsiteX71" fmla="*/ 1287780 w 2201227"/>
              <a:gd name="connsiteY71" fmla="*/ 1042035 h 2336482"/>
              <a:gd name="connsiteX72" fmla="*/ 1290638 w 2201227"/>
              <a:gd name="connsiteY72" fmla="*/ 1032510 h 2336482"/>
              <a:gd name="connsiteX73" fmla="*/ 1295400 w 2201227"/>
              <a:gd name="connsiteY73" fmla="*/ 1013460 h 2336482"/>
              <a:gd name="connsiteX74" fmla="*/ 1300163 w 2201227"/>
              <a:gd name="connsiteY74" fmla="*/ 993458 h 2336482"/>
              <a:gd name="connsiteX75" fmla="*/ 1307783 w 2201227"/>
              <a:gd name="connsiteY75" fmla="*/ 953453 h 2336482"/>
              <a:gd name="connsiteX76" fmla="*/ 1316355 w 2201227"/>
              <a:gd name="connsiteY76" fmla="*/ 913448 h 2336482"/>
              <a:gd name="connsiteX77" fmla="*/ 1327785 w 2201227"/>
              <a:gd name="connsiteY77" fmla="*/ 873443 h 2336482"/>
              <a:gd name="connsiteX78" fmla="*/ 1373505 w 2201227"/>
              <a:gd name="connsiteY78" fmla="*/ 802958 h 2336482"/>
              <a:gd name="connsiteX79" fmla="*/ 1388745 w 2201227"/>
              <a:gd name="connsiteY79" fmla="*/ 789623 h 2336482"/>
              <a:gd name="connsiteX80" fmla="*/ 1406843 w 2201227"/>
              <a:gd name="connsiteY80" fmla="*/ 778193 h 2336482"/>
              <a:gd name="connsiteX81" fmla="*/ 1424940 w 2201227"/>
              <a:gd name="connsiteY81" fmla="*/ 768668 h 2336482"/>
              <a:gd name="connsiteX82" fmla="*/ 1443990 w 2201227"/>
              <a:gd name="connsiteY82" fmla="*/ 761048 h 2336482"/>
              <a:gd name="connsiteX83" fmla="*/ 1521143 w 2201227"/>
              <a:gd name="connsiteY83" fmla="*/ 742950 h 2336482"/>
              <a:gd name="connsiteX84" fmla="*/ 1595438 w 2201227"/>
              <a:gd name="connsiteY84" fmla="*/ 726758 h 2336482"/>
              <a:gd name="connsiteX85" fmla="*/ 1659255 w 2201227"/>
              <a:gd name="connsiteY85" fmla="*/ 695325 h 2336482"/>
              <a:gd name="connsiteX86" fmla="*/ 1672590 w 2201227"/>
              <a:gd name="connsiteY86" fmla="*/ 683895 h 2336482"/>
              <a:gd name="connsiteX87" fmla="*/ 1684020 w 2201227"/>
              <a:gd name="connsiteY87" fmla="*/ 670560 h 2336482"/>
              <a:gd name="connsiteX88" fmla="*/ 1702118 w 2201227"/>
              <a:gd name="connsiteY88" fmla="*/ 641033 h 2336482"/>
              <a:gd name="connsiteX89" fmla="*/ 1724025 w 2201227"/>
              <a:gd name="connsiteY89" fmla="*/ 574358 h 2336482"/>
              <a:gd name="connsiteX90" fmla="*/ 1730693 w 2201227"/>
              <a:gd name="connsiteY90" fmla="*/ 540068 h 2336482"/>
              <a:gd name="connsiteX91" fmla="*/ 1737360 w 2201227"/>
              <a:gd name="connsiteY91" fmla="*/ 505778 h 2336482"/>
              <a:gd name="connsiteX92" fmla="*/ 1756410 w 2201227"/>
              <a:gd name="connsiteY92" fmla="*/ 439103 h 2336482"/>
              <a:gd name="connsiteX93" fmla="*/ 1793558 w 2201227"/>
              <a:gd name="connsiteY93" fmla="*/ 381953 h 2336482"/>
              <a:gd name="connsiteX94" fmla="*/ 1794510 w 2201227"/>
              <a:gd name="connsiteY94" fmla="*/ 381000 h 2336482"/>
              <a:gd name="connsiteX95" fmla="*/ 1795463 w 2201227"/>
              <a:gd name="connsiteY95" fmla="*/ 380048 h 2336482"/>
              <a:gd name="connsiteX96" fmla="*/ 1797368 w 2201227"/>
              <a:gd name="connsiteY96" fmla="*/ 379095 h 2336482"/>
              <a:gd name="connsiteX97" fmla="*/ 1800225 w 2201227"/>
              <a:gd name="connsiteY97" fmla="*/ 376238 h 2336482"/>
              <a:gd name="connsiteX98" fmla="*/ 1805940 w 2201227"/>
              <a:gd name="connsiteY98" fmla="*/ 370523 h 2336482"/>
              <a:gd name="connsiteX99" fmla="*/ 1819275 w 2201227"/>
              <a:gd name="connsiteY99" fmla="*/ 360998 h 2336482"/>
              <a:gd name="connsiteX100" fmla="*/ 1847850 w 2201227"/>
              <a:gd name="connsiteY100" fmla="*/ 344805 h 2336482"/>
              <a:gd name="connsiteX101" fmla="*/ 1877378 w 2201227"/>
              <a:gd name="connsiteY101" fmla="*/ 334328 h 2336482"/>
              <a:gd name="connsiteX102" fmla="*/ 1906905 w 2201227"/>
              <a:gd name="connsiteY102" fmla="*/ 326708 h 2336482"/>
              <a:gd name="connsiteX103" fmla="*/ 1964055 w 2201227"/>
              <a:gd name="connsiteY103" fmla="*/ 316230 h 2336482"/>
              <a:gd name="connsiteX104" fmla="*/ 2063115 w 2201227"/>
              <a:gd name="connsiteY104" fmla="*/ 285750 h 2336482"/>
              <a:gd name="connsiteX105" fmla="*/ 2082165 w 2201227"/>
              <a:gd name="connsiteY105" fmla="*/ 272415 h 2336482"/>
              <a:gd name="connsiteX106" fmla="*/ 2090738 w 2201227"/>
              <a:gd name="connsiteY106" fmla="*/ 264795 h 2336482"/>
              <a:gd name="connsiteX107" fmla="*/ 2094548 w 2201227"/>
              <a:gd name="connsiteY107" fmla="*/ 260985 h 2336482"/>
              <a:gd name="connsiteX108" fmla="*/ 2095500 w 2201227"/>
              <a:gd name="connsiteY108" fmla="*/ 260033 h 2336482"/>
              <a:gd name="connsiteX109" fmla="*/ 2096453 w 2201227"/>
              <a:gd name="connsiteY109" fmla="*/ 259080 h 2336482"/>
              <a:gd name="connsiteX110" fmla="*/ 2098358 w 2201227"/>
              <a:gd name="connsiteY110" fmla="*/ 257175 h 2336482"/>
              <a:gd name="connsiteX111" fmla="*/ 2105978 w 2201227"/>
              <a:gd name="connsiteY111" fmla="*/ 248603 h 2336482"/>
              <a:gd name="connsiteX112" fmla="*/ 2112645 w 2201227"/>
              <a:gd name="connsiteY112" fmla="*/ 240030 h 2336482"/>
              <a:gd name="connsiteX113" fmla="*/ 2123123 w 2201227"/>
              <a:gd name="connsiteY113" fmla="*/ 221933 h 2336482"/>
              <a:gd name="connsiteX114" fmla="*/ 2146935 w 2201227"/>
              <a:gd name="connsiteY114" fmla="*/ 148590 h 2336482"/>
              <a:gd name="connsiteX115" fmla="*/ 2158365 w 2201227"/>
              <a:gd name="connsiteY115" fmla="*/ 85725 h 2336482"/>
              <a:gd name="connsiteX116" fmla="*/ 2169795 w 2201227"/>
              <a:gd name="connsiteY116" fmla="*/ 38100 h 2336482"/>
              <a:gd name="connsiteX117" fmla="*/ 2180273 w 2201227"/>
              <a:gd name="connsiteY117" fmla="*/ 9525 h 2336482"/>
              <a:gd name="connsiteX118" fmla="*/ 2185035 w 2201227"/>
              <a:gd name="connsiteY118" fmla="*/ 0 h 2336482"/>
              <a:gd name="connsiteX119" fmla="*/ 2201228 w 2201227"/>
              <a:gd name="connsiteY119" fmla="*/ 8573 h 2336482"/>
              <a:gd name="connsiteX120" fmla="*/ 2197418 w 2201227"/>
              <a:gd name="connsiteY120" fmla="*/ 17145 h 2336482"/>
              <a:gd name="connsiteX121" fmla="*/ 2186940 w 2201227"/>
              <a:gd name="connsiteY121" fmla="*/ 43815 h 2336482"/>
              <a:gd name="connsiteX122" fmla="*/ 2175510 w 2201227"/>
              <a:gd name="connsiteY122" fmla="*/ 88583 h 2336482"/>
              <a:gd name="connsiteX123" fmla="*/ 2169795 w 2201227"/>
              <a:gd name="connsiteY123" fmla="*/ 118110 h 2336482"/>
              <a:gd name="connsiteX124" fmla="*/ 2164080 w 2201227"/>
              <a:gd name="connsiteY124" fmla="*/ 152400 h 2336482"/>
              <a:gd name="connsiteX125" fmla="*/ 2138363 w 2201227"/>
              <a:gd name="connsiteY125" fmla="*/ 230505 h 2336482"/>
              <a:gd name="connsiteX126" fmla="*/ 2125980 w 2201227"/>
              <a:gd name="connsiteY126" fmla="*/ 250508 h 2336482"/>
              <a:gd name="connsiteX127" fmla="*/ 2118360 w 2201227"/>
              <a:gd name="connsiteY127" fmla="*/ 260033 h 2336482"/>
              <a:gd name="connsiteX128" fmla="*/ 2110740 w 2201227"/>
              <a:gd name="connsiteY128" fmla="*/ 268605 h 2336482"/>
              <a:gd name="connsiteX129" fmla="*/ 2108835 w 2201227"/>
              <a:gd name="connsiteY129" fmla="*/ 270510 h 2336482"/>
              <a:gd name="connsiteX130" fmla="*/ 2107883 w 2201227"/>
              <a:gd name="connsiteY130" fmla="*/ 271463 h 2336482"/>
              <a:gd name="connsiteX131" fmla="*/ 2105978 w 2201227"/>
              <a:gd name="connsiteY131" fmla="*/ 273368 h 2336482"/>
              <a:gd name="connsiteX132" fmla="*/ 2101215 w 2201227"/>
              <a:gd name="connsiteY132" fmla="*/ 277178 h 2336482"/>
              <a:gd name="connsiteX133" fmla="*/ 2091690 w 2201227"/>
              <a:gd name="connsiteY133" fmla="*/ 285750 h 2336482"/>
              <a:gd name="connsiteX134" fmla="*/ 2069783 w 2201227"/>
              <a:gd name="connsiteY134" fmla="*/ 300038 h 2336482"/>
              <a:gd name="connsiteX135" fmla="*/ 1965008 w 2201227"/>
              <a:gd name="connsiteY135" fmla="*/ 332423 h 2336482"/>
              <a:gd name="connsiteX136" fmla="*/ 1851660 w 2201227"/>
              <a:gd name="connsiteY136" fmla="*/ 360045 h 2336482"/>
              <a:gd name="connsiteX137" fmla="*/ 1825943 w 2201227"/>
              <a:gd name="connsiteY137" fmla="*/ 374333 h 2336482"/>
              <a:gd name="connsiteX138" fmla="*/ 1813560 w 2201227"/>
              <a:gd name="connsiteY138" fmla="*/ 382905 h 2336482"/>
              <a:gd name="connsiteX139" fmla="*/ 1807845 w 2201227"/>
              <a:gd name="connsiteY139" fmla="*/ 388620 h 2336482"/>
              <a:gd name="connsiteX140" fmla="*/ 1804988 w 2201227"/>
              <a:gd name="connsiteY140" fmla="*/ 391478 h 2336482"/>
              <a:gd name="connsiteX141" fmla="*/ 1803083 w 2201227"/>
              <a:gd name="connsiteY141" fmla="*/ 392430 h 2336482"/>
              <a:gd name="connsiteX142" fmla="*/ 1802130 w 2201227"/>
              <a:gd name="connsiteY142" fmla="*/ 393383 h 2336482"/>
              <a:gd name="connsiteX143" fmla="*/ 1802130 w 2201227"/>
              <a:gd name="connsiteY143" fmla="*/ 393383 h 2336482"/>
              <a:gd name="connsiteX144" fmla="*/ 1767840 w 2201227"/>
              <a:gd name="connsiteY144" fmla="*/ 445770 h 2336482"/>
              <a:gd name="connsiteX145" fmla="*/ 1749743 w 2201227"/>
              <a:gd name="connsiteY145" fmla="*/ 509588 h 2336482"/>
              <a:gd name="connsiteX146" fmla="*/ 1737360 w 2201227"/>
              <a:gd name="connsiteY146" fmla="*/ 579120 h 2336482"/>
              <a:gd name="connsiteX147" fmla="*/ 1714500 w 2201227"/>
              <a:gd name="connsiteY147" fmla="*/ 649605 h 2336482"/>
              <a:gd name="connsiteX148" fmla="*/ 1693545 w 2201227"/>
              <a:gd name="connsiteY148" fmla="*/ 682943 h 2336482"/>
              <a:gd name="connsiteX149" fmla="*/ 1681163 w 2201227"/>
              <a:gd name="connsiteY149" fmla="*/ 697230 h 2336482"/>
              <a:gd name="connsiteX150" fmla="*/ 1665923 w 2201227"/>
              <a:gd name="connsiteY150" fmla="*/ 710565 h 2336482"/>
              <a:gd name="connsiteX151" fmla="*/ 1595438 w 2201227"/>
              <a:gd name="connsiteY151" fmla="*/ 744855 h 2336482"/>
              <a:gd name="connsiteX152" fmla="*/ 1519238 w 2201227"/>
              <a:gd name="connsiteY152" fmla="*/ 761048 h 2336482"/>
              <a:gd name="connsiteX153" fmla="*/ 1443990 w 2201227"/>
              <a:gd name="connsiteY153" fmla="*/ 778193 h 2336482"/>
              <a:gd name="connsiteX154" fmla="*/ 1425893 w 2201227"/>
              <a:gd name="connsiteY154" fmla="*/ 784860 h 2336482"/>
              <a:gd name="connsiteX155" fmla="*/ 1408748 w 2201227"/>
              <a:gd name="connsiteY155" fmla="*/ 793433 h 2336482"/>
              <a:gd name="connsiteX156" fmla="*/ 1393508 w 2201227"/>
              <a:gd name="connsiteY156" fmla="*/ 803910 h 2336482"/>
              <a:gd name="connsiteX157" fmla="*/ 1378268 w 2201227"/>
              <a:gd name="connsiteY157" fmla="*/ 816293 h 2336482"/>
              <a:gd name="connsiteX158" fmla="*/ 1354455 w 2201227"/>
              <a:gd name="connsiteY158" fmla="*/ 845820 h 2336482"/>
              <a:gd name="connsiteX159" fmla="*/ 1344930 w 2201227"/>
              <a:gd name="connsiteY159" fmla="*/ 862965 h 2336482"/>
              <a:gd name="connsiteX160" fmla="*/ 1337310 w 2201227"/>
              <a:gd name="connsiteY160" fmla="*/ 881063 h 2336482"/>
              <a:gd name="connsiteX161" fmla="*/ 1325880 w 2201227"/>
              <a:gd name="connsiteY161" fmla="*/ 919163 h 2336482"/>
              <a:gd name="connsiteX162" fmla="*/ 1322070 w 2201227"/>
              <a:gd name="connsiteY162" fmla="*/ 939165 h 2336482"/>
              <a:gd name="connsiteX163" fmla="*/ 1318260 w 2201227"/>
              <a:gd name="connsiteY163" fmla="*/ 959168 h 2336482"/>
              <a:gd name="connsiteX164" fmla="*/ 1310640 w 2201227"/>
              <a:gd name="connsiteY164" fmla="*/ 999173 h 2336482"/>
              <a:gd name="connsiteX165" fmla="*/ 1306830 w 2201227"/>
              <a:gd name="connsiteY165" fmla="*/ 1019175 h 2336482"/>
              <a:gd name="connsiteX166" fmla="*/ 1301115 w 2201227"/>
              <a:gd name="connsiteY166" fmla="*/ 1039178 h 2336482"/>
              <a:gd name="connsiteX167" fmla="*/ 1298258 w 2201227"/>
              <a:gd name="connsiteY167" fmla="*/ 1049655 h 2336482"/>
              <a:gd name="connsiteX168" fmla="*/ 1294448 w 2201227"/>
              <a:gd name="connsiteY168" fmla="*/ 1059180 h 2336482"/>
              <a:gd name="connsiteX169" fmla="*/ 1290638 w 2201227"/>
              <a:gd name="connsiteY169" fmla="*/ 1068705 h 2336482"/>
              <a:gd name="connsiteX170" fmla="*/ 1285875 w 2201227"/>
              <a:gd name="connsiteY170" fmla="*/ 1078230 h 2336482"/>
              <a:gd name="connsiteX171" fmla="*/ 1281113 w 2201227"/>
              <a:gd name="connsiteY171" fmla="*/ 1087755 h 2336482"/>
              <a:gd name="connsiteX172" fmla="*/ 1275398 w 2201227"/>
              <a:gd name="connsiteY172" fmla="*/ 1097280 h 2336482"/>
              <a:gd name="connsiteX173" fmla="*/ 1268730 w 2201227"/>
              <a:gd name="connsiteY173" fmla="*/ 1106805 h 2336482"/>
              <a:gd name="connsiteX174" fmla="*/ 1262063 w 2201227"/>
              <a:gd name="connsiteY174" fmla="*/ 1114425 h 2336482"/>
              <a:gd name="connsiteX175" fmla="*/ 1190625 w 2201227"/>
              <a:gd name="connsiteY175" fmla="*/ 1163003 h 2336482"/>
              <a:gd name="connsiteX176" fmla="*/ 1108710 w 2201227"/>
              <a:gd name="connsiteY176" fmla="*/ 1183958 h 2336482"/>
              <a:gd name="connsiteX177" fmla="*/ 1028700 w 2201227"/>
              <a:gd name="connsiteY177" fmla="*/ 1201103 h 2336482"/>
              <a:gd name="connsiteX178" fmla="*/ 1009650 w 2201227"/>
              <a:gd name="connsiteY178" fmla="*/ 1207770 h 2336482"/>
              <a:gd name="connsiteX179" fmla="*/ 1000125 w 2201227"/>
              <a:gd name="connsiteY179" fmla="*/ 1211580 h 2336482"/>
              <a:gd name="connsiteX180" fmla="*/ 991553 w 2201227"/>
              <a:gd name="connsiteY180" fmla="*/ 1216343 h 2336482"/>
              <a:gd name="connsiteX181" fmla="*/ 982980 w 2201227"/>
              <a:gd name="connsiteY181" fmla="*/ 1221105 h 2336482"/>
              <a:gd name="connsiteX182" fmla="*/ 975360 w 2201227"/>
              <a:gd name="connsiteY182" fmla="*/ 1225868 h 2336482"/>
              <a:gd name="connsiteX183" fmla="*/ 967740 w 2201227"/>
              <a:gd name="connsiteY183" fmla="*/ 1230630 h 2336482"/>
              <a:gd name="connsiteX184" fmla="*/ 960120 w 2201227"/>
              <a:gd name="connsiteY184" fmla="*/ 1237298 h 2336482"/>
              <a:gd name="connsiteX185" fmla="*/ 952500 w 2201227"/>
              <a:gd name="connsiteY185" fmla="*/ 1243965 h 2336482"/>
              <a:gd name="connsiteX186" fmla="*/ 951548 w 2201227"/>
              <a:gd name="connsiteY186" fmla="*/ 1244918 h 2336482"/>
              <a:gd name="connsiteX187" fmla="*/ 951548 w 2201227"/>
              <a:gd name="connsiteY187" fmla="*/ 1244918 h 2336482"/>
              <a:gd name="connsiteX188" fmla="*/ 949643 w 2201227"/>
              <a:gd name="connsiteY188" fmla="*/ 1246823 h 2336482"/>
              <a:gd name="connsiteX189" fmla="*/ 946785 w 2201227"/>
              <a:gd name="connsiteY189" fmla="*/ 1250633 h 2336482"/>
              <a:gd name="connsiteX190" fmla="*/ 934403 w 2201227"/>
              <a:gd name="connsiteY190" fmla="*/ 1265873 h 2336482"/>
              <a:gd name="connsiteX191" fmla="*/ 924878 w 2201227"/>
              <a:gd name="connsiteY191" fmla="*/ 1282065 h 2336482"/>
              <a:gd name="connsiteX192" fmla="*/ 916305 w 2201227"/>
              <a:gd name="connsiteY192" fmla="*/ 1300163 h 2336482"/>
              <a:gd name="connsiteX193" fmla="*/ 897255 w 2201227"/>
              <a:gd name="connsiteY193" fmla="*/ 1377315 h 2336482"/>
              <a:gd name="connsiteX194" fmla="*/ 881063 w 2201227"/>
              <a:gd name="connsiteY194" fmla="*/ 1458278 h 2336482"/>
              <a:gd name="connsiteX195" fmla="*/ 844868 w 2201227"/>
              <a:gd name="connsiteY195" fmla="*/ 1534478 h 2336482"/>
              <a:gd name="connsiteX196" fmla="*/ 838200 w 2201227"/>
              <a:gd name="connsiteY196" fmla="*/ 1542098 h 2336482"/>
              <a:gd name="connsiteX197" fmla="*/ 835343 w 2201227"/>
              <a:gd name="connsiteY197" fmla="*/ 1545908 h 2336482"/>
              <a:gd name="connsiteX198" fmla="*/ 833438 w 2201227"/>
              <a:gd name="connsiteY198" fmla="*/ 1547813 h 2336482"/>
              <a:gd name="connsiteX199" fmla="*/ 832485 w 2201227"/>
              <a:gd name="connsiteY199" fmla="*/ 1548765 h 2336482"/>
              <a:gd name="connsiteX200" fmla="*/ 830580 w 2201227"/>
              <a:gd name="connsiteY200" fmla="*/ 1550670 h 2336482"/>
              <a:gd name="connsiteX201" fmla="*/ 814388 w 2201227"/>
              <a:gd name="connsiteY201" fmla="*/ 1564958 h 2336482"/>
              <a:gd name="connsiteX202" fmla="*/ 797243 w 2201227"/>
              <a:gd name="connsiteY202" fmla="*/ 1576388 h 2336482"/>
              <a:gd name="connsiteX203" fmla="*/ 778193 w 2201227"/>
              <a:gd name="connsiteY203" fmla="*/ 1585913 h 2336482"/>
              <a:gd name="connsiteX204" fmla="*/ 701040 w 2201227"/>
              <a:gd name="connsiteY204" fmla="*/ 1608773 h 2336482"/>
              <a:gd name="connsiteX205" fmla="*/ 625793 w 2201227"/>
              <a:gd name="connsiteY205" fmla="*/ 1623060 h 2336482"/>
              <a:gd name="connsiteX206" fmla="*/ 559118 w 2201227"/>
              <a:gd name="connsiteY206" fmla="*/ 1647825 h 2336482"/>
              <a:gd name="connsiteX207" fmla="*/ 545783 w 2201227"/>
              <a:gd name="connsiteY207" fmla="*/ 1657350 h 2336482"/>
              <a:gd name="connsiteX208" fmla="*/ 531495 w 2201227"/>
              <a:gd name="connsiteY208" fmla="*/ 1669733 h 2336482"/>
              <a:gd name="connsiteX209" fmla="*/ 529590 w 2201227"/>
              <a:gd name="connsiteY209" fmla="*/ 1671638 h 2336482"/>
              <a:gd name="connsiteX210" fmla="*/ 528638 w 2201227"/>
              <a:gd name="connsiteY210" fmla="*/ 1672590 h 2336482"/>
              <a:gd name="connsiteX211" fmla="*/ 528638 w 2201227"/>
              <a:gd name="connsiteY211" fmla="*/ 1672590 h 2336482"/>
              <a:gd name="connsiteX212" fmla="*/ 525780 w 2201227"/>
              <a:gd name="connsiteY212" fmla="*/ 1675448 h 2336482"/>
              <a:gd name="connsiteX213" fmla="*/ 520065 w 2201227"/>
              <a:gd name="connsiteY213" fmla="*/ 1682115 h 2336482"/>
              <a:gd name="connsiteX214" fmla="*/ 510540 w 2201227"/>
              <a:gd name="connsiteY214" fmla="*/ 1695450 h 2336482"/>
              <a:gd name="connsiteX215" fmla="*/ 484823 w 2201227"/>
              <a:gd name="connsiteY215" fmla="*/ 1757363 h 2336482"/>
              <a:gd name="connsiteX216" fmla="*/ 471488 w 2201227"/>
              <a:gd name="connsiteY216" fmla="*/ 1824990 h 2336482"/>
              <a:gd name="connsiteX217" fmla="*/ 456248 w 2201227"/>
              <a:gd name="connsiteY217" fmla="*/ 1893570 h 2336482"/>
              <a:gd name="connsiteX218" fmla="*/ 450533 w 2201227"/>
              <a:gd name="connsiteY218" fmla="*/ 1909763 h 2336482"/>
              <a:gd name="connsiteX219" fmla="*/ 443865 w 2201227"/>
              <a:gd name="connsiteY219" fmla="*/ 1925955 h 2336482"/>
              <a:gd name="connsiteX220" fmla="*/ 435293 w 2201227"/>
              <a:gd name="connsiteY220" fmla="*/ 1942148 h 2336482"/>
              <a:gd name="connsiteX221" fmla="*/ 424815 w 2201227"/>
              <a:gd name="connsiteY221" fmla="*/ 1957388 h 2336482"/>
              <a:gd name="connsiteX222" fmla="*/ 414338 w 2201227"/>
              <a:gd name="connsiteY222" fmla="*/ 1969770 h 2336482"/>
              <a:gd name="connsiteX223" fmla="*/ 411480 w 2201227"/>
              <a:gd name="connsiteY223" fmla="*/ 1972628 h 2336482"/>
              <a:gd name="connsiteX224" fmla="*/ 410528 w 2201227"/>
              <a:gd name="connsiteY224" fmla="*/ 1974533 h 2336482"/>
              <a:gd name="connsiteX225" fmla="*/ 409575 w 2201227"/>
              <a:gd name="connsiteY225" fmla="*/ 1975485 h 2336482"/>
              <a:gd name="connsiteX226" fmla="*/ 407670 w 2201227"/>
              <a:gd name="connsiteY226" fmla="*/ 1977390 h 2336482"/>
              <a:gd name="connsiteX227" fmla="*/ 401003 w 2201227"/>
              <a:gd name="connsiteY227" fmla="*/ 1983105 h 2336482"/>
              <a:gd name="connsiteX228" fmla="*/ 387668 w 2201227"/>
              <a:gd name="connsiteY228" fmla="*/ 1994535 h 2336482"/>
              <a:gd name="connsiteX229" fmla="*/ 373380 w 2201227"/>
              <a:gd name="connsiteY229" fmla="*/ 2004060 h 2336482"/>
              <a:gd name="connsiteX230" fmla="*/ 313373 w 2201227"/>
              <a:gd name="connsiteY230" fmla="*/ 2028825 h 2336482"/>
              <a:gd name="connsiteX231" fmla="*/ 255270 w 2201227"/>
              <a:gd name="connsiteY231" fmla="*/ 2041208 h 2336482"/>
              <a:gd name="connsiteX232" fmla="*/ 155258 w 2201227"/>
              <a:gd name="connsiteY232" fmla="*/ 2065973 h 2336482"/>
              <a:gd name="connsiteX233" fmla="*/ 135255 w 2201227"/>
              <a:gd name="connsiteY233" fmla="*/ 2076450 h 2336482"/>
              <a:gd name="connsiteX234" fmla="*/ 126683 w 2201227"/>
              <a:gd name="connsiteY234" fmla="*/ 2082165 h 2336482"/>
              <a:gd name="connsiteX235" fmla="*/ 118110 w 2201227"/>
              <a:gd name="connsiteY235" fmla="*/ 2088833 h 2336482"/>
              <a:gd name="connsiteX236" fmla="*/ 109538 w 2201227"/>
              <a:gd name="connsiteY236" fmla="*/ 2096453 h 2336482"/>
              <a:gd name="connsiteX237" fmla="*/ 104775 w 2201227"/>
              <a:gd name="connsiteY237" fmla="*/ 2100263 h 2336482"/>
              <a:gd name="connsiteX238" fmla="*/ 104775 w 2201227"/>
              <a:gd name="connsiteY238" fmla="*/ 2100263 h 2336482"/>
              <a:gd name="connsiteX239" fmla="*/ 104775 w 2201227"/>
              <a:gd name="connsiteY239" fmla="*/ 2101215 h 2336482"/>
              <a:gd name="connsiteX240" fmla="*/ 103823 w 2201227"/>
              <a:gd name="connsiteY240" fmla="*/ 2102168 h 2336482"/>
              <a:gd name="connsiteX241" fmla="*/ 101918 w 2201227"/>
              <a:gd name="connsiteY241" fmla="*/ 2104073 h 2336482"/>
              <a:gd name="connsiteX242" fmla="*/ 95250 w 2201227"/>
              <a:gd name="connsiteY242" fmla="*/ 2111693 h 2336482"/>
              <a:gd name="connsiteX243" fmla="*/ 89535 w 2201227"/>
              <a:gd name="connsiteY243" fmla="*/ 2119313 h 2336482"/>
              <a:gd name="connsiteX244" fmla="*/ 61913 w 2201227"/>
              <a:gd name="connsiteY244" fmla="*/ 2186940 h 2336482"/>
              <a:gd name="connsiteX245" fmla="*/ 50483 w 2201227"/>
              <a:gd name="connsiteY245" fmla="*/ 2248853 h 2336482"/>
              <a:gd name="connsiteX246" fmla="*/ 40958 w 2201227"/>
              <a:gd name="connsiteY246" fmla="*/ 2296478 h 2336482"/>
              <a:gd name="connsiteX247" fmla="*/ 32385 w 2201227"/>
              <a:gd name="connsiteY247" fmla="*/ 2326958 h 2336482"/>
              <a:gd name="connsiteX248" fmla="*/ 29528 w 2201227"/>
              <a:gd name="connsiteY248" fmla="*/ 2336483 h 2336482"/>
              <a:gd name="connsiteX249" fmla="*/ 0 w 2201227"/>
              <a:gd name="connsiteY249" fmla="*/ 2324100 h 23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2201227" h="2336482">
                <a:moveTo>
                  <a:pt x="0" y="2324100"/>
                </a:moveTo>
                <a:cubicBezTo>
                  <a:pt x="0" y="2324100"/>
                  <a:pt x="953" y="2321243"/>
                  <a:pt x="3810" y="2314575"/>
                </a:cubicBezTo>
                <a:cubicBezTo>
                  <a:pt x="4763" y="2312670"/>
                  <a:pt x="4763" y="2311718"/>
                  <a:pt x="5715" y="2308860"/>
                </a:cubicBezTo>
                <a:cubicBezTo>
                  <a:pt x="6668" y="2306955"/>
                  <a:pt x="6668" y="2305050"/>
                  <a:pt x="7620" y="2303145"/>
                </a:cubicBezTo>
                <a:cubicBezTo>
                  <a:pt x="8573" y="2299335"/>
                  <a:pt x="10478" y="2293620"/>
                  <a:pt x="11430" y="2287905"/>
                </a:cubicBezTo>
                <a:cubicBezTo>
                  <a:pt x="14288" y="2276475"/>
                  <a:pt x="17145" y="2261235"/>
                  <a:pt x="20955" y="2242185"/>
                </a:cubicBezTo>
                <a:cubicBezTo>
                  <a:pt x="24765" y="2224088"/>
                  <a:pt x="27623" y="2202180"/>
                  <a:pt x="34290" y="2177415"/>
                </a:cubicBezTo>
                <a:cubicBezTo>
                  <a:pt x="36195" y="2171700"/>
                  <a:pt x="37148" y="2165033"/>
                  <a:pt x="40005" y="2158365"/>
                </a:cubicBezTo>
                <a:cubicBezTo>
                  <a:pt x="41910" y="2151698"/>
                  <a:pt x="44768" y="2145030"/>
                  <a:pt x="47625" y="2138363"/>
                </a:cubicBezTo>
                <a:cubicBezTo>
                  <a:pt x="50483" y="2131695"/>
                  <a:pt x="54293" y="2125028"/>
                  <a:pt x="57150" y="2118360"/>
                </a:cubicBezTo>
                <a:cubicBezTo>
                  <a:pt x="60960" y="2111693"/>
                  <a:pt x="64770" y="2105025"/>
                  <a:pt x="69533" y="2098358"/>
                </a:cubicBezTo>
                <a:cubicBezTo>
                  <a:pt x="72390" y="2095500"/>
                  <a:pt x="74295" y="2091690"/>
                  <a:pt x="77153" y="2088833"/>
                </a:cubicBezTo>
                <a:cubicBezTo>
                  <a:pt x="80010" y="2085975"/>
                  <a:pt x="82868" y="2083118"/>
                  <a:pt x="85725" y="2079308"/>
                </a:cubicBezTo>
                <a:lnTo>
                  <a:pt x="87630" y="2077403"/>
                </a:lnTo>
                <a:lnTo>
                  <a:pt x="88583" y="2076450"/>
                </a:lnTo>
                <a:lnTo>
                  <a:pt x="89535" y="2075498"/>
                </a:lnTo>
                <a:cubicBezTo>
                  <a:pt x="90488" y="2074545"/>
                  <a:pt x="88583" y="2075498"/>
                  <a:pt x="90488" y="2074545"/>
                </a:cubicBezTo>
                <a:lnTo>
                  <a:pt x="95250" y="2070735"/>
                </a:lnTo>
                <a:cubicBezTo>
                  <a:pt x="98108" y="2067878"/>
                  <a:pt x="100965" y="2065973"/>
                  <a:pt x="103823" y="2063115"/>
                </a:cubicBezTo>
                <a:cubicBezTo>
                  <a:pt x="106680" y="2060258"/>
                  <a:pt x="110490" y="2058353"/>
                  <a:pt x="114300" y="2055495"/>
                </a:cubicBezTo>
                <a:cubicBezTo>
                  <a:pt x="118110" y="2052638"/>
                  <a:pt x="121920" y="2050733"/>
                  <a:pt x="125730" y="2047875"/>
                </a:cubicBezTo>
                <a:cubicBezTo>
                  <a:pt x="133350" y="2044065"/>
                  <a:pt x="141923" y="2039303"/>
                  <a:pt x="149543" y="2036445"/>
                </a:cubicBezTo>
                <a:cubicBezTo>
                  <a:pt x="182880" y="2022158"/>
                  <a:pt x="220028" y="2016443"/>
                  <a:pt x="257175" y="2009775"/>
                </a:cubicBezTo>
                <a:cubicBezTo>
                  <a:pt x="294323" y="2003108"/>
                  <a:pt x="332423" y="1996440"/>
                  <a:pt x="364808" y="1977390"/>
                </a:cubicBezTo>
                <a:cubicBezTo>
                  <a:pt x="368618" y="1974533"/>
                  <a:pt x="372428" y="1972628"/>
                  <a:pt x="376238" y="1969770"/>
                </a:cubicBezTo>
                <a:cubicBezTo>
                  <a:pt x="380048" y="1966913"/>
                  <a:pt x="383858" y="1964055"/>
                  <a:pt x="386715" y="1960245"/>
                </a:cubicBezTo>
                <a:lnTo>
                  <a:pt x="392430" y="1955483"/>
                </a:lnTo>
                <a:cubicBezTo>
                  <a:pt x="393383" y="1954530"/>
                  <a:pt x="392430" y="1956435"/>
                  <a:pt x="392430" y="1955483"/>
                </a:cubicBezTo>
                <a:lnTo>
                  <a:pt x="393383" y="1954530"/>
                </a:lnTo>
                <a:lnTo>
                  <a:pt x="394335" y="1952625"/>
                </a:lnTo>
                <a:lnTo>
                  <a:pt x="397193" y="1949768"/>
                </a:lnTo>
                <a:cubicBezTo>
                  <a:pt x="401003" y="1945958"/>
                  <a:pt x="404813" y="1941195"/>
                  <a:pt x="407670" y="1937385"/>
                </a:cubicBezTo>
                <a:cubicBezTo>
                  <a:pt x="410528" y="1933575"/>
                  <a:pt x="412433" y="1929765"/>
                  <a:pt x="415290" y="1925955"/>
                </a:cubicBezTo>
                <a:cubicBezTo>
                  <a:pt x="418148" y="1922145"/>
                  <a:pt x="420053" y="1917383"/>
                  <a:pt x="422910" y="1912620"/>
                </a:cubicBezTo>
                <a:cubicBezTo>
                  <a:pt x="425768" y="1907858"/>
                  <a:pt x="426720" y="1903095"/>
                  <a:pt x="428625" y="1898333"/>
                </a:cubicBezTo>
                <a:cubicBezTo>
                  <a:pt x="430530" y="1893570"/>
                  <a:pt x="432435" y="1888808"/>
                  <a:pt x="434340" y="1884045"/>
                </a:cubicBezTo>
                <a:cubicBezTo>
                  <a:pt x="441008" y="1864043"/>
                  <a:pt x="445770" y="1842135"/>
                  <a:pt x="449580" y="1820228"/>
                </a:cubicBezTo>
                <a:cubicBezTo>
                  <a:pt x="454343" y="1797368"/>
                  <a:pt x="457200" y="1774508"/>
                  <a:pt x="463868" y="1750695"/>
                </a:cubicBezTo>
                <a:cubicBezTo>
                  <a:pt x="470535" y="1726883"/>
                  <a:pt x="480060" y="1703070"/>
                  <a:pt x="494348" y="1681163"/>
                </a:cubicBezTo>
                <a:cubicBezTo>
                  <a:pt x="498158" y="1675448"/>
                  <a:pt x="501968" y="1669733"/>
                  <a:pt x="505778" y="1664970"/>
                </a:cubicBezTo>
                <a:lnTo>
                  <a:pt x="512445" y="1657350"/>
                </a:lnTo>
                <a:lnTo>
                  <a:pt x="515303" y="1653540"/>
                </a:lnTo>
                <a:cubicBezTo>
                  <a:pt x="515303" y="1653540"/>
                  <a:pt x="516255" y="1652588"/>
                  <a:pt x="517208" y="1651635"/>
                </a:cubicBezTo>
                <a:lnTo>
                  <a:pt x="518160" y="1650683"/>
                </a:lnTo>
                <a:lnTo>
                  <a:pt x="520065" y="1648778"/>
                </a:lnTo>
                <a:cubicBezTo>
                  <a:pt x="524828" y="1644968"/>
                  <a:pt x="529590" y="1641158"/>
                  <a:pt x="534353" y="1636395"/>
                </a:cubicBezTo>
                <a:cubicBezTo>
                  <a:pt x="540068" y="1632585"/>
                  <a:pt x="545783" y="1628775"/>
                  <a:pt x="551498" y="1624965"/>
                </a:cubicBezTo>
                <a:cubicBezTo>
                  <a:pt x="574358" y="1611630"/>
                  <a:pt x="600075" y="1603058"/>
                  <a:pt x="625793" y="1597343"/>
                </a:cubicBezTo>
                <a:cubicBezTo>
                  <a:pt x="651510" y="1591628"/>
                  <a:pt x="677228" y="1587818"/>
                  <a:pt x="701993" y="1583055"/>
                </a:cubicBezTo>
                <a:cubicBezTo>
                  <a:pt x="726758" y="1578293"/>
                  <a:pt x="751523" y="1572578"/>
                  <a:pt x="774383" y="1562100"/>
                </a:cubicBezTo>
                <a:cubicBezTo>
                  <a:pt x="797243" y="1551623"/>
                  <a:pt x="816293" y="1537335"/>
                  <a:pt x="832485" y="1517333"/>
                </a:cubicBezTo>
                <a:cubicBezTo>
                  <a:pt x="846773" y="1498283"/>
                  <a:pt x="858203" y="1475423"/>
                  <a:pt x="864870" y="1450658"/>
                </a:cubicBezTo>
                <a:cubicBezTo>
                  <a:pt x="872490" y="1425893"/>
                  <a:pt x="876300" y="1399223"/>
                  <a:pt x="881063" y="1372553"/>
                </a:cubicBezTo>
                <a:cubicBezTo>
                  <a:pt x="885825" y="1345883"/>
                  <a:pt x="892493" y="1318260"/>
                  <a:pt x="902970" y="1291590"/>
                </a:cubicBezTo>
                <a:cubicBezTo>
                  <a:pt x="913448" y="1264920"/>
                  <a:pt x="930593" y="1240155"/>
                  <a:pt x="952500" y="1221105"/>
                </a:cubicBezTo>
                <a:cubicBezTo>
                  <a:pt x="955358" y="1219200"/>
                  <a:pt x="957263" y="1216343"/>
                  <a:pt x="960120" y="1214438"/>
                </a:cubicBezTo>
                <a:lnTo>
                  <a:pt x="969645" y="1207770"/>
                </a:lnTo>
                <a:cubicBezTo>
                  <a:pt x="972503" y="1205865"/>
                  <a:pt x="976313" y="1203960"/>
                  <a:pt x="979170" y="1202055"/>
                </a:cubicBezTo>
                <a:lnTo>
                  <a:pt x="988695" y="1197293"/>
                </a:lnTo>
                <a:cubicBezTo>
                  <a:pt x="991553" y="1195388"/>
                  <a:pt x="995363" y="1193483"/>
                  <a:pt x="998220" y="1192530"/>
                </a:cubicBezTo>
                <a:lnTo>
                  <a:pt x="1008698" y="1188720"/>
                </a:lnTo>
                <a:cubicBezTo>
                  <a:pt x="1015365" y="1185863"/>
                  <a:pt x="1022033" y="1183958"/>
                  <a:pt x="1028700" y="1182053"/>
                </a:cubicBezTo>
                <a:cubicBezTo>
                  <a:pt x="1056323" y="1174433"/>
                  <a:pt x="1083945" y="1169670"/>
                  <a:pt x="1110615" y="1164908"/>
                </a:cubicBezTo>
                <a:cubicBezTo>
                  <a:pt x="1137285" y="1160145"/>
                  <a:pt x="1163955" y="1154430"/>
                  <a:pt x="1188720" y="1144905"/>
                </a:cubicBezTo>
                <a:cubicBezTo>
                  <a:pt x="1213485" y="1135380"/>
                  <a:pt x="1235393" y="1121093"/>
                  <a:pt x="1252538" y="1101090"/>
                </a:cubicBezTo>
                <a:lnTo>
                  <a:pt x="1259205" y="1093470"/>
                </a:lnTo>
                <a:cubicBezTo>
                  <a:pt x="1261110" y="1090613"/>
                  <a:pt x="1263015" y="1088708"/>
                  <a:pt x="1264920" y="1085850"/>
                </a:cubicBezTo>
                <a:lnTo>
                  <a:pt x="1270635" y="1078230"/>
                </a:lnTo>
                <a:cubicBezTo>
                  <a:pt x="1272540" y="1075373"/>
                  <a:pt x="1273493" y="1072515"/>
                  <a:pt x="1275398" y="1069658"/>
                </a:cubicBezTo>
                <a:lnTo>
                  <a:pt x="1280160" y="1061085"/>
                </a:lnTo>
                <a:cubicBezTo>
                  <a:pt x="1281113" y="1058228"/>
                  <a:pt x="1283018" y="1055370"/>
                  <a:pt x="1283970" y="1051560"/>
                </a:cubicBezTo>
                <a:lnTo>
                  <a:pt x="1287780" y="1042035"/>
                </a:lnTo>
                <a:lnTo>
                  <a:pt x="1290638" y="1032510"/>
                </a:lnTo>
                <a:cubicBezTo>
                  <a:pt x="1292543" y="1025843"/>
                  <a:pt x="1294448" y="1020128"/>
                  <a:pt x="1295400" y="1013460"/>
                </a:cubicBezTo>
                <a:cubicBezTo>
                  <a:pt x="1297305" y="1006793"/>
                  <a:pt x="1298258" y="1000125"/>
                  <a:pt x="1300163" y="993458"/>
                </a:cubicBezTo>
                <a:cubicBezTo>
                  <a:pt x="1303020" y="980123"/>
                  <a:pt x="1304925" y="966788"/>
                  <a:pt x="1307783" y="953453"/>
                </a:cubicBezTo>
                <a:cubicBezTo>
                  <a:pt x="1309688" y="940118"/>
                  <a:pt x="1312545" y="926783"/>
                  <a:pt x="1316355" y="913448"/>
                </a:cubicBezTo>
                <a:cubicBezTo>
                  <a:pt x="1319213" y="900113"/>
                  <a:pt x="1323023" y="886778"/>
                  <a:pt x="1327785" y="873443"/>
                </a:cubicBezTo>
                <a:cubicBezTo>
                  <a:pt x="1337310" y="846773"/>
                  <a:pt x="1352550" y="822960"/>
                  <a:pt x="1373505" y="802958"/>
                </a:cubicBezTo>
                <a:cubicBezTo>
                  <a:pt x="1378268" y="798195"/>
                  <a:pt x="1383030" y="794385"/>
                  <a:pt x="1388745" y="789623"/>
                </a:cubicBezTo>
                <a:cubicBezTo>
                  <a:pt x="1394460" y="785813"/>
                  <a:pt x="1400175" y="781050"/>
                  <a:pt x="1406843" y="778193"/>
                </a:cubicBezTo>
                <a:lnTo>
                  <a:pt x="1424940" y="768668"/>
                </a:lnTo>
                <a:lnTo>
                  <a:pt x="1443990" y="761048"/>
                </a:lnTo>
                <a:cubicBezTo>
                  <a:pt x="1469708" y="752475"/>
                  <a:pt x="1495425" y="747713"/>
                  <a:pt x="1521143" y="742950"/>
                </a:cubicBezTo>
                <a:cubicBezTo>
                  <a:pt x="1546860" y="738188"/>
                  <a:pt x="1571625" y="734378"/>
                  <a:pt x="1595438" y="726758"/>
                </a:cubicBezTo>
                <a:cubicBezTo>
                  <a:pt x="1619250" y="719138"/>
                  <a:pt x="1641158" y="709613"/>
                  <a:pt x="1659255" y="695325"/>
                </a:cubicBezTo>
                <a:lnTo>
                  <a:pt x="1672590" y="683895"/>
                </a:lnTo>
                <a:lnTo>
                  <a:pt x="1684020" y="670560"/>
                </a:lnTo>
                <a:cubicBezTo>
                  <a:pt x="1690688" y="661035"/>
                  <a:pt x="1697355" y="652463"/>
                  <a:pt x="1702118" y="641033"/>
                </a:cubicBezTo>
                <a:cubicBezTo>
                  <a:pt x="1712595" y="620078"/>
                  <a:pt x="1719263" y="597218"/>
                  <a:pt x="1724025" y="574358"/>
                </a:cubicBezTo>
                <a:cubicBezTo>
                  <a:pt x="1725930" y="562928"/>
                  <a:pt x="1728788" y="551498"/>
                  <a:pt x="1730693" y="540068"/>
                </a:cubicBezTo>
                <a:cubicBezTo>
                  <a:pt x="1732598" y="528638"/>
                  <a:pt x="1735455" y="517208"/>
                  <a:pt x="1737360" y="505778"/>
                </a:cubicBezTo>
                <a:cubicBezTo>
                  <a:pt x="1742123" y="482918"/>
                  <a:pt x="1746885" y="460058"/>
                  <a:pt x="1756410" y="439103"/>
                </a:cubicBezTo>
                <a:cubicBezTo>
                  <a:pt x="1765935" y="418148"/>
                  <a:pt x="1778318" y="398145"/>
                  <a:pt x="1793558" y="381953"/>
                </a:cubicBezTo>
                <a:cubicBezTo>
                  <a:pt x="1793558" y="381953"/>
                  <a:pt x="1793558" y="381953"/>
                  <a:pt x="1794510" y="381000"/>
                </a:cubicBezTo>
                <a:lnTo>
                  <a:pt x="1795463" y="380048"/>
                </a:lnTo>
                <a:lnTo>
                  <a:pt x="1797368" y="379095"/>
                </a:lnTo>
                <a:lnTo>
                  <a:pt x="1800225" y="376238"/>
                </a:lnTo>
                <a:lnTo>
                  <a:pt x="1805940" y="370523"/>
                </a:lnTo>
                <a:cubicBezTo>
                  <a:pt x="1809750" y="366713"/>
                  <a:pt x="1814513" y="363855"/>
                  <a:pt x="1819275" y="360998"/>
                </a:cubicBezTo>
                <a:cubicBezTo>
                  <a:pt x="1828800" y="354330"/>
                  <a:pt x="1838325" y="349568"/>
                  <a:pt x="1847850" y="344805"/>
                </a:cubicBezTo>
                <a:cubicBezTo>
                  <a:pt x="1857375" y="340995"/>
                  <a:pt x="1867853" y="336233"/>
                  <a:pt x="1877378" y="334328"/>
                </a:cubicBezTo>
                <a:cubicBezTo>
                  <a:pt x="1886903" y="330518"/>
                  <a:pt x="1897380" y="328613"/>
                  <a:pt x="1906905" y="326708"/>
                </a:cubicBezTo>
                <a:cubicBezTo>
                  <a:pt x="1926908" y="322898"/>
                  <a:pt x="1945958" y="319088"/>
                  <a:pt x="1964055" y="316230"/>
                </a:cubicBezTo>
                <a:cubicBezTo>
                  <a:pt x="2001203" y="309563"/>
                  <a:pt x="2034540" y="300990"/>
                  <a:pt x="2063115" y="285750"/>
                </a:cubicBezTo>
                <a:cubicBezTo>
                  <a:pt x="2069783" y="281940"/>
                  <a:pt x="2076450" y="277178"/>
                  <a:pt x="2082165" y="272415"/>
                </a:cubicBezTo>
                <a:cubicBezTo>
                  <a:pt x="2085023" y="269558"/>
                  <a:pt x="2087880" y="267653"/>
                  <a:pt x="2090738" y="264795"/>
                </a:cubicBezTo>
                <a:lnTo>
                  <a:pt x="2094548" y="260985"/>
                </a:lnTo>
                <a:cubicBezTo>
                  <a:pt x="2094548" y="260985"/>
                  <a:pt x="2095500" y="260033"/>
                  <a:pt x="2095500" y="260033"/>
                </a:cubicBezTo>
                <a:lnTo>
                  <a:pt x="2096453" y="259080"/>
                </a:lnTo>
                <a:lnTo>
                  <a:pt x="2098358" y="257175"/>
                </a:lnTo>
                <a:cubicBezTo>
                  <a:pt x="2101215" y="254318"/>
                  <a:pt x="2103120" y="251460"/>
                  <a:pt x="2105978" y="248603"/>
                </a:cubicBezTo>
                <a:cubicBezTo>
                  <a:pt x="2108835" y="245745"/>
                  <a:pt x="2109788" y="242888"/>
                  <a:pt x="2112645" y="240030"/>
                </a:cubicBezTo>
                <a:cubicBezTo>
                  <a:pt x="2116455" y="234315"/>
                  <a:pt x="2120265" y="228600"/>
                  <a:pt x="2123123" y="221933"/>
                </a:cubicBezTo>
                <a:cubicBezTo>
                  <a:pt x="2136458" y="197168"/>
                  <a:pt x="2142173" y="171450"/>
                  <a:pt x="2146935" y="148590"/>
                </a:cubicBezTo>
                <a:cubicBezTo>
                  <a:pt x="2151698" y="125730"/>
                  <a:pt x="2155508" y="103823"/>
                  <a:pt x="2158365" y="85725"/>
                </a:cubicBezTo>
                <a:cubicBezTo>
                  <a:pt x="2162175" y="66675"/>
                  <a:pt x="2165985" y="51435"/>
                  <a:pt x="2169795" y="38100"/>
                </a:cubicBezTo>
                <a:cubicBezTo>
                  <a:pt x="2173605" y="25718"/>
                  <a:pt x="2177415" y="16192"/>
                  <a:pt x="2180273" y="9525"/>
                </a:cubicBezTo>
                <a:cubicBezTo>
                  <a:pt x="2183130" y="2857"/>
                  <a:pt x="2185035" y="0"/>
                  <a:pt x="2185035" y="0"/>
                </a:cubicBezTo>
                <a:lnTo>
                  <a:pt x="2201228" y="8573"/>
                </a:lnTo>
                <a:cubicBezTo>
                  <a:pt x="2201228" y="8573"/>
                  <a:pt x="2200275" y="11430"/>
                  <a:pt x="2197418" y="17145"/>
                </a:cubicBezTo>
                <a:cubicBezTo>
                  <a:pt x="2194560" y="22860"/>
                  <a:pt x="2190750" y="31433"/>
                  <a:pt x="2186940" y="43815"/>
                </a:cubicBezTo>
                <a:cubicBezTo>
                  <a:pt x="2183130" y="55245"/>
                  <a:pt x="2179320" y="70485"/>
                  <a:pt x="2175510" y="88583"/>
                </a:cubicBezTo>
                <a:cubicBezTo>
                  <a:pt x="2173605" y="98108"/>
                  <a:pt x="2171700" y="107633"/>
                  <a:pt x="2169795" y="118110"/>
                </a:cubicBezTo>
                <a:cubicBezTo>
                  <a:pt x="2167890" y="128588"/>
                  <a:pt x="2165985" y="140018"/>
                  <a:pt x="2164080" y="152400"/>
                </a:cubicBezTo>
                <a:cubicBezTo>
                  <a:pt x="2159318" y="176213"/>
                  <a:pt x="2152650" y="203835"/>
                  <a:pt x="2138363" y="230505"/>
                </a:cubicBezTo>
                <a:cubicBezTo>
                  <a:pt x="2134553" y="237173"/>
                  <a:pt x="2130743" y="243840"/>
                  <a:pt x="2125980" y="250508"/>
                </a:cubicBezTo>
                <a:cubicBezTo>
                  <a:pt x="2123123" y="253365"/>
                  <a:pt x="2121218" y="257175"/>
                  <a:pt x="2118360" y="260033"/>
                </a:cubicBezTo>
                <a:cubicBezTo>
                  <a:pt x="2115503" y="262890"/>
                  <a:pt x="2113598" y="265748"/>
                  <a:pt x="2110740" y="268605"/>
                </a:cubicBezTo>
                <a:lnTo>
                  <a:pt x="2108835" y="270510"/>
                </a:lnTo>
                <a:lnTo>
                  <a:pt x="2107883" y="271463"/>
                </a:lnTo>
                <a:cubicBezTo>
                  <a:pt x="2106930" y="272415"/>
                  <a:pt x="2106930" y="272415"/>
                  <a:pt x="2105978" y="273368"/>
                </a:cubicBezTo>
                <a:lnTo>
                  <a:pt x="2101215" y="277178"/>
                </a:lnTo>
                <a:cubicBezTo>
                  <a:pt x="2098358" y="280035"/>
                  <a:pt x="2094548" y="282893"/>
                  <a:pt x="2091690" y="285750"/>
                </a:cubicBezTo>
                <a:cubicBezTo>
                  <a:pt x="2085023" y="290513"/>
                  <a:pt x="2077403" y="295275"/>
                  <a:pt x="2069783" y="300038"/>
                </a:cubicBezTo>
                <a:cubicBezTo>
                  <a:pt x="2038350" y="317183"/>
                  <a:pt x="2002155" y="325755"/>
                  <a:pt x="1965008" y="332423"/>
                </a:cubicBezTo>
                <a:cubicBezTo>
                  <a:pt x="1927860" y="339090"/>
                  <a:pt x="1888808" y="343853"/>
                  <a:pt x="1851660" y="360045"/>
                </a:cubicBezTo>
                <a:cubicBezTo>
                  <a:pt x="1843088" y="364808"/>
                  <a:pt x="1833563" y="368618"/>
                  <a:pt x="1825943" y="374333"/>
                </a:cubicBezTo>
                <a:cubicBezTo>
                  <a:pt x="1822133" y="377190"/>
                  <a:pt x="1817370" y="379095"/>
                  <a:pt x="1813560" y="382905"/>
                </a:cubicBezTo>
                <a:lnTo>
                  <a:pt x="1807845" y="388620"/>
                </a:lnTo>
                <a:lnTo>
                  <a:pt x="1804988" y="391478"/>
                </a:lnTo>
                <a:lnTo>
                  <a:pt x="1803083" y="392430"/>
                </a:lnTo>
                <a:lnTo>
                  <a:pt x="1802130" y="393383"/>
                </a:lnTo>
                <a:cubicBezTo>
                  <a:pt x="1803083" y="392430"/>
                  <a:pt x="1802130" y="393383"/>
                  <a:pt x="1802130" y="393383"/>
                </a:cubicBezTo>
                <a:cubicBezTo>
                  <a:pt x="1787843" y="407670"/>
                  <a:pt x="1776413" y="425768"/>
                  <a:pt x="1767840" y="445770"/>
                </a:cubicBezTo>
                <a:cubicBezTo>
                  <a:pt x="1759268" y="465773"/>
                  <a:pt x="1754505" y="486728"/>
                  <a:pt x="1749743" y="509588"/>
                </a:cubicBezTo>
                <a:cubicBezTo>
                  <a:pt x="1744980" y="531495"/>
                  <a:pt x="1742123" y="555308"/>
                  <a:pt x="1737360" y="579120"/>
                </a:cubicBezTo>
                <a:cubicBezTo>
                  <a:pt x="1732598" y="602933"/>
                  <a:pt x="1725930" y="626745"/>
                  <a:pt x="1714500" y="649605"/>
                </a:cubicBezTo>
                <a:cubicBezTo>
                  <a:pt x="1709738" y="661035"/>
                  <a:pt x="1701165" y="672465"/>
                  <a:pt x="1693545" y="682943"/>
                </a:cubicBezTo>
                <a:lnTo>
                  <a:pt x="1681163" y="697230"/>
                </a:lnTo>
                <a:lnTo>
                  <a:pt x="1665923" y="710565"/>
                </a:lnTo>
                <a:cubicBezTo>
                  <a:pt x="1644968" y="726758"/>
                  <a:pt x="1621155" y="738188"/>
                  <a:pt x="1595438" y="744855"/>
                </a:cubicBezTo>
                <a:cubicBezTo>
                  <a:pt x="1570673" y="752475"/>
                  <a:pt x="1544955" y="756285"/>
                  <a:pt x="1519238" y="761048"/>
                </a:cubicBezTo>
                <a:cubicBezTo>
                  <a:pt x="1493520" y="765810"/>
                  <a:pt x="1468755" y="769620"/>
                  <a:pt x="1443990" y="778193"/>
                </a:cubicBezTo>
                <a:lnTo>
                  <a:pt x="1425893" y="784860"/>
                </a:lnTo>
                <a:lnTo>
                  <a:pt x="1408748" y="793433"/>
                </a:lnTo>
                <a:cubicBezTo>
                  <a:pt x="1403033" y="796290"/>
                  <a:pt x="1398270" y="800100"/>
                  <a:pt x="1393508" y="803910"/>
                </a:cubicBezTo>
                <a:cubicBezTo>
                  <a:pt x="1388745" y="807720"/>
                  <a:pt x="1383030" y="812483"/>
                  <a:pt x="1378268" y="816293"/>
                </a:cubicBezTo>
                <a:cubicBezTo>
                  <a:pt x="1369695" y="824865"/>
                  <a:pt x="1361123" y="834390"/>
                  <a:pt x="1354455" y="845820"/>
                </a:cubicBezTo>
                <a:cubicBezTo>
                  <a:pt x="1350645" y="850583"/>
                  <a:pt x="1348740" y="857250"/>
                  <a:pt x="1344930" y="862965"/>
                </a:cubicBezTo>
                <a:cubicBezTo>
                  <a:pt x="1342073" y="868680"/>
                  <a:pt x="1340168" y="874395"/>
                  <a:pt x="1337310" y="881063"/>
                </a:cubicBezTo>
                <a:cubicBezTo>
                  <a:pt x="1332548" y="893445"/>
                  <a:pt x="1329690" y="905828"/>
                  <a:pt x="1325880" y="919163"/>
                </a:cubicBezTo>
                <a:cubicBezTo>
                  <a:pt x="1323975" y="925830"/>
                  <a:pt x="1323023" y="932498"/>
                  <a:pt x="1322070" y="939165"/>
                </a:cubicBezTo>
                <a:lnTo>
                  <a:pt x="1318260" y="959168"/>
                </a:lnTo>
                <a:cubicBezTo>
                  <a:pt x="1315403" y="972503"/>
                  <a:pt x="1313498" y="985838"/>
                  <a:pt x="1310640" y="999173"/>
                </a:cubicBezTo>
                <a:cubicBezTo>
                  <a:pt x="1309688" y="1005840"/>
                  <a:pt x="1307783" y="1012508"/>
                  <a:pt x="1306830" y="1019175"/>
                </a:cubicBezTo>
                <a:cubicBezTo>
                  <a:pt x="1304925" y="1025843"/>
                  <a:pt x="1303020" y="1032510"/>
                  <a:pt x="1301115" y="1039178"/>
                </a:cubicBezTo>
                <a:lnTo>
                  <a:pt x="1298258" y="1049655"/>
                </a:lnTo>
                <a:lnTo>
                  <a:pt x="1294448" y="1059180"/>
                </a:lnTo>
                <a:cubicBezTo>
                  <a:pt x="1293495" y="1062038"/>
                  <a:pt x="1291590" y="1065848"/>
                  <a:pt x="1290638" y="1068705"/>
                </a:cubicBezTo>
                <a:lnTo>
                  <a:pt x="1285875" y="1078230"/>
                </a:lnTo>
                <a:cubicBezTo>
                  <a:pt x="1283970" y="1081088"/>
                  <a:pt x="1283018" y="1084898"/>
                  <a:pt x="1281113" y="1087755"/>
                </a:cubicBezTo>
                <a:lnTo>
                  <a:pt x="1275398" y="1097280"/>
                </a:lnTo>
                <a:cubicBezTo>
                  <a:pt x="1273493" y="1100138"/>
                  <a:pt x="1271588" y="1103948"/>
                  <a:pt x="1268730" y="1106805"/>
                </a:cubicBezTo>
                <a:lnTo>
                  <a:pt x="1262063" y="1114425"/>
                </a:lnTo>
                <a:cubicBezTo>
                  <a:pt x="1243013" y="1136333"/>
                  <a:pt x="1217295" y="1152525"/>
                  <a:pt x="1190625" y="1163003"/>
                </a:cubicBezTo>
                <a:cubicBezTo>
                  <a:pt x="1163955" y="1173480"/>
                  <a:pt x="1136333" y="1179195"/>
                  <a:pt x="1108710" y="1183958"/>
                </a:cubicBezTo>
                <a:cubicBezTo>
                  <a:pt x="1081088" y="1188720"/>
                  <a:pt x="1054418" y="1193483"/>
                  <a:pt x="1028700" y="1201103"/>
                </a:cubicBezTo>
                <a:cubicBezTo>
                  <a:pt x="1022033" y="1203008"/>
                  <a:pt x="1016318" y="1204913"/>
                  <a:pt x="1009650" y="1207770"/>
                </a:cubicBezTo>
                <a:lnTo>
                  <a:pt x="1000125" y="1211580"/>
                </a:lnTo>
                <a:cubicBezTo>
                  <a:pt x="997268" y="1212533"/>
                  <a:pt x="994410" y="1214438"/>
                  <a:pt x="991553" y="1216343"/>
                </a:cubicBezTo>
                <a:lnTo>
                  <a:pt x="982980" y="1221105"/>
                </a:lnTo>
                <a:cubicBezTo>
                  <a:pt x="980123" y="1223010"/>
                  <a:pt x="978218" y="1224915"/>
                  <a:pt x="975360" y="1225868"/>
                </a:cubicBezTo>
                <a:lnTo>
                  <a:pt x="967740" y="1230630"/>
                </a:lnTo>
                <a:cubicBezTo>
                  <a:pt x="964883" y="1232535"/>
                  <a:pt x="962978" y="1235393"/>
                  <a:pt x="960120" y="1237298"/>
                </a:cubicBezTo>
                <a:lnTo>
                  <a:pt x="952500" y="1243965"/>
                </a:lnTo>
                <a:lnTo>
                  <a:pt x="951548" y="1244918"/>
                </a:lnTo>
                <a:cubicBezTo>
                  <a:pt x="951548" y="1244918"/>
                  <a:pt x="951548" y="1244918"/>
                  <a:pt x="951548" y="1244918"/>
                </a:cubicBezTo>
                <a:lnTo>
                  <a:pt x="949643" y="1246823"/>
                </a:lnTo>
                <a:lnTo>
                  <a:pt x="946785" y="1250633"/>
                </a:lnTo>
                <a:cubicBezTo>
                  <a:pt x="942975" y="1255395"/>
                  <a:pt x="938213" y="1260158"/>
                  <a:pt x="934403" y="1265873"/>
                </a:cubicBezTo>
                <a:cubicBezTo>
                  <a:pt x="930593" y="1271588"/>
                  <a:pt x="927735" y="1276350"/>
                  <a:pt x="924878" y="1282065"/>
                </a:cubicBezTo>
                <a:cubicBezTo>
                  <a:pt x="922020" y="1287780"/>
                  <a:pt x="919163" y="1293495"/>
                  <a:pt x="916305" y="1300163"/>
                </a:cubicBezTo>
                <a:cubicBezTo>
                  <a:pt x="906780" y="1323975"/>
                  <a:pt x="902018" y="1350645"/>
                  <a:pt x="897255" y="1377315"/>
                </a:cubicBezTo>
                <a:cubicBezTo>
                  <a:pt x="892493" y="1403985"/>
                  <a:pt x="888683" y="1430655"/>
                  <a:pt x="881063" y="1458278"/>
                </a:cubicBezTo>
                <a:cubicBezTo>
                  <a:pt x="873443" y="1484948"/>
                  <a:pt x="862965" y="1511618"/>
                  <a:pt x="844868" y="1534478"/>
                </a:cubicBezTo>
                <a:lnTo>
                  <a:pt x="838200" y="1542098"/>
                </a:lnTo>
                <a:lnTo>
                  <a:pt x="835343" y="1545908"/>
                </a:lnTo>
                <a:lnTo>
                  <a:pt x="833438" y="1547813"/>
                </a:lnTo>
                <a:lnTo>
                  <a:pt x="832485" y="1548765"/>
                </a:lnTo>
                <a:cubicBezTo>
                  <a:pt x="831533" y="1550670"/>
                  <a:pt x="831533" y="1549718"/>
                  <a:pt x="830580" y="1550670"/>
                </a:cubicBezTo>
                <a:lnTo>
                  <a:pt x="814388" y="1564958"/>
                </a:lnTo>
                <a:lnTo>
                  <a:pt x="797243" y="1576388"/>
                </a:lnTo>
                <a:cubicBezTo>
                  <a:pt x="791528" y="1580198"/>
                  <a:pt x="784860" y="1583055"/>
                  <a:pt x="778193" y="1585913"/>
                </a:cubicBezTo>
                <a:cubicBezTo>
                  <a:pt x="752475" y="1597343"/>
                  <a:pt x="726758" y="1604010"/>
                  <a:pt x="701040" y="1608773"/>
                </a:cubicBezTo>
                <a:cubicBezTo>
                  <a:pt x="675323" y="1613535"/>
                  <a:pt x="650558" y="1617345"/>
                  <a:pt x="625793" y="1623060"/>
                </a:cubicBezTo>
                <a:cubicBezTo>
                  <a:pt x="601980" y="1628775"/>
                  <a:pt x="579120" y="1636395"/>
                  <a:pt x="559118" y="1647825"/>
                </a:cubicBezTo>
                <a:lnTo>
                  <a:pt x="545783" y="1657350"/>
                </a:lnTo>
                <a:cubicBezTo>
                  <a:pt x="541020" y="1661160"/>
                  <a:pt x="536258" y="1665923"/>
                  <a:pt x="531495" y="1669733"/>
                </a:cubicBezTo>
                <a:lnTo>
                  <a:pt x="529590" y="1671638"/>
                </a:lnTo>
                <a:lnTo>
                  <a:pt x="528638" y="1672590"/>
                </a:lnTo>
                <a:cubicBezTo>
                  <a:pt x="528638" y="1672590"/>
                  <a:pt x="529590" y="1671638"/>
                  <a:pt x="528638" y="1672590"/>
                </a:cubicBezTo>
                <a:lnTo>
                  <a:pt x="525780" y="1675448"/>
                </a:lnTo>
                <a:lnTo>
                  <a:pt x="520065" y="1682115"/>
                </a:lnTo>
                <a:cubicBezTo>
                  <a:pt x="516255" y="1685925"/>
                  <a:pt x="513398" y="1690688"/>
                  <a:pt x="510540" y="1695450"/>
                </a:cubicBezTo>
                <a:cubicBezTo>
                  <a:pt x="498158" y="1714500"/>
                  <a:pt x="490538" y="1735455"/>
                  <a:pt x="484823" y="1757363"/>
                </a:cubicBezTo>
                <a:cubicBezTo>
                  <a:pt x="480060" y="1779270"/>
                  <a:pt x="475298" y="1802130"/>
                  <a:pt x="471488" y="1824990"/>
                </a:cubicBezTo>
                <a:cubicBezTo>
                  <a:pt x="467678" y="1847850"/>
                  <a:pt x="463868" y="1870710"/>
                  <a:pt x="456248" y="1893570"/>
                </a:cubicBezTo>
                <a:cubicBezTo>
                  <a:pt x="454343" y="1899285"/>
                  <a:pt x="452438" y="1905000"/>
                  <a:pt x="450533" y="1909763"/>
                </a:cubicBezTo>
                <a:cubicBezTo>
                  <a:pt x="448628" y="1915478"/>
                  <a:pt x="446723" y="1921193"/>
                  <a:pt x="443865" y="1925955"/>
                </a:cubicBezTo>
                <a:cubicBezTo>
                  <a:pt x="441008" y="1931670"/>
                  <a:pt x="439103" y="1936433"/>
                  <a:pt x="435293" y="1942148"/>
                </a:cubicBezTo>
                <a:cubicBezTo>
                  <a:pt x="431483" y="1946910"/>
                  <a:pt x="428625" y="1952625"/>
                  <a:pt x="424815" y="1957388"/>
                </a:cubicBezTo>
                <a:cubicBezTo>
                  <a:pt x="421005" y="1962150"/>
                  <a:pt x="418148" y="1965960"/>
                  <a:pt x="414338" y="1969770"/>
                </a:cubicBezTo>
                <a:lnTo>
                  <a:pt x="411480" y="1972628"/>
                </a:lnTo>
                <a:lnTo>
                  <a:pt x="410528" y="1974533"/>
                </a:lnTo>
                <a:lnTo>
                  <a:pt x="409575" y="1975485"/>
                </a:lnTo>
                <a:cubicBezTo>
                  <a:pt x="409575" y="1975485"/>
                  <a:pt x="407670" y="1977390"/>
                  <a:pt x="407670" y="1977390"/>
                </a:cubicBezTo>
                <a:lnTo>
                  <a:pt x="401003" y="1983105"/>
                </a:lnTo>
                <a:cubicBezTo>
                  <a:pt x="396240" y="1986915"/>
                  <a:pt x="392430" y="1990725"/>
                  <a:pt x="387668" y="1994535"/>
                </a:cubicBezTo>
                <a:cubicBezTo>
                  <a:pt x="382905" y="1997393"/>
                  <a:pt x="378143" y="2001203"/>
                  <a:pt x="373380" y="2004060"/>
                </a:cubicBezTo>
                <a:cubicBezTo>
                  <a:pt x="354330" y="2015490"/>
                  <a:pt x="333375" y="2023110"/>
                  <a:pt x="313373" y="2028825"/>
                </a:cubicBezTo>
                <a:cubicBezTo>
                  <a:pt x="293370" y="2034540"/>
                  <a:pt x="274320" y="2038350"/>
                  <a:pt x="255270" y="2041208"/>
                </a:cubicBezTo>
                <a:cubicBezTo>
                  <a:pt x="218123" y="2047875"/>
                  <a:pt x="183833" y="2054543"/>
                  <a:pt x="155258" y="2065973"/>
                </a:cubicBezTo>
                <a:cubicBezTo>
                  <a:pt x="147638" y="2068830"/>
                  <a:pt x="141923" y="2072640"/>
                  <a:pt x="135255" y="2076450"/>
                </a:cubicBezTo>
                <a:cubicBezTo>
                  <a:pt x="132398" y="2078355"/>
                  <a:pt x="129540" y="2080260"/>
                  <a:pt x="126683" y="2082165"/>
                </a:cubicBezTo>
                <a:cubicBezTo>
                  <a:pt x="123825" y="2084070"/>
                  <a:pt x="120968" y="2085023"/>
                  <a:pt x="118110" y="2088833"/>
                </a:cubicBezTo>
                <a:cubicBezTo>
                  <a:pt x="115253" y="2091690"/>
                  <a:pt x="112395" y="2093595"/>
                  <a:pt x="109538" y="2096453"/>
                </a:cubicBezTo>
                <a:lnTo>
                  <a:pt x="104775" y="2100263"/>
                </a:lnTo>
                <a:cubicBezTo>
                  <a:pt x="106680" y="2099310"/>
                  <a:pt x="104775" y="2100263"/>
                  <a:pt x="104775" y="2100263"/>
                </a:cubicBezTo>
                <a:lnTo>
                  <a:pt x="104775" y="2101215"/>
                </a:lnTo>
                <a:lnTo>
                  <a:pt x="103823" y="2102168"/>
                </a:lnTo>
                <a:lnTo>
                  <a:pt x="101918" y="2104073"/>
                </a:lnTo>
                <a:cubicBezTo>
                  <a:pt x="100013" y="2106930"/>
                  <a:pt x="97155" y="2108835"/>
                  <a:pt x="95250" y="2111693"/>
                </a:cubicBezTo>
                <a:cubicBezTo>
                  <a:pt x="93345" y="2114550"/>
                  <a:pt x="91440" y="2117408"/>
                  <a:pt x="89535" y="2119313"/>
                </a:cubicBezTo>
                <a:cubicBezTo>
                  <a:pt x="74295" y="2140268"/>
                  <a:pt x="66675" y="2165033"/>
                  <a:pt x="61913" y="2186940"/>
                </a:cubicBezTo>
                <a:cubicBezTo>
                  <a:pt x="56198" y="2208848"/>
                  <a:pt x="53340" y="2230755"/>
                  <a:pt x="50483" y="2248853"/>
                </a:cubicBezTo>
                <a:cubicBezTo>
                  <a:pt x="47625" y="2267903"/>
                  <a:pt x="44768" y="2283143"/>
                  <a:pt x="40958" y="2296478"/>
                </a:cubicBezTo>
                <a:cubicBezTo>
                  <a:pt x="38100" y="2308860"/>
                  <a:pt x="34290" y="2321243"/>
                  <a:pt x="32385" y="2326958"/>
                </a:cubicBezTo>
                <a:cubicBezTo>
                  <a:pt x="30480" y="2333625"/>
                  <a:pt x="29528" y="2336483"/>
                  <a:pt x="29528" y="2336483"/>
                </a:cubicBezTo>
                <a:lnTo>
                  <a:pt x="0" y="2324100"/>
                </a:lnTo>
                <a:close/>
              </a:path>
            </a:pathLst>
          </a:custGeom>
          <a:solidFill>
            <a:schemeClr val="accent5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D6ADB9F-5E2A-4BE5-B137-302A4D78021A}"/>
              </a:ext>
            </a:extLst>
          </p:cNvPr>
          <p:cNvSpPr/>
          <p:nvPr userDrawn="1"/>
        </p:nvSpPr>
        <p:spPr>
          <a:xfrm>
            <a:off x="32871" y="46023"/>
            <a:ext cx="4591084" cy="4389471"/>
          </a:xfrm>
          <a:custGeom>
            <a:avLst/>
            <a:gdLst>
              <a:gd name="connsiteX0" fmla="*/ 0 w 1995487"/>
              <a:gd name="connsiteY0" fmla="*/ 1875473 h 1907857"/>
              <a:gd name="connsiteX1" fmla="*/ 8573 w 1995487"/>
              <a:gd name="connsiteY1" fmla="*/ 1872615 h 1907857"/>
              <a:gd name="connsiteX2" fmla="*/ 34290 w 1995487"/>
              <a:gd name="connsiteY2" fmla="*/ 1865948 h 1907857"/>
              <a:gd name="connsiteX3" fmla="*/ 128588 w 1995487"/>
              <a:gd name="connsiteY3" fmla="*/ 1847850 h 1907857"/>
              <a:gd name="connsiteX4" fmla="*/ 245745 w 1995487"/>
              <a:gd name="connsiteY4" fmla="*/ 1779270 h 1907857"/>
              <a:gd name="connsiteX5" fmla="*/ 256223 w 1995487"/>
              <a:gd name="connsiteY5" fmla="*/ 1762125 h 1907857"/>
              <a:gd name="connsiteX6" fmla="*/ 260985 w 1995487"/>
              <a:gd name="connsiteY6" fmla="*/ 1752600 h 1907857"/>
              <a:gd name="connsiteX7" fmla="*/ 264795 w 1995487"/>
              <a:gd name="connsiteY7" fmla="*/ 1743075 h 1907857"/>
              <a:gd name="connsiteX8" fmla="*/ 278130 w 1995487"/>
              <a:gd name="connsiteY8" fmla="*/ 1700213 h 1907857"/>
              <a:gd name="connsiteX9" fmla="*/ 299085 w 1995487"/>
              <a:gd name="connsiteY9" fmla="*/ 1600200 h 1907857"/>
              <a:gd name="connsiteX10" fmla="*/ 354330 w 1995487"/>
              <a:gd name="connsiteY10" fmla="*/ 1497330 h 1907857"/>
              <a:gd name="connsiteX11" fmla="*/ 405765 w 1995487"/>
              <a:gd name="connsiteY11" fmla="*/ 1463040 h 1907857"/>
              <a:gd name="connsiteX12" fmla="*/ 464820 w 1995487"/>
              <a:gd name="connsiteY12" fmla="*/ 1443990 h 1907857"/>
              <a:gd name="connsiteX13" fmla="*/ 586740 w 1995487"/>
              <a:gd name="connsiteY13" fmla="*/ 1418273 h 1907857"/>
              <a:gd name="connsiteX14" fmla="*/ 641033 w 1995487"/>
              <a:gd name="connsiteY14" fmla="*/ 1391603 h 1907857"/>
              <a:gd name="connsiteX15" fmla="*/ 652463 w 1995487"/>
              <a:gd name="connsiteY15" fmla="*/ 1381125 h 1907857"/>
              <a:gd name="connsiteX16" fmla="*/ 655320 w 1995487"/>
              <a:gd name="connsiteY16" fmla="*/ 1378268 h 1907857"/>
              <a:gd name="connsiteX17" fmla="*/ 656273 w 1995487"/>
              <a:gd name="connsiteY17" fmla="*/ 1377315 h 1907857"/>
              <a:gd name="connsiteX18" fmla="*/ 656273 w 1995487"/>
              <a:gd name="connsiteY18" fmla="*/ 1377315 h 1907857"/>
              <a:gd name="connsiteX19" fmla="*/ 657225 w 1995487"/>
              <a:gd name="connsiteY19" fmla="*/ 1375410 h 1907857"/>
              <a:gd name="connsiteX20" fmla="*/ 661988 w 1995487"/>
              <a:gd name="connsiteY20" fmla="*/ 1370648 h 1907857"/>
              <a:gd name="connsiteX21" fmla="*/ 671513 w 1995487"/>
              <a:gd name="connsiteY21" fmla="*/ 1358265 h 1907857"/>
              <a:gd name="connsiteX22" fmla="*/ 680085 w 1995487"/>
              <a:gd name="connsiteY22" fmla="*/ 1345883 h 1907857"/>
              <a:gd name="connsiteX23" fmla="*/ 702945 w 1995487"/>
              <a:gd name="connsiteY23" fmla="*/ 1285875 h 1907857"/>
              <a:gd name="connsiteX24" fmla="*/ 716280 w 1995487"/>
              <a:gd name="connsiteY24" fmla="*/ 1220153 h 1907857"/>
              <a:gd name="connsiteX25" fmla="*/ 732473 w 1995487"/>
              <a:gd name="connsiteY25" fmla="*/ 1151573 h 1907857"/>
              <a:gd name="connsiteX26" fmla="*/ 739140 w 1995487"/>
              <a:gd name="connsiteY26" fmla="*/ 1134428 h 1907857"/>
              <a:gd name="connsiteX27" fmla="*/ 746760 w 1995487"/>
              <a:gd name="connsiteY27" fmla="*/ 1118235 h 1907857"/>
              <a:gd name="connsiteX28" fmla="*/ 756285 w 1995487"/>
              <a:gd name="connsiteY28" fmla="*/ 1102995 h 1907857"/>
              <a:gd name="connsiteX29" fmla="*/ 761048 w 1995487"/>
              <a:gd name="connsiteY29" fmla="*/ 1095375 h 1907857"/>
              <a:gd name="connsiteX30" fmla="*/ 766763 w 1995487"/>
              <a:gd name="connsiteY30" fmla="*/ 1088708 h 1907857"/>
              <a:gd name="connsiteX31" fmla="*/ 772478 w 1995487"/>
              <a:gd name="connsiteY31" fmla="*/ 1082040 h 1907857"/>
              <a:gd name="connsiteX32" fmla="*/ 775335 w 1995487"/>
              <a:gd name="connsiteY32" fmla="*/ 1078230 h 1907857"/>
              <a:gd name="connsiteX33" fmla="*/ 776288 w 1995487"/>
              <a:gd name="connsiteY33" fmla="*/ 1077278 h 1907857"/>
              <a:gd name="connsiteX34" fmla="*/ 777240 w 1995487"/>
              <a:gd name="connsiteY34" fmla="*/ 1076325 h 1907857"/>
              <a:gd name="connsiteX35" fmla="*/ 779145 w 1995487"/>
              <a:gd name="connsiteY35" fmla="*/ 1074420 h 1907857"/>
              <a:gd name="connsiteX36" fmla="*/ 792480 w 1995487"/>
              <a:gd name="connsiteY36" fmla="*/ 1062990 h 1907857"/>
              <a:gd name="connsiteX37" fmla="*/ 808673 w 1995487"/>
              <a:gd name="connsiteY37" fmla="*/ 1052513 h 1907857"/>
              <a:gd name="connsiteX38" fmla="*/ 824865 w 1995487"/>
              <a:gd name="connsiteY38" fmla="*/ 1043940 h 1907857"/>
              <a:gd name="connsiteX39" fmla="*/ 894398 w 1995487"/>
              <a:gd name="connsiteY39" fmla="*/ 1022033 h 1907857"/>
              <a:gd name="connsiteX40" fmla="*/ 1030605 w 1995487"/>
              <a:gd name="connsiteY40" fmla="*/ 989648 h 1907857"/>
              <a:gd name="connsiteX41" fmla="*/ 1084898 w 1995487"/>
              <a:gd name="connsiteY41" fmla="*/ 950595 h 1907857"/>
              <a:gd name="connsiteX42" fmla="*/ 1090613 w 1995487"/>
              <a:gd name="connsiteY42" fmla="*/ 943928 h 1907857"/>
              <a:gd name="connsiteX43" fmla="*/ 1093470 w 1995487"/>
              <a:gd name="connsiteY43" fmla="*/ 940118 h 1907857"/>
              <a:gd name="connsiteX44" fmla="*/ 1095375 w 1995487"/>
              <a:gd name="connsiteY44" fmla="*/ 936308 h 1907857"/>
              <a:gd name="connsiteX45" fmla="*/ 1103948 w 1995487"/>
              <a:gd name="connsiteY45" fmla="*/ 922973 h 1907857"/>
              <a:gd name="connsiteX46" fmla="*/ 1111568 w 1995487"/>
              <a:gd name="connsiteY46" fmla="*/ 907733 h 1907857"/>
              <a:gd name="connsiteX47" fmla="*/ 1118235 w 1995487"/>
              <a:gd name="connsiteY47" fmla="*/ 891540 h 1907857"/>
              <a:gd name="connsiteX48" fmla="*/ 1135380 w 1995487"/>
              <a:gd name="connsiteY48" fmla="*/ 824865 h 1907857"/>
              <a:gd name="connsiteX49" fmla="*/ 1148715 w 1995487"/>
              <a:gd name="connsiteY49" fmla="*/ 755333 h 1907857"/>
              <a:gd name="connsiteX50" fmla="*/ 1174433 w 1995487"/>
              <a:gd name="connsiteY50" fmla="*/ 688658 h 1907857"/>
              <a:gd name="connsiteX51" fmla="*/ 1183958 w 1995487"/>
              <a:gd name="connsiteY51" fmla="*/ 673418 h 1907857"/>
              <a:gd name="connsiteX52" fmla="*/ 1195388 w 1995487"/>
              <a:gd name="connsiteY52" fmla="*/ 659130 h 1907857"/>
              <a:gd name="connsiteX53" fmla="*/ 1202055 w 1995487"/>
              <a:gd name="connsiteY53" fmla="*/ 652463 h 1907857"/>
              <a:gd name="connsiteX54" fmla="*/ 1208723 w 1995487"/>
              <a:gd name="connsiteY54" fmla="*/ 646748 h 1907857"/>
              <a:gd name="connsiteX55" fmla="*/ 1222058 w 1995487"/>
              <a:gd name="connsiteY55" fmla="*/ 635318 h 1907857"/>
              <a:gd name="connsiteX56" fmla="*/ 1285875 w 1995487"/>
              <a:gd name="connsiteY56" fmla="*/ 605790 h 1907857"/>
              <a:gd name="connsiteX57" fmla="*/ 1352550 w 1995487"/>
              <a:gd name="connsiteY57" fmla="*/ 591503 h 1907857"/>
              <a:gd name="connsiteX58" fmla="*/ 1416368 w 1995487"/>
              <a:gd name="connsiteY58" fmla="*/ 578168 h 1907857"/>
              <a:gd name="connsiteX59" fmla="*/ 1474470 w 1995487"/>
              <a:gd name="connsiteY59" fmla="*/ 554355 h 1907857"/>
              <a:gd name="connsiteX60" fmla="*/ 1486853 w 1995487"/>
              <a:gd name="connsiteY60" fmla="*/ 545783 h 1907857"/>
              <a:gd name="connsiteX61" fmla="*/ 1498283 w 1995487"/>
              <a:gd name="connsiteY61" fmla="*/ 536258 h 1907857"/>
              <a:gd name="connsiteX62" fmla="*/ 1503998 w 1995487"/>
              <a:gd name="connsiteY62" fmla="*/ 531495 h 1907857"/>
              <a:gd name="connsiteX63" fmla="*/ 1509713 w 1995487"/>
              <a:gd name="connsiteY63" fmla="*/ 525780 h 1907857"/>
              <a:gd name="connsiteX64" fmla="*/ 1519238 w 1995487"/>
              <a:gd name="connsiteY64" fmla="*/ 514350 h 1907857"/>
              <a:gd name="connsiteX65" fmla="*/ 1545908 w 1995487"/>
              <a:gd name="connsiteY65" fmla="*/ 461963 h 1907857"/>
              <a:gd name="connsiteX66" fmla="*/ 1570673 w 1995487"/>
              <a:gd name="connsiteY66" fmla="*/ 346710 h 1907857"/>
              <a:gd name="connsiteX67" fmla="*/ 1586865 w 1995487"/>
              <a:gd name="connsiteY67" fmla="*/ 291465 h 1907857"/>
              <a:gd name="connsiteX68" fmla="*/ 1599248 w 1995487"/>
              <a:gd name="connsiteY68" fmla="*/ 265748 h 1907857"/>
              <a:gd name="connsiteX69" fmla="*/ 1606868 w 1995487"/>
              <a:gd name="connsiteY69" fmla="*/ 254318 h 1907857"/>
              <a:gd name="connsiteX70" fmla="*/ 1615440 w 1995487"/>
              <a:gd name="connsiteY70" fmla="*/ 242888 h 1907857"/>
              <a:gd name="connsiteX71" fmla="*/ 1624965 w 1995487"/>
              <a:gd name="connsiteY71" fmla="*/ 232410 h 1907857"/>
              <a:gd name="connsiteX72" fmla="*/ 1626870 w 1995487"/>
              <a:gd name="connsiteY72" fmla="*/ 229553 h 1907857"/>
              <a:gd name="connsiteX73" fmla="*/ 1629728 w 1995487"/>
              <a:gd name="connsiteY73" fmla="*/ 226695 h 1907857"/>
              <a:gd name="connsiteX74" fmla="*/ 1634490 w 1995487"/>
              <a:gd name="connsiteY74" fmla="*/ 221933 h 1907857"/>
              <a:gd name="connsiteX75" fmla="*/ 1644015 w 1995487"/>
              <a:gd name="connsiteY75" fmla="*/ 213360 h 1907857"/>
              <a:gd name="connsiteX76" fmla="*/ 1655445 w 1995487"/>
              <a:gd name="connsiteY76" fmla="*/ 205740 h 1907857"/>
              <a:gd name="connsiteX77" fmla="*/ 1678305 w 1995487"/>
              <a:gd name="connsiteY77" fmla="*/ 193358 h 1907857"/>
              <a:gd name="connsiteX78" fmla="*/ 1702118 w 1995487"/>
              <a:gd name="connsiteY78" fmla="*/ 183833 h 1907857"/>
              <a:gd name="connsiteX79" fmla="*/ 1792605 w 1995487"/>
              <a:gd name="connsiteY79" fmla="*/ 163830 h 1907857"/>
              <a:gd name="connsiteX80" fmla="*/ 1869758 w 1995487"/>
              <a:gd name="connsiteY80" fmla="*/ 143828 h 1907857"/>
              <a:gd name="connsiteX81" fmla="*/ 1885950 w 1995487"/>
              <a:gd name="connsiteY81" fmla="*/ 137160 h 1907857"/>
              <a:gd name="connsiteX82" fmla="*/ 1900238 w 1995487"/>
              <a:gd name="connsiteY82" fmla="*/ 129540 h 1907857"/>
              <a:gd name="connsiteX83" fmla="*/ 1913573 w 1995487"/>
              <a:gd name="connsiteY83" fmla="*/ 120968 h 1907857"/>
              <a:gd name="connsiteX84" fmla="*/ 1925003 w 1995487"/>
              <a:gd name="connsiteY84" fmla="*/ 110490 h 1907857"/>
              <a:gd name="connsiteX85" fmla="*/ 1927860 w 1995487"/>
              <a:gd name="connsiteY85" fmla="*/ 107633 h 1907857"/>
              <a:gd name="connsiteX86" fmla="*/ 1928813 w 1995487"/>
              <a:gd name="connsiteY86" fmla="*/ 106680 h 1907857"/>
              <a:gd name="connsiteX87" fmla="*/ 1929765 w 1995487"/>
              <a:gd name="connsiteY87" fmla="*/ 105728 h 1907857"/>
              <a:gd name="connsiteX88" fmla="*/ 1934528 w 1995487"/>
              <a:gd name="connsiteY88" fmla="*/ 100013 h 1907857"/>
              <a:gd name="connsiteX89" fmla="*/ 1939290 w 1995487"/>
              <a:gd name="connsiteY89" fmla="*/ 94298 h 1907857"/>
              <a:gd name="connsiteX90" fmla="*/ 1943100 w 1995487"/>
              <a:gd name="connsiteY90" fmla="*/ 89535 h 1907857"/>
              <a:gd name="connsiteX91" fmla="*/ 1956435 w 1995487"/>
              <a:gd name="connsiteY91" fmla="*/ 68580 h 1907857"/>
              <a:gd name="connsiteX92" fmla="*/ 1970723 w 1995487"/>
              <a:gd name="connsiteY92" fmla="*/ 32385 h 1907857"/>
              <a:gd name="connsiteX93" fmla="*/ 1977390 w 1995487"/>
              <a:gd name="connsiteY93" fmla="*/ 8573 h 1907857"/>
              <a:gd name="connsiteX94" fmla="*/ 1979295 w 1995487"/>
              <a:gd name="connsiteY94" fmla="*/ 0 h 1907857"/>
              <a:gd name="connsiteX95" fmla="*/ 1995488 w 1995487"/>
              <a:gd name="connsiteY95" fmla="*/ 3810 h 1907857"/>
              <a:gd name="connsiteX96" fmla="*/ 1993583 w 1995487"/>
              <a:gd name="connsiteY96" fmla="*/ 12383 h 1907857"/>
              <a:gd name="connsiteX97" fmla="*/ 1986915 w 1995487"/>
              <a:gd name="connsiteY97" fmla="*/ 37148 h 1907857"/>
              <a:gd name="connsiteX98" fmla="*/ 1970723 w 1995487"/>
              <a:gd name="connsiteY98" fmla="*/ 76200 h 1907857"/>
              <a:gd name="connsiteX99" fmla="*/ 1956435 w 1995487"/>
              <a:gd name="connsiteY99" fmla="*/ 99060 h 1907857"/>
              <a:gd name="connsiteX100" fmla="*/ 1951673 w 1995487"/>
              <a:gd name="connsiteY100" fmla="*/ 104775 h 1907857"/>
              <a:gd name="connsiteX101" fmla="*/ 1946910 w 1995487"/>
              <a:gd name="connsiteY101" fmla="*/ 110490 h 1907857"/>
              <a:gd name="connsiteX102" fmla="*/ 1942148 w 1995487"/>
              <a:gd name="connsiteY102" fmla="*/ 116205 h 1907857"/>
              <a:gd name="connsiteX103" fmla="*/ 1941195 w 1995487"/>
              <a:gd name="connsiteY103" fmla="*/ 117158 h 1907857"/>
              <a:gd name="connsiteX104" fmla="*/ 1939290 w 1995487"/>
              <a:gd name="connsiteY104" fmla="*/ 119063 h 1907857"/>
              <a:gd name="connsiteX105" fmla="*/ 1936433 w 1995487"/>
              <a:gd name="connsiteY105" fmla="*/ 121920 h 1907857"/>
              <a:gd name="connsiteX106" fmla="*/ 1875473 w 1995487"/>
              <a:gd name="connsiteY106" fmla="*/ 159068 h 1907857"/>
              <a:gd name="connsiteX107" fmla="*/ 1795463 w 1995487"/>
              <a:gd name="connsiteY107" fmla="*/ 179070 h 1907857"/>
              <a:gd name="connsiteX108" fmla="*/ 1706880 w 1995487"/>
              <a:gd name="connsiteY108" fmla="*/ 198120 h 1907857"/>
              <a:gd name="connsiteX109" fmla="*/ 1684973 w 1995487"/>
              <a:gd name="connsiteY109" fmla="*/ 206693 h 1907857"/>
              <a:gd name="connsiteX110" fmla="*/ 1664018 w 1995487"/>
              <a:gd name="connsiteY110" fmla="*/ 218123 h 1907857"/>
              <a:gd name="connsiteX111" fmla="*/ 1653540 w 1995487"/>
              <a:gd name="connsiteY111" fmla="*/ 224790 h 1907857"/>
              <a:gd name="connsiteX112" fmla="*/ 1644015 w 1995487"/>
              <a:gd name="connsiteY112" fmla="*/ 233363 h 1907857"/>
              <a:gd name="connsiteX113" fmla="*/ 1639253 w 1995487"/>
              <a:gd name="connsiteY113" fmla="*/ 238125 h 1907857"/>
              <a:gd name="connsiteX114" fmla="*/ 1637348 w 1995487"/>
              <a:gd name="connsiteY114" fmla="*/ 240030 h 1907857"/>
              <a:gd name="connsiteX115" fmla="*/ 1635443 w 1995487"/>
              <a:gd name="connsiteY115" fmla="*/ 241935 h 1907857"/>
              <a:gd name="connsiteX116" fmla="*/ 1626870 w 1995487"/>
              <a:gd name="connsiteY116" fmla="*/ 251460 h 1907857"/>
              <a:gd name="connsiteX117" fmla="*/ 1585913 w 1995487"/>
              <a:gd name="connsiteY117" fmla="*/ 349568 h 1907857"/>
              <a:gd name="connsiteX118" fmla="*/ 1561148 w 1995487"/>
              <a:gd name="connsiteY118" fmla="*/ 466725 h 1907857"/>
              <a:gd name="connsiteX119" fmla="*/ 1532573 w 1995487"/>
              <a:gd name="connsiteY119" fmla="*/ 523875 h 1907857"/>
              <a:gd name="connsiteX120" fmla="*/ 1522095 w 1995487"/>
              <a:gd name="connsiteY120" fmla="*/ 536258 h 1907857"/>
              <a:gd name="connsiteX121" fmla="*/ 1517333 w 1995487"/>
              <a:gd name="connsiteY121" fmla="*/ 541973 h 1907857"/>
              <a:gd name="connsiteX122" fmla="*/ 1510665 w 1995487"/>
              <a:gd name="connsiteY122" fmla="*/ 547688 h 1907857"/>
              <a:gd name="connsiteX123" fmla="*/ 1498283 w 1995487"/>
              <a:gd name="connsiteY123" fmla="*/ 558165 h 1907857"/>
              <a:gd name="connsiteX124" fmla="*/ 1483995 w 1995487"/>
              <a:gd name="connsiteY124" fmla="*/ 567690 h 1907857"/>
              <a:gd name="connsiteX125" fmla="*/ 1422083 w 1995487"/>
              <a:gd name="connsiteY125" fmla="*/ 592455 h 1907857"/>
              <a:gd name="connsiteX126" fmla="*/ 1356360 w 1995487"/>
              <a:gd name="connsiteY126" fmla="*/ 605790 h 1907857"/>
              <a:gd name="connsiteX127" fmla="*/ 1291590 w 1995487"/>
              <a:gd name="connsiteY127" fmla="*/ 620078 h 1907857"/>
              <a:gd name="connsiteX128" fmla="*/ 1232535 w 1995487"/>
              <a:gd name="connsiteY128" fmla="*/ 647700 h 1907857"/>
              <a:gd name="connsiteX129" fmla="*/ 1219200 w 1995487"/>
              <a:gd name="connsiteY129" fmla="*/ 658178 h 1907857"/>
              <a:gd name="connsiteX130" fmla="*/ 1212533 w 1995487"/>
              <a:gd name="connsiteY130" fmla="*/ 663893 h 1907857"/>
              <a:gd name="connsiteX131" fmla="*/ 1207770 w 1995487"/>
              <a:gd name="connsiteY131" fmla="*/ 669608 h 1907857"/>
              <a:gd name="connsiteX132" fmla="*/ 1197293 w 1995487"/>
              <a:gd name="connsiteY132" fmla="*/ 681990 h 1907857"/>
              <a:gd name="connsiteX133" fmla="*/ 1187768 w 1995487"/>
              <a:gd name="connsiteY133" fmla="*/ 696278 h 1907857"/>
              <a:gd name="connsiteX134" fmla="*/ 1164908 w 1995487"/>
              <a:gd name="connsiteY134" fmla="*/ 759143 h 1907857"/>
              <a:gd name="connsiteX135" fmla="*/ 1151573 w 1995487"/>
              <a:gd name="connsiteY135" fmla="*/ 827723 h 1907857"/>
              <a:gd name="connsiteX136" fmla="*/ 1134428 w 1995487"/>
              <a:gd name="connsiteY136" fmla="*/ 897255 h 1907857"/>
              <a:gd name="connsiteX137" fmla="*/ 1127760 w 1995487"/>
              <a:gd name="connsiteY137" fmla="*/ 914400 h 1907857"/>
              <a:gd name="connsiteX138" fmla="*/ 1119188 w 1995487"/>
              <a:gd name="connsiteY138" fmla="*/ 930593 h 1907857"/>
              <a:gd name="connsiteX139" fmla="*/ 1108710 w 1995487"/>
              <a:gd name="connsiteY139" fmla="*/ 946785 h 1907857"/>
              <a:gd name="connsiteX140" fmla="*/ 1105853 w 1995487"/>
              <a:gd name="connsiteY140" fmla="*/ 950595 h 1907857"/>
              <a:gd name="connsiteX141" fmla="*/ 1102995 w 1995487"/>
              <a:gd name="connsiteY141" fmla="*/ 954405 h 1907857"/>
              <a:gd name="connsiteX142" fmla="*/ 1097280 w 1995487"/>
              <a:gd name="connsiteY142" fmla="*/ 961073 h 1907857"/>
              <a:gd name="connsiteX143" fmla="*/ 1037273 w 1995487"/>
              <a:gd name="connsiteY143" fmla="*/ 1004888 h 1907857"/>
              <a:gd name="connsiteX144" fmla="*/ 967740 w 1995487"/>
              <a:gd name="connsiteY144" fmla="*/ 1024890 h 1907857"/>
              <a:gd name="connsiteX145" fmla="*/ 932498 w 1995487"/>
              <a:gd name="connsiteY145" fmla="*/ 1031558 h 1907857"/>
              <a:gd name="connsiteX146" fmla="*/ 898208 w 1995487"/>
              <a:gd name="connsiteY146" fmla="*/ 1037273 h 1907857"/>
              <a:gd name="connsiteX147" fmla="*/ 833438 w 1995487"/>
              <a:gd name="connsiteY147" fmla="*/ 1058228 h 1907857"/>
              <a:gd name="connsiteX148" fmla="*/ 819150 w 1995487"/>
              <a:gd name="connsiteY148" fmla="*/ 1065848 h 1907857"/>
              <a:gd name="connsiteX149" fmla="*/ 805815 w 1995487"/>
              <a:gd name="connsiteY149" fmla="*/ 1074420 h 1907857"/>
              <a:gd name="connsiteX150" fmla="*/ 792480 w 1995487"/>
              <a:gd name="connsiteY150" fmla="*/ 1085850 h 1907857"/>
              <a:gd name="connsiteX151" fmla="*/ 790575 w 1995487"/>
              <a:gd name="connsiteY151" fmla="*/ 1087755 h 1907857"/>
              <a:gd name="connsiteX152" fmla="*/ 789623 w 1995487"/>
              <a:gd name="connsiteY152" fmla="*/ 1088708 h 1907857"/>
              <a:gd name="connsiteX153" fmla="*/ 789623 w 1995487"/>
              <a:gd name="connsiteY153" fmla="*/ 1088708 h 1907857"/>
              <a:gd name="connsiteX154" fmla="*/ 786765 w 1995487"/>
              <a:gd name="connsiteY154" fmla="*/ 1091565 h 1907857"/>
              <a:gd name="connsiteX155" fmla="*/ 781050 w 1995487"/>
              <a:gd name="connsiteY155" fmla="*/ 1098233 h 1907857"/>
              <a:gd name="connsiteX156" fmla="*/ 775335 w 1995487"/>
              <a:gd name="connsiteY156" fmla="*/ 1104900 h 1907857"/>
              <a:gd name="connsiteX157" fmla="*/ 770573 w 1995487"/>
              <a:gd name="connsiteY157" fmla="*/ 1111568 h 1907857"/>
              <a:gd name="connsiteX158" fmla="*/ 762000 w 1995487"/>
              <a:gd name="connsiteY158" fmla="*/ 1125855 h 1907857"/>
              <a:gd name="connsiteX159" fmla="*/ 754380 w 1995487"/>
              <a:gd name="connsiteY159" fmla="*/ 1141095 h 1907857"/>
              <a:gd name="connsiteX160" fmla="*/ 748665 w 1995487"/>
              <a:gd name="connsiteY160" fmla="*/ 1156335 h 1907857"/>
              <a:gd name="connsiteX161" fmla="*/ 733425 w 1995487"/>
              <a:gd name="connsiteY161" fmla="*/ 1222058 h 1907857"/>
              <a:gd name="connsiteX162" fmla="*/ 721043 w 1995487"/>
              <a:gd name="connsiteY162" fmla="*/ 1289685 h 1907857"/>
              <a:gd name="connsiteX163" fmla="*/ 697230 w 1995487"/>
              <a:gd name="connsiteY163" fmla="*/ 1355408 h 1907857"/>
              <a:gd name="connsiteX164" fmla="*/ 687705 w 1995487"/>
              <a:gd name="connsiteY164" fmla="*/ 1370648 h 1907857"/>
              <a:gd name="connsiteX165" fmla="*/ 677228 w 1995487"/>
              <a:gd name="connsiteY165" fmla="*/ 1383983 h 1907857"/>
              <a:gd name="connsiteX166" fmla="*/ 671513 w 1995487"/>
              <a:gd name="connsiteY166" fmla="*/ 1390650 h 1907857"/>
              <a:gd name="connsiteX167" fmla="*/ 670560 w 1995487"/>
              <a:gd name="connsiteY167" fmla="*/ 1392555 h 1907857"/>
              <a:gd name="connsiteX168" fmla="*/ 669608 w 1995487"/>
              <a:gd name="connsiteY168" fmla="*/ 1393508 h 1907857"/>
              <a:gd name="connsiteX169" fmla="*/ 668655 w 1995487"/>
              <a:gd name="connsiteY169" fmla="*/ 1394460 h 1907857"/>
              <a:gd name="connsiteX170" fmla="*/ 665798 w 1995487"/>
              <a:gd name="connsiteY170" fmla="*/ 1397318 h 1907857"/>
              <a:gd name="connsiteX171" fmla="*/ 652463 w 1995487"/>
              <a:gd name="connsiteY171" fmla="*/ 1408748 h 1907857"/>
              <a:gd name="connsiteX172" fmla="*/ 591503 w 1995487"/>
              <a:gd name="connsiteY172" fmla="*/ 1439228 h 1907857"/>
              <a:gd name="connsiteX173" fmla="*/ 467678 w 1995487"/>
              <a:gd name="connsiteY173" fmla="*/ 1465898 h 1907857"/>
              <a:gd name="connsiteX174" fmla="*/ 412433 w 1995487"/>
              <a:gd name="connsiteY174" fmla="*/ 1483995 h 1907857"/>
              <a:gd name="connsiteX175" fmla="*/ 400050 w 1995487"/>
              <a:gd name="connsiteY175" fmla="*/ 1490663 h 1907857"/>
              <a:gd name="connsiteX176" fmla="*/ 388620 w 1995487"/>
              <a:gd name="connsiteY176" fmla="*/ 1498283 h 1907857"/>
              <a:gd name="connsiteX177" fmla="*/ 366713 w 1995487"/>
              <a:gd name="connsiteY177" fmla="*/ 1516380 h 1907857"/>
              <a:gd name="connsiteX178" fmla="*/ 365760 w 1995487"/>
              <a:gd name="connsiteY178" fmla="*/ 1517333 h 1907857"/>
              <a:gd name="connsiteX179" fmla="*/ 365760 w 1995487"/>
              <a:gd name="connsiteY179" fmla="*/ 1517333 h 1907857"/>
              <a:gd name="connsiteX180" fmla="*/ 364808 w 1995487"/>
              <a:gd name="connsiteY180" fmla="*/ 1518285 h 1907857"/>
              <a:gd name="connsiteX181" fmla="*/ 362903 w 1995487"/>
              <a:gd name="connsiteY181" fmla="*/ 1521143 h 1907857"/>
              <a:gd name="connsiteX182" fmla="*/ 358140 w 1995487"/>
              <a:gd name="connsiteY182" fmla="*/ 1525905 h 1907857"/>
              <a:gd name="connsiteX183" fmla="*/ 349568 w 1995487"/>
              <a:gd name="connsiteY183" fmla="*/ 1536383 h 1907857"/>
              <a:gd name="connsiteX184" fmla="*/ 342900 w 1995487"/>
              <a:gd name="connsiteY184" fmla="*/ 1547813 h 1907857"/>
              <a:gd name="connsiteX185" fmla="*/ 337185 w 1995487"/>
              <a:gd name="connsiteY185" fmla="*/ 1559243 h 1907857"/>
              <a:gd name="connsiteX186" fmla="*/ 327660 w 1995487"/>
              <a:gd name="connsiteY186" fmla="*/ 1583055 h 1907857"/>
              <a:gd name="connsiteX187" fmla="*/ 320993 w 1995487"/>
              <a:gd name="connsiteY187" fmla="*/ 1607820 h 1907857"/>
              <a:gd name="connsiteX188" fmla="*/ 301943 w 1995487"/>
              <a:gd name="connsiteY188" fmla="*/ 1707833 h 1907857"/>
              <a:gd name="connsiteX189" fmla="*/ 266700 w 1995487"/>
              <a:gd name="connsiteY189" fmla="*/ 1798320 h 1907857"/>
              <a:gd name="connsiteX190" fmla="*/ 253365 w 1995487"/>
              <a:gd name="connsiteY190" fmla="*/ 1815465 h 1907857"/>
              <a:gd name="connsiteX191" fmla="*/ 249555 w 1995487"/>
              <a:gd name="connsiteY191" fmla="*/ 1819275 h 1907857"/>
              <a:gd name="connsiteX192" fmla="*/ 247650 w 1995487"/>
              <a:gd name="connsiteY192" fmla="*/ 1822133 h 1907857"/>
              <a:gd name="connsiteX193" fmla="*/ 245745 w 1995487"/>
              <a:gd name="connsiteY193" fmla="*/ 1824038 h 1907857"/>
              <a:gd name="connsiteX194" fmla="*/ 237173 w 1995487"/>
              <a:gd name="connsiteY194" fmla="*/ 1831658 h 1907857"/>
              <a:gd name="connsiteX195" fmla="*/ 220028 w 1995487"/>
              <a:gd name="connsiteY195" fmla="*/ 1844993 h 1907857"/>
              <a:gd name="connsiteX196" fmla="*/ 201930 w 1995487"/>
              <a:gd name="connsiteY196" fmla="*/ 1855470 h 1907857"/>
              <a:gd name="connsiteX197" fmla="*/ 133350 w 1995487"/>
              <a:gd name="connsiteY197" fmla="*/ 1879283 h 1907857"/>
              <a:gd name="connsiteX198" fmla="*/ 78105 w 1995487"/>
              <a:gd name="connsiteY198" fmla="*/ 1889760 h 1907857"/>
              <a:gd name="connsiteX199" fmla="*/ 39053 w 1995487"/>
              <a:gd name="connsiteY199" fmla="*/ 1898333 h 1907857"/>
              <a:gd name="connsiteX200" fmla="*/ 16193 w 1995487"/>
              <a:gd name="connsiteY200" fmla="*/ 1905000 h 1907857"/>
              <a:gd name="connsiteX201" fmla="*/ 7620 w 1995487"/>
              <a:gd name="connsiteY201" fmla="*/ 1907858 h 1907857"/>
              <a:gd name="connsiteX202" fmla="*/ 0 w 1995487"/>
              <a:gd name="connsiteY202" fmla="*/ 1875473 h 19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995487" h="1907857">
                <a:moveTo>
                  <a:pt x="0" y="1875473"/>
                </a:moveTo>
                <a:cubicBezTo>
                  <a:pt x="0" y="1875473"/>
                  <a:pt x="2857" y="1874520"/>
                  <a:pt x="8573" y="1872615"/>
                </a:cubicBezTo>
                <a:cubicBezTo>
                  <a:pt x="13335" y="1870710"/>
                  <a:pt x="22860" y="1868805"/>
                  <a:pt x="34290" y="1865948"/>
                </a:cubicBezTo>
                <a:cubicBezTo>
                  <a:pt x="56198" y="1860233"/>
                  <a:pt x="89535" y="1856423"/>
                  <a:pt x="128588" y="1847850"/>
                </a:cubicBezTo>
                <a:cubicBezTo>
                  <a:pt x="167640" y="1839278"/>
                  <a:pt x="214313" y="1824990"/>
                  <a:pt x="245745" y="1779270"/>
                </a:cubicBezTo>
                <a:cubicBezTo>
                  <a:pt x="249555" y="1774508"/>
                  <a:pt x="253365" y="1768793"/>
                  <a:pt x="256223" y="1762125"/>
                </a:cubicBezTo>
                <a:cubicBezTo>
                  <a:pt x="258128" y="1759268"/>
                  <a:pt x="259080" y="1756410"/>
                  <a:pt x="260985" y="1752600"/>
                </a:cubicBezTo>
                <a:cubicBezTo>
                  <a:pt x="261938" y="1749743"/>
                  <a:pt x="263843" y="1745933"/>
                  <a:pt x="264795" y="1743075"/>
                </a:cubicBezTo>
                <a:cubicBezTo>
                  <a:pt x="270510" y="1729740"/>
                  <a:pt x="274320" y="1715453"/>
                  <a:pt x="278130" y="1700213"/>
                </a:cubicBezTo>
                <a:cubicBezTo>
                  <a:pt x="285750" y="1669733"/>
                  <a:pt x="289560" y="1635443"/>
                  <a:pt x="299085" y="1600200"/>
                </a:cubicBezTo>
                <a:cubicBezTo>
                  <a:pt x="307658" y="1564958"/>
                  <a:pt x="323850" y="1527810"/>
                  <a:pt x="354330" y="1497330"/>
                </a:cubicBezTo>
                <a:cubicBezTo>
                  <a:pt x="367665" y="1484948"/>
                  <a:pt x="386715" y="1471613"/>
                  <a:pt x="405765" y="1463040"/>
                </a:cubicBezTo>
                <a:cubicBezTo>
                  <a:pt x="424815" y="1454468"/>
                  <a:pt x="444818" y="1448753"/>
                  <a:pt x="464820" y="1443990"/>
                </a:cubicBezTo>
                <a:cubicBezTo>
                  <a:pt x="505778" y="1434465"/>
                  <a:pt x="546735" y="1430655"/>
                  <a:pt x="586740" y="1418273"/>
                </a:cubicBezTo>
                <a:cubicBezTo>
                  <a:pt x="605790" y="1411605"/>
                  <a:pt x="624840" y="1403033"/>
                  <a:pt x="641033" y="1391603"/>
                </a:cubicBezTo>
                <a:lnTo>
                  <a:pt x="652463" y="1381125"/>
                </a:lnTo>
                <a:lnTo>
                  <a:pt x="655320" y="1378268"/>
                </a:lnTo>
                <a:lnTo>
                  <a:pt x="656273" y="1377315"/>
                </a:lnTo>
                <a:cubicBezTo>
                  <a:pt x="655320" y="1378268"/>
                  <a:pt x="656273" y="1377315"/>
                  <a:pt x="656273" y="1377315"/>
                </a:cubicBezTo>
                <a:lnTo>
                  <a:pt x="657225" y="1375410"/>
                </a:lnTo>
                <a:lnTo>
                  <a:pt x="661988" y="1370648"/>
                </a:lnTo>
                <a:cubicBezTo>
                  <a:pt x="665798" y="1366838"/>
                  <a:pt x="669608" y="1362075"/>
                  <a:pt x="671513" y="1358265"/>
                </a:cubicBezTo>
                <a:cubicBezTo>
                  <a:pt x="674370" y="1354455"/>
                  <a:pt x="677228" y="1350645"/>
                  <a:pt x="680085" y="1345883"/>
                </a:cubicBezTo>
                <a:cubicBezTo>
                  <a:pt x="690563" y="1327785"/>
                  <a:pt x="697230" y="1306830"/>
                  <a:pt x="702945" y="1285875"/>
                </a:cubicBezTo>
                <a:cubicBezTo>
                  <a:pt x="708660" y="1264920"/>
                  <a:pt x="711518" y="1242060"/>
                  <a:pt x="716280" y="1220153"/>
                </a:cubicBezTo>
                <a:cubicBezTo>
                  <a:pt x="721043" y="1197293"/>
                  <a:pt x="724853" y="1174433"/>
                  <a:pt x="732473" y="1151573"/>
                </a:cubicBezTo>
                <a:lnTo>
                  <a:pt x="739140" y="1134428"/>
                </a:lnTo>
                <a:cubicBezTo>
                  <a:pt x="741045" y="1128713"/>
                  <a:pt x="744855" y="1123950"/>
                  <a:pt x="746760" y="1118235"/>
                </a:cubicBezTo>
                <a:cubicBezTo>
                  <a:pt x="749618" y="1112520"/>
                  <a:pt x="753428" y="1107758"/>
                  <a:pt x="756285" y="1102995"/>
                </a:cubicBezTo>
                <a:lnTo>
                  <a:pt x="761048" y="1095375"/>
                </a:lnTo>
                <a:cubicBezTo>
                  <a:pt x="762953" y="1092518"/>
                  <a:pt x="764858" y="1090613"/>
                  <a:pt x="766763" y="1088708"/>
                </a:cubicBezTo>
                <a:lnTo>
                  <a:pt x="772478" y="1082040"/>
                </a:lnTo>
                <a:lnTo>
                  <a:pt x="775335" y="1078230"/>
                </a:lnTo>
                <a:cubicBezTo>
                  <a:pt x="775335" y="1078230"/>
                  <a:pt x="776288" y="1077278"/>
                  <a:pt x="776288" y="1077278"/>
                </a:cubicBezTo>
                <a:lnTo>
                  <a:pt x="777240" y="1076325"/>
                </a:lnTo>
                <a:lnTo>
                  <a:pt x="779145" y="1074420"/>
                </a:lnTo>
                <a:lnTo>
                  <a:pt x="792480" y="1062990"/>
                </a:lnTo>
                <a:lnTo>
                  <a:pt x="808673" y="1052513"/>
                </a:lnTo>
                <a:cubicBezTo>
                  <a:pt x="814388" y="1048703"/>
                  <a:pt x="819150" y="1046798"/>
                  <a:pt x="824865" y="1043940"/>
                </a:cubicBezTo>
                <a:cubicBezTo>
                  <a:pt x="846773" y="1033463"/>
                  <a:pt x="870585" y="1026795"/>
                  <a:pt x="894398" y="1022033"/>
                </a:cubicBezTo>
                <a:cubicBezTo>
                  <a:pt x="941070" y="1011555"/>
                  <a:pt x="988695" y="1007745"/>
                  <a:pt x="1030605" y="989648"/>
                </a:cubicBezTo>
                <a:cubicBezTo>
                  <a:pt x="1051560" y="980123"/>
                  <a:pt x="1070610" y="967740"/>
                  <a:pt x="1084898" y="950595"/>
                </a:cubicBezTo>
                <a:lnTo>
                  <a:pt x="1090613" y="943928"/>
                </a:lnTo>
                <a:lnTo>
                  <a:pt x="1093470" y="940118"/>
                </a:lnTo>
                <a:lnTo>
                  <a:pt x="1095375" y="936308"/>
                </a:lnTo>
                <a:cubicBezTo>
                  <a:pt x="1098233" y="931545"/>
                  <a:pt x="1101090" y="927735"/>
                  <a:pt x="1103948" y="922973"/>
                </a:cubicBezTo>
                <a:lnTo>
                  <a:pt x="1111568" y="907733"/>
                </a:lnTo>
                <a:cubicBezTo>
                  <a:pt x="1113473" y="902970"/>
                  <a:pt x="1116330" y="897255"/>
                  <a:pt x="1118235" y="891540"/>
                </a:cubicBezTo>
                <a:cubicBezTo>
                  <a:pt x="1125855" y="869633"/>
                  <a:pt x="1130618" y="847725"/>
                  <a:pt x="1135380" y="824865"/>
                </a:cubicBezTo>
                <a:cubicBezTo>
                  <a:pt x="1139190" y="802005"/>
                  <a:pt x="1143000" y="778193"/>
                  <a:pt x="1148715" y="755333"/>
                </a:cubicBezTo>
                <a:cubicBezTo>
                  <a:pt x="1154430" y="732473"/>
                  <a:pt x="1162050" y="709613"/>
                  <a:pt x="1174433" y="688658"/>
                </a:cubicBezTo>
                <a:lnTo>
                  <a:pt x="1183958" y="673418"/>
                </a:lnTo>
                <a:cubicBezTo>
                  <a:pt x="1186815" y="668655"/>
                  <a:pt x="1191578" y="663893"/>
                  <a:pt x="1195388" y="659130"/>
                </a:cubicBezTo>
                <a:cubicBezTo>
                  <a:pt x="1197293" y="657225"/>
                  <a:pt x="1199198" y="655320"/>
                  <a:pt x="1202055" y="652463"/>
                </a:cubicBezTo>
                <a:lnTo>
                  <a:pt x="1208723" y="646748"/>
                </a:lnTo>
                <a:cubicBezTo>
                  <a:pt x="1213485" y="642938"/>
                  <a:pt x="1217295" y="639128"/>
                  <a:pt x="1222058" y="635318"/>
                </a:cubicBezTo>
                <a:cubicBezTo>
                  <a:pt x="1242060" y="621030"/>
                  <a:pt x="1263968" y="612458"/>
                  <a:pt x="1285875" y="605790"/>
                </a:cubicBezTo>
                <a:cubicBezTo>
                  <a:pt x="1307783" y="599123"/>
                  <a:pt x="1330643" y="595313"/>
                  <a:pt x="1352550" y="591503"/>
                </a:cubicBezTo>
                <a:cubicBezTo>
                  <a:pt x="1374458" y="587693"/>
                  <a:pt x="1396365" y="583883"/>
                  <a:pt x="1416368" y="578168"/>
                </a:cubicBezTo>
                <a:cubicBezTo>
                  <a:pt x="1437323" y="572453"/>
                  <a:pt x="1456373" y="564833"/>
                  <a:pt x="1474470" y="554355"/>
                </a:cubicBezTo>
                <a:lnTo>
                  <a:pt x="1486853" y="545783"/>
                </a:lnTo>
                <a:cubicBezTo>
                  <a:pt x="1490663" y="542925"/>
                  <a:pt x="1494473" y="539115"/>
                  <a:pt x="1498283" y="536258"/>
                </a:cubicBezTo>
                <a:lnTo>
                  <a:pt x="1503998" y="531495"/>
                </a:lnTo>
                <a:lnTo>
                  <a:pt x="1509713" y="525780"/>
                </a:lnTo>
                <a:cubicBezTo>
                  <a:pt x="1512570" y="521970"/>
                  <a:pt x="1517333" y="518160"/>
                  <a:pt x="1519238" y="514350"/>
                </a:cubicBezTo>
                <a:cubicBezTo>
                  <a:pt x="1530668" y="499110"/>
                  <a:pt x="1539240" y="480060"/>
                  <a:pt x="1545908" y="461963"/>
                </a:cubicBezTo>
                <a:cubicBezTo>
                  <a:pt x="1558290" y="423863"/>
                  <a:pt x="1563053" y="384810"/>
                  <a:pt x="1570673" y="346710"/>
                </a:cubicBezTo>
                <a:cubicBezTo>
                  <a:pt x="1574483" y="327660"/>
                  <a:pt x="1579245" y="308610"/>
                  <a:pt x="1586865" y="291465"/>
                </a:cubicBezTo>
                <a:cubicBezTo>
                  <a:pt x="1589723" y="282893"/>
                  <a:pt x="1594485" y="274320"/>
                  <a:pt x="1599248" y="265748"/>
                </a:cubicBezTo>
                <a:cubicBezTo>
                  <a:pt x="1601153" y="261938"/>
                  <a:pt x="1604010" y="258128"/>
                  <a:pt x="1606868" y="254318"/>
                </a:cubicBezTo>
                <a:cubicBezTo>
                  <a:pt x="1609725" y="250508"/>
                  <a:pt x="1611630" y="246698"/>
                  <a:pt x="1615440" y="242888"/>
                </a:cubicBezTo>
                <a:cubicBezTo>
                  <a:pt x="1618298" y="239078"/>
                  <a:pt x="1621155" y="236220"/>
                  <a:pt x="1624965" y="232410"/>
                </a:cubicBezTo>
                <a:lnTo>
                  <a:pt x="1626870" y="229553"/>
                </a:lnTo>
                <a:cubicBezTo>
                  <a:pt x="1628775" y="227648"/>
                  <a:pt x="1628775" y="227648"/>
                  <a:pt x="1629728" y="226695"/>
                </a:cubicBezTo>
                <a:lnTo>
                  <a:pt x="1634490" y="221933"/>
                </a:lnTo>
                <a:cubicBezTo>
                  <a:pt x="1638300" y="219075"/>
                  <a:pt x="1641158" y="216218"/>
                  <a:pt x="1644015" y="213360"/>
                </a:cubicBezTo>
                <a:cubicBezTo>
                  <a:pt x="1647825" y="210503"/>
                  <a:pt x="1651635" y="208598"/>
                  <a:pt x="1655445" y="205740"/>
                </a:cubicBezTo>
                <a:cubicBezTo>
                  <a:pt x="1663065" y="200025"/>
                  <a:pt x="1670685" y="197168"/>
                  <a:pt x="1678305" y="193358"/>
                </a:cubicBezTo>
                <a:cubicBezTo>
                  <a:pt x="1685925" y="189548"/>
                  <a:pt x="1694498" y="186690"/>
                  <a:pt x="1702118" y="183833"/>
                </a:cubicBezTo>
                <a:cubicBezTo>
                  <a:pt x="1733550" y="173355"/>
                  <a:pt x="1764983" y="168593"/>
                  <a:pt x="1792605" y="163830"/>
                </a:cubicBezTo>
                <a:cubicBezTo>
                  <a:pt x="1821180" y="158115"/>
                  <a:pt x="1846898" y="153353"/>
                  <a:pt x="1869758" y="143828"/>
                </a:cubicBezTo>
                <a:cubicBezTo>
                  <a:pt x="1875473" y="141923"/>
                  <a:pt x="1881188" y="140018"/>
                  <a:pt x="1885950" y="137160"/>
                </a:cubicBezTo>
                <a:cubicBezTo>
                  <a:pt x="1890713" y="134303"/>
                  <a:pt x="1896428" y="132398"/>
                  <a:pt x="1900238" y="129540"/>
                </a:cubicBezTo>
                <a:cubicBezTo>
                  <a:pt x="1905000" y="126683"/>
                  <a:pt x="1908810" y="123825"/>
                  <a:pt x="1913573" y="120968"/>
                </a:cubicBezTo>
                <a:cubicBezTo>
                  <a:pt x="1917383" y="117158"/>
                  <a:pt x="1921193" y="114300"/>
                  <a:pt x="1925003" y="110490"/>
                </a:cubicBezTo>
                <a:lnTo>
                  <a:pt x="1927860" y="107633"/>
                </a:lnTo>
                <a:lnTo>
                  <a:pt x="1928813" y="106680"/>
                </a:lnTo>
                <a:lnTo>
                  <a:pt x="1929765" y="105728"/>
                </a:lnTo>
                <a:cubicBezTo>
                  <a:pt x="1931670" y="103823"/>
                  <a:pt x="1932623" y="101918"/>
                  <a:pt x="1934528" y="100013"/>
                </a:cubicBezTo>
                <a:cubicBezTo>
                  <a:pt x="1936433" y="98108"/>
                  <a:pt x="1938338" y="96203"/>
                  <a:pt x="1939290" y="94298"/>
                </a:cubicBezTo>
                <a:cubicBezTo>
                  <a:pt x="1940243" y="92393"/>
                  <a:pt x="1942148" y="90488"/>
                  <a:pt x="1943100" y="89535"/>
                </a:cubicBezTo>
                <a:cubicBezTo>
                  <a:pt x="1947863" y="82868"/>
                  <a:pt x="1952625" y="75248"/>
                  <a:pt x="1956435" y="68580"/>
                </a:cubicBezTo>
                <a:cubicBezTo>
                  <a:pt x="1964055" y="55245"/>
                  <a:pt x="1967865" y="41910"/>
                  <a:pt x="1970723" y="32385"/>
                </a:cubicBezTo>
                <a:cubicBezTo>
                  <a:pt x="1973580" y="21908"/>
                  <a:pt x="1975485" y="14288"/>
                  <a:pt x="1977390" y="8573"/>
                </a:cubicBezTo>
                <a:cubicBezTo>
                  <a:pt x="1978343" y="2858"/>
                  <a:pt x="1979295" y="0"/>
                  <a:pt x="1979295" y="0"/>
                </a:cubicBezTo>
                <a:lnTo>
                  <a:pt x="1995488" y="3810"/>
                </a:lnTo>
                <a:cubicBezTo>
                  <a:pt x="1995488" y="3810"/>
                  <a:pt x="1994535" y="6668"/>
                  <a:pt x="1993583" y="12383"/>
                </a:cubicBezTo>
                <a:cubicBezTo>
                  <a:pt x="1992630" y="18098"/>
                  <a:pt x="1989773" y="26670"/>
                  <a:pt x="1986915" y="37148"/>
                </a:cubicBezTo>
                <a:cubicBezTo>
                  <a:pt x="1983105" y="47625"/>
                  <a:pt x="1979295" y="61913"/>
                  <a:pt x="1970723" y="76200"/>
                </a:cubicBezTo>
                <a:cubicBezTo>
                  <a:pt x="1966913" y="83820"/>
                  <a:pt x="1962150" y="91440"/>
                  <a:pt x="1956435" y="99060"/>
                </a:cubicBezTo>
                <a:cubicBezTo>
                  <a:pt x="1954530" y="100965"/>
                  <a:pt x="1953578" y="102870"/>
                  <a:pt x="1951673" y="104775"/>
                </a:cubicBezTo>
                <a:cubicBezTo>
                  <a:pt x="1949768" y="106680"/>
                  <a:pt x="1948815" y="108585"/>
                  <a:pt x="1946910" y="110490"/>
                </a:cubicBezTo>
                <a:cubicBezTo>
                  <a:pt x="1945005" y="112395"/>
                  <a:pt x="1943100" y="114300"/>
                  <a:pt x="1942148" y="116205"/>
                </a:cubicBezTo>
                <a:lnTo>
                  <a:pt x="1941195" y="117158"/>
                </a:lnTo>
                <a:cubicBezTo>
                  <a:pt x="1940243" y="118110"/>
                  <a:pt x="1940243" y="118110"/>
                  <a:pt x="1939290" y="119063"/>
                </a:cubicBezTo>
                <a:lnTo>
                  <a:pt x="1936433" y="121920"/>
                </a:lnTo>
                <a:cubicBezTo>
                  <a:pt x="1921193" y="137160"/>
                  <a:pt x="1899285" y="149543"/>
                  <a:pt x="1875473" y="159068"/>
                </a:cubicBezTo>
                <a:cubicBezTo>
                  <a:pt x="1850708" y="167640"/>
                  <a:pt x="1824038" y="174308"/>
                  <a:pt x="1795463" y="179070"/>
                </a:cubicBezTo>
                <a:cubicBezTo>
                  <a:pt x="1766888" y="183833"/>
                  <a:pt x="1736408" y="188595"/>
                  <a:pt x="1706880" y="198120"/>
                </a:cubicBezTo>
                <a:cubicBezTo>
                  <a:pt x="1699260" y="200978"/>
                  <a:pt x="1691640" y="203835"/>
                  <a:pt x="1684973" y="206693"/>
                </a:cubicBezTo>
                <a:cubicBezTo>
                  <a:pt x="1678305" y="210503"/>
                  <a:pt x="1669733" y="213360"/>
                  <a:pt x="1664018" y="218123"/>
                </a:cubicBezTo>
                <a:cubicBezTo>
                  <a:pt x="1660208" y="220028"/>
                  <a:pt x="1657350" y="222885"/>
                  <a:pt x="1653540" y="224790"/>
                </a:cubicBezTo>
                <a:cubicBezTo>
                  <a:pt x="1650683" y="227648"/>
                  <a:pt x="1646873" y="230505"/>
                  <a:pt x="1644015" y="233363"/>
                </a:cubicBezTo>
                <a:lnTo>
                  <a:pt x="1639253" y="238125"/>
                </a:lnTo>
                <a:cubicBezTo>
                  <a:pt x="1638300" y="239078"/>
                  <a:pt x="1637348" y="240030"/>
                  <a:pt x="1637348" y="240030"/>
                </a:cubicBezTo>
                <a:lnTo>
                  <a:pt x="1635443" y="241935"/>
                </a:lnTo>
                <a:cubicBezTo>
                  <a:pt x="1632585" y="244793"/>
                  <a:pt x="1629728" y="248603"/>
                  <a:pt x="1626870" y="251460"/>
                </a:cubicBezTo>
                <a:cubicBezTo>
                  <a:pt x="1604963" y="278130"/>
                  <a:pt x="1593533" y="313373"/>
                  <a:pt x="1585913" y="349568"/>
                </a:cubicBezTo>
                <a:cubicBezTo>
                  <a:pt x="1578293" y="386715"/>
                  <a:pt x="1574483" y="426720"/>
                  <a:pt x="1561148" y="466725"/>
                </a:cubicBezTo>
                <a:cubicBezTo>
                  <a:pt x="1554480" y="486728"/>
                  <a:pt x="1545908" y="505778"/>
                  <a:pt x="1532573" y="523875"/>
                </a:cubicBezTo>
                <a:cubicBezTo>
                  <a:pt x="1529715" y="528638"/>
                  <a:pt x="1525905" y="531495"/>
                  <a:pt x="1522095" y="536258"/>
                </a:cubicBezTo>
                <a:lnTo>
                  <a:pt x="1517333" y="541973"/>
                </a:lnTo>
                <a:cubicBezTo>
                  <a:pt x="1514475" y="544830"/>
                  <a:pt x="1513523" y="545783"/>
                  <a:pt x="1510665" y="547688"/>
                </a:cubicBezTo>
                <a:cubicBezTo>
                  <a:pt x="1506855" y="551498"/>
                  <a:pt x="1502093" y="555308"/>
                  <a:pt x="1498283" y="558165"/>
                </a:cubicBezTo>
                <a:lnTo>
                  <a:pt x="1483995" y="567690"/>
                </a:lnTo>
                <a:cubicBezTo>
                  <a:pt x="1464945" y="579120"/>
                  <a:pt x="1443990" y="586740"/>
                  <a:pt x="1422083" y="592455"/>
                </a:cubicBezTo>
                <a:cubicBezTo>
                  <a:pt x="1400175" y="598170"/>
                  <a:pt x="1378268" y="601980"/>
                  <a:pt x="1356360" y="605790"/>
                </a:cubicBezTo>
                <a:cubicBezTo>
                  <a:pt x="1334453" y="609600"/>
                  <a:pt x="1312545" y="613410"/>
                  <a:pt x="1291590" y="620078"/>
                </a:cubicBezTo>
                <a:cubicBezTo>
                  <a:pt x="1270635" y="626745"/>
                  <a:pt x="1249680" y="635318"/>
                  <a:pt x="1232535" y="647700"/>
                </a:cubicBezTo>
                <a:cubicBezTo>
                  <a:pt x="1227773" y="650558"/>
                  <a:pt x="1223963" y="654368"/>
                  <a:pt x="1219200" y="658178"/>
                </a:cubicBezTo>
                <a:lnTo>
                  <a:pt x="1212533" y="663893"/>
                </a:lnTo>
                <a:lnTo>
                  <a:pt x="1207770" y="669608"/>
                </a:lnTo>
                <a:cubicBezTo>
                  <a:pt x="1203960" y="673418"/>
                  <a:pt x="1200150" y="677228"/>
                  <a:pt x="1197293" y="681990"/>
                </a:cubicBezTo>
                <a:lnTo>
                  <a:pt x="1187768" y="696278"/>
                </a:lnTo>
                <a:cubicBezTo>
                  <a:pt x="1176338" y="715328"/>
                  <a:pt x="1169670" y="737235"/>
                  <a:pt x="1164908" y="759143"/>
                </a:cubicBezTo>
                <a:cubicBezTo>
                  <a:pt x="1160145" y="781050"/>
                  <a:pt x="1156335" y="804863"/>
                  <a:pt x="1151573" y="827723"/>
                </a:cubicBezTo>
                <a:cubicBezTo>
                  <a:pt x="1147763" y="850583"/>
                  <a:pt x="1143000" y="874395"/>
                  <a:pt x="1134428" y="897255"/>
                </a:cubicBezTo>
                <a:cubicBezTo>
                  <a:pt x="1132523" y="902970"/>
                  <a:pt x="1130618" y="908685"/>
                  <a:pt x="1127760" y="914400"/>
                </a:cubicBezTo>
                <a:lnTo>
                  <a:pt x="1119188" y="930593"/>
                </a:lnTo>
                <a:cubicBezTo>
                  <a:pt x="1116330" y="936308"/>
                  <a:pt x="1112520" y="941070"/>
                  <a:pt x="1108710" y="946785"/>
                </a:cubicBezTo>
                <a:lnTo>
                  <a:pt x="1105853" y="950595"/>
                </a:lnTo>
                <a:lnTo>
                  <a:pt x="1102995" y="954405"/>
                </a:lnTo>
                <a:lnTo>
                  <a:pt x="1097280" y="961073"/>
                </a:lnTo>
                <a:cubicBezTo>
                  <a:pt x="1080135" y="979170"/>
                  <a:pt x="1060133" y="994410"/>
                  <a:pt x="1037273" y="1004888"/>
                </a:cubicBezTo>
                <a:cubicBezTo>
                  <a:pt x="1014413" y="1014413"/>
                  <a:pt x="990600" y="1020128"/>
                  <a:pt x="967740" y="1024890"/>
                </a:cubicBezTo>
                <a:cubicBezTo>
                  <a:pt x="956310" y="1026795"/>
                  <a:pt x="943928" y="1028700"/>
                  <a:pt x="932498" y="1031558"/>
                </a:cubicBezTo>
                <a:cubicBezTo>
                  <a:pt x="921068" y="1033463"/>
                  <a:pt x="909638" y="1035368"/>
                  <a:pt x="898208" y="1037273"/>
                </a:cubicBezTo>
                <a:cubicBezTo>
                  <a:pt x="875348" y="1042035"/>
                  <a:pt x="853440" y="1047750"/>
                  <a:pt x="833438" y="1058228"/>
                </a:cubicBezTo>
                <a:cubicBezTo>
                  <a:pt x="828675" y="1061085"/>
                  <a:pt x="822960" y="1062990"/>
                  <a:pt x="819150" y="1065848"/>
                </a:cubicBezTo>
                <a:lnTo>
                  <a:pt x="805815" y="1074420"/>
                </a:lnTo>
                <a:lnTo>
                  <a:pt x="792480" y="1085850"/>
                </a:lnTo>
                <a:lnTo>
                  <a:pt x="790575" y="1087755"/>
                </a:lnTo>
                <a:lnTo>
                  <a:pt x="789623" y="1088708"/>
                </a:lnTo>
                <a:cubicBezTo>
                  <a:pt x="789623" y="1088708"/>
                  <a:pt x="789623" y="1088708"/>
                  <a:pt x="789623" y="1088708"/>
                </a:cubicBezTo>
                <a:lnTo>
                  <a:pt x="786765" y="1091565"/>
                </a:lnTo>
                <a:lnTo>
                  <a:pt x="781050" y="1098233"/>
                </a:lnTo>
                <a:cubicBezTo>
                  <a:pt x="779145" y="1100138"/>
                  <a:pt x="777240" y="1102043"/>
                  <a:pt x="775335" y="1104900"/>
                </a:cubicBezTo>
                <a:lnTo>
                  <a:pt x="770573" y="1111568"/>
                </a:lnTo>
                <a:cubicBezTo>
                  <a:pt x="767715" y="1116330"/>
                  <a:pt x="764858" y="1121093"/>
                  <a:pt x="762000" y="1125855"/>
                </a:cubicBezTo>
                <a:cubicBezTo>
                  <a:pt x="760095" y="1130618"/>
                  <a:pt x="756285" y="1135380"/>
                  <a:pt x="754380" y="1141095"/>
                </a:cubicBezTo>
                <a:lnTo>
                  <a:pt x="748665" y="1156335"/>
                </a:lnTo>
                <a:cubicBezTo>
                  <a:pt x="741998" y="1177290"/>
                  <a:pt x="737235" y="1200150"/>
                  <a:pt x="733425" y="1222058"/>
                </a:cubicBezTo>
                <a:cubicBezTo>
                  <a:pt x="729615" y="1244918"/>
                  <a:pt x="726758" y="1266825"/>
                  <a:pt x="721043" y="1289685"/>
                </a:cubicBezTo>
                <a:cubicBezTo>
                  <a:pt x="716280" y="1312545"/>
                  <a:pt x="708660" y="1334453"/>
                  <a:pt x="697230" y="1355408"/>
                </a:cubicBezTo>
                <a:cubicBezTo>
                  <a:pt x="694373" y="1360170"/>
                  <a:pt x="690563" y="1365885"/>
                  <a:pt x="687705" y="1370648"/>
                </a:cubicBezTo>
                <a:cubicBezTo>
                  <a:pt x="684848" y="1376363"/>
                  <a:pt x="681038" y="1380173"/>
                  <a:pt x="677228" y="1383983"/>
                </a:cubicBezTo>
                <a:lnTo>
                  <a:pt x="671513" y="1390650"/>
                </a:lnTo>
                <a:lnTo>
                  <a:pt x="670560" y="1392555"/>
                </a:lnTo>
                <a:lnTo>
                  <a:pt x="669608" y="1393508"/>
                </a:lnTo>
                <a:lnTo>
                  <a:pt x="668655" y="1394460"/>
                </a:lnTo>
                <a:lnTo>
                  <a:pt x="665798" y="1397318"/>
                </a:lnTo>
                <a:lnTo>
                  <a:pt x="652463" y="1408748"/>
                </a:lnTo>
                <a:cubicBezTo>
                  <a:pt x="633413" y="1422083"/>
                  <a:pt x="612458" y="1432560"/>
                  <a:pt x="591503" y="1439228"/>
                </a:cubicBezTo>
                <a:cubicBezTo>
                  <a:pt x="548640" y="1452563"/>
                  <a:pt x="506730" y="1456373"/>
                  <a:pt x="467678" y="1465898"/>
                </a:cubicBezTo>
                <a:cubicBezTo>
                  <a:pt x="448628" y="1469708"/>
                  <a:pt x="429578" y="1476375"/>
                  <a:pt x="412433" y="1483995"/>
                </a:cubicBezTo>
                <a:cubicBezTo>
                  <a:pt x="408623" y="1485900"/>
                  <a:pt x="403860" y="1487805"/>
                  <a:pt x="400050" y="1490663"/>
                </a:cubicBezTo>
                <a:cubicBezTo>
                  <a:pt x="396240" y="1492568"/>
                  <a:pt x="392430" y="1495425"/>
                  <a:pt x="388620" y="1498283"/>
                </a:cubicBezTo>
                <a:cubicBezTo>
                  <a:pt x="381000" y="1502093"/>
                  <a:pt x="374333" y="1509713"/>
                  <a:pt x="366713" y="1516380"/>
                </a:cubicBezTo>
                <a:lnTo>
                  <a:pt x="365760" y="1517333"/>
                </a:lnTo>
                <a:cubicBezTo>
                  <a:pt x="365760" y="1517333"/>
                  <a:pt x="364808" y="1518285"/>
                  <a:pt x="365760" y="1517333"/>
                </a:cubicBezTo>
                <a:lnTo>
                  <a:pt x="364808" y="1518285"/>
                </a:lnTo>
                <a:lnTo>
                  <a:pt x="362903" y="1521143"/>
                </a:lnTo>
                <a:lnTo>
                  <a:pt x="358140" y="1525905"/>
                </a:lnTo>
                <a:cubicBezTo>
                  <a:pt x="355283" y="1528763"/>
                  <a:pt x="352425" y="1532573"/>
                  <a:pt x="349568" y="1536383"/>
                </a:cubicBezTo>
                <a:cubicBezTo>
                  <a:pt x="346710" y="1540193"/>
                  <a:pt x="344805" y="1544003"/>
                  <a:pt x="342900" y="1547813"/>
                </a:cubicBezTo>
                <a:cubicBezTo>
                  <a:pt x="340995" y="1551623"/>
                  <a:pt x="339090" y="1555433"/>
                  <a:pt x="337185" y="1559243"/>
                </a:cubicBezTo>
                <a:cubicBezTo>
                  <a:pt x="333375" y="1566863"/>
                  <a:pt x="330518" y="1575435"/>
                  <a:pt x="327660" y="1583055"/>
                </a:cubicBezTo>
                <a:cubicBezTo>
                  <a:pt x="324803" y="1591628"/>
                  <a:pt x="322898" y="1599248"/>
                  <a:pt x="320993" y="1607820"/>
                </a:cubicBezTo>
                <a:cubicBezTo>
                  <a:pt x="313373" y="1641158"/>
                  <a:pt x="309563" y="1675448"/>
                  <a:pt x="301943" y="1707833"/>
                </a:cubicBezTo>
                <a:cubicBezTo>
                  <a:pt x="295275" y="1740218"/>
                  <a:pt x="284798" y="1771650"/>
                  <a:pt x="266700" y="1798320"/>
                </a:cubicBezTo>
                <a:cubicBezTo>
                  <a:pt x="261938" y="1805940"/>
                  <a:pt x="257175" y="1810703"/>
                  <a:pt x="253365" y="1815465"/>
                </a:cubicBezTo>
                <a:lnTo>
                  <a:pt x="249555" y="1819275"/>
                </a:lnTo>
                <a:lnTo>
                  <a:pt x="247650" y="1822133"/>
                </a:lnTo>
                <a:lnTo>
                  <a:pt x="245745" y="1824038"/>
                </a:lnTo>
                <a:cubicBezTo>
                  <a:pt x="242888" y="1826895"/>
                  <a:pt x="240030" y="1828800"/>
                  <a:pt x="237173" y="1831658"/>
                </a:cubicBezTo>
                <a:cubicBezTo>
                  <a:pt x="231458" y="1836420"/>
                  <a:pt x="225743" y="1840230"/>
                  <a:pt x="220028" y="1844993"/>
                </a:cubicBezTo>
                <a:cubicBezTo>
                  <a:pt x="214313" y="1848803"/>
                  <a:pt x="208598" y="1852613"/>
                  <a:pt x="201930" y="1855470"/>
                </a:cubicBezTo>
                <a:cubicBezTo>
                  <a:pt x="178118" y="1867853"/>
                  <a:pt x="154305" y="1874520"/>
                  <a:pt x="133350" y="1879283"/>
                </a:cubicBezTo>
                <a:cubicBezTo>
                  <a:pt x="112395" y="1884045"/>
                  <a:pt x="94298" y="1886903"/>
                  <a:pt x="78105" y="1889760"/>
                </a:cubicBezTo>
                <a:cubicBezTo>
                  <a:pt x="61913" y="1892618"/>
                  <a:pt x="49530" y="1895475"/>
                  <a:pt x="39053" y="1898333"/>
                </a:cubicBezTo>
                <a:cubicBezTo>
                  <a:pt x="28575" y="1901190"/>
                  <a:pt x="21908" y="1903095"/>
                  <a:pt x="16193" y="1905000"/>
                </a:cubicBezTo>
                <a:cubicBezTo>
                  <a:pt x="10477" y="1906905"/>
                  <a:pt x="7620" y="1907858"/>
                  <a:pt x="7620" y="1907858"/>
                </a:cubicBezTo>
                <a:lnTo>
                  <a:pt x="0" y="1875473"/>
                </a:lnTo>
                <a:close/>
              </a:path>
            </a:pathLst>
          </a:custGeom>
          <a:solidFill>
            <a:schemeClr val="accent5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09A728-5829-4223-9EB6-606FBB52FD78}"/>
              </a:ext>
            </a:extLst>
          </p:cNvPr>
          <p:cNvSpPr/>
          <p:nvPr userDrawn="1"/>
        </p:nvSpPr>
        <p:spPr>
          <a:xfrm>
            <a:off x="32871" y="32874"/>
            <a:ext cx="3964329" cy="3968712"/>
          </a:xfrm>
          <a:custGeom>
            <a:avLst/>
            <a:gdLst>
              <a:gd name="connsiteX0" fmla="*/ 0 w 1723072"/>
              <a:gd name="connsiteY0" fmla="*/ 1698308 h 1724977"/>
              <a:gd name="connsiteX1" fmla="*/ 7620 w 1723072"/>
              <a:gd name="connsiteY1" fmla="*/ 1696403 h 1724977"/>
              <a:gd name="connsiteX2" fmla="*/ 16193 w 1723072"/>
              <a:gd name="connsiteY2" fmla="*/ 1693545 h 1724977"/>
              <a:gd name="connsiteX3" fmla="*/ 27623 w 1723072"/>
              <a:gd name="connsiteY3" fmla="*/ 1688783 h 1724977"/>
              <a:gd name="connsiteX4" fmla="*/ 57150 w 1723072"/>
              <a:gd name="connsiteY4" fmla="*/ 1672590 h 1724977"/>
              <a:gd name="connsiteX5" fmla="*/ 65723 w 1723072"/>
              <a:gd name="connsiteY5" fmla="*/ 1666875 h 1724977"/>
              <a:gd name="connsiteX6" fmla="*/ 74295 w 1723072"/>
              <a:gd name="connsiteY6" fmla="*/ 1660208 h 1724977"/>
              <a:gd name="connsiteX7" fmla="*/ 78105 w 1723072"/>
              <a:gd name="connsiteY7" fmla="*/ 1656398 h 1724977"/>
              <a:gd name="connsiteX8" fmla="*/ 81915 w 1723072"/>
              <a:gd name="connsiteY8" fmla="*/ 1652588 h 1724977"/>
              <a:gd name="connsiteX9" fmla="*/ 90488 w 1723072"/>
              <a:gd name="connsiteY9" fmla="*/ 1643063 h 1724977"/>
              <a:gd name="connsiteX10" fmla="*/ 98108 w 1723072"/>
              <a:gd name="connsiteY10" fmla="*/ 1632585 h 1724977"/>
              <a:gd name="connsiteX11" fmla="*/ 104775 w 1723072"/>
              <a:gd name="connsiteY11" fmla="*/ 1621155 h 1724977"/>
              <a:gd name="connsiteX12" fmla="*/ 111443 w 1723072"/>
              <a:gd name="connsiteY12" fmla="*/ 1607820 h 1724977"/>
              <a:gd name="connsiteX13" fmla="*/ 117158 w 1723072"/>
              <a:gd name="connsiteY13" fmla="*/ 1593533 h 1724977"/>
              <a:gd name="connsiteX14" fmla="*/ 134303 w 1723072"/>
              <a:gd name="connsiteY14" fmla="*/ 1526858 h 1724977"/>
              <a:gd name="connsiteX15" fmla="*/ 151448 w 1723072"/>
              <a:gd name="connsiteY15" fmla="*/ 1446848 h 1724977"/>
              <a:gd name="connsiteX16" fmla="*/ 167640 w 1723072"/>
              <a:gd name="connsiteY16" fmla="*/ 1403985 h 1724977"/>
              <a:gd name="connsiteX17" fmla="*/ 173355 w 1723072"/>
              <a:gd name="connsiteY17" fmla="*/ 1393508 h 1724977"/>
              <a:gd name="connsiteX18" fmla="*/ 180023 w 1723072"/>
              <a:gd name="connsiteY18" fmla="*/ 1383030 h 1724977"/>
              <a:gd name="connsiteX19" fmla="*/ 186690 w 1723072"/>
              <a:gd name="connsiteY19" fmla="*/ 1372553 h 1724977"/>
              <a:gd name="connsiteX20" fmla="*/ 195263 w 1723072"/>
              <a:gd name="connsiteY20" fmla="*/ 1363028 h 1724977"/>
              <a:gd name="connsiteX21" fmla="*/ 199073 w 1723072"/>
              <a:gd name="connsiteY21" fmla="*/ 1358265 h 1724977"/>
              <a:gd name="connsiteX22" fmla="*/ 200978 w 1723072"/>
              <a:gd name="connsiteY22" fmla="*/ 1356360 h 1724977"/>
              <a:gd name="connsiteX23" fmla="*/ 201930 w 1723072"/>
              <a:gd name="connsiteY23" fmla="*/ 1355408 h 1724977"/>
              <a:gd name="connsiteX24" fmla="*/ 202883 w 1723072"/>
              <a:gd name="connsiteY24" fmla="*/ 1354455 h 1724977"/>
              <a:gd name="connsiteX25" fmla="*/ 203835 w 1723072"/>
              <a:gd name="connsiteY25" fmla="*/ 1353503 h 1724977"/>
              <a:gd name="connsiteX26" fmla="*/ 213360 w 1723072"/>
              <a:gd name="connsiteY26" fmla="*/ 1345883 h 1724977"/>
              <a:gd name="connsiteX27" fmla="*/ 234315 w 1723072"/>
              <a:gd name="connsiteY27" fmla="*/ 1330643 h 1724977"/>
              <a:gd name="connsiteX28" fmla="*/ 245745 w 1723072"/>
              <a:gd name="connsiteY28" fmla="*/ 1323975 h 1724977"/>
              <a:gd name="connsiteX29" fmla="*/ 257175 w 1723072"/>
              <a:gd name="connsiteY29" fmla="*/ 1318260 h 1724977"/>
              <a:gd name="connsiteX30" fmla="*/ 281940 w 1723072"/>
              <a:gd name="connsiteY30" fmla="*/ 1308735 h 1724977"/>
              <a:gd name="connsiteX31" fmla="*/ 333375 w 1723072"/>
              <a:gd name="connsiteY31" fmla="*/ 1296353 h 1724977"/>
              <a:gd name="connsiteX32" fmla="*/ 385763 w 1723072"/>
              <a:gd name="connsiteY32" fmla="*/ 1286828 h 1724977"/>
              <a:gd name="connsiteX33" fmla="*/ 437198 w 1723072"/>
              <a:gd name="connsiteY33" fmla="*/ 1274445 h 1724977"/>
              <a:gd name="connsiteX34" fmla="*/ 484823 w 1723072"/>
              <a:gd name="connsiteY34" fmla="*/ 1251585 h 1724977"/>
              <a:gd name="connsiteX35" fmla="*/ 490538 w 1723072"/>
              <a:gd name="connsiteY35" fmla="*/ 1247775 h 1724977"/>
              <a:gd name="connsiteX36" fmla="*/ 495300 w 1723072"/>
              <a:gd name="connsiteY36" fmla="*/ 1243013 h 1724977"/>
              <a:gd name="connsiteX37" fmla="*/ 505778 w 1723072"/>
              <a:gd name="connsiteY37" fmla="*/ 1234440 h 1724977"/>
              <a:gd name="connsiteX38" fmla="*/ 515303 w 1723072"/>
              <a:gd name="connsiteY38" fmla="*/ 1223963 h 1724977"/>
              <a:gd name="connsiteX39" fmla="*/ 520065 w 1723072"/>
              <a:gd name="connsiteY39" fmla="*/ 1218248 h 1724977"/>
              <a:gd name="connsiteX40" fmla="*/ 523875 w 1723072"/>
              <a:gd name="connsiteY40" fmla="*/ 1212533 h 1724977"/>
              <a:gd name="connsiteX41" fmla="*/ 531495 w 1723072"/>
              <a:gd name="connsiteY41" fmla="*/ 1201103 h 1724977"/>
              <a:gd name="connsiteX42" fmla="*/ 538163 w 1723072"/>
              <a:gd name="connsiteY42" fmla="*/ 1188720 h 1724977"/>
              <a:gd name="connsiteX43" fmla="*/ 543878 w 1723072"/>
              <a:gd name="connsiteY43" fmla="*/ 1176338 h 1724977"/>
              <a:gd name="connsiteX44" fmla="*/ 548640 w 1723072"/>
              <a:gd name="connsiteY44" fmla="*/ 1163003 h 1724977"/>
              <a:gd name="connsiteX45" fmla="*/ 573405 w 1723072"/>
              <a:gd name="connsiteY45" fmla="*/ 1047750 h 1724977"/>
              <a:gd name="connsiteX46" fmla="*/ 581025 w 1723072"/>
              <a:gd name="connsiteY46" fmla="*/ 1018223 h 1724977"/>
              <a:gd name="connsiteX47" fmla="*/ 585788 w 1723072"/>
              <a:gd name="connsiteY47" fmla="*/ 1002983 h 1724977"/>
              <a:gd name="connsiteX48" fmla="*/ 591503 w 1723072"/>
              <a:gd name="connsiteY48" fmla="*/ 988695 h 1724977"/>
              <a:gd name="connsiteX49" fmla="*/ 598170 w 1723072"/>
              <a:gd name="connsiteY49" fmla="*/ 974408 h 1724977"/>
              <a:gd name="connsiteX50" fmla="*/ 601980 w 1723072"/>
              <a:gd name="connsiteY50" fmla="*/ 967740 h 1724977"/>
              <a:gd name="connsiteX51" fmla="*/ 606743 w 1723072"/>
              <a:gd name="connsiteY51" fmla="*/ 961073 h 1724977"/>
              <a:gd name="connsiteX52" fmla="*/ 616268 w 1723072"/>
              <a:gd name="connsiteY52" fmla="*/ 947738 h 1724977"/>
              <a:gd name="connsiteX53" fmla="*/ 626745 w 1723072"/>
              <a:gd name="connsiteY53" fmla="*/ 935355 h 1724977"/>
              <a:gd name="connsiteX54" fmla="*/ 629603 w 1723072"/>
              <a:gd name="connsiteY54" fmla="*/ 932498 h 1724977"/>
              <a:gd name="connsiteX55" fmla="*/ 632460 w 1723072"/>
              <a:gd name="connsiteY55" fmla="*/ 929640 h 1724977"/>
              <a:gd name="connsiteX56" fmla="*/ 638175 w 1723072"/>
              <a:gd name="connsiteY56" fmla="*/ 924878 h 1724977"/>
              <a:gd name="connsiteX57" fmla="*/ 650558 w 1723072"/>
              <a:gd name="connsiteY57" fmla="*/ 915353 h 1724977"/>
              <a:gd name="connsiteX58" fmla="*/ 663893 w 1723072"/>
              <a:gd name="connsiteY58" fmla="*/ 905828 h 1724977"/>
              <a:gd name="connsiteX59" fmla="*/ 678180 w 1723072"/>
              <a:gd name="connsiteY59" fmla="*/ 898208 h 1724977"/>
              <a:gd name="connsiteX60" fmla="*/ 739140 w 1723072"/>
              <a:gd name="connsiteY60" fmla="*/ 878205 h 1724977"/>
              <a:gd name="connsiteX61" fmla="*/ 861060 w 1723072"/>
              <a:gd name="connsiteY61" fmla="*/ 852488 h 1724977"/>
              <a:gd name="connsiteX62" fmla="*/ 915353 w 1723072"/>
              <a:gd name="connsiteY62" fmla="*/ 825818 h 1724977"/>
              <a:gd name="connsiteX63" fmla="*/ 926783 w 1723072"/>
              <a:gd name="connsiteY63" fmla="*/ 816293 h 1724977"/>
              <a:gd name="connsiteX64" fmla="*/ 932498 w 1723072"/>
              <a:gd name="connsiteY64" fmla="*/ 811530 h 1724977"/>
              <a:gd name="connsiteX65" fmla="*/ 937260 w 1723072"/>
              <a:gd name="connsiteY65" fmla="*/ 805815 h 1724977"/>
              <a:gd name="connsiteX66" fmla="*/ 947738 w 1723072"/>
              <a:gd name="connsiteY66" fmla="*/ 794385 h 1724977"/>
              <a:gd name="connsiteX67" fmla="*/ 955358 w 1723072"/>
              <a:gd name="connsiteY67" fmla="*/ 782003 h 1724977"/>
              <a:gd name="connsiteX68" fmla="*/ 991553 w 1723072"/>
              <a:gd name="connsiteY68" fmla="*/ 666750 h 1724977"/>
              <a:gd name="connsiteX69" fmla="*/ 1025843 w 1723072"/>
              <a:gd name="connsiteY69" fmla="*/ 547688 h 1724977"/>
              <a:gd name="connsiteX70" fmla="*/ 1064895 w 1723072"/>
              <a:gd name="connsiteY70" fmla="*/ 500063 h 1724977"/>
              <a:gd name="connsiteX71" fmla="*/ 1070610 w 1723072"/>
              <a:gd name="connsiteY71" fmla="*/ 495300 h 1724977"/>
              <a:gd name="connsiteX72" fmla="*/ 1077278 w 1723072"/>
              <a:gd name="connsiteY72" fmla="*/ 490538 h 1724977"/>
              <a:gd name="connsiteX73" fmla="*/ 1090613 w 1723072"/>
              <a:gd name="connsiteY73" fmla="*/ 481965 h 1724977"/>
              <a:gd name="connsiteX74" fmla="*/ 1118235 w 1723072"/>
              <a:gd name="connsiteY74" fmla="*/ 468630 h 1724977"/>
              <a:gd name="connsiteX75" fmla="*/ 1175385 w 1723072"/>
              <a:gd name="connsiteY75" fmla="*/ 452438 h 1724977"/>
              <a:gd name="connsiteX76" fmla="*/ 1231583 w 1723072"/>
              <a:gd name="connsiteY76" fmla="*/ 441960 h 1724977"/>
              <a:gd name="connsiteX77" fmla="*/ 1333500 w 1723072"/>
              <a:gd name="connsiteY77" fmla="*/ 406718 h 1724977"/>
              <a:gd name="connsiteX78" fmla="*/ 1343978 w 1723072"/>
              <a:gd name="connsiteY78" fmla="*/ 399098 h 1724977"/>
              <a:gd name="connsiteX79" fmla="*/ 1353503 w 1723072"/>
              <a:gd name="connsiteY79" fmla="*/ 390525 h 1724977"/>
              <a:gd name="connsiteX80" fmla="*/ 1358265 w 1723072"/>
              <a:gd name="connsiteY80" fmla="*/ 386715 h 1724977"/>
              <a:gd name="connsiteX81" fmla="*/ 1362075 w 1723072"/>
              <a:gd name="connsiteY81" fmla="*/ 381953 h 1724977"/>
              <a:gd name="connsiteX82" fmla="*/ 1370648 w 1723072"/>
              <a:gd name="connsiteY82" fmla="*/ 372428 h 1724977"/>
              <a:gd name="connsiteX83" fmla="*/ 1377315 w 1723072"/>
              <a:gd name="connsiteY83" fmla="*/ 361950 h 1724977"/>
              <a:gd name="connsiteX84" fmla="*/ 1383983 w 1723072"/>
              <a:gd name="connsiteY84" fmla="*/ 351473 h 1724977"/>
              <a:gd name="connsiteX85" fmla="*/ 1394460 w 1723072"/>
              <a:gd name="connsiteY85" fmla="*/ 328613 h 1724977"/>
              <a:gd name="connsiteX86" fmla="*/ 1417320 w 1723072"/>
              <a:gd name="connsiteY86" fmla="*/ 235268 h 1724977"/>
              <a:gd name="connsiteX87" fmla="*/ 1439228 w 1723072"/>
              <a:gd name="connsiteY87" fmla="*/ 146685 h 1724977"/>
              <a:gd name="connsiteX88" fmla="*/ 1484948 w 1723072"/>
              <a:gd name="connsiteY88" fmla="*/ 77153 h 1724977"/>
              <a:gd name="connsiteX89" fmla="*/ 1491615 w 1723072"/>
              <a:gd name="connsiteY89" fmla="*/ 70485 h 1724977"/>
              <a:gd name="connsiteX90" fmla="*/ 1499235 w 1723072"/>
              <a:gd name="connsiteY90" fmla="*/ 64770 h 1724977"/>
              <a:gd name="connsiteX91" fmla="*/ 1515428 w 1723072"/>
              <a:gd name="connsiteY91" fmla="*/ 54293 h 1724977"/>
              <a:gd name="connsiteX92" fmla="*/ 1547813 w 1723072"/>
              <a:gd name="connsiteY92" fmla="*/ 40005 h 1724977"/>
              <a:gd name="connsiteX93" fmla="*/ 1606868 w 1723072"/>
              <a:gd name="connsiteY93" fmla="*/ 24765 h 1724977"/>
              <a:gd name="connsiteX94" fmla="*/ 1689735 w 1723072"/>
              <a:gd name="connsiteY94" fmla="*/ 8573 h 1724977"/>
              <a:gd name="connsiteX95" fmla="*/ 1710690 w 1723072"/>
              <a:gd name="connsiteY95" fmla="*/ 1905 h 1724977"/>
              <a:gd name="connsiteX96" fmla="*/ 1718310 w 1723072"/>
              <a:gd name="connsiteY96" fmla="*/ 0 h 1724977"/>
              <a:gd name="connsiteX97" fmla="*/ 1723073 w 1723072"/>
              <a:gd name="connsiteY97" fmla="*/ 12383 h 1724977"/>
              <a:gd name="connsiteX98" fmla="*/ 1693545 w 1723072"/>
              <a:gd name="connsiteY98" fmla="*/ 20955 h 1724977"/>
              <a:gd name="connsiteX99" fmla="*/ 1658303 w 1723072"/>
              <a:gd name="connsiteY99" fmla="*/ 28575 h 1724977"/>
              <a:gd name="connsiteX100" fmla="*/ 1610678 w 1723072"/>
              <a:gd name="connsiteY100" fmla="*/ 37148 h 1724977"/>
              <a:gd name="connsiteX101" fmla="*/ 1583055 w 1723072"/>
              <a:gd name="connsiteY101" fmla="*/ 42863 h 1724977"/>
              <a:gd name="connsiteX102" fmla="*/ 1567815 w 1723072"/>
              <a:gd name="connsiteY102" fmla="*/ 46673 h 1724977"/>
              <a:gd name="connsiteX103" fmla="*/ 1552575 w 1723072"/>
              <a:gd name="connsiteY103" fmla="*/ 51435 h 1724977"/>
              <a:gd name="connsiteX104" fmla="*/ 1493520 w 1723072"/>
              <a:gd name="connsiteY104" fmla="*/ 85725 h 1724977"/>
              <a:gd name="connsiteX105" fmla="*/ 1486853 w 1723072"/>
              <a:gd name="connsiteY105" fmla="*/ 92393 h 1724977"/>
              <a:gd name="connsiteX106" fmla="*/ 1481138 w 1723072"/>
              <a:gd name="connsiteY106" fmla="*/ 100013 h 1724977"/>
              <a:gd name="connsiteX107" fmla="*/ 1475423 w 1723072"/>
              <a:gd name="connsiteY107" fmla="*/ 107633 h 1724977"/>
              <a:gd name="connsiteX108" fmla="*/ 1469708 w 1723072"/>
              <a:gd name="connsiteY108" fmla="*/ 115253 h 1724977"/>
              <a:gd name="connsiteX109" fmla="*/ 1463993 w 1723072"/>
              <a:gd name="connsiteY109" fmla="*/ 123825 h 1724977"/>
              <a:gd name="connsiteX110" fmla="*/ 1459230 w 1723072"/>
              <a:gd name="connsiteY110" fmla="*/ 132398 h 1724977"/>
              <a:gd name="connsiteX111" fmla="*/ 1454468 w 1723072"/>
              <a:gd name="connsiteY111" fmla="*/ 141923 h 1724977"/>
              <a:gd name="connsiteX112" fmla="*/ 1450658 w 1723072"/>
              <a:gd name="connsiteY112" fmla="*/ 151448 h 1724977"/>
              <a:gd name="connsiteX113" fmla="*/ 1429703 w 1723072"/>
              <a:gd name="connsiteY113" fmla="*/ 237173 h 1724977"/>
              <a:gd name="connsiteX114" fmla="*/ 1406843 w 1723072"/>
              <a:gd name="connsiteY114" fmla="*/ 333375 h 1724977"/>
              <a:gd name="connsiteX115" fmla="*/ 1395413 w 1723072"/>
              <a:gd name="connsiteY115" fmla="*/ 357188 h 1724977"/>
              <a:gd name="connsiteX116" fmla="*/ 1387793 w 1723072"/>
              <a:gd name="connsiteY116" fmla="*/ 368618 h 1724977"/>
              <a:gd name="connsiteX117" fmla="*/ 1380173 w 1723072"/>
              <a:gd name="connsiteY117" fmla="*/ 380048 h 1724977"/>
              <a:gd name="connsiteX118" fmla="*/ 1371600 w 1723072"/>
              <a:gd name="connsiteY118" fmla="*/ 389573 h 1724977"/>
              <a:gd name="connsiteX119" fmla="*/ 1366838 w 1723072"/>
              <a:gd name="connsiteY119" fmla="*/ 395288 h 1724977"/>
              <a:gd name="connsiteX120" fmla="*/ 1362075 w 1723072"/>
              <a:gd name="connsiteY120" fmla="*/ 400050 h 1724977"/>
              <a:gd name="connsiteX121" fmla="*/ 1351598 w 1723072"/>
              <a:gd name="connsiteY121" fmla="*/ 409575 h 1724977"/>
              <a:gd name="connsiteX122" fmla="*/ 1340168 w 1723072"/>
              <a:gd name="connsiteY122" fmla="*/ 417195 h 1724977"/>
              <a:gd name="connsiteX123" fmla="*/ 1234440 w 1723072"/>
              <a:gd name="connsiteY123" fmla="*/ 454343 h 1724977"/>
              <a:gd name="connsiteX124" fmla="*/ 1122998 w 1723072"/>
              <a:gd name="connsiteY124" fmla="*/ 480060 h 1724977"/>
              <a:gd name="connsiteX125" fmla="*/ 1097280 w 1723072"/>
              <a:gd name="connsiteY125" fmla="*/ 492443 h 1724977"/>
              <a:gd name="connsiteX126" fmla="*/ 1085850 w 1723072"/>
              <a:gd name="connsiteY126" fmla="*/ 500063 h 1724977"/>
              <a:gd name="connsiteX127" fmla="*/ 1080135 w 1723072"/>
              <a:gd name="connsiteY127" fmla="*/ 503873 h 1724977"/>
              <a:gd name="connsiteX128" fmla="*/ 1074420 w 1723072"/>
              <a:gd name="connsiteY128" fmla="*/ 508635 h 1724977"/>
              <a:gd name="connsiteX129" fmla="*/ 1038225 w 1723072"/>
              <a:gd name="connsiteY129" fmla="*/ 553403 h 1724977"/>
              <a:gd name="connsiteX130" fmla="*/ 1005840 w 1723072"/>
              <a:gd name="connsiteY130" fmla="*/ 668655 h 1724977"/>
              <a:gd name="connsiteX131" fmla="*/ 993458 w 1723072"/>
              <a:gd name="connsiteY131" fmla="*/ 729615 h 1724977"/>
              <a:gd name="connsiteX132" fmla="*/ 968693 w 1723072"/>
              <a:gd name="connsiteY132" fmla="*/ 788670 h 1724977"/>
              <a:gd name="connsiteX133" fmla="*/ 959168 w 1723072"/>
              <a:gd name="connsiteY133" fmla="*/ 802958 h 1724977"/>
              <a:gd name="connsiteX134" fmla="*/ 948690 w 1723072"/>
              <a:gd name="connsiteY134" fmla="*/ 815340 h 1724977"/>
              <a:gd name="connsiteX135" fmla="*/ 942975 w 1723072"/>
              <a:gd name="connsiteY135" fmla="*/ 822008 h 1724977"/>
              <a:gd name="connsiteX136" fmla="*/ 937260 w 1723072"/>
              <a:gd name="connsiteY136" fmla="*/ 827723 h 1724977"/>
              <a:gd name="connsiteX137" fmla="*/ 924878 w 1723072"/>
              <a:gd name="connsiteY137" fmla="*/ 838200 h 1724977"/>
              <a:gd name="connsiteX138" fmla="*/ 866775 w 1723072"/>
              <a:gd name="connsiteY138" fmla="*/ 866775 h 1724977"/>
              <a:gd name="connsiteX139" fmla="*/ 743903 w 1723072"/>
              <a:gd name="connsiteY139" fmla="*/ 892493 h 1724977"/>
              <a:gd name="connsiteX140" fmla="*/ 686753 w 1723072"/>
              <a:gd name="connsiteY140" fmla="*/ 911543 h 1724977"/>
              <a:gd name="connsiteX141" fmla="*/ 673418 w 1723072"/>
              <a:gd name="connsiteY141" fmla="*/ 918210 h 1724977"/>
              <a:gd name="connsiteX142" fmla="*/ 661035 w 1723072"/>
              <a:gd name="connsiteY142" fmla="*/ 925830 h 1724977"/>
              <a:gd name="connsiteX143" fmla="*/ 649605 w 1723072"/>
              <a:gd name="connsiteY143" fmla="*/ 935355 h 1724977"/>
              <a:gd name="connsiteX144" fmla="*/ 643890 w 1723072"/>
              <a:gd name="connsiteY144" fmla="*/ 940118 h 1724977"/>
              <a:gd name="connsiteX145" fmla="*/ 641033 w 1723072"/>
              <a:gd name="connsiteY145" fmla="*/ 942023 h 1724977"/>
              <a:gd name="connsiteX146" fmla="*/ 639128 w 1723072"/>
              <a:gd name="connsiteY146" fmla="*/ 944880 h 1724977"/>
              <a:gd name="connsiteX147" fmla="*/ 591503 w 1723072"/>
              <a:gd name="connsiteY147" fmla="*/ 1050608 h 1724977"/>
              <a:gd name="connsiteX148" fmla="*/ 566738 w 1723072"/>
              <a:gd name="connsiteY148" fmla="*/ 1168718 h 1724977"/>
              <a:gd name="connsiteX149" fmla="*/ 540068 w 1723072"/>
              <a:gd name="connsiteY149" fmla="*/ 1223963 h 1724977"/>
              <a:gd name="connsiteX150" fmla="*/ 535305 w 1723072"/>
              <a:gd name="connsiteY150" fmla="*/ 1230630 h 1724977"/>
              <a:gd name="connsiteX151" fmla="*/ 530543 w 1723072"/>
              <a:gd name="connsiteY151" fmla="*/ 1236345 h 1724977"/>
              <a:gd name="connsiteX152" fmla="*/ 525780 w 1723072"/>
              <a:gd name="connsiteY152" fmla="*/ 1242060 h 1724977"/>
              <a:gd name="connsiteX153" fmla="*/ 523875 w 1723072"/>
              <a:gd name="connsiteY153" fmla="*/ 1244918 h 1724977"/>
              <a:gd name="connsiteX154" fmla="*/ 522923 w 1723072"/>
              <a:gd name="connsiteY154" fmla="*/ 1245870 h 1724977"/>
              <a:gd name="connsiteX155" fmla="*/ 521970 w 1723072"/>
              <a:gd name="connsiteY155" fmla="*/ 1246823 h 1724977"/>
              <a:gd name="connsiteX156" fmla="*/ 521018 w 1723072"/>
              <a:gd name="connsiteY156" fmla="*/ 1247775 h 1724977"/>
              <a:gd name="connsiteX157" fmla="*/ 509588 w 1723072"/>
              <a:gd name="connsiteY157" fmla="*/ 1257300 h 1724977"/>
              <a:gd name="connsiteX158" fmla="*/ 503873 w 1723072"/>
              <a:gd name="connsiteY158" fmla="*/ 1262063 h 1724977"/>
              <a:gd name="connsiteX159" fmla="*/ 498158 w 1723072"/>
              <a:gd name="connsiteY159" fmla="*/ 1265873 h 1724977"/>
              <a:gd name="connsiteX160" fmla="*/ 485775 w 1723072"/>
              <a:gd name="connsiteY160" fmla="*/ 1274445 h 1724977"/>
              <a:gd name="connsiteX161" fmla="*/ 472440 w 1723072"/>
              <a:gd name="connsiteY161" fmla="*/ 1281113 h 1724977"/>
              <a:gd name="connsiteX162" fmla="*/ 459105 w 1723072"/>
              <a:gd name="connsiteY162" fmla="*/ 1286828 h 1724977"/>
              <a:gd name="connsiteX163" fmla="*/ 445770 w 1723072"/>
              <a:gd name="connsiteY163" fmla="*/ 1291590 h 1724977"/>
              <a:gd name="connsiteX164" fmla="*/ 391478 w 1723072"/>
              <a:gd name="connsiteY164" fmla="*/ 1304925 h 1724977"/>
              <a:gd name="connsiteX165" fmla="*/ 339090 w 1723072"/>
              <a:gd name="connsiteY165" fmla="*/ 1314450 h 1724977"/>
              <a:gd name="connsiteX166" fmla="*/ 290513 w 1723072"/>
              <a:gd name="connsiteY166" fmla="*/ 1325880 h 1724977"/>
              <a:gd name="connsiteX167" fmla="*/ 213360 w 1723072"/>
              <a:gd name="connsiteY167" fmla="*/ 1374458 h 1724977"/>
              <a:gd name="connsiteX168" fmla="*/ 175260 w 1723072"/>
              <a:gd name="connsiteY168" fmla="*/ 1449705 h 1724977"/>
              <a:gd name="connsiteX169" fmla="*/ 160020 w 1723072"/>
              <a:gd name="connsiteY169" fmla="*/ 1528763 h 1724977"/>
              <a:gd name="connsiteX170" fmla="*/ 142875 w 1723072"/>
              <a:gd name="connsiteY170" fmla="*/ 1600200 h 1724977"/>
              <a:gd name="connsiteX171" fmla="*/ 137160 w 1723072"/>
              <a:gd name="connsiteY171" fmla="*/ 1616393 h 1724977"/>
              <a:gd name="connsiteX172" fmla="*/ 129540 w 1723072"/>
              <a:gd name="connsiteY172" fmla="*/ 1631633 h 1724977"/>
              <a:gd name="connsiteX173" fmla="*/ 120968 w 1723072"/>
              <a:gd name="connsiteY173" fmla="*/ 1645920 h 1724977"/>
              <a:gd name="connsiteX174" fmla="*/ 112395 w 1723072"/>
              <a:gd name="connsiteY174" fmla="*/ 1658303 h 1724977"/>
              <a:gd name="connsiteX175" fmla="*/ 103823 w 1723072"/>
              <a:gd name="connsiteY175" fmla="*/ 1668780 h 1724977"/>
              <a:gd name="connsiteX176" fmla="*/ 101918 w 1723072"/>
              <a:gd name="connsiteY176" fmla="*/ 1671638 h 1724977"/>
              <a:gd name="connsiteX177" fmla="*/ 100965 w 1723072"/>
              <a:gd name="connsiteY177" fmla="*/ 1672590 h 1724977"/>
              <a:gd name="connsiteX178" fmla="*/ 100013 w 1723072"/>
              <a:gd name="connsiteY178" fmla="*/ 1673543 h 1724977"/>
              <a:gd name="connsiteX179" fmla="*/ 100013 w 1723072"/>
              <a:gd name="connsiteY179" fmla="*/ 1673543 h 1724977"/>
              <a:gd name="connsiteX180" fmla="*/ 99060 w 1723072"/>
              <a:gd name="connsiteY180" fmla="*/ 1674495 h 1724977"/>
              <a:gd name="connsiteX181" fmla="*/ 94298 w 1723072"/>
              <a:gd name="connsiteY181" fmla="*/ 1679258 h 1724977"/>
              <a:gd name="connsiteX182" fmla="*/ 84773 w 1723072"/>
              <a:gd name="connsiteY182" fmla="*/ 1687830 h 1724977"/>
              <a:gd name="connsiteX183" fmla="*/ 75248 w 1723072"/>
              <a:gd name="connsiteY183" fmla="*/ 1695450 h 1724977"/>
              <a:gd name="connsiteX184" fmla="*/ 40958 w 1723072"/>
              <a:gd name="connsiteY184" fmla="*/ 1714500 h 1724977"/>
              <a:gd name="connsiteX185" fmla="*/ 19050 w 1723072"/>
              <a:gd name="connsiteY185" fmla="*/ 1723073 h 1724977"/>
              <a:gd name="connsiteX186" fmla="*/ 11430 w 1723072"/>
              <a:gd name="connsiteY186" fmla="*/ 1724978 h 1724977"/>
              <a:gd name="connsiteX187" fmla="*/ 0 w 1723072"/>
              <a:gd name="connsiteY187" fmla="*/ 1698308 h 172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723072" h="1724977">
                <a:moveTo>
                  <a:pt x="0" y="1698308"/>
                </a:moveTo>
                <a:cubicBezTo>
                  <a:pt x="0" y="1698308"/>
                  <a:pt x="2857" y="1697355"/>
                  <a:pt x="7620" y="1696403"/>
                </a:cubicBezTo>
                <a:cubicBezTo>
                  <a:pt x="10477" y="1695450"/>
                  <a:pt x="13335" y="1694498"/>
                  <a:pt x="16193" y="1693545"/>
                </a:cubicBezTo>
                <a:cubicBezTo>
                  <a:pt x="19050" y="1692593"/>
                  <a:pt x="22860" y="1690688"/>
                  <a:pt x="27623" y="1688783"/>
                </a:cubicBezTo>
                <a:cubicBezTo>
                  <a:pt x="36195" y="1684973"/>
                  <a:pt x="46673" y="1680210"/>
                  <a:pt x="57150" y="1672590"/>
                </a:cubicBezTo>
                <a:cubicBezTo>
                  <a:pt x="60008" y="1670685"/>
                  <a:pt x="62865" y="1668780"/>
                  <a:pt x="65723" y="1666875"/>
                </a:cubicBezTo>
                <a:cubicBezTo>
                  <a:pt x="68580" y="1664970"/>
                  <a:pt x="71438" y="1662113"/>
                  <a:pt x="74295" y="1660208"/>
                </a:cubicBezTo>
                <a:cubicBezTo>
                  <a:pt x="75248" y="1659255"/>
                  <a:pt x="77153" y="1657350"/>
                  <a:pt x="78105" y="1656398"/>
                </a:cubicBezTo>
                <a:cubicBezTo>
                  <a:pt x="79058" y="1655445"/>
                  <a:pt x="80963" y="1653540"/>
                  <a:pt x="81915" y="1652588"/>
                </a:cubicBezTo>
                <a:cubicBezTo>
                  <a:pt x="84773" y="1649730"/>
                  <a:pt x="87630" y="1645920"/>
                  <a:pt x="90488" y="1643063"/>
                </a:cubicBezTo>
                <a:cubicBezTo>
                  <a:pt x="93345" y="1639253"/>
                  <a:pt x="95250" y="1636395"/>
                  <a:pt x="98108" y="1632585"/>
                </a:cubicBezTo>
                <a:cubicBezTo>
                  <a:pt x="100965" y="1628775"/>
                  <a:pt x="102870" y="1625918"/>
                  <a:pt x="104775" y="1621155"/>
                </a:cubicBezTo>
                <a:cubicBezTo>
                  <a:pt x="106680" y="1617345"/>
                  <a:pt x="109538" y="1612583"/>
                  <a:pt x="111443" y="1607820"/>
                </a:cubicBezTo>
                <a:cubicBezTo>
                  <a:pt x="113348" y="1603058"/>
                  <a:pt x="115253" y="1598295"/>
                  <a:pt x="117158" y="1593533"/>
                </a:cubicBezTo>
                <a:cubicBezTo>
                  <a:pt x="123825" y="1573530"/>
                  <a:pt x="129540" y="1551623"/>
                  <a:pt x="134303" y="1526858"/>
                </a:cubicBezTo>
                <a:cubicBezTo>
                  <a:pt x="139065" y="1502093"/>
                  <a:pt x="142875" y="1474470"/>
                  <a:pt x="151448" y="1446848"/>
                </a:cubicBezTo>
                <a:cubicBezTo>
                  <a:pt x="155258" y="1432560"/>
                  <a:pt x="160973" y="1418273"/>
                  <a:pt x="167640" y="1403985"/>
                </a:cubicBezTo>
                <a:cubicBezTo>
                  <a:pt x="169545" y="1400175"/>
                  <a:pt x="171450" y="1397318"/>
                  <a:pt x="173355" y="1393508"/>
                </a:cubicBezTo>
                <a:cubicBezTo>
                  <a:pt x="175260" y="1389698"/>
                  <a:pt x="178118" y="1386840"/>
                  <a:pt x="180023" y="1383030"/>
                </a:cubicBezTo>
                <a:cubicBezTo>
                  <a:pt x="181928" y="1379220"/>
                  <a:pt x="184785" y="1376363"/>
                  <a:pt x="186690" y="1372553"/>
                </a:cubicBezTo>
                <a:cubicBezTo>
                  <a:pt x="189548" y="1369695"/>
                  <a:pt x="192405" y="1365885"/>
                  <a:pt x="195263" y="1363028"/>
                </a:cubicBezTo>
                <a:lnTo>
                  <a:pt x="199073" y="1358265"/>
                </a:lnTo>
                <a:lnTo>
                  <a:pt x="200978" y="1356360"/>
                </a:lnTo>
                <a:lnTo>
                  <a:pt x="201930" y="1355408"/>
                </a:lnTo>
                <a:cubicBezTo>
                  <a:pt x="202883" y="1354455"/>
                  <a:pt x="202883" y="1354455"/>
                  <a:pt x="202883" y="1354455"/>
                </a:cubicBezTo>
                <a:lnTo>
                  <a:pt x="203835" y="1353503"/>
                </a:lnTo>
                <a:lnTo>
                  <a:pt x="213360" y="1345883"/>
                </a:lnTo>
                <a:cubicBezTo>
                  <a:pt x="219075" y="1340168"/>
                  <a:pt x="226695" y="1335405"/>
                  <a:pt x="234315" y="1330643"/>
                </a:cubicBezTo>
                <a:cubicBezTo>
                  <a:pt x="238125" y="1327785"/>
                  <a:pt x="241935" y="1326833"/>
                  <a:pt x="245745" y="1323975"/>
                </a:cubicBezTo>
                <a:cubicBezTo>
                  <a:pt x="249555" y="1322070"/>
                  <a:pt x="253365" y="1320165"/>
                  <a:pt x="257175" y="1318260"/>
                </a:cubicBezTo>
                <a:cubicBezTo>
                  <a:pt x="265748" y="1315403"/>
                  <a:pt x="273368" y="1311593"/>
                  <a:pt x="281940" y="1308735"/>
                </a:cubicBezTo>
                <a:cubicBezTo>
                  <a:pt x="299085" y="1303020"/>
                  <a:pt x="316230" y="1299210"/>
                  <a:pt x="333375" y="1296353"/>
                </a:cubicBezTo>
                <a:cubicBezTo>
                  <a:pt x="350520" y="1293495"/>
                  <a:pt x="368618" y="1290638"/>
                  <a:pt x="385763" y="1286828"/>
                </a:cubicBezTo>
                <a:cubicBezTo>
                  <a:pt x="402908" y="1283970"/>
                  <a:pt x="420053" y="1279208"/>
                  <a:pt x="437198" y="1274445"/>
                </a:cubicBezTo>
                <a:cubicBezTo>
                  <a:pt x="453390" y="1268730"/>
                  <a:pt x="470535" y="1262063"/>
                  <a:pt x="484823" y="1251585"/>
                </a:cubicBezTo>
                <a:lnTo>
                  <a:pt x="490538" y="1247775"/>
                </a:lnTo>
                <a:cubicBezTo>
                  <a:pt x="492443" y="1246823"/>
                  <a:pt x="494348" y="1244918"/>
                  <a:pt x="495300" y="1243013"/>
                </a:cubicBezTo>
                <a:lnTo>
                  <a:pt x="505778" y="1234440"/>
                </a:lnTo>
                <a:lnTo>
                  <a:pt x="515303" y="1223963"/>
                </a:lnTo>
                <a:lnTo>
                  <a:pt x="520065" y="1218248"/>
                </a:lnTo>
                <a:cubicBezTo>
                  <a:pt x="521018" y="1216343"/>
                  <a:pt x="522923" y="1214438"/>
                  <a:pt x="523875" y="1212533"/>
                </a:cubicBezTo>
                <a:lnTo>
                  <a:pt x="531495" y="1201103"/>
                </a:lnTo>
                <a:lnTo>
                  <a:pt x="538163" y="1188720"/>
                </a:lnTo>
                <a:cubicBezTo>
                  <a:pt x="540068" y="1184910"/>
                  <a:pt x="541973" y="1180148"/>
                  <a:pt x="543878" y="1176338"/>
                </a:cubicBezTo>
                <a:cubicBezTo>
                  <a:pt x="545783" y="1171575"/>
                  <a:pt x="547688" y="1167765"/>
                  <a:pt x="548640" y="1163003"/>
                </a:cubicBezTo>
                <a:cubicBezTo>
                  <a:pt x="560070" y="1126808"/>
                  <a:pt x="565785" y="1087755"/>
                  <a:pt x="573405" y="1047750"/>
                </a:cubicBezTo>
                <a:cubicBezTo>
                  <a:pt x="575310" y="1038225"/>
                  <a:pt x="578168" y="1027748"/>
                  <a:pt x="581025" y="1018223"/>
                </a:cubicBezTo>
                <a:cubicBezTo>
                  <a:pt x="582930" y="1013460"/>
                  <a:pt x="583883" y="1007745"/>
                  <a:pt x="585788" y="1002983"/>
                </a:cubicBezTo>
                <a:lnTo>
                  <a:pt x="591503" y="988695"/>
                </a:lnTo>
                <a:cubicBezTo>
                  <a:pt x="593408" y="983933"/>
                  <a:pt x="596265" y="979170"/>
                  <a:pt x="598170" y="974408"/>
                </a:cubicBezTo>
                <a:lnTo>
                  <a:pt x="601980" y="967740"/>
                </a:lnTo>
                <a:lnTo>
                  <a:pt x="606743" y="961073"/>
                </a:lnTo>
                <a:cubicBezTo>
                  <a:pt x="609600" y="956310"/>
                  <a:pt x="612458" y="951548"/>
                  <a:pt x="616268" y="947738"/>
                </a:cubicBezTo>
                <a:lnTo>
                  <a:pt x="626745" y="935355"/>
                </a:lnTo>
                <a:lnTo>
                  <a:pt x="629603" y="932498"/>
                </a:lnTo>
                <a:cubicBezTo>
                  <a:pt x="631508" y="930593"/>
                  <a:pt x="631508" y="930593"/>
                  <a:pt x="632460" y="929640"/>
                </a:cubicBezTo>
                <a:lnTo>
                  <a:pt x="638175" y="924878"/>
                </a:lnTo>
                <a:cubicBezTo>
                  <a:pt x="641985" y="921068"/>
                  <a:pt x="645795" y="918210"/>
                  <a:pt x="650558" y="915353"/>
                </a:cubicBezTo>
                <a:lnTo>
                  <a:pt x="663893" y="905828"/>
                </a:lnTo>
                <a:lnTo>
                  <a:pt x="678180" y="898208"/>
                </a:lnTo>
                <a:cubicBezTo>
                  <a:pt x="697230" y="889635"/>
                  <a:pt x="718185" y="882968"/>
                  <a:pt x="739140" y="878205"/>
                </a:cubicBezTo>
                <a:cubicBezTo>
                  <a:pt x="780098" y="868680"/>
                  <a:pt x="822008" y="864870"/>
                  <a:pt x="861060" y="852488"/>
                </a:cubicBezTo>
                <a:cubicBezTo>
                  <a:pt x="880110" y="845820"/>
                  <a:pt x="899160" y="837248"/>
                  <a:pt x="915353" y="825818"/>
                </a:cubicBezTo>
                <a:cubicBezTo>
                  <a:pt x="919163" y="822960"/>
                  <a:pt x="922973" y="819150"/>
                  <a:pt x="926783" y="816293"/>
                </a:cubicBezTo>
                <a:lnTo>
                  <a:pt x="932498" y="811530"/>
                </a:lnTo>
                <a:cubicBezTo>
                  <a:pt x="933450" y="810578"/>
                  <a:pt x="935355" y="807720"/>
                  <a:pt x="937260" y="805815"/>
                </a:cubicBezTo>
                <a:cubicBezTo>
                  <a:pt x="940118" y="802005"/>
                  <a:pt x="943928" y="798195"/>
                  <a:pt x="947738" y="794385"/>
                </a:cubicBezTo>
                <a:lnTo>
                  <a:pt x="955358" y="782003"/>
                </a:lnTo>
                <a:cubicBezTo>
                  <a:pt x="976313" y="747713"/>
                  <a:pt x="983933" y="706755"/>
                  <a:pt x="991553" y="666750"/>
                </a:cubicBezTo>
                <a:cubicBezTo>
                  <a:pt x="999173" y="626745"/>
                  <a:pt x="1005840" y="584835"/>
                  <a:pt x="1025843" y="547688"/>
                </a:cubicBezTo>
                <a:cubicBezTo>
                  <a:pt x="1036320" y="529590"/>
                  <a:pt x="1048703" y="512445"/>
                  <a:pt x="1064895" y="500063"/>
                </a:cubicBezTo>
                <a:lnTo>
                  <a:pt x="1070610" y="495300"/>
                </a:lnTo>
                <a:cubicBezTo>
                  <a:pt x="1072515" y="493395"/>
                  <a:pt x="1074420" y="492443"/>
                  <a:pt x="1077278" y="490538"/>
                </a:cubicBezTo>
                <a:cubicBezTo>
                  <a:pt x="1082040" y="487680"/>
                  <a:pt x="1085850" y="484823"/>
                  <a:pt x="1090613" y="481965"/>
                </a:cubicBezTo>
                <a:cubicBezTo>
                  <a:pt x="1100138" y="477203"/>
                  <a:pt x="1108710" y="472440"/>
                  <a:pt x="1118235" y="468630"/>
                </a:cubicBezTo>
                <a:cubicBezTo>
                  <a:pt x="1137285" y="461010"/>
                  <a:pt x="1156335" y="456248"/>
                  <a:pt x="1175385" y="452438"/>
                </a:cubicBezTo>
                <a:cubicBezTo>
                  <a:pt x="1194435" y="448628"/>
                  <a:pt x="1213485" y="444818"/>
                  <a:pt x="1231583" y="441960"/>
                </a:cubicBezTo>
                <a:cubicBezTo>
                  <a:pt x="1267778" y="435293"/>
                  <a:pt x="1303973" y="426720"/>
                  <a:pt x="1333500" y="406718"/>
                </a:cubicBezTo>
                <a:cubicBezTo>
                  <a:pt x="1337310" y="403860"/>
                  <a:pt x="1341120" y="401955"/>
                  <a:pt x="1343978" y="399098"/>
                </a:cubicBezTo>
                <a:lnTo>
                  <a:pt x="1353503" y="390525"/>
                </a:lnTo>
                <a:lnTo>
                  <a:pt x="1358265" y="386715"/>
                </a:lnTo>
                <a:cubicBezTo>
                  <a:pt x="1359218" y="385763"/>
                  <a:pt x="1361123" y="383858"/>
                  <a:pt x="1362075" y="381953"/>
                </a:cubicBezTo>
                <a:lnTo>
                  <a:pt x="1370648" y="372428"/>
                </a:lnTo>
                <a:cubicBezTo>
                  <a:pt x="1373505" y="369570"/>
                  <a:pt x="1375410" y="365760"/>
                  <a:pt x="1377315" y="361950"/>
                </a:cubicBezTo>
                <a:cubicBezTo>
                  <a:pt x="1379220" y="358140"/>
                  <a:pt x="1382078" y="355283"/>
                  <a:pt x="1383983" y="351473"/>
                </a:cubicBezTo>
                <a:cubicBezTo>
                  <a:pt x="1387793" y="343853"/>
                  <a:pt x="1391603" y="337185"/>
                  <a:pt x="1394460" y="328613"/>
                </a:cubicBezTo>
                <a:cubicBezTo>
                  <a:pt x="1406843" y="298133"/>
                  <a:pt x="1411605" y="265748"/>
                  <a:pt x="1417320" y="235268"/>
                </a:cubicBezTo>
                <a:cubicBezTo>
                  <a:pt x="1423035" y="204788"/>
                  <a:pt x="1428750" y="174308"/>
                  <a:pt x="1439228" y="146685"/>
                </a:cubicBezTo>
                <a:cubicBezTo>
                  <a:pt x="1449705" y="119063"/>
                  <a:pt x="1465898" y="95250"/>
                  <a:pt x="1484948" y="77153"/>
                </a:cubicBezTo>
                <a:cubicBezTo>
                  <a:pt x="1486853" y="75248"/>
                  <a:pt x="1489710" y="72390"/>
                  <a:pt x="1491615" y="70485"/>
                </a:cubicBezTo>
                <a:cubicBezTo>
                  <a:pt x="1494473" y="68580"/>
                  <a:pt x="1497330" y="66675"/>
                  <a:pt x="1499235" y="64770"/>
                </a:cubicBezTo>
                <a:cubicBezTo>
                  <a:pt x="1503998" y="60960"/>
                  <a:pt x="1509713" y="58103"/>
                  <a:pt x="1515428" y="54293"/>
                </a:cubicBezTo>
                <a:cubicBezTo>
                  <a:pt x="1525905" y="48578"/>
                  <a:pt x="1537335" y="43815"/>
                  <a:pt x="1547813" y="40005"/>
                </a:cubicBezTo>
                <a:cubicBezTo>
                  <a:pt x="1568768" y="32385"/>
                  <a:pt x="1588770" y="27623"/>
                  <a:pt x="1606868" y="24765"/>
                </a:cubicBezTo>
                <a:cubicBezTo>
                  <a:pt x="1643063" y="18098"/>
                  <a:pt x="1670685" y="13335"/>
                  <a:pt x="1689735" y="8573"/>
                </a:cubicBezTo>
                <a:cubicBezTo>
                  <a:pt x="1699260" y="5715"/>
                  <a:pt x="1705928" y="3810"/>
                  <a:pt x="1710690" y="1905"/>
                </a:cubicBezTo>
                <a:cubicBezTo>
                  <a:pt x="1715453" y="0"/>
                  <a:pt x="1718310" y="0"/>
                  <a:pt x="1718310" y="0"/>
                </a:cubicBezTo>
                <a:lnTo>
                  <a:pt x="1723073" y="12383"/>
                </a:lnTo>
                <a:cubicBezTo>
                  <a:pt x="1723073" y="12383"/>
                  <a:pt x="1713548" y="17145"/>
                  <a:pt x="1693545" y="20955"/>
                </a:cubicBezTo>
                <a:cubicBezTo>
                  <a:pt x="1684020" y="23813"/>
                  <a:pt x="1671638" y="25717"/>
                  <a:pt x="1658303" y="28575"/>
                </a:cubicBezTo>
                <a:cubicBezTo>
                  <a:pt x="1644015" y="30480"/>
                  <a:pt x="1627823" y="33338"/>
                  <a:pt x="1610678" y="37148"/>
                </a:cubicBezTo>
                <a:cubicBezTo>
                  <a:pt x="1602105" y="39053"/>
                  <a:pt x="1592580" y="40958"/>
                  <a:pt x="1583055" y="42863"/>
                </a:cubicBezTo>
                <a:cubicBezTo>
                  <a:pt x="1578293" y="43815"/>
                  <a:pt x="1573530" y="45720"/>
                  <a:pt x="1567815" y="46673"/>
                </a:cubicBezTo>
                <a:cubicBezTo>
                  <a:pt x="1563053" y="48578"/>
                  <a:pt x="1558290" y="49530"/>
                  <a:pt x="1552575" y="51435"/>
                </a:cubicBezTo>
                <a:cubicBezTo>
                  <a:pt x="1532573" y="59055"/>
                  <a:pt x="1511618" y="69533"/>
                  <a:pt x="1493520" y="85725"/>
                </a:cubicBezTo>
                <a:cubicBezTo>
                  <a:pt x="1491615" y="87630"/>
                  <a:pt x="1487805" y="89535"/>
                  <a:pt x="1486853" y="92393"/>
                </a:cubicBezTo>
                <a:cubicBezTo>
                  <a:pt x="1484948" y="95250"/>
                  <a:pt x="1483043" y="97155"/>
                  <a:pt x="1481138" y="100013"/>
                </a:cubicBezTo>
                <a:cubicBezTo>
                  <a:pt x="1479233" y="102870"/>
                  <a:pt x="1477328" y="104775"/>
                  <a:pt x="1475423" y="107633"/>
                </a:cubicBezTo>
                <a:cubicBezTo>
                  <a:pt x="1473518" y="110490"/>
                  <a:pt x="1471613" y="113348"/>
                  <a:pt x="1469708" y="115253"/>
                </a:cubicBezTo>
                <a:cubicBezTo>
                  <a:pt x="1467803" y="118110"/>
                  <a:pt x="1465898" y="120968"/>
                  <a:pt x="1463993" y="123825"/>
                </a:cubicBezTo>
                <a:cubicBezTo>
                  <a:pt x="1462088" y="126683"/>
                  <a:pt x="1461135" y="129540"/>
                  <a:pt x="1459230" y="132398"/>
                </a:cubicBezTo>
                <a:cubicBezTo>
                  <a:pt x="1457325" y="135255"/>
                  <a:pt x="1456373" y="138113"/>
                  <a:pt x="1454468" y="141923"/>
                </a:cubicBezTo>
                <a:cubicBezTo>
                  <a:pt x="1453515" y="144780"/>
                  <a:pt x="1451610" y="148590"/>
                  <a:pt x="1450658" y="151448"/>
                </a:cubicBezTo>
                <a:cubicBezTo>
                  <a:pt x="1440180" y="177165"/>
                  <a:pt x="1435418" y="206693"/>
                  <a:pt x="1429703" y="237173"/>
                </a:cubicBezTo>
                <a:cubicBezTo>
                  <a:pt x="1424940" y="267653"/>
                  <a:pt x="1419225" y="300990"/>
                  <a:pt x="1406843" y="333375"/>
                </a:cubicBezTo>
                <a:cubicBezTo>
                  <a:pt x="1403985" y="341948"/>
                  <a:pt x="1399223" y="349568"/>
                  <a:pt x="1395413" y="357188"/>
                </a:cubicBezTo>
                <a:cubicBezTo>
                  <a:pt x="1393508" y="360998"/>
                  <a:pt x="1390650" y="364808"/>
                  <a:pt x="1387793" y="368618"/>
                </a:cubicBezTo>
                <a:cubicBezTo>
                  <a:pt x="1384935" y="372428"/>
                  <a:pt x="1383030" y="376238"/>
                  <a:pt x="1380173" y="380048"/>
                </a:cubicBezTo>
                <a:lnTo>
                  <a:pt x="1371600" y="389573"/>
                </a:lnTo>
                <a:cubicBezTo>
                  <a:pt x="1369695" y="391478"/>
                  <a:pt x="1368743" y="392430"/>
                  <a:pt x="1366838" y="395288"/>
                </a:cubicBezTo>
                <a:lnTo>
                  <a:pt x="1362075" y="400050"/>
                </a:lnTo>
                <a:lnTo>
                  <a:pt x="1351598" y="409575"/>
                </a:lnTo>
                <a:cubicBezTo>
                  <a:pt x="1347788" y="412433"/>
                  <a:pt x="1343978" y="414338"/>
                  <a:pt x="1340168" y="417195"/>
                </a:cubicBezTo>
                <a:cubicBezTo>
                  <a:pt x="1308735" y="438150"/>
                  <a:pt x="1271588" y="446723"/>
                  <a:pt x="1234440" y="454343"/>
                </a:cubicBezTo>
                <a:cubicBezTo>
                  <a:pt x="1197293" y="461010"/>
                  <a:pt x="1159193" y="465773"/>
                  <a:pt x="1122998" y="480060"/>
                </a:cubicBezTo>
                <a:cubicBezTo>
                  <a:pt x="1113473" y="482918"/>
                  <a:pt x="1105853" y="487680"/>
                  <a:pt x="1097280" y="492443"/>
                </a:cubicBezTo>
                <a:lnTo>
                  <a:pt x="1085850" y="500063"/>
                </a:lnTo>
                <a:cubicBezTo>
                  <a:pt x="1083945" y="501015"/>
                  <a:pt x="1082040" y="502920"/>
                  <a:pt x="1080135" y="503873"/>
                </a:cubicBezTo>
                <a:lnTo>
                  <a:pt x="1074420" y="508635"/>
                </a:lnTo>
                <a:cubicBezTo>
                  <a:pt x="1059180" y="521018"/>
                  <a:pt x="1047750" y="536258"/>
                  <a:pt x="1038225" y="553403"/>
                </a:cubicBezTo>
                <a:cubicBezTo>
                  <a:pt x="1020128" y="587693"/>
                  <a:pt x="1012508" y="627698"/>
                  <a:pt x="1005840" y="668655"/>
                </a:cubicBezTo>
                <a:cubicBezTo>
                  <a:pt x="1002030" y="688658"/>
                  <a:pt x="999173" y="709613"/>
                  <a:pt x="993458" y="729615"/>
                </a:cubicBezTo>
                <a:cubicBezTo>
                  <a:pt x="987743" y="749618"/>
                  <a:pt x="980123" y="770573"/>
                  <a:pt x="968693" y="788670"/>
                </a:cubicBezTo>
                <a:lnTo>
                  <a:pt x="959168" y="802958"/>
                </a:lnTo>
                <a:cubicBezTo>
                  <a:pt x="956310" y="807720"/>
                  <a:pt x="952500" y="810578"/>
                  <a:pt x="948690" y="815340"/>
                </a:cubicBezTo>
                <a:cubicBezTo>
                  <a:pt x="946785" y="817245"/>
                  <a:pt x="945833" y="819150"/>
                  <a:pt x="942975" y="822008"/>
                </a:cubicBezTo>
                <a:lnTo>
                  <a:pt x="937260" y="827723"/>
                </a:lnTo>
                <a:cubicBezTo>
                  <a:pt x="933450" y="831533"/>
                  <a:pt x="929640" y="835343"/>
                  <a:pt x="924878" y="838200"/>
                </a:cubicBezTo>
                <a:cubicBezTo>
                  <a:pt x="907733" y="851535"/>
                  <a:pt x="886778" y="860108"/>
                  <a:pt x="866775" y="866775"/>
                </a:cubicBezTo>
                <a:cubicBezTo>
                  <a:pt x="825818" y="880110"/>
                  <a:pt x="783908" y="883920"/>
                  <a:pt x="743903" y="892493"/>
                </a:cubicBezTo>
                <a:cubicBezTo>
                  <a:pt x="723900" y="896303"/>
                  <a:pt x="704850" y="902970"/>
                  <a:pt x="686753" y="911543"/>
                </a:cubicBezTo>
                <a:lnTo>
                  <a:pt x="673418" y="918210"/>
                </a:lnTo>
                <a:lnTo>
                  <a:pt x="661035" y="925830"/>
                </a:lnTo>
                <a:cubicBezTo>
                  <a:pt x="657225" y="927735"/>
                  <a:pt x="653415" y="931545"/>
                  <a:pt x="649605" y="935355"/>
                </a:cubicBezTo>
                <a:lnTo>
                  <a:pt x="643890" y="940118"/>
                </a:lnTo>
                <a:lnTo>
                  <a:pt x="641033" y="942023"/>
                </a:lnTo>
                <a:lnTo>
                  <a:pt x="639128" y="944880"/>
                </a:lnTo>
                <a:cubicBezTo>
                  <a:pt x="611505" y="973455"/>
                  <a:pt x="599123" y="1011555"/>
                  <a:pt x="591503" y="1050608"/>
                </a:cubicBezTo>
                <a:cubicBezTo>
                  <a:pt x="582930" y="1089660"/>
                  <a:pt x="580073" y="1129665"/>
                  <a:pt x="566738" y="1168718"/>
                </a:cubicBezTo>
                <a:cubicBezTo>
                  <a:pt x="560070" y="1187768"/>
                  <a:pt x="553403" y="1206818"/>
                  <a:pt x="540068" y="1223963"/>
                </a:cubicBezTo>
                <a:cubicBezTo>
                  <a:pt x="538163" y="1225868"/>
                  <a:pt x="537210" y="1228725"/>
                  <a:pt x="535305" y="1230630"/>
                </a:cubicBezTo>
                <a:lnTo>
                  <a:pt x="530543" y="1236345"/>
                </a:lnTo>
                <a:lnTo>
                  <a:pt x="525780" y="1242060"/>
                </a:lnTo>
                <a:lnTo>
                  <a:pt x="523875" y="1244918"/>
                </a:lnTo>
                <a:lnTo>
                  <a:pt x="522923" y="1245870"/>
                </a:lnTo>
                <a:lnTo>
                  <a:pt x="521970" y="1246823"/>
                </a:lnTo>
                <a:cubicBezTo>
                  <a:pt x="521970" y="1246823"/>
                  <a:pt x="521018" y="1247775"/>
                  <a:pt x="521018" y="1247775"/>
                </a:cubicBezTo>
                <a:lnTo>
                  <a:pt x="509588" y="1257300"/>
                </a:lnTo>
                <a:lnTo>
                  <a:pt x="503873" y="1262063"/>
                </a:lnTo>
                <a:lnTo>
                  <a:pt x="498158" y="1265873"/>
                </a:lnTo>
                <a:cubicBezTo>
                  <a:pt x="494348" y="1268730"/>
                  <a:pt x="489585" y="1271588"/>
                  <a:pt x="485775" y="1274445"/>
                </a:cubicBezTo>
                <a:lnTo>
                  <a:pt x="472440" y="1281113"/>
                </a:lnTo>
                <a:cubicBezTo>
                  <a:pt x="467678" y="1283970"/>
                  <a:pt x="463868" y="1284923"/>
                  <a:pt x="459105" y="1286828"/>
                </a:cubicBezTo>
                <a:cubicBezTo>
                  <a:pt x="454343" y="1288733"/>
                  <a:pt x="450533" y="1290638"/>
                  <a:pt x="445770" y="1291590"/>
                </a:cubicBezTo>
                <a:cubicBezTo>
                  <a:pt x="427673" y="1297305"/>
                  <a:pt x="409575" y="1302068"/>
                  <a:pt x="391478" y="1304925"/>
                </a:cubicBezTo>
                <a:cubicBezTo>
                  <a:pt x="373380" y="1308735"/>
                  <a:pt x="356235" y="1311593"/>
                  <a:pt x="339090" y="1314450"/>
                </a:cubicBezTo>
                <a:cubicBezTo>
                  <a:pt x="321945" y="1317308"/>
                  <a:pt x="305753" y="1321118"/>
                  <a:pt x="290513" y="1325880"/>
                </a:cubicBezTo>
                <a:cubicBezTo>
                  <a:pt x="259080" y="1335405"/>
                  <a:pt x="233363" y="1351598"/>
                  <a:pt x="213360" y="1374458"/>
                </a:cubicBezTo>
                <a:cubicBezTo>
                  <a:pt x="194310" y="1396365"/>
                  <a:pt x="182880" y="1423035"/>
                  <a:pt x="175260" y="1449705"/>
                </a:cubicBezTo>
                <a:cubicBezTo>
                  <a:pt x="168593" y="1476375"/>
                  <a:pt x="164783" y="1503045"/>
                  <a:pt x="160020" y="1528763"/>
                </a:cubicBezTo>
                <a:cubicBezTo>
                  <a:pt x="155258" y="1554480"/>
                  <a:pt x="150495" y="1578293"/>
                  <a:pt x="142875" y="1600200"/>
                </a:cubicBezTo>
                <a:cubicBezTo>
                  <a:pt x="140970" y="1605915"/>
                  <a:pt x="139065" y="1610678"/>
                  <a:pt x="137160" y="1616393"/>
                </a:cubicBezTo>
                <a:cubicBezTo>
                  <a:pt x="135255" y="1621155"/>
                  <a:pt x="132398" y="1626870"/>
                  <a:pt x="129540" y="1631633"/>
                </a:cubicBezTo>
                <a:cubicBezTo>
                  <a:pt x="127635" y="1636395"/>
                  <a:pt x="123825" y="1641158"/>
                  <a:pt x="120968" y="1645920"/>
                </a:cubicBezTo>
                <a:cubicBezTo>
                  <a:pt x="118110" y="1650683"/>
                  <a:pt x="115253" y="1655445"/>
                  <a:pt x="112395" y="1658303"/>
                </a:cubicBezTo>
                <a:cubicBezTo>
                  <a:pt x="109538" y="1662113"/>
                  <a:pt x="106680" y="1664970"/>
                  <a:pt x="103823" y="1668780"/>
                </a:cubicBezTo>
                <a:lnTo>
                  <a:pt x="101918" y="1671638"/>
                </a:lnTo>
                <a:lnTo>
                  <a:pt x="100965" y="1672590"/>
                </a:lnTo>
                <a:lnTo>
                  <a:pt x="100013" y="1673543"/>
                </a:lnTo>
                <a:lnTo>
                  <a:pt x="100013" y="1673543"/>
                </a:lnTo>
                <a:cubicBezTo>
                  <a:pt x="99060" y="1674495"/>
                  <a:pt x="99060" y="1674495"/>
                  <a:pt x="99060" y="1674495"/>
                </a:cubicBezTo>
                <a:cubicBezTo>
                  <a:pt x="97155" y="1676400"/>
                  <a:pt x="96203" y="1677353"/>
                  <a:pt x="94298" y="1679258"/>
                </a:cubicBezTo>
                <a:cubicBezTo>
                  <a:pt x="91440" y="1682115"/>
                  <a:pt x="87630" y="1684973"/>
                  <a:pt x="84773" y="1687830"/>
                </a:cubicBezTo>
                <a:cubicBezTo>
                  <a:pt x="81915" y="1690688"/>
                  <a:pt x="78105" y="1692593"/>
                  <a:pt x="75248" y="1695450"/>
                </a:cubicBezTo>
                <a:cubicBezTo>
                  <a:pt x="62865" y="1704023"/>
                  <a:pt x="51435" y="1709738"/>
                  <a:pt x="40958" y="1714500"/>
                </a:cubicBezTo>
                <a:cubicBezTo>
                  <a:pt x="31433" y="1718310"/>
                  <a:pt x="22860" y="1721168"/>
                  <a:pt x="19050" y="1723073"/>
                </a:cubicBezTo>
                <a:cubicBezTo>
                  <a:pt x="14288" y="1724978"/>
                  <a:pt x="11430" y="1724978"/>
                  <a:pt x="11430" y="1724978"/>
                </a:cubicBezTo>
                <a:lnTo>
                  <a:pt x="0" y="1698308"/>
                </a:lnTo>
                <a:close/>
              </a:path>
            </a:pathLst>
          </a:custGeom>
          <a:solidFill>
            <a:schemeClr val="accent5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FE3269-5A19-4FEE-A903-8839ADBADFCC}"/>
              </a:ext>
            </a:extLst>
          </p:cNvPr>
          <p:cNvSpPr/>
          <p:nvPr userDrawn="1"/>
        </p:nvSpPr>
        <p:spPr>
          <a:xfrm>
            <a:off x="19722" y="50405"/>
            <a:ext cx="2993519" cy="3019816"/>
          </a:xfrm>
          <a:custGeom>
            <a:avLst/>
            <a:gdLst>
              <a:gd name="connsiteX0" fmla="*/ 0 w 1301115"/>
              <a:gd name="connsiteY0" fmla="*/ 1307783 h 1312545"/>
              <a:gd name="connsiteX1" fmla="*/ 1905 w 1301115"/>
              <a:gd name="connsiteY1" fmla="*/ 1302068 h 1312545"/>
              <a:gd name="connsiteX2" fmla="*/ 6668 w 1301115"/>
              <a:gd name="connsiteY2" fmla="*/ 1284923 h 1312545"/>
              <a:gd name="connsiteX3" fmla="*/ 34290 w 1301115"/>
              <a:gd name="connsiteY3" fmla="*/ 1223010 h 1312545"/>
              <a:gd name="connsiteX4" fmla="*/ 115253 w 1301115"/>
              <a:gd name="connsiteY4" fmla="*/ 1157288 h 1312545"/>
              <a:gd name="connsiteX5" fmla="*/ 176213 w 1301115"/>
              <a:gd name="connsiteY5" fmla="*/ 1139190 h 1312545"/>
              <a:gd name="connsiteX6" fmla="*/ 209550 w 1301115"/>
              <a:gd name="connsiteY6" fmla="*/ 1133475 h 1312545"/>
              <a:gd name="connsiteX7" fmla="*/ 243840 w 1301115"/>
              <a:gd name="connsiteY7" fmla="*/ 1126808 h 1312545"/>
              <a:gd name="connsiteX8" fmla="*/ 313373 w 1301115"/>
              <a:gd name="connsiteY8" fmla="*/ 1106805 h 1312545"/>
              <a:gd name="connsiteX9" fmla="*/ 373380 w 1301115"/>
              <a:gd name="connsiteY9" fmla="*/ 1061085 h 1312545"/>
              <a:gd name="connsiteX10" fmla="*/ 379095 w 1301115"/>
              <a:gd name="connsiteY10" fmla="*/ 1053465 h 1312545"/>
              <a:gd name="connsiteX11" fmla="*/ 384810 w 1301115"/>
              <a:gd name="connsiteY11" fmla="*/ 1045845 h 1312545"/>
              <a:gd name="connsiteX12" fmla="*/ 394335 w 1301115"/>
              <a:gd name="connsiteY12" fmla="*/ 1028700 h 1312545"/>
              <a:gd name="connsiteX13" fmla="*/ 401955 w 1301115"/>
              <a:gd name="connsiteY13" fmla="*/ 1009650 h 1312545"/>
              <a:gd name="connsiteX14" fmla="*/ 407670 w 1301115"/>
              <a:gd name="connsiteY14" fmla="*/ 989648 h 1312545"/>
              <a:gd name="connsiteX15" fmla="*/ 424815 w 1301115"/>
              <a:gd name="connsiteY15" fmla="*/ 904875 h 1312545"/>
              <a:gd name="connsiteX16" fmla="*/ 435293 w 1301115"/>
              <a:gd name="connsiteY16" fmla="*/ 860108 h 1312545"/>
              <a:gd name="connsiteX17" fmla="*/ 442913 w 1301115"/>
              <a:gd name="connsiteY17" fmla="*/ 838200 h 1312545"/>
              <a:gd name="connsiteX18" fmla="*/ 447675 w 1301115"/>
              <a:gd name="connsiteY18" fmla="*/ 827723 h 1312545"/>
              <a:gd name="connsiteX19" fmla="*/ 453390 w 1301115"/>
              <a:gd name="connsiteY19" fmla="*/ 817245 h 1312545"/>
              <a:gd name="connsiteX20" fmla="*/ 459105 w 1301115"/>
              <a:gd name="connsiteY20" fmla="*/ 806768 h 1312545"/>
              <a:gd name="connsiteX21" fmla="*/ 465773 w 1301115"/>
              <a:gd name="connsiteY21" fmla="*/ 797243 h 1312545"/>
              <a:gd name="connsiteX22" fmla="*/ 481013 w 1301115"/>
              <a:gd name="connsiteY22" fmla="*/ 778193 h 1312545"/>
              <a:gd name="connsiteX23" fmla="*/ 484823 w 1301115"/>
              <a:gd name="connsiteY23" fmla="*/ 773430 h 1312545"/>
              <a:gd name="connsiteX24" fmla="*/ 489585 w 1301115"/>
              <a:gd name="connsiteY24" fmla="*/ 769620 h 1312545"/>
              <a:gd name="connsiteX25" fmla="*/ 498158 w 1301115"/>
              <a:gd name="connsiteY25" fmla="*/ 762000 h 1312545"/>
              <a:gd name="connsiteX26" fmla="*/ 518160 w 1301115"/>
              <a:gd name="connsiteY26" fmla="*/ 747713 h 1312545"/>
              <a:gd name="connsiteX27" fmla="*/ 540068 w 1301115"/>
              <a:gd name="connsiteY27" fmla="*/ 736283 h 1312545"/>
              <a:gd name="connsiteX28" fmla="*/ 562928 w 1301115"/>
              <a:gd name="connsiteY28" fmla="*/ 727710 h 1312545"/>
              <a:gd name="connsiteX29" fmla="*/ 609600 w 1301115"/>
              <a:gd name="connsiteY29" fmla="*/ 716280 h 1312545"/>
              <a:gd name="connsiteX30" fmla="*/ 701993 w 1301115"/>
              <a:gd name="connsiteY30" fmla="*/ 698183 h 1312545"/>
              <a:gd name="connsiteX31" fmla="*/ 782955 w 1301115"/>
              <a:gd name="connsiteY31" fmla="*/ 656273 h 1312545"/>
              <a:gd name="connsiteX32" fmla="*/ 787718 w 1301115"/>
              <a:gd name="connsiteY32" fmla="*/ 652463 h 1312545"/>
              <a:gd name="connsiteX33" fmla="*/ 791528 w 1301115"/>
              <a:gd name="connsiteY33" fmla="*/ 648653 h 1312545"/>
              <a:gd name="connsiteX34" fmla="*/ 799148 w 1301115"/>
              <a:gd name="connsiteY34" fmla="*/ 640080 h 1312545"/>
              <a:gd name="connsiteX35" fmla="*/ 805815 w 1301115"/>
              <a:gd name="connsiteY35" fmla="*/ 630555 h 1312545"/>
              <a:gd name="connsiteX36" fmla="*/ 811530 w 1301115"/>
              <a:gd name="connsiteY36" fmla="*/ 621030 h 1312545"/>
              <a:gd name="connsiteX37" fmla="*/ 822008 w 1301115"/>
              <a:gd name="connsiteY37" fmla="*/ 601028 h 1312545"/>
              <a:gd name="connsiteX38" fmla="*/ 829628 w 1301115"/>
              <a:gd name="connsiteY38" fmla="*/ 579120 h 1312545"/>
              <a:gd name="connsiteX39" fmla="*/ 849630 w 1301115"/>
              <a:gd name="connsiteY39" fmla="*/ 489585 h 1312545"/>
              <a:gd name="connsiteX40" fmla="*/ 874395 w 1301115"/>
              <a:gd name="connsiteY40" fmla="*/ 401003 h 1312545"/>
              <a:gd name="connsiteX41" fmla="*/ 884873 w 1301115"/>
              <a:gd name="connsiteY41" fmla="*/ 381000 h 1312545"/>
              <a:gd name="connsiteX42" fmla="*/ 898208 w 1301115"/>
              <a:gd name="connsiteY42" fmla="*/ 362903 h 1312545"/>
              <a:gd name="connsiteX43" fmla="*/ 905828 w 1301115"/>
              <a:gd name="connsiteY43" fmla="*/ 354330 h 1312545"/>
              <a:gd name="connsiteX44" fmla="*/ 909638 w 1301115"/>
              <a:gd name="connsiteY44" fmla="*/ 350520 h 1312545"/>
              <a:gd name="connsiteX45" fmla="*/ 913448 w 1301115"/>
              <a:gd name="connsiteY45" fmla="*/ 346710 h 1312545"/>
              <a:gd name="connsiteX46" fmla="*/ 922020 w 1301115"/>
              <a:gd name="connsiteY46" fmla="*/ 340043 h 1312545"/>
              <a:gd name="connsiteX47" fmla="*/ 930593 w 1301115"/>
              <a:gd name="connsiteY47" fmla="*/ 333375 h 1312545"/>
              <a:gd name="connsiteX48" fmla="*/ 1008698 w 1301115"/>
              <a:gd name="connsiteY48" fmla="*/ 299085 h 1312545"/>
              <a:gd name="connsiteX49" fmla="*/ 1086803 w 1301115"/>
              <a:gd name="connsiteY49" fmla="*/ 283845 h 1312545"/>
              <a:gd name="connsiteX50" fmla="*/ 1157288 w 1301115"/>
              <a:gd name="connsiteY50" fmla="*/ 264795 h 1312545"/>
              <a:gd name="connsiteX51" fmla="*/ 1212533 w 1301115"/>
              <a:gd name="connsiteY51" fmla="*/ 229553 h 1312545"/>
              <a:gd name="connsiteX52" fmla="*/ 1223010 w 1301115"/>
              <a:gd name="connsiteY52" fmla="*/ 218123 h 1312545"/>
              <a:gd name="connsiteX53" fmla="*/ 1231583 w 1301115"/>
              <a:gd name="connsiteY53" fmla="*/ 205740 h 1312545"/>
              <a:gd name="connsiteX54" fmla="*/ 1239203 w 1301115"/>
              <a:gd name="connsiteY54" fmla="*/ 193358 h 1312545"/>
              <a:gd name="connsiteX55" fmla="*/ 1245870 w 1301115"/>
              <a:gd name="connsiteY55" fmla="*/ 180975 h 1312545"/>
              <a:gd name="connsiteX56" fmla="*/ 1271588 w 1301115"/>
              <a:gd name="connsiteY56" fmla="*/ 85725 h 1312545"/>
              <a:gd name="connsiteX57" fmla="*/ 1284923 w 1301115"/>
              <a:gd name="connsiteY57" fmla="*/ 21908 h 1312545"/>
              <a:gd name="connsiteX58" fmla="*/ 1289685 w 1301115"/>
              <a:gd name="connsiteY58" fmla="*/ 5715 h 1312545"/>
              <a:gd name="connsiteX59" fmla="*/ 1291590 w 1301115"/>
              <a:gd name="connsiteY59" fmla="*/ 0 h 1312545"/>
              <a:gd name="connsiteX60" fmla="*/ 1301115 w 1301115"/>
              <a:gd name="connsiteY60" fmla="*/ 2857 h 1312545"/>
              <a:gd name="connsiteX61" fmla="*/ 1299210 w 1301115"/>
              <a:gd name="connsiteY61" fmla="*/ 8573 h 1312545"/>
              <a:gd name="connsiteX62" fmla="*/ 1294448 w 1301115"/>
              <a:gd name="connsiteY62" fmla="*/ 24765 h 1312545"/>
              <a:gd name="connsiteX63" fmla="*/ 1282065 w 1301115"/>
              <a:gd name="connsiteY63" fmla="*/ 87630 h 1312545"/>
              <a:gd name="connsiteX64" fmla="*/ 1273493 w 1301115"/>
              <a:gd name="connsiteY64" fmla="*/ 133350 h 1312545"/>
              <a:gd name="connsiteX65" fmla="*/ 1256348 w 1301115"/>
              <a:gd name="connsiteY65" fmla="*/ 185738 h 1312545"/>
              <a:gd name="connsiteX66" fmla="*/ 1249680 w 1301115"/>
              <a:gd name="connsiteY66" fmla="*/ 199073 h 1312545"/>
              <a:gd name="connsiteX67" fmla="*/ 1242060 w 1301115"/>
              <a:gd name="connsiteY67" fmla="*/ 212408 h 1312545"/>
              <a:gd name="connsiteX68" fmla="*/ 1232535 w 1301115"/>
              <a:gd name="connsiteY68" fmla="*/ 225743 h 1312545"/>
              <a:gd name="connsiteX69" fmla="*/ 1221105 w 1301115"/>
              <a:gd name="connsiteY69" fmla="*/ 238125 h 1312545"/>
              <a:gd name="connsiteX70" fmla="*/ 1162050 w 1301115"/>
              <a:gd name="connsiteY70" fmla="*/ 276225 h 1312545"/>
              <a:gd name="connsiteX71" fmla="*/ 1089660 w 1301115"/>
              <a:gd name="connsiteY71" fmla="*/ 296228 h 1312545"/>
              <a:gd name="connsiteX72" fmla="*/ 1011555 w 1301115"/>
              <a:gd name="connsiteY72" fmla="*/ 310515 h 1312545"/>
              <a:gd name="connsiteX73" fmla="*/ 937260 w 1301115"/>
              <a:gd name="connsiteY73" fmla="*/ 342900 h 1312545"/>
              <a:gd name="connsiteX74" fmla="*/ 928688 w 1301115"/>
              <a:gd name="connsiteY74" fmla="*/ 349568 h 1312545"/>
              <a:gd name="connsiteX75" fmla="*/ 920115 w 1301115"/>
              <a:gd name="connsiteY75" fmla="*/ 356235 h 1312545"/>
              <a:gd name="connsiteX76" fmla="*/ 916305 w 1301115"/>
              <a:gd name="connsiteY76" fmla="*/ 360045 h 1312545"/>
              <a:gd name="connsiteX77" fmla="*/ 912495 w 1301115"/>
              <a:gd name="connsiteY77" fmla="*/ 363855 h 1312545"/>
              <a:gd name="connsiteX78" fmla="*/ 905828 w 1301115"/>
              <a:gd name="connsiteY78" fmla="*/ 371475 h 1312545"/>
              <a:gd name="connsiteX79" fmla="*/ 893445 w 1301115"/>
              <a:gd name="connsiteY79" fmla="*/ 388620 h 1312545"/>
              <a:gd name="connsiteX80" fmla="*/ 883920 w 1301115"/>
              <a:gd name="connsiteY80" fmla="*/ 407670 h 1312545"/>
              <a:gd name="connsiteX81" fmla="*/ 861060 w 1301115"/>
              <a:gd name="connsiteY81" fmla="*/ 493395 h 1312545"/>
              <a:gd name="connsiteX82" fmla="*/ 842010 w 1301115"/>
              <a:gd name="connsiteY82" fmla="*/ 584835 h 1312545"/>
              <a:gd name="connsiteX83" fmla="*/ 833438 w 1301115"/>
              <a:gd name="connsiteY83" fmla="*/ 607695 h 1312545"/>
              <a:gd name="connsiteX84" fmla="*/ 822960 w 1301115"/>
              <a:gd name="connsiteY84" fmla="*/ 629603 h 1312545"/>
              <a:gd name="connsiteX85" fmla="*/ 816293 w 1301115"/>
              <a:gd name="connsiteY85" fmla="*/ 640080 h 1312545"/>
              <a:gd name="connsiteX86" fmla="*/ 808673 w 1301115"/>
              <a:gd name="connsiteY86" fmla="*/ 649605 h 1312545"/>
              <a:gd name="connsiteX87" fmla="*/ 801053 w 1301115"/>
              <a:gd name="connsiteY87" fmla="*/ 658178 h 1312545"/>
              <a:gd name="connsiteX88" fmla="*/ 796290 w 1301115"/>
              <a:gd name="connsiteY88" fmla="*/ 662940 h 1312545"/>
              <a:gd name="connsiteX89" fmla="*/ 791528 w 1301115"/>
              <a:gd name="connsiteY89" fmla="*/ 666750 h 1312545"/>
              <a:gd name="connsiteX90" fmla="*/ 704850 w 1301115"/>
              <a:gd name="connsiteY90" fmla="*/ 711518 h 1312545"/>
              <a:gd name="connsiteX91" fmla="*/ 611505 w 1301115"/>
              <a:gd name="connsiteY91" fmla="*/ 730568 h 1312545"/>
              <a:gd name="connsiteX92" fmla="*/ 524828 w 1301115"/>
              <a:gd name="connsiteY92" fmla="*/ 760095 h 1312545"/>
              <a:gd name="connsiteX93" fmla="*/ 515303 w 1301115"/>
              <a:gd name="connsiteY93" fmla="*/ 765810 h 1312545"/>
              <a:gd name="connsiteX94" fmla="*/ 506730 w 1301115"/>
              <a:gd name="connsiteY94" fmla="*/ 772478 h 1312545"/>
              <a:gd name="connsiteX95" fmla="*/ 498158 w 1301115"/>
              <a:gd name="connsiteY95" fmla="*/ 780098 h 1312545"/>
              <a:gd name="connsiteX96" fmla="*/ 494348 w 1301115"/>
              <a:gd name="connsiteY96" fmla="*/ 783908 h 1312545"/>
              <a:gd name="connsiteX97" fmla="*/ 487680 w 1301115"/>
              <a:gd name="connsiteY97" fmla="*/ 787718 h 1312545"/>
              <a:gd name="connsiteX98" fmla="*/ 474345 w 1301115"/>
              <a:gd name="connsiteY98" fmla="*/ 804863 h 1312545"/>
              <a:gd name="connsiteX99" fmla="*/ 468630 w 1301115"/>
              <a:gd name="connsiteY99" fmla="*/ 814388 h 1312545"/>
              <a:gd name="connsiteX100" fmla="*/ 463868 w 1301115"/>
              <a:gd name="connsiteY100" fmla="*/ 823913 h 1312545"/>
              <a:gd name="connsiteX101" fmla="*/ 459105 w 1301115"/>
              <a:gd name="connsiteY101" fmla="*/ 833438 h 1312545"/>
              <a:gd name="connsiteX102" fmla="*/ 455295 w 1301115"/>
              <a:gd name="connsiteY102" fmla="*/ 843915 h 1312545"/>
              <a:gd name="connsiteX103" fmla="*/ 448628 w 1301115"/>
              <a:gd name="connsiteY103" fmla="*/ 864870 h 1312545"/>
              <a:gd name="connsiteX104" fmla="*/ 439103 w 1301115"/>
              <a:gd name="connsiteY104" fmla="*/ 907733 h 1312545"/>
              <a:gd name="connsiteX105" fmla="*/ 422910 w 1301115"/>
              <a:gd name="connsiteY105" fmla="*/ 994410 h 1312545"/>
              <a:gd name="connsiteX106" fmla="*/ 408623 w 1301115"/>
              <a:gd name="connsiteY106" fmla="*/ 1035368 h 1312545"/>
              <a:gd name="connsiteX107" fmla="*/ 398145 w 1301115"/>
              <a:gd name="connsiteY107" fmla="*/ 1054418 h 1312545"/>
              <a:gd name="connsiteX108" fmla="*/ 385763 w 1301115"/>
              <a:gd name="connsiteY108" fmla="*/ 1072515 h 1312545"/>
              <a:gd name="connsiteX109" fmla="*/ 320993 w 1301115"/>
              <a:gd name="connsiteY109" fmla="*/ 1122998 h 1312545"/>
              <a:gd name="connsiteX110" fmla="*/ 247650 w 1301115"/>
              <a:gd name="connsiteY110" fmla="*/ 1144905 h 1312545"/>
              <a:gd name="connsiteX111" fmla="*/ 123825 w 1301115"/>
              <a:gd name="connsiteY111" fmla="*/ 1174433 h 1312545"/>
              <a:gd name="connsiteX112" fmla="*/ 111443 w 1301115"/>
              <a:gd name="connsiteY112" fmla="*/ 1180148 h 1312545"/>
              <a:gd name="connsiteX113" fmla="*/ 100013 w 1301115"/>
              <a:gd name="connsiteY113" fmla="*/ 1186815 h 1312545"/>
              <a:gd name="connsiteX114" fmla="*/ 80010 w 1301115"/>
              <a:gd name="connsiteY114" fmla="*/ 1201103 h 1312545"/>
              <a:gd name="connsiteX115" fmla="*/ 70485 w 1301115"/>
              <a:gd name="connsiteY115" fmla="*/ 1208723 h 1312545"/>
              <a:gd name="connsiteX116" fmla="*/ 70485 w 1301115"/>
              <a:gd name="connsiteY116" fmla="*/ 1208723 h 1312545"/>
              <a:gd name="connsiteX117" fmla="*/ 70485 w 1301115"/>
              <a:gd name="connsiteY117" fmla="*/ 1208723 h 1312545"/>
              <a:gd name="connsiteX118" fmla="*/ 70485 w 1301115"/>
              <a:gd name="connsiteY118" fmla="*/ 1209675 h 1312545"/>
              <a:gd name="connsiteX119" fmla="*/ 67628 w 1301115"/>
              <a:gd name="connsiteY119" fmla="*/ 1211580 h 1312545"/>
              <a:gd name="connsiteX120" fmla="*/ 65723 w 1301115"/>
              <a:gd name="connsiteY120" fmla="*/ 1213485 h 1312545"/>
              <a:gd name="connsiteX121" fmla="*/ 61913 w 1301115"/>
              <a:gd name="connsiteY121" fmla="*/ 1217295 h 1312545"/>
              <a:gd name="connsiteX122" fmla="*/ 55245 w 1301115"/>
              <a:gd name="connsiteY122" fmla="*/ 1225868 h 1312545"/>
              <a:gd name="connsiteX123" fmla="*/ 49530 w 1301115"/>
              <a:gd name="connsiteY123" fmla="*/ 1234440 h 1312545"/>
              <a:gd name="connsiteX124" fmla="*/ 25718 w 1301115"/>
              <a:gd name="connsiteY124" fmla="*/ 1290638 h 1312545"/>
              <a:gd name="connsiteX125" fmla="*/ 21908 w 1301115"/>
              <a:gd name="connsiteY125" fmla="*/ 1306830 h 1312545"/>
              <a:gd name="connsiteX126" fmla="*/ 20955 w 1301115"/>
              <a:gd name="connsiteY126" fmla="*/ 1312545 h 1312545"/>
              <a:gd name="connsiteX127" fmla="*/ 0 w 1301115"/>
              <a:gd name="connsiteY127" fmla="*/ 1307783 h 131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301115" h="1312545">
                <a:moveTo>
                  <a:pt x="0" y="1307783"/>
                </a:moveTo>
                <a:cubicBezTo>
                  <a:pt x="0" y="1307783"/>
                  <a:pt x="953" y="1305878"/>
                  <a:pt x="1905" y="1302068"/>
                </a:cubicBezTo>
                <a:cubicBezTo>
                  <a:pt x="2858" y="1298258"/>
                  <a:pt x="3810" y="1292543"/>
                  <a:pt x="6668" y="1284923"/>
                </a:cubicBezTo>
                <a:cubicBezTo>
                  <a:pt x="11430" y="1270635"/>
                  <a:pt x="18098" y="1247775"/>
                  <a:pt x="34290" y="1223010"/>
                </a:cubicBezTo>
                <a:cubicBezTo>
                  <a:pt x="50483" y="1198245"/>
                  <a:pt x="77153" y="1172528"/>
                  <a:pt x="115253" y="1157288"/>
                </a:cubicBezTo>
                <a:cubicBezTo>
                  <a:pt x="134303" y="1149668"/>
                  <a:pt x="154305" y="1143953"/>
                  <a:pt x="176213" y="1139190"/>
                </a:cubicBezTo>
                <a:cubicBezTo>
                  <a:pt x="186690" y="1137285"/>
                  <a:pt x="198120" y="1135380"/>
                  <a:pt x="209550" y="1133475"/>
                </a:cubicBezTo>
                <a:cubicBezTo>
                  <a:pt x="220980" y="1131570"/>
                  <a:pt x="232410" y="1129665"/>
                  <a:pt x="243840" y="1126808"/>
                </a:cubicBezTo>
                <a:cubicBezTo>
                  <a:pt x="266700" y="1122045"/>
                  <a:pt x="290513" y="1116330"/>
                  <a:pt x="313373" y="1106805"/>
                </a:cubicBezTo>
                <a:cubicBezTo>
                  <a:pt x="336233" y="1097280"/>
                  <a:pt x="356235" y="1082040"/>
                  <a:pt x="373380" y="1061085"/>
                </a:cubicBezTo>
                <a:cubicBezTo>
                  <a:pt x="376238" y="1058228"/>
                  <a:pt x="377190" y="1056323"/>
                  <a:pt x="379095" y="1053465"/>
                </a:cubicBezTo>
                <a:lnTo>
                  <a:pt x="384810" y="1045845"/>
                </a:lnTo>
                <a:cubicBezTo>
                  <a:pt x="388620" y="1040130"/>
                  <a:pt x="390525" y="1034415"/>
                  <a:pt x="394335" y="1028700"/>
                </a:cubicBezTo>
                <a:cubicBezTo>
                  <a:pt x="397193" y="1022985"/>
                  <a:pt x="399098" y="1016318"/>
                  <a:pt x="401955" y="1009650"/>
                </a:cubicBezTo>
                <a:cubicBezTo>
                  <a:pt x="403860" y="1002983"/>
                  <a:pt x="405765" y="996315"/>
                  <a:pt x="407670" y="989648"/>
                </a:cubicBezTo>
                <a:cubicBezTo>
                  <a:pt x="415290" y="962978"/>
                  <a:pt x="420053" y="933450"/>
                  <a:pt x="424815" y="904875"/>
                </a:cubicBezTo>
                <a:cubicBezTo>
                  <a:pt x="427673" y="890588"/>
                  <a:pt x="430530" y="875348"/>
                  <a:pt x="435293" y="860108"/>
                </a:cubicBezTo>
                <a:cubicBezTo>
                  <a:pt x="437198" y="852488"/>
                  <a:pt x="439103" y="844868"/>
                  <a:pt x="442913" y="838200"/>
                </a:cubicBezTo>
                <a:lnTo>
                  <a:pt x="447675" y="827723"/>
                </a:lnTo>
                <a:cubicBezTo>
                  <a:pt x="449580" y="823913"/>
                  <a:pt x="451485" y="821055"/>
                  <a:pt x="453390" y="817245"/>
                </a:cubicBezTo>
                <a:cubicBezTo>
                  <a:pt x="455295" y="813435"/>
                  <a:pt x="457200" y="809625"/>
                  <a:pt x="459105" y="806768"/>
                </a:cubicBezTo>
                <a:lnTo>
                  <a:pt x="465773" y="797243"/>
                </a:lnTo>
                <a:cubicBezTo>
                  <a:pt x="469583" y="790575"/>
                  <a:pt x="475298" y="784860"/>
                  <a:pt x="481013" y="778193"/>
                </a:cubicBezTo>
                <a:lnTo>
                  <a:pt x="484823" y="773430"/>
                </a:lnTo>
                <a:lnTo>
                  <a:pt x="489585" y="769620"/>
                </a:lnTo>
                <a:lnTo>
                  <a:pt x="498158" y="762000"/>
                </a:lnTo>
                <a:cubicBezTo>
                  <a:pt x="503873" y="757238"/>
                  <a:pt x="511493" y="752475"/>
                  <a:pt x="518160" y="747713"/>
                </a:cubicBezTo>
                <a:cubicBezTo>
                  <a:pt x="524828" y="743903"/>
                  <a:pt x="532448" y="740093"/>
                  <a:pt x="540068" y="736283"/>
                </a:cubicBezTo>
                <a:cubicBezTo>
                  <a:pt x="547688" y="733425"/>
                  <a:pt x="555308" y="730568"/>
                  <a:pt x="562928" y="727710"/>
                </a:cubicBezTo>
                <a:cubicBezTo>
                  <a:pt x="578168" y="722948"/>
                  <a:pt x="593408" y="719138"/>
                  <a:pt x="609600" y="716280"/>
                </a:cubicBezTo>
                <a:cubicBezTo>
                  <a:pt x="641033" y="709613"/>
                  <a:pt x="672465" y="705803"/>
                  <a:pt x="701993" y="698183"/>
                </a:cubicBezTo>
                <a:cubicBezTo>
                  <a:pt x="731520" y="690563"/>
                  <a:pt x="761048" y="677228"/>
                  <a:pt x="782955" y="656273"/>
                </a:cubicBezTo>
                <a:lnTo>
                  <a:pt x="787718" y="652463"/>
                </a:lnTo>
                <a:cubicBezTo>
                  <a:pt x="788670" y="651510"/>
                  <a:pt x="790575" y="649605"/>
                  <a:pt x="791528" y="648653"/>
                </a:cubicBezTo>
                <a:lnTo>
                  <a:pt x="799148" y="640080"/>
                </a:lnTo>
                <a:cubicBezTo>
                  <a:pt x="802005" y="637223"/>
                  <a:pt x="803910" y="634365"/>
                  <a:pt x="805815" y="630555"/>
                </a:cubicBezTo>
                <a:lnTo>
                  <a:pt x="811530" y="621030"/>
                </a:lnTo>
                <a:cubicBezTo>
                  <a:pt x="815340" y="614363"/>
                  <a:pt x="819150" y="607695"/>
                  <a:pt x="822008" y="601028"/>
                </a:cubicBezTo>
                <a:cubicBezTo>
                  <a:pt x="824865" y="593408"/>
                  <a:pt x="827723" y="586740"/>
                  <a:pt x="829628" y="579120"/>
                </a:cubicBezTo>
                <a:cubicBezTo>
                  <a:pt x="839153" y="549593"/>
                  <a:pt x="843915" y="519113"/>
                  <a:pt x="849630" y="489585"/>
                </a:cubicBezTo>
                <a:cubicBezTo>
                  <a:pt x="855345" y="459105"/>
                  <a:pt x="861060" y="429578"/>
                  <a:pt x="874395" y="401003"/>
                </a:cubicBezTo>
                <a:cubicBezTo>
                  <a:pt x="878205" y="394335"/>
                  <a:pt x="881063" y="387668"/>
                  <a:pt x="884873" y="381000"/>
                </a:cubicBezTo>
                <a:cubicBezTo>
                  <a:pt x="889635" y="375285"/>
                  <a:pt x="892493" y="367665"/>
                  <a:pt x="898208" y="362903"/>
                </a:cubicBezTo>
                <a:lnTo>
                  <a:pt x="905828" y="354330"/>
                </a:lnTo>
                <a:lnTo>
                  <a:pt x="909638" y="350520"/>
                </a:lnTo>
                <a:cubicBezTo>
                  <a:pt x="911543" y="348615"/>
                  <a:pt x="912495" y="347663"/>
                  <a:pt x="913448" y="346710"/>
                </a:cubicBezTo>
                <a:lnTo>
                  <a:pt x="922020" y="340043"/>
                </a:lnTo>
                <a:cubicBezTo>
                  <a:pt x="924878" y="337185"/>
                  <a:pt x="927735" y="335280"/>
                  <a:pt x="930593" y="333375"/>
                </a:cubicBezTo>
                <a:cubicBezTo>
                  <a:pt x="955358" y="316230"/>
                  <a:pt x="982028" y="305753"/>
                  <a:pt x="1008698" y="299085"/>
                </a:cubicBezTo>
                <a:cubicBezTo>
                  <a:pt x="1035368" y="292418"/>
                  <a:pt x="1062038" y="288608"/>
                  <a:pt x="1086803" y="283845"/>
                </a:cubicBezTo>
                <a:cubicBezTo>
                  <a:pt x="1111568" y="279083"/>
                  <a:pt x="1135380" y="273368"/>
                  <a:pt x="1157288" y="264795"/>
                </a:cubicBezTo>
                <a:cubicBezTo>
                  <a:pt x="1179195" y="256223"/>
                  <a:pt x="1197293" y="243840"/>
                  <a:pt x="1212533" y="229553"/>
                </a:cubicBezTo>
                <a:cubicBezTo>
                  <a:pt x="1216343" y="225743"/>
                  <a:pt x="1219200" y="221933"/>
                  <a:pt x="1223010" y="218123"/>
                </a:cubicBezTo>
                <a:cubicBezTo>
                  <a:pt x="1225868" y="214313"/>
                  <a:pt x="1228725" y="210503"/>
                  <a:pt x="1231583" y="205740"/>
                </a:cubicBezTo>
                <a:cubicBezTo>
                  <a:pt x="1234440" y="201930"/>
                  <a:pt x="1236345" y="197168"/>
                  <a:pt x="1239203" y="193358"/>
                </a:cubicBezTo>
                <a:cubicBezTo>
                  <a:pt x="1241108" y="188595"/>
                  <a:pt x="1243013" y="184785"/>
                  <a:pt x="1245870" y="180975"/>
                </a:cubicBezTo>
                <a:cubicBezTo>
                  <a:pt x="1261110" y="146685"/>
                  <a:pt x="1266825" y="113348"/>
                  <a:pt x="1271588" y="85725"/>
                </a:cubicBezTo>
                <a:cubicBezTo>
                  <a:pt x="1276350" y="58102"/>
                  <a:pt x="1280160" y="37148"/>
                  <a:pt x="1284923" y="21908"/>
                </a:cubicBezTo>
                <a:cubicBezTo>
                  <a:pt x="1286828" y="14288"/>
                  <a:pt x="1288733" y="9525"/>
                  <a:pt x="1289685" y="5715"/>
                </a:cubicBezTo>
                <a:cubicBezTo>
                  <a:pt x="1290638" y="1905"/>
                  <a:pt x="1291590" y="0"/>
                  <a:pt x="1291590" y="0"/>
                </a:cubicBezTo>
                <a:lnTo>
                  <a:pt x="1301115" y="2857"/>
                </a:lnTo>
                <a:cubicBezTo>
                  <a:pt x="1301115" y="2857"/>
                  <a:pt x="1300163" y="4763"/>
                  <a:pt x="1299210" y="8573"/>
                </a:cubicBezTo>
                <a:cubicBezTo>
                  <a:pt x="1298258" y="12383"/>
                  <a:pt x="1296353" y="17145"/>
                  <a:pt x="1294448" y="24765"/>
                </a:cubicBezTo>
                <a:cubicBezTo>
                  <a:pt x="1290638" y="39053"/>
                  <a:pt x="1286828" y="60008"/>
                  <a:pt x="1282065" y="87630"/>
                </a:cubicBezTo>
                <a:cubicBezTo>
                  <a:pt x="1279208" y="100965"/>
                  <a:pt x="1277303" y="116205"/>
                  <a:pt x="1273493" y="133350"/>
                </a:cubicBezTo>
                <a:cubicBezTo>
                  <a:pt x="1269683" y="149543"/>
                  <a:pt x="1264920" y="167640"/>
                  <a:pt x="1256348" y="185738"/>
                </a:cubicBezTo>
                <a:cubicBezTo>
                  <a:pt x="1254443" y="190500"/>
                  <a:pt x="1251585" y="194310"/>
                  <a:pt x="1249680" y="199073"/>
                </a:cubicBezTo>
                <a:cubicBezTo>
                  <a:pt x="1246823" y="203835"/>
                  <a:pt x="1243965" y="207645"/>
                  <a:pt x="1242060" y="212408"/>
                </a:cubicBezTo>
                <a:cubicBezTo>
                  <a:pt x="1239203" y="217170"/>
                  <a:pt x="1235393" y="220980"/>
                  <a:pt x="1232535" y="225743"/>
                </a:cubicBezTo>
                <a:cubicBezTo>
                  <a:pt x="1228725" y="229553"/>
                  <a:pt x="1224915" y="233363"/>
                  <a:pt x="1221105" y="238125"/>
                </a:cubicBezTo>
                <a:cubicBezTo>
                  <a:pt x="1204913" y="253365"/>
                  <a:pt x="1184910" y="266700"/>
                  <a:pt x="1162050" y="276225"/>
                </a:cubicBezTo>
                <a:cubicBezTo>
                  <a:pt x="1139190" y="285750"/>
                  <a:pt x="1114425" y="291465"/>
                  <a:pt x="1089660" y="296228"/>
                </a:cubicBezTo>
                <a:cubicBezTo>
                  <a:pt x="1063943" y="300038"/>
                  <a:pt x="1038225" y="304800"/>
                  <a:pt x="1011555" y="310515"/>
                </a:cubicBezTo>
                <a:cubicBezTo>
                  <a:pt x="985838" y="317183"/>
                  <a:pt x="959168" y="326708"/>
                  <a:pt x="937260" y="342900"/>
                </a:cubicBezTo>
                <a:cubicBezTo>
                  <a:pt x="934403" y="344805"/>
                  <a:pt x="931545" y="346710"/>
                  <a:pt x="928688" y="349568"/>
                </a:cubicBezTo>
                <a:lnTo>
                  <a:pt x="920115" y="356235"/>
                </a:lnTo>
                <a:cubicBezTo>
                  <a:pt x="919163" y="357188"/>
                  <a:pt x="917258" y="359093"/>
                  <a:pt x="916305" y="360045"/>
                </a:cubicBezTo>
                <a:lnTo>
                  <a:pt x="912495" y="363855"/>
                </a:lnTo>
                <a:lnTo>
                  <a:pt x="905828" y="371475"/>
                </a:lnTo>
                <a:cubicBezTo>
                  <a:pt x="901065" y="376238"/>
                  <a:pt x="898208" y="382905"/>
                  <a:pt x="893445" y="388620"/>
                </a:cubicBezTo>
                <a:cubicBezTo>
                  <a:pt x="889635" y="394335"/>
                  <a:pt x="886778" y="401003"/>
                  <a:pt x="883920" y="407670"/>
                </a:cubicBezTo>
                <a:cubicBezTo>
                  <a:pt x="872490" y="434340"/>
                  <a:pt x="865823" y="463868"/>
                  <a:pt x="861060" y="493395"/>
                </a:cubicBezTo>
                <a:cubicBezTo>
                  <a:pt x="855345" y="522923"/>
                  <a:pt x="850583" y="554355"/>
                  <a:pt x="842010" y="584835"/>
                </a:cubicBezTo>
                <a:cubicBezTo>
                  <a:pt x="840105" y="592455"/>
                  <a:pt x="836295" y="600075"/>
                  <a:pt x="833438" y="607695"/>
                </a:cubicBezTo>
                <a:cubicBezTo>
                  <a:pt x="829628" y="615315"/>
                  <a:pt x="826770" y="621983"/>
                  <a:pt x="822960" y="629603"/>
                </a:cubicBezTo>
                <a:lnTo>
                  <a:pt x="816293" y="640080"/>
                </a:lnTo>
                <a:cubicBezTo>
                  <a:pt x="814388" y="643890"/>
                  <a:pt x="811530" y="646748"/>
                  <a:pt x="808673" y="649605"/>
                </a:cubicBezTo>
                <a:lnTo>
                  <a:pt x="801053" y="658178"/>
                </a:lnTo>
                <a:cubicBezTo>
                  <a:pt x="799148" y="660083"/>
                  <a:pt x="799148" y="661035"/>
                  <a:pt x="796290" y="662940"/>
                </a:cubicBezTo>
                <a:lnTo>
                  <a:pt x="791528" y="666750"/>
                </a:lnTo>
                <a:cubicBezTo>
                  <a:pt x="767715" y="689610"/>
                  <a:pt x="736283" y="702945"/>
                  <a:pt x="704850" y="711518"/>
                </a:cubicBezTo>
                <a:cubicBezTo>
                  <a:pt x="673418" y="720090"/>
                  <a:pt x="641985" y="723900"/>
                  <a:pt x="611505" y="730568"/>
                </a:cubicBezTo>
                <a:cubicBezTo>
                  <a:pt x="581025" y="736283"/>
                  <a:pt x="550545" y="744855"/>
                  <a:pt x="524828" y="760095"/>
                </a:cubicBezTo>
                <a:lnTo>
                  <a:pt x="515303" y="765810"/>
                </a:lnTo>
                <a:cubicBezTo>
                  <a:pt x="512445" y="767715"/>
                  <a:pt x="509588" y="769620"/>
                  <a:pt x="506730" y="772478"/>
                </a:cubicBezTo>
                <a:lnTo>
                  <a:pt x="498158" y="780098"/>
                </a:lnTo>
                <a:lnTo>
                  <a:pt x="494348" y="783908"/>
                </a:lnTo>
                <a:lnTo>
                  <a:pt x="487680" y="787718"/>
                </a:lnTo>
                <a:cubicBezTo>
                  <a:pt x="482918" y="793433"/>
                  <a:pt x="478155" y="799148"/>
                  <a:pt x="474345" y="804863"/>
                </a:cubicBezTo>
                <a:lnTo>
                  <a:pt x="468630" y="814388"/>
                </a:lnTo>
                <a:cubicBezTo>
                  <a:pt x="466725" y="817245"/>
                  <a:pt x="464820" y="821055"/>
                  <a:pt x="463868" y="823913"/>
                </a:cubicBezTo>
                <a:cubicBezTo>
                  <a:pt x="461963" y="826770"/>
                  <a:pt x="460058" y="830580"/>
                  <a:pt x="459105" y="833438"/>
                </a:cubicBezTo>
                <a:lnTo>
                  <a:pt x="455295" y="843915"/>
                </a:lnTo>
                <a:cubicBezTo>
                  <a:pt x="452438" y="850583"/>
                  <a:pt x="450533" y="858203"/>
                  <a:pt x="448628" y="864870"/>
                </a:cubicBezTo>
                <a:cubicBezTo>
                  <a:pt x="444818" y="879158"/>
                  <a:pt x="441960" y="893445"/>
                  <a:pt x="439103" y="907733"/>
                </a:cubicBezTo>
                <a:cubicBezTo>
                  <a:pt x="433388" y="936308"/>
                  <a:pt x="430530" y="965835"/>
                  <a:pt x="422910" y="994410"/>
                </a:cubicBezTo>
                <a:cubicBezTo>
                  <a:pt x="419100" y="1008698"/>
                  <a:pt x="414338" y="1022033"/>
                  <a:pt x="408623" y="1035368"/>
                </a:cubicBezTo>
                <a:cubicBezTo>
                  <a:pt x="404813" y="1042035"/>
                  <a:pt x="402908" y="1048703"/>
                  <a:pt x="398145" y="1054418"/>
                </a:cubicBezTo>
                <a:cubicBezTo>
                  <a:pt x="394335" y="1060133"/>
                  <a:pt x="389573" y="1066800"/>
                  <a:pt x="385763" y="1072515"/>
                </a:cubicBezTo>
                <a:cubicBezTo>
                  <a:pt x="368618" y="1094423"/>
                  <a:pt x="344805" y="1111568"/>
                  <a:pt x="320993" y="1122998"/>
                </a:cubicBezTo>
                <a:cubicBezTo>
                  <a:pt x="296228" y="1134428"/>
                  <a:pt x="271463" y="1140143"/>
                  <a:pt x="247650" y="1144905"/>
                </a:cubicBezTo>
                <a:cubicBezTo>
                  <a:pt x="200025" y="1153478"/>
                  <a:pt x="157163" y="1160145"/>
                  <a:pt x="123825" y="1174433"/>
                </a:cubicBezTo>
                <a:cubicBezTo>
                  <a:pt x="119063" y="1176338"/>
                  <a:pt x="115253" y="1178243"/>
                  <a:pt x="111443" y="1180148"/>
                </a:cubicBezTo>
                <a:cubicBezTo>
                  <a:pt x="107633" y="1182053"/>
                  <a:pt x="102870" y="1183958"/>
                  <a:pt x="100013" y="1186815"/>
                </a:cubicBezTo>
                <a:cubicBezTo>
                  <a:pt x="93345" y="1191578"/>
                  <a:pt x="86678" y="1195388"/>
                  <a:pt x="80010" y="1201103"/>
                </a:cubicBezTo>
                <a:cubicBezTo>
                  <a:pt x="77153" y="1203960"/>
                  <a:pt x="73343" y="1206818"/>
                  <a:pt x="70485" y="1208723"/>
                </a:cubicBezTo>
                <a:cubicBezTo>
                  <a:pt x="71438" y="1207770"/>
                  <a:pt x="70485" y="1208723"/>
                  <a:pt x="70485" y="1208723"/>
                </a:cubicBezTo>
                <a:lnTo>
                  <a:pt x="70485" y="1208723"/>
                </a:lnTo>
                <a:lnTo>
                  <a:pt x="70485" y="1209675"/>
                </a:lnTo>
                <a:lnTo>
                  <a:pt x="67628" y="1211580"/>
                </a:lnTo>
                <a:lnTo>
                  <a:pt x="65723" y="1213485"/>
                </a:lnTo>
                <a:lnTo>
                  <a:pt x="61913" y="1217295"/>
                </a:lnTo>
                <a:cubicBezTo>
                  <a:pt x="59055" y="1220153"/>
                  <a:pt x="57150" y="1223010"/>
                  <a:pt x="55245" y="1225868"/>
                </a:cubicBezTo>
                <a:cubicBezTo>
                  <a:pt x="53340" y="1228725"/>
                  <a:pt x="51435" y="1231583"/>
                  <a:pt x="49530" y="1234440"/>
                </a:cubicBezTo>
                <a:cubicBezTo>
                  <a:pt x="36195" y="1256348"/>
                  <a:pt x="29528" y="1277303"/>
                  <a:pt x="25718" y="1290638"/>
                </a:cubicBezTo>
                <a:cubicBezTo>
                  <a:pt x="23813" y="1297305"/>
                  <a:pt x="22860" y="1303020"/>
                  <a:pt x="21908" y="1306830"/>
                </a:cubicBezTo>
                <a:cubicBezTo>
                  <a:pt x="20955" y="1310640"/>
                  <a:pt x="20955" y="1312545"/>
                  <a:pt x="20955" y="1312545"/>
                </a:cubicBezTo>
                <a:lnTo>
                  <a:pt x="0" y="1307783"/>
                </a:lnTo>
                <a:close/>
              </a:path>
            </a:pathLst>
          </a:custGeom>
          <a:solidFill>
            <a:schemeClr val="accent5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8628271-E100-4158-988B-EAA3A36E7C54}"/>
              </a:ext>
            </a:extLst>
          </p:cNvPr>
          <p:cNvSpPr/>
          <p:nvPr userDrawn="1"/>
        </p:nvSpPr>
        <p:spPr>
          <a:xfrm>
            <a:off x="35063" y="43832"/>
            <a:ext cx="2542078" cy="2327316"/>
          </a:xfrm>
          <a:custGeom>
            <a:avLst/>
            <a:gdLst>
              <a:gd name="connsiteX0" fmla="*/ 1905 w 1104899"/>
              <a:gd name="connsiteY0" fmla="*/ 995363 h 1011554"/>
              <a:gd name="connsiteX1" fmla="*/ 20003 w 1104899"/>
              <a:gd name="connsiteY1" fmla="*/ 991553 h 1011554"/>
              <a:gd name="connsiteX2" fmla="*/ 71438 w 1104899"/>
              <a:gd name="connsiteY2" fmla="*/ 982028 h 1011554"/>
              <a:gd name="connsiteX3" fmla="*/ 147638 w 1104899"/>
              <a:gd name="connsiteY3" fmla="*/ 962025 h 1011554"/>
              <a:gd name="connsiteX4" fmla="*/ 188595 w 1104899"/>
              <a:gd name="connsiteY4" fmla="*/ 938213 h 1011554"/>
              <a:gd name="connsiteX5" fmla="*/ 198120 w 1104899"/>
              <a:gd name="connsiteY5" fmla="*/ 929640 h 1011554"/>
              <a:gd name="connsiteX6" fmla="*/ 200978 w 1104899"/>
              <a:gd name="connsiteY6" fmla="*/ 927735 h 1011554"/>
              <a:gd name="connsiteX7" fmla="*/ 201930 w 1104899"/>
              <a:gd name="connsiteY7" fmla="*/ 926783 h 1011554"/>
              <a:gd name="connsiteX8" fmla="*/ 202883 w 1104899"/>
              <a:gd name="connsiteY8" fmla="*/ 925830 h 1011554"/>
              <a:gd name="connsiteX9" fmla="*/ 207645 w 1104899"/>
              <a:gd name="connsiteY9" fmla="*/ 921068 h 1011554"/>
              <a:gd name="connsiteX10" fmla="*/ 216218 w 1104899"/>
              <a:gd name="connsiteY10" fmla="*/ 910590 h 1011554"/>
              <a:gd name="connsiteX11" fmla="*/ 223838 w 1104899"/>
              <a:gd name="connsiteY11" fmla="*/ 899160 h 1011554"/>
              <a:gd name="connsiteX12" fmla="*/ 230505 w 1104899"/>
              <a:gd name="connsiteY12" fmla="*/ 886778 h 1011554"/>
              <a:gd name="connsiteX13" fmla="*/ 236220 w 1104899"/>
              <a:gd name="connsiteY13" fmla="*/ 873443 h 1011554"/>
              <a:gd name="connsiteX14" fmla="*/ 241935 w 1104899"/>
              <a:gd name="connsiteY14" fmla="*/ 860108 h 1011554"/>
              <a:gd name="connsiteX15" fmla="*/ 246698 w 1104899"/>
              <a:gd name="connsiteY15" fmla="*/ 845820 h 1011554"/>
              <a:gd name="connsiteX16" fmla="*/ 260033 w 1104899"/>
              <a:gd name="connsiteY16" fmla="*/ 783908 h 1011554"/>
              <a:gd name="connsiteX17" fmla="*/ 266700 w 1104899"/>
              <a:gd name="connsiteY17" fmla="*/ 750570 h 1011554"/>
              <a:gd name="connsiteX18" fmla="*/ 274320 w 1104899"/>
              <a:gd name="connsiteY18" fmla="*/ 716280 h 1011554"/>
              <a:gd name="connsiteX19" fmla="*/ 302895 w 1104899"/>
              <a:gd name="connsiteY19" fmla="*/ 649605 h 1011554"/>
              <a:gd name="connsiteX20" fmla="*/ 308610 w 1104899"/>
              <a:gd name="connsiteY20" fmla="*/ 641985 h 1011554"/>
              <a:gd name="connsiteX21" fmla="*/ 314325 w 1104899"/>
              <a:gd name="connsiteY21" fmla="*/ 634365 h 1011554"/>
              <a:gd name="connsiteX22" fmla="*/ 320993 w 1104899"/>
              <a:gd name="connsiteY22" fmla="*/ 627698 h 1011554"/>
              <a:gd name="connsiteX23" fmla="*/ 323850 w 1104899"/>
              <a:gd name="connsiteY23" fmla="*/ 623888 h 1011554"/>
              <a:gd name="connsiteX24" fmla="*/ 327660 w 1104899"/>
              <a:gd name="connsiteY24" fmla="*/ 621030 h 1011554"/>
              <a:gd name="connsiteX25" fmla="*/ 341948 w 1104899"/>
              <a:gd name="connsiteY25" fmla="*/ 608648 h 1011554"/>
              <a:gd name="connsiteX26" fmla="*/ 358140 w 1104899"/>
              <a:gd name="connsiteY26" fmla="*/ 598170 h 1011554"/>
              <a:gd name="connsiteX27" fmla="*/ 429578 w 1104899"/>
              <a:gd name="connsiteY27" fmla="*/ 571500 h 1011554"/>
              <a:gd name="connsiteX28" fmla="*/ 577215 w 1104899"/>
              <a:gd name="connsiteY28" fmla="*/ 536258 h 1011554"/>
              <a:gd name="connsiteX29" fmla="*/ 636270 w 1104899"/>
              <a:gd name="connsiteY29" fmla="*/ 492443 h 1011554"/>
              <a:gd name="connsiteX30" fmla="*/ 670560 w 1104899"/>
              <a:gd name="connsiteY30" fmla="*/ 427673 h 1011554"/>
              <a:gd name="connsiteX31" fmla="*/ 702945 w 1104899"/>
              <a:gd name="connsiteY31" fmla="*/ 282893 h 1011554"/>
              <a:gd name="connsiteX32" fmla="*/ 734378 w 1104899"/>
              <a:gd name="connsiteY32" fmla="*/ 218123 h 1011554"/>
              <a:gd name="connsiteX33" fmla="*/ 745808 w 1104899"/>
              <a:gd name="connsiteY33" fmla="*/ 204788 h 1011554"/>
              <a:gd name="connsiteX34" fmla="*/ 748665 w 1104899"/>
              <a:gd name="connsiteY34" fmla="*/ 201930 h 1011554"/>
              <a:gd name="connsiteX35" fmla="*/ 749618 w 1104899"/>
              <a:gd name="connsiteY35" fmla="*/ 200978 h 1011554"/>
              <a:gd name="connsiteX36" fmla="*/ 750570 w 1104899"/>
              <a:gd name="connsiteY36" fmla="*/ 200025 h 1011554"/>
              <a:gd name="connsiteX37" fmla="*/ 752475 w 1104899"/>
              <a:gd name="connsiteY37" fmla="*/ 199073 h 1011554"/>
              <a:gd name="connsiteX38" fmla="*/ 759143 w 1104899"/>
              <a:gd name="connsiteY38" fmla="*/ 193358 h 1011554"/>
              <a:gd name="connsiteX39" fmla="*/ 772478 w 1104899"/>
              <a:gd name="connsiteY39" fmla="*/ 182880 h 1011554"/>
              <a:gd name="connsiteX40" fmla="*/ 786765 w 1104899"/>
              <a:gd name="connsiteY40" fmla="*/ 173355 h 1011554"/>
              <a:gd name="connsiteX41" fmla="*/ 906780 w 1104899"/>
              <a:gd name="connsiteY41" fmla="*/ 138113 h 1011554"/>
              <a:gd name="connsiteX42" fmla="*/ 1006793 w 1104899"/>
              <a:gd name="connsiteY42" fmla="*/ 111443 h 1011554"/>
              <a:gd name="connsiteX43" fmla="*/ 1025843 w 1104899"/>
              <a:gd name="connsiteY43" fmla="*/ 100965 h 1011554"/>
              <a:gd name="connsiteX44" fmla="*/ 1042035 w 1104899"/>
              <a:gd name="connsiteY44" fmla="*/ 88583 h 1011554"/>
              <a:gd name="connsiteX45" fmla="*/ 1049655 w 1104899"/>
              <a:gd name="connsiteY45" fmla="*/ 81915 h 1011554"/>
              <a:gd name="connsiteX46" fmla="*/ 1052513 w 1104899"/>
              <a:gd name="connsiteY46" fmla="*/ 79058 h 1011554"/>
              <a:gd name="connsiteX47" fmla="*/ 1055370 w 1104899"/>
              <a:gd name="connsiteY47" fmla="*/ 75248 h 1011554"/>
              <a:gd name="connsiteX48" fmla="*/ 1066800 w 1104899"/>
              <a:gd name="connsiteY48" fmla="*/ 61913 h 1011554"/>
              <a:gd name="connsiteX49" fmla="*/ 1075373 w 1104899"/>
              <a:gd name="connsiteY49" fmla="*/ 48578 h 1011554"/>
              <a:gd name="connsiteX50" fmla="*/ 1082040 w 1104899"/>
              <a:gd name="connsiteY50" fmla="*/ 37148 h 1011554"/>
              <a:gd name="connsiteX51" fmla="*/ 1090613 w 1104899"/>
              <a:gd name="connsiteY51" fmla="*/ 17145 h 1011554"/>
              <a:gd name="connsiteX52" fmla="*/ 1096328 w 1104899"/>
              <a:gd name="connsiteY52" fmla="*/ 0 h 1011554"/>
              <a:gd name="connsiteX53" fmla="*/ 1104900 w 1104899"/>
              <a:gd name="connsiteY53" fmla="*/ 2857 h 1011554"/>
              <a:gd name="connsiteX54" fmla="*/ 1099185 w 1104899"/>
              <a:gd name="connsiteY54" fmla="*/ 20955 h 1011554"/>
              <a:gd name="connsiteX55" fmla="*/ 1089660 w 1104899"/>
              <a:gd name="connsiteY55" fmla="*/ 41910 h 1011554"/>
              <a:gd name="connsiteX56" fmla="*/ 1082993 w 1104899"/>
              <a:gd name="connsiteY56" fmla="*/ 54293 h 1011554"/>
              <a:gd name="connsiteX57" fmla="*/ 1074420 w 1104899"/>
              <a:gd name="connsiteY57" fmla="*/ 68580 h 1011554"/>
              <a:gd name="connsiteX58" fmla="*/ 1062990 w 1104899"/>
              <a:gd name="connsiteY58" fmla="*/ 81915 h 1011554"/>
              <a:gd name="connsiteX59" fmla="*/ 1060133 w 1104899"/>
              <a:gd name="connsiteY59" fmla="*/ 85725 h 1011554"/>
              <a:gd name="connsiteX60" fmla="*/ 1056323 w 1104899"/>
              <a:gd name="connsiteY60" fmla="*/ 89535 h 1011554"/>
              <a:gd name="connsiteX61" fmla="*/ 1048703 w 1104899"/>
              <a:gd name="connsiteY61" fmla="*/ 96203 h 1011554"/>
              <a:gd name="connsiteX62" fmla="*/ 1031558 w 1104899"/>
              <a:gd name="connsiteY62" fmla="*/ 108585 h 1011554"/>
              <a:gd name="connsiteX63" fmla="*/ 1011555 w 1104899"/>
              <a:gd name="connsiteY63" fmla="*/ 120015 h 1011554"/>
              <a:gd name="connsiteX64" fmla="*/ 909638 w 1104899"/>
              <a:gd name="connsiteY64" fmla="*/ 147638 h 1011554"/>
              <a:gd name="connsiteX65" fmla="*/ 792480 w 1104899"/>
              <a:gd name="connsiteY65" fmla="*/ 180975 h 1011554"/>
              <a:gd name="connsiteX66" fmla="*/ 779145 w 1104899"/>
              <a:gd name="connsiteY66" fmla="*/ 189548 h 1011554"/>
              <a:gd name="connsiteX67" fmla="*/ 765810 w 1104899"/>
              <a:gd name="connsiteY67" fmla="*/ 200025 h 1011554"/>
              <a:gd name="connsiteX68" fmla="*/ 759143 w 1104899"/>
              <a:gd name="connsiteY68" fmla="*/ 205740 h 1011554"/>
              <a:gd name="connsiteX69" fmla="*/ 756285 w 1104899"/>
              <a:gd name="connsiteY69" fmla="*/ 208598 h 1011554"/>
              <a:gd name="connsiteX70" fmla="*/ 755333 w 1104899"/>
              <a:gd name="connsiteY70" fmla="*/ 209550 h 1011554"/>
              <a:gd name="connsiteX71" fmla="*/ 754380 w 1104899"/>
              <a:gd name="connsiteY71" fmla="*/ 209550 h 1011554"/>
              <a:gd name="connsiteX72" fmla="*/ 751523 w 1104899"/>
              <a:gd name="connsiteY72" fmla="*/ 212408 h 1011554"/>
              <a:gd name="connsiteX73" fmla="*/ 741045 w 1104899"/>
              <a:gd name="connsiteY73" fmla="*/ 224790 h 1011554"/>
              <a:gd name="connsiteX74" fmla="*/ 711518 w 1104899"/>
              <a:gd name="connsiteY74" fmla="*/ 286703 h 1011554"/>
              <a:gd name="connsiteX75" fmla="*/ 680085 w 1104899"/>
              <a:gd name="connsiteY75" fmla="*/ 431483 h 1011554"/>
              <a:gd name="connsiteX76" fmla="*/ 673418 w 1104899"/>
              <a:gd name="connsiteY76" fmla="*/ 449580 h 1011554"/>
              <a:gd name="connsiteX77" fmla="*/ 669608 w 1104899"/>
              <a:gd name="connsiteY77" fmla="*/ 459105 h 1011554"/>
              <a:gd name="connsiteX78" fmla="*/ 664845 w 1104899"/>
              <a:gd name="connsiteY78" fmla="*/ 467678 h 1011554"/>
              <a:gd name="connsiteX79" fmla="*/ 660083 w 1104899"/>
              <a:gd name="connsiteY79" fmla="*/ 476250 h 1011554"/>
              <a:gd name="connsiteX80" fmla="*/ 654368 w 1104899"/>
              <a:gd name="connsiteY80" fmla="*/ 484823 h 1011554"/>
              <a:gd name="connsiteX81" fmla="*/ 642938 w 1104899"/>
              <a:gd name="connsiteY81" fmla="*/ 501015 h 1011554"/>
              <a:gd name="connsiteX82" fmla="*/ 580073 w 1104899"/>
              <a:gd name="connsiteY82" fmla="*/ 547688 h 1011554"/>
              <a:gd name="connsiteX83" fmla="*/ 430530 w 1104899"/>
              <a:gd name="connsiteY83" fmla="*/ 582930 h 1011554"/>
              <a:gd name="connsiteX84" fmla="*/ 361950 w 1104899"/>
              <a:gd name="connsiteY84" fmla="*/ 608648 h 1011554"/>
              <a:gd name="connsiteX85" fmla="*/ 347663 w 1104899"/>
              <a:gd name="connsiteY85" fmla="*/ 618173 h 1011554"/>
              <a:gd name="connsiteX86" fmla="*/ 333375 w 1104899"/>
              <a:gd name="connsiteY86" fmla="*/ 630555 h 1011554"/>
              <a:gd name="connsiteX87" fmla="*/ 330518 w 1104899"/>
              <a:gd name="connsiteY87" fmla="*/ 633413 h 1011554"/>
              <a:gd name="connsiteX88" fmla="*/ 327660 w 1104899"/>
              <a:gd name="connsiteY88" fmla="*/ 636270 h 1011554"/>
              <a:gd name="connsiteX89" fmla="*/ 321945 w 1104899"/>
              <a:gd name="connsiteY89" fmla="*/ 642938 h 1011554"/>
              <a:gd name="connsiteX90" fmla="*/ 311468 w 1104899"/>
              <a:gd name="connsiteY90" fmla="*/ 657225 h 1011554"/>
              <a:gd name="connsiteX91" fmla="*/ 284798 w 1104899"/>
              <a:gd name="connsiteY91" fmla="*/ 720090 h 1011554"/>
              <a:gd name="connsiteX92" fmla="*/ 271463 w 1104899"/>
              <a:gd name="connsiteY92" fmla="*/ 785813 h 1011554"/>
              <a:gd name="connsiteX93" fmla="*/ 258128 w 1104899"/>
              <a:gd name="connsiteY93" fmla="*/ 849630 h 1011554"/>
              <a:gd name="connsiteX94" fmla="*/ 253365 w 1104899"/>
              <a:gd name="connsiteY94" fmla="*/ 864870 h 1011554"/>
              <a:gd name="connsiteX95" fmla="*/ 247650 w 1104899"/>
              <a:gd name="connsiteY95" fmla="*/ 879158 h 1011554"/>
              <a:gd name="connsiteX96" fmla="*/ 240983 w 1104899"/>
              <a:gd name="connsiteY96" fmla="*/ 893445 h 1011554"/>
              <a:gd name="connsiteX97" fmla="*/ 233363 w 1104899"/>
              <a:gd name="connsiteY97" fmla="*/ 906780 h 1011554"/>
              <a:gd name="connsiteX98" fmla="*/ 224790 w 1104899"/>
              <a:gd name="connsiteY98" fmla="*/ 919163 h 1011554"/>
              <a:gd name="connsiteX99" fmla="*/ 215265 w 1104899"/>
              <a:gd name="connsiteY99" fmla="*/ 929640 h 1011554"/>
              <a:gd name="connsiteX100" fmla="*/ 210503 w 1104899"/>
              <a:gd name="connsiteY100" fmla="*/ 934403 h 1011554"/>
              <a:gd name="connsiteX101" fmla="*/ 209550 w 1104899"/>
              <a:gd name="connsiteY101" fmla="*/ 935355 h 1011554"/>
              <a:gd name="connsiteX102" fmla="*/ 207645 w 1104899"/>
              <a:gd name="connsiteY102" fmla="*/ 937260 h 1011554"/>
              <a:gd name="connsiteX103" fmla="*/ 204788 w 1104899"/>
              <a:gd name="connsiteY103" fmla="*/ 940118 h 1011554"/>
              <a:gd name="connsiteX104" fmla="*/ 194310 w 1104899"/>
              <a:gd name="connsiteY104" fmla="*/ 949643 h 1011554"/>
              <a:gd name="connsiteX105" fmla="*/ 149543 w 1104899"/>
              <a:gd name="connsiteY105" fmla="*/ 976313 h 1011554"/>
              <a:gd name="connsiteX106" fmla="*/ 69533 w 1104899"/>
              <a:gd name="connsiteY106" fmla="*/ 998220 h 1011554"/>
              <a:gd name="connsiteX107" fmla="*/ 18098 w 1104899"/>
              <a:gd name="connsiteY107" fmla="*/ 1007745 h 1011554"/>
              <a:gd name="connsiteX108" fmla="*/ 0 w 1104899"/>
              <a:gd name="connsiteY108" fmla="*/ 1011555 h 1011554"/>
              <a:gd name="connsiteX109" fmla="*/ 1905 w 1104899"/>
              <a:gd name="connsiteY109" fmla="*/ 995363 h 101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104899" h="1011554">
                <a:moveTo>
                  <a:pt x="1905" y="995363"/>
                </a:moveTo>
                <a:cubicBezTo>
                  <a:pt x="1905" y="995363"/>
                  <a:pt x="8573" y="994410"/>
                  <a:pt x="20003" y="991553"/>
                </a:cubicBezTo>
                <a:cubicBezTo>
                  <a:pt x="32385" y="988695"/>
                  <a:pt x="49530" y="985838"/>
                  <a:pt x="71438" y="982028"/>
                </a:cubicBezTo>
                <a:cubicBezTo>
                  <a:pt x="93345" y="978218"/>
                  <a:pt x="120015" y="973455"/>
                  <a:pt x="147638" y="962025"/>
                </a:cubicBezTo>
                <a:cubicBezTo>
                  <a:pt x="161925" y="956310"/>
                  <a:pt x="175260" y="948690"/>
                  <a:pt x="188595" y="938213"/>
                </a:cubicBezTo>
                <a:cubicBezTo>
                  <a:pt x="192405" y="936308"/>
                  <a:pt x="195263" y="932498"/>
                  <a:pt x="198120" y="929640"/>
                </a:cubicBezTo>
                <a:lnTo>
                  <a:pt x="200978" y="927735"/>
                </a:lnTo>
                <a:cubicBezTo>
                  <a:pt x="200978" y="927735"/>
                  <a:pt x="201930" y="926783"/>
                  <a:pt x="201930" y="926783"/>
                </a:cubicBezTo>
                <a:lnTo>
                  <a:pt x="202883" y="925830"/>
                </a:lnTo>
                <a:lnTo>
                  <a:pt x="207645" y="921068"/>
                </a:lnTo>
                <a:cubicBezTo>
                  <a:pt x="210503" y="917258"/>
                  <a:pt x="214313" y="914400"/>
                  <a:pt x="216218" y="910590"/>
                </a:cubicBezTo>
                <a:cubicBezTo>
                  <a:pt x="218123" y="906780"/>
                  <a:pt x="220980" y="902970"/>
                  <a:pt x="223838" y="899160"/>
                </a:cubicBezTo>
                <a:cubicBezTo>
                  <a:pt x="226695" y="895350"/>
                  <a:pt x="228600" y="891540"/>
                  <a:pt x="230505" y="886778"/>
                </a:cubicBezTo>
                <a:cubicBezTo>
                  <a:pt x="232410" y="882968"/>
                  <a:pt x="235268" y="878205"/>
                  <a:pt x="236220" y="873443"/>
                </a:cubicBezTo>
                <a:cubicBezTo>
                  <a:pt x="238125" y="868680"/>
                  <a:pt x="240030" y="864870"/>
                  <a:pt x="241935" y="860108"/>
                </a:cubicBezTo>
                <a:cubicBezTo>
                  <a:pt x="243840" y="855345"/>
                  <a:pt x="244793" y="850583"/>
                  <a:pt x="246698" y="845820"/>
                </a:cubicBezTo>
                <a:cubicBezTo>
                  <a:pt x="252413" y="825818"/>
                  <a:pt x="257175" y="805815"/>
                  <a:pt x="260033" y="783908"/>
                </a:cubicBezTo>
                <a:cubicBezTo>
                  <a:pt x="261938" y="773430"/>
                  <a:pt x="263843" y="762000"/>
                  <a:pt x="266700" y="750570"/>
                </a:cubicBezTo>
                <a:cubicBezTo>
                  <a:pt x="268605" y="739140"/>
                  <a:pt x="271463" y="727710"/>
                  <a:pt x="274320" y="716280"/>
                </a:cubicBezTo>
                <a:cubicBezTo>
                  <a:pt x="280988" y="693420"/>
                  <a:pt x="289560" y="670560"/>
                  <a:pt x="302895" y="649605"/>
                </a:cubicBezTo>
                <a:lnTo>
                  <a:pt x="308610" y="641985"/>
                </a:lnTo>
                <a:cubicBezTo>
                  <a:pt x="310515" y="639128"/>
                  <a:pt x="312420" y="637223"/>
                  <a:pt x="314325" y="634365"/>
                </a:cubicBezTo>
                <a:lnTo>
                  <a:pt x="320993" y="627698"/>
                </a:lnTo>
                <a:lnTo>
                  <a:pt x="323850" y="623888"/>
                </a:lnTo>
                <a:cubicBezTo>
                  <a:pt x="325755" y="621983"/>
                  <a:pt x="326708" y="621983"/>
                  <a:pt x="327660" y="621030"/>
                </a:cubicBezTo>
                <a:cubicBezTo>
                  <a:pt x="332423" y="617220"/>
                  <a:pt x="337185" y="612458"/>
                  <a:pt x="341948" y="608648"/>
                </a:cubicBezTo>
                <a:cubicBezTo>
                  <a:pt x="347663" y="604838"/>
                  <a:pt x="352425" y="601028"/>
                  <a:pt x="358140" y="598170"/>
                </a:cubicBezTo>
                <a:cubicBezTo>
                  <a:pt x="381000" y="585788"/>
                  <a:pt x="404813" y="577215"/>
                  <a:pt x="429578" y="571500"/>
                </a:cubicBezTo>
                <a:cubicBezTo>
                  <a:pt x="479108" y="560070"/>
                  <a:pt x="531495" y="556260"/>
                  <a:pt x="577215" y="536258"/>
                </a:cubicBezTo>
                <a:cubicBezTo>
                  <a:pt x="600075" y="526733"/>
                  <a:pt x="621030" y="511493"/>
                  <a:pt x="636270" y="492443"/>
                </a:cubicBezTo>
                <a:cubicBezTo>
                  <a:pt x="652463" y="473393"/>
                  <a:pt x="662940" y="451485"/>
                  <a:pt x="670560" y="427673"/>
                </a:cubicBezTo>
                <a:cubicBezTo>
                  <a:pt x="685800" y="380048"/>
                  <a:pt x="687705" y="329565"/>
                  <a:pt x="702945" y="282893"/>
                </a:cubicBezTo>
                <a:cubicBezTo>
                  <a:pt x="709613" y="260033"/>
                  <a:pt x="720090" y="237173"/>
                  <a:pt x="734378" y="218123"/>
                </a:cubicBezTo>
                <a:cubicBezTo>
                  <a:pt x="738188" y="213360"/>
                  <a:pt x="741998" y="209550"/>
                  <a:pt x="745808" y="204788"/>
                </a:cubicBezTo>
                <a:lnTo>
                  <a:pt x="748665" y="201930"/>
                </a:lnTo>
                <a:lnTo>
                  <a:pt x="749618" y="200978"/>
                </a:lnTo>
                <a:cubicBezTo>
                  <a:pt x="750570" y="200025"/>
                  <a:pt x="750570" y="200025"/>
                  <a:pt x="750570" y="200025"/>
                </a:cubicBezTo>
                <a:lnTo>
                  <a:pt x="752475" y="199073"/>
                </a:lnTo>
                <a:lnTo>
                  <a:pt x="759143" y="193358"/>
                </a:lnTo>
                <a:cubicBezTo>
                  <a:pt x="762953" y="189548"/>
                  <a:pt x="767715" y="185738"/>
                  <a:pt x="772478" y="182880"/>
                </a:cubicBezTo>
                <a:cubicBezTo>
                  <a:pt x="777240" y="180023"/>
                  <a:pt x="782003" y="176213"/>
                  <a:pt x="786765" y="173355"/>
                </a:cubicBezTo>
                <a:cubicBezTo>
                  <a:pt x="826770" y="151448"/>
                  <a:pt x="869633" y="145733"/>
                  <a:pt x="906780" y="138113"/>
                </a:cubicBezTo>
                <a:cubicBezTo>
                  <a:pt x="944880" y="131445"/>
                  <a:pt x="979170" y="124778"/>
                  <a:pt x="1006793" y="111443"/>
                </a:cubicBezTo>
                <a:cubicBezTo>
                  <a:pt x="1013460" y="107633"/>
                  <a:pt x="1020128" y="104775"/>
                  <a:pt x="1025843" y="100965"/>
                </a:cubicBezTo>
                <a:cubicBezTo>
                  <a:pt x="1031558" y="97155"/>
                  <a:pt x="1037273" y="93345"/>
                  <a:pt x="1042035" y="88583"/>
                </a:cubicBezTo>
                <a:cubicBezTo>
                  <a:pt x="1044893" y="86678"/>
                  <a:pt x="1046798" y="84773"/>
                  <a:pt x="1049655" y="81915"/>
                </a:cubicBezTo>
                <a:cubicBezTo>
                  <a:pt x="1050608" y="80963"/>
                  <a:pt x="1052513" y="80010"/>
                  <a:pt x="1052513" y="79058"/>
                </a:cubicBezTo>
                <a:lnTo>
                  <a:pt x="1055370" y="75248"/>
                </a:lnTo>
                <a:cubicBezTo>
                  <a:pt x="1059180" y="70485"/>
                  <a:pt x="1062990" y="65723"/>
                  <a:pt x="1066800" y="61913"/>
                </a:cubicBezTo>
                <a:cubicBezTo>
                  <a:pt x="1069658" y="57150"/>
                  <a:pt x="1072515" y="53340"/>
                  <a:pt x="1075373" y="48578"/>
                </a:cubicBezTo>
                <a:cubicBezTo>
                  <a:pt x="1078230" y="44768"/>
                  <a:pt x="1080135" y="40958"/>
                  <a:pt x="1082040" y="37148"/>
                </a:cubicBezTo>
                <a:cubicBezTo>
                  <a:pt x="1085850" y="29528"/>
                  <a:pt x="1088708" y="22860"/>
                  <a:pt x="1090613" y="17145"/>
                </a:cubicBezTo>
                <a:cubicBezTo>
                  <a:pt x="1094423" y="5715"/>
                  <a:pt x="1096328" y="0"/>
                  <a:pt x="1096328" y="0"/>
                </a:cubicBezTo>
                <a:lnTo>
                  <a:pt x="1104900" y="2857"/>
                </a:lnTo>
                <a:cubicBezTo>
                  <a:pt x="1104900" y="2857"/>
                  <a:pt x="1102995" y="8573"/>
                  <a:pt x="1099185" y="20955"/>
                </a:cubicBezTo>
                <a:cubicBezTo>
                  <a:pt x="1097280" y="26670"/>
                  <a:pt x="1093470" y="33338"/>
                  <a:pt x="1089660" y="41910"/>
                </a:cubicBezTo>
                <a:cubicBezTo>
                  <a:pt x="1087755" y="45720"/>
                  <a:pt x="1085850" y="50483"/>
                  <a:pt x="1082993" y="54293"/>
                </a:cubicBezTo>
                <a:cubicBezTo>
                  <a:pt x="1080135" y="59055"/>
                  <a:pt x="1077278" y="63818"/>
                  <a:pt x="1074420" y="68580"/>
                </a:cubicBezTo>
                <a:cubicBezTo>
                  <a:pt x="1070610" y="72390"/>
                  <a:pt x="1066800" y="77153"/>
                  <a:pt x="1062990" y="81915"/>
                </a:cubicBezTo>
                <a:lnTo>
                  <a:pt x="1060133" y="85725"/>
                </a:lnTo>
                <a:cubicBezTo>
                  <a:pt x="1058228" y="87630"/>
                  <a:pt x="1057275" y="87630"/>
                  <a:pt x="1056323" y="89535"/>
                </a:cubicBezTo>
                <a:cubicBezTo>
                  <a:pt x="1053465" y="91440"/>
                  <a:pt x="1051560" y="94298"/>
                  <a:pt x="1048703" y="96203"/>
                </a:cubicBezTo>
                <a:cubicBezTo>
                  <a:pt x="1043940" y="100965"/>
                  <a:pt x="1037273" y="104775"/>
                  <a:pt x="1031558" y="108585"/>
                </a:cubicBezTo>
                <a:cubicBezTo>
                  <a:pt x="1025843" y="113348"/>
                  <a:pt x="1018223" y="116205"/>
                  <a:pt x="1011555" y="120015"/>
                </a:cubicBezTo>
                <a:cubicBezTo>
                  <a:pt x="982980" y="134303"/>
                  <a:pt x="946785" y="140970"/>
                  <a:pt x="909638" y="147638"/>
                </a:cubicBezTo>
                <a:cubicBezTo>
                  <a:pt x="871538" y="154305"/>
                  <a:pt x="830580" y="160020"/>
                  <a:pt x="792480" y="180975"/>
                </a:cubicBezTo>
                <a:cubicBezTo>
                  <a:pt x="787718" y="183833"/>
                  <a:pt x="783908" y="186690"/>
                  <a:pt x="779145" y="189548"/>
                </a:cubicBezTo>
                <a:cubicBezTo>
                  <a:pt x="774383" y="192405"/>
                  <a:pt x="770573" y="196215"/>
                  <a:pt x="765810" y="200025"/>
                </a:cubicBezTo>
                <a:lnTo>
                  <a:pt x="759143" y="205740"/>
                </a:lnTo>
                <a:lnTo>
                  <a:pt x="756285" y="208598"/>
                </a:lnTo>
                <a:cubicBezTo>
                  <a:pt x="756285" y="208598"/>
                  <a:pt x="755333" y="209550"/>
                  <a:pt x="755333" y="209550"/>
                </a:cubicBezTo>
                <a:lnTo>
                  <a:pt x="754380" y="209550"/>
                </a:lnTo>
                <a:lnTo>
                  <a:pt x="751523" y="212408"/>
                </a:lnTo>
                <a:cubicBezTo>
                  <a:pt x="747713" y="217170"/>
                  <a:pt x="743903" y="220980"/>
                  <a:pt x="741045" y="224790"/>
                </a:cubicBezTo>
                <a:cubicBezTo>
                  <a:pt x="727710" y="242888"/>
                  <a:pt x="718185" y="263843"/>
                  <a:pt x="711518" y="286703"/>
                </a:cubicBezTo>
                <a:cubicBezTo>
                  <a:pt x="698183" y="332423"/>
                  <a:pt x="695325" y="381953"/>
                  <a:pt x="680085" y="431483"/>
                </a:cubicBezTo>
                <a:cubicBezTo>
                  <a:pt x="678180" y="438150"/>
                  <a:pt x="676275" y="443865"/>
                  <a:pt x="673418" y="449580"/>
                </a:cubicBezTo>
                <a:cubicBezTo>
                  <a:pt x="672465" y="452438"/>
                  <a:pt x="671513" y="455295"/>
                  <a:pt x="669608" y="459105"/>
                </a:cubicBezTo>
                <a:lnTo>
                  <a:pt x="664845" y="467678"/>
                </a:lnTo>
                <a:lnTo>
                  <a:pt x="660083" y="476250"/>
                </a:lnTo>
                <a:cubicBezTo>
                  <a:pt x="658178" y="479108"/>
                  <a:pt x="656273" y="481965"/>
                  <a:pt x="654368" y="484823"/>
                </a:cubicBezTo>
                <a:cubicBezTo>
                  <a:pt x="650558" y="490538"/>
                  <a:pt x="646748" y="496253"/>
                  <a:pt x="642938" y="501015"/>
                </a:cubicBezTo>
                <a:cubicBezTo>
                  <a:pt x="626745" y="521018"/>
                  <a:pt x="603885" y="537210"/>
                  <a:pt x="580073" y="547688"/>
                </a:cubicBezTo>
                <a:cubicBezTo>
                  <a:pt x="531495" y="568643"/>
                  <a:pt x="479108" y="571500"/>
                  <a:pt x="430530" y="582930"/>
                </a:cubicBezTo>
                <a:cubicBezTo>
                  <a:pt x="406718" y="588645"/>
                  <a:pt x="382905" y="596265"/>
                  <a:pt x="361950" y="608648"/>
                </a:cubicBezTo>
                <a:lnTo>
                  <a:pt x="347663" y="618173"/>
                </a:lnTo>
                <a:cubicBezTo>
                  <a:pt x="342900" y="621983"/>
                  <a:pt x="338138" y="625793"/>
                  <a:pt x="333375" y="630555"/>
                </a:cubicBezTo>
                <a:lnTo>
                  <a:pt x="330518" y="633413"/>
                </a:lnTo>
                <a:lnTo>
                  <a:pt x="327660" y="636270"/>
                </a:lnTo>
                <a:lnTo>
                  <a:pt x="321945" y="642938"/>
                </a:lnTo>
                <a:cubicBezTo>
                  <a:pt x="318135" y="646748"/>
                  <a:pt x="314325" y="652463"/>
                  <a:pt x="311468" y="657225"/>
                </a:cubicBezTo>
                <a:cubicBezTo>
                  <a:pt x="299085" y="676275"/>
                  <a:pt x="290513" y="698183"/>
                  <a:pt x="284798" y="720090"/>
                </a:cubicBezTo>
                <a:cubicBezTo>
                  <a:pt x="279083" y="741998"/>
                  <a:pt x="276225" y="763905"/>
                  <a:pt x="271463" y="785813"/>
                </a:cubicBezTo>
                <a:cubicBezTo>
                  <a:pt x="267653" y="807720"/>
                  <a:pt x="263843" y="828675"/>
                  <a:pt x="258128" y="849630"/>
                </a:cubicBezTo>
                <a:cubicBezTo>
                  <a:pt x="256223" y="854393"/>
                  <a:pt x="255270" y="860108"/>
                  <a:pt x="253365" y="864870"/>
                </a:cubicBezTo>
                <a:cubicBezTo>
                  <a:pt x="251460" y="869633"/>
                  <a:pt x="249555" y="874395"/>
                  <a:pt x="247650" y="879158"/>
                </a:cubicBezTo>
                <a:cubicBezTo>
                  <a:pt x="245745" y="883920"/>
                  <a:pt x="242888" y="888683"/>
                  <a:pt x="240983" y="893445"/>
                </a:cubicBezTo>
                <a:cubicBezTo>
                  <a:pt x="238125" y="898208"/>
                  <a:pt x="237173" y="902970"/>
                  <a:pt x="233363" y="906780"/>
                </a:cubicBezTo>
                <a:cubicBezTo>
                  <a:pt x="230505" y="911543"/>
                  <a:pt x="227648" y="915353"/>
                  <a:pt x="224790" y="919163"/>
                </a:cubicBezTo>
                <a:cubicBezTo>
                  <a:pt x="221933" y="922973"/>
                  <a:pt x="219075" y="926783"/>
                  <a:pt x="215265" y="929640"/>
                </a:cubicBezTo>
                <a:lnTo>
                  <a:pt x="210503" y="934403"/>
                </a:lnTo>
                <a:lnTo>
                  <a:pt x="209550" y="935355"/>
                </a:lnTo>
                <a:cubicBezTo>
                  <a:pt x="208598" y="936308"/>
                  <a:pt x="208598" y="936308"/>
                  <a:pt x="207645" y="937260"/>
                </a:cubicBezTo>
                <a:lnTo>
                  <a:pt x="204788" y="940118"/>
                </a:lnTo>
                <a:cubicBezTo>
                  <a:pt x="200978" y="942975"/>
                  <a:pt x="198120" y="946785"/>
                  <a:pt x="194310" y="949643"/>
                </a:cubicBezTo>
                <a:cubicBezTo>
                  <a:pt x="180023" y="961073"/>
                  <a:pt x="164783" y="969645"/>
                  <a:pt x="149543" y="976313"/>
                </a:cubicBezTo>
                <a:cubicBezTo>
                  <a:pt x="119063" y="988695"/>
                  <a:pt x="92393" y="993458"/>
                  <a:pt x="69533" y="998220"/>
                </a:cubicBezTo>
                <a:cubicBezTo>
                  <a:pt x="47625" y="1002030"/>
                  <a:pt x="29527" y="1004888"/>
                  <a:pt x="18098" y="1007745"/>
                </a:cubicBezTo>
                <a:cubicBezTo>
                  <a:pt x="6667" y="1010603"/>
                  <a:pt x="0" y="1011555"/>
                  <a:pt x="0" y="1011555"/>
                </a:cubicBezTo>
                <a:lnTo>
                  <a:pt x="1905" y="995363"/>
                </a:ln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C1547AB-E838-400B-A551-F05793AC7BA5}"/>
              </a:ext>
            </a:extLst>
          </p:cNvPr>
          <p:cNvSpPr/>
          <p:nvPr userDrawn="1"/>
        </p:nvSpPr>
        <p:spPr>
          <a:xfrm>
            <a:off x="54785" y="43832"/>
            <a:ext cx="1593182" cy="1884646"/>
          </a:xfrm>
          <a:custGeom>
            <a:avLst/>
            <a:gdLst>
              <a:gd name="connsiteX0" fmla="*/ 0 w 692467"/>
              <a:gd name="connsiteY0" fmla="*/ 805815 h 819150"/>
              <a:gd name="connsiteX1" fmla="*/ 11430 w 692467"/>
              <a:gd name="connsiteY1" fmla="*/ 800100 h 819150"/>
              <a:gd name="connsiteX2" fmla="*/ 39053 w 692467"/>
              <a:gd name="connsiteY2" fmla="*/ 779145 h 819150"/>
              <a:gd name="connsiteX3" fmla="*/ 40958 w 692467"/>
              <a:gd name="connsiteY3" fmla="*/ 777240 h 819150"/>
              <a:gd name="connsiteX4" fmla="*/ 41910 w 692467"/>
              <a:gd name="connsiteY4" fmla="*/ 776288 h 819150"/>
              <a:gd name="connsiteX5" fmla="*/ 41910 w 692467"/>
              <a:gd name="connsiteY5" fmla="*/ 776288 h 819150"/>
              <a:gd name="connsiteX6" fmla="*/ 42863 w 692467"/>
              <a:gd name="connsiteY6" fmla="*/ 775335 h 819150"/>
              <a:gd name="connsiteX7" fmla="*/ 46673 w 692467"/>
              <a:gd name="connsiteY7" fmla="*/ 770573 h 819150"/>
              <a:gd name="connsiteX8" fmla="*/ 55245 w 692467"/>
              <a:gd name="connsiteY8" fmla="*/ 760095 h 819150"/>
              <a:gd name="connsiteX9" fmla="*/ 70485 w 692467"/>
              <a:gd name="connsiteY9" fmla="*/ 735330 h 819150"/>
              <a:gd name="connsiteX10" fmla="*/ 74295 w 692467"/>
              <a:gd name="connsiteY10" fmla="*/ 727710 h 819150"/>
              <a:gd name="connsiteX11" fmla="*/ 77153 w 692467"/>
              <a:gd name="connsiteY11" fmla="*/ 720090 h 819150"/>
              <a:gd name="connsiteX12" fmla="*/ 83820 w 692467"/>
              <a:gd name="connsiteY12" fmla="*/ 703898 h 819150"/>
              <a:gd name="connsiteX13" fmla="*/ 93345 w 692467"/>
              <a:gd name="connsiteY13" fmla="*/ 666750 h 819150"/>
              <a:gd name="connsiteX14" fmla="*/ 110490 w 692467"/>
              <a:gd name="connsiteY14" fmla="*/ 580073 h 819150"/>
              <a:gd name="connsiteX15" fmla="*/ 125730 w 692467"/>
              <a:gd name="connsiteY15" fmla="*/ 533400 h 819150"/>
              <a:gd name="connsiteX16" fmla="*/ 137160 w 692467"/>
              <a:gd name="connsiteY16" fmla="*/ 510540 h 819150"/>
              <a:gd name="connsiteX17" fmla="*/ 143828 w 692467"/>
              <a:gd name="connsiteY17" fmla="*/ 500063 h 819150"/>
              <a:gd name="connsiteX18" fmla="*/ 151448 w 692467"/>
              <a:gd name="connsiteY18" fmla="*/ 489585 h 819150"/>
              <a:gd name="connsiteX19" fmla="*/ 160020 w 692467"/>
              <a:gd name="connsiteY19" fmla="*/ 480060 h 819150"/>
              <a:gd name="connsiteX20" fmla="*/ 164783 w 692467"/>
              <a:gd name="connsiteY20" fmla="*/ 475298 h 819150"/>
              <a:gd name="connsiteX21" fmla="*/ 169545 w 692467"/>
              <a:gd name="connsiteY21" fmla="*/ 471488 h 819150"/>
              <a:gd name="connsiteX22" fmla="*/ 179070 w 692467"/>
              <a:gd name="connsiteY22" fmla="*/ 462915 h 819150"/>
              <a:gd name="connsiteX23" fmla="*/ 190500 w 692467"/>
              <a:gd name="connsiteY23" fmla="*/ 455295 h 819150"/>
              <a:gd name="connsiteX24" fmla="*/ 240030 w 692467"/>
              <a:gd name="connsiteY24" fmla="*/ 432435 h 819150"/>
              <a:gd name="connsiteX25" fmla="*/ 346710 w 692467"/>
              <a:gd name="connsiteY25" fmla="*/ 409575 h 819150"/>
              <a:gd name="connsiteX26" fmla="*/ 399098 w 692467"/>
              <a:gd name="connsiteY26" fmla="*/ 396240 h 819150"/>
              <a:gd name="connsiteX27" fmla="*/ 423863 w 692467"/>
              <a:gd name="connsiteY27" fmla="*/ 385763 h 819150"/>
              <a:gd name="connsiteX28" fmla="*/ 435293 w 692467"/>
              <a:gd name="connsiteY28" fmla="*/ 380048 h 819150"/>
              <a:gd name="connsiteX29" fmla="*/ 445770 w 692467"/>
              <a:gd name="connsiteY29" fmla="*/ 372428 h 819150"/>
              <a:gd name="connsiteX30" fmla="*/ 451485 w 692467"/>
              <a:gd name="connsiteY30" fmla="*/ 368618 h 819150"/>
              <a:gd name="connsiteX31" fmla="*/ 456248 w 692467"/>
              <a:gd name="connsiteY31" fmla="*/ 364808 h 819150"/>
              <a:gd name="connsiteX32" fmla="*/ 465773 w 692467"/>
              <a:gd name="connsiteY32" fmla="*/ 356235 h 819150"/>
              <a:gd name="connsiteX33" fmla="*/ 474345 w 692467"/>
              <a:gd name="connsiteY33" fmla="*/ 346710 h 819150"/>
              <a:gd name="connsiteX34" fmla="*/ 482918 w 692467"/>
              <a:gd name="connsiteY34" fmla="*/ 336233 h 819150"/>
              <a:gd name="connsiteX35" fmla="*/ 506730 w 692467"/>
              <a:gd name="connsiteY35" fmla="*/ 291465 h 819150"/>
              <a:gd name="connsiteX36" fmla="*/ 528638 w 692467"/>
              <a:gd name="connsiteY36" fmla="*/ 197168 h 819150"/>
              <a:gd name="connsiteX37" fmla="*/ 538163 w 692467"/>
              <a:gd name="connsiteY37" fmla="*/ 152400 h 819150"/>
              <a:gd name="connsiteX38" fmla="*/ 543878 w 692467"/>
              <a:gd name="connsiteY38" fmla="*/ 131445 h 819150"/>
              <a:gd name="connsiteX39" fmla="*/ 551498 w 692467"/>
              <a:gd name="connsiteY39" fmla="*/ 111443 h 819150"/>
              <a:gd name="connsiteX40" fmla="*/ 593408 w 692467"/>
              <a:gd name="connsiteY40" fmla="*/ 48578 h 819150"/>
              <a:gd name="connsiteX41" fmla="*/ 641985 w 692467"/>
              <a:gd name="connsiteY41" fmla="*/ 17145 h 819150"/>
              <a:gd name="connsiteX42" fmla="*/ 677228 w 692467"/>
              <a:gd name="connsiteY42" fmla="*/ 4763 h 819150"/>
              <a:gd name="connsiteX43" fmla="*/ 690563 w 692467"/>
              <a:gd name="connsiteY43" fmla="*/ 0 h 819150"/>
              <a:gd name="connsiteX44" fmla="*/ 692468 w 692467"/>
              <a:gd name="connsiteY44" fmla="*/ 6668 h 819150"/>
              <a:gd name="connsiteX45" fmla="*/ 680085 w 692467"/>
              <a:gd name="connsiteY45" fmla="*/ 9525 h 819150"/>
              <a:gd name="connsiteX46" fmla="*/ 645795 w 692467"/>
              <a:gd name="connsiteY46" fmla="*/ 21908 h 819150"/>
              <a:gd name="connsiteX47" fmla="*/ 599123 w 692467"/>
              <a:gd name="connsiteY47" fmla="*/ 53340 h 819150"/>
              <a:gd name="connsiteX48" fmla="*/ 559118 w 692467"/>
              <a:gd name="connsiteY48" fmla="*/ 113348 h 819150"/>
              <a:gd name="connsiteX49" fmla="*/ 546735 w 692467"/>
              <a:gd name="connsiteY49" fmla="*/ 153353 h 819150"/>
              <a:gd name="connsiteX50" fmla="*/ 538163 w 692467"/>
              <a:gd name="connsiteY50" fmla="*/ 198120 h 819150"/>
              <a:gd name="connsiteX51" fmla="*/ 529590 w 692467"/>
              <a:gd name="connsiteY51" fmla="*/ 245745 h 819150"/>
              <a:gd name="connsiteX52" fmla="*/ 523875 w 692467"/>
              <a:gd name="connsiteY52" fmla="*/ 270510 h 819150"/>
              <a:gd name="connsiteX53" fmla="*/ 516255 w 692467"/>
              <a:gd name="connsiteY53" fmla="*/ 295275 h 819150"/>
              <a:gd name="connsiteX54" fmla="*/ 511493 w 692467"/>
              <a:gd name="connsiteY54" fmla="*/ 307658 h 819150"/>
              <a:gd name="connsiteX55" fmla="*/ 505778 w 692467"/>
              <a:gd name="connsiteY55" fmla="*/ 319088 h 819150"/>
              <a:gd name="connsiteX56" fmla="*/ 491490 w 692467"/>
              <a:gd name="connsiteY56" fmla="*/ 341948 h 819150"/>
              <a:gd name="connsiteX57" fmla="*/ 482918 w 692467"/>
              <a:gd name="connsiteY57" fmla="*/ 352425 h 819150"/>
              <a:gd name="connsiteX58" fmla="*/ 473393 w 692467"/>
              <a:gd name="connsiteY58" fmla="*/ 362903 h 819150"/>
              <a:gd name="connsiteX59" fmla="*/ 462915 w 692467"/>
              <a:gd name="connsiteY59" fmla="*/ 371475 h 819150"/>
              <a:gd name="connsiteX60" fmla="*/ 458153 w 692467"/>
              <a:gd name="connsiteY60" fmla="*/ 376238 h 819150"/>
              <a:gd name="connsiteX61" fmla="*/ 452438 w 692467"/>
              <a:gd name="connsiteY61" fmla="*/ 379095 h 819150"/>
              <a:gd name="connsiteX62" fmla="*/ 441008 w 692467"/>
              <a:gd name="connsiteY62" fmla="*/ 386715 h 819150"/>
              <a:gd name="connsiteX63" fmla="*/ 428625 w 692467"/>
              <a:gd name="connsiteY63" fmla="*/ 393383 h 819150"/>
              <a:gd name="connsiteX64" fmla="*/ 402908 w 692467"/>
              <a:gd name="connsiteY64" fmla="*/ 403860 h 819150"/>
              <a:gd name="connsiteX65" fmla="*/ 349568 w 692467"/>
              <a:gd name="connsiteY65" fmla="*/ 418148 h 819150"/>
              <a:gd name="connsiteX66" fmla="*/ 243840 w 692467"/>
              <a:gd name="connsiteY66" fmla="*/ 441008 h 819150"/>
              <a:gd name="connsiteX67" fmla="*/ 219075 w 692467"/>
              <a:gd name="connsiteY67" fmla="*/ 450533 h 819150"/>
              <a:gd name="connsiteX68" fmla="*/ 197168 w 692467"/>
              <a:gd name="connsiteY68" fmla="*/ 462915 h 819150"/>
              <a:gd name="connsiteX69" fmla="*/ 186690 w 692467"/>
              <a:gd name="connsiteY69" fmla="*/ 469583 h 819150"/>
              <a:gd name="connsiteX70" fmla="*/ 177165 w 692467"/>
              <a:gd name="connsiteY70" fmla="*/ 478155 h 819150"/>
              <a:gd name="connsiteX71" fmla="*/ 172403 w 692467"/>
              <a:gd name="connsiteY71" fmla="*/ 482918 h 819150"/>
              <a:gd name="connsiteX72" fmla="*/ 168593 w 692467"/>
              <a:gd name="connsiteY72" fmla="*/ 487680 h 819150"/>
              <a:gd name="connsiteX73" fmla="*/ 160973 w 692467"/>
              <a:gd name="connsiteY73" fmla="*/ 497205 h 819150"/>
              <a:gd name="connsiteX74" fmla="*/ 153353 w 692467"/>
              <a:gd name="connsiteY74" fmla="*/ 506730 h 819150"/>
              <a:gd name="connsiteX75" fmla="*/ 146685 w 692467"/>
              <a:gd name="connsiteY75" fmla="*/ 517208 h 819150"/>
              <a:gd name="connsiteX76" fmla="*/ 136208 w 692467"/>
              <a:gd name="connsiteY76" fmla="*/ 539115 h 819150"/>
              <a:gd name="connsiteX77" fmla="*/ 128588 w 692467"/>
              <a:gd name="connsiteY77" fmla="*/ 561975 h 819150"/>
              <a:gd name="connsiteX78" fmla="*/ 122873 w 692467"/>
              <a:gd name="connsiteY78" fmla="*/ 584835 h 819150"/>
              <a:gd name="connsiteX79" fmla="*/ 106680 w 692467"/>
              <a:gd name="connsiteY79" fmla="*/ 671513 h 819150"/>
              <a:gd name="connsiteX80" fmla="*/ 102870 w 692467"/>
              <a:gd name="connsiteY80" fmla="*/ 691515 h 819150"/>
              <a:gd name="connsiteX81" fmla="*/ 97155 w 692467"/>
              <a:gd name="connsiteY81" fmla="*/ 710565 h 819150"/>
              <a:gd name="connsiteX82" fmla="*/ 91440 w 692467"/>
              <a:gd name="connsiteY82" fmla="*/ 727710 h 819150"/>
              <a:gd name="connsiteX83" fmla="*/ 88583 w 692467"/>
              <a:gd name="connsiteY83" fmla="*/ 736283 h 819150"/>
              <a:gd name="connsiteX84" fmla="*/ 84773 w 692467"/>
              <a:gd name="connsiteY84" fmla="*/ 743903 h 819150"/>
              <a:gd name="connsiteX85" fmla="*/ 67628 w 692467"/>
              <a:gd name="connsiteY85" fmla="*/ 771525 h 819150"/>
              <a:gd name="connsiteX86" fmla="*/ 59055 w 692467"/>
              <a:gd name="connsiteY86" fmla="*/ 782003 h 819150"/>
              <a:gd name="connsiteX87" fmla="*/ 55245 w 692467"/>
              <a:gd name="connsiteY87" fmla="*/ 786765 h 819150"/>
              <a:gd name="connsiteX88" fmla="*/ 54293 w 692467"/>
              <a:gd name="connsiteY88" fmla="*/ 787718 h 819150"/>
              <a:gd name="connsiteX89" fmla="*/ 52388 w 692467"/>
              <a:gd name="connsiteY89" fmla="*/ 786765 h 819150"/>
              <a:gd name="connsiteX90" fmla="*/ 51435 w 692467"/>
              <a:gd name="connsiteY90" fmla="*/ 787718 h 819150"/>
              <a:gd name="connsiteX91" fmla="*/ 49530 w 692467"/>
              <a:gd name="connsiteY91" fmla="*/ 789623 h 819150"/>
              <a:gd name="connsiteX92" fmla="*/ 19050 w 692467"/>
              <a:gd name="connsiteY92" fmla="*/ 813435 h 819150"/>
              <a:gd name="connsiteX93" fmla="*/ 6668 w 692467"/>
              <a:gd name="connsiteY93" fmla="*/ 819150 h 819150"/>
              <a:gd name="connsiteX94" fmla="*/ 0 w 692467"/>
              <a:gd name="connsiteY94" fmla="*/ 805815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92467" h="819150">
                <a:moveTo>
                  <a:pt x="0" y="805815"/>
                </a:moveTo>
                <a:cubicBezTo>
                  <a:pt x="0" y="805815"/>
                  <a:pt x="3810" y="803910"/>
                  <a:pt x="11430" y="800100"/>
                </a:cubicBezTo>
                <a:cubicBezTo>
                  <a:pt x="18098" y="796290"/>
                  <a:pt x="28575" y="789623"/>
                  <a:pt x="39053" y="779145"/>
                </a:cubicBezTo>
                <a:lnTo>
                  <a:pt x="40958" y="777240"/>
                </a:lnTo>
                <a:lnTo>
                  <a:pt x="41910" y="776288"/>
                </a:lnTo>
                <a:cubicBezTo>
                  <a:pt x="40958" y="777240"/>
                  <a:pt x="41910" y="776288"/>
                  <a:pt x="41910" y="776288"/>
                </a:cubicBezTo>
                <a:lnTo>
                  <a:pt x="42863" y="775335"/>
                </a:lnTo>
                <a:cubicBezTo>
                  <a:pt x="43815" y="773430"/>
                  <a:pt x="45720" y="772478"/>
                  <a:pt x="46673" y="770573"/>
                </a:cubicBezTo>
                <a:cubicBezTo>
                  <a:pt x="49530" y="766763"/>
                  <a:pt x="52388" y="763905"/>
                  <a:pt x="55245" y="760095"/>
                </a:cubicBezTo>
                <a:cubicBezTo>
                  <a:pt x="60008" y="752475"/>
                  <a:pt x="65723" y="744855"/>
                  <a:pt x="70485" y="735330"/>
                </a:cubicBezTo>
                <a:cubicBezTo>
                  <a:pt x="71438" y="733425"/>
                  <a:pt x="73343" y="730568"/>
                  <a:pt x="74295" y="727710"/>
                </a:cubicBezTo>
                <a:cubicBezTo>
                  <a:pt x="75248" y="724853"/>
                  <a:pt x="76200" y="722948"/>
                  <a:pt x="77153" y="720090"/>
                </a:cubicBezTo>
                <a:cubicBezTo>
                  <a:pt x="79058" y="714375"/>
                  <a:pt x="81915" y="709613"/>
                  <a:pt x="83820" y="703898"/>
                </a:cubicBezTo>
                <a:cubicBezTo>
                  <a:pt x="87630" y="692468"/>
                  <a:pt x="90488" y="680085"/>
                  <a:pt x="93345" y="666750"/>
                </a:cubicBezTo>
                <a:cubicBezTo>
                  <a:pt x="99060" y="640080"/>
                  <a:pt x="102870" y="610553"/>
                  <a:pt x="110490" y="580073"/>
                </a:cubicBezTo>
                <a:cubicBezTo>
                  <a:pt x="114300" y="564833"/>
                  <a:pt x="119063" y="548640"/>
                  <a:pt x="125730" y="533400"/>
                </a:cubicBezTo>
                <a:cubicBezTo>
                  <a:pt x="128588" y="525780"/>
                  <a:pt x="133350" y="518160"/>
                  <a:pt x="137160" y="510540"/>
                </a:cubicBezTo>
                <a:cubicBezTo>
                  <a:pt x="139065" y="506730"/>
                  <a:pt x="141923" y="502920"/>
                  <a:pt x="143828" y="500063"/>
                </a:cubicBezTo>
                <a:cubicBezTo>
                  <a:pt x="146685" y="496253"/>
                  <a:pt x="148590" y="492443"/>
                  <a:pt x="151448" y="489585"/>
                </a:cubicBezTo>
                <a:lnTo>
                  <a:pt x="160020" y="480060"/>
                </a:lnTo>
                <a:cubicBezTo>
                  <a:pt x="161925" y="478155"/>
                  <a:pt x="162878" y="477203"/>
                  <a:pt x="164783" y="475298"/>
                </a:cubicBezTo>
                <a:lnTo>
                  <a:pt x="169545" y="471488"/>
                </a:lnTo>
                <a:lnTo>
                  <a:pt x="179070" y="462915"/>
                </a:lnTo>
                <a:cubicBezTo>
                  <a:pt x="182880" y="460058"/>
                  <a:pt x="186690" y="458153"/>
                  <a:pt x="190500" y="455295"/>
                </a:cubicBezTo>
                <a:cubicBezTo>
                  <a:pt x="205740" y="444818"/>
                  <a:pt x="222885" y="438150"/>
                  <a:pt x="240030" y="432435"/>
                </a:cubicBezTo>
                <a:cubicBezTo>
                  <a:pt x="275273" y="421958"/>
                  <a:pt x="311468" y="417195"/>
                  <a:pt x="346710" y="409575"/>
                </a:cubicBezTo>
                <a:cubicBezTo>
                  <a:pt x="364808" y="406718"/>
                  <a:pt x="381953" y="401955"/>
                  <a:pt x="399098" y="396240"/>
                </a:cubicBezTo>
                <a:cubicBezTo>
                  <a:pt x="407670" y="392430"/>
                  <a:pt x="416243" y="390525"/>
                  <a:pt x="423863" y="385763"/>
                </a:cubicBezTo>
                <a:cubicBezTo>
                  <a:pt x="427673" y="383858"/>
                  <a:pt x="431483" y="381953"/>
                  <a:pt x="435293" y="380048"/>
                </a:cubicBezTo>
                <a:lnTo>
                  <a:pt x="445770" y="372428"/>
                </a:lnTo>
                <a:lnTo>
                  <a:pt x="451485" y="368618"/>
                </a:lnTo>
                <a:lnTo>
                  <a:pt x="456248" y="364808"/>
                </a:lnTo>
                <a:lnTo>
                  <a:pt x="465773" y="356235"/>
                </a:lnTo>
                <a:cubicBezTo>
                  <a:pt x="468630" y="353378"/>
                  <a:pt x="471488" y="349568"/>
                  <a:pt x="474345" y="346710"/>
                </a:cubicBezTo>
                <a:cubicBezTo>
                  <a:pt x="477203" y="342900"/>
                  <a:pt x="480060" y="340043"/>
                  <a:pt x="482918" y="336233"/>
                </a:cubicBezTo>
                <a:cubicBezTo>
                  <a:pt x="492443" y="322898"/>
                  <a:pt x="501015" y="307658"/>
                  <a:pt x="506730" y="291465"/>
                </a:cubicBezTo>
                <a:cubicBezTo>
                  <a:pt x="518160" y="260033"/>
                  <a:pt x="523875" y="227648"/>
                  <a:pt x="528638" y="197168"/>
                </a:cubicBezTo>
                <a:cubicBezTo>
                  <a:pt x="531495" y="181928"/>
                  <a:pt x="534353" y="166688"/>
                  <a:pt x="538163" y="152400"/>
                </a:cubicBezTo>
                <a:cubicBezTo>
                  <a:pt x="540068" y="144780"/>
                  <a:pt x="541973" y="138113"/>
                  <a:pt x="543878" y="131445"/>
                </a:cubicBezTo>
                <a:cubicBezTo>
                  <a:pt x="545783" y="124778"/>
                  <a:pt x="548640" y="118110"/>
                  <a:pt x="551498" y="111443"/>
                </a:cubicBezTo>
                <a:cubicBezTo>
                  <a:pt x="561975" y="85725"/>
                  <a:pt x="577215" y="64770"/>
                  <a:pt x="593408" y="48578"/>
                </a:cubicBezTo>
                <a:cubicBezTo>
                  <a:pt x="609600" y="33338"/>
                  <a:pt x="627698" y="23813"/>
                  <a:pt x="641985" y="17145"/>
                </a:cubicBezTo>
                <a:cubicBezTo>
                  <a:pt x="656273" y="10477"/>
                  <a:pt x="668655" y="6668"/>
                  <a:pt x="677228" y="4763"/>
                </a:cubicBezTo>
                <a:cubicBezTo>
                  <a:pt x="686753" y="952"/>
                  <a:pt x="690563" y="0"/>
                  <a:pt x="690563" y="0"/>
                </a:cubicBezTo>
                <a:lnTo>
                  <a:pt x="692468" y="6668"/>
                </a:lnTo>
                <a:cubicBezTo>
                  <a:pt x="692468" y="6668"/>
                  <a:pt x="687705" y="7620"/>
                  <a:pt x="680085" y="9525"/>
                </a:cubicBezTo>
                <a:cubicBezTo>
                  <a:pt x="672465" y="12383"/>
                  <a:pt x="660083" y="15240"/>
                  <a:pt x="645795" y="21908"/>
                </a:cubicBezTo>
                <a:cubicBezTo>
                  <a:pt x="631508" y="28575"/>
                  <a:pt x="615315" y="38100"/>
                  <a:pt x="599123" y="53340"/>
                </a:cubicBezTo>
                <a:cubicBezTo>
                  <a:pt x="583883" y="68580"/>
                  <a:pt x="568643" y="88583"/>
                  <a:pt x="559118" y="113348"/>
                </a:cubicBezTo>
                <a:cubicBezTo>
                  <a:pt x="554355" y="125730"/>
                  <a:pt x="549593" y="139065"/>
                  <a:pt x="546735" y="153353"/>
                </a:cubicBezTo>
                <a:cubicBezTo>
                  <a:pt x="542925" y="167640"/>
                  <a:pt x="540068" y="181928"/>
                  <a:pt x="538163" y="198120"/>
                </a:cubicBezTo>
                <a:cubicBezTo>
                  <a:pt x="535305" y="213360"/>
                  <a:pt x="532448" y="229553"/>
                  <a:pt x="529590" y="245745"/>
                </a:cubicBezTo>
                <a:cubicBezTo>
                  <a:pt x="527685" y="253365"/>
                  <a:pt x="525780" y="261938"/>
                  <a:pt x="523875" y="270510"/>
                </a:cubicBezTo>
                <a:cubicBezTo>
                  <a:pt x="521018" y="278130"/>
                  <a:pt x="519113" y="286703"/>
                  <a:pt x="516255" y="295275"/>
                </a:cubicBezTo>
                <a:cubicBezTo>
                  <a:pt x="514350" y="299085"/>
                  <a:pt x="513398" y="303848"/>
                  <a:pt x="511493" y="307658"/>
                </a:cubicBezTo>
                <a:cubicBezTo>
                  <a:pt x="509588" y="311468"/>
                  <a:pt x="507683" y="315278"/>
                  <a:pt x="505778" y="319088"/>
                </a:cubicBezTo>
                <a:cubicBezTo>
                  <a:pt x="501968" y="327660"/>
                  <a:pt x="497205" y="334328"/>
                  <a:pt x="491490" y="341948"/>
                </a:cubicBezTo>
                <a:cubicBezTo>
                  <a:pt x="488633" y="345758"/>
                  <a:pt x="485775" y="348615"/>
                  <a:pt x="482918" y="352425"/>
                </a:cubicBezTo>
                <a:cubicBezTo>
                  <a:pt x="480060" y="356235"/>
                  <a:pt x="477203" y="359093"/>
                  <a:pt x="473393" y="362903"/>
                </a:cubicBezTo>
                <a:lnTo>
                  <a:pt x="462915" y="371475"/>
                </a:lnTo>
                <a:lnTo>
                  <a:pt x="458153" y="376238"/>
                </a:lnTo>
                <a:lnTo>
                  <a:pt x="452438" y="379095"/>
                </a:lnTo>
                <a:lnTo>
                  <a:pt x="441008" y="386715"/>
                </a:lnTo>
                <a:cubicBezTo>
                  <a:pt x="437198" y="388620"/>
                  <a:pt x="432435" y="390525"/>
                  <a:pt x="428625" y="393383"/>
                </a:cubicBezTo>
                <a:cubicBezTo>
                  <a:pt x="421005" y="398145"/>
                  <a:pt x="411480" y="401003"/>
                  <a:pt x="402908" y="403860"/>
                </a:cubicBezTo>
                <a:cubicBezTo>
                  <a:pt x="385763" y="409575"/>
                  <a:pt x="367665" y="414338"/>
                  <a:pt x="349568" y="418148"/>
                </a:cubicBezTo>
                <a:cubicBezTo>
                  <a:pt x="313373" y="424815"/>
                  <a:pt x="277178" y="429578"/>
                  <a:pt x="243840" y="441008"/>
                </a:cubicBezTo>
                <a:cubicBezTo>
                  <a:pt x="235268" y="443865"/>
                  <a:pt x="227648" y="446723"/>
                  <a:pt x="219075" y="450533"/>
                </a:cubicBezTo>
                <a:cubicBezTo>
                  <a:pt x="211455" y="454343"/>
                  <a:pt x="203835" y="458153"/>
                  <a:pt x="197168" y="462915"/>
                </a:cubicBezTo>
                <a:cubicBezTo>
                  <a:pt x="193358" y="464820"/>
                  <a:pt x="190500" y="467678"/>
                  <a:pt x="186690" y="469583"/>
                </a:cubicBezTo>
                <a:lnTo>
                  <a:pt x="177165" y="478155"/>
                </a:lnTo>
                <a:lnTo>
                  <a:pt x="172403" y="482918"/>
                </a:lnTo>
                <a:cubicBezTo>
                  <a:pt x="171450" y="483870"/>
                  <a:pt x="169545" y="485775"/>
                  <a:pt x="168593" y="487680"/>
                </a:cubicBezTo>
                <a:lnTo>
                  <a:pt x="160973" y="497205"/>
                </a:lnTo>
                <a:cubicBezTo>
                  <a:pt x="158115" y="500063"/>
                  <a:pt x="156210" y="503873"/>
                  <a:pt x="153353" y="506730"/>
                </a:cubicBezTo>
                <a:cubicBezTo>
                  <a:pt x="151448" y="510540"/>
                  <a:pt x="148590" y="513398"/>
                  <a:pt x="146685" y="517208"/>
                </a:cubicBezTo>
                <a:cubicBezTo>
                  <a:pt x="142875" y="524828"/>
                  <a:pt x="139065" y="531495"/>
                  <a:pt x="136208" y="539115"/>
                </a:cubicBezTo>
                <a:cubicBezTo>
                  <a:pt x="133350" y="546735"/>
                  <a:pt x="130493" y="554355"/>
                  <a:pt x="128588" y="561975"/>
                </a:cubicBezTo>
                <a:cubicBezTo>
                  <a:pt x="125730" y="569595"/>
                  <a:pt x="123825" y="577215"/>
                  <a:pt x="122873" y="584835"/>
                </a:cubicBezTo>
                <a:cubicBezTo>
                  <a:pt x="116205" y="615315"/>
                  <a:pt x="112395" y="643890"/>
                  <a:pt x="106680" y="671513"/>
                </a:cubicBezTo>
                <a:cubicBezTo>
                  <a:pt x="105728" y="678180"/>
                  <a:pt x="103823" y="684848"/>
                  <a:pt x="102870" y="691515"/>
                </a:cubicBezTo>
                <a:cubicBezTo>
                  <a:pt x="101918" y="698183"/>
                  <a:pt x="99060" y="703898"/>
                  <a:pt x="97155" y="710565"/>
                </a:cubicBezTo>
                <a:cubicBezTo>
                  <a:pt x="95250" y="716280"/>
                  <a:pt x="93345" y="722948"/>
                  <a:pt x="91440" y="727710"/>
                </a:cubicBezTo>
                <a:cubicBezTo>
                  <a:pt x="90488" y="730568"/>
                  <a:pt x="89535" y="733425"/>
                  <a:pt x="88583" y="736283"/>
                </a:cubicBezTo>
                <a:cubicBezTo>
                  <a:pt x="87630" y="739140"/>
                  <a:pt x="85725" y="741045"/>
                  <a:pt x="84773" y="743903"/>
                </a:cubicBezTo>
                <a:cubicBezTo>
                  <a:pt x="80010" y="754380"/>
                  <a:pt x="73343" y="762953"/>
                  <a:pt x="67628" y="771525"/>
                </a:cubicBezTo>
                <a:cubicBezTo>
                  <a:pt x="64770" y="775335"/>
                  <a:pt x="61913" y="779145"/>
                  <a:pt x="59055" y="782003"/>
                </a:cubicBezTo>
                <a:cubicBezTo>
                  <a:pt x="57150" y="783908"/>
                  <a:pt x="56197" y="784860"/>
                  <a:pt x="55245" y="786765"/>
                </a:cubicBezTo>
                <a:lnTo>
                  <a:pt x="54293" y="787718"/>
                </a:lnTo>
                <a:lnTo>
                  <a:pt x="52388" y="786765"/>
                </a:lnTo>
                <a:lnTo>
                  <a:pt x="51435" y="787718"/>
                </a:lnTo>
                <a:lnTo>
                  <a:pt x="49530" y="789623"/>
                </a:lnTo>
                <a:cubicBezTo>
                  <a:pt x="38100" y="801053"/>
                  <a:pt x="26670" y="807720"/>
                  <a:pt x="19050" y="813435"/>
                </a:cubicBezTo>
                <a:cubicBezTo>
                  <a:pt x="10477" y="817245"/>
                  <a:pt x="6668" y="819150"/>
                  <a:pt x="6668" y="819150"/>
                </a:cubicBezTo>
                <a:lnTo>
                  <a:pt x="0" y="805815"/>
                </a:ln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86ED657-612F-46F5-B93B-AE209A07A334}"/>
              </a:ext>
            </a:extLst>
          </p:cNvPr>
          <p:cNvSpPr/>
          <p:nvPr userDrawn="1"/>
        </p:nvSpPr>
        <p:spPr>
          <a:xfrm>
            <a:off x="32871" y="54788"/>
            <a:ext cx="926982" cy="813026"/>
          </a:xfrm>
          <a:custGeom>
            <a:avLst/>
            <a:gdLst>
              <a:gd name="connsiteX0" fmla="*/ 0 w 402907"/>
              <a:gd name="connsiteY0" fmla="*/ 345758 h 353377"/>
              <a:gd name="connsiteX1" fmla="*/ 3810 w 402907"/>
              <a:gd name="connsiteY1" fmla="*/ 340043 h 353377"/>
              <a:gd name="connsiteX2" fmla="*/ 15240 w 402907"/>
              <a:gd name="connsiteY2" fmla="*/ 324803 h 353377"/>
              <a:gd name="connsiteX3" fmla="*/ 24765 w 402907"/>
              <a:gd name="connsiteY3" fmla="*/ 314325 h 353377"/>
              <a:gd name="connsiteX4" fmla="*/ 37148 w 402907"/>
              <a:gd name="connsiteY4" fmla="*/ 305753 h 353377"/>
              <a:gd name="connsiteX5" fmla="*/ 70485 w 402907"/>
              <a:gd name="connsiteY5" fmla="*/ 285750 h 353377"/>
              <a:gd name="connsiteX6" fmla="*/ 112395 w 402907"/>
              <a:gd name="connsiteY6" fmla="*/ 270510 h 353377"/>
              <a:gd name="connsiteX7" fmla="*/ 136208 w 402907"/>
              <a:gd name="connsiteY7" fmla="*/ 264795 h 353377"/>
              <a:gd name="connsiteX8" fmla="*/ 160973 w 402907"/>
              <a:gd name="connsiteY8" fmla="*/ 260033 h 353377"/>
              <a:gd name="connsiteX9" fmla="*/ 212408 w 402907"/>
              <a:gd name="connsiteY9" fmla="*/ 250508 h 353377"/>
              <a:gd name="connsiteX10" fmla="*/ 263843 w 402907"/>
              <a:gd name="connsiteY10" fmla="*/ 236220 h 353377"/>
              <a:gd name="connsiteX11" fmla="*/ 310515 w 402907"/>
              <a:gd name="connsiteY11" fmla="*/ 211455 h 353377"/>
              <a:gd name="connsiteX12" fmla="*/ 320040 w 402907"/>
              <a:gd name="connsiteY12" fmla="*/ 202883 h 353377"/>
              <a:gd name="connsiteX13" fmla="*/ 324803 w 402907"/>
              <a:gd name="connsiteY13" fmla="*/ 199073 h 353377"/>
              <a:gd name="connsiteX14" fmla="*/ 329565 w 402907"/>
              <a:gd name="connsiteY14" fmla="*/ 194310 h 353377"/>
              <a:gd name="connsiteX15" fmla="*/ 338138 w 402907"/>
              <a:gd name="connsiteY15" fmla="*/ 184785 h 353377"/>
              <a:gd name="connsiteX16" fmla="*/ 345758 w 402907"/>
              <a:gd name="connsiteY16" fmla="*/ 174308 h 353377"/>
              <a:gd name="connsiteX17" fmla="*/ 366713 w 402907"/>
              <a:gd name="connsiteY17" fmla="*/ 131445 h 353377"/>
              <a:gd name="connsiteX18" fmla="*/ 378143 w 402907"/>
              <a:gd name="connsiteY18" fmla="*/ 89535 h 353377"/>
              <a:gd name="connsiteX19" fmla="*/ 390525 w 402907"/>
              <a:gd name="connsiteY19" fmla="*/ 24765 h 353377"/>
              <a:gd name="connsiteX20" fmla="*/ 396240 w 402907"/>
              <a:gd name="connsiteY20" fmla="*/ 0 h 353377"/>
              <a:gd name="connsiteX21" fmla="*/ 402908 w 402907"/>
              <a:gd name="connsiteY21" fmla="*/ 1905 h 353377"/>
              <a:gd name="connsiteX22" fmla="*/ 401955 w 402907"/>
              <a:gd name="connsiteY22" fmla="*/ 8573 h 353377"/>
              <a:gd name="connsiteX23" fmla="*/ 398145 w 402907"/>
              <a:gd name="connsiteY23" fmla="*/ 26670 h 353377"/>
              <a:gd name="connsiteX24" fmla="*/ 393383 w 402907"/>
              <a:gd name="connsiteY24" fmla="*/ 55245 h 353377"/>
              <a:gd name="connsiteX25" fmla="*/ 386715 w 402907"/>
              <a:gd name="connsiteY25" fmla="*/ 92393 h 353377"/>
              <a:gd name="connsiteX26" fmla="*/ 375285 w 402907"/>
              <a:gd name="connsiteY26" fmla="*/ 135255 h 353377"/>
              <a:gd name="connsiteX27" fmla="*/ 353378 w 402907"/>
              <a:gd name="connsiteY27" fmla="*/ 180975 h 353377"/>
              <a:gd name="connsiteX28" fmla="*/ 345758 w 402907"/>
              <a:gd name="connsiteY28" fmla="*/ 191453 h 353377"/>
              <a:gd name="connsiteX29" fmla="*/ 337185 w 402907"/>
              <a:gd name="connsiteY29" fmla="*/ 201930 h 353377"/>
              <a:gd name="connsiteX30" fmla="*/ 332423 w 402907"/>
              <a:gd name="connsiteY30" fmla="*/ 206693 h 353377"/>
              <a:gd name="connsiteX31" fmla="*/ 327660 w 402907"/>
              <a:gd name="connsiteY31" fmla="*/ 211455 h 353377"/>
              <a:gd name="connsiteX32" fmla="*/ 317183 w 402907"/>
              <a:gd name="connsiteY32" fmla="*/ 220980 h 353377"/>
              <a:gd name="connsiteX33" fmla="*/ 268605 w 402907"/>
              <a:gd name="connsiteY33" fmla="*/ 247650 h 353377"/>
              <a:gd name="connsiteX34" fmla="*/ 241935 w 402907"/>
              <a:gd name="connsiteY34" fmla="*/ 256223 h 353377"/>
              <a:gd name="connsiteX35" fmla="*/ 215265 w 402907"/>
              <a:gd name="connsiteY35" fmla="*/ 262890 h 353377"/>
              <a:gd name="connsiteX36" fmla="*/ 162878 w 402907"/>
              <a:gd name="connsiteY36" fmla="*/ 272415 h 353377"/>
              <a:gd name="connsiteX37" fmla="*/ 138113 w 402907"/>
              <a:gd name="connsiteY37" fmla="*/ 277178 h 353377"/>
              <a:gd name="connsiteX38" fmla="*/ 115253 w 402907"/>
              <a:gd name="connsiteY38" fmla="*/ 282893 h 353377"/>
              <a:gd name="connsiteX39" fmla="*/ 74295 w 402907"/>
              <a:gd name="connsiteY39" fmla="*/ 298133 h 353377"/>
              <a:gd name="connsiteX40" fmla="*/ 43815 w 402907"/>
              <a:gd name="connsiteY40" fmla="*/ 313373 h 353377"/>
              <a:gd name="connsiteX41" fmla="*/ 32385 w 402907"/>
              <a:gd name="connsiteY41" fmla="*/ 323850 h 353377"/>
              <a:gd name="connsiteX42" fmla="*/ 23813 w 402907"/>
              <a:gd name="connsiteY42" fmla="*/ 333375 h 353377"/>
              <a:gd name="connsiteX43" fmla="*/ 12383 w 402907"/>
              <a:gd name="connsiteY43" fmla="*/ 347663 h 353377"/>
              <a:gd name="connsiteX44" fmla="*/ 8573 w 402907"/>
              <a:gd name="connsiteY44" fmla="*/ 353378 h 353377"/>
              <a:gd name="connsiteX45" fmla="*/ 0 w 402907"/>
              <a:gd name="connsiteY45" fmla="*/ 345758 h 35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2907" h="353377">
                <a:moveTo>
                  <a:pt x="0" y="345758"/>
                </a:moveTo>
                <a:cubicBezTo>
                  <a:pt x="0" y="345758"/>
                  <a:pt x="953" y="343853"/>
                  <a:pt x="3810" y="340043"/>
                </a:cubicBezTo>
                <a:cubicBezTo>
                  <a:pt x="6668" y="336233"/>
                  <a:pt x="9525" y="331470"/>
                  <a:pt x="15240" y="324803"/>
                </a:cubicBezTo>
                <a:cubicBezTo>
                  <a:pt x="18098" y="321945"/>
                  <a:pt x="20955" y="318135"/>
                  <a:pt x="24765" y="314325"/>
                </a:cubicBezTo>
                <a:cubicBezTo>
                  <a:pt x="28575" y="312420"/>
                  <a:pt x="33338" y="309563"/>
                  <a:pt x="37148" y="305753"/>
                </a:cubicBezTo>
                <a:cubicBezTo>
                  <a:pt x="46673" y="299085"/>
                  <a:pt x="57150" y="291465"/>
                  <a:pt x="70485" y="285750"/>
                </a:cubicBezTo>
                <a:cubicBezTo>
                  <a:pt x="82868" y="280035"/>
                  <a:pt x="97155" y="274320"/>
                  <a:pt x="112395" y="270510"/>
                </a:cubicBezTo>
                <a:cubicBezTo>
                  <a:pt x="120015" y="268605"/>
                  <a:pt x="127635" y="266700"/>
                  <a:pt x="136208" y="264795"/>
                </a:cubicBezTo>
                <a:cubicBezTo>
                  <a:pt x="144780" y="262890"/>
                  <a:pt x="152400" y="260985"/>
                  <a:pt x="160973" y="260033"/>
                </a:cubicBezTo>
                <a:cubicBezTo>
                  <a:pt x="178118" y="257175"/>
                  <a:pt x="195263" y="254318"/>
                  <a:pt x="212408" y="250508"/>
                </a:cubicBezTo>
                <a:cubicBezTo>
                  <a:pt x="229553" y="246698"/>
                  <a:pt x="247650" y="242888"/>
                  <a:pt x="263843" y="236220"/>
                </a:cubicBezTo>
                <a:cubicBezTo>
                  <a:pt x="280988" y="230505"/>
                  <a:pt x="296228" y="220980"/>
                  <a:pt x="310515" y="211455"/>
                </a:cubicBezTo>
                <a:lnTo>
                  <a:pt x="320040" y="202883"/>
                </a:lnTo>
                <a:lnTo>
                  <a:pt x="324803" y="199073"/>
                </a:lnTo>
                <a:lnTo>
                  <a:pt x="329565" y="194310"/>
                </a:lnTo>
                <a:cubicBezTo>
                  <a:pt x="332423" y="191453"/>
                  <a:pt x="335280" y="187643"/>
                  <a:pt x="338138" y="184785"/>
                </a:cubicBezTo>
                <a:cubicBezTo>
                  <a:pt x="340995" y="180975"/>
                  <a:pt x="342900" y="178118"/>
                  <a:pt x="345758" y="174308"/>
                </a:cubicBezTo>
                <a:cubicBezTo>
                  <a:pt x="355283" y="160020"/>
                  <a:pt x="361950" y="145733"/>
                  <a:pt x="366713" y="131445"/>
                </a:cubicBezTo>
                <a:cubicBezTo>
                  <a:pt x="372428" y="117158"/>
                  <a:pt x="375285" y="102870"/>
                  <a:pt x="378143" y="89535"/>
                </a:cubicBezTo>
                <a:cubicBezTo>
                  <a:pt x="383858" y="62865"/>
                  <a:pt x="386715" y="40005"/>
                  <a:pt x="390525" y="24765"/>
                </a:cubicBezTo>
                <a:cubicBezTo>
                  <a:pt x="394335" y="9525"/>
                  <a:pt x="396240" y="0"/>
                  <a:pt x="396240" y="0"/>
                </a:cubicBezTo>
                <a:lnTo>
                  <a:pt x="402908" y="1905"/>
                </a:lnTo>
                <a:cubicBezTo>
                  <a:pt x="402908" y="1905"/>
                  <a:pt x="401955" y="3810"/>
                  <a:pt x="401955" y="8573"/>
                </a:cubicBezTo>
                <a:cubicBezTo>
                  <a:pt x="401003" y="12383"/>
                  <a:pt x="400050" y="19050"/>
                  <a:pt x="398145" y="26670"/>
                </a:cubicBezTo>
                <a:cubicBezTo>
                  <a:pt x="397193" y="34290"/>
                  <a:pt x="395288" y="43815"/>
                  <a:pt x="393383" y="55245"/>
                </a:cubicBezTo>
                <a:cubicBezTo>
                  <a:pt x="391478" y="66675"/>
                  <a:pt x="389573" y="79058"/>
                  <a:pt x="386715" y="92393"/>
                </a:cubicBezTo>
                <a:cubicBezTo>
                  <a:pt x="383858" y="105728"/>
                  <a:pt x="380048" y="120015"/>
                  <a:pt x="375285" y="135255"/>
                </a:cubicBezTo>
                <a:cubicBezTo>
                  <a:pt x="370523" y="150495"/>
                  <a:pt x="362903" y="165735"/>
                  <a:pt x="353378" y="180975"/>
                </a:cubicBezTo>
                <a:cubicBezTo>
                  <a:pt x="351473" y="184785"/>
                  <a:pt x="348615" y="188595"/>
                  <a:pt x="345758" y="191453"/>
                </a:cubicBezTo>
                <a:cubicBezTo>
                  <a:pt x="342900" y="195263"/>
                  <a:pt x="340043" y="198120"/>
                  <a:pt x="337185" y="201930"/>
                </a:cubicBezTo>
                <a:lnTo>
                  <a:pt x="332423" y="206693"/>
                </a:lnTo>
                <a:lnTo>
                  <a:pt x="327660" y="211455"/>
                </a:lnTo>
                <a:cubicBezTo>
                  <a:pt x="323850" y="214313"/>
                  <a:pt x="320993" y="217170"/>
                  <a:pt x="317183" y="220980"/>
                </a:cubicBezTo>
                <a:cubicBezTo>
                  <a:pt x="301943" y="231458"/>
                  <a:pt x="285750" y="241935"/>
                  <a:pt x="268605" y="247650"/>
                </a:cubicBezTo>
                <a:cubicBezTo>
                  <a:pt x="260033" y="251460"/>
                  <a:pt x="250508" y="253365"/>
                  <a:pt x="241935" y="256223"/>
                </a:cubicBezTo>
                <a:cubicBezTo>
                  <a:pt x="233363" y="258128"/>
                  <a:pt x="223838" y="260985"/>
                  <a:pt x="215265" y="262890"/>
                </a:cubicBezTo>
                <a:cubicBezTo>
                  <a:pt x="197168" y="266700"/>
                  <a:pt x="180023" y="269558"/>
                  <a:pt x="162878" y="272415"/>
                </a:cubicBezTo>
                <a:cubicBezTo>
                  <a:pt x="154305" y="274320"/>
                  <a:pt x="146685" y="275273"/>
                  <a:pt x="138113" y="277178"/>
                </a:cubicBezTo>
                <a:cubicBezTo>
                  <a:pt x="130493" y="279083"/>
                  <a:pt x="121920" y="280988"/>
                  <a:pt x="115253" y="282893"/>
                </a:cubicBezTo>
                <a:cubicBezTo>
                  <a:pt x="100013" y="286703"/>
                  <a:pt x="86678" y="291465"/>
                  <a:pt x="74295" y="298133"/>
                </a:cubicBezTo>
                <a:cubicBezTo>
                  <a:pt x="61913" y="300038"/>
                  <a:pt x="52388" y="306705"/>
                  <a:pt x="43815" y="313373"/>
                </a:cubicBezTo>
                <a:cubicBezTo>
                  <a:pt x="40005" y="317183"/>
                  <a:pt x="35243" y="320040"/>
                  <a:pt x="32385" y="323850"/>
                </a:cubicBezTo>
                <a:cubicBezTo>
                  <a:pt x="29528" y="326708"/>
                  <a:pt x="26670" y="330518"/>
                  <a:pt x="23813" y="333375"/>
                </a:cubicBezTo>
                <a:cubicBezTo>
                  <a:pt x="19050" y="339090"/>
                  <a:pt x="15240" y="343853"/>
                  <a:pt x="12383" y="347663"/>
                </a:cubicBezTo>
                <a:cubicBezTo>
                  <a:pt x="9525" y="351473"/>
                  <a:pt x="8573" y="353378"/>
                  <a:pt x="8573" y="353378"/>
                </a:cubicBezTo>
                <a:lnTo>
                  <a:pt x="0" y="345758"/>
                </a:lnTo>
                <a:close/>
              </a:path>
            </a:pathLst>
          </a:custGeom>
          <a:solidFill>
            <a:schemeClr val="accent5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812CCDC-FFE0-44A9-A06D-A9D675ACBB50}"/>
              </a:ext>
            </a:extLst>
          </p:cNvPr>
          <p:cNvSpPr/>
          <p:nvPr userDrawn="1"/>
        </p:nvSpPr>
        <p:spPr>
          <a:xfrm>
            <a:off x="41636" y="46023"/>
            <a:ext cx="486502" cy="273930"/>
          </a:xfrm>
          <a:custGeom>
            <a:avLst/>
            <a:gdLst>
              <a:gd name="connsiteX0" fmla="*/ 0 w 211455"/>
              <a:gd name="connsiteY0" fmla="*/ 113348 h 119062"/>
              <a:gd name="connsiteX1" fmla="*/ 38100 w 211455"/>
              <a:gd name="connsiteY1" fmla="*/ 106680 h 119062"/>
              <a:gd name="connsiteX2" fmla="*/ 56198 w 211455"/>
              <a:gd name="connsiteY2" fmla="*/ 102870 h 119062"/>
              <a:gd name="connsiteX3" fmla="*/ 76200 w 211455"/>
              <a:gd name="connsiteY3" fmla="*/ 98108 h 119062"/>
              <a:gd name="connsiteX4" fmla="*/ 97155 w 211455"/>
              <a:gd name="connsiteY4" fmla="*/ 92393 h 119062"/>
              <a:gd name="connsiteX5" fmla="*/ 118110 w 211455"/>
              <a:gd name="connsiteY5" fmla="*/ 83820 h 119062"/>
              <a:gd name="connsiteX6" fmla="*/ 138113 w 211455"/>
              <a:gd name="connsiteY6" fmla="*/ 73343 h 119062"/>
              <a:gd name="connsiteX7" fmla="*/ 156210 w 211455"/>
              <a:gd name="connsiteY7" fmla="*/ 60960 h 119062"/>
              <a:gd name="connsiteX8" fmla="*/ 173355 w 211455"/>
              <a:gd name="connsiteY8" fmla="*/ 47625 h 119062"/>
              <a:gd name="connsiteX9" fmla="*/ 185738 w 211455"/>
              <a:gd name="connsiteY9" fmla="*/ 33338 h 119062"/>
              <a:gd name="connsiteX10" fmla="*/ 190500 w 211455"/>
              <a:gd name="connsiteY10" fmla="*/ 26670 h 119062"/>
              <a:gd name="connsiteX11" fmla="*/ 194310 w 211455"/>
              <a:gd name="connsiteY11" fmla="*/ 20003 h 119062"/>
              <a:gd name="connsiteX12" fmla="*/ 200025 w 211455"/>
              <a:gd name="connsiteY12" fmla="*/ 9525 h 119062"/>
              <a:gd name="connsiteX13" fmla="*/ 204788 w 211455"/>
              <a:gd name="connsiteY13" fmla="*/ 0 h 119062"/>
              <a:gd name="connsiteX14" fmla="*/ 211455 w 211455"/>
              <a:gd name="connsiteY14" fmla="*/ 2858 h 119062"/>
              <a:gd name="connsiteX15" fmla="*/ 206693 w 211455"/>
              <a:gd name="connsiteY15" fmla="*/ 12383 h 119062"/>
              <a:gd name="connsiteX16" fmla="*/ 200025 w 211455"/>
              <a:gd name="connsiteY16" fmla="*/ 22860 h 119062"/>
              <a:gd name="connsiteX17" fmla="*/ 196215 w 211455"/>
              <a:gd name="connsiteY17" fmla="*/ 29528 h 119062"/>
              <a:gd name="connsiteX18" fmla="*/ 191453 w 211455"/>
              <a:gd name="connsiteY18" fmla="*/ 36195 h 119062"/>
              <a:gd name="connsiteX19" fmla="*/ 179070 w 211455"/>
              <a:gd name="connsiteY19" fmla="*/ 50483 h 119062"/>
              <a:gd name="connsiteX20" fmla="*/ 162878 w 211455"/>
              <a:gd name="connsiteY20" fmla="*/ 64770 h 119062"/>
              <a:gd name="connsiteX21" fmla="*/ 143828 w 211455"/>
              <a:gd name="connsiteY21" fmla="*/ 78105 h 119062"/>
              <a:gd name="connsiteX22" fmla="*/ 122873 w 211455"/>
              <a:gd name="connsiteY22" fmla="*/ 88583 h 119062"/>
              <a:gd name="connsiteX23" fmla="*/ 100965 w 211455"/>
              <a:gd name="connsiteY23" fmla="*/ 97155 h 119062"/>
              <a:gd name="connsiteX24" fmla="*/ 79058 w 211455"/>
              <a:gd name="connsiteY24" fmla="*/ 103823 h 119062"/>
              <a:gd name="connsiteX25" fmla="*/ 40005 w 211455"/>
              <a:gd name="connsiteY25" fmla="*/ 112395 h 119062"/>
              <a:gd name="connsiteX26" fmla="*/ 1905 w 211455"/>
              <a:gd name="connsiteY26" fmla="*/ 119063 h 119062"/>
              <a:gd name="connsiteX27" fmla="*/ 0 w 211455"/>
              <a:gd name="connsiteY27" fmla="*/ 113348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1455" h="119062">
                <a:moveTo>
                  <a:pt x="0" y="113348"/>
                </a:moveTo>
                <a:cubicBezTo>
                  <a:pt x="0" y="113348"/>
                  <a:pt x="15240" y="110490"/>
                  <a:pt x="38100" y="106680"/>
                </a:cubicBezTo>
                <a:cubicBezTo>
                  <a:pt x="43815" y="105728"/>
                  <a:pt x="50483" y="104775"/>
                  <a:pt x="56198" y="102870"/>
                </a:cubicBezTo>
                <a:cubicBezTo>
                  <a:pt x="62865" y="101918"/>
                  <a:pt x="69533" y="100013"/>
                  <a:pt x="76200" y="98108"/>
                </a:cubicBezTo>
                <a:cubicBezTo>
                  <a:pt x="82868" y="96203"/>
                  <a:pt x="90488" y="94298"/>
                  <a:pt x="97155" y="92393"/>
                </a:cubicBezTo>
                <a:cubicBezTo>
                  <a:pt x="103823" y="89535"/>
                  <a:pt x="111443" y="87630"/>
                  <a:pt x="118110" y="83820"/>
                </a:cubicBezTo>
                <a:cubicBezTo>
                  <a:pt x="124778" y="80010"/>
                  <a:pt x="132398" y="78105"/>
                  <a:pt x="138113" y="73343"/>
                </a:cubicBezTo>
                <a:cubicBezTo>
                  <a:pt x="144780" y="69533"/>
                  <a:pt x="151448" y="65723"/>
                  <a:pt x="156210" y="60960"/>
                </a:cubicBezTo>
                <a:cubicBezTo>
                  <a:pt x="162878" y="56198"/>
                  <a:pt x="168593" y="52388"/>
                  <a:pt x="173355" y="47625"/>
                </a:cubicBezTo>
                <a:cubicBezTo>
                  <a:pt x="178118" y="42863"/>
                  <a:pt x="181928" y="38100"/>
                  <a:pt x="185738" y="33338"/>
                </a:cubicBezTo>
                <a:cubicBezTo>
                  <a:pt x="187643" y="31433"/>
                  <a:pt x="188595" y="28575"/>
                  <a:pt x="190500" y="26670"/>
                </a:cubicBezTo>
                <a:cubicBezTo>
                  <a:pt x="191453" y="24765"/>
                  <a:pt x="193358" y="21908"/>
                  <a:pt x="194310" y="20003"/>
                </a:cubicBezTo>
                <a:cubicBezTo>
                  <a:pt x="197168" y="16193"/>
                  <a:pt x="199073" y="12383"/>
                  <a:pt x="200025" y="9525"/>
                </a:cubicBezTo>
                <a:cubicBezTo>
                  <a:pt x="202883" y="3810"/>
                  <a:pt x="204788" y="0"/>
                  <a:pt x="204788" y="0"/>
                </a:cubicBezTo>
                <a:lnTo>
                  <a:pt x="211455" y="2858"/>
                </a:lnTo>
                <a:cubicBezTo>
                  <a:pt x="211455" y="2858"/>
                  <a:pt x="209550" y="6668"/>
                  <a:pt x="206693" y="12383"/>
                </a:cubicBezTo>
                <a:cubicBezTo>
                  <a:pt x="204788" y="15240"/>
                  <a:pt x="202883" y="19050"/>
                  <a:pt x="200025" y="22860"/>
                </a:cubicBezTo>
                <a:cubicBezTo>
                  <a:pt x="199073" y="24765"/>
                  <a:pt x="197168" y="26670"/>
                  <a:pt x="196215" y="29528"/>
                </a:cubicBezTo>
                <a:cubicBezTo>
                  <a:pt x="194310" y="31433"/>
                  <a:pt x="192405" y="34290"/>
                  <a:pt x="191453" y="36195"/>
                </a:cubicBezTo>
                <a:cubicBezTo>
                  <a:pt x="187643" y="40958"/>
                  <a:pt x="183833" y="45720"/>
                  <a:pt x="179070" y="50483"/>
                </a:cubicBezTo>
                <a:cubicBezTo>
                  <a:pt x="174308" y="56198"/>
                  <a:pt x="168593" y="60007"/>
                  <a:pt x="162878" y="64770"/>
                </a:cubicBezTo>
                <a:cubicBezTo>
                  <a:pt x="157163" y="70485"/>
                  <a:pt x="150495" y="73343"/>
                  <a:pt x="143828" y="78105"/>
                </a:cubicBezTo>
                <a:cubicBezTo>
                  <a:pt x="137160" y="82868"/>
                  <a:pt x="129540" y="85725"/>
                  <a:pt x="122873" y="88583"/>
                </a:cubicBezTo>
                <a:cubicBezTo>
                  <a:pt x="116205" y="92393"/>
                  <a:pt x="107633" y="94298"/>
                  <a:pt x="100965" y="97155"/>
                </a:cubicBezTo>
                <a:cubicBezTo>
                  <a:pt x="93345" y="100013"/>
                  <a:pt x="85725" y="101918"/>
                  <a:pt x="79058" y="103823"/>
                </a:cubicBezTo>
                <a:cubicBezTo>
                  <a:pt x="64770" y="107633"/>
                  <a:pt x="51435" y="110490"/>
                  <a:pt x="40005" y="112395"/>
                </a:cubicBezTo>
                <a:cubicBezTo>
                  <a:pt x="17145" y="116205"/>
                  <a:pt x="1905" y="119063"/>
                  <a:pt x="1905" y="119063"/>
                </a:cubicBezTo>
                <a:lnTo>
                  <a:pt x="0" y="113348"/>
                </a:lnTo>
                <a:close/>
              </a:path>
            </a:pathLst>
          </a:custGeom>
          <a:solidFill>
            <a:schemeClr val="accent5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49AA802-98C8-4C71-9138-B8075DBBA026}"/>
              </a:ext>
            </a:extLst>
          </p:cNvPr>
          <p:cNvSpPr/>
          <p:nvPr userDrawn="1"/>
        </p:nvSpPr>
        <p:spPr>
          <a:xfrm rot="10800000">
            <a:off x="-854667" y="4563932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AC82518-DA05-407D-A5A0-81F662F68761}"/>
              </a:ext>
            </a:extLst>
          </p:cNvPr>
          <p:cNvSpPr/>
          <p:nvPr userDrawn="1"/>
        </p:nvSpPr>
        <p:spPr>
          <a:xfrm rot="5400000" flipH="1" flipV="1">
            <a:off x="-5511802" y="-4749806"/>
            <a:ext cx="20612102" cy="2603503"/>
          </a:xfrm>
          <a:custGeom>
            <a:avLst/>
            <a:gdLst>
              <a:gd name="connsiteX0" fmla="*/ 3160014 w 12192000"/>
              <a:gd name="connsiteY0" fmla="*/ 111 h 1431147"/>
              <a:gd name="connsiteX1" fmla="*/ 3793490 w 12192000"/>
              <a:gd name="connsiteY1" fmla="*/ 177657 h 1431147"/>
              <a:gd name="connsiteX2" fmla="*/ 4064000 w 12192000"/>
              <a:gd name="connsiteY2" fmla="*/ 124825 h 1431147"/>
              <a:gd name="connsiteX3" fmla="*/ 4064000 w 12192000"/>
              <a:gd name="connsiteY3" fmla="*/ 125079 h 1431147"/>
              <a:gd name="connsiteX4" fmla="*/ 4624832 w 12192000"/>
              <a:gd name="connsiteY4" fmla="*/ 160893 h 1431147"/>
              <a:gd name="connsiteX5" fmla="*/ 5554472 w 12192000"/>
              <a:gd name="connsiteY5" fmla="*/ 13573 h 1431147"/>
              <a:gd name="connsiteX6" fmla="*/ 6576314 w 12192000"/>
              <a:gd name="connsiteY6" fmla="*/ 137017 h 1431147"/>
              <a:gd name="connsiteX7" fmla="*/ 7224014 w 12192000"/>
              <a:gd name="connsiteY7" fmla="*/ 111 h 1431147"/>
              <a:gd name="connsiteX8" fmla="*/ 7857490 w 12192000"/>
              <a:gd name="connsiteY8" fmla="*/ 177657 h 1431147"/>
              <a:gd name="connsiteX9" fmla="*/ 8128000 w 12192000"/>
              <a:gd name="connsiteY9" fmla="*/ 140827 h 1431147"/>
              <a:gd name="connsiteX10" fmla="*/ 8128000 w 12192000"/>
              <a:gd name="connsiteY10" fmla="*/ 141081 h 1431147"/>
              <a:gd name="connsiteX11" fmla="*/ 8688832 w 12192000"/>
              <a:gd name="connsiteY11" fmla="*/ 160893 h 1431147"/>
              <a:gd name="connsiteX12" fmla="*/ 9618472 w 12192000"/>
              <a:gd name="connsiteY12" fmla="*/ 13573 h 1431147"/>
              <a:gd name="connsiteX13" fmla="*/ 10640314 w 12192000"/>
              <a:gd name="connsiteY13" fmla="*/ 137017 h 1431147"/>
              <a:gd name="connsiteX14" fmla="*/ 11288014 w 12192000"/>
              <a:gd name="connsiteY14" fmla="*/ 111 h 1431147"/>
              <a:gd name="connsiteX15" fmla="*/ 11921490 w 12192000"/>
              <a:gd name="connsiteY15" fmla="*/ 177657 h 1431147"/>
              <a:gd name="connsiteX16" fmla="*/ 12192000 w 12192000"/>
              <a:gd name="connsiteY16" fmla="*/ 140827 h 1431147"/>
              <a:gd name="connsiteX17" fmla="*/ 12192000 w 12192000"/>
              <a:gd name="connsiteY17" fmla="*/ 1431147 h 1431147"/>
              <a:gd name="connsiteX18" fmla="*/ 8128000 w 12192000"/>
              <a:gd name="connsiteY18" fmla="*/ 1431147 h 1431147"/>
              <a:gd name="connsiteX19" fmla="*/ 4064000 w 12192000"/>
              <a:gd name="connsiteY19" fmla="*/ 1431147 h 1431147"/>
              <a:gd name="connsiteX20" fmla="*/ 0 w 12192000"/>
              <a:gd name="connsiteY20" fmla="*/ 1431147 h 1431147"/>
              <a:gd name="connsiteX21" fmla="*/ 0 w 12192000"/>
              <a:gd name="connsiteY21" fmla="*/ 141081 h 1431147"/>
              <a:gd name="connsiteX22" fmla="*/ 560832 w 12192000"/>
              <a:gd name="connsiteY22" fmla="*/ 160893 h 1431147"/>
              <a:gd name="connsiteX23" fmla="*/ 1490472 w 12192000"/>
              <a:gd name="connsiteY23" fmla="*/ 13573 h 1431147"/>
              <a:gd name="connsiteX24" fmla="*/ 2512314 w 12192000"/>
              <a:gd name="connsiteY24" fmla="*/ 137017 h 1431147"/>
              <a:gd name="connsiteX25" fmla="*/ 3160014 w 12192000"/>
              <a:gd name="connsiteY25" fmla="*/ 111 h 143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1431147">
                <a:moveTo>
                  <a:pt x="3160014" y="111"/>
                </a:moveTo>
                <a:cubicBezTo>
                  <a:pt x="3418586" y="4175"/>
                  <a:pt x="3597657" y="157337"/>
                  <a:pt x="3793490" y="177657"/>
                </a:cubicBezTo>
                <a:cubicBezTo>
                  <a:pt x="3908045" y="189595"/>
                  <a:pt x="4064000" y="124825"/>
                  <a:pt x="4064000" y="124825"/>
                </a:cubicBezTo>
                <a:lnTo>
                  <a:pt x="4064000" y="125079"/>
                </a:lnTo>
                <a:cubicBezTo>
                  <a:pt x="4064000" y="125079"/>
                  <a:pt x="4227830" y="48117"/>
                  <a:pt x="4624832" y="160893"/>
                </a:cubicBezTo>
                <a:cubicBezTo>
                  <a:pt x="5007356" y="269351"/>
                  <a:pt x="5221987" y="17637"/>
                  <a:pt x="5554472" y="13573"/>
                </a:cubicBezTo>
                <a:cubicBezTo>
                  <a:pt x="5896610" y="9509"/>
                  <a:pt x="6320282" y="179689"/>
                  <a:pt x="6576314" y="137017"/>
                </a:cubicBezTo>
                <a:cubicBezTo>
                  <a:pt x="6767322" y="105013"/>
                  <a:pt x="6954012" y="-3953"/>
                  <a:pt x="7224014" y="111"/>
                </a:cubicBezTo>
                <a:cubicBezTo>
                  <a:pt x="7482586" y="4175"/>
                  <a:pt x="7661148" y="166227"/>
                  <a:pt x="7857490" y="177657"/>
                </a:cubicBezTo>
                <a:cubicBezTo>
                  <a:pt x="7991856" y="185531"/>
                  <a:pt x="8128000" y="140827"/>
                  <a:pt x="8128000" y="140827"/>
                </a:cubicBezTo>
                <a:lnTo>
                  <a:pt x="8128000" y="141081"/>
                </a:lnTo>
                <a:cubicBezTo>
                  <a:pt x="8128000" y="141081"/>
                  <a:pt x="8314690" y="89265"/>
                  <a:pt x="8688832" y="160893"/>
                </a:cubicBezTo>
                <a:cubicBezTo>
                  <a:pt x="9079484" y="235569"/>
                  <a:pt x="9285986" y="17637"/>
                  <a:pt x="9618472" y="13573"/>
                </a:cubicBezTo>
                <a:cubicBezTo>
                  <a:pt x="9960610" y="9509"/>
                  <a:pt x="10384282" y="179689"/>
                  <a:pt x="10640314" y="137017"/>
                </a:cubicBezTo>
                <a:cubicBezTo>
                  <a:pt x="10831322" y="105013"/>
                  <a:pt x="11018012" y="-3953"/>
                  <a:pt x="11288014" y="111"/>
                </a:cubicBezTo>
                <a:cubicBezTo>
                  <a:pt x="11546586" y="4175"/>
                  <a:pt x="11725656" y="157337"/>
                  <a:pt x="11921490" y="177657"/>
                </a:cubicBezTo>
                <a:cubicBezTo>
                  <a:pt x="12036044" y="189595"/>
                  <a:pt x="12192000" y="140827"/>
                  <a:pt x="12192000" y="140827"/>
                </a:cubicBezTo>
                <a:lnTo>
                  <a:pt x="12192000" y="1431147"/>
                </a:lnTo>
                <a:lnTo>
                  <a:pt x="8128000" y="1431147"/>
                </a:lnTo>
                <a:lnTo>
                  <a:pt x="4064000" y="1431147"/>
                </a:lnTo>
                <a:lnTo>
                  <a:pt x="0" y="1431147"/>
                </a:lnTo>
                <a:lnTo>
                  <a:pt x="0" y="141081"/>
                </a:lnTo>
                <a:cubicBezTo>
                  <a:pt x="0" y="141081"/>
                  <a:pt x="186690" y="89265"/>
                  <a:pt x="560832" y="160893"/>
                </a:cubicBezTo>
                <a:cubicBezTo>
                  <a:pt x="951484" y="235569"/>
                  <a:pt x="1157986" y="17637"/>
                  <a:pt x="1490472" y="13573"/>
                </a:cubicBezTo>
                <a:cubicBezTo>
                  <a:pt x="1832610" y="9509"/>
                  <a:pt x="2256282" y="179689"/>
                  <a:pt x="2512314" y="137017"/>
                </a:cubicBezTo>
                <a:cubicBezTo>
                  <a:pt x="2703323" y="105013"/>
                  <a:pt x="2890012" y="-3953"/>
                  <a:pt x="3160014" y="11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66000">
                <a:schemeClr val="accent2"/>
              </a:gs>
              <a:gs pos="33000">
                <a:schemeClr val="accent1"/>
              </a:gs>
              <a:gs pos="0">
                <a:schemeClr val="accent2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44B8E20-DAE2-4901-97D8-5681132F4226}"/>
              </a:ext>
            </a:extLst>
          </p:cNvPr>
          <p:cNvSpPr/>
          <p:nvPr userDrawn="1"/>
        </p:nvSpPr>
        <p:spPr>
          <a:xfrm rot="16200000" flipV="1">
            <a:off x="-9004299" y="-4749801"/>
            <a:ext cx="20612101" cy="2603502"/>
          </a:xfrm>
          <a:custGeom>
            <a:avLst/>
            <a:gdLst>
              <a:gd name="connsiteX0" fmla="*/ 1549146 w 12192000"/>
              <a:gd name="connsiteY0" fmla="*/ 17 h 1253507"/>
              <a:gd name="connsiteX1" fmla="*/ 2439670 w 12192000"/>
              <a:gd name="connsiteY1" fmla="*/ 146321 h 1253507"/>
              <a:gd name="connsiteX2" fmla="*/ 3081020 w 12192000"/>
              <a:gd name="connsiteY2" fmla="*/ 50817 h 1253507"/>
              <a:gd name="connsiteX3" fmla="*/ 3664712 w 12192000"/>
              <a:gd name="connsiteY3" fmla="*/ 173245 h 1253507"/>
              <a:gd name="connsiteX4" fmla="*/ 4064000 w 12192000"/>
              <a:gd name="connsiteY4" fmla="*/ 162323 h 1253507"/>
              <a:gd name="connsiteX5" fmla="*/ 4354322 w 12192000"/>
              <a:gd name="connsiteY5" fmla="*/ 144289 h 1253507"/>
              <a:gd name="connsiteX6" fmla="*/ 4887722 w 12192000"/>
              <a:gd name="connsiteY6" fmla="*/ 155211 h 1253507"/>
              <a:gd name="connsiteX7" fmla="*/ 5613146 w 12192000"/>
              <a:gd name="connsiteY7" fmla="*/ 17 h 1253507"/>
              <a:gd name="connsiteX8" fmla="*/ 6503670 w 12192000"/>
              <a:gd name="connsiteY8" fmla="*/ 146321 h 1253507"/>
              <a:gd name="connsiteX9" fmla="*/ 7145020 w 12192000"/>
              <a:gd name="connsiteY9" fmla="*/ 50817 h 1253507"/>
              <a:gd name="connsiteX10" fmla="*/ 7713980 w 12192000"/>
              <a:gd name="connsiteY10" fmla="*/ 209821 h 1253507"/>
              <a:gd name="connsiteX11" fmla="*/ 8128000 w 12192000"/>
              <a:gd name="connsiteY11" fmla="*/ 206011 h 1253507"/>
              <a:gd name="connsiteX12" fmla="*/ 8418322 w 12192000"/>
              <a:gd name="connsiteY12" fmla="*/ 144289 h 1253507"/>
              <a:gd name="connsiteX13" fmla="*/ 8951722 w 12192000"/>
              <a:gd name="connsiteY13" fmla="*/ 155211 h 1253507"/>
              <a:gd name="connsiteX14" fmla="*/ 9677146 w 12192000"/>
              <a:gd name="connsiteY14" fmla="*/ 17 h 1253507"/>
              <a:gd name="connsiteX15" fmla="*/ 10567670 w 12192000"/>
              <a:gd name="connsiteY15" fmla="*/ 146321 h 1253507"/>
              <a:gd name="connsiteX16" fmla="*/ 11209020 w 12192000"/>
              <a:gd name="connsiteY16" fmla="*/ 50817 h 1253507"/>
              <a:gd name="connsiteX17" fmla="*/ 11740896 w 12192000"/>
              <a:gd name="connsiteY17" fmla="*/ 186707 h 1253507"/>
              <a:gd name="connsiteX18" fmla="*/ 12192000 w 12192000"/>
              <a:gd name="connsiteY18" fmla="*/ 206011 h 1253507"/>
              <a:gd name="connsiteX19" fmla="*/ 12192000 w 12192000"/>
              <a:gd name="connsiteY19" fmla="*/ 1253507 h 1253507"/>
              <a:gd name="connsiteX20" fmla="*/ 8128000 w 12192000"/>
              <a:gd name="connsiteY20" fmla="*/ 1253507 h 1253507"/>
              <a:gd name="connsiteX21" fmla="*/ 4064000 w 12192000"/>
              <a:gd name="connsiteY21" fmla="*/ 1253507 h 1253507"/>
              <a:gd name="connsiteX22" fmla="*/ 0 w 12192000"/>
              <a:gd name="connsiteY22" fmla="*/ 1253507 h 1253507"/>
              <a:gd name="connsiteX23" fmla="*/ 0 w 12192000"/>
              <a:gd name="connsiteY23" fmla="*/ 206011 h 1253507"/>
              <a:gd name="connsiteX24" fmla="*/ 290322 w 12192000"/>
              <a:gd name="connsiteY24" fmla="*/ 144289 h 1253507"/>
              <a:gd name="connsiteX25" fmla="*/ 823722 w 12192000"/>
              <a:gd name="connsiteY25" fmla="*/ 155211 h 1253507"/>
              <a:gd name="connsiteX26" fmla="*/ 1549146 w 12192000"/>
              <a:gd name="connsiteY26" fmla="*/ 17 h 12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1253507">
                <a:moveTo>
                  <a:pt x="1549146" y="17"/>
                </a:moveTo>
                <a:cubicBezTo>
                  <a:pt x="1798574" y="1033"/>
                  <a:pt x="2042414" y="110507"/>
                  <a:pt x="2439670" y="146321"/>
                </a:cubicBezTo>
                <a:cubicBezTo>
                  <a:pt x="2799588" y="178833"/>
                  <a:pt x="2835402" y="81805"/>
                  <a:pt x="3081020" y="50817"/>
                </a:cubicBezTo>
                <a:cubicBezTo>
                  <a:pt x="3282442" y="25417"/>
                  <a:pt x="3402330" y="149877"/>
                  <a:pt x="3664712" y="173245"/>
                </a:cubicBezTo>
                <a:cubicBezTo>
                  <a:pt x="3918204" y="195597"/>
                  <a:pt x="3863340" y="190263"/>
                  <a:pt x="4064000" y="162323"/>
                </a:cubicBezTo>
                <a:cubicBezTo>
                  <a:pt x="4064000" y="162323"/>
                  <a:pt x="4156710" y="142765"/>
                  <a:pt x="4354322" y="144289"/>
                </a:cubicBezTo>
                <a:cubicBezTo>
                  <a:pt x="4523486" y="145813"/>
                  <a:pt x="4658614" y="217187"/>
                  <a:pt x="4887722" y="155211"/>
                </a:cubicBezTo>
                <a:cubicBezTo>
                  <a:pt x="5212588" y="67327"/>
                  <a:pt x="5309616" y="-1253"/>
                  <a:pt x="5613146" y="17"/>
                </a:cubicBezTo>
                <a:cubicBezTo>
                  <a:pt x="5862574" y="1033"/>
                  <a:pt x="6106414" y="110507"/>
                  <a:pt x="6503670" y="146321"/>
                </a:cubicBezTo>
                <a:cubicBezTo>
                  <a:pt x="6863588" y="178833"/>
                  <a:pt x="6899402" y="81805"/>
                  <a:pt x="7145020" y="50817"/>
                </a:cubicBezTo>
                <a:cubicBezTo>
                  <a:pt x="7346442" y="25417"/>
                  <a:pt x="7459980" y="140479"/>
                  <a:pt x="7713980" y="209821"/>
                </a:cubicBezTo>
                <a:cubicBezTo>
                  <a:pt x="7884414" y="256557"/>
                  <a:pt x="8006334" y="254779"/>
                  <a:pt x="8128000" y="206011"/>
                </a:cubicBezTo>
                <a:cubicBezTo>
                  <a:pt x="8128000" y="206011"/>
                  <a:pt x="8217916" y="149115"/>
                  <a:pt x="8418322" y="144289"/>
                </a:cubicBezTo>
                <a:cubicBezTo>
                  <a:pt x="8587486" y="140225"/>
                  <a:pt x="8722614" y="217187"/>
                  <a:pt x="8951722" y="155211"/>
                </a:cubicBezTo>
                <a:cubicBezTo>
                  <a:pt x="9276588" y="67327"/>
                  <a:pt x="9373616" y="-1253"/>
                  <a:pt x="9677146" y="17"/>
                </a:cubicBezTo>
                <a:cubicBezTo>
                  <a:pt x="9926574" y="1033"/>
                  <a:pt x="10170414" y="110507"/>
                  <a:pt x="10567670" y="146321"/>
                </a:cubicBezTo>
                <a:cubicBezTo>
                  <a:pt x="10927589" y="178833"/>
                  <a:pt x="10963402" y="81805"/>
                  <a:pt x="11209020" y="50817"/>
                </a:cubicBezTo>
                <a:cubicBezTo>
                  <a:pt x="11410442" y="25417"/>
                  <a:pt x="11489944" y="106697"/>
                  <a:pt x="11740896" y="186707"/>
                </a:cubicBezTo>
                <a:cubicBezTo>
                  <a:pt x="11903964" y="238523"/>
                  <a:pt x="12038584" y="277893"/>
                  <a:pt x="12192000" y="206011"/>
                </a:cubicBezTo>
                <a:lnTo>
                  <a:pt x="12192000" y="1253507"/>
                </a:lnTo>
                <a:lnTo>
                  <a:pt x="8128000" y="1253507"/>
                </a:lnTo>
                <a:lnTo>
                  <a:pt x="4064000" y="1253507"/>
                </a:lnTo>
                <a:lnTo>
                  <a:pt x="0" y="1253507"/>
                </a:lnTo>
                <a:lnTo>
                  <a:pt x="0" y="206011"/>
                </a:lnTo>
                <a:cubicBezTo>
                  <a:pt x="0" y="206011"/>
                  <a:pt x="89916" y="149115"/>
                  <a:pt x="290322" y="144289"/>
                </a:cubicBezTo>
                <a:cubicBezTo>
                  <a:pt x="459486" y="140225"/>
                  <a:pt x="594614" y="217187"/>
                  <a:pt x="823722" y="155211"/>
                </a:cubicBezTo>
                <a:cubicBezTo>
                  <a:pt x="1148588" y="67327"/>
                  <a:pt x="1245616" y="-1253"/>
                  <a:pt x="1549146" y="1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66000">
                <a:schemeClr val="accent2"/>
              </a:gs>
              <a:gs pos="33000">
                <a:schemeClr val="accent1"/>
              </a:gs>
              <a:gs pos="0">
                <a:schemeClr val="accent2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0566E2A-14E2-42F1-9D9E-B4F3C9EAC923}"/>
              </a:ext>
            </a:extLst>
          </p:cNvPr>
          <p:cNvSpPr/>
          <p:nvPr userDrawn="1"/>
        </p:nvSpPr>
        <p:spPr>
          <a:xfrm rot="16200000" flipH="1">
            <a:off x="-5264158" y="-4502156"/>
            <a:ext cx="20612111" cy="2108204"/>
          </a:xfrm>
          <a:custGeom>
            <a:avLst/>
            <a:gdLst>
              <a:gd name="connsiteX0" fmla="*/ 0 w 20612111"/>
              <a:gd name="connsiteY0" fmla="*/ 1408500 h 1408500"/>
              <a:gd name="connsiteX1" fmla="*/ 0 w 20612111"/>
              <a:gd name="connsiteY1" fmla="*/ 785280 h 1408500"/>
              <a:gd name="connsiteX2" fmla="*/ 3 w 20612111"/>
              <a:gd name="connsiteY2" fmla="*/ 785280 h 1408500"/>
              <a:gd name="connsiteX3" fmla="*/ 3 w 20612111"/>
              <a:gd name="connsiteY3" fmla="*/ 218152 h 1408500"/>
              <a:gd name="connsiteX4" fmla="*/ 1039198 w 20612111"/>
              <a:gd name="connsiteY4" fmla="*/ 198828 h 1408500"/>
              <a:gd name="connsiteX5" fmla="*/ 3391554 w 20612111"/>
              <a:gd name="connsiteY5" fmla="*/ 223305 h 1408500"/>
              <a:gd name="connsiteX6" fmla="*/ 4475838 w 20612111"/>
              <a:gd name="connsiteY6" fmla="*/ 225022 h 1408500"/>
              <a:gd name="connsiteX7" fmla="*/ 6319332 w 20612111"/>
              <a:gd name="connsiteY7" fmla="*/ 158033 h 1408500"/>
              <a:gd name="connsiteX8" fmla="*/ 6826463 w 20612111"/>
              <a:gd name="connsiteY8" fmla="*/ 224036 h 1408500"/>
              <a:gd name="connsiteX9" fmla="*/ 6870705 w 20612111"/>
              <a:gd name="connsiteY9" fmla="*/ 218581 h 1408500"/>
              <a:gd name="connsiteX10" fmla="*/ 6870705 w 20612111"/>
              <a:gd name="connsiteY10" fmla="*/ 218151 h 1408500"/>
              <a:gd name="connsiteX11" fmla="*/ 7909899 w 20612111"/>
              <a:gd name="connsiteY11" fmla="*/ 198828 h 1408500"/>
              <a:gd name="connsiteX12" fmla="*/ 10262256 w 20612111"/>
              <a:gd name="connsiteY12" fmla="*/ 223304 h 1408500"/>
              <a:gd name="connsiteX13" fmla="*/ 11346538 w 20612111"/>
              <a:gd name="connsiteY13" fmla="*/ 225022 h 1408500"/>
              <a:gd name="connsiteX14" fmla="*/ 12857663 w 20612111"/>
              <a:gd name="connsiteY14" fmla="*/ 211281 h 1408500"/>
              <a:gd name="connsiteX15" fmla="*/ 13741407 w 20612111"/>
              <a:gd name="connsiteY15" fmla="*/ 334524 h 1408500"/>
              <a:gd name="connsiteX16" fmla="*/ 14780601 w 20612111"/>
              <a:gd name="connsiteY16" fmla="*/ 198828 h 1408500"/>
              <a:gd name="connsiteX17" fmla="*/ 17132956 w 20612111"/>
              <a:gd name="connsiteY17" fmla="*/ 223305 h 1408500"/>
              <a:gd name="connsiteX18" fmla="*/ 18217240 w 20612111"/>
              <a:gd name="connsiteY18" fmla="*/ 225022 h 1408500"/>
              <a:gd name="connsiteX19" fmla="*/ 20060736 w 20612111"/>
              <a:gd name="connsiteY19" fmla="*/ 158033 h 1408500"/>
              <a:gd name="connsiteX20" fmla="*/ 20612108 w 20612111"/>
              <a:gd name="connsiteY20" fmla="*/ 218581 h 1408500"/>
              <a:gd name="connsiteX21" fmla="*/ 20612108 w 20612111"/>
              <a:gd name="connsiteY21" fmla="*/ 785281 h 1408500"/>
              <a:gd name="connsiteX22" fmla="*/ 20612111 w 20612111"/>
              <a:gd name="connsiteY22" fmla="*/ 785281 h 1408500"/>
              <a:gd name="connsiteX23" fmla="*/ 20612111 w 20612111"/>
              <a:gd name="connsiteY23" fmla="*/ 1408500 h 14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12111" h="1408500">
                <a:moveTo>
                  <a:pt x="0" y="1408500"/>
                </a:moveTo>
                <a:lnTo>
                  <a:pt x="0" y="785280"/>
                </a:lnTo>
                <a:lnTo>
                  <a:pt x="3" y="785280"/>
                </a:lnTo>
                <a:lnTo>
                  <a:pt x="3" y="218152"/>
                </a:lnTo>
                <a:cubicBezTo>
                  <a:pt x="3" y="218152"/>
                  <a:pt x="473224" y="88897"/>
                  <a:pt x="1039198" y="198828"/>
                </a:cubicBezTo>
                <a:cubicBezTo>
                  <a:pt x="1762770" y="339248"/>
                  <a:pt x="2240712" y="-150290"/>
                  <a:pt x="3391554" y="223305"/>
                </a:cubicBezTo>
                <a:cubicBezTo>
                  <a:pt x="3973418" y="412249"/>
                  <a:pt x="4153774" y="349124"/>
                  <a:pt x="4475838" y="225022"/>
                </a:cubicBezTo>
                <a:cubicBezTo>
                  <a:pt x="5213150" y="-59253"/>
                  <a:pt x="5818631" y="-20605"/>
                  <a:pt x="6319332" y="158033"/>
                </a:cubicBezTo>
                <a:cubicBezTo>
                  <a:pt x="6542845" y="237583"/>
                  <a:pt x="6741236" y="231866"/>
                  <a:pt x="6826463" y="224036"/>
                </a:cubicBezTo>
                <a:lnTo>
                  <a:pt x="6870705" y="218581"/>
                </a:lnTo>
                <a:lnTo>
                  <a:pt x="6870705" y="218151"/>
                </a:lnTo>
                <a:cubicBezTo>
                  <a:pt x="6870705" y="218151"/>
                  <a:pt x="7428521" y="89755"/>
                  <a:pt x="7909899" y="198828"/>
                </a:cubicBezTo>
                <a:cubicBezTo>
                  <a:pt x="8628746" y="361577"/>
                  <a:pt x="9111414" y="-150290"/>
                  <a:pt x="10262256" y="223304"/>
                </a:cubicBezTo>
                <a:cubicBezTo>
                  <a:pt x="10844118" y="412249"/>
                  <a:pt x="11026621" y="353848"/>
                  <a:pt x="11346538" y="225022"/>
                </a:cubicBezTo>
                <a:cubicBezTo>
                  <a:pt x="11921101" y="-6864"/>
                  <a:pt x="12450574" y="-130537"/>
                  <a:pt x="12857663" y="211281"/>
                </a:cubicBezTo>
                <a:cubicBezTo>
                  <a:pt x="13233405" y="526474"/>
                  <a:pt x="13741407" y="334524"/>
                  <a:pt x="13741407" y="334524"/>
                </a:cubicBezTo>
                <a:cubicBezTo>
                  <a:pt x="13741407" y="334524"/>
                  <a:pt x="14242109" y="108220"/>
                  <a:pt x="14780601" y="198828"/>
                </a:cubicBezTo>
                <a:cubicBezTo>
                  <a:pt x="15507607" y="321641"/>
                  <a:pt x="15982115" y="-150290"/>
                  <a:pt x="17132956" y="223305"/>
                </a:cubicBezTo>
                <a:cubicBezTo>
                  <a:pt x="17714820" y="412249"/>
                  <a:pt x="17895176" y="349124"/>
                  <a:pt x="18217240" y="225022"/>
                </a:cubicBezTo>
                <a:cubicBezTo>
                  <a:pt x="18954552" y="-59253"/>
                  <a:pt x="19560032" y="-20605"/>
                  <a:pt x="20060736" y="158033"/>
                </a:cubicBezTo>
                <a:cubicBezTo>
                  <a:pt x="20358752" y="264099"/>
                  <a:pt x="20612108" y="218581"/>
                  <a:pt x="20612108" y="218581"/>
                </a:cubicBezTo>
                <a:lnTo>
                  <a:pt x="20612108" y="785281"/>
                </a:lnTo>
                <a:lnTo>
                  <a:pt x="20612111" y="785281"/>
                </a:lnTo>
                <a:lnTo>
                  <a:pt x="20612111" y="140850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6000">
                <a:schemeClr val="accent1"/>
              </a:gs>
              <a:gs pos="33000">
                <a:schemeClr val="accent6"/>
              </a:gs>
              <a:gs pos="0">
                <a:schemeClr val="accent1"/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21BE14D-4FF3-405F-A2A8-F7BB7A76BC1A}"/>
              </a:ext>
            </a:extLst>
          </p:cNvPr>
          <p:cNvSpPr/>
          <p:nvPr userDrawn="1"/>
        </p:nvSpPr>
        <p:spPr>
          <a:xfrm rot="16200000" flipH="1">
            <a:off x="-4921258" y="-4159258"/>
            <a:ext cx="20612115" cy="1422399"/>
          </a:xfrm>
          <a:custGeom>
            <a:avLst/>
            <a:gdLst>
              <a:gd name="connsiteX0" fmla="*/ 6870706 w 20612115"/>
              <a:gd name="connsiteY0" fmla="*/ 1082275 h 1082275"/>
              <a:gd name="connsiteX1" fmla="*/ 6870706 w 20612115"/>
              <a:gd name="connsiteY1" fmla="*/ 326068 h 1082275"/>
              <a:gd name="connsiteX2" fmla="*/ 7724820 w 20612115"/>
              <a:gd name="connsiteY2" fmla="*/ 326068 h 1082275"/>
              <a:gd name="connsiteX3" fmla="*/ 10120979 w 20612115"/>
              <a:gd name="connsiteY3" fmla="*/ 250490 h 1082275"/>
              <a:gd name="connsiteX4" fmla="*/ 11675905 w 20612115"/>
              <a:gd name="connsiteY4" fmla="*/ 138841 h 1082275"/>
              <a:gd name="connsiteX5" fmla="*/ 13220954 w 20612115"/>
              <a:gd name="connsiteY5" fmla="*/ 182642 h 1082275"/>
              <a:gd name="connsiteX6" fmla="*/ 13741410 w 20612115"/>
              <a:gd name="connsiteY6" fmla="*/ 326068 h 1082275"/>
              <a:gd name="connsiteX7" fmla="*/ 14595524 w 20612115"/>
              <a:gd name="connsiteY7" fmla="*/ 326068 h 1082275"/>
              <a:gd name="connsiteX8" fmla="*/ 16991683 w 20612115"/>
              <a:gd name="connsiteY8" fmla="*/ 250490 h 1082275"/>
              <a:gd name="connsiteX9" fmla="*/ 18546610 w 20612115"/>
              <a:gd name="connsiteY9" fmla="*/ 138841 h 1082275"/>
              <a:gd name="connsiteX10" fmla="*/ 20091659 w 20612115"/>
              <a:gd name="connsiteY10" fmla="*/ 182642 h 1082275"/>
              <a:gd name="connsiteX11" fmla="*/ 20612115 w 20612115"/>
              <a:gd name="connsiteY11" fmla="*/ 326068 h 1082275"/>
              <a:gd name="connsiteX12" fmla="*/ 20612115 w 20612115"/>
              <a:gd name="connsiteY12" fmla="*/ 1082275 h 1082275"/>
              <a:gd name="connsiteX13" fmla="*/ 13741410 w 20612115"/>
              <a:gd name="connsiteY13" fmla="*/ 1082275 h 1082275"/>
              <a:gd name="connsiteX14" fmla="*/ 0 w 20612115"/>
              <a:gd name="connsiteY14" fmla="*/ 1082275 h 1082275"/>
              <a:gd name="connsiteX15" fmla="*/ 0 w 20612115"/>
              <a:gd name="connsiteY15" fmla="*/ 326068 h 1082275"/>
              <a:gd name="connsiteX16" fmla="*/ 854114 w 20612115"/>
              <a:gd name="connsiteY16" fmla="*/ 326068 h 1082275"/>
              <a:gd name="connsiteX17" fmla="*/ 3250273 w 20612115"/>
              <a:gd name="connsiteY17" fmla="*/ 250490 h 1082275"/>
              <a:gd name="connsiteX18" fmla="*/ 4805200 w 20612115"/>
              <a:gd name="connsiteY18" fmla="*/ 138841 h 1082275"/>
              <a:gd name="connsiteX19" fmla="*/ 6350249 w 20612115"/>
              <a:gd name="connsiteY19" fmla="*/ 182642 h 1082275"/>
              <a:gd name="connsiteX20" fmla="*/ 6870706 w 20612115"/>
              <a:gd name="connsiteY20" fmla="*/ 326068 h 1082275"/>
              <a:gd name="connsiteX21" fmla="*/ 6870706 w 20612115"/>
              <a:gd name="connsiteY21" fmla="*/ 1082275 h 108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12115" h="1082275">
                <a:moveTo>
                  <a:pt x="6870706" y="1082275"/>
                </a:moveTo>
                <a:lnTo>
                  <a:pt x="6870706" y="326068"/>
                </a:lnTo>
                <a:cubicBezTo>
                  <a:pt x="6870706" y="326068"/>
                  <a:pt x="7321167" y="366433"/>
                  <a:pt x="7724820" y="326068"/>
                </a:cubicBezTo>
                <a:cubicBezTo>
                  <a:pt x="8329012" y="265520"/>
                  <a:pt x="9051725" y="-208559"/>
                  <a:pt x="10120979" y="250490"/>
                </a:cubicBezTo>
                <a:cubicBezTo>
                  <a:pt x="10120979" y="250490"/>
                  <a:pt x="10661188" y="492683"/>
                  <a:pt x="11675905" y="138841"/>
                </a:cubicBezTo>
                <a:cubicBezTo>
                  <a:pt x="12533025" y="-160464"/>
                  <a:pt x="13034157" y="105776"/>
                  <a:pt x="13220954" y="182642"/>
                </a:cubicBezTo>
                <a:cubicBezTo>
                  <a:pt x="13533142" y="311038"/>
                  <a:pt x="13741410" y="326068"/>
                  <a:pt x="13741410" y="326068"/>
                </a:cubicBezTo>
                <a:cubicBezTo>
                  <a:pt x="13741410" y="326068"/>
                  <a:pt x="14191871" y="366433"/>
                  <a:pt x="14595524" y="326068"/>
                </a:cubicBezTo>
                <a:cubicBezTo>
                  <a:pt x="15199717" y="265520"/>
                  <a:pt x="15922430" y="-208559"/>
                  <a:pt x="16991683" y="250490"/>
                </a:cubicBezTo>
                <a:cubicBezTo>
                  <a:pt x="16991683" y="250490"/>
                  <a:pt x="17531892" y="492683"/>
                  <a:pt x="18546610" y="138841"/>
                </a:cubicBezTo>
                <a:cubicBezTo>
                  <a:pt x="19403730" y="-160464"/>
                  <a:pt x="19904862" y="105776"/>
                  <a:pt x="20091659" y="182642"/>
                </a:cubicBezTo>
                <a:cubicBezTo>
                  <a:pt x="20403847" y="311038"/>
                  <a:pt x="20612115" y="326068"/>
                  <a:pt x="20612115" y="326068"/>
                </a:cubicBezTo>
                <a:lnTo>
                  <a:pt x="20612115" y="1082275"/>
                </a:lnTo>
                <a:lnTo>
                  <a:pt x="13741410" y="1082275"/>
                </a:lnTo>
                <a:close/>
                <a:moveTo>
                  <a:pt x="0" y="1082275"/>
                </a:moveTo>
                <a:lnTo>
                  <a:pt x="0" y="326068"/>
                </a:lnTo>
                <a:cubicBezTo>
                  <a:pt x="0" y="326068"/>
                  <a:pt x="450461" y="366433"/>
                  <a:pt x="854114" y="326068"/>
                </a:cubicBezTo>
                <a:cubicBezTo>
                  <a:pt x="1458307" y="265520"/>
                  <a:pt x="2181020" y="-208559"/>
                  <a:pt x="3250273" y="250490"/>
                </a:cubicBezTo>
                <a:cubicBezTo>
                  <a:pt x="3250273" y="250490"/>
                  <a:pt x="3790482" y="492683"/>
                  <a:pt x="4805200" y="138841"/>
                </a:cubicBezTo>
                <a:cubicBezTo>
                  <a:pt x="5662320" y="-160464"/>
                  <a:pt x="6163452" y="105776"/>
                  <a:pt x="6350249" y="182642"/>
                </a:cubicBezTo>
                <a:cubicBezTo>
                  <a:pt x="6662437" y="311038"/>
                  <a:pt x="6870706" y="326068"/>
                  <a:pt x="6870706" y="326068"/>
                </a:cubicBezTo>
                <a:lnTo>
                  <a:pt x="6870706" y="1082275"/>
                </a:lnTo>
                <a:close/>
              </a:path>
            </a:pathLst>
          </a:cu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33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6BD369A-75C5-48F3-80A4-72588A4DBD09}"/>
              </a:ext>
            </a:extLst>
          </p:cNvPr>
          <p:cNvSpPr/>
          <p:nvPr userDrawn="1"/>
        </p:nvSpPr>
        <p:spPr>
          <a:xfrm rot="5400000">
            <a:off x="-9234039" y="-4520070"/>
            <a:ext cx="20612109" cy="2144030"/>
          </a:xfrm>
          <a:custGeom>
            <a:avLst/>
            <a:gdLst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70704 w 20612109"/>
              <a:gd name="connsiteY11" fmla="*/ 290562 h 1765188"/>
              <a:gd name="connsiteX12" fmla="*/ 6891815 w 20612109"/>
              <a:gd name="connsiteY12" fmla="*/ 285553 h 1765188"/>
              <a:gd name="connsiteX13" fmla="*/ 7678871 w 20612109"/>
              <a:gd name="connsiteY13" fmla="*/ 278109 h 1765188"/>
              <a:gd name="connsiteX14" fmla="*/ 8520961 w 20612109"/>
              <a:gd name="connsiteY14" fmla="*/ 49658 h 1765188"/>
              <a:gd name="connsiteX15" fmla="*/ 9831118 w 20612109"/>
              <a:gd name="connsiteY15" fmla="*/ 243326 h 1765188"/>
              <a:gd name="connsiteX16" fmla="*/ 10701549 w 20612109"/>
              <a:gd name="connsiteY16" fmla="*/ 130389 h 1765188"/>
              <a:gd name="connsiteX17" fmla="*/ 12129796 w 20612109"/>
              <a:gd name="connsiteY17" fmla="*/ 165172 h 1765188"/>
              <a:gd name="connsiteX18" fmla="*/ 13218373 w 20612109"/>
              <a:gd name="connsiteY18" fmla="*/ 172901 h 1765188"/>
              <a:gd name="connsiteX19" fmla="*/ 13741834 w 20612109"/>
              <a:gd name="connsiteY19" fmla="*/ 321051 h 1765188"/>
              <a:gd name="connsiteX20" fmla="*/ 13741834 w 20612109"/>
              <a:gd name="connsiteY20" fmla="*/ 321539 h 1765188"/>
              <a:gd name="connsiteX21" fmla="*/ 13772638 w 20612109"/>
              <a:gd name="connsiteY21" fmla="*/ 325721 h 1765188"/>
              <a:gd name="connsiteX22" fmla="*/ 14399274 w 20612109"/>
              <a:gd name="connsiteY22" fmla="*/ 314610 h 1765188"/>
              <a:gd name="connsiteX23" fmla="*/ 15391232 w 20612109"/>
              <a:gd name="connsiteY23" fmla="*/ 49658 h 1765188"/>
              <a:gd name="connsiteX24" fmla="*/ 16701389 w 20612109"/>
              <a:gd name="connsiteY24" fmla="*/ 243326 h 1765188"/>
              <a:gd name="connsiteX25" fmla="*/ 17571821 w 20612109"/>
              <a:gd name="connsiteY25" fmla="*/ 130389 h 1765188"/>
              <a:gd name="connsiteX26" fmla="*/ 19000069 w 20612109"/>
              <a:gd name="connsiteY26" fmla="*/ 165172 h 1765188"/>
              <a:gd name="connsiteX27" fmla="*/ 20088645 w 20612109"/>
              <a:gd name="connsiteY27" fmla="*/ 172902 h 1765188"/>
              <a:gd name="connsiteX28" fmla="*/ 20612107 w 20612109"/>
              <a:gd name="connsiteY28" fmla="*/ 290562 h 1765188"/>
              <a:gd name="connsiteX29" fmla="*/ 20612107 w 20612109"/>
              <a:gd name="connsiteY29" fmla="*/ 561894 h 1765188"/>
              <a:gd name="connsiteX30" fmla="*/ 20612109 w 20612109"/>
              <a:gd name="connsiteY30" fmla="*/ 561894 h 1765188"/>
              <a:gd name="connsiteX31" fmla="*/ 20612109 w 20612109"/>
              <a:gd name="connsiteY31" fmla="*/ 1765188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91815 w 20612109"/>
              <a:gd name="connsiteY11" fmla="*/ 285553 h 1765188"/>
              <a:gd name="connsiteX12" fmla="*/ 7678871 w 20612109"/>
              <a:gd name="connsiteY12" fmla="*/ 278109 h 1765188"/>
              <a:gd name="connsiteX13" fmla="*/ 8520961 w 20612109"/>
              <a:gd name="connsiteY13" fmla="*/ 49658 h 1765188"/>
              <a:gd name="connsiteX14" fmla="*/ 9831118 w 20612109"/>
              <a:gd name="connsiteY14" fmla="*/ 243326 h 1765188"/>
              <a:gd name="connsiteX15" fmla="*/ 10701549 w 20612109"/>
              <a:gd name="connsiteY15" fmla="*/ 130389 h 1765188"/>
              <a:gd name="connsiteX16" fmla="*/ 12129796 w 20612109"/>
              <a:gd name="connsiteY16" fmla="*/ 165172 h 1765188"/>
              <a:gd name="connsiteX17" fmla="*/ 13218373 w 20612109"/>
              <a:gd name="connsiteY17" fmla="*/ 172901 h 1765188"/>
              <a:gd name="connsiteX18" fmla="*/ 13741834 w 20612109"/>
              <a:gd name="connsiteY18" fmla="*/ 321051 h 1765188"/>
              <a:gd name="connsiteX19" fmla="*/ 13741834 w 20612109"/>
              <a:gd name="connsiteY19" fmla="*/ 321539 h 1765188"/>
              <a:gd name="connsiteX20" fmla="*/ 13772638 w 20612109"/>
              <a:gd name="connsiteY20" fmla="*/ 325721 h 1765188"/>
              <a:gd name="connsiteX21" fmla="*/ 14399274 w 20612109"/>
              <a:gd name="connsiteY21" fmla="*/ 314610 h 1765188"/>
              <a:gd name="connsiteX22" fmla="*/ 15391232 w 20612109"/>
              <a:gd name="connsiteY22" fmla="*/ 49658 h 1765188"/>
              <a:gd name="connsiteX23" fmla="*/ 16701389 w 20612109"/>
              <a:gd name="connsiteY23" fmla="*/ 243326 h 1765188"/>
              <a:gd name="connsiteX24" fmla="*/ 17571821 w 20612109"/>
              <a:gd name="connsiteY24" fmla="*/ 130389 h 1765188"/>
              <a:gd name="connsiteX25" fmla="*/ 19000069 w 20612109"/>
              <a:gd name="connsiteY25" fmla="*/ 165172 h 1765188"/>
              <a:gd name="connsiteX26" fmla="*/ 20088645 w 20612109"/>
              <a:gd name="connsiteY26" fmla="*/ 172902 h 1765188"/>
              <a:gd name="connsiteX27" fmla="*/ 20612107 w 20612109"/>
              <a:gd name="connsiteY27" fmla="*/ 290562 h 1765188"/>
              <a:gd name="connsiteX28" fmla="*/ 20612107 w 20612109"/>
              <a:gd name="connsiteY28" fmla="*/ 561894 h 1765188"/>
              <a:gd name="connsiteX29" fmla="*/ 20612109 w 20612109"/>
              <a:gd name="connsiteY29" fmla="*/ 561894 h 1765188"/>
              <a:gd name="connsiteX30" fmla="*/ 20612109 w 20612109"/>
              <a:gd name="connsiteY30" fmla="*/ 1765188 h 1765188"/>
              <a:gd name="connsiteX31" fmla="*/ 0 w 20612109"/>
              <a:gd name="connsiteY31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47332 h 1747333"/>
              <a:gd name="connsiteX1" fmla="*/ 0 w 20612109"/>
              <a:gd name="connsiteY1" fmla="*/ 544038 h 1747333"/>
              <a:gd name="connsiteX2" fmla="*/ 2 w 20612109"/>
              <a:gd name="connsiteY2" fmla="*/ 544038 h 1747333"/>
              <a:gd name="connsiteX3" fmla="*/ 2 w 20612109"/>
              <a:gd name="connsiteY3" fmla="*/ 272706 h 1747333"/>
              <a:gd name="connsiteX4" fmla="*/ 1649830 w 20612109"/>
              <a:gd name="connsiteY4" fmla="*/ 884 h 1747333"/>
              <a:gd name="connsiteX5" fmla="*/ 2959986 w 20612109"/>
              <a:gd name="connsiteY5" fmla="*/ 194552 h 1747333"/>
              <a:gd name="connsiteX6" fmla="*/ 3830418 w 20612109"/>
              <a:gd name="connsiteY6" fmla="*/ 82045 h 1747333"/>
              <a:gd name="connsiteX7" fmla="*/ 5258666 w 20612109"/>
              <a:gd name="connsiteY7" fmla="*/ 116827 h 1747333"/>
              <a:gd name="connsiteX8" fmla="*/ 6347243 w 20612109"/>
              <a:gd name="connsiteY8" fmla="*/ 124557 h 1747333"/>
              <a:gd name="connsiteX9" fmla="*/ 6870704 w 20612109"/>
              <a:gd name="connsiteY9" fmla="*/ 241788 h 1747333"/>
              <a:gd name="connsiteX10" fmla="*/ 7678871 w 20612109"/>
              <a:gd name="connsiteY10" fmla="*/ 260254 h 1747333"/>
              <a:gd name="connsiteX11" fmla="*/ 8520961 w 20612109"/>
              <a:gd name="connsiteY11" fmla="*/ 31803 h 1747333"/>
              <a:gd name="connsiteX12" fmla="*/ 9831118 w 20612109"/>
              <a:gd name="connsiteY12" fmla="*/ 225471 h 1747333"/>
              <a:gd name="connsiteX13" fmla="*/ 10701549 w 20612109"/>
              <a:gd name="connsiteY13" fmla="*/ 112534 h 1747333"/>
              <a:gd name="connsiteX14" fmla="*/ 12129796 w 20612109"/>
              <a:gd name="connsiteY14" fmla="*/ 147317 h 1747333"/>
              <a:gd name="connsiteX15" fmla="*/ 13218373 w 20612109"/>
              <a:gd name="connsiteY15" fmla="*/ 155046 h 1747333"/>
              <a:gd name="connsiteX16" fmla="*/ 13741834 w 20612109"/>
              <a:gd name="connsiteY16" fmla="*/ 303196 h 1747333"/>
              <a:gd name="connsiteX17" fmla="*/ 13741834 w 20612109"/>
              <a:gd name="connsiteY17" fmla="*/ 303684 h 1747333"/>
              <a:gd name="connsiteX18" fmla="*/ 13772638 w 20612109"/>
              <a:gd name="connsiteY18" fmla="*/ 307866 h 1747333"/>
              <a:gd name="connsiteX19" fmla="*/ 14399274 w 20612109"/>
              <a:gd name="connsiteY19" fmla="*/ 296755 h 1747333"/>
              <a:gd name="connsiteX20" fmla="*/ 15391232 w 20612109"/>
              <a:gd name="connsiteY20" fmla="*/ 31803 h 1747333"/>
              <a:gd name="connsiteX21" fmla="*/ 16701389 w 20612109"/>
              <a:gd name="connsiteY21" fmla="*/ 225471 h 1747333"/>
              <a:gd name="connsiteX22" fmla="*/ 17571821 w 20612109"/>
              <a:gd name="connsiteY22" fmla="*/ 112534 h 1747333"/>
              <a:gd name="connsiteX23" fmla="*/ 19000069 w 20612109"/>
              <a:gd name="connsiteY23" fmla="*/ 147317 h 1747333"/>
              <a:gd name="connsiteX24" fmla="*/ 20088645 w 20612109"/>
              <a:gd name="connsiteY24" fmla="*/ 155047 h 1747333"/>
              <a:gd name="connsiteX25" fmla="*/ 20612107 w 20612109"/>
              <a:gd name="connsiteY25" fmla="*/ 272707 h 1747333"/>
              <a:gd name="connsiteX26" fmla="*/ 20612107 w 20612109"/>
              <a:gd name="connsiteY26" fmla="*/ 544039 h 1747333"/>
              <a:gd name="connsiteX27" fmla="*/ 20612109 w 20612109"/>
              <a:gd name="connsiteY27" fmla="*/ 544039 h 1747333"/>
              <a:gd name="connsiteX28" fmla="*/ 20612109 w 20612109"/>
              <a:gd name="connsiteY28" fmla="*/ 1747333 h 1747333"/>
              <a:gd name="connsiteX29" fmla="*/ 0 w 20612109"/>
              <a:gd name="connsiteY29" fmla="*/ 1747332 h 1747333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54246 h 1754247"/>
              <a:gd name="connsiteX1" fmla="*/ 0 w 20612109"/>
              <a:gd name="connsiteY1" fmla="*/ 550952 h 1754247"/>
              <a:gd name="connsiteX2" fmla="*/ 2 w 20612109"/>
              <a:gd name="connsiteY2" fmla="*/ 550952 h 1754247"/>
              <a:gd name="connsiteX3" fmla="*/ 2 w 20612109"/>
              <a:gd name="connsiteY3" fmla="*/ 279620 h 1754247"/>
              <a:gd name="connsiteX4" fmla="*/ 1649830 w 20612109"/>
              <a:gd name="connsiteY4" fmla="*/ 7798 h 1754247"/>
              <a:gd name="connsiteX5" fmla="*/ 2959986 w 20612109"/>
              <a:gd name="connsiteY5" fmla="*/ 201466 h 1754247"/>
              <a:gd name="connsiteX6" fmla="*/ 3830418 w 20612109"/>
              <a:gd name="connsiteY6" fmla="*/ 88959 h 1754247"/>
              <a:gd name="connsiteX7" fmla="*/ 5258666 w 20612109"/>
              <a:gd name="connsiteY7" fmla="*/ 123741 h 1754247"/>
              <a:gd name="connsiteX8" fmla="*/ 6347243 w 20612109"/>
              <a:gd name="connsiteY8" fmla="*/ 131471 h 1754247"/>
              <a:gd name="connsiteX9" fmla="*/ 6870704 w 20612109"/>
              <a:gd name="connsiteY9" fmla="*/ 248702 h 1754247"/>
              <a:gd name="connsiteX10" fmla="*/ 7678871 w 20612109"/>
              <a:gd name="connsiteY10" fmla="*/ 267168 h 1754247"/>
              <a:gd name="connsiteX11" fmla="*/ 8520961 w 20612109"/>
              <a:gd name="connsiteY11" fmla="*/ 38717 h 1754247"/>
              <a:gd name="connsiteX12" fmla="*/ 9831118 w 20612109"/>
              <a:gd name="connsiteY12" fmla="*/ 232385 h 1754247"/>
              <a:gd name="connsiteX13" fmla="*/ 10701549 w 20612109"/>
              <a:gd name="connsiteY13" fmla="*/ 119448 h 1754247"/>
              <a:gd name="connsiteX14" fmla="*/ 12129796 w 20612109"/>
              <a:gd name="connsiteY14" fmla="*/ 154231 h 1754247"/>
              <a:gd name="connsiteX15" fmla="*/ 13218373 w 20612109"/>
              <a:gd name="connsiteY15" fmla="*/ 161960 h 1754247"/>
              <a:gd name="connsiteX16" fmla="*/ 13741834 w 20612109"/>
              <a:gd name="connsiteY16" fmla="*/ 310110 h 1754247"/>
              <a:gd name="connsiteX17" fmla="*/ 13741834 w 20612109"/>
              <a:gd name="connsiteY17" fmla="*/ 310598 h 1754247"/>
              <a:gd name="connsiteX18" fmla="*/ 13772638 w 20612109"/>
              <a:gd name="connsiteY18" fmla="*/ 314780 h 1754247"/>
              <a:gd name="connsiteX19" fmla="*/ 14399274 w 20612109"/>
              <a:gd name="connsiteY19" fmla="*/ 303669 h 1754247"/>
              <a:gd name="connsiteX20" fmla="*/ 15391232 w 20612109"/>
              <a:gd name="connsiteY20" fmla="*/ 38717 h 1754247"/>
              <a:gd name="connsiteX21" fmla="*/ 16701389 w 20612109"/>
              <a:gd name="connsiteY21" fmla="*/ 232385 h 1754247"/>
              <a:gd name="connsiteX22" fmla="*/ 17571821 w 20612109"/>
              <a:gd name="connsiteY22" fmla="*/ 119448 h 1754247"/>
              <a:gd name="connsiteX23" fmla="*/ 19000069 w 20612109"/>
              <a:gd name="connsiteY23" fmla="*/ 154231 h 1754247"/>
              <a:gd name="connsiteX24" fmla="*/ 20088645 w 20612109"/>
              <a:gd name="connsiteY24" fmla="*/ 161961 h 1754247"/>
              <a:gd name="connsiteX25" fmla="*/ 20612107 w 20612109"/>
              <a:gd name="connsiteY25" fmla="*/ 279621 h 1754247"/>
              <a:gd name="connsiteX26" fmla="*/ 20612107 w 20612109"/>
              <a:gd name="connsiteY26" fmla="*/ 550953 h 1754247"/>
              <a:gd name="connsiteX27" fmla="*/ 20612109 w 20612109"/>
              <a:gd name="connsiteY27" fmla="*/ 550953 h 1754247"/>
              <a:gd name="connsiteX28" fmla="*/ 20612109 w 20612109"/>
              <a:gd name="connsiteY28" fmla="*/ 1754247 h 1754247"/>
              <a:gd name="connsiteX29" fmla="*/ 0 w 20612109"/>
              <a:gd name="connsiteY29" fmla="*/ 1754246 h 1754247"/>
              <a:gd name="connsiteX0" fmla="*/ 0 w 20612109"/>
              <a:gd name="connsiteY0" fmla="*/ 1799568 h 1799569"/>
              <a:gd name="connsiteX1" fmla="*/ 0 w 20612109"/>
              <a:gd name="connsiteY1" fmla="*/ 596274 h 1799569"/>
              <a:gd name="connsiteX2" fmla="*/ 2 w 20612109"/>
              <a:gd name="connsiteY2" fmla="*/ 596274 h 1799569"/>
              <a:gd name="connsiteX3" fmla="*/ 2 w 20612109"/>
              <a:gd name="connsiteY3" fmla="*/ 324942 h 1799569"/>
              <a:gd name="connsiteX4" fmla="*/ 1452980 w 20612109"/>
              <a:gd name="connsiteY4" fmla="*/ 5268 h 1799569"/>
              <a:gd name="connsiteX5" fmla="*/ 2959986 w 20612109"/>
              <a:gd name="connsiteY5" fmla="*/ 246788 h 1799569"/>
              <a:gd name="connsiteX6" fmla="*/ 3830418 w 20612109"/>
              <a:gd name="connsiteY6" fmla="*/ 134281 h 1799569"/>
              <a:gd name="connsiteX7" fmla="*/ 5258666 w 20612109"/>
              <a:gd name="connsiteY7" fmla="*/ 169063 h 1799569"/>
              <a:gd name="connsiteX8" fmla="*/ 6347243 w 20612109"/>
              <a:gd name="connsiteY8" fmla="*/ 176793 h 1799569"/>
              <a:gd name="connsiteX9" fmla="*/ 6870704 w 20612109"/>
              <a:gd name="connsiteY9" fmla="*/ 294024 h 1799569"/>
              <a:gd name="connsiteX10" fmla="*/ 7678871 w 20612109"/>
              <a:gd name="connsiteY10" fmla="*/ 312490 h 1799569"/>
              <a:gd name="connsiteX11" fmla="*/ 8520961 w 20612109"/>
              <a:gd name="connsiteY11" fmla="*/ 84039 h 1799569"/>
              <a:gd name="connsiteX12" fmla="*/ 9831118 w 20612109"/>
              <a:gd name="connsiteY12" fmla="*/ 277707 h 1799569"/>
              <a:gd name="connsiteX13" fmla="*/ 10701549 w 20612109"/>
              <a:gd name="connsiteY13" fmla="*/ 164770 h 1799569"/>
              <a:gd name="connsiteX14" fmla="*/ 12129796 w 20612109"/>
              <a:gd name="connsiteY14" fmla="*/ 199553 h 1799569"/>
              <a:gd name="connsiteX15" fmla="*/ 13218373 w 20612109"/>
              <a:gd name="connsiteY15" fmla="*/ 207282 h 1799569"/>
              <a:gd name="connsiteX16" fmla="*/ 13741834 w 20612109"/>
              <a:gd name="connsiteY16" fmla="*/ 355432 h 1799569"/>
              <a:gd name="connsiteX17" fmla="*/ 13741834 w 20612109"/>
              <a:gd name="connsiteY17" fmla="*/ 355920 h 1799569"/>
              <a:gd name="connsiteX18" fmla="*/ 13772638 w 20612109"/>
              <a:gd name="connsiteY18" fmla="*/ 360102 h 1799569"/>
              <a:gd name="connsiteX19" fmla="*/ 14399274 w 20612109"/>
              <a:gd name="connsiteY19" fmla="*/ 348991 h 1799569"/>
              <a:gd name="connsiteX20" fmla="*/ 15391232 w 20612109"/>
              <a:gd name="connsiteY20" fmla="*/ 84039 h 1799569"/>
              <a:gd name="connsiteX21" fmla="*/ 16701389 w 20612109"/>
              <a:gd name="connsiteY21" fmla="*/ 277707 h 1799569"/>
              <a:gd name="connsiteX22" fmla="*/ 17571821 w 20612109"/>
              <a:gd name="connsiteY22" fmla="*/ 164770 h 1799569"/>
              <a:gd name="connsiteX23" fmla="*/ 19000069 w 20612109"/>
              <a:gd name="connsiteY23" fmla="*/ 199553 h 1799569"/>
              <a:gd name="connsiteX24" fmla="*/ 20088645 w 20612109"/>
              <a:gd name="connsiteY24" fmla="*/ 207283 h 1799569"/>
              <a:gd name="connsiteX25" fmla="*/ 20612107 w 20612109"/>
              <a:gd name="connsiteY25" fmla="*/ 324943 h 1799569"/>
              <a:gd name="connsiteX26" fmla="*/ 20612107 w 20612109"/>
              <a:gd name="connsiteY26" fmla="*/ 596275 h 1799569"/>
              <a:gd name="connsiteX27" fmla="*/ 20612109 w 20612109"/>
              <a:gd name="connsiteY27" fmla="*/ 596275 h 1799569"/>
              <a:gd name="connsiteX28" fmla="*/ 20612109 w 20612109"/>
              <a:gd name="connsiteY28" fmla="*/ 1799569 h 1799569"/>
              <a:gd name="connsiteX29" fmla="*/ 0 w 20612109"/>
              <a:gd name="connsiteY29" fmla="*/ 1799568 h 1799569"/>
              <a:gd name="connsiteX0" fmla="*/ 0 w 20612109"/>
              <a:gd name="connsiteY0" fmla="*/ 1795186 h 1795187"/>
              <a:gd name="connsiteX1" fmla="*/ 0 w 20612109"/>
              <a:gd name="connsiteY1" fmla="*/ 591892 h 1795187"/>
              <a:gd name="connsiteX2" fmla="*/ 2 w 20612109"/>
              <a:gd name="connsiteY2" fmla="*/ 591892 h 1795187"/>
              <a:gd name="connsiteX3" fmla="*/ 2 w 20612109"/>
              <a:gd name="connsiteY3" fmla="*/ 320560 h 1795187"/>
              <a:gd name="connsiteX4" fmla="*/ 1452980 w 20612109"/>
              <a:gd name="connsiteY4" fmla="*/ 886 h 1795187"/>
              <a:gd name="connsiteX5" fmla="*/ 2959986 w 20612109"/>
              <a:gd name="connsiteY5" fmla="*/ 242406 h 1795187"/>
              <a:gd name="connsiteX6" fmla="*/ 3830418 w 20612109"/>
              <a:gd name="connsiteY6" fmla="*/ 129899 h 1795187"/>
              <a:gd name="connsiteX7" fmla="*/ 5258666 w 20612109"/>
              <a:gd name="connsiteY7" fmla="*/ 164681 h 1795187"/>
              <a:gd name="connsiteX8" fmla="*/ 6347243 w 20612109"/>
              <a:gd name="connsiteY8" fmla="*/ 172411 h 1795187"/>
              <a:gd name="connsiteX9" fmla="*/ 6870704 w 20612109"/>
              <a:gd name="connsiteY9" fmla="*/ 289642 h 1795187"/>
              <a:gd name="connsiteX10" fmla="*/ 7678871 w 20612109"/>
              <a:gd name="connsiteY10" fmla="*/ 308108 h 1795187"/>
              <a:gd name="connsiteX11" fmla="*/ 8520961 w 20612109"/>
              <a:gd name="connsiteY11" fmla="*/ 79657 h 1795187"/>
              <a:gd name="connsiteX12" fmla="*/ 9831118 w 20612109"/>
              <a:gd name="connsiteY12" fmla="*/ 273325 h 1795187"/>
              <a:gd name="connsiteX13" fmla="*/ 10701549 w 20612109"/>
              <a:gd name="connsiteY13" fmla="*/ 160388 h 1795187"/>
              <a:gd name="connsiteX14" fmla="*/ 12129796 w 20612109"/>
              <a:gd name="connsiteY14" fmla="*/ 195171 h 1795187"/>
              <a:gd name="connsiteX15" fmla="*/ 13218373 w 20612109"/>
              <a:gd name="connsiteY15" fmla="*/ 202900 h 1795187"/>
              <a:gd name="connsiteX16" fmla="*/ 13741834 w 20612109"/>
              <a:gd name="connsiteY16" fmla="*/ 351050 h 1795187"/>
              <a:gd name="connsiteX17" fmla="*/ 13741834 w 20612109"/>
              <a:gd name="connsiteY17" fmla="*/ 351538 h 1795187"/>
              <a:gd name="connsiteX18" fmla="*/ 13772638 w 20612109"/>
              <a:gd name="connsiteY18" fmla="*/ 355720 h 1795187"/>
              <a:gd name="connsiteX19" fmla="*/ 14399274 w 20612109"/>
              <a:gd name="connsiteY19" fmla="*/ 344609 h 1795187"/>
              <a:gd name="connsiteX20" fmla="*/ 15391232 w 20612109"/>
              <a:gd name="connsiteY20" fmla="*/ 79657 h 1795187"/>
              <a:gd name="connsiteX21" fmla="*/ 16701389 w 20612109"/>
              <a:gd name="connsiteY21" fmla="*/ 273325 h 1795187"/>
              <a:gd name="connsiteX22" fmla="*/ 17571821 w 20612109"/>
              <a:gd name="connsiteY22" fmla="*/ 160388 h 1795187"/>
              <a:gd name="connsiteX23" fmla="*/ 19000069 w 20612109"/>
              <a:gd name="connsiteY23" fmla="*/ 195171 h 1795187"/>
              <a:gd name="connsiteX24" fmla="*/ 20088645 w 20612109"/>
              <a:gd name="connsiteY24" fmla="*/ 202901 h 1795187"/>
              <a:gd name="connsiteX25" fmla="*/ 20612107 w 20612109"/>
              <a:gd name="connsiteY25" fmla="*/ 320561 h 1795187"/>
              <a:gd name="connsiteX26" fmla="*/ 20612107 w 20612109"/>
              <a:gd name="connsiteY26" fmla="*/ 591893 h 1795187"/>
              <a:gd name="connsiteX27" fmla="*/ 20612109 w 20612109"/>
              <a:gd name="connsiteY27" fmla="*/ 591893 h 1795187"/>
              <a:gd name="connsiteX28" fmla="*/ 20612109 w 20612109"/>
              <a:gd name="connsiteY28" fmla="*/ 1795187 h 1795187"/>
              <a:gd name="connsiteX29" fmla="*/ 0 w 20612109"/>
              <a:gd name="connsiteY29" fmla="*/ 1795186 h 179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612109" h="1795187">
                <a:moveTo>
                  <a:pt x="0" y="1795186"/>
                </a:moveTo>
                <a:lnTo>
                  <a:pt x="0" y="591892"/>
                </a:lnTo>
                <a:lnTo>
                  <a:pt x="2" y="591892"/>
                </a:lnTo>
                <a:lnTo>
                  <a:pt x="2" y="320560"/>
                </a:lnTo>
                <a:cubicBezTo>
                  <a:pt x="322598" y="267252"/>
                  <a:pt x="772325" y="24548"/>
                  <a:pt x="1452980" y="886"/>
                </a:cubicBezTo>
                <a:cubicBezTo>
                  <a:pt x="1946185" y="-16260"/>
                  <a:pt x="2563746" y="220904"/>
                  <a:pt x="2959986" y="242406"/>
                </a:cubicBezTo>
                <a:cubicBezTo>
                  <a:pt x="3356226" y="263908"/>
                  <a:pt x="3511790" y="186582"/>
                  <a:pt x="3830418" y="129899"/>
                </a:cubicBezTo>
                <a:cubicBezTo>
                  <a:pt x="4370628" y="34138"/>
                  <a:pt x="4471112" y="361355"/>
                  <a:pt x="5258666" y="164681"/>
                </a:cubicBezTo>
                <a:cubicBezTo>
                  <a:pt x="5548953" y="92110"/>
                  <a:pt x="5971072" y="42297"/>
                  <a:pt x="6347243" y="172411"/>
                </a:cubicBezTo>
                <a:cubicBezTo>
                  <a:pt x="6789115" y="324855"/>
                  <a:pt x="6601315" y="283487"/>
                  <a:pt x="6870704" y="289642"/>
                </a:cubicBezTo>
                <a:cubicBezTo>
                  <a:pt x="7140093" y="295797"/>
                  <a:pt x="7276130" y="168601"/>
                  <a:pt x="7678871" y="308108"/>
                </a:cubicBezTo>
                <a:cubicBezTo>
                  <a:pt x="7977459" y="411537"/>
                  <a:pt x="8064059" y="171982"/>
                  <a:pt x="8520961" y="79657"/>
                </a:cubicBezTo>
                <a:cubicBezTo>
                  <a:pt x="8919892" y="-1074"/>
                  <a:pt x="9278456" y="200753"/>
                  <a:pt x="9831118" y="273325"/>
                </a:cubicBezTo>
                <a:cubicBezTo>
                  <a:pt x="10108951" y="309825"/>
                  <a:pt x="10382491" y="217071"/>
                  <a:pt x="10701549" y="160388"/>
                </a:cubicBezTo>
                <a:cubicBezTo>
                  <a:pt x="11241758" y="64627"/>
                  <a:pt x="11342242" y="391844"/>
                  <a:pt x="12129796" y="195171"/>
                </a:cubicBezTo>
                <a:cubicBezTo>
                  <a:pt x="12420083" y="122599"/>
                  <a:pt x="12843061" y="70210"/>
                  <a:pt x="13218373" y="202900"/>
                </a:cubicBezTo>
                <a:cubicBezTo>
                  <a:pt x="13673557" y="363932"/>
                  <a:pt x="13741834" y="351050"/>
                  <a:pt x="13741834" y="351050"/>
                </a:cubicBezTo>
                <a:lnTo>
                  <a:pt x="13741834" y="351538"/>
                </a:lnTo>
                <a:lnTo>
                  <a:pt x="13772638" y="355720"/>
                </a:lnTo>
                <a:cubicBezTo>
                  <a:pt x="13838400" y="362644"/>
                  <a:pt x="14017628" y="372950"/>
                  <a:pt x="14399274" y="344609"/>
                </a:cubicBezTo>
                <a:cubicBezTo>
                  <a:pt x="14845441" y="311544"/>
                  <a:pt x="14934330" y="172412"/>
                  <a:pt x="15391232" y="79657"/>
                </a:cubicBezTo>
                <a:cubicBezTo>
                  <a:pt x="15790162" y="-1073"/>
                  <a:pt x="16148727" y="200754"/>
                  <a:pt x="16701389" y="273325"/>
                </a:cubicBezTo>
                <a:cubicBezTo>
                  <a:pt x="16979223" y="309826"/>
                  <a:pt x="17252763" y="217071"/>
                  <a:pt x="17571821" y="160388"/>
                </a:cubicBezTo>
                <a:cubicBezTo>
                  <a:pt x="18112029" y="64628"/>
                  <a:pt x="18212517" y="391845"/>
                  <a:pt x="19000069" y="195171"/>
                </a:cubicBezTo>
                <a:cubicBezTo>
                  <a:pt x="19290357" y="122599"/>
                  <a:pt x="19712473" y="72787"/>
                  <a:pt x="20088645" y="202901"/>
                </a:cubicBezTo>
                <a:cubicBezTo>
                  <a:pt x="20530517" y="355774"/>
                  <a:pt x="20612107" y="320561"/>
                  <a:pt x="20612107" y="320561"/>
                </a:cubicBezTo>
                <a:lnTo>
                  <a:pt x="20612107" y="591893"/>
                </a:lnTo>
                <a:lnTo>
                  <a:pt x="20612109" y="591893"/>
                </a:lnTo>
                <a:lnTo>
                  <a:pt x="20612109" y="1795187"/>
                </a:lnTo>
                <a:lnTo>
                  <a:pt x="0" y="1795186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/>
              </a:gs>
              <a:gs pos="66000">
                <a:schemeClr val="accent1"/>
              </a:gs>
              <a:gs pos="33000">
                <a:schemeClr val="accent6"/>
              </a:gs>
              <a:gs pos="0">
                <a:schemeClr val="accent1"/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15B17AA-6B3A-4281-B49E-7123B536CAA0}"/>
              </a:ext>
            </a:extLst>
          </p:cNvPr>
          <p:cNvSpPr/>
          <p:nvPr userDrawn="1"/>
        </p:nvSpPr>
        <p:spPr>
          <a:xfrm rot="5400000">
            <a:off x="-9493255" y="-4260862"/>
            <a:ext cx="20612115" cy="1625604"/>
          </a:xfrm>
          <a:custGeom>
            <a:avLst/>
            <a:gdLst>
              <a:gd name="connsiteX0" fmla="*/ 0 w 20612115"/>
              <a:gd name="connsiteY0" fmla="*/ 665172 h 665172"/>
              <a:gd name="connsiteX1" fmla="*/ 0 w 20612115"/>
              <a:gd name="connsiteY1" fmla="*/ 226735 h 665172"/>
              <a:gd name="connsiteX2" fmla="*/ 1998088 w 20612115"/>
              <a:gd name="connsiteY2" fmla="*/ 170911 h 665172"/>
              <a:gd name="connsiteX3" fmla="*/ 3435354 w 20612115"/>
              <a:gd name="connsiteY3" fmla="*/ 309183 h 665172"/>
              <a:gd name="connsiteX4" fmla="*/ 5057270 w 20612115"/>
              <a:gd name="connsiteY4" fmla="*/ 2 h 665172"/>
              <a:gd name="connsiteX5" fmla="*/ 6723476 w 20612115"/>
              <a:gd name="connsiteY5" fmla="*/ 247320 h 665172"/>
              <a:gd name="connsiteX6" fmla="*/ 6870705 w 20612115"/>
              <a:gd name="connsiteY6" fmla="*/ 227164 h 665172"/>
              <a:gd name="connsiteX7" fmla="*/ 6870705 w 20612115"/>
              <a:gd name="connsiteY7" fmla="*/ 226735 h 665172"/>
              <a:gd name="connsiteX8" fmla="*/ 8868792 w 20612115"/>
              <a:gd name="connsiteY8" fmla="*/ 170911 h 665172"/>
              <a:gd name="connsiteX9" fmla="*/ 10306058 w 20612115"/>
              <a:gd name="connsiteY9" fmla="*/ 309183 h 665172"/>
              <a:gd name="connsiteX10" fmla="*/ 11927974 w 20612115"/>
              <a:gd name="connsiteY10" fmla="*/ 2 h 665172"/>
              <a:gd name="connsiteX11" fmla="*/ 13741410 w 20612115"/>
              <a:gd name="connsiteY11" fmla="*/ 227164 h 665172"/>
              <a:gd name="connsiteX12" fmla="*/ 13741410 w 20612115"/>
              <a:gd name="connsiteY12" fmla="*/ 226735 h 665172"/>
              <a:gd name="connsiteX13" fmla="*/ 15739497 w 20612115"/>
              <a:gd name="connsiteY13" fmla="*/ 170911 h 665172"/>
              <a:gd name="connsiteX14" fmla="*/ 17176763 w 20612115"/>
              <a:gd name="connsiteY14" fmla="*/ 309183 h 665172"/>
              <a:gd name="connsiteX15" fmla="*/ 18798680 w 20612115"/>
              <a:gd name="connsiteY15" fmla="*/ 2 h 665172"/>
              <a:gd name="connsiteX16" fmla="*/ 20612115 w 20612115"/>
              <a:gd name="connsiteY16" fmla="*/ 227164 h 665172"/>
              <a:gd name="connsiteX17" fmla="*/ 20612115 w 20612115"/>
              <a:gd name="connsiteY17" fmla="*/ 665172 h 665172"/>
              <a:gd name="connsiteX18" fmla="*/ 13741410 w 20612115"/>
              <a:gd name="connsiteY18" fmla="*/ 665172 h 665172"/>
              <a:gd name="connsiteX19" fmla="*/ 6870707 w 20612115"/>
              <a:gd name="connsiteY19" fmla="*/ 665172 h 665172"/>
              <a:gd name="connsiteX20" fmla="*/ 6870705 w 20612115"/>
              <a:gd name="connsiteY20" fmla="*/ 665172 h 6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12115" h="665172">
                <a:moveTo>
                  <a:pt x="0" y="665172"/>
                </a:moveTo>
                <a:lnTo>
                  <a:pt x="0" y="226735"/>
                </a:lnTo>
                <a:cubicBezTo>
                  <a:pt x="0" y="226735"/>
                  <a:pt x="1170598" y="-56682"/>
                  <a:pt x="1998088" y="170911"/>
                </a:cubicBezTo>
                <a:cubicBezTo>
                  <a:pt x="2825579" y="398503"/>
                  <a:pt x="3014523" y="350837"/>
                  <a:pt x="3435354" y="309183"/>
                </a:cubicBezTo>
                <a:cubicBezTo>
                  <a:pt x="3855755" y="267530"/>
                  <a:pt x="4752811" y="2"/>
                  <a:pt x="5057270" y="2"/>
                </a:cubicBezTo>
                <a:cubicBezTo>
                  <a:pt x="5723138" y="-803"/>
                  <a:pt x="6016116" y="320707"/>
                  <a:pt x="6723476" y="247320"/>
                </a:cubicBezTo>
                <a:lnTo>
                  <a:pt x="6870705" y="227164"/>
                </a:lnTo>
                <a:lnTo>
                  <a:pt x="6870705" y="226735"/>
                </a:lnTo>
                <a:cubicBezTo>
                  <a:pt x="6870705" y="226735"/>
                  <a:pt x="8041302" y="-56681"/>
                  <a:pt x="8868792" y="170911"/>
                </a:cubicBezTo>
                <a:cubicBezTo>
                  <a:pt x="9696712" y="398503"/>
                  <a:pt x="9885227" y="350837"/>
                  <a:pt x="10306058" y="309183"/>
                </a:cubicBezTo>
                <a:cubicBezTo>
                  <a:pt x="10726459" y="267530"/>
                  <a:pt x="11623515" y="2"/>
                  <a:pt x="11927974" y="2"/>
                </a:cubicBezTo>
                <a:cubicBezTo>
                  <a:pt x="12638233" y="-857"/>
                  <a:pt x="12924225" y="365008"/>
                  <a:pt x="13741410" y="227164"/>
                </a:cubicBezTo>
                <a:lnTo>
                  <a:pt x="13741410" y="226735"/>
                </a:lnTo>
                <a:cubicBezTo>
                  <a:pt x="13741410" y="226735"/>
                  <a:pt x="14912007" y="-56681"/>
                  <a:pt x="15739497" y="170911"/>
                </a:cubicBezTo>
                <a:cubicBezTo>
                  <a:pt x="16567417" y="398503"/>
                  <a:pt x="16755932" y="350837"/>
                  <a:pt x="17176763" y="309183"/>
                </a:cubicBezTo>
                <a:cubicBezTo>
                  <a:pt x="17597164" y="267530"/>
                  <a:pt x="18494220" y="2"/>
                  <a:pt x="18798680" y="2"/>
                </a:cubicBezTo>
                <a:cubicBezTo>
                  <a:pt x="19508938" y="-857"/>
                  <a:pt x="19794932" y="365008"/>
                  <a:pt x="20612115" y="227164"/>
                </a:cubicBezTo>
                <a:lnTo>
                  <a:pt x="20612115" y="665172"/>
                </a:lnTo>
                <a:lnTo>
                  <a:pt x="13741410" y="665172"/>
                </a:lnTo>
                <a:lnTo>
                  <a:pt x="6870707" y="665172"/>
                </a:lnTo>
                <a:lnTo>
                  <a:pt x="6870705" y="665172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3300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87DAB9-3603-4601-9F83-11BEBC0E3496}"/>
              </a:ext>
            </a:extLst>
          </p:cNvPr>
          <p:cNvSpPr/>
          <p:nvPr userDrawn="1"/>
        </p:nvSpPr>
        <p:spPr>
          <a:xfrm>
            <a:off x="6096001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BBD653-96AB-4085-ABC9-1213A3649130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C04049-C487-4B9F-B535-4C19FFA98B6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51" name="One">
              <a:extLst>
                <a:ext uri="{FF2B5EF4-FFF2-40B4-BE49-F238E27FC236}">
                  <a16:creationId xmlns:a16="http://schemas.microsoft.com/office/drawing/2014/main" id="{875F0034-65DD-4FAF-AD5C-68E3B1AFA240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2" name="Two">
              <a:extLst>
                <a:ext uri="{FF2B5EF4-FFF2-40B4-BE49-F238E27FC236}">
                  <a16:creationId xmlns:a16="http://schemas.microsoft.com/office/drawing/2014/main" id="{713F442D-5320-44F0-833E-7F0574EEFD1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3" name="Four">
              <a:extLst>
                <a:ext uri="{FF2B5EF4-FFF2-40B4-BE49-F238E27FC236}">
                  <a16:creationId xmlns:a16="http://schemas.microsoft.com/office/drawing/2014/main" id="{159400CE-DDAA-4BC9-8BE6-AFA2ADD5A34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511B2AA-57A0-4BB0-94AB-BCF536333A4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C456D8-4777-4135-9582-596BB5C1204C}"/>
              </a:ext>
            </a:extLst>
          </p:cNvPr>
          <p:cNvCxnSpPr/>
          <p:nvPr userDrawn="1"/>
        </p:nvCxnSpPr>
        <p:spPr>
          <a:xfrm rot="19800000">
            <a:off x="287750" y="-949100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4CDEDF-1E91-4928-A3D8-F2DA41513563}"/>
              </a:ext>
            </a:extLst>
          </p:cNvPr>
          <p:cNvCxnSpPr/>
          <p:nvPr userDrawn="1"/>
        </p:nvCxnSpPr>
        <p:spPr>
          <a:xfrm rot="19800000">
            <a:off x="467290" y="-2185592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E623309-3E2C-4C39-95E8-5EDEC028071C}"/>
              </a:ext>
            </a:extLst>
          </p:cNvPr>
          <p:cNvCxnSpPr/>
          <p:nvPr userDrawn="1"/>
        </p:nvCxnSpPr>
        <p:spPr>
          <a:xfrm rot="19800000">
            <a:off x="2145060" y="-949102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CA895E9-D94C-489A-B867-9071BC6D268B}"/>
              </a:ext>
            </a:extLst>
          </p:cNvPr>
          <p:cNvCxnSpPr/>
          <p:nvPr userDrawn="1"/>
        </p:nvCxnSpPr>
        <p:spPr>
          <a:xfrm rot="19800000">
            <a:off x="-877667" y="-752090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4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2.00834 " pathEditMode="relative" rAng="0" ptsTypes="AA">
                                      <p:cBhvr>
                                        <p:cTn id="52" dur="1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2.00834 " pathEditMode="relative" rAng="0" ptsTypes="AA">
                                      <p:cBhvr>
                                        <p:cTn id="54" dur="1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.66667E-6 2.00834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2.00834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157 -0.3662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831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6.93889E-18 L 0.42643 1.30856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6541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5013 1.53796 " pathEditMode="relative" rAng="0" ptsTypes="AA">
                                      <p:cBhvr>
                                        <p:cTn id="7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5" y="7689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6.93889E-18 L 0.4013 1.23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6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39076 1.198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5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63" grpId="0" animBg="1"/>
      <p:bldP spid="63" grpId="1" animBg="1"/>
      <p:bldP spid="63" grpId="2" animBg="1"/>
      <p:bldP spid="63" grpId="3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C7C4406-5021-401D-A02A-C5693D9E93B6}"/>
              </a:ext>
            </a:extLst>
          </p:cNvPr>
          <p:cNvSpPr/>
          <p:nvPr userDrawn="1"/>
        </p:nvSpPr>
        <p:spPr>
          <a:xfrm>
            <a:off x="1976039" y="1637158"/>
            <a:ext cx="10215961" cy="5220852"/>
          </a:xfrm>
          <a:custGeom>
            <a:avLst/>
            <a:gdLst>
              <a:gd name="connsiteX0" fmla="*/ 10215961 w 10215961"/>
              <a:gd name="connsiteY0" fmla="*/ 0 h 5220852"/>
              <a:gd name="connsiteX1" fmla="*/ 10215961 w 10215961"/>
              <a:gd name="connsiteY1" fmla="*/ 5220852 h 5220852"/>
              <a:gd name="connsiteX2" fmla="*/ 10125511 w 10215961"/>
              <a:gd name="connsiteY2" fmla="*/ 5220852 h 5220852"/>
              <a:gd name="connsiteX3" fmla="*/ 5008964 w 10215961"/>
              <a:gd name="connsiteY3" fmla="*/ 5220852 h 5220852"/>
              <a:gd name="connsiteX4" fmla="*/ 1132419 w 10215961"/>
              <a:gd name="connsiteY4" fmla="*/ 5220852 h 5220852"/>
              <a:gd name="connsiteX5" fmla="*/ 1132420 w 10215961"/>
              <a:gd name="connsiteY5" fmla="*/ 5220851 h 5220852"/>
              <a:gd name="connsiteX6" fmla="*/ 0 w 10215961"/>
              <a:gd name="connsiteY6" fmla="*/ 5220851 h 5220852"/>
              <a:gd name="connsiteX7" fmla="*/ 2621930 w 10215961"/>
              <a:gd name="connsiteY7" fmla="*/ 2591944 h 5220852"/>
              <a:gd name="connsiteX8" fmla="*/ 3188141 w 10215961"/>
              <a:gd name="connsiteY8" fmla="*/ 3159661 h 5220852"/>
              <a:gd name="connsiteX9" fmla="*/ 5628967 w 10215961"/>
              <a:gd name="connsiteY9" fmla="*/ 712342 h 5220852"/>
              <a:gd name="connsiteX10" fmla="*/ 6476747 w 10215961"/>
              <a:gd name="connsiteY10" fmla="*/ 1562380 h 5220852"/>
              <a:gd name="connsiteX11" fmla="*/ 6928373 w 10215961"/>
              <a:gd name="connsiteY11" fmla="*/ 1109552 h 5220852"/>
              <a:gd name="connsiteX12" fmla="*/ 8018863 w 10215961"/>
              <a:gd name="connsiteY12" fmla="*/ 2202943 h 52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15961" h="5220852">
                <a:moveTo>
                  <a:pt x="10215961" y="0"/>
                </a:moveTo>
                <a:lnTo>
                  <a:pt x="10215961" y="5220852"/>
                </a:lnTo>
                <a:lnTo>
                  <a:pt x="10125511" y="5220852"/>
                </a:lnTo>
                <a:lnTo>
                  <a:pt x="5008964" y="5220852"/>
                </a:lnTo>
                <a:lnTo>
                  <a:pt x="1132419" y="5220852"/>
                </a:lnTo>
                <a:lnTo>
                  <a:pt x="1132420" y="5220851"/>
                </a:lnTo>
                <a:lnTo>
                  <a:pt x="0" y="5220851"/>
                </a:lnTo>
                <a:lnTo>
                  <a:pt x="2621930" y="2591944"/>
                </a:lnTo>
                <a:lnTo>
                  <a:pt x="3188141" y="3159661"/>
                </a:lnTo>
                <a:lnTo>
                  <a:pt x="5628967" y="712342"/>
                </a:lnTo>
                <a:lnTo>
                  <a:pt x="6476747" y="1562380"/>
                </a:lnTo>
                <a:lnTo>
                  <a:pt x="6928373" y="1109552"/>
                </a:lnTo>
                <a:lnTo>
                  <a:pt x="8018863" y="220294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D552BFF-2CC0-49B3-9BAD-53A38BF38C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00" y="0"/>
            <a:ext cx="5207000" cy="6858000"/>
          </a:xfrm>
          <a:custGeom>
            <a:avLst/>
            <a:gdLst>
              <a:gd name="connsiteX0" fmla="*/ 0 w 5207000"/>
              <a:gd name="connsiteY0" fmla="*/ 0 h 6858000"/>
              <a:gd name="connsiteX1" fmla="*/ 5207000 w 5207000"/>
              <a:gd name="connsiteY1" fmla="*/ 0 h 6858000"/>
              <a:gd name="connsiteX2" fmla="*/ 5207000 w 5207000"/>
              <a:gd name="connsiteY2" fmla="*/ 6858000 h 6858000"/>
              <a:gd name="connsiteX3" fmla="*/ 0 w 5207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6858000">
                <a:moveTo>
                  <a:pt x="0" y="0"/>
                </a:moveTo>
                <a:lnTo>
                  <a:pt x="5207000" y="0"/>
                </a:lnTo>
                <a:lnTo>
                  <a:pt x="5207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0" grpId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gradFill>
          <a:gsLst>
            <a:gs pos="100000">
              <a:schemeClr val="accent3"/>
            </a:gs>
            <a:gs pos="60000">
              <a:schemeClr val="accent2"/>
            </a:gs>
            <a:gs pos="5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707FFE-904B-4191-80F9-91432B979341}"/>
              </a:ext>
            </a:extLst>
          </p:cNvPr>
          <p:cNvSpPr/>
          <p:nvPr userDrawn="1"/>
        </p:nvSpPr>
        <p:spPr>
          <a:xfrm>
            <a:off x="15151067" y="6267546"/>
            <a:ext cx="324332" cy="543477"/>
          </a:xfrm>
          <a:custGeom>
            <a:avLst/>
            <a:gdLst>
              <a:gd name="connsiteX0" fmla="*/ 0 w 140969"/>
              <a:gd name="connsiteY0" fmla="*/ 198120 h 236219"/>
              <a:gd name="connsiteX1" fmla="*/ 3810 w 140969"/>
              <a:gd name="connsiteY1" fmla="*/ 189547 h 236219"/>
              <a:gd name="connsiteX2" fmla="*/ 7620 w 140969"/>
              <a:gd name="connsiteY2" fmla="*/ 180022 h 236219"/>
              <a:gd name="connsiteX3" fmla="*/ 10477 w 140969"/>
              <a:gd name="connsiteY3" fmla="*/ 174307 h 236219"/>
              <a:gd name="connsiteX4" fmla="*/ 11430 w 140969"/>
              <a:gd name="connsiteY4" fmla="*/ 169545 h 236219"/>
              <a:gd name="connsiteX5" fmla="*/ 15240 w 140969"/>
              <a:gd name="connsiteY5" fmla="*/ 159068 h 236219"/>
              <a:gd name="connsiteX6" fmla="*/ 17145 w 140969"/>
              <a:gd name="connsiteY6" fmla="*/ 152400 h 236219"/>
              <a:gd name="connsiteX7" fmla="*/ 19050 w 140969"/>
              <a:gd name="connsiteY7" fmla="*/ 144780 h 236219"/>
              <a:gd name="connsiteX8" fmla="*/ 22860 w 140969"/>
              <a:gd name="connsiteY8" fmla="*/ 127635 h 236219"/>
              <a:gd name="connsiteX9" fmla="*/ 26670 w 140969"/>
              <a:gd name="connsiteY9" fmla="*/ 109538 h 236219"/>
              <a:gd name="connsiteX10" fmla="*/ 30480 w 140969"/>
              <a:gd name="connsiteY10" fmla="*/ 90488 h 236219"/>
              <a:gd name="connsiteX11" fmla="*/ 34290 w 140969"/>
              <a:gd name="connsiteY11" fmla="*/ 71438 h 236219"/>
              <a:gd name="connsiteX12" fmla="*/ 38100 w 140969"/>
              <a:gd name="connsiteY12" fmla="*/ 53340 h 236219"/>
              <a:gd name="connsiteX13" fmla="*/ 41910 w 140969"/>
              <a:gd name="connsiteY13" fmla="*/ 36195 h 236219"/>
              <a:gd name="connsiteX14" fmla="*/ 43815 w 140969"/>
              <a:gd name="connsiteY14" fmla="*/ 28575 h 236219"/>
              <a:gd name="connsiteX15" fmla="*/ 45720 w 140969"/>
              <a:gd name="connsiteY15" fmla="*/ 21907 h 236219"/>
              <a:gd name="connsiteX16" fmla="*/ 49530 w 140969"/>
              <a:gd name="connsiteY16" fmla="*/ 10478 h 236219"/>
              <a:gd name="connsiteX17" fmla="*/ 53340 w 140969"/>
              <a:gd name="connsiteY17" fmla="*/ 0 h 236219"/>
              <a:gd name="connsiteX18" fmla="*/ 140970 w 140969"/>
              <a:gd name="connsiteY18" fmla="*/ 34290 h 236219"/>
              <a:gd name="connsiteX19" fmla="*/ 139065 w 140969"/>
              <a:gd name="connsiteY19" fmla="*/ 40957 h 236219"/>
              <a:gd name="connsiteX20" fmla="*/ 136207 w 140969"/>
              <a:gd name="connsiteY20" fmla="*/ 48578 h 236219"/>
              <a:gd name="connsiteX21" fmla="*/ 134302 w 140969"/>
              <a:gd name="connsiteY21" fmla="*/ 53340 h 236219"/>
              <a:gd name="connsiteX22" fmla="*/ 132397 w 140969"/>
              <a:gd name="connsiteY22" fmla="*/ 59055 h 236219"/>
              <a:gd name="connsiteX23" fmla="*/ 129540 w 140969"/>
              <a:gd name="connsiteY23" fmla="*/ 72390 h 236219"/>
              <a:gd name="connsiteX24" fmla="*/ 126682 w 140969"/>
              <a:gd name="connsiteY24" fmla="*/ 88582 h 236219"/>
              <a:gd name="connsiteX25" fmla="*/ 123825 w 140969"/>
              <a:gd name="connsiteY25" fmla="*/ 106680 h 236219"/>
              <a:gd name="connsiteX26" fmla="*/ 120967 w 140969"/>
              <a:gd name="connsiteY26" fmla="*/ 125730 h 236219"/>
              <a:gd name="connsiteX27" fmla="*/ 117157 w 140969"/>
              <a:gd name="connsiteY27" fmla="*/ 145732 h 236219"/>
              <a:gd name="connsiteX28" fmla="*/ 113347 w 140969"/>
              <a:gd name="connsiteY28" fmla="*/ 165735 h 236219"/>
              <a:gd name="connsiteX29" fmla="*/ 111442 w 140969"/>
              <a:gd name="connsiteY29" fmla="*/ 175260 h 236219"/>
              <a:gd name="connsiteX30" fmla="*/ 108585 w 140969"/>
              <a:gd name="connsiteY30" fmla="*/ 184785 h 236219"/>
              <a:gd name="connsiteX31" fmla="*/ 102870 w 140969"/>
              <a:gd name="connsiteY31" fmla="*/ 203835 h 236219"/>
              <a:gd name="connsiteX32" fmla="*/ 100013 w 140969"/>
              <a:gd name="connsiteY32" fmla="*/ 212407 h 236219"/>
              <a:gd name="connsiteX33" fmla="*/ 97155 w 140969"/>
              <a:gd name="connsiteY33" fmla="*/ 218122 h 236219"/>
              <a:gd name="connsiteX34" fmla="*/ 93345 w 140969"/>
              <a:gd name="connsiteY34" fmla="*/ 227647 h 236219"/>
              <a:gd name="connsiteX35" fmla="*/ 89535 w 140969"/>
              <a:gd name="connsiteY35" fmla="*/ 236220 h 236219"/>
              <a:gd name="connsiteX36" fmla="*/ 0 w 140969"/>
              <a:gd name="connsiteY36" fmla="*/ 198120 h 23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0969" h="236219">
                <a:moveTo>
                  <a:pt x="0" y="198120"/>
                </a:moveTo>
                <a:cubicBezTo>
                  <a:pt x="0" y="198120"/>
                  <a:pt x="952" y="195263"/>
                  <a:pt x="3810" y="189547"/>
                </a:cubicBezTo>
                <a:cubicBezTo>
                  <a:pt x="4763" y="186690"/>
                  <a:pt x="6667" y="183832"/>
                  <a:pt x="7620" y="180022"/>
                </a:cubicBezTo>
                <a:cubicBezTo>
                  <a:pt x="8572" y="178118"/>
                  <a:pt x="9525" y="176213"/>
                  <a:pt x="10477" y="174307"/>
                </a:cubicBezTo>
                <a:cubicBezTo>
                  <a:pt x="10477" y="172403"/>
                  <a:pt x="11430" y="171450"/>
                  <a:pt x="11430" y="169545"/>
                </a:cubicBezTo>
                <a:cubicBezTo>
                  <a:pt x="12382" y="165735"/>
                  <a:pt x="13335" y="162878"/>
                  <a:pt x="15240" y="159068"/>
                </a:cubicBezTo>
                <a:cubicBezTo>
                  <a:pt x="16192" y="157163"/>
                  <a:pt x="16192" y="154305"/>
                  <a:pt x="17145" y="152400"/>
                </a:cubicBezTo>
                <a:cubicBezTo>
                  <a:pt x="18097" y="149543"/>
                  <a:pt x="18097" y="147638"/>
                  <a:pt x="19050" y="144780"/>
                </a:cubicBezTo>
                <a:cubicBezTo>
                  <a:pt x="20002" y="139065"/>
                  <a:pt x="21907" y="134303"/>
                  <a:pt x="22860" y="127635"/>
                </a:cubicBezTo>
                <a:cubicBezTo>
                  <a:pt x="23813" y="121920"/>
                  <a:pt x="25717" y="115253"/>
                  <a:pt x="26670" y="109538"/>
                </a:cubicBezTo>
                <a:cubicBezTo>
                  <a:pt x="27622" y="102870"/>
                  <a:pt x="28575" y="96203"/>
                  <a:pt x="30480" y="90488"/>
                </a:cubicBezTo>
                <a:cubicBezTo>
                  <a:pt x="31432" y="83820"/>
                  <a:pt x="33338" y="77153"/>
                  <a:pt x="34290" y="71438"/>
                </a:cubicBezTo>
                <a:cubicBezTo>
                  <a:pt x="35242" y="64770"/>
                  <a:pt x="36195" y="59055"/>
                  <a:pt x="38100" y="53340"/>
                </a:cubicBezTo>
                <a:cubicBezTo>
                  <a:pt x="40005" y="47625"/>
                  <a:pt x="40957" y="41910"/>
                  <a:pt x="41910" y="36195"/>
                </a:cubicBezTo>
                <a:cubicBezTo>
                  <a:pt x="42863" y="33338"/>
                  <a:pt x="42863" y="31432"/>
                  <a:pt x="43815" y="28575"/>
                </a:cubicBezTo>
                <a:cubicBezTo>
                  <a:pt x="44767" y="25718"/>
                  <a:pt x="45720" y="23813"/>
                  <a:pt x="45720" y="21907"/>
                </a:cubicBezTo>
                <a:cubicBezTo>
                  <a:pt x="47625" y="17145"/>
                  <a:pt x="48577" y="13335"/>
                  <a:pt x="49530" y="10478"/>
                </a:cubicBezTo>
                <a:cubicBezTo>
                  <a:pt x="51435" y="3810"/>
                  <a:pt x="53340" y="0"/>
                  <a:pt x="53340" y="0"/>
                </a:cubicBezTo>
                <a:lnTo>
                  <a:pt x="140970" y="34290"/>
                </a:lnTo>
                <a:cubicBezTo>
                  <a:pt x="140970" y="34290"/>
                  <a:pt x="140017" y="37147"/>
                  <a:pt x="139065" y="40957"/>
                </a:cubicBezTo>
                <a:cubicBezTo>
                  <a:pt x="138113" y="42863"/>
                  <a:pt x="137160" y="45720"/>
                  <a:pt x="136207" y="48578"/>
                </a:cubicBezTo>
                <a:cubicBezTo>
                  <a:pt x="135255" y="50482"/>
                  <a:pt x="135255" y="51435"/>
                  <a:pt x="134302" y="53340"/>
                </a:cubicBezTo>
                <a:cubicBezTo>
                  <a:pt x="134302" y="55245"/>
                  <a:pt x="133350" y="57150"/>
                  <a:pt x="132397" y="59055"/>
                </a:cubicBezTo>
                <a:cubicBezTo>
                  <a:pt x="131445" y="62865"/>
                  <a:pt x="130492" y="67628"/>
                  <a:pt x="129540" y="72390"/>
                </a:cubicBezTo>
                <a:cubicBezTo>
                  <a:pt x="128588" y="77153"/>
                  <a:pt x="127635" y="82868"/>
                  <a:pt x="126682" y="88582"/>
                </a:cubicBezTo>
                <a:cubicBezTo>
                  <a:pt x="125730" y="94297"/>
                  <a:pt x="124777" y="100013"/>
                  <a:pt x="123825" y="106680"/>
                </a:cubicBezTo>
                <a:cubicBezTo>
                  <a:pt x="122872" y="113347"/>
                  <a:pt x="121920" y="119063"/>
                  <a:pt x="120967" y="125730"/>
                </a:cubicBezTo>
                <a:cubicBezTo>
                  <a:pt x="120015" y="132397"/>
                  <a:pt x="118110" y="139065"/>
                  <a:pt x="117157" y="145732"/>
                </a:cubicBezTo>
                <a:cubicBezTo>
                  <a:pt x="116205" y="152400"/>
                  <a:pt x="114300" y="159068"/>
                  <a:pt x="113347" y="165735"/>
                </a:cubicBezTo>
                <a:cubicBezTo>
                  <a:pt x="112395" y="168593"/>
                  <a:pt x="111442" y="172403"/>
                  <a:pt x="111442" y="175260"/>
                </a:cubicBezTo>
                <a:cubicBezTo>
                  <a:pt x="110490" y="178118"/>
                  <a:pt x="110490" y="180975"/>
                  <a:pt x="108585" y="184785"/>
                </a:cubicBezTo>
                <a:cubicBezTo>
                  <a:pt x="106680" y="191453"/>
                  <a:pt x="104775" y="198120"/>
                  <a:pt x="102870" y="203835"/>
                </a:cubicBezTo>
                <a:cubicBezTo>
                  <a:pt x="101917" y="206693"/>
                  <a:pt x="100965" y="209550"/>
                  <a:pt x="100013" y="212407"/>
                </a:cubicBezTo>
                <a:cubicBezTo>
                  <a:pt x="99060" y="214313"/>
                  <a:pt x="98107" y="216218"/>
                  <a:pt x="97155" y="218122"/>
                </a:cubicBezTo>
                <a:cubicBezTo>
                  <a:pt x="95250" y="221932"/>
                  <a:pt x="94297" y="224790"/>
                  <a:pt x="93345" y="227647"/>
                </a:cubicBezTo>
                <a:cubicBezTo>
                  <a:pt x="91440" y="233363"/>
                  <a:pt x="89535" y="236220"/>
                  <a:pt x="89535" y="236220"/>
                </a:cubicBezTo>
                <a:lnTo>
                  <a:pt x="0" y="1981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4ACFC3A-41B5-4A3A-955E-25EBE7DF2BFE}"/>
              </a:ext>
            </a:extLst>
          </p:cNvPr>
          <p:cNvSpPr/>
          <p:nvPr userDrawn="1"/>
        </p:nvSpPr>
        <p:spPr>
          <a:xfrm>
            <a:off x="14105745" y="5601346"/>
            <a:ext cx="1286379" cy="1255699"/>
          </a:xfrm>
          <a:custGeom>
            <a:avLst/>
            <a:gdLst>
              <a:gd name="connsiteX0" fmla="*/ 0 w 559117"/>
              <a:gd name="connsiteY0" fmla="*/ 472440 h 545782"/>
              <a:gd name="connsiteX1" fmla="*/ 6668 w 559117"/>
              <a:gd name="connsiteY1" fmla="*/ 467678 h 545782"/>
              <a:gd name="connsiteX2" fmla="*/ 15240 w 559117"/>
              <a:gd name="connsiteY2" fmla="*/ 461010 h 545782"/>
              <a:gd name="connsiteX3" fmla="*/ 31432 w 559117"/>
              <a:gd name="connsiteY3" fmla="*/ 451485 h 545782"/>
              <a:gd name="connsiteX4" fmla="*/ 51435 w 559117"/>
              <a:gd name="connsiteY4" fmla="*/ 441960 h 545782"/>
              <a:gd name="connsiteX5" fmla="*/ 74295 w 559117"/>
              <a:gd name="connsiteY5" fmla="*/ 433388 h 545782"/>
              <a:gd name="connsiteX6" fmla="*/ 127635 w 559117"/>
              <a:gd name="connsiteY6" fmla="*/ 420053 h 545782"/>
              <a:gd name="connsiteX7" fmla="*/ 185738 w 559117"/>
              <a:gd name="connsiteY7" fmla="*/ 409575 h 545782"/>
              <a:gd name="connsiteX8" fmla="*/ 240982 w 559117"/>
              <a:gd name="connsiteY8" fmla="*/ 394335 h 545782"/>
              <a:gd name="connsiteX9" fmla="*/ 284797 w 559117"/>
              <a:gd name="connsiteY9" fmla="*/ 366713 h 545782"/>
              <a:gd name="connsiteX10" fmla="*/ 285750 w 559117"/>
              <a:gd name="connsiteY10" fmla="*/ 365760 h 545782"/>
              <a:gd name="connsiteX11" fmla="*/ 283845 w 559117"/>
              <a:gd name="connsiteY11" fmla="*/ 367665 h 545782"/>
              <a:gd name="connsiteX12" fmla="*/ 283845 w 559117"/>
              <a:gd name="connsiteY12" fmla="*/ 367665 h 545782"/>
              <a:gd name="connsiteX13" fmla="*/ 283845 w 559117"/>
              <a:gd name="connsiteY13" fmla="*/ 367665 h 545782"/>
              <a:gd name="connsiteX14" fmla="*/ 285750 w 559117"/>
              <a:gd name="connsiteY14" fmla="*/ 365760 h 545782"/>
              <a:gd name="connsiteX15" fmla="*/ 288607 w 559117"/>
              <a:gd name="connsiteY15" fmla="*/ 361950 h 545782"/>
              <a:gd name="connsiteX16" fmla="*/ 294322 w 559117"/>
              <a:gd name="connsiteY16" fmla="*/ 355282 h 545782"/>
              <a:gd name="connsiteX17" fmla="*/ 297180 w 559117"/>
              <a:gd name="connsiteY17" fmla="*/ 351472 h 545782"/>
              <a:gd name="connsiteX18" fmla="*/ 299085 w 559117"/>
              <a:gd name="connsiteY18" fmla="*/ 348615 h 545782"/>
              <a:gd name="connsiteX19" fmla="*/ 301943 w 559117"/>
              <a:gd name="connsiteY19" fmla="*/ 343853 h 545782"/>
              <a:gd name="connsiteX20" fmla="*/ 304800 w 559117"/>
              <a:gd name="connsiteY20" fmla="*/ 339090 h 545782"/>
              <a:gd name="connsiteX21" fmla="*/ 307657 w 559117"/>
              <a:gd name="connsiteY21" fmla="*/ 333375 h 545782"/>
              <a:gd name="connsiteX22" fmla="*/ 310515 w 559117"/>
              <a:gd name="connsiteY22" fmla="*/ 327660 h 545782"/>
              <a:gd name="connsiteX23" fmla="*/ 313372 w 559117"/>
              <a:gd name="connsiteY23" fmla="*/ 320992 h 545782"/>
              <a:gd name="connsiteX24" fmla="*/ 330518 w 559117"/>
              <a:gd name="connsiteY24" fmla="*/ 260032 h 545782"/>
              <a:gd name="connsiteX25" fmla="*/ 343853 w 559117"/>
              <a:gd name="connsiteY25" fmla="*/ 189547 h 545782"/>
              <a:gd name="connsiteX26" fmla="*/ 368618 w 559117"/>
              <a:gd name="connsiteY26" fmla="*/ 118110 h 545782"/>
              <a:gd name="connsiteX27" fmla="*/ 388620 w 559117"/>
              <a:gd name="connsiteY27" fmla="*/ 85725 h 545782"/>
              <a:gd name="connsiteX28" fmla="*/ 400050 w 559117"/>
              <a:gd name="connsiteY28" fmla="*/ 71438 h 545782"/>
              <a:gd name="connsiteX29" fmla="*/ 405765 w 559117"/>
              <a:gd name="connsiteY29" fmla="*/ 64770 h 545782"/>
              <a:gd name="connsiteX30" fmla="*/ 406718 w 559117"/>
              <a:gd name="connsiteY30" fmla="*/ 63817 h 545782"/>
              <a:gd name="connsiteX31" fmla="*/ 406718 w 559117"/>
              <a:gd name="connsiteY31" fmla="*/ 63817 h 545782"/>
              <a:gd name="connsiteX32" fmla="*/ 408622 w 559117"/>
              <a:gd name="connsiteY32" fmla="*/ 61913 h 545782"/>
              <a:gd name="connsiteX33" fmla="*/ 409575 w 559117"/>
              <a:gd name="connsiteY33" fmla="*/ 60960 h 545782"/>
              <a:gd name="connsiteX34" fmla="*/ 412432 w 559117"/>
              <a:gd name="connsiteY34" fmla="*/ 59055 h 545782"/>
              <a:gd name="connsiteX35" fmla="*/ 417195 w 559117"/>
              <a:gd name="connsiteY35" fmla="*/ 54292 h 545782"/>
              <a:gd name="connsiteX36" fmla="*/ 422910 w 559117"/>
              <a:gd name="connsiteY36" fmla="*/ 49530 h 545782"/>
              <a:gd name="connsiteX37" fmla="*/ 437197 w 559117"/>
              <a:gd name="connsiteY37" fmla="*/ 39053 h 545782"/>
              <a:gd name="connsiteX38" fmla="*/ 462915 w 559117"/>
              <a:gd name="connsiteY38" fmla="*/ 24765 h 545782"/>
              <a:gd name="connsiteX39" fmla="*/ 504825 w 559117"/>
              <a:gd name="connsiteY39" fmla="*/ 8572 h 545782"/>
              <a:gd name="connsiteX40" fmla="*/ 531495 w 559117"/>
              <a:gd name="connsiteY40" fmla="*/ 1905 h 545782"/>
              <a:gd name="connsiteX41" fmla="*/ 541020 w 559117"/>
              <a:gd name="connsiteY41" fmla="*/ 0 h 545782"/>
              <a:gd name="connsiteX42" fmla="*/ 559118 w 559117"/>
              <a:gd name="connsiteY42" fmla="*/ 85725 h 545782"/>
              <a:gd name="connsiteX43" fmla="*/ 551497 w 559117"/>
              <a:gd name="connsiteY43" fmla="*/ 87630 h 545782"/>
              <a:gd name="connsiteX44" fmla="*/ 530543 w 559117"/>
              <a:gd name="connsiteY44" fmla="*/ 93345 h 545782"/>
              <a:gd name="connsiteX45" fmla="*/ 501968 w 559117"/>
              <a:gd name="connsiteY45" fmla="*/ 104775 h 545782"/>
              <a:gd name="connsiteX46" fmla="*/ 486728 w 559117"/>
              <a:gd name="connsiteY46" fmla="*/ 113347 h 545782"/>
              <a:gd name="connsiteX47" fmla="*/ 481013 w 559117"/>
              <a:gd name="connsiteY47" fmla="*/ 118110 h 545782"/>
              <a:gd name="connsiteX48" fmla="*/ 476250 w 559117"/>
              <a:gd name="connsiteY48" fmla="*/ 121920 h 545782"/>
              <a:gd name="connsiteX49" fmla="*/ 471488 w 559117"/>
              <a:gd name="connsiteY49" fmla="*/ 126682 h 545782"/>
              <a:gd name="connsiteX50" fmla="*/ 468630 w 559117"/>
              <a:gd name="connsiteY50" fmla="*/ 128588 h 545782"/>
              <a:gd name="connsiteX51" fmla="*/ 467678 w 559117"/>
              <a:gd name="connsiteY51" fmla="*/ 129540 h 545782"/>
              <a:gd name="connsiteX52" fmla="*/ 467678 w 559117"/>
              <a:gd name="connsiteY52" fmla="*/ 129540 h 545782"/>
              <a:gd name="connsiteX53" fmla="*/ 469582 w 559117"/>
              <a:gd name="connsiteY53" fmla="*/ 128588 h 545782"/>
              <a:gd name="connsiteX54" fmla="*/ 469582 w 559117"/>
              <a:gd name="connsiteY54" fmla="*/ 128588 h 545782"/>
              <a:gd name="connsiteX55" fmla="*/ 469582 w 559117"/>
              <a:gd name="connsiteY55" fmla="*/ 129540 h 545782"/>
              <a:gd name="connsiteX56" fmla="*/ 466725 w 559117"/>
              <a:gd name="connsiteY56" fmla="*/ 133350 h 545782"/>
              <a:gd name="connsiteX57" fmla="*/ 460057 w 559117"/>
              <a:gd name="connsiteY57" fmla="*/ 140970 h 545782"/>
              <a:gd name="connsiteX58" fmla="*/ 448628 w 559117"/>
              <a:gd name="connsiteY58" fmla="*/ 160020 h 545782"/>
              <a:gd name="connsiteX59" fmla="*/ 431482 w 559117"/>
              <a:gd name="connsiteY59" fmla="*/ 212407 h 545782"/>
              <a:gd name="connsiteX60" fmla="*/ 419100 w 559117"/>
              <a:gd name="connsiteY60" fmla="*/ 280035 h 545782"/>
              <a:gd name="connsiteX61" fmla="*/ 398145 w 559117"/>
              <a:gd name="connsiteY61" fmla="*/ 358140 h 545782"/>
              <a:gd name="connsiteX62" fmla="*/ 394335 w 559117"/>
              <a:gd name="connsiteY62" fmla="*/ 368617 h 545782"/>
              <a:gd name="connsiteX63" fmla="*/ 389572 w 559117"/>
              <a:gd name="connsiteY63" fmla="*/ 379095 h 545782"/>
              <a:gd name="connsiteX64" fmla="*/ 384810 w 559117"/>
              <a:gd name="connsiteY64" fmla="*/ 388620 h 545782"/>
              <a:gd name="connsiteX65" fmla="*/ 378143 w 559117"/>
              <a:gd name="connsiteY65" fmla="*/ 399097 h 545782"/>
              <a:gd name="connsiteX66" fmla="*/ 370522 w 559117"/>
              <a:gd name="connsiteY66" fmla="*/ 409575 h 545782"/>
              <a:gd name="connsiteX67" fmla="*/ 366713 w 559117"/>
              <a:gd name="connsiteY67" fmla="*/ 414338 h 545782"/>
              <a:gd name="connsiteX68" fmla="*/ 363855 w 559117"/>
              <a:gd name="connsiteY68" fmla="*/ 418147 h 545782"/>
              <a:gd name="connsiteX69" fmla="*/ 358140 w 559117"/>
              <a:gd name="connsiteY69" fmla="*/ 424815 h 545782"/>
              <a:gd name="connsiteX70" fmla="*/ 355282 w 559117"/>
              <a:gd name="connsiteY70" fmla="*/ 428625 h 545782"/>
              <a:gd name="connsiteX71" fmla="*/ 353378 w 559117"/>
              <a:gd name="connsiteY71" fmla="*/ 430530 h 545782"/>
              <a:gd name="connsiteX72" fmla="*/ 353378 w 559117"/>
              <a:gd name="connsiteY72" fmla="*/ 430530 h 545782"/>
              <a:gd name="connsiteX73" fmla="*/ 353378 w 559117"/>
              <a:gd name="connsiteY73" fmla="*/ 430530 h 545782"/>
              <a:gd name="connsiteX74" fmla="*/ 351472 w 559117"/>
              <a:gd name="connsiteY74" fmla="*/ 433388 h 545782"/>
              <a:gd name="connsiteX75" fmla="*/ 350520 w 559117"/>
              <a:gd name="connsiteY75" fmla="*/ 434340 h 545782"/>
              <a:gd name="connsiteX76" fmla="*/ 277178 w 559117"/>
              <a:gd name="connsiteY76" fmla="*/ 481013 h 545782"/>
              <a:gd name="connsiteX77" fmla="*/ 205740 w 559117"/>
              <a:gd name="connsiteY77" fmla="*/ 500063 h 545782"/>
              <a:gd name="connsiteX78" fmla="*/ 147638 w 559117"/>
              <a:gd name="connsiteY78" fmla="*/ 510540 h 545782"/>
              <a:gd name="connsiteX79" fmla="*/ 104775 w 559117"/>
              <a:gd name="connsiteY79" fmla="*/ 521017 h 545782"/>
              <a:gd name="connsiteX80" fmla="*/ 88582 w 559117"/>
              <a:gd name="connsiteY80" fmla="*/ 526732 h 545782"/>
              <a:gd name="connsiteX81" fmla="*/ 77153 w 559117"/>
              <a:gd name="connsiteY81" fmla="*/ 531495 h 545782"/>
              <a:gd name="connsiteX82" fmla="*/ 68580 w 559117"/>
              <a:gd name="connsiteY82" fmla="*/ 535305 h 545782"/>
              <a:gd name="connsiteX83" fmla="*/ 60007 w 559117"/>
              <a:gd name="connsiteY83" fmla="*/ 541020 h 545782"/>
              <a:gd name="connsiteX84" fmla="*/ 53340 w 559117"/>
              <a:gd name="connsiteY84" fmla="*/ 545782 h 545782"/>
              <a:gd name="connsiteX85" fmla="*/ 0 w 559117"/>
              <a:gd name="connsiteY85" fmla="*/ 472440 h 54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9117" h="545782">
                <a:moveTo>
                  <a:pt x="0" y="472440"/>
                </a:moveTo>
                <a:cubicBezTo>
                  <a:pt x="0" y="472440"/>
                  <a:pt x="2857" y="470535"/>
                  <a:pt x="6668" y="467678"/>
                </a:cubicBezTo>
                <a:cubicBezTo>
                  <a:pt x="8572" y="465772"/>
                  <a:pt x="11430" y="463867"/>
                  <a:pt x="15240" y="461010"/>
                </a:cubicBezTo>
                <a:cubicBezTo>
                  <a:pt x="19050" y="458153"/>
                  <a:pt x="25718" y="454342"/>
                  <a:pt x="31432" y="451485"/>
                </a:cubicBezTo>
                <a:cubicBezTo>
                  <a:pt x="38100" y="447675"/>
                  <a:pt x="44768" y="444817"/>
                  <a:pt x="51435" y="441960"/>
                </a:cubicBezTo>
                <a:cubicBezTo>
                  <a:pt x="58103" y="438150"/>
                  <a:pt x="65722" y="436245"/>
                  <a:pt x="74295" y="433388"/>
                </a:cubicBezTo>
                <a:cubicBezTo>
                  <a:pt x="90488" y="427672"/>
                  <a:pt x="108585" y="423863"/>
                  <a:pt x="127635" y="420053"/>
                </a:cubicBezTo>
                <a:cubicBezTo>
                  <a:pt x="145732" y="416242"/>
                  <a:pt x="164782" y="413385"/>
                  <a:pt x="185738" y="409575"/>
                </a:cubicBezTo>
                <a:cubicBezTo>
                  <a:pt x="204788" y="405765"/>
                  <a:pt x="223838" y="401003"/>
                  <a:pt x="240982" y="394335"/>
                </a:cubicBezTo>
                <a:cubicBezTo>
                  <a:pt x="258128" y="387667"/>
                  <a:pt x="272415" y="379095"/>
                  <a:pt x="284797" y="366713"/>
                </a:cubicBezTo>
                <a:lnTo>
                  <a:pt x="285750" y="365760"/>
                </a:lnTo>
                <a:cubicBezTo>
                  <a:pt x="284797" y="366713"/>
                  <a:pt x="287655" y="363855"/>
                  <a:pt x="283845" y="367665"/>
                </a:cubicBezTo>
                <a:lnTo>
                  <a:pt x="283845" y="367665"/>
                </a:lnTo>
                <a:lnTo>
                  <a:pt x="283845" y="367665"/>
                </a:lnTo>
                <a:lnTo>
                  <a:pt x="285750" y="365760"/>
                </a:lnTo>
                <a:lnTo>
                  <a:pt x="288607" y="361950"/>
                </a:lnTo>
                <a:lnTo>
                  <a:pt x="294322" y="355282"/>
                </a:lnTo>
                <a:lnTo>
                  <a:pt x="297180" y="351472"/>
                </a:lnTo>
                <a:cubicBezTo>
                  <a:pt x="298132" y="350520"/>
                  <a:pt x="298132" y="349567"/>
                  <a:pt x="299085" y="348615"/>
                </a:cubicBezTo>
                <a:cubicBezTo>
                  <a:pt x="300038" y="346710"/>
                  <a:pt x="300990" y="345757"/>
                  <a:pt x="301943" y="343853"/>
                </a:cubicBezTo>
                <a:cubicBezTo>
                  <a:pt x="302895" y="341947"/>
                  <a:pt x="303847" y="340995"/>
                  <a:pt x="304800" y="339090"/>
                </a:cubicBezTo>
                <a:lnTo>
                  <a:pt x="307657" y="333375"/>
                </a:lnTo>
                <a:lnTo>
                  <a:pt x="310515" y="327660"/>
                </a:lnTo>
                <a:cubicBezTo>
                  <a:pt x="311468" y="325755"/>
                  <a:pt x="312420" y="322897"/>
                  <a:pt x="313372" y="320992"/>
                </a:cubicBezTo>
                <a:cubicBezTo>
                  <a:pt x="320993" y="302895"/>
                  <a:pt x="325755" y="281940"/>
                  <a:pt x="330518" y="260032"/>
                </a:cubicBezTo>
                <a:cubicBezTo>
                  <a:pt x="335280" y="237172"/>
                  <a:pt x="339090" y="213360"/>
                  <a:pt x="343853" y="189547"/>
                </a:cubicBezTo>
                <a:cubicBezTo>
                  <a:pt x="349568" y="165735"/>
                  <a:pt x="357188" y="140970"/>
                  <a:pt x="368618" y="118110"/>
                </a:cubicBezTo>
                <a:cubicBezTo>
                  <a:pt x="374332" y="106680"/>
                  <a:pt x="381000" y="96203"/>
                  <a:pt x="388620" y="85725"/>
                </a:cubicBezTo>
                <a:cubicBezTo>
                  <a:pt x="392430" y="80963"/>
                  <a:pt x="396240" y="76200"/>
                  <a:pt x="400050" y="71438"/>
                </a:cubicBezTo>
                <a:cubicBezTo>
                  <a:pt x="401955" y="69532"/>
                  <a:pt x="403860" y="66675"/>
                  <a:pt x="405765" y="64770"/>
                </a:cubicBezTo>
                <a:lnTo>
                  <a:pt x="406718" y="63817"/>
                </a:lnTo>
                <a:lnTo>
                  <a:pt x="406718" y="63817"/>
                </a:lnTo>
                <a:lnTo>
                  <a:pt x="408622" y="61913"/>
                </a:lnTo>
                <a:lnTo>
                  <a:pt x="409575" y="60960"/>
                </a:lnTo>
                <a:lnTo>
                  <a:pt x="412432" y="59055"/>
                </a:lnTo>
                <a:cubicBezTo>
                  <a:pt x="414338" y="57150"/>
                  <a:pt x="416243" y="56197"/>
                  <a:pt x="417195" y="54292"/>
                </a:cubicBezTo>
                <a:cubicBezTo>
                  <a:pt x="419100" y="52388"/>
                  <a:pt x="420053" y="51435"/>
                  <a:pt x="422910" y="49530"/>
                </a:cubicBezTo>
                <a:cubicBezTo>
                  <a:pt x="427672" y="45720"/>
                  <a:pt x="432435" y="41910"/>
                  <a:pt x="437197" y="39053"/>
                </a:cubicBezTo>
                <a:cubicBezTo>
                  <a:pt x="445770" y="33338"/>
                  <a:pt x="454343" y="28575"/>
                  <a:pt x="462915" y="24765"/>
                </a:cubicBezTo>
                <a:cubicBezTo>
                  <a:pt x="479107" y="16192"/>
                  <a:pt x="493395" y="12382"/>
                  <a:pt x="504825" y="8572"/>
                </a:cubicBezTo>
                <a:cubicBezTo>
                  <a:pt x="516255" y="4763"/>
                  <a:pt x="525780" y="2857"/>
                  <a:pt x="531495" y="1905"/>
                </a:cubicBezTo>
                <a:cubicBezTo>
                  <a:pt x="537210" y="952"/>
                  <a:pt x="541020" y="0"/>
                  <a:pt x="541020" y="0"/>
                </a:cubicBezTo>
                <a:lnTo>
                  <a:pt x="559118" y="85725"/>
                </a:lnTo>
                <a:cubicBezTo>
                  <a:pt x="559118" y="85725"/>
                  <a:pt x="556260" y="86678"/>
                  <a:pt x="551497" y="87630"/>
                </a:cubicBezTo>
                <a:cubicBezTo>
                  <a:pt x="546735" y="88582"/>
                  <a:pt x="539115" y="90488"/>
                  <a:pt x="530543" y="93345"/>
                </a:cubicBezTo>
                <a:cubicBezTo>
                  <a:pt x="521970" y="96203"/>
                  <a:pt x="511493" y="99060"/>
                  <a:pt x="501968" y="104775"/>
                </a:cubicBezTo>
                <a:cubicBezTo>
                  <a:pt x="496253" y="106680"/>
                  <a:pt x="491490" y="110490"/>
                  <a:pt x="486728" y="113347"/>
                </a:cubicBezTo>
                <a:cubicBezTo>
                  <a:pt x="484822" y="115253"/>
                  <a:pt x="482918" y="116205"/>
                  <a:pt x="481013" y="118110"/>
                </a:cubicBezTo>
                <a:cubicBezTo>
                  <a:pt x="480060" y="118110"/>
                  <a:pt x="478155" y="120015"/>
                  <a:pt x="476250" y="121920"/>
                </a:cubicBezTo>
                <a:cubicBezTo>
                  <a:pt x="474345" y="123825"/>
                  <a:pt x="473393" y="124778"/>
                  <a:pt x="471488" y="126682"/>
                </a:cubicBezTo>
                <a:lnTo>
                  <a:pt x="468630" y="128588"/>
                </a:lnTo>
                <a:lnTo>
                  <a:pt x="467678" y="129540"/>
                </a:lnTo>
                <a:lnTo>
                  <a:pt x="467678" y="129540"/>
                </a:lnTo>
                <a:cubicBezTo>
                  <a:pt x="465772" y="130492"/>
                  <a:pt x="469582" y="127635"/>
                  <a:pt x="469582" y="128588"/>
                </a:cubicBezTo>
                <a:lnTo>
                  <a:pt x="469582" y="128588"/>
                </a:lnTo>
                <a:lnTo>
                  <a:pt x="469582" y="129540"/>
                </a:lnTo>
                <a:lnTo>
                  <a:pt x="466725" y="133350"/>
                </a:lnTo>
                <a:cubicBezTo>
                  <a:pt x="464820" y="136207"/>
                  <a:pt x="461963" y="138113"/>
                  <a:pt x="460057" y="140970"/>
                </a:cubicBezTo>
                <a:cubicBezTo>
                  <a:pt x="456247" y="146685"/>
                  <a:pt x="451485" y="153353"/>
                  <a:pt x="448628" y="160020"/>
                </a:cubicBezTo>
                <a:cubicBezTo>
                  <a:pt x="441007" y="174307"/>
                  <a:pt x="435293" y="191453"/>
                  <a:pt x="431482" y="212407"/>
                </a:cubicBezTo>
                <a:cubicBezTo>
                  <a:pt x="426720" y="232410"/>
                  <a:pt x="423863" y="255270"/>
                  <a:pt x="419100" y="280035"/>
                </a:cubicBezTo>
                <a:cubicBezTo>
                  <a:pt x="414338" y="304800"/>
                  <a:pt x="408622" y="331470"/>
                  <a:pt x="398145" y="358140"/>
                </a:cubicBezTo>
                <a:cubicBezTo>
                  <a:pt x="397193" y="361950"/>
                  <a:pt x="395288" y="364807"/>
                  <a:pt x="394335" y="368617"/>
                </a:cubicBezTo>
                <a:lnTo>
                  <a:pt x="389572" y="379095"/>
                </a:lnTo>
                <a:lnTo>
                  <a:pt x="384810" y="388620"/>
                </a:lnTo>
                <a:cubicBezTo>
                  <a:pt x="382905" y="391478"/>
                  <a:pt x="380047" y="395288"/>
                  <a:pt x="378143" y="399097"/>
                </a:cubicBezTo>
                <a:lnTo>
                  <a:pt x="370522" y="409575"/>
                </a:lnTo>
                <a:lnTo>
                  <a:pt x="366713" y="414338"/>
                </a:lnTo>
                <a:lnTo>
                  <a:pt x="363855" y="418147"/>
                </a:lnTo>
                <a:lnTo>
                  <a:pt x="358140" y="424815"/>
                </a:lnTo>
                <a:lnTo>
                  <a:pt x="355282" y="428625"/>
                </a:lnTo>
                <a:lnTo>
                  <a:pt x="353378" y="430530"/>
                </a:lnTo>
                <a:lnTo>
                  <a:pt x="353378" y="430530"/>
                </a:lnTo>
                <a:lnTo>
                  <a:pt x="353378" y="430530"/>
                </a:lnTo>
                <a:cubicBezTo>
                  <a:pt x="349568" y="435292"/>
                  <a:pt x="352425" y="431482"/>
                  <a:pt x="351472" y="433388"/>
                </a:cubicBezTo>
                <a:lnTo>
                  <a:pt x="350520" y="434340"/>
                </a:lnTo>
                <a:cubicBezTo>
                  <a:pt x="328613" y="456247"/>
                  <a:pt x="301943" y="471488"/>
                  <a:pt x="277178" y="481013"/>
                </a:cubicBezTo>
                <a:cubicBezTo>
                  <a:pt x="251460" y="490538"/>
                  <a:pt x="227647" y="496253"/>
                  <a:pt x="205740" y="500063"/>
                </a:cubicBezTo>
                <a:cubicBezTo>
                  <a:pt x="184785" y="503872"/>
                  <a:pt x="165735" y="506730"/>
                  <a:pt x="147638" y="510540"/>
                </a:cubicBezTo>
                <a:cubicBezTo>
                  <a:pt x="130493" y="513397"/>
                  <a:pt x="116205" y="517207"/>
                  <a:pt x="104775" y="521017"/>
                </a:cubicBezTo>
                <a:cubicBezTo>
                  <a:pt x="99060" y="522922"/>
                  <a:pt x="93345" y="524828"/>
                  <a:pt x="88582" y="526732"/>
                </a:cubicBezTo>
                <a:cubicBezTo>
                  <a:pt x="83820" y="528638"/>
                  <a:pt x="79057" y="530542"/>
                  <a:pt x="77153" y="531495"/>
                </a:cubicBezTo>
                <a:cubicBezTo>
                  <a:pt x="74295" y="533400"/>
                  <a:pt x="71438" y="534353"/>
                  <a:pt x="68580" y="535305"/>
                </a:cubicBezTo>
                <a:cubicBezTo>
                  <a:pt x="64770" y="537210"/>
                  <a:pt x="61913" y="540067"/>
                  <a:pt x="60007" y="541020"/>
                </a:cubicBezTo>
                <a:cubicBezTo>
                  <a:pt x="55245" y="543878"/>
                  <a:pt x="53340" y="545782"/>
                  <a:pt x="53340" y="545782"/>
                </a:cubicBezTo>
                <a:lnTo>
                  <a:pt x="0" y="47244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21C811D-EA4B-4F3E-9D68-A5F609ADDB3F}"/>
              </a:ext>
            </a:extLst>
          </p:cNvPr>
          <p:cNvSpPr/>
          <p:nvPr userDrawn="1"/>
        </p:nvSpPr>
        <p:spPr>
          <a:xfrm>
            <a:off x="13562265" y="5167439"/>
            <a:ext cx="1856156" cy="1619479"/>
          </a:xfrm>
          <a:custGeom>
            <a:avLst/>
            <a:gdLst>
              <a:gd name="connsiteX0" fmla="*/ 0 w 806767"/>
              <a:gd name="connsiteY0" fmla="*/ 688658 h 703897"/>
              <a:gd name="connsiteX1" fmla="*/ 2857 w 806767"/>
              <a:gd name="connsiteY1" fmla="*/ 676275 h 703897"/>
              <a:gd name="connsiteX2" fmla="*/ 5715 w 806767"/>
              <a:gd name="connsiteY2" fmla="*/ 661035 h 703897"/>
              <a:gd name="connsiteX3" fmla="*/ 10477 w 806767"/>
              <a:gd name="connsiteY3" fmla="*/ 639127 h 703897"/>
              <a:gd name="connsiteX4" fmla="*/ 31432 w 806767"/>
              <a:gd name="connsiteY4" fmla="*/ 580073 h 703897"/>
              <a:gd name="connsiteX5" fmla="*/ 40957 w 806767"/>
              <a:gd name="connsiteY5" fmla="*/ 562927 h 703897"/>
              <a:gd name="connsiteX6" fmla="*/ 53340 w 806767"/>
              <a:gd name="connsiteY6" fmla="*/ 544830 h 703897"/>
              <a:gd name="connsiteX7" fmla="*/ 68580 w 806767"/>
              <a:gd name="connsiteY7" fmla="*/ 527685 h 703897"/>
              <a:gd name="connsiteX8" fmla="*/ 69532 w 806767"/>
              <a:gd name="connsiteY8" fmla="*/ 526733 h 703897"/>
              <a:gd name="connsiteX9" fmla="*/ 70485 w 806767"/>
              <a:gd name="connsiteY9" fmla="*/ 525780 h 703897"/>
              <a:gd name="connsiteX10" fmla="*/ 70485 w 806767"/>
              <a:gd name="connsiteY10" fmla="*/ 525780 h 703897"/>
              <a:gd name="connsiteX11" fmla="*/ 72390 w 806767"/>
              <a:gd name="connsiteY11" fmla="*/ 523875 h 703897"/>
              <a:gd name="connsiteX12" fmla="*/ 74295 w 806767"/>
              <a:gd name="connsiteY12" fmla="*/ 521970 h 703897"/>
              <a:gd name="connsiteX13" fmla="*/ 78105 w 806767"/>
              <a:gd name="connsiteY13" fmla="*/ 519112 h 703897"/>
              <a:gd name="connsiteX14" fmla="*/ 85725 w 806767"/>
              <a:gd name="connsiteY14" fmla="*/ 512445 h 703897"/>
              <a:gd name="connsiteX15" fmla="*/ 89535 w 806767"/>
              <a:gd name="connsiteY15" fmla="*/ 509587 h 703897"/>
              <a:gd name="connsiteX16" fmla="*/ 95250 w 806767"/>
              <a:gd name="connsiteY16" fmla="*/ 505777 h 703897"/>
              <a:gd name="connsiteX17" fmla="*/ 106680 w 806767"/>
              <a:gd name="connsiteY17" fmla="*/ 498158 h 703897"/>
              <a:gd name="connsiteX18" fmla="*/ 112395 w 806767"/>
              <a:gd name="connsiteY18" fmla="*/ 494348 h 703897"/>
              <a:gd name="connsiteX19" fmla="*/ 118110 w 806767"/>
              <a:gd name="connsiteY19" fmla="*/ 491490 h 703897"/>
              <a:gd name="connsiteX20" fmla="*/ 129540 w 806767"/>
              <a:gd name="connsiteY20" fmla="*/ 485775 h 703897"/>
              <a:gd name="connsiteX21" fmla="*/ 176213 w 806767"/>
              <a:gd name="connsiteY21" fmla="*/ 468630 h 703897"/>
              <a:gd name="connsiteX22" fmla="*/ 270510 w 806767"/>
              <a:gd name="connsiteY22" fmla="*/ 448627 h 703897"/>
              <a:gd name="connsiteX23" fmla="*/ 350520 w 806767"/>
              <a:gd name="connsiteY23" fmla="*/ 421005 h 703897"/>
              <a:gd name="connsiteX24" fmla="*/ 365760 w 806767"/>
              <a:gd name="connsiteY24" fmla="*/ 409575 h 703897"/>
              <a:gd name="connsiteX25" fmla="*/ 373380 w 806767"/>
              <a:gd name="connsiteY25" fmla="*/ 403860 h 703897"/>
              <a:gd name="connsiteX26" fmla="*/ 373380 w 806767"/>
              <a:gd name="connsiteY26" fmla="*/ 403860 h 703897"/>
              <a:gd name="connsiteX27" fmla="*/ 371475 w 806767"/>
              <a:gd name="connsiteY27" fmla="*/ 405765 h 703897"/>
              <a:gd name="connsiteX28" fmla="*/ 372427 w 806767"/>
              <a:gd name="connsiteY28" fmla="*/ 404812 h 703897"/>
              <a:gd name="connsiteX29" fmla="*/ 373380 w 806767"/>
              <a:gd name="connsiteY29" fmla="*/ 403860 h 703897"/>
              <a:gd name="connsiteX30" fmla="*/ 375285 w 806767"/>
              <a:gd name="connsiteY30" fmla="*/ 401002 h 703897"/>
              <a:gd name="connsiteX31" fmla="*/ 379095 w 806767"/>
              <a:gd name="connsiteY31" fmla="*/ 396240 h 703897"/>
              <a:gd name="connsiteX32" fmla="*/ 390525 w 806767"/>
              <a:gd name="connsiteY32" fmla="*/ 381000 h 703897"/>
              <a:gd name="connsiteX33" fmla="*/ 395288 w 806767"/>
              <a:gd name="connsiteY33" fmla="*/ 372427 h 703897"/>
              <a:gd name="connsiteX34" fmla="*/ 400050 w 806767"/>
              <a:gd name="connsiteY34" fmla="*/ 362902 h 703897"/>
              <a:gd name="connsiteX35" fmla="*/ 423863 w 806767"/>
              <a:gd name="connsiteY35" fmla="*/ 272415 h 703897"/>
              <a:gd name="connsiteX36" fmla="*/ 451485 w 806767"/>
              <a:gd name="connsiteY36" fmla="*/ 167640 h 703897"/>
              <a:gd name="connsiteX37" fmla="*/ 464820 w 806767"/>
              <a:gd name="connsiteY37" fmla="*/ 141922 h 703897"/>
              <a:gd name="connsiteX38" fmla="*/ 481013 w 806767"/>
              <a:gd name="connsiteY38" fmla="*/ 118110 h 703897"/>
              <a:gd name="connsiteX39" fmla="*/ 490538 w 806767"/>
              <a:gd name="connsiteY39" fmla="*/ 107633 h 703897"/>
              <a:gd name="connsiteX40" fmla="*/ 495300 w 806767"/>
              <a:gd name="connsiteY40" fmla="*/ 101917 h 703897"/>
              <a:gd name="connsiteX41" fmla="*/ 495300 w 806767"/>
              <a:gd name="connsiteY41" fmla="*/ 101917 h 703897"/>
              <a:gd name="connsiteX42" fmla="*/ 497205 w 806767"/>
              <a:gd name="connsiteY42" fmla="*/ 100013 h 703897"/>
              <a:gd name="connsiteX43" fmla="*/ 498157 w 806767"/>
              <a:gd name="connsiteY43" fmla="*/ 100013 h 703897"/>
              <a:gd name="connsiteX44" fmla="*/ 499110 w 806767"/>
              <a:gd name="connsiteY44" fmla="*/ 99060 h 703897"/>
              <a:gd name="connsiteX45" fmla="*/ 501015 w 806767"/>
              <a:gd name="connsiteY45" fmla="*/ 97155 h 703897"/>
              <a:gd name="connsiteX46" fmla="*/ 509588 w 806767"/>
              <a:gd name="connsiteY46" fmla="*/ 89535 h 703897"/>
              <a:gd name="connsiteX47" fmla="*/ 515302 w 806767"/>
              <a:gd name="connsiteY47" fmla="*/ 84772 h 703897"/>
              <a:gd name="connsiteX48" fmla="*/ 521017 w 806767"/>
              <a:gd name="connsiteY48" fmla="*/ 80010 h 703897"/>
              <a:gd name="connsiteX49" fmla="*/ 611505 w 806767"/>
              <a:gd name="connsiteY49" fmla="*/ 40958 h 703897"/>
              <a:gd name="connsiteX50" fmla="*/ 682942 w 806767"/>
              <a:gd name="connsiteY50" fmla="*/ 26670 h 703897"/>
              <a:gd name="connsiteX51" fmla="*/ 731520 w 806767"/>
              <a:gd name="connsiteY51" fmla="*/ 15240 h 703897"/>
              <a:gd name="connsiteX52" fmla="*/ 747713 w 806767"/>
              <a:gd name="connsiteY52" fmla="*/ 9525 h 703897"/>
              <a:gd name="connsiteX53" fmla="*/ 759142 w 806767"/>
              <a:gd name="connsiteY53" fmla="*/ 4763 h 703897"/>
              <a:gd name="connsiteX54" fmla="*/ 767715 w 806767"/>
              <a:gd name="connsiteY54" fmla="*/ 0 h 703897"/>
              <a:gd name="connsiteX55" fmla="*/ 806767 w 806767"/>
              <a:gd name="connsiteY55" fmla="*/ 73342 h 703897"/>
              <a:gd name="connsiteX56" fmla="*/ 793432 w 806767"/>
              <a:gd name="connsiteY56" fmla="*/ 80010 h 703897"/>
              <a:gd name="connsiteX57" fmla="*/ 777240 w 806767"/>
              <a:gd name="connsiteY57" fmla="*/ 86677 h 703897"/>
              <a:gd name="connsiteX58" fmla="*/ 755332 w 806767"/>
              <a:gd name="connsiteY58" fmla="*/ 93345 h 703897"/>
              <a:gd name="connsiteX59" fmla="*/ 698182 w 806767"/>
              <a:gd name="connsiteY59" fmla="*/ 105727 h 703897"/>
              <a:gd name="connsiteX60" fmla="*/ 631507 w 806767"/>
              <a:gd name="connsiteY60" fmla="*/ 118110 h 703897"/>
              <a:gd name="connsiteX61" fmla="*/ 598170 w 806767"/>
              <a:gd name="connsiteY61" fmla="*/ 127635 h 703897"/>
              <a:gd name="connsiteX62" fmla="*/ 582930 w 806767"/>
              <a:gd name="connsiteY62" fmla="*/ 134302 h 703897"/>
              <a:gd name="connsiteX63" fmla="*/ 569595 w 806767"/>
              <a:gd name="connsiteY63" fmla="*/ 142875 h 703897"/>
              <a:gd name="connsiteX64" fmla="*/ 566738 w 806767"/>
              <a:gd name="connsiteY64" fmla="*/ 144780 h 703897"/>
              <a:gd name="connsiteX65" fmla="*/ 562927 w 806767"/>
              <a:gd name="connsiteY65" fmla="*/ 147638 h 703897"/>
              <a:gd name="connsiteX66" fmla="*/ 554355 w 806767"/>
              <a:gd name="connsiteY66" fmla="*/ 155258 h 703897"/>
              <a:gd name="connsiteX67" fmla="*/ 552450 w 806767"/>
              <a:gd name="connsiteY67" fmla="*/ 157163 h 703897"/>
              <a:gd name="connsiteX68" fmla="*/ 551497 w 806767"/>
              <a:gd name="connsiteY68" fmla="*/ 158115 h 703897"/>
              <a:gd name="connsiteX69" fmla="*/ 550545 w 806767"/>
              <a:gd name="connsiteY69" fmla="*/ 159067 h 703897"/>
              <a:gd name="connsiteX70" fmla="*/ 551497 w 806767"/>
              <a:gd name="connsiteY70" fmla="*/ 158115 h 703897"/>
              <a:gd name="connsiteX71" fmla="*/ 551497 w 806767"/>
              <a:gd name="connsiteY71" fmla="*/ 158115 h 703897"/>
              <a:gd name="connsiteX72" fmla="*/ 548640 w 806767"/>
              <a:gd name="connsiteY72" fmla="*/ 160972 h 703897"/>
              <a:gd name="connsiteX73" fmla="*/ 542925 w 806767"/>
              <a:gd name="connsiteY73" fmla="*/ 167640 h 703897"/>
              <a:gd name="connsiteX74" fmla="*/ 532447 w 806767"/>
              <a:gd name="connsiteY74" fmla="*/ 181927 h 703897"/>
              <a:gd name="connsiteX75" fmla="*/ 523875 w 806767"/>
              <a:gd name="connsiteY75" fmla="*/ 199073 h 703897"/>
              <a:gd name="connsiteX76" fmla="*/ 502920 w 806767"/>
              <a:gd name="connsiteY76" fmla="*/ 286702 h 703897"/>
              <a:gd name="connsiteX77" fmla="*/ 475297 w 806767"/>
              <a:gd name="connsiteY77" fmla="*/ 395287 h 703897"/>
              <a:gd name="connsiteX78" fmla="*/ 468630 w 806767"/>
              <a:gd name="connsiteY78" fmla="*/ 409575 h 703897"/>
              <a:gd name="connsiteX79" fmla="*/ 461010 w 806767"/>
              <a:gd name="connsiteY79" fmla="*/ 423862 h 703897"/>
              <a:gd name="connsiteX80" fmla="*/ 441960 w 806767"/>
              <a:gd name="connsiteY80" fmla="*/ 449580 h 703897"/>
              <a:gd name="connsiteX81" fmla="*/ 438150 w 806767"/>
              <a:gd name="connsiteY81" fmla="*/ 454342 h 703897"/>
              <a:gd name="connsiteX82" fmla="*/ 436245 w 806767"/>
              <a:gd name="connsiteY82" fmla="*/ 457200 h 703897"/>
              <a:gd name="connsiteX83" fmla="*/ 435292 w 806767"/>
              <a:gd name="connsiteY83" fmla="*/ 458152 h 703897"/>
              <a:gd name="connsiteX84" fmla="*/ 434340 w 806767"/>
              <a:gd name="connsiteY84" fmla="*/ 459105 h 703897"/>
              <a:gd name="connsiteX85" fmla="*/ 432435 w 806767"/>
              <a:gd name="connsiteY85" fmla="*/ 461010 h 703897"/>
              <a:gd name="connsiteX86" fmla="*/ 432435 w 806767"/>
              <a:gd name="connsiteY86" fmla="*/ 461010 h 703897"/>
              <a:gd name="connsiteX87" fmla="*/ 420052 w 806767"/>
              <a:gd name="connsiteY87" fmla="*/ 471487 h 703897"/>
              <a:gd name="connsiteX88" fmla="*/ 394335 w 806767"/>
              <a:gd name="connsiteY88" fmla="*/ 490537 h 703897"/>
              <a:gd name="connsiteX89" fmla="*/ 366713 w 806767"/>
              <a:gd name="connsiteY89" fmla="*/ 504825 h 703897"/>
              <a:gd name="connsiteX90" fmla="*/ 339090 w 806767"/>
              <a:gd name="connsiteY90" fmla="*/ 515302 h 703897"/>
              <a:gd name="connsiteX91" fmla="*/ 312420 w 806767"/>
              <a:gd name="connsiteY91" fmla="*/ 522923 h 703897"/>
              <a:gd name="connsiteX92" fmla="*/ 286702 w 806767"/>
              <a:gd name="connsiteY92" fmla="*/ 528637 h 703897"/>
              <a:gd name="connsiteX93" fmla="*/ 198120 w 806767"/>
              <a:gd name="connsiteY93" fmla="*/ 545783 h 703897"/>
              <a:gd name="connsiteX94" fmla="*/ 163830 w 806767"/>
              <a:gd name="connsiteY94" fmla="*/ 558165 h 703897"/>
              <a:gd name="connsiteX95" fmla="*/ 156210 w 806767"/>
              <a:gd name="connsiteY95" fmla="*/ 561975 h 703897"/>
              <a:gd name="connsiteX96" fmla="*/ 152400 w 806767"/>
              <a:gd name="connsiteY96" fmla="*/ 563880 h 703897"/>
              <a:gd name="connsiteX97" fmla="*/ 149542 w 806767"/>
              <a:gd name="connsiteY97" fmla="*/ 565785 h 703897"/>
              <a:gd name="connsiteX98" fmla="*/ 143827 w 806767"/>
              <a:gd name="connsiteY98" fmla="*/ 568643 h 703897"/>
              <a:gd name="connsiteX99" fmla="*/ 140970 w 806767"/>
              <a:gd name="connsiteY99" fmla="*/ 570548 h 703897"/>
              <a:gd name="connsiteX100" fmla="*/ 137160 w 806767"/>
              <a:gd name="connsiteY100" fmla="*/ 573405 h 703897"/>
              <a:gd name="connsiteX101" fmla="*/ 129540 w 806767"/>
              <a:gd name="connsiteY101" fmla="*/ 580073 h 703897"/>
              <a:gd name="connsiteX102" fmla="*/ 126682 w 806767"/>
              <a:gd name="connsiteY102" fmla="*/ 582930 h 703897"/>
              <a:gd name="connsiteX103" fmla="*/ 124777 w 806767"/>
              <a:gd name="connsiteY103" fmla="*/ 584835 h 703897"/>
              <a:gd name="connsiteX104" fmla="*/ 126682 w 806767"/>
              <a:gd name="connsiteY104" fmla="*/ 582930 h 703897"/>
              <a:gd name="connsiteX105" fmla="*/ 126682 w 806767"/>
              <a:gd name="connsiteY105" fmla="*/ 582930 h 703897"/>
              <a:gd name="connsiteX106" fmla="*/ 126682 w 806767"/>
              <a:gd name="connsiteY106" fmla="*/ 582930 h 703897"/>
              <a:gd name="connsiteX107" fmla="*/ 125730 w 806767"/>
              <a:gd name="connsiteY107" fmla="*/ 583883 h 703897"/>
              <a:gd name="connsiteX108" fmla="*/ 116205 w 806767"/>
              <a:gd name="connsiteY108" fmla="*/ 594360 h 703897"/>
              <a:gd name="connsiteX109" fmla="*/ 108585 w 806767"/>
              <a:gd name="connsiteY109" fmla="*/ 604837 h 703897"/>
              <a:gd name="connsiteX110" fmla="*/ 102870 w 806767"/>
              <a:gd name="connsiteY110" fmla="*/ 616268 h 703897"/>
              <a:gd name="connsiteX111" fmla="*/ 87630 w 806767"/>
              <a:gd name="connsiteY111" fmla="*/ 659130 h 703897"/>
              <a:gd name="connsiteX112" fmla="*/ 83820 w 806767"/>
              <a:gd name="connsiteY112" fmla="*/ 677227 h 703897"/>
              <a:gd name="connsiteX113" fmla="*/ 80963 w 806767"/>
              <a:gd name="connsiteY113" fmla="*/ 691515 h 703897"/>
              <a:gd name="connsiteX114" fmla="*/ 79057 w 806767"/>
              <a:gd name="connsiteY114" fmla="*/ 703898 h 703897"/>
              <a:gd name="connsiteX115" fmla="*/ 0 w 806767"/>
              <a:gd name="connsiteY115" fmla="*/ 688658 h 70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806767" h="703897">
                <a:moveTo>
                  <a:pt x="0" y="688658"/>
                </a:moveTo>
                <a:cubicBezTo>
                  <a:pt x="0" y="688658"/>
                  <a:pt x="952" y="684848"/>
                  <a:pt x="2857" y="676275"/>
                </a:cubicBezTo>
                <a:cubicBezTo>
                  <a:pt x="3810" y="672465"/>
                  <a:pt x="4763" y="667702"/>
                  <a:pt x="5715" y="661035"/>
                </a:cubicBezTo>
                <a:cubicBezTo>
                  <a:pt x="6667" y="654368"/>
                  <a:pt x="8572" y="647700"/>
                  <a:pt x="10477" y="639127"/>
                </a:cubicBezTo>
                <a:cubicBezTo>
                  <a:pt x="14288" y="622935"/>
                  <a:pt x="20955" y="602933"/>
                  <a:pt x="31432" y="580073"/>
                </a:cubicBezTo>
                <a:cubicBezTo>
                  <a:pt x="34290" y="574358"/>
                  <a:pt x="37147" y="568643"/>
                  <a:pt x="40957" y="562927"/>
                </a:cubicBezTo>
                <a:cubicBezTo>
                  <a:pt x="44767" y="557212"/>
                  <a:pt x="48577" y="551498"/>
                  <a:pt x="53340" y="544830"/>
                </a:cubicBezTo>
                <a:cubicBezTo>
                  <a:pt x="58102" y="539115"/>
                  <a:pt x="62865" y="533400"/>
                  <a:pt x="68580" y="527685"/>
                </a:cubicBezTo>
                <a:lnTo>
                  <a:pt x="69532" y="526733"/>
                </a:lnTo>
                <a:lnTo>
                  <a:pt x="70485" y="525780"/>
                </a:lnTo>
                <a:lnTo>
                  <a:pt x="70485" y="525780"/>
                </a:lnTo>
                <a:cubicBezTo>
                  <a:pt x="68580" y="527685"/>
                  <a:pt x="73342" y="522923"/>
                  <a:pt x="72390" y="523875"/>
                </a:cubicBezTo>
                <a:lnTo>
                  <a:pt x="74295" y="521970"/>
                </a:lnTo>
                <a:lnTo>
                  <a:pt x="78105" y="519112"/>
                </a:lnTo>
                <a:cubicBezTo>
                  <a:pt x="80010" y="517208"/>
                  <a:pt x="82867" y="515302"/>
                  <a:pt x="85725" y="512445"/>
                </a:cubicBezTo>
                <a:lnTo>
                  <a:pt x="89535" y="509587"/>
                </a:lnTo>
                <a:lnTo>
                  <a:pt x="95250" y="505777"/>
                </a:lnTo>
                <a:cubicBezTo>
                  <a:pt x="99060" y="502920"/>
                  <a:pt x="102870" y="501015"/>
                  <a:pt x="106680" y="498158"/>
                </a:cubicBezTo>
                <a:lnTo>
                  <a:pt x="112395" y="494348"/>
                </a:lnTo>
                <a:cubicBezTo>
                  <a:pt x="114300" y="493395"/>
                  <a:pt x="116205" y="492442"/>
                  <a:pt x="118110" y="491490"/>
                </a:cubicBezTo>
                <a:cubicBezTo>
                  <a:pt x="121920" y="489585"/>
                  <a:pt x="125730" y="487680"/>
                  <a:pt x="129540" y="485775"/>
                </a:cubicBezTo>
                <a:cubicBezTo>
                  <a:pt x="144780" y="478155"/>
                  <a:pt x="160972" y="472440"/>
                  <a:pt x="176213" y="468630"/>
                </a:cubicBezTo>
                <a:cubicBezTo>
                  <a:pt x="208597" y="459105"/>
                  <a:pt x="240030" y="455295"/>
                  <a:pt x="270510" y="448627"/>
                </a:cubicBezTo>
                <a:cubicBezTo>
                  <a:pt x="300990" y="442912"/>
                  <a:pt x="328613" y="435292"/>
                  <a:pt x="350520" y="421005"/>
                </a:cubicBezTo>
                <a:cubicBezTo>
                  <a:pt x="355282" y="417195"/>
                  <a:pt x="360997" y="414337"/>
                  <a:pt x="365760" y="409575"/>
                </a:cubicBezTo>
                <a:lnTo>
                  <a:pt x="373380" y="403860"/>
                </a:lnTo>
                <a:lnTo>
                  <a:pt x="373380" y="403860"/>
                </a:lnTo>
                <a:cubicBezTo>
                  <a:pt x="369570" y="407670"/>
                  <a:pt x="372427" y="404812"/>
                  <a:pt x="371475" y="405765"/>
                </a:cubicBezTo>
                <a:lnTo>
                  <a:pt x="372427" y="404812"/>
                </a:lnTo>
                <a:lnTo>
                  <a:pt x="373380" y="403860"/>
                </a:lnTo>
                <a:lnTo>
                  <a:pt x="375285" y="401002"/>
                </a:lnTo>
                <a:lnTo>
                  <a:pt x="379095" y="396240"/>
                </a:lnTo>
                <a:cubicBezTo>
                  <a:pt x="385763" y="388620"/>
                  <a:pt x="387667" y="384810"/>
                  <a:pt x="390525" y="381000"/>
                </a:cubicBezTo>
                <a:cubicBezTo>
                  <a:pt x="392430" y="379095"/>
                  <a:pt x="393382" y="375285"/>
                  <a:pt x="395288" y="372427"/>
                </a:cubicBezTo>
                <a:cubicBezTo>
                  <a:pt x="397192" y="369570"/>
                  <a:pt x="398145" y="366712"/>
                  <a:pt x="400050" y="362902"/>
                </a:cubicBezTo>
                <a:cubicBezTo>
                  <a:pt x="411480" y="337185"/>
                  <a:pt x="417195" y="306705"/>
                  <a:pt x="423863" y="272415"/>
                </a:cubicBezTo>
                <a:cubicBezTo>
                  <a:pt x="430530" y="239077"/>
                  <a:pt x="436245" y="202883"/>
                  <a:pt x="451485" y="167640"/>
                </a:cubicBezTo>
                <a:cubicBezTo>
                  <a:pt x="455295" y="159067"/>
                  <a:pt x="460057" y="150495"/>
                  <a:pt x="464820" y="141922"/>
                </a:cubicBezTo>
                <a:cubicBezTo>
                  <a:pt x="470535" y="133350"/>
                  <a:pt x="475297" y="125730"/>
                  <a:pt x="481013" y="118110"/>
                </a:cubicBezTo>
                <a:cubicBezTo>
                  <a:pt x="483870" y="114300"/>
                  <a:pt x="487680" y="110490"/>
                  <a:pt x="490538" y="107633"/>
                </a:cubicBezTo>
                <a:lnTo>
                  <a:pt x="495300" y="101917"/>
                </a:lnTo>
                <a:lnTo>
                  <a:pt x="495300" y="101917"/>
                </a:lnTo>
                <a:lnTo>
                  <a:pt x="497205" y="100013"/>
                </a:lnTo>
                <a:lnTo>
                  <a:pt x="498157" y="100013"/>
                </a:lnTo>
                <a:lnTo>
                  <a:pt x="499110" y="99060"/>
                </a:lnTo>
                <a:lnTo>
                  <a:pt x="501015" y="97155"/>
                </a:lnTo>
                <a:cubicBezTo>
                  <a:pt x="503872" y="94297"/>
                  <a:pt x="506730" y="92392"/>
                  <a:pt x="509588" y="89535"/>
                </a:cubicBezTo>
                <a:cubicBezTo>
                  <a:pt x="510540" y="88583"/>
                  <a:pt x="513397" y="86677"/>
                  <a:pt x="515302" y="84772"/>
                </a:cubicBezTo>
                <a:lnTo>
                  <a:pt x="521017" y="80010"/>
                </a:lnTo>
                <a:cubicBezTo>
                  <a:pt x="553402" y="57150"/>
                  <a:pt x="583882" y="47625"/>
                  <a:pt x="611505" y="40958"/>
                </a:cubicBezTo>
                <a:cubicBezTo>
                  <a:pt x="639127" y="34290"/>
                  <a:pt x="662940" y="30480"/>
                  <a:pt x="682942" y="26670"/>
                </a:cubicBezTo>
                <a:cubicBezTo>
                  <a:pt x="702945" y="22860"/>
                  <a:pt x="719138" y="19050"/>
                  <a:pt x="731520" y="15240"/>
                </a:cubicBezTo>
                <a:cubicBezTo>
                  <a:pt x="738188" y="13335"/>
                  <a:pt x="742950" y="11430"/>
                  <a:pt x="747713" y="9525"/>
                </a:cubicBezTo>
                <a:cubicBezTo>
                  <a:pt x="752475" y="7620"/>
                  <a:pt x="756285" y="6667"/>
                  <a:pt x="759142" y="4763"/>
                </a:cubicBezTo>
                <a:cubicBezTo>
                  <a:pt x="764857" y="1905"/>
                  <a:pt x="767715" y="0"/>
                  <a:pt x="767715" y="0"/>
                </a:cubicBezTo>
                <a:lnTo>
                  <a:pt x="806767" y="73342"/>
                </a:lnTo>
                <a:cubicBezTo>
                  <a:pt x="806767" y="73342"/>
                  <a:pt x="802005" y="75247"/>
                  <a:pt x="793432" y="80010"/>
                </a:cubicBezTo>
                <a:cubicBezTo>
                  <a:pt x="788670" y="81915"/>
                  <a:pt x="783907" y="83820"/>
                  <a:pt x="777240" y="86677"/>
                </a:cubicBezTo>
                <a:cubicBezTo>
                  <a:pt x="770572" y="89535"/>
                  <a:pt x="762952" y="91440"/>
                  <a:pt x="755332" y="93345"/>
                </a:cubicBezTo>
                <a:cubicBezTo>
                  <a:pt x="739140" y="98108"/>
                  <a:pt x="719138" y="101917"/>
                  <a:pt x="698182" y="105727"/>
                </a:cubicBezTo>
                <a:cubicBezTo>
                  <a:pt x="677227" y="109538"/>
                  <a:pt x="654367" y="112395"/>
                  <a:pt x="631507" y="118110"/>
                </a:cubicBezTo>
                <a:cubicBezTo>
                  <a:pt x="620077" y="120967"/>
                  <a:pt x="608647" y="123825"/>
                  <a:pt x="598170" y="127635"/>
                </a:cubicBezTo>
                <a:cubicBezTo>
                  <a:pt x="593407" y="130492"/>
                  <a:pt x="587692" y="131445"/>
                  <a:pt x="582930" y="134302"/>
                </a:cubicBezTo>
                <a:cubicBezTo>
                  <a:pt x="578167" y="137160"/>
                  <a:pt x="572452" y="140017"/>
                  <a:pt x="569595" y="142875"/>
                </a:cubicBezTo>
                <a:lnTo>
                  <a:pt x="566738" y="144780"/>
                </a:lnTo>
                <a:cubicBezTo>
                  <a:pt x="565785" y="145733"/>
                  <a:pt x="564832" y="145733"/>
                  <a:pt x="562927" y="147638"/>
                </a:cubicBezTo>
                <a:cubicBezTo>
                  <a:pt x="560070" y="150495"/>
                  <a:pt x="557213" y="152400"/>
                  <a:pt x="554355" y="155258"/>
                </a:cubicBezTo>
                <a:lnTo>
                  <a:pt x="552450" y="157163"/>
                </a:lnTo>
                <a:lnTo>
                  <a:pt x="551497" y="158115"/>
                </a:lnTo>
                <a:lnTo>
                  <a:pt x="550545" y="159067"/>
                </a:lnTo>
                <a:cubicBezTo>
                  <a:pt x="551497" y="158115"/>
                  <a:pt x="548640" y="160972"/>
                  <a:pt x="551497" y="158115"/>
                </a:cubicBezTo>
                <a:lnTo>
                  <a:pt x="551497" y="158115"/>
                </a:lnTo>
                <a:lnTo>
                  <a:pt x="548640" y="160972"/>
                </a:lnTo>
                <a:lnTo>
                  <a:pt x="542925" y="167640"/>
                </a:lnTo>
                <a:cubicBezTo>
                  <a:pt x="539115" y="172402"/>
                  <a:pt x="536257" y="177165"/>
                  <a:pt x="532447" y="181927"/>
                </a:cubicBezTo>
                <a:cubicBezTo>
                  <a:pt x="529590" y="187642"/>
                  <a:pt x="526732" y="193358"/>
                  <a:pt x="523875" y="199073"/>
                </a:cubicBezTo>
                <a:cubicBezTo>
                  <a:pt x="513397" y="223837"/>
                  <a:pt x="507682" y="253365"/>
                  <a:pt x="502920" y="286702"/>
                </a:cubicBezTo>
                <a:cubicBezTo>
                  <a:pt x="497205" y="320040"/>
                  <a:pt x="491490" y="357187"/>
                  <a:pt x="475297" y="395287"/>
                </a:cubicBezTo>
                <a:cubicBezTo>
                  <a:pt x="473392" y="400050"/>
                  <a:pt x="470535" y="404812"/>
                  <a:pt x="468630" y="409575"/>
                </a:cubicBezTo>
                <a:cubicBezTo>
                  <a:pt x="465772" y="414337"/>
                  <a:pt x="463867" y="419100"/>
                  <a:pt x="461010" y="423862"/>
                </a:cubicBezTo>
                <a:cubicBezTo>
                  <a:pt x="454342" y="433387"/>
                  <a:pt x="446722" y="444817"/>
                  <a:pt x="441960" y="449580"/>
                </a:cubicBezTo>
                <a:lnTo>
                  <a:pt x="438150" y="454342"/>
                </a:lnTo>
                <a:lnTo>
                  <a:pt x="436245" y="457200"/>
                </a:lnTo>
                <a:lnTo>
                  <a:pt x="435292" y="458152"/>
                </a:lnTo>
                <a:lnTo>
                  <a:pt x="434340" y="459105"/>
                </a:lnTo>
                <a:lnTo>
                  <a:pt x="432435" y="461010"/>
                </a:lnTo>
                <a:lnTo>
                  <a:pt x="432435" y="461010"/>
                </a:lnTo>
                <a:lnTo>
                  <a:pt x="420052" y="471487"/>
                </a:lnTo>
                <a:cubicBezTo>
                  <a:pt x="412432" y="479108"/>
                  <a:pt x="402907" y="483870"/>
                  <a:pt x="394335" y="490537"/>
                </a:cubicBezTo>
                <a:cubicBezTo>
                  <a:pt x="385763" y="496252"/>
                  <a:pt x="376238" y="500062"/>
                  <a:pt x="366713" y="504825"/>
                </a:cubicBezTo>
                <a:cubicBezTo>
                  <a:pt x="357188" y="508635"/>
                  <a:pt x="347663" y="512445"/>
                  <a:pt x="339090" y="515302"/>
                </a:cubicBezTo>
                <a:cubicBezTo>
                  <a:pt x="329565" y="518160"/>
                  <a:pt x="320992" y="521017"/>
                  <a:pt x="312420" y="522923"/>
                </a:cubicBezTo>
                <a:cubicBezTo>
                  <a:pt x="303847" y="524827"/>
                  <a:pt x="295275" y="526733"/>
                  <a:pt x="286702" y="528637"/>
                </a:cubicBezTo>
                <a:cubicBezTo>
                  <a:pt x="253365" y="535305"/>
                  <a:pt x="223838" y="539115"/>
                  <a:pt x="198120" y="545783"/>
                </a:cubicBezTo>
                <a:cubicBezTo>
                  <a:pt x="185738" y="549593"/>
                  <a:pt x="174307" y="553402"/>
                  <a:pt x="163830" y="558165"/>
                </a:cubicBezTo>
                <a:cubicBezTo>
                  <a:pt x="160972" y="559118"/>
                  <a:pt x="159067" y="561023"/>
                  <a:pt x="156210" y="561975"/>
                </a:cubicBezTo>
                <a:cubicBezTo>
                  <a:pt x="155257" y="562927"/>
                  <a:pt x="153352" y="562927"/>
                  <a:pt x="152400" y="563880"/>
                </a:cubicBezTo>
                <a:lnTo>
                  <a:pt x="149542" y="565785"/>
                </a:lnTo>
                <a:cubicBezTo>
                  <a:pt x="147638" y="566737"/>
                  <a:pt x="145732" y="567690"/>
                  <a:pt x="143827" y="568643"/>
                </a:cubicBezTo>
                <a:lnTo>
                  <a:pt x="140970" y="570548"/>
                </a:lnTo>
                <a:lnTo>
                  <a:pt x="137160" y="573405"/>
                </a:lnTo>
                <a:cubicBezTo>
                  <a:pt x="134302" y="575310"/>
                  <a:pt x="132397" y="577215"/>
                  <a:pt x="129540" y="580073"/>
                </a:cubicBezTo>
                <a:lnTo>
                  <a:pt x="126682" y="582930"/>
                </a:lnTo>
                <a:lnTo>
                  <a:pt x="124777" y="584835"/>
                </a:lnTo>
                <a:cubicBezTo>
                  <a:pt x="123825" y="584835"/>
                  <a:pt x="128588" y="581025"/>
                  <a:pt x="126682" y="582930"/>
                </a:cubicBezTo>
                <a:lnTo>
                  <a:pt x="126682" y="582930"/>
                </a:lnTo>
                <a:lnTo>
                  <a:pt x="126682" y="582930"/>
                </a:lnTo>
                <a:lnTo>
                  <a:pt x="125730" y="583883"/>
                </a:lnTo>
                <a:cubicBezTo>
                  <a:pt x="122872" y="587693"/>
                  <a:pt x="120015" y="590550"/>
                  <a:pt x="116205" y="594360"/>
                </a:cubicBezTo>
                <a:cubicBezTo>
                  <a:pt x="113347" y="598170"/>
                  <a:pt x="111442" y="601980"/>
                  <a:pt x="108585" y="604837"/>
                </a:cubicBezTo>
                <a:cubicBezTo>
                  <a:pt x="106680" y="608648"/>
                  <a:pt x="104775" y="612458"/>
                  <a:pt x="102870" y="616268"/>
                </a:cubicBezTo>
                <a:cubicBezTo>
                  <a:pt x="95250" y="631508"/>
                  <a:pt x="90488" y="645795"/>
                  <a:pt x="87630" y="659130"/>
                </a:cubicBezTo>
                <a:cubicBezTo>
                  <a:pt x="85725" y="665798"/>
                  <a:pt x="84772" y="671512"/>
                  <a:pt x="83820" y="677227"/>
                </a:cubicBezTo>
                <a:cubicBezTo>
                  <a:pt x="82867" y="681990"/>
                  <a:pt x="81915" y="686752"/>
                  <a:pt x="80963" y="691515"/>
                </a:cubicBezTo>
                <a:cubicBezTo>
                  <a:pt x="80010" y="699135"/>
                  <a:pt x="79057" y="703898"/>
                  <a:pt x="79057" y="703898"/>
                </a:cubicBezTo>
                <a:lnTo>
                  <a:pt x="0" y="6886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D4897-C493-4EEE-A12E-77B907E22470}"/>
              </a:ext>
            </a:extLst>
          </p:cNvPr>
          <p:cNvSpPr/>
          <p:nvPr userDrawn="1"/>
        </p:nvSpPr>
        <p:spPr>
          <a:xfrm>
            <a:off x="13113020" y="4122117"/>
            <a:ext cx="2333892" cy="2697672"/>
          </a:xfrm>
          <a:custGeom>
            <a:avLst/>
            <a:gdLst>
              <a:gd name="connsiteX0" fmla="*/ 0 w 1014412"/>
              <a:gd name="connsiteY0" fmla="*/ 1127760 h 1172527"/>
              <a:gd name="connsiteX1" fmla="*/ 11430 w 1014412"/>
              <a:gd name="connsiteY1" fmla="*/ 1113473 h 1172527"/>
              <a:gd name="connsiteX2" fmla="*/ 13335 w 1014412"/>
              <a:gd name="connsiteY2" fmla="*/ 1110615 h 1172527"/>
              <a:gd name="connsiteX3" fmla="*/ 15240 w 1014412"/>
              <a:gd name="connsiteY3" fmla="*/ 1107757 h 1172527"/>
              <a:gd name="connsiteX4" fmla="*/ 19050 w 1014412"/>
              <a:gd name="connsiteY4" fmla="*/ 1101090 h 1172527"/>
              <a:gd name="connsiteX5" fmla="*/ 28575 w 1014412"/>
              <a:gd name="connsiteY5" fmla="*/ 1078230 h 1172527"/>
              <a:gd name="connsiteX6" fmla="*/ 45720 w 1014412"/>
              <a:gd name="connsiteY6" fmla="*/ 1004888 h 1172527"/>
              <a:gd name="connsiteX7" fmla="*/ 75247 w 1014412"/>
              <a:gd name="connsiteY7" fmla="*/ 895350 h 1172527"/>
              <a:gd name="connsiteX8" fmla="*/ 115252 w 1014412"/>
              <a:gd name="connsiteY8" fmla="*/ 835342 h 1172527"/>
              <a:gd name="connsiteX9" fmla="*/ 117157 w 1014412"/>
              <a:gd name="connsiteY9" fmla="*/ 833438 h 1172527"/>
              <a:gd name="connsiteX10" fmla="*/ 118110 w 1014412"/>
              <a:gd name="connsiteY10" fmla="*/ 832485 h 1172527"/>
              <a:gd name="connsiteX11" fmla="*/ 120967 w 1014412"/>
              <a:gd name="connsiteY11" fmla="*/ 830580 h 1172527"/>
              <a:gd name="connsiteX12" fmla="*/ 123825 w 1014412"/>
              <a:gd name="connsiteY12" fmla="*/ 827722 h 1172527"/>
              <a:gd name="connsiteX13" fmla="*/ 129540 w 1014412"/>
              <a:gd name="connsiteY13" fmla="*/ 822960 h 1172527"/>
              <a:gd name="connsiteX14" fmla="*/ 135255 w 1014412"/>
              <a:gd name="connsiteY14" fmla="*/ 818197 h 1172527"/>
              <a:gd name="connsiteX15" fmla="*/ 143827 w 1014412"/>
              <a:gd name="connsiteY15" fmla="*/ 812482 h 1172527"/>
              <a:gd name="connsiteX16" fmla="*/ 161925 w 1014412"/>
              <a:gd name="connsiteY16" fmla="*/ 801053 h 1172527"/>
              <a:gd name="connsiteX17" fmla="*/ 179070 w 1014412"/>
              <a:gd name="connsiteY17" fmla="*/ 792480 h 1172527"/>
              <a:gd name="connsiteX18" fmla="*/ 320992 w 1014412"/>
              <a:gd name="connsiteY18" fmla="*/ 756285 h 1172527"/>
              <a:gd name="connsiteX19" fmla="*/ 381952 w 1014412"/>
              <a:gd name="connsiteY19" fmla="*/ 738188 h 1172527"/>
              <a:gd name="connsiteX20" fmla="*/ 395288 w 1014412"/>
              <a:gd name="connsiteY20" fmla="*/ 731520 h 1172527"/>
              <a:gd name="connsiteX21" fmla="*/ 407670 w 1014412"/>
              <a:gd name="connsiteY21" fmla="*/ 723900 h 1172527"/>
              <a:gd name="connsiteX22" fmla="*/ 418147 w 1014412"/>
              <a:gd name="connsiteY22" fmla="*/ 714375 h 1172527"/>
              <a:gd name="connsiteX23" fmla="*/ 419100 w 1014412"/>
              <a:gd name="connsiteY23" fmla="*/ 713422 h 1172527"/>
              <a:gd name="connsiteX24" fmla="*/ 420052 w 1014412"/>
              <a:gd name="connsiteY24" fmla="*/ 712470 h 1172527"/>
              <a:gd name="connsiteX25" fmla="*/ 420052 w 1014412"/>
              <a:gd name="connsiteY25" fmla="*/ 712470 h 1172527"/>
              <a:gd name="connsiteX26" fmla="*/ 419100 w 1014412"/>
              <a:gd name="connsiteY26" fmla="*/ 714375 h 1172527"/>
              <a:gd name="connsiteX27" fmla="*/ 421957 w 1014412"/>
              <a:gd name="connsiteY27" fmla="*/ 710565 h 1172527"/>
              <a:gd name="connsiteX28" fmla="*/ 428625 w 1014412"/>
              <a:gd name="connsiteY28" fmla="*/ 703897 h 1172527"/>
              <a:gd name="connsiteX29" fmla="*/ 431482 w 1014412"/>
              <a:gd name="connsiteY29" fmla="*/ 700088 h 1172527"/>
              <a:gd name="connsiteX30" fmla="*/ 433388 w 1014412"/>
              <a:gd name="connsiteY30" fmla="*/ 698182 h 1172527"/>
              <a:gd name="connsiteX31" fmla="*/ 434340 w 1014412"/>
              <a:gd name="connsiteY31" fmla="*/ 697230 h 1172527"/>
              <a:gd name="connsiteX32" fmla="*/ 437197 w 1014412"/>
              <a:gd name="connsiteY32" fmla="*/ 692467 h 1172527"/>
              <a:gd name="connsiteX33" fmla="*/ 441007 w 1014412"/>
              <a:gd name="connsiteY33" fmla="*/ 687705 h 1172527"/>
              <a:gd name="connsiteX34" fmla="*/ 444817 w 1014412"/>
              <a:gd name="connsiteY34" fmla="*/ 681038 h 1172527"/>
              <a:gd name="connsiteX35" fmla="*/ 448627 w 1014412"/>
              <a:gd name="connsiteY35" fmla="*/ 674370 h 1172527"/>
              <a:gd name="connsiteX36" fmla="*/ 451485 w 1014412"/>
              <a:gd name="connsiteY36" fmla="*/ 666750 h 1172527"/>
              <a:gd name="connsiteX37" fmla="*/ 457200 w 1014412"/>
              <a:gd name="connsiteY37" fmla="*/ 651510 h 1172527"/>
              <a:gd name="connsiteX38" fmla="*/ 472440 w 1014412"/>
              <a:gd name="connsiteY38" fmla="*/ 581977 h 1172527"/>
              <a:gd name="connsiteX39" fmla="*/ 490538 w 1014412"/>
              <a:gd name="connsiteY39" fmla="*/ 502920 h 1172527"/>
              <a:gd name="connsiteX40" fmla="*/ 533400 w 1014412"/>
              <a:gd name="connsiteY40" fmla="*/ 423863 h 1172527"/>
              <a:gd name="connsiteX41" fmla="*/ 541020 w 1014412"/>
              <a:gd name="connsiteY41" fmla="*/ 415290 h 1172527"/>
              <a:gd name="connsiteX42" fmla="*/ 542925 w 1014412"/>
              <a:gd name="connsiteY42" fmla="*/ 413385 h 1172527"/>
              <a:gd name="connsiteX43" fmla="*/ 543877 w 1014412"/>
              <a:gd name="connsiteY43" fmla="*/ 412432 h 1172527"/>
              <a:gd name="connsiteX44" fmla="*/ 545782 w 1014412"/>
              <a:gd name="connsiteY44" fmla="*/ 410527 h 1172527"/>
              <a:gd name="connsiteX45" fmla="*/ 546735 w 1014412"/>
              <a:gd name="connsiteY45" fmla="*/ 409575 h 1172527"/>
              <a:gd name="connsiteX46" fmla="*/ 550545 w 1014412"/>
              <a:gd name="connsiteY46" fmla="*/ 406717 h 1172527"/>
              <a:gd name="connsiteX47" fmla="*/ 557213 w 1014412"/>
              <a:gd name="connsiteY47" fmla="*/ 401002 h 1172527"/>
              <a:gd name="connsiteX48" fmla="*/ 565785 w 1014412"/>
              <a:gd name="connsiteY48" fmla="*/ 394335 h 1172527"/>
              <a:gd name="connsiteX49" fmla="*/ 586740 w 1014412"/>
              <a:gd name="connsiteY49" fmla="*/ 381000 h 1172527"/>
              <a:gd name="connsiteX50" fmla="*/ 606742 w 1014412"/>
              <a:gd name="connsiteY50" fmla="*/ 370522 h 1172527"/>
              <a:gd name="connsiteX51" fmla="*/ 683895 w 1014412"/>
              <a:gd name="connsiteY51" fmla="*/ 347663 h 1172527"/>
              <a:gd name="connsiteX52" fmla="*/ 752475 w 1014412"/>
              <a:gd name="connsiteY52" fmla="*/ 334327 h 1172527"/>
              <a:gd name="connsiteX53" fmla="*/ 808672 w 1014412"/>
              <a:gd name="connsiteY53" fmla="*/ 316230 h 1172527"/>
              <a:gd name="connsiteX54" fmla="*/ 820102 w 1014412"/>
              <a:gd name="connsiteY54" fmla="*/ 310515 h 1172527"/>
              <a:gd name="connsiteX55" fmla="*/ 830580 w 1014412"/>
              <a:gd name="connsiteY55" fmla="*/ 303847 h 1172527"/>
              <a:gd name="connsiteX56" fmla="*/ 840105 w 1014412"/>
              <a:gd name="connsiteY56" fmla="*/ 296227 h 1172527"/>
              <a:gd name="connsiteX57" fmla="*/ 844867 w 1014412"/>
              <a:gd name="connsiteY57" fmla="*/ 292417 h 1172527"/>
              <a:gd name="connsiteX58" fmla="*/ 845820 w 1014412"/>
              <a:gd name="connsiteY58" fmla="*/ 291465 h 1172527"/>
              <a:gd name="connsiteX59" fmla="*/ 846772 w 1014412"/>
              <a:gd name="connsiteY59" fmla="*/ 290513 h 1172527"/>
              <a:gd name="connsiteX60" fmla="*/ 845820 w 1014412"/>
              <a:gd name="connsiteY60" fmla="*/ 292417 h 1172527"/>
              <a:gd name="connsiteX61" fmla="*/ 845820 w 1014412"/>
              <a:gd name="connsiteY61" fmla="*/ 292417 h 1172527"/>
              <a:gd name="connsiteX62" fmla="*/ 848677 w 1014412"/>
              <a:gd name="connsiteY62" fmla="*/ 289560 h 1172527"/>
              <a:gd name="connsiteX63" fmla="*/ 859155 w 1014412"/>
              <a:gd name="connsiteY63" fmla="*/ 278130 h 1172527"/>
              <a:gd name="connsiteX64" fmla="*/ 864870 w 1014412"/>
              <a:gd name="connsiteY64" fmla="*/ 269557 h 1172527"/>
              <a:gd name="connsiteX65" fmla="*/ 870585 w 1014412"/>
              <a:gd name="connsiteY65" fmla="*/ 260032 h 1172527"/>
              <a:gd name="connsiteX66" fmla="*/ 875347 w 1014412"/>
              <a:gd name="connsiteY66" fmla="*/ 249555 h 1172527"/>
              <a:gd name="connsiteX67" fmla="*/ 889635 w 1014412"/>
              <a:gd name="connsiteY67" fmla="*/ 203835 h 1172527"/>
              <a:gd name="connsiteX68" fmla="*/ 898207 w 1014412"/>
              <a:gd name="connsiteY68" fmla="*/ 157163 h 1172527"/>
              <a:gd name="connsiteX69" fmla="*/ 918210 w 1014412"/>
              <a:gd name="connsiteY69" fmla="*/ 73342 h 1172527"/>
              <a:gd name="connsiteX70" fmla="*/ 931545 w 1014412"/>
              <a:gd name="connsiteY70" fmla="*/ 40957 h 1172527"/>
              <a:gd name="connsiteX71" fmla="*/ 944880 w 1014412"/>
              <a:gd name="connsiteY71" fmla="*/ 18097 h 1172527"/>
              <a:gd name="connsiteX72" fmla="*/ 958215 w 1014412"/>
              <a:gd name="connsiteY72" fmla="*/ 0 h 1172527"/>
              <a:gd name="connsiteX73" fmla="*/ 1014413 w 1014412"/>
              <a:gd name="connsiteY73" fmla="*/ 48577 h 1172527"/>
              <a:gd name="connsiteX74" fmla="*/ 1005840 w 1014412"/>
              <a:gd name="connsiteY74" fmla="*/ 60007 h 1172527"/>
              <a:gd name="connsiteX75" fmla="*/ 997267 w 1014412"/>
              <a:gd name="connsiteY75" fmla="*/ 75247 h 1172527"/>
              <a:gd name="connsiteX76" fmla="*/ 987742 w 1014412"/>
              <a:gd name="connsiteY76" fmla="*/ 98107 h 1172527"/>
              <a:gd name="connsiteX77" fmla="*/ 971550 w 1014412"/>
              <a:gd name="connsiteY77" fmla="*/ 170497 h 1172527"/>
              <a:gd name="connsiteX78" fmla="*/ 962025 w 1014412"/>
              <a:gd name="connsiteY78" fmla="*/ 220980 h 1172527"/>
              <a:gd name="connsiteX79" fmla="*/ 954405 w 1014412"/>
              <a:gd name="connsiteY79" fmla="*/ 249555 h 1172527"/>
              <a:gd name="connsiteX80" fmla="*/ 949642 w 1014412"/>
              <a:gd name="connsiteY80" fmla="*/ 264795 h 1172527"/>
              <a:gd name="connsiteX81" fmla="*/ 942975 w 1014412"/>
              <a:gd name="connsiteY81" fmla="*/ 280035 h 1172527"/>
              <a:gd name="connsiteX82" fmla="*/ 935355 w 1014412"/>
              <a:gd name="connsiteY82" fmla="*/ 295275 h 1172527"/>
              <a:gd name="connsiteX83" fmla="*/ 925830 w 1014412"/>
              <a:gd name="connsiteY83" fmla="*/ 311467 h 1172527"/>
              <a:gd name="connsiteX84" fmla="*/ 914400 w 1014412"/>
              <a:gd name="connsiteY84" fmla="*/ 327660 h 1172527"/>
              <a:gd name="connsiteX85" fmla="*/ 903922 w 1014412"/>
              <a:gd name="connsiteY85" fmla="*/ 339090 h 1172527"/>
              <a:gd name="connsiteX86" fmla="*/ 901065 w 1014412"/>
              <a:gd name="connsiteY86" fmla="*/ 341947 h 1172527"/>
              <a:gd name="connsiteX87" fmla="*/ 898207 w 1014412"/>
              <a:gd name="connsiteY87" fmla="*/ 344805 h 1172527"/>
              <a:gd name="connsiteX88" fmla="*/ 897255 w 1014412"/>
              <a:gd name="connsiteY88" fmla="*/ 345757 h 1172527"/>
              <a:gd name="connsiteX89" fmla="*/ 895350 w 1014412"/>
              <a:gd name="connsiteY89" fmla="*/ 347663 h 1172527"/>
              <a:gd name="connsiteX90" fmla="*/ 887730 w 1014412"/>
              <a:gd name="connsiteY90" fmla="*/ 354330 h 1172527"/>
              <a:gd name="connsiteX91" fmla="*/ 872490 w 1014412"/>
              <a:gd name="connsiteY91" fmla="*/ 366713 h 1172527"/>
              <a:gd name="connsiteX92" fmla="*/ 856297 w 1014412"/>
              <a:gd name="connsiteY92" fmla="*/ 377190 h 1172527"/>
              <a:gd name="connsiteX93" fmla="*/ 839152 w 1014412"/>
              <a:gd name="connsiteY93" fmla="*/ 385763 h 1172527"/>
              <a:gd name="connsiteX94" fmla="*/ 766763 w 1014412"/>
              <a:gd name="connsiteY94" fmla="*/ 407670 h 1172527"/>
              <a:gd name="connsiteX95" fmla="*/ 697230 w 1014412"/>
              <a:gd name="connsiteY95" fmla="*/ 420052 h 1172527"/>
              <a:gd name="connsiteX96" fmla="*/ 635317 w 1014412"/>
              <a:gd name="connsiteY96" fmla="*/ 437197 h 1172527"/>
              <a:gd name="connsiteX97" fmla="*/ 621982 w 1014412"/>
              <a:gd name="connsiteY97" fmla="*/ 443865 h 1172527"/>
              <a:gd name="connsiteX98" fmla="*/ 611505 w 1014412"/>
              <a:gd name="connsiteY98" fmla="*/ 450532 h 1172527"/>
              <a:gd name="connsiteX99" fmla="*/ 604838 w 1014412"/>
              <a:gd name="connsiteY99" fmla="*/ 455295 h 1172527"/>
              <a:gd name="connsiteX100" fmla="*/ 598170 w 1014412"/>
              <a:gd name="connsiteY100" fmla="*/ 461963 h 1172527"/>
              <a:gd name="connsiteX101" fmla="*/ 594360 w 1014412"/>
              <a:gd name="connsiteY101" fmla="*/ 464820 h 1172527"/>
              <a:gd name="connsiteX102" fmla="*/ 593407 w 1014412"/>
              <a:gd name="connsiteY102" fmla="*/ 465772 h 1172527"/>
              <a:gd name="connsiteX103" fmla="*/ 595313 w 1014412"/>
              <a:gd name="connsiteY103" fmla="*/ 464820 h 1172527"/>
              <a:gd name="connsiteX104" fmla="*/ 595313 w 1014412"/>
              <a:gd name="connsiteY104" fmla="*/ 464820 h 1172527"/>
              <a:gd name="connsiteX105" fmla="*/ 594360 w 1014412"/>
              <a:gd name="connsiteY105" fmla="*/ 465772 h 1172527"/>
              <a:gd name="connsiteX106" fmla="*/ 589597 w 1014412"/>
              <a:gd name="connsiteY106" fmla="*/ 471488 h 1172527"/>
              <a:gd name="connsiteX107" fmla="*/ 561022 w 1014412"/>
              <a:gd name="connsiteY107" fmla="*/ 525780 h 1172527"/>
              <a:gd name="connsiteX108" fmla="*/ 545782 w 1014412"/>
              <a:gd name="connsiteY108" fmla="*/ 595313 h 1172527"/>
              <a:gd name="connsiteX109" fmla="*/ 528638 w 1014412"/>
              <a:gd name="connsiteY109" fmla="*/ 674370 h 1172527"/>
              <a:gd name="connsiteX110" fmla="*/ 521017 w 1014412"/>
              <a:gd name="connsiteY110" fmla="*/ 695325 h 1172527"/>
              <a:gd name="connsiteX111" fmla="*/ 517207 w 1014412"/>
              <a:gd name="connsiteY111" fmla="*/ 705803 h 1172527"/>
              <a:gd name="connsiteX112" fmla="*/ 512445 w 1014412"/>
              <a:gd name="connsiteY112" fmla="*/ 716280 h 1172527"/>
              <a:gd name="connsiteX113" fmla="*/ 507682 w 1014412"/>
              <a:gd name="connsiteY113" fmla="*/ 726757 h 1172527"/>
              <a:gd name="connsiteX114" fmla="*/ 501015 w 1014412"/>
              <a:gd name="connsiteY114" fmla="*/ 737235 h 1172527"/>
              <a:gd name="connsiteX115" fmla="*/ 493395 w 1014412"/>
              <a:gd name="connsiteY115" fmla="*/ 747713 h 1172527"/>
              <a:gd name="connsiteX116" fmla="*/ 491490 w 1014412"/>
              <a:gd name="connsiteY116" fmla="*/ 750570 h 1172527"/>
              <a:gd name="connsiteX117" fmla="*/ 489585 w 1014412"/>
              <a:gd name="connsiteY117" fmla="*/ 752475 h 1172527"/>
              <a:gd name="connsiteX118" fmla="*/ 486727 w 1014412"/>
              <a:gd name="connsiteY118" fmla="*/ 756285 h 1172527"/>
              <a:gd name="connsiteX119" fmla="*/ 481013 w 1014412"/>
              <a:gd name="connsiteY119" fmla="*/ 762953 h 1172527"/>
              <a:gd name="connsiteX120" fmla="*/ 474345 w 1014412"/>
              <a:gd name="connsiteY120" fmla="*/ 761047 h 1172527"/>
              <a:gd name="connsiteX121" fmla="*/ 472440 w 1014412"/>
              <a:gd name="connsiteY121" fmla="*/ 762953 h 1172527"/>
              <a:gd name="connsiteX122" fmla="*/ 471488 w 1014412"/>
              <a:gd name="connsiteY122" fmla="*/ 763905 h 1172527"/>
              <a:gd name="connsiteX123" fmla="*/ 470535 w 1014412"/>
              <a:gd name="connsiteY123" fmla="*/ 764857 h 1172527"/>
              <a:gd name="connsiteX124" fmla="*/ 468630 w 1014412"/>
              <a:gd name="connsiteY124" fmla="*/ 766763 h 1172527"/>
              <a:gd name="connsiteX125" fmla="*/ 450532 w 1014412"/>
              <a:gd name="connsiteY125" fmla="*/ 782003 h 1172527"/>
              <a:gd name="connsiteX126" fmla="*/ 431482 w 1014412"/>
              <a:gd name="connsiteY126" fmla="*/ 794385 h 1172527"/>
              <a:gd name="connsiteX127" fmla="*/ 411480 w 1014412"/>
              <a:gd name="connsiteY127" fmla="*/ 804863 h 1172527"/>
              <a:gd name="connsiteX128" fmla="*/ 333375 w 1014412"/>
              <a:gd name="connsiteY128" fmla="*/ 827722 h 1172527"/>
              <a:gd name="connsiteX129" fmla="*/ 263842 w 1014412"/>
              <a:gd name="connsiteY129" fmla="*/ 840105 h 1172527"/>
              <a:gd name="connsiteX130" fmla="*/ 206692 w 1014412"/>
              <a:gd name="connsiteY130" fmla="*/ 857250 h 1172527"/>
              <a:gd name="connsiteX131" fmla="*/ 195263 w 1014412"/>
              <a:gd name="connsiteY131" fmla="*/ 862965 h 1172527"/>
              <a:gd name="connsiteX132" fmla="*/ 185738 w 1014412"/>
              <a:gd name="connsiteY132" fmla="*/ 868680 h 1172527"/>
              <a:gd name="connsiteX133" fmla="*/ 180975 w 1014412"/>
              <a:gd name="connsiteY133" fmla="*/ 871538 h 1172527"/>
              <a:gd name="connsiteX134" fmla="*/ 175260 w 1014412"/>
              <a:gd name="connsiteY134" fmla="*/ 876300 h 1172527"/>
              <a:gd name="connsiteX135" fmla="*/ 169545 w 1014412"/>
              <a:gd name="connsiteY135" fmla="*/ 881063 h 1172527"/>
              <a:gd name="connsiteX136" fmla="*/ 166688 w 1014412"/>
              <a:gd name="connsiteY136" fmla="*/ 883920 h 1172527"/>
              <a:gd name="connsiteX137" fmla="*/ 166688 w 1014412"/>
              <a:gd name="connsiteY137" fmla="*/ 883920 h 1172527"/>
              <a:gd name="connsiteX138" fmla="*/ 168592 w 1014412"/>
              <a:gd name="connsiteY138" fmla="*/ 882967 h 1172527"/>
              <a:gd name="connsiteX139" fmla="*/ 167640 w 1014412"/>
              <a:gd name="connsiteY139" fmla="*/ 883920 h 1172527"/>
              <a:gd name="connsiteX140" fmla="*/ 166688 w 1014412"/>
              <a:gd name="connsiteY140" fmla="*/ 884872 h 1172527"/>
              <a:gd name="connsiteX141" fmla="*/ 140970 w 1014412"/>
              <a:gd name="connsiteY141" fmla="*/ 923925 h 1172527"/>
              <a:gd name="connsiteX142" fmla="*/ 118110 w 1014412"/>
              <a:gd name="connsiteY142" fmla="*/ 1016317 h 1172527"/>
              <a:gd name="connsiteX143" fmla="*/ 99060 w 1014412"/>
              <a:gd name="connsiteY143" fmla="*/ 1100138 h 1172527"/>
              <a:gd name="connsiteX144" fmla="*/ 86677 w 1014412"/>
              <a:gd name="connsiteY144" fmla="*/ 1132523 h 1172527"/>
              <a:gd name="connsiteX145" fmla="*/ 72390 w 1014412"/>
              <a:gd name="connsiteY145" fmla="*/ 1157288 h 1172527"/>
              <a:gd name="connsiteX146" fmla="*/ 61913 w 1014412"/>
              <a:gd name="connsiteY146" fmla="*/ 1172528 h 1172527"/>
              <a:gd name="connsiteX147" fmla="*/ 0 w 1014412"/>
              <a:gd name="connsiteY147" fmla="*/ 1127760 h 11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014412" h="1172527">
                <a:moveTo>
                  <a:pt x="0" y="1127760"/>
                </a:moveTo>
                <a:cubicBezTo>
                  <a:pt x="0" y="1127760"/>
                  <a:pt x="3810" y="1122998"/>
                  <a:pt x="11430" y="1113473"/>
                </a:cubicBezTo>
                <a:cubicBezTo>
                  <a:pt x="12382" y="1112520"/>
                  <a:pt x="13335" y="1111567"/>
                  <a:pt x="13335" y="1110615"/>
                </a:cubicBezTo>
                <a:cubicBezTo>
                  <a:pt x="14288" y="1109663"/>
                  <a:pt x="14288" y="1108710"/>
                  <a:pt x="15240" y="1107757"/>
                </a:cubicBezTo>
                <a:cubicBezTo>
                  <a:pt x="16192" y="1105853"/>
                  <a:pt x="18097" y="1102995"/>
                  <a:pt x="19050" y="1101090"/>
                </a:cubicBezTo>
                <a:cubicBezTo>
                  <a:pt x="21907" y="1094423"/>
                  <a:pt x="25717" y="1087755"/>
                  <a:pt x="28575" y="1078230"/>
                </a:cubicBezTo>
                <a:cubicBezTo>
                  <a:pt x="35242" y="1060132"/>
                  <a:pt x="40005" y="1036320"/>
                  <a:pt x="45720" y="1004888"/>
                </a:cubicBezTo>
                <a:cubicBezTo>
                  <a:pt x="51435" y="974407"/>
                  <a:pt x="57150" y="937260"/>
                  <a:pt x="75247" y="895350"/>
                </a:cubicBezTo>
                <a:cubicBezTo>
                  <a:pt x="84772" y="875347"/>
                  <a:pt x="97155" y="853440"/>
                  <a:pt x="115252" y="835342"/>
                </a:cubicBezTo>
                <a:lnTo>
                  <a:pt x="117157" y="833438"/>
                </a:lnTo>
                <a:lnTo>
                  <a:pt x="118110" y="832485"/>
                </a:lnTo>
                <a:lnTo>
                  <a:pt x="120967" y="830580"/>
                </a:lnTo>
                <a:lnTo>
                  <a:pt x="123825" y="827722"/>
                </a:lnTo>
                <a:lnTo>
                  <a:pt x="129540" y="822960"/>
                </a:lnTo>
                <a:lnTo>
                  <a:pt x="135255" y="818197"/>
                </a:lnTo>
                <a:cubicBezTo>
                  <a:pt x="137160" y="816292"/>
                  <a:pt x="140970" y="814388"/>
                  <a:pt x="143827" y="812482"/>
                </a:cubicBezTo>
                <a:cubicBezTo>
                  <a:pt x="149542" y="808672"/>
                  <a:pt x="156210" y="803910"/>
                  <a:pt x="161925" y="801053"/>
                </a:cubicBezTo>
                <a:cubicBezTo>
                  <a:pt x="167640" y="798195"/>
                  <a:pt x="173355" y="795338"/>
                  <a:pt x="179070" y="792480"/>
                </a:cubicBezTo>
                <a:cubicBezTo>
                  <a:pt x="226695" y="771525"/>
                  <a:pt x="276225" y="765810"/>
                  <a:pt x="320992" y="756285"/>
                </a:cubicBezTo>
                <a:cubicBezTo>
                  <a:pt x="342900" y="751522"/>
                  <a:pt x="363855" y="745807"/>
                  <a:pt x="381952" y="738188"/>
                </a:cubicBezTo>
                <a:lnTo>
                  <a:pt x="395288" y="731520"/>
                </a:lnTo>
                <a:cubicBezTo>
                  <a:pt x="399097" y="728663"/>
                  <a:pt x="402907" y="725805"/>
                  <a:pt x="407670" y="723900"/>
                </a:cubicBezTo>
                <a:cubicBezTo>
                  <a:pt x="411480" y="721042"/>
                  <a:pt x="414338" y="717232"/>
                  <a:pt x="418147" y="714375"/>
                </a:cubicBezTo>
                <a:lnTo>
                  <a:pt x="419100" y="713422"/>
                </a:lnTo>
                <a:lnTo>
                  <a:pt x="420052" y="712470"/>
                </a:lnTo>
                <a:lnTo>
                  <a:pt x="420052" y="712470"/>
                </a:lnTo>
                <a:cubicBezTo>
                  <a:pt x="421957" y="710565"/>
                  <a:pt x="418147" y="714375"/>
                  <a:pt x="419100" y="714375"/>
                </a:cubicBezTo>
                <a:lnTo>
                  <a:pt x="421957" y="710565"/>
                </a:lnTo>
                <a:lnTo>
                  <a:pt x="428625" y="703897"/>
                </a:lnTo>
                <a:lnTo>
                  <a:pt x="431482" y="700088"/>
                </a:lnTo>
                <a:lnTo>
                  <a:pt x="433388" y="698182"/>
                </a:lnTo>
                <a:lnTo>
                  <a:pt x="434340" y="697230"/>
                </a:lnTo>
                <a:lnTo>
                  <a:pt x="437197" y="692467"/>
                </a:lnTo>
                <a:lnTo>
                  <a:pt x="441007" y="687705"/>
                </a:lnTo>
                <a:lnTo>
                  <a:pt x="444817" y="681038"/>
                </a:lnTo>
                <a:lnTo>
                  <a:pt x="448627" y="674370"/>
                </a:lnTo>
                <a:cubicBezTo>
                  <a:pt x="449580" y="672465"/>
                  <a:pt x="450532" y="669607"/>
                  <a:pt x="451485" y="666750"/>
                </a:cubicBezTo>
                <a:cubicBezTo>
                  <a:pt x="453390" y="661988"/>
                  <a:pt x="455295" y="657225"/>
                  <a:pt x="457200" y="651510"/>
                </a:cubicBezTo>
                <a:cubicBezTo>
                  <a:pt x="463867" y="630555"/>
                  <a:pt x="468630" y="606743"/>
                  <a:pt x="472440" y="581977"/>
                </a:cubicBezTo>
                <a:cubicBezTo>
                  <a:pt x="477202" y="557213"/>
                  <a:pt x="481965" y="529590"/>
                  <a:pt x="490538" y="502920"/>
                </a:cubicBezTo>
                <a:cubicBezTo>
                  <a:pt x="499110" y="475297"/>
                  <a:pt x="513397" y="447675"/>
                  <a:pt x="533400" y="423863"/>
                </a:cubicBezTo>
                <a:lnTo>
                  <a:pt x="541020" y="415290"/>
                </a:lnTo>
                <a:lnTo>
                  <a:pt x="542925" y="413385"/>
                </a:lnTo>
                <a:lnTo>
                  <a:pt x="543877" y="412432"/>
                </a:lnTo>
                <a:cubicBezTo>
                  <a:pt x="544830" y="411480"/>
                  <a:pt x="541972" y="413385"/>
                  <a:pt x="545782" y="410527"/>
                </a:cubicBezTo>
                <a:lnTo>
                  <a:pt x="546735" y="409575"/>
                </a:lnTo>
                <a:lnTo>
                  <a:pt x="550545" y="406717"/>
                </a:lnTo>
                <a:lnTo>
                  <a:pt x="557213" y="401002"/>
                </a:lnTo>
                <a:cubicBezTo>
                  <a:pt x="560070" y="399097"/>
                  <a:pt x="561975" y="397192"/>
                  <a:pt x="565785" y="394335"/>
                </a:cubicBezTo>
                <a:cubicBezTo>
                  <a:pt x="572452" y="389572"/>
                  <a:pt x="579120" y="384810"/>
                  <a:pt x="586740" y="381000"/>
                </a:cubicBezTo>
                <a:cubicBezTo>
                  <a:pt x="593407" y="377190"/>
                  <a:pt x="600075" y="374332"/>
                  <a:pt x="606742" y="370522"/>
                </a:cubicBezTo>
                <a:cubicBezTo>
                  <a:pt x="633413" y="359092"/>
                  <a:pt x="660082" y="352425"/>
                  <a:pt x="683895" y="347663"/>
                </a:cubicBezTo>
                <a:cubicBezTo>
                  <a:pt x="708660" y="342900"/>
                  <a:pt x="731520" y="339090"/>
                  <a:pt x="752475" y="334327"/>
                </a:cubicBezTo>
                <a:cubicBezTo>
                  <a:pt x="773430" y="329565"/>
                  <a:pt x="792480" y="323850"/>
                  <a:pt x="808672" y="316230"/>
                </a:cubicBezTo>
                <a:cubicBezTo>
                  <a:pt x="812482" y="314325"/>
                  <a:pt x="816292" y="312420"/>
                  <a:pt x="820102" y="310515"/>
                </a:cubicBezTo>
                <a:cubicBezTo>
                  <a:pt x="823913" y="308610"/>
                  <a:pt x="826770" y="305752"/>
                  <a:pt x="830580" y="303847"/>
                </a:cubicBezTo>
                <a:cubicBezTo>
                  <a:pt x="834390" y="301942"/>
                  <a:pt x="837247" y="299085"/>
                  <a:pt x="840105" y="296227"/>
                </a:cubicBezTo>
                <a:lnTo>
                  <a:pt x="844867" y="292417"/>
                </a:lnTo>
                <a:lnTo>
                  <a:pt x="845820" y="291465"/>
                </a:lnTo>
                <a:lnTo>
                  <a:pt x="846772" y="290513"/>
                </a:lnTo>
                <a:cubicBezTo>
                  <a:pt x="846772" y="290513"/>
                  <a:pt x="843915" y="293370"/>
                  <a:pt x="845820" y="292417"/>
                </a:cubicBezTo>
                <a:lnTo>
                  <a:pt x="845820" y="292417"/>
                </a:lnTo>
                <a:lnTo>
                  <a:pt x="848677" y="289560"/>
                </a:lnTo>
                <a:cubicBezTo>
                  <a:pt x="852488" y="285750"/>
                  <a:pt x="855345" y="281940"/>
                  <a:pt x="859155" y="278130"/>
                </a:cubicBezTo>
                <a:cubicBezTo>
                  <a:pt x="861060" y="275272"/>
                  <a:pt x="862965" y="272415"/>
                  <a:pt x="864870" y="269557"/>
                </a:cubicBezTo>
                <a:cubicBezTo>
                  <a:pt x="866775" y="267652"/>
                  <a:pt x="868680" y="263842"/>
                  <a:pt x="870585" y="260032"/>
                </a:cubicBezTo>
                <a:cubicBezTo>
                  <a:pt x="872490" y="256222"/>
                  <a:pt x="874395" y="253365"/>
                  <a:pt x="875347" y="249555"/>
                </a:cubicBezTo>
                <a:cubicBezTo>
                  <a:pt x="882015" y="235267"/>
                  <a:pt x="885825" y="219075"/>
                  <a:pt x="889635" y="203835"/>
                </a:cubicBezTo>
                <a:cubicBezTo>
                  <a:pt x="893445" y="187642"/>
                  <a:pt x="896302" y="172402"/>
                  <a:pt x="898207" y="157163"/>
                </a:cubicBezTo>
                <a:cubicBezTo>
                  <a:pt x="903922" y="126682"/>
                  <a:pt x="909638" y="97155"/>
                  <a:pt x="918210" y="73342"/>
                </a:cubicBezTo>
                <a:cubicBezTo>
                  <a:pt x="922020" y="60960"/>
                  <a:pt x="927735" y="50482"/>
                  <a:pt x="931545" y="40957"/>
                </a:cubicBezTo>
                <a:cubicBezTo>
                  <a:pt x="937260" y="31432"/>
                  <a:pt x="941070" y="23813"/>
                  <a:pt x="944880" y="18097"/>
                </a:cubicBezTo>
                <a:cubicBezTo>
                  <a:pt x="953452" y="6667"/>
                  <a:pt x="958215" y="0"/>
                  <a:pt x="958215" y="0"/>
                </a:cubicBezTo>
                <a:lnTo>
                  <a:pt x="1014413" y="48577"/>
                </a:lnTo>
                <a:cubicBezTo>
                  <a:pt x="1014413" y="48577"/>
                  <a:pt x="1011555" y="52388"/>
                  <a:pt x="1005840" y="60007"/>
                </a:cubicBezTo>
                <a:cubicBezTo>
                  <a:pt x="1002982" y="63817"/>
                  <a:pt x="1001077" y="69532"/>
                  <a:pt x="997267" y="75247"/>
                </a:cubicBezTo>
                <a:cubicBezTo>
                  <a:pt x="994410" y="81915"/>
                  <a:pt x="990600" y="88582"/>
                  <a:pt x="987742" y="98107"/>
                </a:cubicBezTo>
                <a:cubicBezTo>
                  <a:pt x="981075" y="116205"/>
                  <a:pt x="976313" y="140017"/>
                  <a:pt x="971550" y="170497"/>
                </a:cubicBezTo>
                <a:cubicBezTo>
                  <a:pt x="968692" y="185738"/>
                  <a:pt x="965835" y="202882"/>
                  <a:pt x="962025" y="220980"/>
                </a:cubicBezTo>
                <a:cubicBezTo>
                  <a:pt x="959167" y="230505"/>
                  <a:pt x="958215" y="240030"/>
                  <a:pt x="954405" y="249555"/>
                </a:cubicBezTo>
                <a:cubicBezTo>
                  <a:pt x="952500" y="254317"/>
                  <a:pt x="951547" y="259080"/>
                  <a:pt x="949642" y="264795"/>
                </a:cubicBezTo>
                <a:cubicBezTo>
                  <a:pt x="947738" y="269557"/>
                  <a:pt x="945832" y="275272"/>
                  <a:pt x="942975" y="280035"/>
                </a:cubicBezTo>
                <a:cubicBezTo>
                  <a:pt x="941070" y="284797"/>
                  <a:pt x="938213" y="290513"/>
                  <a:pt x="935355" y="295275"/>
                </a:cubicBezTo>
                <a:cubicBezTo>
                  <a:pt x="932497" y="300038"/>
                  <a:pt x="929640" y="305752"/>
                  <a:pt x="925830" y="311467"/>
                </a:cubicBezTo>
                <a:cubicBezTo>
                  <a:pt x="922020" y="317182"/>
                  <a:pt x="918210" y="322897"/>
                  <a:pt x="914400" y="327660"/>
                </a:cubicBezTo>
                <a:cubicBezTo>
                  <a:pt x="910590" y="331470"/>
                  <a:pt x="907732" y="335280"/>
                  <a:pt x="903922" y="339090"/>
                </a:cubicBezTo>
                <a:lnTo>
                  <a:pt x="901065" y="341947"/>
                </a:lnTo>
                <a:lnTo>
                  <a:pt x="898207" y="344805"/>
                </a:lnTo>
                <a:lnTo>
                  <a:pt x="897255" y="345757"/>
                </a:lnTo>
                <a:lnTo>
                  <a:pt x="895350" y="347663"/>
                </a:lnTo>
                <a:lnTo>
                  <a:pt x="887730" y="354330"/>
                </a:lnTo>
                <a:cubicBezTo>
                  <a:pt x="882967" y="358140"/>
                  <a:pt x="878205" y="362902"/>
                  <a:pt x="872490" y="366713"/>
                </a:cubicBezTo>
                <a:cubicBezTo>
                  <a:pt x="866775" y="370522"/>
                  <a:pt x="862013" y="374332"/>
                  <a:pt x="856297" y="377190"/>
                </a:cubicBezTo>
                <a:cubicBezTo>
                  <a:pt x="850582" y="380047"/>
                  <a:pt x="844867" y="382905"/>
                  <a:pt x="839152" y="385763"/>
                </a:cubicBezTo>
                <a:cubicBezTo>
                  <a:pt x="815340" y="396240"/>
                  <a:pt x="790575" y="402907"/>
                  <a:pt x="766763" y="407670"/>
                </a:cubicBezTo>
                <a:cubicBezTo>
                  <a:pt x="742950" y="412432"/>
                  <a:pt x="719138" y="416242"/>
                  <a:pt x="697230" y="420052"/>
                </a:cubicBezTo>
                <a:cubicBezTo>
                  <a:pt x="675322" y="424815"/>
                  <a:pt x="653415" y="429577"/>
                  <a:pt x="635317" y="437197"/>
                </a:cubicBezTo>
                <a:lnTo>
                  <a:pt x="621982" y="443865"/>
                </a:lnTo>
                <a:cubicBezTo>
                  <a:pt x="618172" y="445770"/>
                  <a:pt x="615315" y="448627"/>
                  <a:pt x="611505" y="450532"/>
                </a:cubicBezTo>
                <a:cubicBezTo>
                  <a:pt x="609600" y="451485"/>
                  <a:pt x="607695" y="453390"/>
                  <a:pt x="604838" y="455295"/>
                </a:cubicBezTo>
                <a:lnTo>
                  <a:pt x="598170" y="461963"/>
                </a:lnTo>
                <a:lnTo>
                  <a:pt x="594360" y="464820"/>
                </a:lnTo>
                <a:lnTo>
                  <a:pt x="593407" y="465772"/>
                </a:lnTo>
                <a:cubicBezTo>
                  <a:pt x="597217" y="462915"/>
                  <a:pt x="594360" y="464820"/>
                  <a:pt x="595313" y="464820"/>
                </a:cubicBezTo>
                <a:lnTo>
                  <a:pt x="595313" y="464820"/>
                </a:lnTo>
                <a:lnTo>
                  <a:pt x="594360" y="465772"/>
                </a:lnTo>
                <a:lnTo>
                  <a:pt x="589597" y="471488"/>
                </a:lnTo>
                <a:cubicBezTo>
                  <a:pt x="577215" y="486727"/>
                  <a:pt x="567690" y="504825"/>
                  <a:pt x="561022" y="525780"/>
                </a:cubicBezTo>
                <a:cubicBezTo>
                  <a:pt x="554355" y="546735"/>
                  <a:pt x="550545" y="570547"/>
                  <a:pt x="545782" y="595313"/>
                </a:cubicBezTo>
                <a:cubicBezTo>
                  <a:pt x="541020" y="620077"/>
                  <a:pt x="537210" y="647700"/>
                  <a:pt x="528638" y="674370"/>
                </a:cubicBezTo>
                <a:cubicBezTo>
                  <a:pt x="526732" y="681038"/>
                  <a:pt x="523875" y="687705"/>
                  <a:pt x="521017" y="695325"/>
                </a:cubicBezTo>
                <a:cubicBezTo>
                  <a:pt x="520065" y="699135"/>
                  <a:pt x="518160" y="701992"/>
                  <a:pt x="517207" y="705803"/>
                </a:cubicBezTo>
                <a:lnTo>
                  <a:pt x="512445" y="716280"/>
                </a:lnTo>
                <a:lnTo>
                  <a:pt x="507682" y="726757"/>
                </a:lnTo>
                <a:cubicBezTo>
                  <a:pt x="505777" y="730567"/>
                  <a:pt x="502920" y="733425"/>
                  <a:pt x="501015" y="737235"/>
                </a:cubicBezTo>
                <a:lnTo>
                  <a:pt x="493395" y="747713"/>
                </a:lnTo>
                <a:lnTo>
                  <a:pt x="491490" y="750570"/>
                </a:lnTo>
                <a:lnTo>
                  <a:pt x="489585" y="752475"/>
                </a:lnTo>
                <a:lnTo>
                  <a:pt x="486727" y="756285"/>
                </a:lnTo>
                <a:lnTo>
                  <a:pt x="481013" y="762953"/>
                </a:lnTo>
                <a:lnTo>
                  <a:pt x="474345" y="761047"/>
                </a:lnTo>
                <a:cubicBezTo>
                  <a:pt x="474345" y="761047"/>
                  <a:pt x="470535" y="764857"/>
                  <a:pt x="472440" y="762953"/>
                </a:cubicBezTo>
                <a:lnTo>
                  <a:pt x="471488" y="763905"/>
                </a:lnTo>
                <a:lnTo>
                  <a:pt x="470535" y="764857"/>
                </a:lnTo>
                <a:lnTo>
                  <a:pt x="468630" y="766763"/>
                </a:lnTo>
                <a:cubicBezTo>
                  <a:pt x="462915" y="771525"/>
                  <a:pt x="457200" y="777240"/>
                  <a:pt x="450532" y="782003"/>
                </a:cubicBezTo>
                <a:cubicBezTo>
                  <a:pt x="443865" y="785813"/>
                  <a:pt x="438150" y="790575"/>
                  <a:pt x="431482" y="794385"/>
                </a:cubicBezTo>
                <a:cubicBezTo>
                  <a:pt x="424815" y="798195"/>
                  <a:pt x="418147" y="801053"/>
                  <a:pt x="411480" y="804863"/>
                </a:cubicBezTo>
                <a:cubicBezTo>
                  <a:pt x="384810" y="817245"/>
                  <a:pt x="358140" y="822960"/>
                  <a:pt x="333375" y="827722"/>
                </a:cubicBezTo>
                <a:cubicBezTo>
                  <a:pt x="308610" y="832485"/>
                  <a:pt x="285750" y="836295"/>
                  <a:pt x="263842" y="840105"/>
                </a:cubicBezTo>
                <a:cubicBezTo>
                  <a:pt x="242888" y="844867"/>
                  <a:pt x="223838" y="849630"/>
                  <a:pt x="206692" y="857250"/>
                </a:cubicBezTo>
                <a:cubicBezTo>
                  <a:pt x="202882" y="859155"/>
                  <a:pt x="199072" y="861060"/>
                  <a:pt x="195263" y="862965"/>
                </a:cubicBezTo>
                <a:cubicBezTo>
                  <a:pt x="191452" y="864870"/>
                  <a:pt x="189547" y="866775"/>
                  <a:pt x="185738" y="868680"/>
                </a:cubicBezTo>
                <a:cubicBezTo>
                  <a:pt x="183832" y="869632"/>
                  <a:pt x="182880" y="870585"/>
                  <a:pt x="180975" y="871538"/>
                </a:cubicBezTo>
                <a:lnTo>
                  <a:pt x="175260" y="876300"/>
                </a:lnTo>
                <a:lnTo>
                  <a:pt x="169545" y="881063"/>
                </a:lnTo>
                <a:lnTo>
                  <a:pt x="166688" y="883920"/>
                </a:lnTo>
                <a:lnTo>
                  <a:pt x="166688" y="883920"/>
                </a:lnTo>
                <a:cubicBezTo>
                  <a:pt x="164782" y="885825"/>
                  <a:pt x="168592" y="882015"/>
                  <a:pt x="168592" y="882967"/>
                </a:cubicBezTo>
                <a:lnTo>
                  <a:pt x="167640" y="883920"/>
                </a:lnTo>
                <a:lnTo>
                  <a:pt x="166688" y="884872"/>
                </a:lnTo>
                <a:cubicBezTo>
                  <a:pt x="155257" y="896303"/>
                  <a:pt x="147638" y="909638"/>
                  <a:pt x="140970" y="923925"/>
                </a:cubicBezTo>
                <a:cubicBezTo>
                  <a:pt x="128588" y="953453"/>
                  <a:pt x="122872" y="985838"/>
                  <a:pt x="118110" y="1016317"/>
                </a:cubicBezTo>
                <a:cubicBezTo>
                  <a:pt x="113347" y="1046797"/>
                  <a:pt x="107632" y="1076325"/>
                  <a:pt x="99060" y="1100138"/>
                </a:cubicBezTo>
                <a:cubicBezTo>
                  <a:pt x="95250" y="1112520"/>
                  <a:pt x="90488" y="1122998"/>
                  <a:pt x="86677" y="1132523"/>
                </a:cubicBezTo>
                <a:cubicBezTo>
                  <a:pt x="81915" y="1142048"/>
                  <a:pt x="76200" y="1151573"/>
                  <a:pt x="72390" y="1157288"/>
                </a:cubicBezTo>
                <a:cubicBezTo>
                  <a:pt x="65722" y="1166813"/>
                  <a:pt x="61913" y="1172528"/>
                  <a:pt x="61913" y="1172528"/>
                </a:cubicBezTo>
                <a:lnTo>
                  <a:pt x="0" y="1127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782CE2-1B7A-4734-9273-BEDA337EA523}"/>
              </a:ext>
            </a:extLst>
          </p:cNvPr>
          <p:cNvSpPr/>
          <p:nvPr userDrawn="1"/>
        </p:nvSpPr>
        <p:spPr>
          <a:xfrm>
            <a:off x="12015103" y="3585213"/>
            <a:ext cx="3368255" cy="3234578"/>
          </a:xfrm>
          <a:custGeom>
            <a:avLst/>
            <a:gdLst>
              <a:gd name="connsiteX0" fmla="*/ 0 w 1463992"/>
              <a:gd name="connsiteY0" fmla="*/ 1363028 h 1405890"/>
              <a:gd name="connsiteX1" fmla="*/ 3810 w 1463992"/>
              <a:gd name="connsiteY1" fmla="*/ 1358265 h 1405890"/>
              <a:gd name="connsiteX2" fmla="*/ 8572 w 1463992"/>
              <a:gd name="connsiteY2" fmla="*/ 1351598 h 1405890"/>
              <a:gd name="connsiteX3" fmla="*/ 18097 w 1463992"/>
              <a:gd name="connsiteY3" fmla="*/ 1341120 h 1405890"/>
              <a:gd name="connsiteX4" fmla="*/ 19050 w 1463992"/>
              <a:gd name="connsiteY4" fmla="*/ 1339215 h 1405890"/>
              <a:gd name="connsiteX5" fmla="*/ 19050 w 1463992"/>
              <a:gd name="connsiteY5" fmla="*/ 1339215 h 1405890"/>
              <a:gd name="connsiteX6" fmla="*/ 20955 w 1463992"/>
              <a:gd name="connsiteY6" fmla="*/ 1337310 h 1405890"/>
              <a:gd name="connsiteX7" fmla="*/ 20955 w 1463992"/>
              <a:gd name="connsiteY7" fmla="*/ 1337310 h 1405890"/>
              <a:gd name="connsiteX8" fmla="*/ 21907 w 1463992"/>
              <a:gd name="connsiteY8" fmla="*/ 1336357 h 1405890"/>
              <a:gd name="connsiteX9" fmla="*/ 24765 w 1463992"/>
              <a:gd name="connsiteY9" fmla="*/ 1334453 h 1405890"/>
              <a:gd name="connsiteX10" fmla="*/ 29528 w 1463992"/>
              <a:gd name="connsiteY10" fmla="*/ 1329690 h 1405890"/>
              <a:gd name="connsiteX11" fmla="*/ 43815 w 1463992"/>
              <a:gd name="connsiteY11" fmla="*/ 1318260 h 1405890"/>
              <a:gd name="connsiteX12" fmla="*/ 53340 w 1463992"/>
              <a:gd name="connsiteY12" fmla="*/ 1311592 h 1405890"/>
              <a:gd name="connsiteX13" fmla="*/ 63817 w 1463992"/>
              <a:gd name="connsiteY13" fmla="*/ 1304925 h 1405890"/>
              <a:gd name="connsiteX14" fmla="*/ 85725 w 1463992"/>
              <a:gd name="connsiteY14" fmla="*/ 1294448 h 1405890"/>
              <a:gd name="connsiteX15" fmla="*/ 197167 w 1463992"/>
              <a:gd name="connsiteY15" fmla="*/ 1266825 h 1405890"/>
              <a:gd name="connsiteX16" fmla="*/ 257175 w 1463992"/>
              <a:gd name="connsiteY16" fmla="*/ 1253490 h 1405890"/>
              <a:gd name="connsiteX17" fmla="*/ 310515 w 1463992"/>
              <a:gd name="connsiteY17" fmla="*/ 1226820 h 1405890"/>
              <a:gd name="connsiteX18" fmla="*/ 316230 w 1463992"/>
              <a:gd name="connsiteY18" fmla="*/ 1222057 h 1405890"/>
              <a:gd name="connsiteX19" fmla="*/ 319088 w 1463992"/>
              <a:gd name="connsiteY19" fmla="*/ 1219200 h 1405890"/>
              <a:gd name="connsiteX20" fmla="*/ 320992 w 1463992"/>
              <a:gd name="connsiteY20" fmla="*/ 1218248 h 1405890"/>
              <a:gd name="connsiteX21" fmla="*/ 321945 w 1463992"/>
              <a:gd name="connsiteY21" fmla="*/ 1217295 h 1405890"/>
              <a:gd name="connsiteX22" fmla="*/ 320992 w 1463992"/>
              <a:gd name="connsiteY22" fmla="*/ 1218248 h 1405890"/>
              <a:gd name="connsiteX23" fmla="*/ 320992 w 1463992"/>
              <a:gd name="connsiteY23" fmla="*/ 1218248 h 1405890"/>
              <a:gd name="connsiteX24" fmla="*/ 334328 w 1463992"/>
              <a:gd name="connsiteY24" fmla="*/ 1203007 h 1405890"/>
              <a:gd name="connsiteX25" fmla="*/ 341947 w 1463992"/>
              <a:gd name="connsiteY25" fmla="*/ 1191578 h 1405890"/>
              <a:gd name="connsiteX26" fmla="*/ 349567 w 1463992"/>
              <a:gd name="connsiteY26" fmla="*/ 1177290 h 1405890"/>
              <a:gd name="connsiteX27" fmla="*/ 370522 w 1463992"/>
              <a:gd name="connsiteY27" fmla="*/ 1103948 h 1405890"/>
              <a:gd name="connsiteX28" fmla="*/ 389572 w 1463992"/>
              <a:gd name="connsiteY28" fmla="*/ 1012507 h 1405890"/>
              <a:gd name="connsiteX29" fmla="*/ 393382 w 1463992"/>
              <a:gd name="connsiteY29" fmla="*/ 1000125 h 1405890"/>
              <a:gd name="connsiteX30" fmla="*/ 398145 w 1463992"/>
              <a:gd name="connsiteY30" fmla="*/ 987742 h 1405890"/>
              <a:gd name="connsiteX31" fmla="*/ 402907 w 1463992"/>
              <a:gd name="connsiteY31" fmla="*/ 975360 h 1405890"/>
              <a:gd name="connsiteX32" fmla="*/ 409575 w 1463992"/>
              <a:gd name="connsiteY32" fmla="*/ 962978 h 1405890"/>
              <a:gd name="connsiteX33" fmla="*/ 442913 w 1463992"/>
              <a:gd name="connsiteY33" fmla="*/ 917257 h 1405890"/>
              <a:gd name="connsiteX34" fmla="*/ 443865 w 1463992"/>
              <a:gd name="connsiteY34" fmla="*/ 916305 h 1405890"/>
              <a:gd name="connsiteX35" fmla="*/ 445770 w 1463992"/>
              <a:gd name="connsiteY35" fmla="*/ 914400 h 1405890"/>
              <a:gd name="connsiteX36" fmla="*/ 446722 w 1463992"/>
              <a:gd name="connsiteY36" fmla="*/ 913447 h 1405890"/>
              <a:gd name="connsiteX37" fmla="*/ 448628 w 1463992"/>
              <a:gd name="connsiteY37" fmla="*/ 911542 h 1405890"/>
              <a:gd name="connsiteX38" fmla="*/ 453390 w 1463992"/>
              <a:gd name="connsiteY38" fmla="*/ 907732 h 1405890"/>
              <a:gd name="connsiteX39" fmla="*/ 462915 w 1463992"/>
              <a:gd name="connsiteY39" fmla="*/ 900113 h 1405890"/>
              <a:gd name="connsiteX40" fmla="*/ 476250 w 1463992"/>
              <a:gd name="connsiteY40" fmla="*/ 891540 h 1405890"/>
              <a:gd name="connsiteX41" fmla="*/ 489585 w 1463992"/>
              <a:gd name="connsiteY41" fmla="*/ 883920 h 1405890"/>
              <a:gd name="connsiteX42" fmla="*/ 515303 w 1463992"/>
              <a:gd name="connsiteY42" fmla="*/ 871538 h 1405890"/>
              <a:gd name="connsiteX43" fmla="*/ 528638 w 1463992"/>
              <a:gd name="connsiteY43" fmla="*/ 866775 h 1405890"/>
              <a:gd name="connsiteX44" fmla="*/ 541972 w 1463992"/>
              <a:gd name="connsiteY44" fmla="*/ 862965 h 1405890"/>
              <a:gd name="connsiteX45" fmla="*/ 641985 w 1463992"/>
              <a:gd name="connsiteY45" fmla="*/ 842010 h 1405890"/>
              <a:gd name="connsiteX46" fmla="*/ 724853 w 1463992"/>
              <a:gd name="connsiteY46" fmla="*/ 813435 h 1405890"/>
              <a:gd name="connsiteX47" fmla="*/ 733425 w 1463992"/>
              <a:gd name="connsiteY47" fmla="*/ 807720 h 1405890"/>
              <a:gd name="connsiteX48" fmla="*/ 741045 w 1463992"/>
              <a:gd name="connsiteY48" fmla="*/ 801052 h 1405890"/>
              <a:gd name="connsiteX49" fmla="*/ 746760 w 1463992"/>
              <a:gd name="connsiteY49" fmla="*/ 795338 h 1405890"/>
              <a:gd name="connsiteX50" fmla="*/ 755332 w 1463992"/>
              <a:gd name="connsiteY50" fmla="*/ 785813 h 1405890"/>
              <a:gd name="connsiteX51" fmla="*/ 759142 w 1463992"/>
              <a:gd name="connsiteY51" fmla="*/ 781050 h 1405890"/>
              <a:gd name="connsiteX52" fmla="*/ 761047 w 1463992"/>
              <a:gd name="connsiteY52" fmla="*/ 777240 h 1405890"/>
              <a:gd name="connsiteX53" fmla="*/ 765810 w 1463992"/>
              <a:gd name="connsiteY53" fmla="*/ 769620 h 1405890"/>
              <a:gd name="connsiteX54" fmla="*/ 770572 w 1463992"/>
              <a:gd name="connsiteY54" fmla="*/ 761047 h 1405890"/>
              <a:gd name="connsiteX55" fmla="*/ 775335 w 1463992"/>
              <a:gd name="connsiteY55" fmla="*/ 751522 h 1405890"/>
              <a:gd name="connsiteX56" fmla="*/ 798195 w 1463992"/>
              <a:gd name="connsiteY56" fmla="*/ 661035 h 1405890"/>
              <a:gd name="connsiteX57" fmla="*/ 825817 w 1463992"/>
              <a:gd name="connsiteY57" fmla="*/ 556260 h 1405890"/>
              <a:gd name="connsiteX58" fmla="*/ 840105 w 1463992"/>
              <a:gd name="connsiteY58" fmla="*/ 530543 h 1405890"/>
              <a:gd name="connsiteX59" fmla="*/ 858203 w 1463992"/>
              <a:gd name="connsiteY59" fmla="*/ 506730 h 1405890"/>
              <a:gd name="connsiteX60" fmla="*/ 867728 w 1463992"/>
              <a:gd name="connsiteY60" fmla="*/ 495300 h 1405890"/>
              <a:gd name="connsiteX61" fmla="*/ 868680 w 1463992"/>
              <a:gd name="connsiteY61" fmla="*/ 494347 h 1405890"/>
              <a:gd name="connsiteX62" fmla="*/ 870585 w 1463992"/>
              <a:gd name="connsiteY62" fmla="*/ 492442 h 1405890"/>
              <a:gd name="connsiteX63" fmla="*/ 871538 w 1463992"/>
              <a:gd name="connsiteY63" fmla="*/ 491490 h 1405890"/>
              <a:gd name="connsiteX64" fmla="*/ 873442 w 1463992"/>
              <a:gd name="connsiteY64" fmla="*/ 489585 h 1405890"/>
              <a:gd name="connsiteX65" fmla="*/ 878205 w 1463992"/>
              <a:gd name="connsiteY65" fmla="*/ 485775 h 1405890"/>
              <a:gd name="connsiteX66" fmla="*/ 882967 w 1463992"/>
              <a:gd name="connsiteY66" fmla="*/ 481965 h 1405890"/>
              <a:gd name="connsiteX67" fmla="*/ 888682 w 1463992"/>
              <a:gd name="connsiteY67" fmla="*/ 478155 h 1405890"/>
              <a:gd name="connsiteX68" fmla="*/ 902017 w 1463992"/>
              <a:gd name="connsiteY68" fmla="*/ 469582 h 1405890"/>
              <a:gd name="connsiteX69" fmla="*/ 1003935 w 1463992"/>
              <a:gd name="connsiteY69" fmla="*/ 431482 h 1405890"/>
              <a:gd name="connsiteX70" fmla="*/ 1093470 w 1463992"/>
              <a:gd name="connsiteY70" fmla="*/ 412432 h 1405890"/>
              <a:gd name="connsiteX71" fmla="*/ 1160145 w 1463992"/>
              <a:gd name="connsiteY71" fmla="*/ 381000 h 1405890"/>
              <a:gd name="connsiteX72" fmla="*/ 1166813 w 1463992"/>
              <a:gd name="connsiteY72" fmla="*/ 375285 h 1405890"/>
              <a:gd name="connsiteX73" fmla="*/ 1168717 w 1463992"/>
              <a:gd name="connsiteY73" fmla="*/ 374332 h 1405890"/>
              <a:gd name="connsiteX74" fmla="*/ 1169670 w 1463992"/>
              <a:gd name="connsiteY74" fmla="*/ 373380 h 1405890"/>
              <a:gd name="connsiteX75" fmla="*/ 1168717 w 1463992"/>
              <a:gd name="connsiteY75" fmla="*/ 374332 h 1405890"/>
              <a:gd name="connsiteX76" fmla="*/ 1168717 w 1463992"/>
              <a:gd name="connsiteY76" fmla="*/ 373380 h 1405890"/>
              <a:gd name="connsiteX77" fmla="*/ 1172528 w 1463992"/>
              <a:gd name="connsiteY77" fmla="*/ 369570 h 1405890"/>
              <a:gd name="connsiteX78" fmla="*/ 1184910 w 1463992"/>
              <a:gd name="connsiteY78" fmla="*/ 354330 h 1405890"/>
              <a:gd name="connsiteX79" fmla="*/ 1192530 w 1463992"/>
              <a:gd name="connsiteY79" fmla="*/ 340995 h 1405890"/>
              <a:gd name="connsiteX80" fmla="*/ 1200150 w 1463992"/>
              <a:gd name="connsiteY80" fmla="*/ 325755 h 1405890"/>
              <a:gd name="connsiteX81" fmla="*/ 1218248 w 1463992"/>
              <a:gd name="connsiteY81" fmla="*/ 256222 h 1405890"/>
              <a:gd name="connsiteX82" fmla="*/ 1232535 w 1463992"/>
              <a:gd name="connsiteY82" fmla="*/ 181927 h 1405890"/>
              <a:gd name="connsiteX83" fmla="*/ 1259205 w 1463992"/>
              <a:gd name="connsiteY83" fmla="*/ 111442 h 1405890"/>
              <a:gd name="connsiteX84" fmla="*/ 1268730 w 1463992"/>
              <a:gd name="connsiteY84" fmla="*/ 96202 h 1405890"/>
              <a:gd name="connsiteX85" fmla="*/ 1273492 w 1463992"/>
              <a:gd name="connsiteY85" fmla="*/ 88582 h 1405890"/>
              <a:gd name="connsiteX86" fmla="*/ 1279207 w 1463992"/>
              <a:gd name="connsiteY86" fmla="*/ 81915 h 1405890"/>
              <a:gd name="connsiteX87" fmla="*/ 1284923 w 1463992"/>
              <a:gd name="connsiteY87" fmla="*/ 75247 h 1405890"/>
              <a:gd name="connsiteX88" fmla="*/ 1287780 w 1463992"/>
              <a:gd name="connsiteY88" fmla="*/ 72390 h 1405890"/>
              <a:gd name="connsiteX89" fmla="*/ 1289685 w 1463992"/>
              <a:gd name="connsiteY89" fmla="*/ 70485 h 1405890"/>
              <a:gd name="connsiteX90" fmla="*/ 1289685 w 1463992"/>
              <a:gd name="connsiteY90" fmla="*/ 70485 h 1405890"/>
              <a:gd name="connsiteX91" fmla="*/ 1291590 w 1463992"/>
              <a:gd name="connsiteY91" fmla="*/ 68580 h 1405890"/>
              <a:gd name="connsiteX92" fmla="*/ 1292542 w 1463992"/>
              <a:gd name="connsiteY92" fmla="*/ 67627 h 1405890"/>
              <a:gd name="connsiteX93" fmla="*/ 1303020 w 1463992"/>
              <a:gd name="connsiteY93" fmla="*/ 58102 h 1405890"/>
              <a:gd name="connsiteX94" fmla="*/ 1308735 w 1463992"/>
              <a:gd name="connsiteY94" fmla="*/ 53340 h 1405890"/>
              <a:gd name="connsiteX95" fmla="*/ 1315403 w 1463992"/>
              <a:gd name="connsiteY95" fmla="*/ 48577 h 1405890"/>
              <a:gd name="connsiteX96" fmla="*/ 1328738 w 1463992"/>
              <a:gd name="connsiteY96" fmla="*/ 39052 h 1405890"/>
              <a:gd name="connsiteX97" fmla="*/ 1353503 w 1463992"/>
              <a:gd name="connsiteY97" fmla="*/ 26670 h 1405890"/>
              <a:gd name="connsiteX98" fmla="*/ 1426845 w 1463992"/>
              <a:gd name="connsiteY98" fmla="*/ 4763 h 1405890"/>
              <a:gd name="connsiteX99" fmla="*/ 1451610 w 1463992"/>
              <a:gd name="connsiteY99" fmla="*/ 0 h 1405890"/>
              <a:gd name="connsiteX100" fmla="*/ 1463992 w 1463992"/>
              <a:gd name="connsiteY100" fmla="*/ 69532 h 1405890"/>
              <a:gd name="connsiteX101" fmla="*/ 1441132 w 1463992"/>
              <a:gd name="connsiteY101" fmla="*/ 73342 h 1405890"/>
              <a:gd name="connsiteX102" fmla="*/ 1382078 w 1463992"/>
              <a:gd name="connsiteY102" fmla="*/ 90488 h 1405890"/>
              <a:gd name="connsiteX103" fmla="*/ 1364932 w 1463992"/>
              <a:gd name="connsiteY103" fmla="*/ 99060 h 1405890"/>
              <a:gd name="connsiteX104" fmla="*/ 1357313 w 1463992"/>
              <a:gd name="connsiteY104" fmla="*/ 103822 h 1405890"/>
              <a:gd name="connsiteX105" fmla="*/ 1353503 w 1463992"/>
              <a:gd name="connsiteY105" fmla="*/ 105727 h 1405890"/>
              <a:gd name="connsiteX106" fmla="*/ 1348740 w 1463992"/>
              <a:gd name="connsiteY106" fmla="*/ 109538 h 1405890"/>
              <a:gd name="connsiteX107" fmla="*/ 1338263 w 1463992"/>
              <a:gd name="connsiteY107" fmla="*/ 118110 h 1405890"/>
              <a:gd name="connsiteX108" fmla="*/ 1337310 w 1463992"/>
              <a:gd name="connsiteY108" fmla="*/ 119063 h 1405890"/>
              <a:gd name="connsiteX109" fmla="*/ 1338263 w 1463992"/>
              <a:gd name="connsiteY109" fmla="*/ 118110 h 1405890"/>
              <a:gd name="connsiteX110" fmla="*/ 1338263 w 1463992"/>
              <a:gd name="connsiteY110" fmla="*/ 118110 h 1405890"/>
              <a:gd name="connsiteX111" fmla="*/ 1337310 w 1463992"/>
              <a:gd name="connsiteY111" fmla="*/ 119063 h 1405890"/>
              <a:gd name="connsiteX112" fmla="*/ 1335405 w 1463992"/>
              <a:gd name="connsiteY112" fmla="*/ 120967 h 1405890"/>
              <a:gd name="connsiteX113" fmla="*/ 1331595 w 1463992"/>
              <a:gd name="connsiteY113" fmla="*/ 124777 h 1405890"/>
              <a:gd name="connsiteX114" fmla="*/ 1327785 w 1463992"/>
              <a:gd name="connsiteY114" fmla="*/ 128588 h 1405890"/>
              <a:gd name="connsiteX115" fmla="*/ 1324928 w 1463992"/>
              <a:gd name="connsiteY115" fmla="*/ 133350 h 1405890"/>
              <a:gd name="connsiteX116" fmla="*/ 1318260 w 1463992"/>
              <a:gd name="connsiteY116" fmla="*/ 143827 h 1405890"/>
              <a:gd name="connsiteX117" fmla="*/ 1298257 w 1463992"/>
              <a:gd name="connsiteY117" fmla="*/ 196215 h 1405890"/>
              <a:gd name="connsiteX118" fmla="*/ 1284923 w 1463992"/>
              <a:gd name="connsiteY118" fmla="*/ 265747 h 1405890"/>
              <a:gd name="connsiteX119" fmla="*/ 1263015 w 1463992"/>
              <a:gd name="connsiteY119" fmla="*/ 349567 h 1405890"/>
              <a:gd name="connsiteX120" fmla="*/ 1252538 w 1463992"/>
              <a:gd name="connsiteY120" fmla="*/ 371475 h 1405890"/>
              <a:gd name="connsiteX121" fmla="*/ 1238250 w 1463992"/>
              <a:gd name="connsiteY121" fmla="*/ 394335 h 1405890"/>
              <a:gd name="connsiteX122" fmla="*/ 1223963 w 1463992"/>
              <a:gd name="connsiteY122" fmla="*/ 412432 h 1405890"/>
              <a:gd name="connsiteX123" fmla="*/ 1220153 w 1463992"/>
              <a:gd name="connsiteY123" fmla="*/ 416242 h 1405890"/>
              <a:gd name="connsiteX124" fmla="*/ 1220153 w 1463992"/>
              <a:gd name="connsiteY124" fmla="*/ 417195 h 1405890"/>
              <a:gd name="connsiteX125" fmla="*/ 1218248 w 1463992"/>
              <a:gd name="connsiteY125" fmla="*/ 419100 h 1405890"/>
              <a:gd name="connsiteX126" fmla="*/ 1217295 w 1463992"/>
              <a:gd name="connsiteY126" fmla="*/ 420052 h 1405890"/>
              <a:gd name="connsiteX127" fmla="*/ 1214438 w 1463992"/>
              <a:gd name="connsiteY127" fmla="*/ 421957 h 1405890"/>
              <a:gd name="connsiteX128" fmla="*/ 1203960 w 1463992"/>
              <a:gd name="connsiteY128" fmla="*/ 430530 h 1405890"/>
              <a:gd name="connsiteX129" fmla="*/ 1110615 w 1463992"/>
              <a:gd name="connsiteY129" fmla="*/ 476250 h 1405890"/>
              <a:gd name="connsiteX130" fmla="*/ 1016317 w 1463992"/>
              <a:gd name="connsiteY130" fmla="*/ 493395 h 1405890"/>
              <a:gd name="connsiteX131" fmla="*/ 973455 w 1463992"/>
              <a:gd name="connsiteY131" fmla="*/ 503872 h 1405890"/>
              <a:gd name="connsiteX132" fmla="*/ 954405 w 1463992"/>
              <a:gd name="connsiteY132" fmla="*/ 511492 h 1405890"/>
              <a:gd name="connsiteX133" fmla="*/ 945832 w 1463992"/>
              <a:gd name="connsiteY133" fmla="*/ 516255 h 1405890"/>
              <a:gd name="connsiteX134" fmla="*/ 941070 w 1463992"/>
              <a:gd name="connsiteY134" fmla="*/ 518160 h 1405890"/>
              <a:gd name="connsiteX135" fmla="*/ 937260 w 1463992"/>
              <a:gd name="connsiteY135" fmla="*/ 521017 h 1405890"/>
              <a:gd name="connsiteX136" fmla="*/ 885825 w 1463992"/>
              <a:gd name="connsiteY136" fmla="*/ 581977 h 1405890"/>
              <a:gd name="connsiteX137" fmla="*/ 863917 w 1463992"/>
              <a:gd name="connsiteY137" fmla="*/ 672465 h 1405890"/>
              <a:gd name="connsiteX138" fmla="*/ 837247 w 1463992"/>
              <a:gd name="connsiteY138" fmla="*/ 779145 h 1405890"/>
              <a:gd name="connsiteX139" fmla="*/ 830580 w 1463992"/>
              <a:gd name="connsiteY139" fmla="*/ 792480 h 1405890"/>
              <a:gd name="connsiteX140" fmla="*/ 822960 w 1463992"/>
              <a:gd name="connsiteY140" fmla="*/ 805815 h 1405890"/>
              <a:gd name="connsiteX141" fmla="*/ 813435 w 1463992"/>
              <a:gd name="connsiteY141" fmla="*/ 820102 h 1405890"/>
              <a:gd name="connsiteX142" fmla="*/ 808672 w 1463992"/>
              <a:gd name="connsiteY142" fmla="*/ 826770 h 1405890"/>
              <a:gd name="connsiteX143" fmla="*/ 804863 w 1463992"/>
              <a:gd name="connsiteY143" fmla="*/ 831532 h 1405890"/>
              <a:gd name="connsiteX144" fmla="*/ 796290 w 1463992"/>
              <a:gd name="connsiteY144" fmla="*/ 841057 h 1405890"/>
              <a:gd name="connsiteX145" fmla="*/ 795338 w 1463992"/>
              <a:gd name="connsiteY145" fmla="*/ 842010 h 1405890"/>
              <a:gd name="connsiteX146" fmla="*/ 793432 w 1463992"/>
              <a:gd name="connsiteY146" fmla="*/ 843915 h 1405890"/>
              <a:gd name="connsiteX147" fmla="*/ 792480 w 1463992"/>
              <a:gd name="connsiteY147" fmla="*/ 844868 h 1405890"/>
              <a:gd name="connsiteX148" fmla="*/ 789622 w 1463992"/>
              <a:gd name="connsiteY148" fmla="*/ 847725 h 1405890"/>
              <a:gd name="connsiteX149" fmla="*/ 783907 w 1463992"/>
              <a:gd name="connsiteY149" fmla="*/ 852488 h 1405890"/>
              <a:gd name="connsiteX150" fmla="*/ 771525 w 1463992"/>
              <a:gd name="connsiteY150" fmla="*/ 862013 h 1405890"/>
              <a:gd name="connsiteX151" fmla="*/ 759142 w 1463992"/>
              <a:gd name="connsiteY151" fmla="*/ 870585 h 1405890"/>
              <a:gd name="connsiteX152" fmla="*/ 752475 w 1463992"/>
              <a:gd name="connsiteY152" fmla="*/ 874395 h 1405890"/>
              <a:gd name="connsiteX153" fmla="*/ 745807 w 1463992"/>
              <a:gd name="connsiteY153" fmla="*/ 878205 h 1405890"/>
              <a:gd name="connsiteX154" fmla="*/ 732472 w 1463992"/>
              <a:gd name="connsiteY154" fmla="*/ 884872 h 1405890"/>
              <a:gd name="connsiteX155" fmla="*/ 705803 w 1463992"/>
              <a:gd name="connsiteY155" fmla="*/ 895350 h 1405890"/>
              <a:gd name="connsiteX156" fmla="*/ 679132 w 1463992"/>
              <a:gd name="connsiteY156" fmla="*/ 902970 h 1405890"/>
              <a:gd name="connsiteX157" fmla="*/ 653415 w 1463992"/>
              <a:gd name="connsiteY157" fmla="*/ 908685 h 1405890"/>
              <a:gd name="connsiteX158" fmla="*/ 559117 w 1463992"/>
              <a:gd name="connsiteY158" fmla="*/ 927735 h 1405890"/>
              <a:gd name="connsiteX159" fmla="*/ 548640 w 1463992"/>
              <a:gd name="connsiteY159" fmla="*/ 930592 h 1405890"/>
              <a:gd name="connsiteX160" fmla="*/ 539115 w 1463992"/>
              <a:gd name="connsiteY160" fmla="*/ 934403 h 1405890"/>
              <a:gd name="connsiteX161" fmla="*/ 521017 w 1463992"/>
              <a:gd name="connsiteY161" fmla="*/ 942975 h 1405890"/>
              <a:gd name="connsiteX162" fmla="*/ 513397 w 1463992"/>
              <a:gd name="connsiteY162" fmla="*/ 947738 h 1405890"/>
              <a:gd name="connsiteX163" fmla="*/ 505778 w 1463992"/>
              <a:gd name="connsiteY163" fmla="*/ 952500 h 1405890"/>
              <a:gd name="connsiteX164" fmla="*/ 497205 w 1463992"/>
              <a:gd name="connsiteY164" fmla="*/ 960120 h 1405890"/>
              <a:gd name="connsiteX165" fmla="*/ 492442 w 1463992"/>
              <a:gd name="connsiteY165" fmla="*/ 963930 h 1405890"/>
              <a:gd name="connsiteX166" fmla="*/ 490538 w 1463992"/>
              <a:gd name="connsiteY166" fmla="*/ 965835 h 1405890"/>
              <a:gd name="connsiteX167" fmla="*/ 489585 w 1463992"/>
              <a:gd name="connsiteY167" fmla="*/ 966788 h 1405890"/>
              <a:gd name="connsiteX168" fmla="*/ 490538 w 1463992"/>
              <a:gd name="connsiteY168" fmla="*/ 965835 h 1405890"/>
              <a:gd name="connsiteX169" fmla="*/ 489585 w 1463992"/>
              <a:gd name="connsiteY169" fmla="*/ 966788 h 1405890"/>
              <a:gd name="connsiteX170" fmla="*/ 453390 w 1463992"/>
              <a:gd name="connsiteY170" fmla="*/ 1034415 h 1405890"/>
              <a:gd name="connsiteX171" fmla="*/ 436245 w 1463992"/>
              <a:gd name="connsiteY171" fmla="*/ 1119188 h 1405890"/>
              <a:gd name="connsiteX172" fmla="*/ 411480 w 1463992"/>
              <a:gd name="connsiteY172" fmla="*/ 1208723 h 1405890"/>
              <a:gd name="connsiteX173" fmla="*/ 400050 w 1463992"/>
              <a:gd name="connsiteY173" fmla="*/ 1230630 h 1405890"/>
              <a:gd name="connsiteX174" fmla="*/ 385763 w 1463992"/>
              <a:gd name="connsiteY174" fmla="*/ 1252538 h 1405890"/>
              <a:gd name="connsiteX175" fmla="*/ 372428 w 1463992"/>
              <a:gd name="connsiteY175" fmla="*/ 1267778 h 1405890"/>
              <a:gd name="connsiteX176" fmla="*/ 372428 w 1463992"/>
              <a:gd name="connsiteY176" fmla="*/ 1267778 h 1405890"/>
              <a:gd name="connsiteX177" fmla="*/ 370522 w 1463992"/>
              <a:gd name="connsiteY177" fmla="*/ 1269682 h 1405890"/>
              <a:gd name="connsiteX178" fmla="*/ 369570 w 1463992"/>
              <a:gd name="connsiteY178" fmla="*/ 1270635 h 1405890"/>
              <a:gd name="connsiteX179" fmla="*/ 367665 w 1463992"/>
              <a:gd name="connsiteY179" fmla="*/ 1272540 h 1405890"/>
              <a:gd name="connsiteX180" fmla="*/ 362903 w 1463992"/>
              <a:gd name="connsiteY180" fmla="*/ 1276350 h 1405890"/>
              <a:gd name="connsiteX181" fmla="*/ 354330 w 1463992"/>
              <a:gd name="connsiteY181" fmla="*/ 1283970 h 1405890"/>
              <a:gd name="connsiteX182" fmla="*/ 278130 w 1463992"/>
              <a:gd name="connsiteY182" fmla="*/ 1323023 h 1405890"/>
              <a:gd name="connsiteX183" fmla="*/ 209550 w 1463992"/>
              <a:gd name="connsiteY183" fmla="*/ 1338263 h 1405890"/>
              <a:gd name="connsiteX184" fmla="*/ 112395 w 1463992"/>
              <a:gd name="connsiteY184" fmla="*/ 1361123 h 1405890"/>
              <a:gd name="connsiteX185" fmla="*/ 97155 w 1463992"/>
              <a:gd name="connsiteY185" fmla="*/ 1368742 h 1405890"/>
              <a:gd name="connsiteX186" fmla="*/ 91440 w 1463992"/>
              <a:gd name="connsiteY186" fmla="*/ 1372553 h 1405890"/>
              <a:gd name="connsiteX187" fmla="*/ 86678 w 1463992"/>
              <a:gd name="connsiteY187" fmla="*/ 1375410 h 1405890"/>
              <a:gd name="connsiteX188" fmla="*/ 75247 w 1463992"/>
              <a:gd name="connsiteY188" fmla="*/ 1383982 h 1405890"/>
              <a:gd name="connsiteX189" fmla="*/ 69532 w 1463992"/>
              <a:gd name="connsiteY189" fmla="*/ 1388745 h 1405890"/>
              <a:gd name="connsiteX190" fmla="*/ 66675 w 1463992"/>
              <a:gd name="connsiteY190" fmla="*/ 1390650 h 1405890"/>
              <a:gd name="connsiteX191" fmla="*/ 65722 w 1463992"/>
              <a:gd name="connsiteY191" fmla="*/ 1391603 h 1405890"/>
              <a:gd name="connsiteX192" fmla="*/ 65722 w 1463992"/>
              <a:gd name="connsiteY192" fmla="*/ 1391603 h 1405890"/>
              <a:gd name="connsiteX193" fmla="*/ 67628 w 1463992"/>
              <a:gd name="connsiteY193" fmla="*/ 1389698 h 1405890"/>
              <a:gd name="connsiteX194" fmla="*/ 67628 w 1463992"/>
              <a:gd name="connsiteY194" fmla="*/ 1389698 h 1405890"/>
              <a:gd name="connsiteX195" fmla="*/ 66675 w 1463992"/>
              <a:gd name="connsiteY195" fmla="*/ 1390650 h 1405890"/>
              <a:gd name="connsiteX196" fmla="*/ 61913 w 1463992"/>
              <a:gd name="connsiteY196" fmla="*/ 1395413 h 1405890"/>
              <a:gd name="connsiteX197" fmla="*/ 57150 w 1463992"/>
              <a:gd name="connsiteY197" fmla="*/ 1401128 h 1405890"/>
              <a:gd name="connsiteX198" fmla="*/ 53340 w 1463992"/>
              <a:gd name="connsiteY198" fmla="*/ 1405890 h 1405890"/>
              <a:gd name="connsiteX199" fmla="*/ 0 w 1463992"/>
              <a:gd name="connsiteY199" fmla="*/ 1363028 h 14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463992" h="1405890">
                <a:moveTo>
                  <a:pt x="0" y="1363028"/>
                </a:moveTo>
                <a:cubicBezTo>
                  <a:pt x="0" y="1363028"/>
                  <a:pt x="953" y="1361123"/>
                  <a:pt x="3810" y="1358265"/>
                </a:cubicBezTo>
                <a:cubicBezTo>
                  <a:pt x="4763" y="1356360"/>
                  <a:pt x="6667" y="1354455"/>
                  <a:pt x="8572" y="1351598"/>
                </a:cubicBezTo>
                <a:cubicBezTo>
                  <a:pt x="11430" y="1348740"/>
                  <a:pt x="14288" y="1344930"/>
                  <a:pt x="18097" y="1341120"/>
                </a:cubicBezTo>
                <a:lnTo>
                  <a:pt x="19050" y="1339215"/>
                </a:lnTo>
                <a:lnTo>
                  <a:pt x="19050" y="1339215"/>
                </a:lnTo>
                <a:cubicBezTo>
                  <a:pt x="20003" y="1338263"/>
                  <a:pt x="17145" y="1340167"/>
                  <a:pt x="20955" y="1337310"/>
                </a:cubicBezTo>
                <a:lnTo>
                  <a:pt x="20955" y="1337310"/>
                </a:lnTo>
                <a:lnTo>
                  <a:pt x="21907" y="1336357"/>
                </a:lnTo>
                <a:cubicBezTo>
                  <a:pt x="22860" y="1335405"/>
                  <a:pt x="23813" y="1335405"/>
                  <a:pt x="24765" y="1334453"/>
                </a:cubicBezTo>
                <a:cubicBezTo>
                  <a:pt x="26670" y="1332548"/>
                  <a:pt x="28575" y="1331595"/>
                  <a:pt x="29528" y="1329690"/>
                </a:cubicBezTo>
                <a:cubicBezTo>
                  <a:pt x="33338" y="1326832"/>
                  <a:pt x="36195" y="1323023"/>
                  <a:pt x="43815" y="1318260"/>
                </a:cubicBezTo>
                <a:cubicBezTo>
                  <a:pt x="46672" y="1316355"/>
                  <a:pt x="50482" y="1313498"/>
                  <a:pt x="53340" y="1311592"/>
                </a:cubicBezTo>
                <a:cubicBezTo>
                  <a:pt x="57150" y="1309688"/>
                  <a:pt x="60007" y="1306830"/>
                  <a:pt x="63817" y="1304925"/>
                </a:cubicBezTo>
                <a:cubicBezTo>
                  <a:pt x="70485" y="1301115"/>
                  <a:pt x="78105" y="1297305"/>
                  <a:pt x="85725" y="1294448"/>
                </a:cubicBezTo>
                <a:cubicBezTo>
                  <a:pt x="117157" y="1281113"/>
                  <a:pt x="157163" y="1273492"/>
                  <a:pt x="197167" y="1266825"/>
                </a:cubicBezTo>
                <a:cubicBezTo>
                  <a:pt x="217170" y="1263015"/>
                  <a:pt x="238125" y="1259205"/>
                  <a:pt x="257175" y="1253490"/>
                </a:cubicBezTo>
                <a:cubicBezTo>
                  <a:pt x="277178" y="1247775"/>
                  <a:pt x="295275" y="1239203"/>
                  <a:pt x="310515" y="1226820"/>
                </a:cubicBezTo>
                <a:lnTo>
                  <a:pt x="316230" y="1222057"/>
                </a:lnTo>
                <a:lnTo>
                  <a:pt x="319088" y="1219200"/>
                </a:lnTo>
                <a:lnTo>
                  <a:pt x="320992" y="1218248"/>
                </a:lnTo>
                <a:lnTo>
                  <a:pt x="321945" y="1217295"/>
                </a:lnTo>
                <a:cubicBezTo>
                  <a:pt x="321945" y="1217295"/>
                  <a:pt x="319088" y="1220153"/>
                  <a:pt x="320992" y="1218248"/>
                </a:cubicBezTo>
                <a:lnTo>
                  <a:pt x="320992" y="1218248"/>
                </a:lnTo>
                <a:cubicBezTo>
                  <a:pt x="325755" y="1213485"/>
                  <a:pt x="329565" y="1208723"/>
                  <a:pt x="334328" y="1203007"/>
                </a:cubicBezTo>
                <a:cubicBezTo>
                  <a:pt x="337185" y="1199198"/>
                  <a:pt x="339090" y="1195388"/>
                  <a:pt x="341947" y="1191578"/>
                </a:cubicBezTo>
                <a:cubicBezTo>
                  <a:pt x="344805" y="1186815"/>
                  <a:pt x="346710" y="1182053"/>
                  <a:pt x="349567" y="1177290"/>
                </a:cubicBezTo>
                <a:cubicBezTo>
                  <a:pt x="359092" y="1156335"/>
                  <a:pt x="365760" y="1131570"/>
                  <a:pt x="370522" y="1103948"/>
                </a:cubicBezTo>
                <a:cubicBezTo>
                  <a:pt x="376238" y="1076325"/>
                  <a:pt x="380047" y="1044892"/>
                  <a:pt x="389572" y="1012507"/>
                </a:cubicBezTo>
                <a:lnTo>
                  <a:pt x="393382" y="1000125"/>
                </a:lnTo>
                <a:cubicBezTo>
                  <a:pt x="394335" y="996315"/>
                  <a:pt x="396240" y="991553"/>
                  <a:pt x="398145" y="987742"/>
                </a:cubicBezTo>
                <a:cubicBezTo>
                  <a:pt x="400050" y="983932"/>
                  <a:pt x="401003" y="979170"/>
                  <a:pt x="402907" y="975360"/>
                </a:cubicBezTo>
                <a:lnTo>
                  <a:pt x="409575" y="962978"/>
                </a:lnTo>
                <a:cubicBezTo>
                  <a:pt x="418147" y="946785"/>
                  <a:pt x="429578" y="931545"/>
                  <a:pt x="442913" y="917257"/>
                </a:cubicBezTo>
                <a:lnTo>
                  <a:pt x="443865" y="916305"/>
                </a:lnTo>
                <a:cubicBezTo>
                  <a:pt x="442913" y="917257"/>
                  <a:pt x="446722" y="914400"/>
                  <a:pt x="445770" y="914400"/>
                </a:cubicBezTo>
                <a:lnTo>
                  <a:pt x="446722" y="913447"/>
                </a:lnTo>
                <a:lnTo>
                  <a:pt x="448628" y="911542"/>
                </a:lnTo>
                <a:lnTo>
                  <a:pt x="453390" y="907732"/>
                </a:lnTo>
                <a:cubicBezTo>
                  <a:pt x="456247" y="904875"/>
                  <a:pt x="459105" y="902970"/>
                  <a:pt x="462915" y="900113"/>
                </a:cubicBezTo>
                <a:lnTo>
                  <a:pt x="476250" y="891540"/>
                </a:lnTo>
                <a:cubicBezTo>
                  <a:pt x="481013" y="888682"/>
                  <a:pt x="484822" y="885825"/>
                  <a:pt x="489585" y="883920"/>
                </a:cubicBezTo>
                <a:cubicBezTo>
                  <a:pt x="498157" y="879157"/>
                  <a:pt x="506730" y="874395"/>
                  <a:pt x="515303" y="871538"/>
                </a:cubicBezTo>
                <a:lnTo>
                  <a:pt x="528638" y="866775"/>
                </a:lnTo>
                <a:lnTo>
                  <a:pt x="541972" y="862965"/>
                </a:lnTo>
                <a:cubicBezTo>
                  <a:pt x="577215" y="852488"/>
                  <a:pt x="610553" y="847725"/>
                  <a:pt x="641985" y="842010"/>
                </a:cubicBezTo>
                <a:cubicBezTo>
                  <a:pt x="673417" y="835343"/>
                  <a:pt x="702945" y="827722"/>
                  <a:pt x="724853" y="813435"/>
                </a:cubicBezTo>
                <a:lnTo>
                  <a:pt x="733425" y="807720"/>
                </a:lnTo>
                <a:cubicBezTo>
                  <a:pt x="736282" y="805815"/>
                  <a:pt x="738188" y="802957"/>
                  <a:pt x="741045" y="801052"/>
                </a:cubicBezTo>
                <a:lnTo>
                  <a:pt x="746760" y="795338"/>
                </a:lnTo>
                <a:lnTo>
                  <a:pt x="755332" y="785813"/>
                </a:lnTo>
                <a:lnTo>
                  <a:pt x="759142" y="781050"/>
                </a:lnTo>
                <a:cubicBezTo>
                  <a:pt x="760095" y="780097"/>
                  <a:pt x="761047" y="778193"/>
                  <a:pt x="761047" y="777240"/>
                </a:cubicBezTo>
                <a:cubicBezTo>
                  <a:pt x="762953" y="774382"/>
                  <a:pt x="763905" y="772477"/>
                  <a:pt x="765810" y="769620"/>
                </a:cubicBezTo>
                <a:cubicBezTo>
                  <a:pt x="767715" y="766763"/>
                  <a:pt x="768667" y="763905"/>
                  <a:pt x="770572" y="761047"/>
                </a:cubicBezTo>
                <a:cubicBezTo>
                  <a:pt x="772478" y="758190"/>
                  <a:pt x="774382" y="755332"/>
                  <a:pt x="775335" y="751522"/>
                </a:cubicBezTo>
                <a:cubicBezTo>
                  <a:pt x="786765" y="724852"/>
                  <a:pt x="792480" y="694372"/>
                  <a:pt x="798195" y="661035"/>
                </a:cubicBezTo>
                <a:cubicBezTo>
                  <a:pt x="803910" y="627697"/>
                  <a:pt x="810578" y="591502"/>
                  <a:pt x="825817" y="556260"/>
                </a:cubicBezTo>
                <a:cubicBezTo>
                  <a:pt x="830580" y="547688"/>
                  <a:pt x="834390" y="538163"/>
                  <a:pt x="840105" y="530543"/>
                </a:cubicBezTo>
                <a:cubicBezTo>
                  <a:pt x="845820" y="521970"/>
                  <a:pt x="850582" y="513397"/>
                  <a:pt x="858203" y="506730"/>
                </a:cubicBezTo>
                <a:lnTo>
                  <a:pt x="867728" y="495300"/>
                </a:lnTo>
                <a:lnTo>
                  <a:pt x="868680" y="494347"/>
                </a:lnTo>
                <a:cubicBezTo>
                  <a:pt x="868680" y="494347"/>
                  <a:pt x="872490" y="491490"/>
                  <a:pt x="870585" y="492442"/>
                </a:cubicBezTo>
                <a:lnTo>
                  <a:pt x="871538" y="491490"/>
                </a:lnTo>
                <a:lnTo>
                  <a:pt x="873442" y="489585"/>
                </a:lnTo>
                <a:lnTo>
                  <a:pt x="878205" y="485775"/>
                </a:lnTo>
                <a:lnTo>
                  <a:pt x="882967" y="481965"/>
                </a:lnTo>
                <a:cubicBezTo>
                  <a:pt x="884872" y="481013"/>
                  <a:pt x="885825" y="479107"/>
                  <a:pt x="888682" y="478155"/>
                </a:cubicBezTo>
                <a:lnTo>
                  <a:pt x="902017" y="469582"/>
                </a:lnTo>
                <a:cubicBezTo>
                  <a:pt x="936307" y="447675"/>
                  <a:pt x="971550" y="439102"/>
                  <a:pt x="1003935" y="431482"/>
                </a:cubicBezTo>
                <a:cubicBezTo>
                  <a:pt x="1036320" y="424815"/>
                  <a:pt x="1066800" y="420052"/>
                  <a:pt x="1093470" y="412432"/>
                </a:cubicBezTo>
                <a:cubicBezTo>
                  <a:pt x="1120140" y="404813"/>
                  <a:pt x="1143000" y="395288"/>
                  <a:pt x="1160145" y="381000"/>
                </a:cubicBezTo>
                <a:lnTo>
                  <a:pt x="1166813" y="375285"/>
                </a:lnTo>
                <a:lnTo>
                  <a:pt x="1168717" y="374332"/>
                </a:lnTo>
                <a:lnTo>
                  <a:pt x="1169670" y="373380"/>
                </a:lnTo>
                <a:cubicBezTo>
                  <a:pt x="1169670" y="373380"/>
                  <a:pt x="1166813" y="376238"/>
                  <a:pt x="1168717" y="374332"/>
                </a:cubicBezTo>
                <a:lnTo>
                  <a:pt x="1168717" y="373380"/>
                </a:lnTo>
                <a:lnTo>
                  <a:pt x="1172528" y="369570"/>
                </a:lnTo>
                <a:cubicBezTo>
                  <a:pt x="1177290" y="364807"/>
                  <a:pt x="1183005" y="358140"/>
                  <a:pt x="1184910" y="354330"/>
                </a:cubicBezTo>
                <a:cubicBezTo>
                  <a:pt x="1187767" y="350520"/>
                  <a:pt x="1190625" y="346710"/>
                  <a:pt x="1192530" y="340995"/>
                </a:cubicBezTo>
                <a:cubicBezTo>
                  <a:pt x="1195388" y="336232"/>
                  <a:pt x="1198245" y="331470"/>
                  <a:pt x="1200150" y="325755"/>
                </a:cubicBezTo>
                <a:cubicBezTo>
                  <a:pt x="1208723" y="303847"/>
                  <a:pt x="1214438" y="280035"/>
                  <a:pt x="1218248" y="256222"/>
                </a:cubicBezTo>
                <a:cubicBezTo>
                  <a:pt x="1223010" y="231457"/>
                  <a:pt x="1226820" y="206692"/>
                  <a:pt x="1232535" y="181927"/>
                </a:cubicBezTo>
                <a:cubicBezTo>
                  <a:pt x="1239203" y="157163"/>
                  <a:pt x="1246823" y="133350"/>
                  <a:pt x="1259205" y="111442"/>
                </a:cubicBezTo>
                <a:cubicBezTo>
                  <a:pt x="1262063" y="105727"/>
                  <a:pt x="1265873" y="100965"/>
                  <a:pt x="1268730" y="96202"/>
                </a:cubicBezTo>
                <a:cubicBezTo>
                  <a:pt x="1270635" y="93345"/>
                  <a:pt x="1271588" y="91440"/>
                  <a:pt x="1273492" y="88582"/>
                </a:cubicBezTo>
                <a:cubicBezTo>
                  <a:pt x="1275398" y="86677"/>
                  <a:pt x="1277303" y="83820"/>
                  <a:pt x="1279207" y="81915"/>
                </a:cubicBezTo>
                <a:cubicBezTo>
                  <a:pt x="1281113" y="80010"/>
                  <a:pt x="1283017" y="77152"/>
                  <a:pt x="1284923" y="75247"/>
                </a:cubicBezTo>
                <a:lnTo>
                  <a:pt x="1287780" y="72390"/>
                </a:lnTo>
                <a:lnTo>
                  <a:pt x="1289685" y="70485"/>
                </a:lnTo>
                <a:lnTo>
                  <a:pt x="1289685" y="70485"/>
                </a:lnTo>
                <a:cubicBezTo>
                  <a:pt x="1288732" y="71438"/>
                  <a:pt x="1291590" y="68580"/>
                  <a:pt x="1291590" y="68580"/>
                </a:cubicBezTo>
                <a:lnTo>
                  <a:pt x="1292542" y="67627"/>
                </a:lnTo>
                <a:cubicBezTo>
                  <a:pt x="1296353" y="64770"/>
                  <a:pt x="1299210" y="61913"/>
                  <a:pt x="1303020" y="58102"/>
                </a:cubicBezTo>
                <a:cubicBezTo>
                  <a:pt x="1304925" y="56197"/>
                  <a:pt x="1305878" y="55245"/>
                  <a:pt x="1308735" y="53340"/>
                </a:cubicBezTo>
                <a:cubicBezTo>
                  <a:pt x="1310640" y="51435"/>
                  <a:pt x="1313498" y="49530"/>
                  <a:pt x="1315403" y="48577"/>
                </a:cubicBezTo>
                <a:cubicBezTo>
                  <a:pt x="1320165" y="45720"/>
                  <a:pt x="1324928" y="41910"/>
                  <a:pt x="1328738" y="39052"/>
                </a:cubicBezTo>
                <a:cubicBezTo>
                  <a:pt x="1337310" y="34290"/>
                  <a:pt x="1345882" y="29527"/>
                  <a:pt x="1353503" y="26670"/>
                </a:cubicBezTo>
                <a:cubicBezTo>
                  <a:pt x="1385888" y="13335"/>
                  <a:pt x="1410653" y="8572"/>
                  <a:pt x="1426845" y="4763"/>
                </a:cubicBezTo>
                <a:cubicBezTo>
                  <a:pt x="1443038" y="1905"/>
                  <a:pt x="1451610" y="0"/>
                  <a:pt x="1451610" y="0"/>
                </a:cubicBezTo>
                <a:lnTo>
                  <a:pt x="1463992" y="69532"/>
                </a:lnTo>
                <a:cubicBezTo>
                  <a:pt x="1463992" y="69532"/>
                  <a:pt x="1456373" y="71438"/>
                  <a:pt x="1441132" y="73342"/>
                </a:cubicBezTo>
                <a:cubicBezTo>
                  <a:pt x="1425892" y="76200"/>
                  <a:pt x="1404938" y="80010"/>
                  <a:pt x="1382078" y="90488"/>
                </a:cubicBezTo>
                <a:cubicBezTo>
                  <a:pt x="1376363" y="92392"/>
                  <a:pt x="1370648" y="96202"/>
                  <a:pt x="1364932" y="99060"/>
                </a:cubicBezTo>
                <a:cubicBezTo>
                  <a:pt x="1363028" y="100965"/>
                  <a:pt x="1360170" y="101917"/>
                  <a:pt x="1357313" y="103822"/>
                </a:cubicBezTo>
                <a:lnTo>
                  <a:pt x="1353503" y="105727"/>
                </a:lnTo>
                <a:cubicBezTo>
                  <a:pt x="1352550" y="106680"/>
                  <a:pt x="1350645" y="108585"/>
                  <a:pt x="1348740" y="109538"/>
                </a:cubicBezTo>
                <a:cubicBezTo>
                  <a:pt x="1344930" y="112395"/>
                  <a:pt x="1342073" y="115252"/>
                  <a:pt x="1338263" y="118110"/>
                </a:cubicBezTo>
                <a:lnTo>
                  <a:pt x="1337310" y="119063"/>
                </a:lnTo>
                <a:cubicBezTo>
                  <a:pt x="1336357" y="119063"/>
                  <a:pt x="1340167" y="116205"/>
                  <a:pt x="1338263" y="118110"/>
                </a:cubicBezTo>
                <a:lnTo>
                  <a:pt x="1338263" y="118110"/>
                </a:lnTo>
                <a:lnTo>
                  <a:pt x="1337310" y="119063"/>
                </a:lnTo>
                <a:lnTo>
                  <a:pt x="1335405" y="120967"/>
                </a:lnTo>
                <a:lnTo>
                  <a:pt x="1331595" y="124777"/>
                </a:lnTo>
                <a:lnTo>
                  <a:pt x="1327785" y="128588"/>
                </a:lnTo>
                <a:cubicBezTo>
                  <a:pt x="1326832" y="130492"/>
                  <a:pt x="1325880" y="131445"/>
                  <a:pt x="1324928" y="133350"/>
                </a:cubicBezTo>
                <a:cubicBezTo>
                  <a:pt x="1323023" y="137160"/>
                  <a:pt x="1320165" y="140017"/>
                  <a:pt x="1318260" y="143827"/>
                </a:cubicBezTo>
                <a:cubicBezTo>
                  <a:pt x="1309688" y="158115"/>
                  <a:pt x="1303020" y="176213"/>
                  <a:pt x="1298257" y="196215"/>
                </a:cubicBezTo>
                <a:cubicBezTo>
                  <a:pt x="1293495" y="217170"/>
                  <a:pt x="1289685" y="240030"/>
                  <a:pt x="1284923" y="265747"/>
                </a:cubicBezTo>
                <a:cubicBezTo>
                  <a:pt x="1280160" y="291465"/>
                  <a:pt x="1274445" y="320040"/>
                  <a:pt x="1263015" y="349567"/>
                </a:cubicBezTo>
                <a:cubicBezTo>
                  <a:pt x="1260157" y="357188"/>
                  <a:pt x="1256348" y="363855"/>
                  <a:pt x="1252538" y="371475"/>
                </a:cubicBezTo>
                <a:cubicBezTo>
                  <a:pt x="1249680" y="379095"/>
                  <a:pt x="1243965" y="386715"/>
                  <a:pt x="1238250" y="394335"/>
                </a:cubicBezTo>
                <a:cubicBezTo>
                  <a:pt x="1232535" y="402907"/>
                  <a:pt x="1228725" y="406717"/>
                  <a:pt x="1223963" y="412432"/>
                </a:cubicBezTo>
                <a:lnTo>
                  <a:pt x="1220153" y="416242"/>
                </a:lnTo>
                <a:lnTo>
                  <a:pt x="1220153" y="417195"/>
                </a:lnTo>
                <a:cubicBezTo>
                  <a:pt x="1221105" y="416242"/>
                  <a:pt x="1218248" y="420052"/>
                  <a:pt x="1218248" y="419100"/>
                </a:cubicBezTo>
                <a:lnTo>
                  <a:pt x="1217295" y="420052"/>
                </a:lnTo>
                <a:lnTo>
                  <a:pt x="1214438" y="421957"/>
                </a:lnTo>
                <a:lnTo>
                  <a:pt x="1203960" y="430530"/>
                </a:lnTo>
                <a:cubicBezTo>
                  <a:pt x="1176338" y="453390"/>
                  <a:pt x="1143000" y="467677"/>
                  <a:pt x="1110615" y="476250"/>
                </a:cubicBezTo>
                <a:cubicBezTo>
                  <a:pt x="1078230" y="484822"/>
                  <a:pt x="1045845" y="487680"/>
                  <a:pt x="1016317" y="493395"/>
                </a:cubicBezTo>
                <a:cubicBezTo>
                  <a:pt x="1001078" y="496252"/>
                  <a:pt x="986790" y="499110"/>
                  <a:pt x="973455" y="503872"/>
                </a:cubicBezTo>
                <a:cubicBezTo>
                  <a:pt x="966788" y="505777"/>
                  <a:pt x="960120" y="508635"/>
                  <a:pt x="954405" y="511492"/>
                </a:cubicBezTo>
                <a:lnTo>
                  <a:pt x="945832" y="516255"/>
                </a:lnTo>
                <a:lnTo>
                  <a:pt x="941070" y="518160"/>
                </a:lnTo>
                <a:lnTo>
                  <a:pt x="937260" y="521017"/>
                </a:lnTo>
                <a:cubicBezTo>
                  <a:pt x="914400" y="536257"/>
                  <a:pt x="897255" y="556260"/>
                  <a:pt x="885825" y="581977"/>
                </a:cubicBezTo>
                <a:cubicBezTo>
                  <a:pt x="874395" y="607695"/>
                  <a:pt x="868680" y="639127"/>
                  <a:pt x="863917" y="672465"/>
                </a:cubicBezTo>
                <a:cubicBezTo>
                  <a:pt x="858203" y="705802"/>
                  <a:pt x="852488" y="741997"/>
                  <a:pt x="837247" y="779145"/>
                </a:cubicBezTo>
                <a:cubicBezTo>
                  <a:pt x="835342" y="783907"/>
                  <a:pt x="833438" y="787718"/>
                  <a:pt x="830580" y="792480"/>
                </a:cubicBezTo>
                <a:cubicBezTo>
                  <a:pt x="827722" y="797243"/>
                  <a:pt x="826770" y="801052"/>
                  <a:pt x="822960" y="805815"/>
                </a:cubicBezTo>
                <a:lnTo>
                  <a:pt x="813435" y="820102"/>
                </a:lnTo>
                <a:cubicBezTo>
                  <a:pt x="811530" y="822007"/>
                  <a:pt x="810578" y="824865"/>
                  <a:pt x="808672" y="826770"/>
                </a:cubicBezTo>
                <a:lnTo>
                  <a:pt x="804863" y="831532"/>
                </a:lnTo>
                <a:lnTo>
                  <a:pt x="796290" y="841057"/>
                </a:lnTo>
                <a:lnTo>
                  <a:pt x="795338" y="842010"/>
                </a:lnTo>
                <a:cubicBezTo>
                  <a:pt x="795338" y="842010"/>
                  <a:pt x="791528" y="845820"/>
                  <a:pt x="793432" y="843915"/>
                </a:cubicBezTo>
                <a:lnTo>
                  <a:pt x="792480" y="844868"/>
                </a:lnTo>
                <a:lnTo>
                  <a:pt x="789622" y="847725"/>
                </a:lnTo>
                <a:lnTo>
                  <a:pt x="783907" y="852488"/>
                </a:lnTo>
                <a:cubicBezTo>
                  <a:pt x="780097" y="855345"/>
                  <a:pt x="776288" y="859155"/>
                  <a:pt x="771525" y="862013"/>
                </a:cubicBezTo>
                <a:lnTo>
                  <a:pt x="759142" y="870585"/>
                </a:lnTo>
                <a:cubicBezTo>
                  <a:pt x="757238" y="871538"/>
                  <a:pt x="755332" y="873443"/>
                  <a:pt x="752475" y="874395"/>
                </a:cubicBezTo>
                <a:lnTo>
                  <a:pt x="745807" y="878205"/>
                </a:lnTo>
                <a:lnTo>
                  <a:pt x="732472" y="884872"/>
                </a:lnTo>
                <a:cubicBezTo>
                  <a:pt x="723900" y="888682"/>
                  <a:pt x="714375" y="892492"/>
                  <a:pt x="705803" y="895350"/>
                </a:cubicBezTo>
                <a:cubicBezTo>
                  <a:pt x="697230" y="898207"/>
                  <a:pt x="687705" y="901065"/>
                  <a:pt x="679132" y="902970"/>
                </a:cubicBezTo>
                <a:cubicBezTo>
                  <a:pt x="670560" y="904875"/>
                  <a:pt x="661988" y="906780"/>
                  <a:pt x="653415" y="908685"/>
                </a:cubicBezTo>
                <a:cubicBezTo>
                  <a:pt x="619125" y="915353"/>
                  <a:pt x="586740" y="919163"/>
                  <a:pt x="559117" y="927735"/>
                </a:cubicBezTo>
                <a:lnTo>
                  <a:pt x="548640" y="930592"/>
                </a:lnTo>
                <a:lnTo>
                  <a:pt x="539115" y="934403"/>
                </a:lnTo>
                <a:cubicBezTo>
                  <a:pt x="532447" y="936307"/>
                  <a:pt x="526732" y="940117"/>
                  <a:pt x="521017" y="942975"/>
                </a:cubicBezTo>
                <a:cubicBezTo>
                  <a:pt x="518160" y="943928"/>
                  <a:pt x="515303" y="945832"/>
                  <a:pt x="513397" y="947738"/>
                </a:cubicBezTo>
                <a:cubicBezTo>
                  <a:pt x="511492" y="949642"/>
                  <a:pt x="508635" y="950595"/>
                  <a:pt x="505778" y="952500"/>
                </a:cubicBezTo>
                <a:cubicBezTo>
                  <a:pt x="502920" y="954405"/>
                  <a:pt x="500063" y="957263"/>
                  <a:pt x="497205" y="960120"/>
                </a:cubicBezTo>
                <a:lnTo>
                  <a:pt x="492442" y="963930"/>
                </a:lnTo>
                <a:lnTo>
                  <a:pt x="490538" y="965835"/>
                </a:lnTo>
                <a:lnTo>
                  <a:pt x="489585" y="966788"/>
                </a:lnTo>
                <a:cubicBezTo>
                  <a:pt x="488632" y="967740"/>
                  <a:pt x="492442" y="963930"/>
                  <a:pt x="490538" y="965835"/>
                </a:cubicBezTo>
                <a:lnTo>
                  <a:pt x="489585" y="966788"/>
                </a:lnTo>
                <a:cubicBezTo>
                  <a:pt x="471488" y="984885"/>
                  <a:pt x="461010" y="1008697"/>
                  <a:pt x="453390" y="1034415"/>
                </a:cubicBezTo>
                <a:cubicBezTo>
                  <a:pt x="445770" y="1061085"/>
                  <a:pt x="441960" y="1089660"/>
                  <a:pt x="436245" y="1119188"/>
                </a:cubicBezTo>
                <a:cubicBezTo>
                  <a:pt x="431482" y="1148715"/>
                  <a:pt x="424815" y="1179195"/>
                  <a:pt x="411480" y="1208723"/>
                </a:cubicBezTo>
                <a:cubicBezTo>
                  <a:pt x="407670" y="1216342"/>
                  <a:pt x="404813" y="1223010"/>
                  <a:pt x="400050" y="1230630"/>
                </a:cubicBezTo>
                <a:cubicBezTo>
                  <a:pt x="395288" y="1238250"/>
                  <a:pt x="390525" y="1245870"/>
                  <a:pt x="385763" y="1252538"/>
                </a:cubicBezTo>
                <a:cubicBezTo>
                  <a:pt x="381000" y="1257300"/>
                  <a:pt x="377190" y="1262063"/>
                  <a:pt x="372428" y="1267778"/>
                </a:cubicBezTo>
                <a:lnTo>
                  <a:pt x="372428" y="1267778"/>
                </a:lnTo>
                <a:cubicBezTo>
                  <a:pt x="373380" y="1266825"/>
                  <a:pt x="370522" y="1270635"/>
                  <a:pt x="370522" y="1269682"/>
                </a:cubicBezTo>
                <a:lnTo>
                  <a:pt x="369570" y="1270635"/>
                </a:lnTo>
                <a:lnTo>
                  <a:pt x="367665" y="1272540"/>
                </a:lnTo>
                <a:lnTo>
                  <a:pt x="362903" y="1276350"/>
                </a:lnTo>
                <a:lnTo>
                  <a:pt x="354330" y="1283970"/>
                </a:lnTo>
                <a:cubicBezTo>
                  <a:pt x="329565" y="1303020"/>
                  <a:pt x="302895" y="1315403"/>
                  <a:pt x="278130" y="1323023"/>
                </a:cubicBezTo>
                <a:cubicBezTo>
                  <a:pt x="253365" y="1330642"/>
                  <a:pt x="230505" y="1334453"/>
                  <a:pt x="209550" y="1338263"/>
                </a:cubicBezTo>
                <a:cubicBezTo>
                  <a:pt x="167640" y="1344930"/>
                  <a:pt x="136207" y="1351598"/>
                  <a:pt x="112395" y="1361123"/>
                </a:cubicBezTo>
                <a:cubicBezTo>
                  <a:pt x="106680" y="1363028"/>
                  <a:pt x="101917" y="1365885"/>
                  <a:pt x="97155" y="1368742"/>
                </a:cubicBezTo>
                <a:cubicBezTo>
                  <a:pt x="94297" y="1369695"/>
                  <a:pt x="92392" y="1371600"/>
                  <a:pt x="91440" y="1372553"/>
                </a:cubicBezTo>
                <a:cubicBezTo>
                  <a:pt x="89535" y="1373505"/>
                  <a:pt x="87630" y="1374457"/>
                  <a:pt x="86678" y="1375410"/>
                </a:cubicBezTo>
                <a:cubicBezTo>
                  <a:pt x="83820" y="1376363"/>
                  <a:pt x="79057" y="1381125"/>
                  <a:pt x="75247" y="1383982"/>
                </a:cubicBezTo>
                <a:cubicBezTo>
                  <a:pt x="73342" y="1385888"/>
                  <a:pt x="71438" y="1386840"/>
                  <a:pt x="69532" y="1388745"/>
                </a:cubicBezTo>
                <a:cubicBezTo>
                  <a:pt x="68580" y="1389698"/>
                  <a:pt x="67628" y="1389698"/>
                  <a:pt x="66675" y="1390650"/>
                </a:cubicBezTo>
                <a:lnTo>
                  <a:pt x="65722" y="1391603"/>
                </a:lnTo>
                <a:lnTo>
                  <a:pt x="65722" y="1391603"/>
                </a:lnTo>
                <a:cubicBezTo>
                  <a:pt x="68580" y="1388745"/>
                  <a:pt x="66675" y="1390650"/>
                  <a:pt x="67628" y="1389698"/>
                </a:cubicBezTo>
                <a:lnTo>
                  <a:pt x="67628" y="1389698"/>
                </a:lnTo>
                <a:lnTo>
                  <a:pt x="66675" y="1390650"/>
                </a:lnTo>
                <a:cubicBezTo>
                  <a:pt x="64770" y="1392555"/>
                  <a:pt x="62865" y="1394460"/>
                  <a:pt x="61913" y="1395413"/>
                </a:cubicBezTo>
                <a:cubicBezTo>
                  <a:pt x="60007" y="1397317"/>
                  <a:pt x="58103" y="1399223"/>
                  <a:pt x="57150" y="1401128"/>
                </a:cubicBezTo>
                <a:cubicBezTo>
                  <a:pt x="54292" y="1403985"/>
                  <a:pt x="53340" y="1405890"/>
                  <a:pt x="53340" y="1405890"/>
                </a:cubicBezTo>
                <a:lnTo>
                  <a:pt x="0" y="13630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39DA0E-5D27-4CED-8043-8C44EAEA135F}"/>
              </a:ext>
            </a:extLst>
          </p:cNvPr>
          <p:cNvSpPr/>
          <p:nvPr userDrawn="1"/>
        </p:nvSpPr>
        <p:spPr>
          <a:xfrm>
            <a:off x="11546133" y="3120624"/>
            <a:ext cx="3883245" cy="3659719"/>
          </a:xfrm>
          <a:custGeom>
            <a:avLst/>
            <a:gdLst>
              <a:gd name="connsiteX0" fmla="*/ 0 w 1687829"/>
              <a:gd name="connsiteY0" fmla="*/ 1580198 h 1590675"/>
              <a:gd name="connsiteX1" fmla="*/ 4763 w 1687829"/>
              <a:gd name="connsiteY1" fmla="*/ 1552575 h 1590675"/>
              <a:gd name="connsiteX2" fmla="*/ 25717 w 1687829"/>
              <a:gd name="connsiteY2" fmla="*/ 1470660 h 1590675"/>
              <a:gd name="connsiteX3" fmla="*/ 38100 w 1687829"/>
              <a:gd name="connsiteY3" fmla="*/ 1442085 h 1590675"/>
              <a:gd name="connsiteX4" fmla="*/ 46673 w 1687829"/>
              <a:gd name="connsiteY4" fmla="*/ 1427798 h 1590675"/>
              <a:gd name="connsiteX5" fmla="*/ 56198 w 1687829"/>
              <a:gd name="connsiteY5" fmla="*/ 1412558 h 1590675"/>
              <a:gd name="connsiteX6" fmla="*/ 68580 w 1687829"/>
              <a:gd name="connsiteY6" fmla="*/ 1398270 h 1590675"/>
              <a:gd name="connsiteX7" fmla="*/ 71438 w 1687829"/>
              <a:gd name="connsiteY7" fmla="*/ 1394460 h 1590675"/>
              <a:gd name="connsiteX8" fmla="*/ 73342 w 1687829"/>
              <a:gd name="connsiteY8" fmla="*/ 1392555 h 1590675"/>
              <a:gd name="connsiteX9" fmla="*/ 73342 w 1687829"/>
              <a:gd name="connsiteY9" fmla="*/ 1392555 h 1590675"/>
              <a:gd name="connsiteX10" fmla="*/ 75248 w 1687829"/>
              <a:gd name="connsiteY10" fmla="*/ 1390650 h 1590675"/>
              <a:gd name="connsiteX11" fmla="*/ 76200 w 1687829"/>
              <a:gd name="connsiteY11" fmla="*/ 1389698 h 1590675"/>
              <a:gd name="connsiteX12" fmla="*/ 82867 w 1687829"/>
              <a:gd name="connsiteY12" fmla="*/ 1383983 h 1590675"/>
              <a:gd name="connsiteX13" fmla="*/ 97155 w 1687829"/>
              <a:gd name="connsiteY13" fmla="*/ 1372553 h 1590675"/>
              <a:gd name="connsiteX14" fmla="*/ 116205 w 1687829"/>
              <a:gd name="connsiteY14" fmla="*/ 1360170 h 1590675"/>
              <a:gd name="connsiteX15" fmla="*/ 196215 w 1687829"/>
              <a:gd name="connsiteY15" fmla="*/ 1331595 h 1590675"/>
              <a:gd name="connsiteX16" fmla="*/ 279083 w 1687829"/>
              <a:gd name="connsiteY16" fmla="*/ 1315403 h 1590675"/>
              <a:gd name="connsiteX17" fmla="*/ 354330 w 1687829"/>
              <a:gd name="connsiteY17" fmla="*/ 1287780 h 1590675"/>
              <a:gd name="connsiteX18" fmla="*/ 369570 w 1687829"/>
              <a:gd name="connsiteY18" fmla="*/ 1276350 h 1590675"/>
              <a:gd name="connsiteX19" fmla="*/ 377190 w 1687829"/>
              <a:gd name="connsiteY19" fmla="*/ 1269683 h 1590675"/>
              <a:gd name="connsiteX20" fmla="*/ 383858 w 1687829"/>
              <a:gd name="connsiteY20" fmla="*/ 1262063 h 1590675"/>
              <a:gd name="connsiteX21" fmla="*/ 387667 w 1687829"/>
              <a:gd name="connsiteY21" fmla="*/ 1257300 h 1590675"/>
              <a:gd name="connsiteX22" fmla="*/ 391477 w 1687829"/>
              <a:gd name="connsiteY22" fmla="*/ 1253490 h 1590675"/>
              <a:gd name="connsiteX23" fmla="*/ 396240 w 1687829"/>
              <a:gd name="connsiteY23" fmla="*/ 1245870 h 1590675"/>
              <a:gd name="connsiteX24" fmla="*/ 399098 w 1687829"/>
              <a:gd name="connsiteY24" fmla="*/ 1242060 h 1590675"/>
              <a:gd name="connsiteX25" fmla="*/ 401002 w 1687829"/>
              <a:gd name="connsiteY25" fmla="*/ 1237298 h 1590675"/>
              <a:gd name="connsiteX26" fmla="*/ 405765 w 1687829"/>
              <a:gd name="connsiteY26" fmla="*/ 1227773 h 1590675"/>
              <a:gd name="connsiteX27" fmla="*/ 430530 w 1687829"/>
              <a:gd name="connsiteY27" fmla="*/ 1135380 h 1590675"/>
              <a:gd name="connsiteX28" fmla="*/ 461010 w 1687829"/>
              <a:gd name="connsiteY28" fmla="*/ 1023938 h 1590675"/>
              <a:gd name="connsiteX29" fmla="*/ 477202 w 1687829"/>
              <a:gd name="connsiteY29" fmla="*/ 996315 h 1590675"/>
              <a:gd name="connsiteX30" fmla="*/ 497205 w 1687829"/>
              <a:gd name="connsiteY30" fmla="*/ 970598 h 1590675"/>
              <a:gd name="connsiteX31" fmla="*/ 500063 w 1687829"/>
              <a:gd name="connsiteY31" fmla="*/ 967740 h 1590675"/>
              <a:gd name="connsiteX32" fmla="*/ 501967 w 1687829"/>
              <a:gd name="connsiteY32" fmla="*/ 965835 h 1590675"/>
              <a:gd name="connsiteX33" fmla="*/ 502920 w 1687829"/>
              <a:gd name="connsiteY33" fmla="*/ 964883 h 1590675"/>
              <a:gd name="connsiteX34" fmla="*/ 503873 w 1687829"/>
              <a:gd name="connsiteY34" fmla="*/ 963930 h 1590675"/>
              <a:gd name="connsiteX35" fmla="*/ 509588 w 1687829"/>
              <a:gd name="connsiteY35" fmla="*/ 959168 h 1590675"/>
              <a:gd name="connsiteX36" fmla="*/ 515302 w 1687829"/>
              <a:gd name="connsiteY36" fmla="*/ 954405 h 1590675"/>
              <a:gd name="connsiteX37" fmla="*/ 521017 w 1687829"/>
              <a:gd name="connsiteY37" fmla="*/ 949643 h 1590675"/>
              <a:gd name="connsiteX38" fmla="*/ 550545 w 1687829"/>
              <a:gd name="connsiteY38" fmla="*/ 931545 h 1590675"/>
              <a:gd name="connsiteX39" fmla="*/ 668655 w 1687829"/>
              <a:gd name="connsiteY39" fmla="*/ 897255 h 1590675"/>
              <a:gd name="connsiteX40" fmla="*/ 770573 w 1687829"/>
              <a:gd name="connsiteY40" fmla="*/ 868680 h 1590675"/>
              <a:gd name="connsiteX41" fmla="*/ 776288 w 1687829"/>
              <a:gd name="connsiteY41" fmla="*/ 865823 h 1590675"/>
              <a:gd name="connsiteX42" fmla="*/ 781050 w 1687829"/>
              <a:gd name="connsiteY42" fmla="*/ 862965 h 1590675"/>
              <a:gd name="connsiteX43" fmla="*/ 790575 w 1687829"/>
              <a:gd name="connsiteY43" fmla="*/ 856298 h 1590675"/>
              <a:gd name="connsiteX44" fmla="*/ 799148 w 1687829"/>
              <a:gd name="connsiteY44" fmla="*/ 848678 h 1590675"/>
              <a:gd name="connsiteX45" fmla="*/ 801052 w 1687829"/>
              <a:gd name="connsiteY45" fmla="*/ 846773 h 1590675"/>
              <a:gd name="connsiteX46" fmla="*/ 802005 w 1687829"/>
              <a:gd name="connsiteY46" fmla="*/ 845820 h 1590675"/>
              <a:gd name="connsiteX47" fmla="*/ 801052 w 1687829"/>
              <a:gd name="connsiteY47" fmla="*/ 846773 h 1590675"/>
              <a:gd name="connsiteX48" fmla="*/ 802005 w 1687829"/>
              <a:gd name="connsiteY48" fmla="*/ 845820 h 1590675"/>
              <a:gd name="connsiteX49" fmla="*/ 806768 w 1687829"/>
              <a:gd name="connsiteY49" fmla="*/ 840105 h 1590675"/>
              <a:gd name="connsiteX50" fmla="*/ 816293 w 1687829"/>
              <a:gd name="connsiteY50" fmla="*/ 829628 h 1590675"/>
              <a:gd name="connsiteX51" fmla="*/ 822008 w 1687829"/>
              <a:gd name="connsiteY51" fmla="*/ 821055 h 1590675"/>
              <a:gd name="connsiteX52" fmla="*/ 827723 w 1687829"/>
              <a:gd name="connsiteY52" fmla="*/ 810578 h 1590675"/>
              <a:gd name="connsiteX53" fmla="*/ 832485 w 1687829"/>
              <a:gd name="connsiteY53" fmla="*/ 799148 h 1590675"/>
              <a:gd name="connsiteX54" fmla="*/ 847725 w 1687829"/>
              <a:gd name="connsiteY54" fmla="*/ 748665 h 1590675"/>
              <a:gd name="connsiteX55" fmla="*/ 858202 w 1687829"/>
              <a:gd name="connsiteY55" fmla="*/ 692468 h 1590675"/>
              <a:gd name="connsiteX56" fmla="*/ 872490 w 1687829"/>
              <a:gd name="connsiteY56" fmla="*/ 632460 h 1590675"/>
              <a:gd name="connsiteX57" fmla="*/ 878205 w 1687829"/>
              <a:gd name="connsiteY57" fmla="*/ 617220 h 1590675"/>
              <a:gd name="connsiteX58" fmla="*/ 884873 w 1687829"/>
              <a:gd name="connsiteY58" fmla="*/ 601980 h 1590675"/>
              <a:gd name="connsiteX59" fmla="*/ 901065 w 1687829"/>
              <a:gd name="connsiteY59" fmla="*/ 572453 h 1590675"/>
              <a:gd name="connsiteX60" fmla="*/ 922020 w 1687829"/>
              <a:gd name="connsiteY60" fmla="*/ 545783 h 1590675"/>
              <a:gd name="connsiteX61" fmla="*/ 922973 w 1687829"/>
              <a:gd name="connsiteY61" fmla="*/ 543878 h 1590675"/>
              <a:gd name="connsiteX62" fmla="*/ 923925 w 1687829"/>
              <a:gd name="connsiteY62" fmla="*/ 542925 h 1590675"/>
              <a:gd name="connsiteX63" fmla="*/ 925830 w 1687829"/>
              <a:gd name="connsiteY63" fmla="*/ 541020 h 1590675"/>
              <a:gd name="connsiteX64" fmla="*/ 928688 w 1687829"/>
              <a:gd name="connsiteY64" fmla="*/ 539115 h 1590675"/>
              <a:gd name="connsiteX65" fmla="*/ 934402 w 1687829"/>
              <a:gd name="connsiteY65" fmla="*/ 534353 h 1590675"/>
              <a:gd name="connsiteX66" fmla="*/ 940118 w 1687829"/>
              <a:gd name="connsiteY66" fmla="*/ 529590 h 1590675"/>
              <a:gd name="connsiteX67" fmla="*/ 942975 w 1687829"/>
              <a:gd name="connsiteY67" fmla="*/ 526733 h 1590675"/>
              <a:gd name="connsiteX68" fmla="*/ 946785 w 1687829"/>
              <a:gd name="connsiteY68" fmla="*/ 523875 h 1590675"/>
              <a:gd name="connsiteX69" fmla="*/ 962025 w 1687829"/>
              <a:gd name="connsiteY69" fmla="*/ 513398 h 1590675"/>
              <a:gd name="connsiteX70" fmla="*/ 976313 w 1687829"/>
              <a:gd name="connsiteY70" fmla="*/ 505778 h 1590675"/>
              <a:gd name="connsiteX71" fmla="*/ 1005840 w 1687829"/>
              <a:gd name="connsiteY71" fmla="*/ 493395 h 1590675"/>
              <a:gd name="connsiteX72" fmla="*/ 1118235 w 1687829"/>
              <a:gd name="connsiteY72" fmla="*/ 467678 h 1590675"/>
              <a:gd name="connsiteX73" fmla="*/ 1166813 w 1687829"/>
              <a:gd name="connsiteY73" fmla="*/ 455295 h 1590675"/>
              <a:gd name="connsiteX74" fmla="*/ 1206818 w 1687829"/>
              <a:gd name="connsiteY74" fmla="*/ 435293 h 1590675"/>
              <a:gd name="connsiteX75" fmla="*/ 1223010 w 1687829"/>
              <a:gd name="connsiteY75" fmla="*/ 421958 h 1590675"/>
              <a:gd name="connsiteX76" fmla="*/ 1224915 w 1687829"/>
              <a:gd name="connsiteY76" fmla="*/ 420053 h 1590675"/>
              <a:gd name="connsiteX77" fmla="*/ 1223963 w 1687829"/>
              <a:gd name="connsiteY77" fmla="*/ 421005 h 1590675"/>
              <a:gd name="connsiteX78" fmla="*/ 1224915 w 1687829"/>
              <a:gd name="connsiteY78" fmla="*/ 420053 h 1590675"/>
              <a:gd name="connsiteX79" fmla="*/ 1225868 w 1687829"/>
              <a:gd name="connsiteY79" fmla="*/ 419100 h 1590675"/>
              <a:gd name="connsiteX80" fmla="*/ 1230630 w 1687829"/>
              <a:gd name="connsiteY80" fmla="*/ 414338 h 1590675"/>
              <a:gd name="connsiteX81" fmla="*/ 1239202 w 1687829"/>
              <a:gd name="connsiteY81" fmla="*/ 404813 h 1590675"/>
              <a:gd name="connsiteX82" fmla="*/ 1243965 w 1687829"/>
              <a:gd name="connsiteY82" fmla="*/ 397193 h 1590675"/>
              <a:gd name="connsiteX83" fmla="*/ 1246823 w 1687829"/>
              <a:gd name="connsiteY83" fmla="*/ 393383 h 1590675"/>
              <a:gd name="connsiteX84" fmla="*/ 1249680 w 1687829"/>
              <a:gd name="connsiteY84" fmla="*/ 388620 h 1590675"/>
              <a:gd name="connsiteX85" fmla="*/ 1254443 w 1687829"/>
              <a:gd name="connsiteY85" fmla="*/ 379095 h 1590675"/>
              <a:gd name="connsiteX86" fmla="*/ 1258252 w 1687829"/>
              <a:gd name="connsiteY86" fmla="*/ 369570 h 1590675"/>
              <a:gd name="connsiteX87" fmla="*/ 1303973 w 1687829"/>
              <a:gd name="connsiteY87" fmla="*/ 185738 h 1590675"/>
              <a:gd name="connsiteX88" fmla="*/ 1327785 w 1687829"/>
              <a:gd name="connsiteY88" fmla="*/ 141923 h 1590675"/>
              <a:gd name="connsiteX89" fmla="*/ 1331595 w 1687829"/>
              <a:gd name="connsiteY89" fmla="*/ 137160 h 1590675"/>
              <a:gd name="connsiteX90" fmla="*/ 1335405 w 1687829"/>
              <a:gd name="connsiteY90" fmla="*/ 132398 h 1590675"/>
              <a:gd name="connsiteX91" fmla="*/ 1343977 w 1687829"/>
              <a:gd name="connsiteY91" fmla="*/ 122873 h 1590675"/>
              <a:gd name="connsiteX92" fmla="*/ 1347788 w 1687829"/>
              <a:gd name="connsiteY92" fmla="*/ 118110 h 1590675"/>
              <a:gd name="connsiteX93" fmla="*/ 1348740 w 1687829"/>
              <a:gd name="connsiteY93" fmla="*/ 117158 h 1590675"/>
              <a:gd name="connsiteX94" fmla="*/ 1350645 w 1687829"/>
              <a:gd name="connsiteY94" fmla="*/ 115253 h 1590675"/>
              <a:gd name="connsiteX95" fmla="*/ 1351598 w 1687829"/>
              <a:gd name="connsiteY95" fmla="*/ 114300 h 1590675"/>
              <a:gd name="connsiteX96" fmla="*/ 1353502 w 1687829"/>
              <a:gd name="connsiteY96" fmla="*/ 112395 h 1590675"/>
              <a:gd name="connsiteX97" fmla="*/ 1361123 w 1687829"/>
              <a:gd name="connsiteY97" fmla="*/ 105728 h 1590675"/>
              <a:gd name="connsiteX98" fmla="*/ 1380173 w 1687829"/>
              <a:gd name="connsiteY98" fmla="*/ 91440 h 1590675"/>
              <a:gd name="connsiteX99" fmla="*/ 1400175 w 1687829"/>
              <a:gd name="connsiteY99" fmla="*/ 80010 h 1590675"/>
              <a:gd name="connsiteX100" fmla="*/ 1420177 w 1687829"/>
              <a:gd name="connsiteY100" fmla="*/ 71438 h 1590675"/>
              <a:gd name="connsiteX101" fmla="*/ 1429702 w 1687829"/>
              <a:gd name="connsiteY101" fmla="*/ 67628 h 1590675"/>
              <a:gd name="connsiteX102" fmla="*/ 1439227 w 1687829"/>
              <a:gd name="connsiteY102" fmla="*/ 64770 h 1590675"/>
              <a:gd name="connsiteX103" fmla="*/ 1507808 w 1687829"/>
              <a:gd name="connsiteY103" fmla="*/ 48578 h 1590675"/>
              <a:gd name="connsiteX104" fmla="*/ 1562100 w 1687829"/>
              <a:gd name="connsiteY104" fmla="*/ 38100 h 1590675"/>
              <a:gd name="connsiteX105" fmla="*/ 1625918 w 1687829"/>
              <a:gd name="connsiteY105" fmla="*/ 13335 h 1590675"/>
              <a:gd name="connsiteX106" fmla="*/ 1639252 w 1687829"/>
              <a:gd name="connsiteY106" fmla="*/ 3810 h 1590675"/>
              <a:gd name="connsiteX107" fmla="*/ 1644015 w 1687829"/>
              <a:gd name="connsiteY107" fmla="*/ 0 h 1590675"/>
              <a:gd name="connsiteX108" fmla="*/ 1687830 w 1687829"/>
              <a:gd name="connsiteY108" fmla="*/ 51435 h 1590675"/>
              <a:gd name="connsiteX109" fmla="*/ 1681163 w 1687829"/>
              <a:gd name="connsiteY109" fmla="*/ 57150 h 1590675"/>
              <a:gd name="connsiteX110" fmla="*/ 1660208 w 1687829"/>
              <a:gd name="connsiteY110" fmla="*/ 71438 h 1590675"/>
              <a:gd name="connsiteX111" fmla="*/ 1576388 w 1687829"/>
              <a:gd name="connsiteY111" fmla="*/ 101918 h 1590675"/>
              <a:gd name="connsiteX112" fmla="*/ 1519238 w 1687829"/>
              <a:gd name="connsiteY112" fmla="*/ 112395 h 1590675"/>
              <a:gd name="connsiteX113" fmla="*/ 1458277 w 1687829"/>
              <a:gd name="connsiteY113" fmla="*/ 125730 h 1590675"/>
              <a:gd name="connsiteX114" fmla="*/ 1450658 w 1687829"/>
              <a:gd name="connsiteY114" fmla="*/ 127635 h 1590675"/>
              <a:gd name="connsiteX115" fmla="*/ 1443038 w 1687829"/>
              <a:gd name="connsiteY115" fmla="*/ 130493 h 1590675"/>
              <a:gd name="connsiteX116" fmla="*/ 1428750 w 1687829"/>
              <a:gd name="connsiteY116" fmla="*/ 137160 h 1590675"/>
              <a:gd name="connsiteX117" fmla="*/ 1415415 w 1687829"/>
              <a:gd name="connsiteY117" fmla="*/ 144780 h 1590675"/>
              <a:gd name="connsiteX118" fmla="*/ 1403033 w 1687829"/>
              <a:gd name="connsiteY118" fmla="*/ 154305 h 1590675"/>
              <a:gd name="connsiteX119" fmla="*/ 1395413 w 1687829"/>
              <a:gd name="connsiteY119" fmla="*/ 160973 h 1590675"/>
              <a:gd name="connsiteX120" fmla="*/ 1393508 w 1687829"/>
              <a:gd name="connsiteY120" fmla="*/ 162878 h 1590675"/>
              <a:gd name="connsiteX121" fmla="*/ 1392555 w 1687829"/>
              <a:gd name="connsiteY121" fmla="*/ 163830 h 1590675"/>
              <a:gd name="connsiteX122" fmla="*/ 1393508 w 1687829"/>
              <a:gd name="connsiteY122" fmla="*/ 162878 h 1590675"/>
              <a:gd name="connsiteX123" fmla="*/ 1393508 w 1687829"/>
              <a:gd name="connsiteY123" fmla="*/ 162878 h 1590675"/>
              <a:gd name="connsiteX124" fmla="*/ 1390650 w 1687829"/>
              <a:gd name="connsiteY124" fmla="*/ 165735 h 1590675"/>
              <a:gd name="connsiteX125" fmla="*/ 1384935 w 1687829"/>
              <a:gd name="connsiteY125" fmla="*/ 172403 h 1590675"/>
              <a:gd name="connsiteX126" fmla="*/ 1382077 w 1687829"/>
              <a:gd name="connsiteY126" fmla="*/ 175260 h 1590675"/>
              <a:gd name="connsiteX127" fmla="*/ 1380173 w 1687829"/>
              <a:gd name="connsiteY127" fmla="*/ 179070 h 1590675"/>
              <a:gd name="connsiteX128" fmla="*/ 1363027 w 1687829"/>
              <a:gd name="connsiteY128" fmla="*/ 210503 h 1590675"/>
              <a:gd name="connsiteX129" fmla="*/ 1343025 w 1687829"/>
              <a:gd name="connsiteY129" fmla="*/ 292418 h 1590675"/>
              <a:gd name="connsiteX130" fmla="*/ 1318260 w 1687829"/>
              <a:gd name="connsiteY130" fmla="*/ 393383 h 1590675"/>
              <a:gd name="connsiteX131" fmla="*/ 1312545 w 1687829"/>
              <a:gd name="connsiteY131" fmla="*/ 406718 h 1590675"/>
              <a:gd name="connsiteX132" fmla="*/ 1305877 w 1687829"/>
              <a:gd name="connsiteY132" fmla="*/ 420053 h 1590675"/>
              <a:gd name="connsiteX133" fmla="*/ 1302068 w 1687829"/>
              <a:gd name="connsiteY133" fmla="*/ 426720 h 1590675"/>
              <a:gd name="connsiteX134" fmla="*/ 1297305 w 1687829"/>
              <a:gd name="connsiteY134" fmla="*/ 433388 h 1590675"/>
              <a:gd name="connsiteX135" fmla="*/ 1287780 w 1687829"/>
              <a:gd name="connsiteY135" fmla="*/ 446723 h 1590675"/>
              <a:gd name="connsiteX136" fmla="*/ 1279208 w 1687829"/>
              <a:gd name="connsiteY136" fmla="*/ 456248 h 1590675"/>
              <a:gd name="connsiteX137" fmla="*/ 1275398 w 1687829"/>
              <a:gd name="connsiteY137" fmla="*/ 461010 h 1590675"/>
              <a:gd name="connsiteX138" fmla="*/ 1274445 w 1687829"/>
              <a:gd name="connsiteY138" fmla="*/ 461963 h 1590675"/>
              <a:gd name="connsiteX139" fmla="*/ 1273493 w 1687829"/>
              <a:gd name="connsiteY139" fmla="*/ 462915 h 1590675"/>
              <a:gd name="connsiteX140" fmla="*/ 1271588 w 1687829"/>
              <a:gd name="connsiteY140" fmla="*/ 464820 h 1590675"/>
              <a:gd name="connsiteX141" fmla="*/ 1268730 w 1687829"/>
              <a:gd name="connsiteY141" fmla="*/ 467678 h 1590675"/>
              <a:gd name="connsiteX142" fmla="*/ 1243965 w 1687829"/>
              <a:gd name="connsiteY142" fmla="*/ 487680 h 1590675"/>
              <a:gd name="connsiteX143" fmla="*/ 1230630 w 1687829"/>
              <a:gd name="connsiteY143" fmla="*/ 496253 h 1590675"/>
              <a:gd name="connsiteX144" fmla="*/ 1216343 w 1687829"/>
              <a:gd name="connsiteY144" fmla="*/ 502920 h 1590675"/>
              <a:gd name="connsiteX145" fmla="*/ 1202055 w 1687829"/>
              <a:gd name="connsiteY145" fmla="*/ 508635 h 1590675"/>
              <a:gd name="connsiteX146" fmla="*/ 1187768 w 1687829"/>
              <a:gd name="connsiteY146" fmla="*/ 514350 h 1590675"/>
              <a:gd name="connsiteX147" fmla="*/ 1130618 w 1687829"/>
              <a:gd name="connsiteY147" fmla="*/ 527685 h 1590675"/>
              <a:gd name="connsiteX148" fmla="*/ 1025843 w 1687829"/>
              <a:gd name="connsiteY148" fmla="*/ 549593 h 1590675"/>
              <a:gd name="connsiteX149" fmla="*/ 1002983 w 1687829"/>
              <a:gd name="connsiteY149" fmla="*/ 559118 h 1590675"/>
              <a:gd name="connsiteX150" fmla="*/ 992505 w 1687829"/>
              <a:gd name="connsiteY150" fmla="*/ 564833 h 1590675"/>
              <a:gd name="connsiteX151" fmla="*/ 983933 w 1687829"/>
              <a:gd name="connsiteY151" fmla="*/ 570548 h 1590675"/>
              <a:gd name="connsiteX152" fmla="*/ 982027 w 1687829"/>
              <a:gd name="connsiteY152" fmla="*/ 571500 h 1590675"/>
              <a:gd name="connsiteX153" fmla="*/ 979170 w 1687829"/>
              <a:gd name="connsiteY153" fmla="*/ 573405 h 1590675"/>
              <a:gd name="connsiteX154" fmla="*/ 973455 w 1687829"/>
              <a:gd name="connsiteY154" fmla="*/ 578168 h 1590675"/>
              <a:gd name="connsiteX155" fmla="*/ 967740 w 1687829"/>
              <a:gd name="connsiteY155" fmla="*/ 582930 h 1590675"/>
              <a:gd name="connsiteX156" fmla="*/ 964883 w 1687829"/>
              <a:gd name="connsiteY156" fmla="*/ 584835 h 1590675"/>
              <a:gd name="connsiteX157" fmla="*/ 965835 w 1687829"/>
              <a:gd name="connsiteY157" fmla="*/ 583883 h 1590675"/>
              <a:gd name="connsiteX158" fmla="*/ 965835 w 1687829"/>
              <a:gd name="connsiteY158" fmla="*/ 584835 h 1590675"/>
              <a:gd name="connsiteX159" fmla="*/ 964883 w 1687829"/>
              <a:gd name="connsiteY159" fmla="*/ 585788 h 1590675"/>
              <a:gd name="connsiteX160" fmla="*/ 950595 w 1687829"/>
              <a:gd name="connsiteY160" fmla="*/ 603885 h 1590675"/>
              <a:gd name="connsiteX161" fmla="*/ 930593 w 1687829"/>
              <a:gd name="connsiteY161" fmla="*/ 648653 h 1590675"/>
              <a:gd name="connsiteX162" fmla="*/ 919163 w 1687829"/>
              <a:gd name="connsiteY162" fmla="*/ 701993 h 1590675"/>
              <a:gd name="connsiteX163" fmla="*/ 908685 w 1687829"/>
              <a:gd name="connsiteY163" fmla="*/ 760095 h 1590675"/>
              <a:gd name="connsiteX164" fmla="*/ 890588 w 1687829"/>
              <a:gd name="connsiteY164" fmla="*/ 822008 h 1590675"/>
              <a:gd name="connsiteX165" fmla="*/ 882968 w 1687829"/>
              <a:gd name="connsiteY165" fmla="*/ 837248 h 1590675"/>
              <a:gd name="connsiteX166" fmla="*/ 874395 w 1687829"/>
              <a:gd name="connsiteY166" fmla="*/ 852488 h 1590675"/>
              <a:gd name="connsiteX167" fmla="*/ 863918 w 1687829"/>
              <a:gd name="connsiteY167" fmla="*/ 867728 h 1590675"/>
              <a:gd name="connsiteX168" fmla="*/ 854393 w 1687829"/>
              <a:gd name="connsiteY168" fmla="*/ 879158 h 1590675"/>
              <a:gd name="connsiteX169" fmla="*/ 849630 w 1687829"/>
              <a:gd name="connsiteY169" fmla="*/ 884873 h 1590675"/>
              <a:gd name="connsiteX170" fmla="*/ 848677 w 1687829"/>
              <a:gd name="connsiteY170" fmla="*/ 885825 h 1590675"/>
              <a:gd name="connsiteX171" fmla="*/ 846773 w 1687829"/>
              <a:gd name="connsiteY171" fmla="*/ 887730 h 1590675"/>
              <a:gd name="connsiteX172" fmla="*/ 844868 w 1687829"/>
              <a:gd name="connsiteY172" fmla="*/ 889635 h 1590675"/>
              <a:gd name="connsiteX173" fmla="*/ 842010 w 1687829"/>
              <a:gd name="connsiteY173" fmla="*/ 892493 h 1590675"/>
              <a:gd name="connsiteX174" fmla="*/ 828675 w 1687829"/>
              <a:gd name="connsiteY174" fmla="*/ 903923 h 1590675"/>
              <a:gd name="connsiteX175" fmla="*/ 814388 w 1687829"/>
              <a:gd name="connsiteY175" fmla="*/ 913448 h 1590675"/>
              <a:gd name="connsiteX176" fmla="*/ 806768 w 1687829"/>
              <a:gd name="connsiteY176" fmla="*/ 918210 h 1590675"/>
              <a:gd name="connsiteX177" fmla="*/ 799148 w 1687829"/>
              <a:gd name="connsiteY177" fmla="*/ 922020 h 1590675"/>
              <a:gd name="connsiteX178" fmla="*/ 679133 w 1687829"/>
              <a:gd name="connsiteY178" fmla="*/ 956310 h 1590675"/>
              <a:gd name="connsiteX179" fmla="*/ 578168 w 1687829"/>
              <a:gd name="connsiteY179" fmla="*/ 983933 h 1590675"/>
              <a:gd name="connsiteX180" fmla="*/ 560070 w 1687829"/>
              <a:gd name="connsiteY180" fmla="*/ 995363 h 1590675"/>
              <a:gd name="connsiteX181" fmla="*/ 555308 w 1687829"/>
              <a:gd name="connsiteY181" fmla="*/ 999173 h 1590675"/>
              <a:gd name="connsiteX182" fmla="*/ 549593 w 1687829"/>
              <a:gd name="connsiteY182" fmla="*/ 1003935 h 1590675"/>
              <a:gd name="connsiteX183" fmla="*/ 543877 w 1687829"/>
              <a:gd name="connsiteY183" fmla="*/ 1008698 h 1590675"/>
              <a:gd name="connsiteX184" fmla="*/ 542925 w 1687829"/>
              <a:gd name="connsiteY184" fmla="*/ 1009650 h 1590675"/>
              <a:gd name="connsiteX185" fmla="*/ 541973 w 1687829"/>
              <a:gd name="connsiteY185" fmla="*/ 1010603 h 1590675"/>
              <a:gd name="connsiteX186" fmla="*/ 542925 w 1687829"/>
              <a:gd name="connsiteY186" fmla="*/ 1009650 h 1590675"/>
              <a:gd name="connsiteX187" fmla="*/ 541020 w 1687829"/>
              <a:gd name="connsiteY187" fmla="*/ 1011555 h 1590675"/>
              <a:gd name="connsiteX188" fmla="*/ 526733 w 1687829"/>
              <a:gd name="connsiteY188" fmla="*/ 1029653 h 1590675"/>
              <a:gd name="connsiteX189" fmla="*/ 515302 w 1687829"/>
              <a:gd name="connsiteY189" fmla="*/ 1049655 h 1590675"/>
              <a:gd name="connsiteX190" fmla="*/ 462915 w 1687829"/>
              <a:gd name="connsiteY190" fmla="*/ 1253490 h 1590675"/>
              <a:gd name="connsiteX191" fmla="*/ 456248 w 1687829"/>
              <a:gd name="connsiteY191" fmla="*/ 1266825 h 1590675"/>
              <a:gd name="connsiteX192" fmla="*/ 453390 w 1687829"/>
              <a:gd name="connsiteY192" fmla="*/ 1273493 h 1590675"/>
              <a:gd name="connsiteX193" fmla="*/ 448627 w 1687829"/>
              <a:gd name="connsiteY193" fmla="*/ 1280160 h 1590675"/>
              <a:gd name="connsiteX194" fmla="*/ 440055 w 1687829"/>
              <a:gd name="connsiteY194" fmla="*/ 1293495 h 1590675"/>
              <a:gd name="connsiteX195" fmla="*/ 436245 w 1687829"/>
              <a:gd name="connsiteY195" fmla="*/ 1299210 h 1590675"/>
              <a:gd name="connsiteX196" fmla="*/ 432435 w 1687829"/>
              <a:gd name="connsiteY196" fmla="*/ 1303973 h 1590675"/>
              <a:gd name="connsiteX197" fmla="*/ 428625 w 1687829"/>
              <a:gd name="connsiteY197" fmla="*/ 1308735 h 1590675"/>
              <a:gd name="connsiteX198" fmla="*/ 426720 w 1687829"/>
              <a:gd name="connsiteY198" fmla="*/ 1310640 h 1590675"/>
              <a:gd name="connsiteX199" fmla="*/ 425767 w 1687829"/>
              <a:gd name="connsiteY199" fmla="*/ 1311593 h 1590675"/>
              <a:gd name="connsiteX200" fmla="*/ 424815 w 1687829"/>
              <a:gd name="connsiteY200" fmla="*/ 1312545 h 1590675"/>
              <a:gd name="connsiteX201" fmla="*/ 422910 w 1687829"/>
              <a:gd name="connsiteY201" fmla="*/ 1314450 h 1590675"/>
              <a:gd name="connsiteX202" fmla="*/ 412433 w 1687829"/>
              <a:gd name="connsiteY202" fmla="*/ 1323975 h 1590675"/>
              <a:gd name="connsiteX203" fmla="*/ 389573 w 1687829"/>
              <a:gd name="connsiteY203" fmla="*/ 1341120 h 1590675"/>
              <a:gd name="connsiteX204" fmla="*/ 293370 w 1687829"/>
              <a:gd name="connsiteY204" fmla="*/ 1376363 h 1590675"/>
              <a:gd name="connsiteX205" fmla="*/ 211455 w 1687829"/>
              <a:gd name="connsiteY205" fmla="*/ 1391603 h 1590675"/>
              <a:gd name="connsiteX206" fmla="*/ 148590 w 1687829"/>
              <a:gd name="connsiteY206" fmla="*/ 1413510 h 1590675"/>
              <a:gd name="connsiteX207" fmla="*/ 138113 w 1687829"/>
              <a:gd name="connsiteY207" fmla="*/ 1420178 h 1590675"/>
              <a:gd name="connsiteX208" fmla="*/ 125730 w 1687829"/>
              <a:gd name="connsiteY208" fmla="*/ 1429703 h 1590675"/>
              <a:gd name="connsiteX209" fmla="*/ 119063 w 1687829"/>
              <a:gd name="connsiteY209" fmla="*/ 1435418 h 1590675"/>
              <a:gd name="connsiteX210" fmla="*/ 118110 w 1687829"/>
              <a:gd name="connsiteY210" fmla="*/ 1436370 h 1590675"/>
              <a:gd name="connsiteX211" fmla="*/ 119063 w 1687829"/>
              <a:gd name="connsiteY211" fmla="*/ 1435418 h 1590675"/>
              <a:gd name="connsiteX212" fmla="*/ 119063 w 1687829"/>
              <a:gd name="connsiteY212" fmla="*/ 1435418 h 1590675"/>
              <a:gd name="connsiteX213" fmla="*/ 118110 w 1687829"/>
              <a:gd name="connsiteY213" fmla="*/ 1436370 h 1590675"/>
              <a:gd name="connsiteX214" fmla="*/ 116205 w 1687829"/>
              <a:gd name="connsiteY214" fmla="*/ 1439228 h 1590675"/>
              <a:gd name="connsiteX215" fmla="*/ 107633 w 1687829"/>
              <a:gd name="connsiteY215" fmla="*/ 1448753 h 1590675"/>
              <a:gd name="connsiteX216" fmla="*/ 86677 w 1687829"/>
              <a:gd name="connsiteY216" fmla="*/ 1490663 h 1590675"/>
              <a:gd name="connsiteX217" fmla="*/ 70485 w 1687829"/>
              <a:gd name="connsiteY217" fmla="*/ 1563053 h 1590675"/>
              <a:gd name="connsiteX218" fmla="*/ 65723 w 1687829"/>
              <a:gd name="connsiteY218" fmla="*/ 1590675 h 1590675"/>
              <a:gd name="connsiteX219" fmla="*/ 0 w 1687829"/>
              <a:gd name="connsiteY219" fmla="*/ 1580198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687829" h="1590675">
                <a:moveTo>
                  <a:pt x="0" y="1580198"/>
                </a:moveTo>
                <a:cubicBezTo>
                  <a:pt x="0" y="1580198"/>
                  <a:pt x="1905" y="1570673"/>
                  <a:pt x="4763" y="1552575"/>
                </a:cubicBezTo>
                <a:cubicBezTo>
                  <a:pt x="8573" y="1534478"/>
                  <a:pt x="12383" y="1506855"/>
                  <a:pt x="25717" y="1470660"/>
                </a:cubicBezTo>
                <a:cubicBezTo>
                  <a:pt x="28575" y="1461135"/>
                  <a:pt x="33338" y="1452563"/>
                  <a:pt x="38100" y="1442085"/>
                </a:cubicBezTo>
                <a:cubicBezTo>
                  <a:pt x="40005" y="1437323"/>
                  <a:pt x="43815" y="1432560"/>
                  <a:pt x="46673" y="1427798"/>
                </a:cubicBezTo>
                <a:cubicBezTo>
                  <a:pt x="49530" y="1423035"/>
                  <a:pt x="53340" y="1417320"/>
                  <a:pt x="56198" y="1412558"/>
                </a:cubicBezTo>
                <a:cubicBezTo>
                  <a:pt x="60008" y="1407795"/>
                  <a:pt x="64770" y="1403033"/>
                  <a:pt x="68580" y="1398270"/>
                </a:cubicBezTo>
                <a:lnTo>
                  <a:pt x="71438" y="1394460"/>
                </a:lnTo>
                <a:lnTo>
                  <a:pt x="73342" y="1392555"/>
                </a:lnTo>
                <a:lnTo>
                  <a:pt x="73342" y="1392555"/>
                </a:lnTo>
                <a:lnTo>
                  <a:pt x="75248" y="1390650"/>
                </a:lnTo>
                <a:lnTo>
                  <a:pt x="76200" y="1389698"/>
                </a:lnTo>
                <a:cubicBezTo>
                  <a:pt x="78105" y="1387793"/>
                  <a:pt x="80010" y="1385888"/>
                  <a:pt x="82867" y="1383983"/>
                </a:cubicBezTo>
                <a:cubicBezTo>
                  <a:pt x="87630" y="1380173"/>
                  <a:pt x="90488" y="1377315"/>
                  <a:pt x="97155" y="1372553"/>
                </a:cubicBezTo>
                <a:cubicBezTo>
                  <a:pt x="102870" y="1368743"/>
                  <a:pt x="109538" y="1363980"/>
                  <a:pt x="116205" y="1360170"/>
                </a:cubicBezTo>
                <a:cubicBezTo>
                  <a:pt x="140970" y="1345883"/>
                  <a:pt x="168592" y="1337310"/>
                  <a:pt x="196215" y="1331595"/>
                </a:cubicBezTo>
                <a:cubicBezTo>
                  <a:pt x="223838" y="1324928"/>
                  <a:pt x="252413" y="1321118"/>
                  <a:pt x="279083" y="1315403"/>
                </a:cubicBezTo>
                <a:cubicBezTo>
                  <a:pt x="306705" y="1309688"/>
                  <a:pt x="332423" y="1302068"/>
                  <a:pt x="354330" y="1287780"/>
                </a:cubicBezTo>
                <a:cubicBezTo>
                  <a:pt x="360045" y="1283970"/>
                  <a:pt x="364808" y="1281113"/>
                  <a:pt x="369570" y="1276350"/>
                </a:cubicBezTo>
                <a:lnTo>
                  <a:pt x="377190" y="1269683"/>
                </a:lnTo>
                <a:lnTo>
                  <a:pt x="383858" y="1262063"/>
                </a:lnTo>
                <a:lnTo>
                  <a:pt x="387667" y="1257300"/>
                </a:lnTo>
                <a:cubicBezTo>
                  <a:pt x="388620" y="1255395"/>
                  <a:pt x="390525" y="1254443"/>
                  <a:pt x="391477" y="1253490"/>
                </a:cubicBezTo>
                <a:cubicBezTo>
                  <a:pt x="393383" y="1250633"/>
                  <a:pt x="394335" y="1248728"/>
                  <a:pt x="396240" y="1245870"/>
                </a:cubicBezTo>
                <a:lnTo>
                  <a:pt x="399098" y="1242060"/>
                </a:lnTo>
                <a:lnTo>
                  <a:pt x="401002" y="1237298"/>
                </a:lnTo>
                <a:lnTo>
                  <a:pt x="405765" y="1227773"/>
                </a:lnTo>
                <a:cubicBezTo>
                  <a:pt x="418148" y="1202055"/>
                  <a:pt x="423863" y="1170623"/>
                  <a:pt x="430530" y="1135380"/>
                </a:cubicBezTo>
                <a:cubicBezTo>
                  <a:pt x="437198" y="1101090"/>
                  <a:pt x="443865" y="1062990"/>
                  <a:pt x="461010" y="1023938"/>
                </a:cubicBezTo>
                <a:cubicBezTo>
                  <a:pt x="465773" y="1014413"/>
                  <a:pt x="470535" y="1004888"/>
                  <a:pt x="477202" y="996315"/>
                </a:cubicBezTo>
                <a:cubicBezTo>
                  <a:pt x="482917" y="986790"/>
                  <a:pt x="490538" y="979170"/>
                  <a:pt x="497205" y="970598"/>
                </a:cubicBezTo>
                <a:lnTo>
                  <a:pt x="500063" y="967740"/>
                </a:lnTo>
                <a:cubicBezTo>
                  <a:pt x="501015" y="966788"/>
                  <a:pt x="499110" y="968693"/>
                  <a:pt x="501967" y="965835"/>
                </a:cubicBezTo>
                <a:lnTo>
                  <a:pt x="502920" y="964883"/>
                </a:lnTo>
                <a:lnTo>
                  <a:pt x="503873" y="963930"/>
                </a:lnTo>
                <a:lnTo>
                  <a:pt x="509588" y="959168"/>
                </a:lnTo>
                <a:lnTo>
                  <a:pt x="515302" y="954405"/>
                </a:lnTo>
                <a:cubicBezTo>
                  <a:pt x="517208" y="952500"/>
                  <a:pt x="518160" y="951548"/>
                  <a:pt x="521017" y="949643"/>
                </a:cubicBezTo>
                <a:cubicBezTo>
                  <a:pt x="530543" y="942975"/>
                  <a:pt x="541020" y="935355"/>
                  <a:pt x="550545" y="931545"/>
                </a:cubicBezTo>
                <a:cubicBezTo>
                  <a:pt x="589598" y="911543"/>
                  <a:pt x="630555" y="904875"/>
                  <a:pt x="668655" y="897255"/>
                </a:cubicBezTo>
                <a:cubicBezTo>
                  <a:pt x="705802" y="890588"/>
                  <a:pt x="741998" y="883920"/>
                  <a:pt x="770573" y="868680"/>
                </a:cubicBezTo>
                <a:lnTo>
                  <a:pt x="776288" y="865823"/>
                </a:lnTo>
                <a:lnTo>
                  <a:pt x="781050" y="862965"/>
                </a:lnTo>
                <a:cubicBezTo>
                  <a:pt x="783908" y="861060"/>
                  <a:pt x="787718" y="858203"/>
                  <a:pt x="790575" y="856298"/>
                </a:cubicBezTo>
                <a:lnTo>
                  <a:pt x="799148" y="848678"/>
                </a:lnTo>
                <a:lnTo>
                  <a:pt x="801052" y="846773"/>
                </a:lnTo>
                <a:lnTo>
                  <a:pt x="802005" y="845820"/>
                </a:lnTo>
                <a:cubicBezTo>
                  <a:pt x="803910" y="843915"/>
                  <a:pt x="801052" y="847725"/>
                  <a:pt x="801052" y="846773"/>
                </a:cubicBezTo>
                <a:lnTo>
                  <a:pt x="802005" y="845820"/>
                </a:lnTo>
                <a:lnTo>
                  <a:pt x="806768" y="840105"/>
                </a:lnTo>
                <a:cubicBezTo>
                  <a:pt x="809625" y="836295"/>
                  <a:pt x="813435" y="832485"/>
                  <a:pt x="816293" y="829628"/>
                </a:cubicBezTo>
                <a:cubicBezTo>
                  <a:pt x="818198" y="826770"/>
                  <a:pt x="820102" y="823913"/>
                  <a:pt x="822008" y="821055"/>
                </a:cubicBezTo>
                <a:cubicBezTo>
                  <a:pt x="823913" y="818198"/>
                  <a:pt x="825818" y="814388"/>
                  <a:pt x="827723" y="810578"/>
                </a:cubicBezTo>
                <a:cubicBezTo>
                  <a:pt x="829627" y="806768"/>
                  <a:pt x="831533" y="803910"/>
                  <a:pt x="832485" y="799148"/>
                </a:cubicBezTo>
                <a:cubicBezTo>
                  <a:pt x="839152" y="783908"/>
                  <a:pt x="843915" y="766763"/>
                  <a:pt x="847725" y="748665"/>
                </a:cubicBezTo>
                <a:cubicBezTo>
                  <a:pt x="851535" y="730568"/>
                  <a:pt x="855345" y="711518"/>
                  <a:pt x="858202" y="692468"/>
                </a:cubicBezTo>
                <a:cubicBezTo>
                  <a:pt x="862013" y="672465"/>
                  <a:pt x="865823" y="652463"/>
                  <a:pt x="872490" y="632460"/>
                </a:cubicBezTo>
                <a:cubicBezTo>
                  <a:pt x="874395" y="627698"/>
                  <a:pt x="875348" y="621983"/>
                  <a:pt x="878205" y="617220"/>
                </a:cubicBezTo>
                <a:cubicBezTo>
                  <a:pt x="880110" y="612458"/>
                  <a:pt x="882015" y="606743"/>
                  <a:pt x="884873" y="601980"/>
                </a:cubicBezTo>
                <a:cubicBezTo>
                  <a:pt x="889635" y="592455"/>
                  <a:pt x="894398" y="581978"/>
                  <a:pt x="901065" y="572453"/>
                </a:cubicBezTo>
                <a:cubicBezTo>
                  <a:pt x="906780" y="562928"/>
                  <a:pt x="914400" y="554355"/>
                  <a:pt x="922020" y="545783"/>
                </a:cubicBezTo>
                <a:lnTo>
                  <a:pt x="922973" y="543878"/>
                </a:lnTo>
                <a:lnTo>
                  <a:pt x="923925" y="542925"/>
                </a:lnTo>
                <a:cubicBezTo>
                  <a:pt x="923925" y="542925"/>
                  <a:pt x="926783" y="540068"/>
                  <a:pt x="925830" y="541020"/>
                </a:cubicBezTo>
                <a:lnTo>
                  <a:pt x="928688" y="539115"/>
                </a:lnTo>
                <a:lnTo>
                  <a:pt x="934402" y="534353"/>
                </a:lnTo>
                <a:lnTo>
                  <a:pt x="940118" y="529590"/>
                </a:lnTo>
                <a:cubicBezTo>
                  <a:pt x="941070" y="528638"/>
                  <a:pt x="942023" y="527685"/>
                  <a:pt x="942975" y="526733"/>
                </a:cubicBezTo>
                <a:lnTo>
                  <a:pt x="946785" y="523875"/>
                </a:lnTo>
                <a:lnTo>
                  <a:pt x="962025" y="513398"/>
                </a:lnTo>
                <a:cubicBezTo>
                  <a:pt x="966788" y="510540"/>
                  <a:pt x="971550" y="507683"/>
                  <a:pt x="976313" y="505778"/>
                </a:cubicBezTo>
                <a:cubicBezTo>
                  <a:pt x="985838" y="500063"/>
                  <a:pt x="996315" y="497205"/>
                  <a:pt x="1005840" y="493395"/>
                </a:cubicBezTo>
                <a:cubicBezTo>
                  <a:pt x="1045845" y="480060"/>
                  <a:pt x="1083945" y="475298"/>
                  <a:pt x="1118235" y="467678"/>
                </a:cubicBezTo>
                <a:cubicBezTo>
                  <a:pt x="1135380" y="463868"/>
                  <a:pt x="1151573" y="460058"/>
                  <a:pt x="1166813" y="455295"/>
                </a:cubicBezTo>
                <a:cubicBezTo>
                  <a:pt x="1181100" y="449580"/>
                  <a:pt x="1195388" y="443865"/>
                  <a:pt x="1206818" y="435293"/>
                </a:cubicBezTo>
                <a:cubicBezTo>
                  <a:pt x="1213485" y="431483"/>
                  <a:pt x="1218248" y="426720"/>
                  <a:pt x="1223010" y="421958"/>
                </a:cubicBezTo>
                <a:lnTo>
                  <a:pt x="1224915" y="420053"/>
                </a:lnTo>
                <a:cubicBezTo>
                  <a:pt x="1223963" y="421005"/>
                  <a:pt x="1226820" y="418148"/>
                  <a:pt x="1223963" y="421005"/>
                </a:cubicBezTo>
                <a:lnTo>
                  <a:pt x="1224915" y="420053"/>
                </a:lnTo>
                <a:lnTo>
                  <a:pt x="1225868" y="419100"/>
                </a:lnTo>
                <a:lnTo>
                  <a:pt x="1230630" y="414338"/>
                </a:lnTo>
                <a:cubicBezTo>
                  <a:pt x="1233488" y="411480"/>
                  <a:pt x="1236345" y="407670"/>
                  <a:pt x="1239202" y="404813"/>
                </a:cubicBezTo>
                <a:cubicBezTo>
                  <a:pt x="1241108" y="401955"/>
                  <a:pt x="1242060" y="400050"/>
                  <a:pt x="1243965" y="397193"/>
                </a:cubicBezTo>
                <a:lnTo>
                  <a:pt x="1246823" y="393383"/>
                </a:lnTo>
                <a:cubicBezTo>
                  <a:pt x="1247775" y="392430"/>
                  <a:pt x="1248727" y="390525"/>
                  <a:pt x="1249680" y="388620"/>
                </a:cubicBezTo>
                <a:lnTo>
                  <a:pt x="1254443" y="379095"/>
                </a:lnTo>
                <a:cubicBezTo>
                  <a:pt x="1256348" y="376238"/>
                  <a:pt x="1257300" y="372428"/>
                  <a:pt x="1258252" y="369570"/>
                </a:cubicBezTo>
                <a:cubicBezTo>
                  <a:pt x="1279208" y="315278"/>
                  <a:pt x="1278255" y="248603"/>
                  <a:pt x="1303973" y="185738"/>
                </a:cubicBezTo>
                <a:cubicBezTo>
                  <a:pt x="1309688" y="170498"/>
                  <a:pt x="1318260" y="155258"/>
                  <a:pt x="1327785" y="141923"/>
                </a:cubicBezTo>
                <a:lnTo>
                  <a:pt x="1331595" y="137160"/>
                </a:lnTo>
                <a:lnTo>
                  <a:pt x="1335405" y="132398"/>
                </a:lnTo>
                <a:cubicBezTo>
                  <a:pt x="1338263" y="129540"/>
                  <a:pt x="1341120" y="125730"/>
                  <a:pt x="1343977" y="122873"/>
                </a:cubicBezTo>
                <a:lnTo>
                  <a:pt x="1347788" y="118110"/>
                </a:lnTo>
                <a:lnTo>
                  <a:pt x="1348740" y="117158"/>
                </a:lnTo>
                <a:cubicBezTo>
                  <a:pt x="1347788" y="118110"/>
                  <a:pt x="1350645" y="115253"/>
                  <a:pt x="1350645" y="115253"/>
                </a:cubicBezTo>
                <a:lnTo>
                  <a:pt x="1351598" y="114300"/>
                </a:lnTo>
                <a:lnTo>
                  <a:pt x="1353502" y="112395"/>
                </a:lnTo>
                <a:cubicBezTo>
                  <a:pt x="1356360" y="110490"/>
                  <a:pt x="1358265" y="107633"/>
                  <a:pt x="1361123" y="105728"/>
                </a:cubicBezTo>
                <a:cubicBezTo>
                  <a:pt x="1364933" y="101918"/>
                  <a:pt x="1373505" y="96203"/>
                  <a:pt x="1380173" y="91440"/>
                </a:cubicBezTo>
                <a:cubicBezTo>
                  <a:pt x="1386840" y="86678"/>
                  <a:pt x="1393508" y="82868"/>
                  <a:pt x="1400175" y="80010"/>
                </a:cubicBezTo>
                <a:cubicBezTo>
                  <a:pt x="1406843" y="76200"/>
                  <a:pt x="1413510" y="74295"/>
                  <a:pt x="1420177" y="71438"/>
                </a:cubicBezTo>
                <a:cubicBezTo>
                  <a:pt x="1423035" y="70485"/>
                  <a:pt x="1426845" y="68580"/>
                  <a:pt x="1429702" y="67628"/>
                </a:cubicBezTo>
                <a:cubicBezTo>
                  <a:pt x="1432560" y="66675"/>
                  <a:pt x="1436370" y="65723"/>
                  <a:pt x="1439227" y="64770"/>
                </a:cubicBezTo>
                <a:cubicBezTo>
                  <a:pt x="1463993" y="57150"/>
                  <a:pt x="1487805" y="52388"/>
                  <a:pt x="1507808" y="48578"/>
                </a:cubicBezTo>
                <a:cubicBezTo>
                  <a:pt x="1527810" y="44768"/>
                  <a:pt x="1546860" y="41910"/>
                  <a:pt x="1562100" y="38100"/>
                </a:cubicBezTo>
                <a:cubicBezTo>
                  <a:pt x="1593533" y="30480"/>
                  <a:pt x="1613535" y="21908"/>
                  <a:pt x="1625918" y="13335"/>
                </a:cubicBezTo>
                <a:cubicBezTo>
                  <a:pt x="1632585" y="9525"/>
                  <a:pt x="1636395" y="5715"/>
                  <a:pt x="1639252" y="3810"/>
                </a:cubicBezTo>
                <a:cubicBezTo>
                  <a:pt x="1642110" y="1905"/>
                  <a:pt x="1644015" y="0"/>
                  <a:pt x="1644015" y="0"/>
                </a:cubicBezTo>
                <a:lnTo>
                  <a:pt x="1687830" y="51435"/>
                </a:lnTo>
                <a:cubicBezTo>
                  <a:pt x="1687830" y="51435"/>
                  <a:pt x="1685925" y="53340"/>
                  <a:pt x="1681163" y="57150"/>
                </a:cubicBezTo>
                <a:cubicBezTo>
                  <a:pt x="1676400" y="60008"/>
                  <a:pt x="1669733" y="66675"/>
                  <a:pt x="1660208" y="71438"/>
                </a:cubicBezTo>
                <a:cubicBezTo>
                  <a:pt x="1641158" y="82868"/>
                  <a:pt x="1611630" y="95250"/>
                  <a:pt x="1576388" y="101918"/>
                </a:cubicBezTo>
                <a:cubicBezTo>
                  <a:pt x="1558290" y="105728"/>
                  <a:pt x="1539240" y="108585"/>
                  <a:pt x="1519238" y="112395"/>
                </a:cubicBezTo>
                <a:cubicBezTo>
                  <a:pt x="1499235" y="115253"/>
                  <a:pt x="1478280" y="119063"/>
                  <a:pt x="1458277" y="125730"/>
                </a:cubicBezTo>
                <a:cubicBezTo>
                  <a:pt x="1455420" y="126683"/>
                  <a:pt x="1453515" y="127635"/>
                  <a:pt x="1450658" y="127635"/>
                </a:cubicBezTo>
                <a:cubicBezTo>
                  <a:pt x="1447800" y="128588"/>
                  <a:pt x="1445895" y="129540"/>
                  <a:pt x="1443038" y="130493"/>
                </a:cubicBezTo>
                <a:cubicBezTo>
                  <a:pt x="1438275" y="132398"/>
                  <a:pt x="1433513" y="134303"/>
                  <a:pt x="1428750" y="137160"/>
                </a:cubicBezTo>
                <a:cubicBezTo>
                  <a:pt x="1423988" y="140018"/>
                  <a:pt x="1419225" y="141923"/>
                  <a:pt x="1415415" y="144780"/>
                </a:cubicBezTo>
                <a:cubicBezTo>
                  <a:pt x="1411605" y="147638"/>
                  <a:pt x="1407795" y="148590"/>
                  <a:pt x="1403033" y="154305"/>
                </a:cubicBezTo>
                <a:cubicBezTo>
                  <a:pt x="1400175" y="156210"/>
                  <a:pt x="1398270" y="159068"/>
                  <a:pt x="1395413" y="160973"/>
                </a:cubicBezTo>
                <a:lnTo>
                  <a:pt x="1393508" y="162878"/>
                </a:lnTo>
                <a:lnTo>
                  <a:pt x="1392555" y="163830"/>
                </a:lnTo>
                <a:cubicBezTo>
                  <a:pt x="1391602" y="163830"/>
                  <a:pt x="1395413" y="160973"/>
                  <a:pt x="1393508" y="162878"/>
                </a:cubicBezTo>
                <a:lnTo>
                  <a:pt x="1393508" y="162878"/>
                </a:lnTo>
                <a:lnTo>
                  <a:pt x="1390650" y="165735"/>
                </a:lnTo>
                <a:lnTo>
                  <a:pt x="1384935" y="172403"/>
                </a:lnTo>
                <a:lnTo>
                  <a:pt x="1382077" y="175260"/>
                </a:lnTo>
                <a:lnTo>
                  <a:pt x="1380173" y="179070"/>
                </a:lnTo>
                <a:cubicBezTo>
                  <a:pt x="1373505" y="188595"/>
                  <a:pt x="1367790" y="199073"/>
                  <a:pt x="1363027" y="210503"/>
                </a:cubicBezTo>
                <a:cubicBezTo>
                  <a:pt x="1353502" y="233363"/>
                  <a:pt x="1347788" y="261938"/>
                  <a:pt x="1343025" y="292418"/>
                </a:cubicBezTo>
                <a:cubicBezTo>
                  <a:pt x="1337310" y="322898"/>
                  <a:pt x="1332548" y="357188"/>
                  <a:pt x="1318260" y="393383"/>
                </a:cubicBezTo>
                <a:cubicBezTo>
                  <a:pt x="1316355" y="398145"/>
                  <a:pt x="1315402" y="401955"/>
                  <a:pt x="1312545" y="406718"/>
                </a:cubicBezTo>
                <a:lnTo>
                  <a:pt x="1305877" y="420053"/>
                </a:lnTo>
                <a:cubicBezTo>
                  <a:pt x="1304925" y="421958"/>
                  <a:pt x="1303973" y="424815"/>
                  <a:pt x="1302068" y="426720"/>
                </a:cubicBezTo>
                <a:lnTo>
                  <a:pt x="1297305" y="433388"/>
                </a:lnTo>
                <a:lnTo>
                  <a:pt x="1287780" y="446723"/>
                </a:lnTo>
                <a:cubicBezTo>
                  <a:pt x="1284923" y="450533"/>
                  <a:pt x="1282065" y="453390"/>
                  <a:pt x="1279208" y="456248"/>
                </a:cubicBezTo>
                <a:lnTo>
                  <a:pt x="1275398" y="461010"/>
                </a:lnTo>
                <a:lnTo>
                  <a:pt x="1274445" y="461963"/>
                </a:lnTo>
                <a:lnTo>
                  <a:pt x="1273493" y="462915"/>
                </a:lnTo>
                <a:cubicBezTo>
                  <a:pt x="1270635" y="466725"/>
                  <a:pt x="1272540" y="463868"/>
                  <a:pt x="1271588" y="464820"/>
                </a:cubicBezTo>
                <a:lnTo>
                  <a:pt x="1268730" y="467678"/>
                </a:lnTo>
                <a:cubicBezTo>
                  <a:pt x="1261110" y="474345"/>
                  <a:pt x="1253490" y="481965"/>
                  <a:pt x="1243965" y="487680"/>
                </a:cubicBezTo>
                <a:cubicBezTo>
                  <a:pt x="1239202" y="490538"/>
                  <a:pt x="1235393" y="493395"/>
                  <a:pt x="1230630" y="496253"/>
                </a:cubicBezTo>
                <a:lnTo>
                  <a:pt x="1216343" y="502920"/>
                </a:lnTo>
                <a:cubicBezTo>
                  <a:pt x="1211580" y="505778"/>
                  <a:pt x="1206818" y="507683"/>
                  <a:pt x="1202055" y="508635"/>
                </a:cubicBezTo>
                <a:lnTo>
                  <a:pt x="1187768" y="514350"/>
                </a:lnTo>
                <a:cubicBezTo>
                  <a:pt x="1168718" y="520065"/>
                  <a:pt x="1149668" y="524828"/>
                  <a:pt x="1130618" y="527685"/>
                </a:cubicBezTo>
                <a:cubicBezTo>
                  <a:pt x="1093470" y="534353"/>
                  <a:pt x="1057275" y="539115"/>
                  <a:pt x="1025843" y="549593"/>
                </a:cubicBezTo>
                <a:cubicBezTo>
                  <a:pt x="1018223" y="552450"/>
                  <a:pt x="1010602" y="555308"/>
                  <a:pt x="1002983" y="559118"/>
                </a:cubicBezTo>
                <a:cubicBezTo>
                  <a:pt x="999173" y="561023"/>
                  <a:pt x="995363" y="562928"/>
                  <a:pt x="992505" y="564833"/>
                </a:cubicBezTo>
                <a:cubicBezTo>
                  <a:pt x="989648" y="566738"/>
                  <a:pt x="986790" y="568643"/>
                  <a:pt x="983933" y="570548"/>
                </a:cubicBezTo>
                <a:lnTo>
                  <a:pt x="982027" y="571500"/>
                </a:lnTo>
                <a:cubicBezTo>
                  <a:pt x="981075" y="572453"/>
                  <a:pt x="980123" y="573405"/>
                  <a:pt x="979170" y="573405"/>
                </a:cubicBezTo>
                <a:lnTo>
                  <a:pt x="973455" y="578168"/>
                </a:lnTo>
                <a:lnTo>
                  <a:pt x="967740" y="582930"/>
                </a:lnTo>
                <a:lnTo>
                  <a:pt x="964883" y="584835"/>
                </a:lnTo>
                <a:cubicBezTo>
                  <a:pt x="962977" y="585788"/>
                  <a:pt x="965835" y="583883"/>
                  <a:pt x="965835" y="583883"/>
                </a:cubicBezTo>
                <a:lnTo>
                  <a:pt x="965835" y="584835"/>
                </a:lnTo>
                <a:lnTo>
                  <a:pt x="964883" y="585788"/>
                </a:lnTo>
                <a:cubicBezTo>
                  <a:pt x="960120" y="591503"/>
                  <a:pt x="954405" y="597218"/>
                  <a:pt x="950595" y="603885"/>
                </a:cubicBezTo>
                <a:cubicBezTo>
                  <a:pt x="941070" y="616268"/>
                  <a:pt x="935355" y="632460"/>
                  <a:pt x="930593" y="648653"/>
                </a:cubicBezTo>
                <a:cubicBezTo>
                  <a:pt x="924877" y="664845"/>
                  <a:pt x="922020" y="682943"/>
                  <a:pt x="919163" y="701993"/>
                </a:cubicBezTo>
                <a:cubicBezTo>
                  <a:pt x="916305" y="721043"/>
                  <a:pt x="912495" y="740093"/>
                  <a:pt x="908685" y="760095"/>
                </a:cubicBezTo>
                <a:cubicBezTo>
                  <a:pt x="903923" y="780098"/>
                  <a:pt x="899160" y="801053"/>
                  <a:pt x="890588" y="822008"/>
                </a:cubicBezTo>
                <a:cubicBezTo>
                  <a:pt x="888683" y="826770"/>
                  <a:pt x="885825" y="832485"/>
                  <a:pt x="882968" y="837248"/>
                </a:cubicBezTo>
                <a:cubicBezTo>
                  <a:pt x="880110" y="842010"/>
                  <a:pt x="878205" y="846773"/>
                  <a:pt x="874395" y="852488"/>
                </a:cubicBezTo>
                <a:cubicBezTo>
                  <a:pt x="870585" y="858203"/>
                  <a:pt x="867727" y="862965"/>
                  <a:pt x="863918" y="867728"/>
                </a:cubicBezTo>
                <a:cubicBezTo>
                  <a:pt x="860108" y="872490"/>
                  <a:pt x="857250" y="875348"/>
                  <a:pt x="854393" y="879158"/>
                </a:cubicBezTo>
                <a:lnTo>
                  <a:pt x="849630" y="884873"/>
                </a:lnTo>
                <a:lnTo>
                  <a:pt x="848677" y="885825"/>
                </a:lnTo>
                <a:cubicBezTo>
                  <a:pt x="848677" y="885825"/>
                  <a:pt x="845820" y="889635"/>
                  <a:pt x="846773" y="887730"/>
                </a:cubicBezTo>
                <a:lnTo>
                  <a:pt x="844868" y="889635"/>
                </a:lnTo>
                <a:lnTo>
                  <a:pt x="842010" y="892493"/>
                </a:lnTo>
                <a:lnTo>
                  <a:pt x="828675" y="903923"/>
                </a:lnTo>
                <a:cubicBezTo>
                  <a:pt x="823913" y="907733"/>
                  <a:pt x="819150" y="910590"/>
                  <a:pt x="814388" y="913448"/>
                </a:cubicBezTo>
                <a:cubicBezTo>
                  <a:pt x="811530" y="915353"/>
                  <a:pt x="809625" y="916305"/>
                  <a:pt x="806768" y="918210"/>
                </a:cubicBezTo>
                <a:lnTo>
                  <a:pt x="799148" y="922020"/>
                </a:lnTo>
                <a:cubicBezTo>
                  <a:pt x="758190" y="942975"/>
                  <a:pt x="716280" y="949643"/>
                  <a:pt x="679133" y="956310"/>
                </a:cubicBezTo>
                <a:cubicBezTo>
                  <a:pt x="641985" y="962978"/>
                  <a:pt x="605790" y="968693"/>
                  <a:pt x="578168" y="983933"/>
                </a:cubicBezTo>
                <a:cubicBezTo>
                  <a:pt x="570548" y="987743"/>
                  <a:pt x="565785" y="991553"/>
                  <a:pt x="560070" y="995363"/>
                </a:cubicBezTo>
                <a:cubicBezTo>
                  <a:pt x="559118" y="996315"/>
                  <a:pt x="557213" y="998220"/>
                  <a:pt x="555308" y="999173"/>
                </a:cubicBezTo>
                <a:lnTo>
                  <a:pt x="549593" y="1003935"/>
                </a:lnTo>
                <a:lnTo>
                  <a:pt x="543877" y="1008698"/>
                </a:lnTo>
                <a:lnTo>
                  <a:pt x="542925" y="1009650"/>
                </a:lnTo>
                <a:lnTo>
                  <a:pt x="541973" y="1010603"/>
                </a:lnTo>
                <a:cubicBezTo>
                  <a:pt x="544830" y="1007745"/>
                  <a:pt x="542925" y="1010603"/>
                  <a:pt x="542925" y="1009650"/>
                </a:cubicBezTo>
                <a:lnTo>
                  <a:pt x="541020" y="1011555"/>
                </a:lnTo>
                <a:cubicBezTo>
                  <a:pt x="536258" y="1017270"/>
                  <a:pt x="530543" y="1022985"/>
                  <a:pt x="526733" y="1029653"/>
                </a:cubicBezTo>
                <a:cubicBezTo>
                  <a:pt x="521970" y="1035368"/>
                  <a:pt x="519113" y="1042988"/>
                  <a:pt x="515302" y="1049655"/>
                </a:cubicBezTo>
                <a:cubicBezTo>
                  <a:pt x="488633" y="1106805"/>
                  <a:pt x="494348" y="1182053"/>
                  <a:pt x="462915" y="1253490"/>
                </a:cubicBezTo>
                <a:lnTo>
                  <a:pt x="456248" y="1266825"/>
                </a:lnTo>
                <a:lnTo>
                  <a:pt x="453390" y="1273493"/>
                </a:lnTo>
                <a:lnTo>
                  <a:pt x="448627" y="1280160"/>
                </a:lnTo>
                <a:cubicBezTo>
                  <a:pt x="445770" y="1284923"/>
                  <a:pt x="442913" y="1288733"/>
                  <a:pt x="440055" y="1293495"/>
                </a:cubicBezTo>
                <a:cubicBezTo>
                  <a:pt x="438150" y="1296353"/>
                  <a:pt x="437198" y="1297305"/>
                  <a:pt x="436245" y="1299210"/>
                </a:cubicBezTo>
                <a:lnTo>
                  <a:pt x="432435" y="1303973"/>
                </a:lnTo>
                <a:lnTo>
                  <a:pt x="428625" y="1308735"/>
                </a:lnTo>
                <a:lnTo>
                  <a:pt x="426720" y="1310640"/>
                </a:lnTo>
                <a:lnTo>
                  <a:pt x="425767" y="1311593"/>
                </a:lnTo>
                <a:lnTo>
                  <a:pt x="424815" y="1312545"/>
                </a:lnTo>
                <a:cubicBezTo>
                  <a:pt x="421958" y="1315403"/>
                  <a:pt x="423863" y="1313498"/>
                  <a:pt x="422910" y="1314450"/>
                </a:cubicBezTo>
                <a:lnTo>
                  <a:pt x="412433" y="1323975"/>
                </a:lnTo>
                <a:cubicBezTo>
                  <a:pt x="405765" y="1330643"/>
                  <a:pt x="397192" y="1335405"/>
                  <a:pt x="389573" y="1341120"/>
                </a:cubicBezTo>
                <a:cubicBezTo>
                  <a:pt x="357188" y="1361123"/>
                  <a:pt x="323850" y="1369695"/>
                  <a:pt x="293370" y="1376363"/>
                </a:cubicBezTo>
                <a:cubicBezTo>
                  <a:pt x="262890" y="1382078"/>
                  <a:pt x="235267" y="1385888"/>
                  <a:pt x="211455" y="1391603"/>
                </a:cubicBezTo>
                <a:cubicBezTo>
                  <a:pt x="186690" y="1397318"/>
                  <a:pt x="165735" y="1403985"/>
                  <a:pt x="148590" y="1413510"/>
                </a:cubicBezTo>
                <a:cubicBezTo>
                  <a:pt x="144780" y="1415415"/>
                  <a:pt x="141923" y="1418273"/>
                  <a:pt x="138113" y="1420178"/>
                </a:cubicBezTo>
                <a:cubicBezTo>
                  <a:pt x="135255" y="1421130"/>
                  <a:pt x="130492" y="1426845"/>
                  <a:pt x="125730" y="1429703"/>
                </a:cubicBezTo>
                <a:cubicBezTo>
                  <a:pt x="123825" y="1431608"/>
                  <a:pt x="121920" y="1433513"/>
                  <a:pt x="119063" y="1435418"/>
                </a:cubicBezTo>
                <a:lnTo>
                  <a:pt x="118110" y="1436370"/>
                </a:lnTo>
                <a:cubicBezTo>
                  <a:pt x="119063" y="1435418"/>
                  <a:pt x="116205" y="1438275"/>
                  <a:pt x="119063" y="1435418"/>
                </a:cubicBezTo>
                <a:lnTo>
                  <a:pt x="119063" y="1435418"/>
                </a:lnTo>
                <a:lnTo>
                  <a:pt x="118110" y="1436370"/>
                </a:lnTo>
                <a:lnTo>
                  <a:pt x="116205" y="1439228"/>
                </a:lnTo>
                <a:cubicBezTo>
                  <a:pt x="113348" y="1442085"/>
                  <a:pt x="110490" y="1445895"/>
                  <a:pt x="107633" y="1448753"/>
                </a:cubicBezTo>
                <a:cubicBezTo>
                  <a:pt x="98108" y="1462088"/>
                  <a:pt x="90488" y="1476375"/>
                  <a:pt x="86677" y="1490663"/>
                </a:cubicBezTo>
                <a:cubicBezTo>
                  <a:pt x="77152" y="1519238"/>
                  <a:pt x="73342" y="1544955"/>
                  <a:pt x="70485" y="1563053"/>
                </a:cubicBezTo>
                <a:cubicBezTo>
                  <a:pt x="67628" y="1581150"/>
                  <a:pt x="65723" y="1590675"/>
                  <a:pt x="65723" y="1590675"/>
                </a:cubicBezTo>
                <a:lnTo>
                  <a:pt x="0" y="1580198"/>
                </a:lnTo>
                <a:close/>
              </a:path>
            </a:pathLst>
          </a:custGeom>
          <a:solidFill>
            <a:schemeClr val="accent2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F7956D-0B96-4A73-8EDF-3EF8962FAFAF}"/>
              </a:ext>
            </a:extLst>
          </p:cNvPr>
          <p:cNvSpPr/>
          <p:nvPr userDrawn="1"/>
        </p:nvSpPr>
        <p:spPr>
          <a:xfrm>
            <a:off x="11039909" y="2029282"/>
            <a:ext cx="4363173" cy="4805846"/>
          </a:xfrm>
          <a:custGeom>
            <a:avLst/>
            <a:gdLst>
              <a:gd name="connsiteX0" fmla="*/ 0 w 1896427"/>
              <a:gd name="connsiteY0" fmla="*/ 2034540 h 2088832"/>
              <a:gd name="connsiteX1" fmla="*/ 6667 w 1896427"/>
              <a:gd name="connsiteY1" fmla="*/ 2029778 h 2088832"/>
              <a:gd name="connsiteX2" fmla="*/ 14288 w 1896427"/>
              <a:gd name="connsiteY2" fmla="*/ 2024063 h 2088832"/>
              <a:gd name="connsiteX3" fmla="*/ 18097 w 1896427"/>
              <a:gd name="connsiteY3" fmla="*/ 2021205 h 2088832"/>
              <a:gd name="connsiteX4" fmla="*/ 20002 w 1896427"/>
              <a:gd name="connsiteY4" fmla="*/ 2019300 h 2088832"/>
              <a:gd name="connsiteX5" fmla="*/ 20955 w 1896427"/>
              <a:gd name="connsiteY5" fmla="*/ 2019300 h 2088832"/>
              <a:gd name="connsiteX6" fmla="*/ 20955 w 1896427"/>
              <a:gd name="connsiteY6" fmla="*/ 2019300 h 2088832"/>
              <a:gd name="connsiteX7" fmla="*/ 20002 w 1896427"/>
              <a:gd name="connsiteY7" fmla="*/ 2020253 h 2088832"/>
              <a:gd name="connsiteX8" fmla="*/ 20002 w 1896427"/>
              <a:gd name="connsiteY8" fmla="*/ 2020253 h 2088832"/>
              <a:gd name="connsiteX9" fmla="*/ 20955 w 1896427"/>
              <a:gd name="connsiteY9" fmla="*/ 2018348 h 2088832"/>
              <a:gd name="connsiteX10" fmla="*/ 33338 w 1896427"/>
              <a:gd name="connsiteY10" fmla="*/ 2004060 h 2088832"/>
              <a:gd name="connsiteX11" fmla="*/ 41910 w 1896427"/>
              <a:gd name="connsiteY11" fmla="*/ 1990725 h 2088832"/>
              <a:gd name="connsiteX12" fmla="*/ 60007 w 1896427"/>
              <a:gd name="connsiteY12" fmla="*/ 1945958 h 2088832"/>
              <a:gd name="connsiteX13" fmla="*/ 74295 w 1896427"/>
              <a:gd name="connsiteY13" fmla="*/ 1881188 h 2088832"/>
              <a:gd name="connsiteX14" fmla="*/ 94297 w 1896427"/>
              <a:gd name="connsiteY14" fmla="*/ 1797367 h 2088832"/>
              <a:gd name="connsiteX15" fmla="*/ 152400 w 1896427"/>
              <a:gd name="connsiteY15" fmla="*/ 1708785 h 2088832"/>
              <a:gd name="connsiteX16" fmla="*/ 161925 w 1896427"/>
              <a:gd name="connsiteY16" fmla="*/ 1700213 h 2088832"/>
              <a:gd name="connsiteX17" fmla="*/ 175260 w 1896427"/>
              <a:gd name="connsiteY17" fmla="*/ 1691640 h 2088832"/>
              <a:gd name="connsiteX18" fmla="*/ 201930 w 1896427"/>
              <a:gd name="connsiteY18" fmla="*/ 1677353 h 2088832"/>
              <a:gd name="connsiteX19" fmla="*/ 228600 w 1896427"/>
              <a:gd name="connsiteY19" fmla="*/ 1666875 h 2088832"/>
              <a:gd name="connsiteX20" fmla="*/ 256222 w 1896427"/>
              <a:gd name="connsiteY20" fmla="*/ 1659255 h 2088832"/>
              <a:gd name="connsiteX21" fmla="*/ 364807 w 1896427"/>
              <a:gd name="connsiteY21" fmla="*/ 1637348 h 2088832"/>
              <a:gd name="connsiteX22" fmla="*/ 413385 w 1896427"/>
              <a:gd name="connsiteY22" fmla="*/ 1619250 h 2088832"/>
              <a:gd name="connsiteX23" fmla="*/ 419100 w 1896427"/>
              <a:gd name="connsiteY23" fmla="*/ 1616392 h 2088832"/>
              <a:gd name="connsiteX24" fmla="*/ 423863 w 1896427"/>
              <a:gd name="connsiteY24" fmla="*/ 1612583 h 2088832"/>
              <a:gd name="connsiteX25" fmla="*/ 434340 w 1896427"/>
              <a:gd name="connsiteY25" fmla="*/ 1605915 h 2088832"/>
              <a:gd name="connsiteX26" fmla="*/ 443865 w 1896427"/>
              <a:gd name="connsiteY26" fmla="*/ 1597342 h 2088832"/>
              <a:gd name="connsiteX27" fmla="*/ 446722 w 1896427"/>
              <a:gd name="connsiteY27" fmla="*/ 1595438 h 2088832"/>
              <a:gd name="connsiteX28" fmla="*/ 445770 w 1896427"/>
              <a:gd name="connsiteY28" fmla="*/ 1596390 h 2088832"/>
              <a:gd name="connsiteX29" fmla="*/ 446722 w 1896427"/>
              <a:gd name="connsiteY29" fmla="*/ 1595438 h 2088832"/>
              <a:gd name="connsiteX30" fmla="*/ 447675 w 1896427"/>
              <a:gd name="connsiteY30" fmla="*/ 1593533 h 2088832"/>
              <a:gd name="connsiteX31" fmla="*/ 452438 w 1896427"/>
              <a:gd name="connsiteY31" fmla="*/ 1587817 h 2088832"/>
              <a:gd name="connsiteX32" fmla="*/ 467678 w 1896427"/>
              <a:gd name="connsiteY32" fmla="*/ 1567815 h 2088832"/>
              <a:gd name="connsiteX33" fmla="*/ 479107 w 1896427"/>
              <a:gd name="connsiteY33" fmla="*/ 1544003 h 2088832"/>
              <a:gd name="connsiteX34" fmla="*/ 494347 w 1896427"/>
              <a:gd name="connsiteY34" fmla="*/ 1487805 h 2088832"/>
              <a:gd name="connsiteX35" fmla="*/ 527685 w 1896427"/>
              <a:gd name="connsiteY35" fmla="*/ 1354455 h 2088832"/>
              <a:gd name="connsiteX36" fmla="*/ 546735 w 1896427"/>
              <a:gd name="connsiteY36" fmla="*/ 1321118 h 2088832"/>
              <a:gd name="connsiteX37" fmla="*/ 552450 w 1896427"/>
              <a:gd name="connsiteY37" fmla="*/ 1313498 h 2088832"/>
              <a:gd name="connsiteX38" fmla="*/ 559117 w 1896427"/>
              <a:gd name="connsiteY38" fmla="*/ 1305878 h 2088832"/>
              <a:gd name="connsiteX39" fmla="*/ 565785 w 1896427"/>
              <a:gd name="connsiteY39" fmla="*/ 1298258 h 2088832"/>
              <a:gd name="connsiteX40" fmla="*/ 567690 w 1896427"/>
              <a:gd name="connsiteY40" fmla="*/ 1296353 h 2088832"/>
              <a:gd name="connsiteX41" fmla="*/ 568642 w 1896427"/>
              <a:gd name="connsiteY41" fmla="*/ 1295400 h 2088832"/>
              <a:gd name="connsiteX42" fmla="*/ 570547 w 1896427"/>
              <a:gd name="connsiteY42" fmla="*/ 1293495 h 2088832"/>
              <a:gd name="connsiteX43" fmla="*/ 573405 w 1896427"/>
              <a:gd name="connsiteY43" fmla="*/ 1290638 h 2088832"/>
              <a:gd name="connsiteX44" fmla="*/ 585788 w 1896427"/>
              <a:gd name="connsiteY44" fmla="*/ 1279208 h 2088832"/>
              <a:gd name="connsiteX45" fmla="*/ 602932 w 1896427"/>
              <a:gd name="connsiteY45" fmla="*/ 1266825 h 2088832"/>
              <a:gd name="connsiteX46" fmla="*/ 611505 w 1896427"/>
              <a:gd name="connsiteY46" fmla="*/ 1262063 h 2088832"/>
              <a:gd name="connsiteX47" fmla="*/ 620078 w 1896427"/>
              <a:gd name="connsiteY47" fmla="*/ 1257300 h 2088832"/>
              <a:gd name="connsiteX48" fmla="*/ 638175 w 1896427"/>
              <a:gd name="connsiteY48" fmla="*/ 1249680 h 2088832"/>
              <a:gd name="connsiteX49" fmla="*/ 777240 w 1896427"/>
              <a:gd name="connsiteY49" fmla="*/ 1216343 h 2088832"/>
              <a:gd name="connsiteX50" fmla="*/ 836295 w 1896427"/>
              <a:gd name="connsiteY50" fmla="*/ 1195388 h 2088832"/>
              <a:gd name="connsiteX51" fmla="*/ 848678 w 1896427"/>
              <a:gd name="connsiteY51" fmla="*/ 1187768 h 2088832"/>
              <a:gd name="connsiteX52" fmla="*/ 854392 w 1896427"/>
              <a:gd name="connsiteY52" fmla="*/ 1183958 h 2088832"/>
              <a:gd name="connsiteX53" fmla="*/ 860107 w 1896427"/>
              <a:gd name="connsiteY53" fmla="*/ 1179195 h 2088832"/>
              <a:gd name="connsiteX54" fmla="*/ 865822 w 1896427"/>
              <a:gd name="connsiteY54" fmla="*/ 1174433 h 2088832"/>
              <a:gd name="connsiteX55" fmla="*/ 868680 w 1896427"/>
              <a:gd name="connsiteY55" fmla="*/ 1172528 h 2088832"/>
              <a:gd name="connsiteX56" fmla="*/ 867728 w 1896427"/>
              <a:gd name="connsiteY56" fmla="*/ 1173480 h 2088832"/>
              <a:gd name="connsiteX57" fmla="*/ 868680 w 1896427"/>
              <a:gd name="connsiteY57" fmla="*/ 1172528 h 2088832"/>
              <a:gd name="connsiteX58" fmla="*/ 870585 w 1896427"/>
              <a:gd name="connsiteY58" fmla="*/ 1170623 h 2088832"/>
              <a:gd name="connsiteX59" fmla="*/ 882015 w 1896427"/>
              <a:gd name="connsiteY59" fmla="*/ 1157288 h 2088832"/>
              <a:gd name="connsiteX60" fmla="*/ 889635 w 1896427"/>
              <a:gd name="connsiteY60" fmla="*/ 1145858 h 2088832"/>
              <a:gd name="connsiteX61" fmla="*/ 896303 w 1896427"/>
              <a:gd name="connsiteY61" fmla="*/ 1132523 h 2088832"/>
              <a:gd name="connsiteX62" fmla="*/ 902017 w 1896427"/>
              <a:gd name="connsiteY62" fmla="*/ 1118235 h 2088832"/>
              <a:gd name="connsiteX63" fmla="*/ 906780 w 1896427"/>
              <a:gd name="connsiteY63" fmla="*/ 1102995 h 2088832"/>
              <a:gd name="connsiteX64" fmla="*/ 921067 w 1896427"/>
              <a:gd name="connsiteY64" fmla="*/ 1036320 h 2088832"/>
              <a:gd name="connsiteX65" fmla="*/ 937260 w 1896427"/>
              <a:gd name="connsiteY65" fmla="*/ 963930 h 2088832"/>
              <a:gd name="connsiteX66" fmla="*/ 971550 w 1896427"/>
              <a:gd name="connsiteY66" fmla="*/ 891540 h 2088832"/>
              <a:gd name="connsiteX67" fmla="*/ 984885 w 1896427"/>
              <a:gd name="connsiteY67" fmla="*/ 875348 h 2088832"/>
              <a:gd name="connsiteX68" fmla="*/ 988695 w 1896427"/>
              <a:gd name="connsiteY68" fmla="*/ 871538 h 2088832"/>
              <a:gd name="connsiteX69" fmla="*/ 990600 w 1896427"/>
              <a:gd name="connsiteY69" fmla="*/ 869632 h 2088832"/>
              <a:gd name="connsiteX70" fmla="*/ 992505 w 1896427"/>
              <a:gd name="connsiteY70" fmla="*/ 867728 h 2088832"/>
              <a:gd name="connsiteX71" fmla="*/ 993457 w 1896427"/>
              <a:gd name="connsiteY71" fmla="*/ 866775 h 2088832"/>
              <a:gd name="connsiteX72" fmla="*/ 1000125 w 1896427"/>
              <a:gd name="connsiteY72" fmla="*/ 861060 h 2088832"/>
              <a:gd name="connsiteX73" fmla="*/ 1006792 w 1896427"/>
              <a:gd name="connsiteY73" fmla="*/ 855345 h 2088832"/>
              <a:gd name="connsiteX74" fmla="*/ 1015365 w 1896427"/>
              <a:gd name="connsiteY74" fmla="*/ 848678 h 2088832"/>
              <a:gd name="connsiteX75" fmla="*/ 1024890 w 1896427"/>
              <a:gd name="connsiteY75" fmla="*/ 842963 h 2088832"/>
              <a:gd name="connsiteX76" fmla="*/ 1034415 w 1896427"/>
              <a:gd name="connsiteY76" fmla="*/ 837248 h 2088832"/>
              <a:gd name="connsiteX77" fmla="*/ 1107757 w 1896427"/>
              <a:gd name="connsiteY77" fmla="*/ 810578 h 2088832"/>
              <a:gd name="connsiteX78" fmla="*/ 1240155 w 1896427"/>
              <a:gd name="connsiteY78" fmla="*/ 780098 h 2088832"/>
              <a:gd name="connsiteX79" fmla="*/ 1266825 w 1896427"/>
              <a:gd name="connsiteY79" fmla="*/ 767715 h 2088832"/>
              <a:gd name="connsiteX80" fmla="*/ 1278255 w 1896427"/>
              <a:gd name="connsiteY80" fmla="*/ 760095 h 2088832"/>
              <a:gd name="connsiteX81" fmla="*/ 1288732 w 1896427"/>
              <a:gd name="connsiteY81" fmla="*/ 751523 h 2088832"/>
              <a:gd name="connsiteX82" fmla="*/ 1291590 w 1896427"/>
              <a:gd name="connsiteY82" fmla="*/ 749618 h 2088832"/>
              <a:gd name="connsiteX83" fmla="*/ 1292542 w 1896427"/>
              <a:gd name="connsiteY83" fmla="*/ 748665 h 2088832"/>
              <a:gd name="connsiteX84" fmla="*/ 1293495 w 1896427"/>
              <a:gd name="connsiteY84" fmla="*/ 747713 h 2088832"/>
              <a:gd name="connsiteX85" fmla="*/ 1292542 w 1896427"/>
              <a:gd name="connsiteY85" fmla="*/ 748665 h 2088832"/>
              <a:gd name="connsiteX86" fmla="*/ 1298257 w 1896427"/>
              <a:gd name="connsiteY86" fmla="*/ 741998 h 2088832"/>
              <a:gd name="connsiteX87" fmla="*/ 1307782 w 1896427"/>
              <a:gd name="connsiteY87" fmla="*/ 729615 h 2088832"/>
              <a:gd name="connsiteX88" fmla="*/ 1314450 w 1896427"/>
              <a:gd name="connsiteY88" fmla="*/ 719138 h 2088832"/>
              <a:gd name="connsiteX89" fmla="*/ 1321117 w 1896427"/>
              <a:gd name="connsiteY89" fmla="*/ 706755 h 2088832"/>
              <a:gd name="connsiteX90" fmla="*/ 1351598 w 1896427"/>
              <a:gd name="connsiteY90" fmla="*/ 585788 h 2088832"/>
              <a:gd name="connsiteX91" fmla="*/ 1368742 w 1896427"/>
              <a:gd name="connsiteY91" fmla="*/ 520065 h 2088832"/>
              <a:gd name="connsiteX92" fmla="*/ 1403985 w 1896427"/>
              <a:gd name="connsiteY92" fmla="*/ 458153 h 2088832"/>
              <a:gd name="connsiteX93" fmla="*/ 1409700 w 1896427"/>
              <a:gd name="connsiteY93" fmla="*/ 451485 h 2088832"/>
              <a:gd name="connsiteX94" fmla="*/ 1412557 w 1896427"/>
              <a:gd name="connsiteY94" fmla="*/ 447675 h 2088832"/>
              <a:gd name="connsiteX95" fmla="*/ 1414463 w 1896427"/>
              <a:gd name="connsiteY95" fmla="*/ 445770 h 2088832"/>
              <a:gd name="connsiteX96" fmla="*/ 1415415 w 1896427"/>
              <a:gd name="connsiteY96" fmla="*/ 444818 h 2088832"/>
              <a:gd name="connsiteX97" fmla="*/ 1417320 w 1896427"/>
              <a:gd name="connsiteY97" fmla="*/ 442913 h 2088832"/>
              <a:gd name="connsiteX98" fmla="*/ 1428750 w 1896427"/>
              <a:gd name="connsiteY98" fmla="*/ 432435 h 2088832"/>
              <a:gd name="connsiteX99" fmla="*/ 1443038 w 1896427"/>
              <a:gd name="connsiteY99" fmla="*/ 421957 h 2088832"/>
              <a:gd name="connsiteX100" fmla="*/ 1458278 w 1896427"/>
              <a:gd name="connsiteY100" fmla="*/ 412432 h 2088832"/>
              <a:gd name="connsiteX101" fmla="*/ 1519238 w 1896427"/>
              <a:gd name="connsiteY101" fmla="*/ 388620 h 2088832"/>
              <a:gd name="connsiteX102" fmla="*/ 1628775 w 1896427"/>
              <a:gd name="connsiteY102" fmla="*/ 365760 h 2088832"/>
              <a:gd name="connsiteX103" fmla="*/ 1673542 w 1896427"/>
              <a:gd name="connsiteY103" fmla="*/ 351473 h 2088832"/>
              <a:gd name="connsiteX104" fmla="*/ 1707832 w 1896427"/>
              <a:gd name="connsiteY104" fmla="*/ 329565 h 2088832"/>
              <a:gd name="connsiteX105" fmla="*/ 1715453 w 1896427"/>
              <a:gd name="connsiteY105" fmla="*/ 322898 h 2088832"/>
              <a:gd name="connsiteX106" fmla="*/ 1715453 w 1896427"/>
              <a:gd name="connsiteY106" fmla="*/ 322898 h 2088832"/>
              <a:gd name="connsiteX107" fmla="*/ 1714500 w 1896427"/>
              <a:gd name="connsiteY107" fmla="*/ 323850 h 2088832"/>
              <a:gd name="connsiteX108" fmla="*/ 1715453 w 1896427"/>
              <a:gd name="connsiteY108" fmla="*/ 322898 h 2088832"/>
              <a:gd name="connsiteX109" fmla="*/ 1717357 w 1896427"/>
              <a:gd name="connsiteY109" fmla="*/ 320993 h 2088832"/>
              <a:gd name="connsiteX110" fmla="*/ 1721167 w 1896427"/>
              <a:gd name="connsiteY110" fmla="*/ 316230 h 2088832"/>
              <a:gd name="connsiteX111" fmla="*/ 1728788 w 1896427"/>
              <a:gd name="connsiteY111" fmla="*/ 307658 h 2088832"/>
              <a:gd name="connsiteX112" fmla="*/ 1733550 w 1896427"/>
              <a:gd name="connsiteY112" fmla="*/ 300990 h 2088832"/>
              <a:gd name="connsiteX113" fmla="*/ 1742123 w 1896427"/>
              <a:gd name="connsiteY113" fmla="*/ 284798 h 2088832"/>
              <a:gd name="connsiteX114" fmla="*/ 1749742 w 1896427"/>
              <a:gd name="connsiteY114" fmla="*/ 267653 h 2088832"/>
              <a:gd name="connsiteX115" fmla="*/ 1766888 w 1896427"/>
              <a:gd name="connsiteY115" fmla="*/ 193358 h 2088832"/>
              <a:gd name="connsiteX116" fmla="*/ 1781175 w 1896427"/>
              <a:gd name="connsiteY116" fmla="*/ 122873 h 2088832"/>
              <a:gd name="connsiteX117" fmla="*/ 1804035 w 1896427"/>
              <a:gd name="connsiteY117" fmla="*/ 64770 h 2088832"/>
              <a:gd name="connsiteX118" fmla="*/ 1818323 w 1896427"/>
              <a:gd name="connsiteY118" fmla="*/ 42863 h 2088832"/>
              <a:gd name="connsiteX119" fmla="*/ 1832610 w 1896427"/>
              <a:gd name="connsiteY119" fmla="*/ 25718 h 2088832"/>
              <a:gd name="connsiteX120" fmla="*/ 1835467 w 1896427"/>
              <a:gd name="connsiteY120" fmla="*/ 21908 h 2088832"/>
              <a:gd name="connsiteX121" fmla="*/ 1836420 w 1896427"/>
              <a:gd name="connsiteY121" fmla="*/ 20955 h 2088832"/>
              <a:gd name="connsiteX122" fmla="*/ 1836420 w 1896427"/>
              <a:gd name="connsiteY122" fmla="*/ 20955 h 2088832"/>
              <a:gd name="connsiteX123" fmla="*/ 1837373 w 1896427"/>
              <a:gd name="connsiteY123" fmla="*/ 20002 h 2088832"/>
              <a:gd name="connsiteX124" fmla="*/ 1838325 w 1896427"/>
              <a:gd name="connsiteY124" fmla="*/ 19050 h 2088832"/>
              <a:gd name="connsiteX125" fmla="*/ 1843088 w 1896427"/>
              <a:gd name="connsiteY125" fmla="*/ 14288 h 2088832"/>
              <a:gd name="connsiteX126" fmla="*/ 1847850 w 1896427"/>
              <a:gd name="connsiteY126" fmla="*/ 10477 h 2088832"/>
              <a:gd name="connsiteX127" fmla="*/ 1852613 w 1896427"/>
              <a:gd name="connsiteY127" fmla="*/ 6668 h 2088832"/>
              <a:gd name="connsiteX128" fmla="*/ 1861185 w 1896427"/>
              <a:gd name="connsiteY128" fmla="*/ 0 h 2088832"/>
              <a:gd name="connsiteX129" fmla="*/ 1896428 w 1896427"/>
              <a:gd name="connsiteY129" fmla="*/ 51435 h 2088832"/>
              <a:gd name="connsiteX130" fmla="*/ 1891665 w 1896427"/>
              <a:gd name="connsiteY130" fmla="*/ 55245 h 2088832"/>
              <a:gd name="connsiteX131" fmla="*/ 1888807 w 1896427"/>
              <a:gd name="connsiteY131" fmla="*/ 57150 h 2088832"/>
              <a:gd name="connsiteX132" fmla="*/ 1884045 w 1896427"/>
              <a:gd name="connsiteY132" fmla="*/ 60960 h 2088832"/>
              <a:gd name="connsiteX133" fmla="*/ 1879282 w 1896427"/>
              <a:gd name="connsiteY133" fmla="*/ 65723 h 2088832"/>
              <a:gd name="connsiteX134" fmla="*/ 1878330 w 1896427"/>
              <a:gd name="connsiteY134" fmla="*/ 66675 h 2088832"/>
              <a:gd name="connsiteX135" fmla="*/ 1878330 w 1896427"/>
              <a:gd name="connsiteY135" fmla="*/ 66675 h 2088832"/>
              <a:gd name="connsiteX136" fmla="*/ 1879282 w 1896427"/>
              <a:gd name="connsiteY136" fmla="*/ 65723 h 2088832"/>
              <a:gd name="connsiteX137" fmla="*/ 1879282 w 1896427"/>
              <a:gd name="connsiteY137" fmla="*/ 65723 h 2088832"/>
              <a:gd name="connsiteX138" fmla="*/ 1878330 w 1896427"/>
              <a:gd name="connsiteY138" fmla="*/ 66675 h 2088832"/>
              <a:gd name="connsiteX139" fmla="*/ 1876425 w 1896427"/>
              <a:gd name="connsiteY139" fmla="*/ 69533 h 2088832"/>
              <a:gd name="connsiteX140" fmla="*/ 1839278 w 1896427"/>
              <a:gd name="connsiteY140" fmla="*/ 141923 h 2088832"/>
              <a:gd name="connsiteX141" fmla="*/ 1826895 w 1896427"/>
              <a:gd name="connsiteY141" fmla="*/ 206693 h 2088832"/>
              <a:gd name="connsiteX142" fmla="*/ 1806892 w 1896427"/>
              <a:gd name="connsiteY142" fmla="*/ 290513 h 2088832"/>
              <a:gd name="connsiteX143" fmla="*/ 1797367 w 1896427"/>
              <a:gd name="connsiteY143" fmla="*/ 313373 h 2088832"/>
              <a:gd name="connsiteX144" fmla="*/ 1784032 w 1896427"/>
              <a:gd name="connsiteY144" fmla="*/ 337185 h 2088832"/>
              <a:gd name="connsiteX145" fmla="*/ 1775460 w 1896427"/>
              <a:gd name="connsiteY145" fmla="*/ 349568 h 2088832"/>
              <a:gd name="connsiteX146" fmla="*/ 1767840 w 1896427"/>
              <a:gd name="connsiteY146" fmla="*/ 359093 h 2088832"/>
              <a:gd name="connsiteX147" fmla="*/ 1764030 w 1896427"/>
              <a:gd name="connsiteY147" fmla="*/ 363855 h 2088832"/>
              <a:gd name="connsiteX148" fmla="*/ 1762125 w 1896427"/>
              <a:gd name="connsiteY148" fmla="*/ 365760 h 2088832"/>
              <a:gd name="connsiteX149" fmla="*/ 1761173 w 1896427"/>
              <a:gd name="connsiteY149" fmla="*/ 366713 h 2088832"/>
              <a:gd name="connsiteX150" fmla="*/ 1759267 w 1896427"/>
              <a:gd name="connsiteY150" fmla="*/ 368618 h 2088832"/>
              <a:gd name="connsiteX151" fmla="*/ 1758315 w 1896427"/>
              <a:gd name="connsiteY151" fmla="*/ 369570 h 2088832"/>
              <a:gd name="connsiteX152" fmla="*/ 1746885 w 1896427"/>
              <a:gd name="connsiteY152" fmla="*/ 379095 h 2088832"/>
              <a:gd name="connsiteX153" fmla="*/ 1696403 w 1896427"/>
              <a:gd name="connsiteY153" fmla="*/ 409575 h 2088832"/>
              <a:gd name="connsiteX154" fmla="*/ 1641157 w 1896427"/>
              <a:gd name="connsiteY154" fmla="*/ 426720 h 2088832"/>
              <a:gd name="connsiteX155" fmla="*/ 1532573 w 1896427"/>
              <a:gd name="connsiteY155" fmla="*/ 447675 h 2088832"/>
              <a:gd name="connsiteX156" fmla="*/ 1483995 w 1896427"/>
              <a:gd name="connsiteY156" fmla="*/ 465773 h 2088832"/>
              <a:gd name="connsiteX157" fmla="*/ 1474470 w 1896427"/>
              <a:gd name="connsiteY157" fmla="*/ 471488 h 2088832"/>
              <a:gd name="connsiteX158" fmla="*/ 1463992 w 1896427"/>
              <a:gd name="connsiteY158" fmla="*/ 479107 h 2088832"/>
              <a:gd name="connsiteX159" fmla="*/ 1452563 w 1896427"/>
              <a:gd name="connsiteY159" fmla="*/ 488632 h 2088832"/>
              <a:gd name="connsiteX160" fmla="*/ 1453515 w 1896427"/>
              <a:gd name="connsiteY160" fmla="*/ 487680 h 2088832"/>
              <a:gd name="connsiteX161" fmla="*/ 1452563 w 1896427"/>
              <a:gd name="connsiteY161" fmla="*/ 488632 h 2088832"/>
              <a:gd name="connsiteX162" fmla="*/ 1451610 w 1896427"/>
              <a:gd name="connsiteY162" fmla="*/ 489585 h 2088832"/>
              <a:gd name="connsiteX163" fmla="*/ 1449705 w 1896427"/>
              <a:gd name="connsiteY163" fmla="*/ 491490 h 2088832"/>
              <a:gd name="connsiteX164" fmla="*/ 1445895 w 1896427"/>
              <a:gd name="connsiteY164" fmla="*/ 496253 h 2088832"/>
              <a:gd name="connsiteX165" fmla="*/ 1405890 w 1896427"/>
              <a:gd name="connsiteY165" fmla="*/ 599123 h 2088832"/>
              <a:gd name="connsiteX166" fmla="*/ 1394460 w 1896427"/>
              <a:gd name="connsiteY166" fmla="*/ 663893 h 2088832"/>
              <a:gd name="connsiteX167" fmla="*/ 1373505 w 1896427"/>
              <a:gd name="connsiteY167" fmla="*/ 733425 h 2088832"/>
              <a:gd name="connsiteX168" fmla="*/ 1364932 w 1896427"/>
              <a:gd name="connsiteY168" fmla="*/ 750570 h 2088832"/>
              <a:gd name="connsiteX169" fmla="*/ 1353503 w 1896427"/>
              <a:gd name="connsiteY169" fmla="*/ 768668 h 2088832"/>
              <a:gd name="connsiteX170" fmla="*/ 1342073 w 1896427"/>
              <a:gd name="connsiteY170" fmla="*/ 782955 h 2088832"/>
              <a:gd name="connsiteX171" fmla="*/ 1336357 w 1896427"/>
              <a:gd name="connsiteY171" fmla="*/ 789623 h 2088832"/>
              <a:gd name="connsiteX172" fmla="*/ 1334453 w 1896427"/>
              <a:gd name="connsiteY172" fmla="*/ 791528 h 2088832"/>
              <a:gd name="connsiteX173" fmla="*/ 1333500 w 1896427"/>
              <a:gd name="connsiteY173" fmla="*/ 792480 h 2088832"/>
              <a:gd name="connsiteX174" fmla="*/ 1331595 w 1896427"/>
              <a:gd name="connsiteY174" fmla="*/ 794385 h 2088832"/>
              <a:gd name="connsiteX175" fmla="*/ 1327785 w 1896427"/>
              <a:gd name="connsiteY175" fmla="*/ 797243 h 2088832"/>
              <a:gd name="connsiteX176" fmla="*/ 1312545 w 1896427"/>
              <a:gd name="connsiteY176" fmla="*/ 809625 h 2088832"/>
              <a:gd name="connsiteX177" fmla="*/ 1295400 w 1896427"/>
              <a:gd name="connsiteY177" fmla="*/ 821055 h 2088832"/>
              <a:gd name="connsiteX178" fmla="*/ 1260157 w 1896427"/>
              <a:gd name="connsiteY178" fmla="*/ 837248 h 2088832"/>
              <a:gd name="connsiteX179" fmla="*/ 1120140 w 1896427"/>
              <a:gd name="connsiteY179" fmla="*/ 867728 h 2088832"/>
              <a:gd name="connsiteX180" fmla="*/ 1061085 w 1896427"/>
              <a:gd name="connsiteY180" fmla="*/ 888682 h 2088832"/>
              <a:gd name="connsiteX181" fmla="*/ 1055370 w 1896427"/>
              <a:gd name="connsiteY181" fmla="*/ 892493 h 2088832"/>
              <a:gd name="connsiteX182" fmla="*/ 1049655 w 1896427"/>
              <a:gd name="connsiteY182" fmla="*/ 896303 h 2088832"/>
              <a:gd name="connsiteX183" fmla="*/ 1043940 w 1896427"/>
              <a:gd name="connsiteY183" fmla="*/ 900113 h 2088832"/>
              <a:gd name="connsiteX184" fmla="*/ 1037272 w 1896427"/>
              <a:gd name="connsiteY184" fmla="*/ 905828 h 2088832"/>
              <a:gd name="connsiteX185" fmla="*/ 1030605 w 1896427"/>
              <a:gd name="connsiteY185" fmla="*/ 911543 h 2088832"/>
              <a:gd name="connsiteX186" fmla="*/ 1029653 w 1896427"/>
              <a:gd name="connsiteY186" fmla="*/ 912495 h 2088832"/>
              <a:gd name="connsiteX187" fmla="*/ 1030605 w 1896427"/>
              <a:gd name="connsiteY187" fmla="*/ 911543 h 2088832"/>
              <a:gd name="connsiteX188" fmla="*/ 1029653 w 1896427"/>
              <a:gd name="connsiteY188" fmla="*/ 912495 h 2088832"/>
              <a:gd name="connsiteX189" fmla="*/ 1026795 w 1896427"/>
              <a:gd name="connsiteY189" fmla="*/ 915353 h 2088832"/>
              <a:gd name="connsiteX190" fmla="*/ 1017270 w 1896427"/>
              <a:gd name="connsiteY190" fmla="*/ 926782 h 2088832"/>
              <a:gd name="connsiteX191" fmla="*/ 977265 w 1896427"/>
              <a:gd name="connsiteY191" fmla="*/ 1049655 h 2088832"/>
              <a:gd name="connsiteX192" fmla="*/ 961072 w 1896427"/>
              <a:gd name="connsiteY192" fmla="*/ 1122998 h 2088832"/>
              <a:gd name="connsiteX193" fmla="*/ 954405 w 1896427"/>
              <a:gd name="connsiteY193" fmla="*/ 1142048 h 2088832"/>
              <a:gd name="connsiteX194" fmla="*/ 946785 w 1896427"/>
              <a:gd name="connsiteY194" fmla="*/ 1160145 h 2088832"/>
              <a:gd name="connsiteX195" fmla="*/ 937260 w 1896427"/>
              <a:gd name="connsiteY195" fmla="*/ 1178243 h 2088832"/>
              <a:gd name="connsiteX196" fmla="*/ 924878 w 1896427"/>
              <a:gd name="connsiteY196" fmla="*/ 1197293 h 2088832"/>
              <a:gd name="connsiteX197" fmla="*/ 913447 w 1896427"/>
              <a:gd name="connsiteY197" fmla="*/ 1210628 h 2088832"/>
              <a:gd name="connsiteX198" fmla="*/ 911542 w 1896427"/>
              <a:gd name="connsiteY198" fmla="*/ 1212533 h 2088832"/>
              <a:gd name="connsiteX199" fmla="*/ 910590 w 1896427"/>
              <a:gd name="connsiteY199" fmla="*/ 1213485 h 2088832"/>
              <a:gd name="connsiteX200" fmla="*/ 908685 w 1896427"/>
              <a:gd name="connsiteY200" fmla="*/ 1215390 h 2088832"/>
              <a:gd name="connsiteX201" fmla="*/ 904875 w 1896427"/>
              <a:gd name="connsiteY201" fmla="*/ 1219200 h 2088832"/>
              <a:gd name="connsiteX202" fmla="*/ 897255 w 1896427"/>
              <a:gd name="connsiteY202" fmla="*/ 1225868 h 2088832"/>
              <a:gd name="connsiteX203" fmla="*/ 889635 w 1896427"/>
              <a:gd name="connsiteY203" fmla="*/ 1232535 h 2088832"/>
              <a:gd name="connsiteX204" fmla="*/ 881063 w 1896427"/>
              <a:gd name="connsiteY204" fmla="*/ 1238250 h 2088832"/>
              <a:gd name="connsiteX205" fmla="*/ 863917 w 1896427"/>
              <a:gd name="connsiteY205" fmla="*/ 1248728 h 2088832"/>
              <a:gd name="connsiteX206" fmla="*/ 826770 w 1896427"/>
              <a:gd name="connsiteY206" fmla="*/ 1264920 h 2088832"/>
              <a:gd name="connsiteX207" fmla="*/ 808672 w 1896427"/>
              <a:gd name="connsiteY207" fmla="*/ 1270635 h 2088832"/>
              <a:gd name="connsiteX208" fmla="*/ 790575 w 1896427"/>
              <a:gd name="connsiteY208" fmla="*/ 1274445 h 2088832"/>
              <a:gd name="connsiteX209" fmla="*/ 658178 w 1896427"/>
              <a:gd name="connsiteY209" fmla="*/ 1303020 h 2088832"/>
              <a:gd name="connsiteX210" fmla="*/ 644842 w 1896427"/>
              <a:gd name="connsiteY210" fmla="*/ 1308735 h 2088832"/>
              <a:gd name="connsiteX211" fmla="*/ 638175 w 1896427"/>
              <a:gd name="connsiteY211" fmla="*/ 1311593 h 2088832"/>
              <a:gd name="connsiteX212" fmla="*/ 632460 w 1896427"/>
              <a:gd name="connsiteY212" fmla="*/ 1315403 h 2088832"/>
              <a:gd name="connsiteX213" fmla="*/ 621982 w 1896427"/>
              <a:gd name="connsiteY213" fmla="*/ 1322070 h 2088832"/>
              <a:gd name="connsiteX214" fmla="*/ 609600 w 1896427"/>
              <a:gd name="connsiteY214" fmla="*/ 1333500 h 2088832"/>
              <a:gd name="connsiteX215" fmla="*/ 606742 w 1896427"/>
              <a:gd name="connsiteY215" fmla="*/ 1336358 h 2088832"/>
              <a:gd name="connsiteX216" fmla="*/ 607695 w 1896427"/>
              <a:gd name="connsiteY216" fmla="*/ 1335405 h 2088832"/>
              <a:gd name="connsiteX217" fmla="*/ 606742 w 1896427"/>
              <a:gd name="connsiteY217" fmla="*/ 1336358 h 2088832"/>
              <a:gd name="connsiteX218" fmla="*/ 605790 w 1896427"/>
              <a:gd name="connsiteY218" fmla="*/ 1337310 h 2088832"/>
              <a:gd name="connsiteX219" fmla="*/ 601028 w 1896427"/>
              <a:gd name="connsiteY219" fmla="*/ 1343025 h 2088832"/>
              <a:gd name="connsiteX220" fmla="*/ 596265 w 1896427"/>
              <a:gd name="connsiteY220" fmla="*/ 1348740 h 2088832"/>
              <a:gd name="connsiteX221" fmla="*/ 592455 w 1896427"/>
              <a:gd name="connsiteY221" fmla="*/ 1354455 h 2088832"/>
              <a:gd name="connsiteX222" fmla="*/ 579120 w 1896427"/>
              <a:gd name="connsiteY222" fmla="*/ 1379220 h 2088832"/>
              <a:gd name="connsiteX223" fmla="*/ 551497 w 1896427"/>
              <a:gd name="connsiteY223" fmla="*/ 1501140 h 2088832"/>
              <a:gd name="connsiteX224" fmla="*/ 533400 w 1896427"/>
              <a:gd name="connsiteY224" fmla="*/ 1567815 h 2088832"/>
              <a:gd name="connsiteX225" fmla="*/ 518160 w 1896427"/>
              <a:gd name="connsiteY225" fmla="*/ 1600200 h 2088832"/>
              <a:gd name="connsiteX226" fmla="*/ 497205 w 1896427"/>
              <a:gd name="connsiteY226" fmla="*/ 1629728 h 2088832"/>
              <a:gd name="connsiteX227" fmla="*/ 492442 w 1896427"/>
              <a:gd name="connsiteY227" fmla="*/ 1635442 h 2088832"/>
              <a:gd name="connsiteX228" fmla="*/ 491490 w 1896427"/>
              <a:gd name="connsiteY228" fmla="*/ 1637348 h 2088832"/>
              <a:gd name="connsiteX229" fmla="*/ 490538 w 1896427"/>
              <a:gd name="connsiteY229" fmla="*/ 1638300 h 2088832"/>
              <a:gd name="connsiteX230" fmla="*/ 488632 w 1896427"/>
              <a:gd name="connsiteY230" fmla="*/ 1640205 h 2088832"/>
              <a:gd name="connsiteX231" fmla="*/ 484822 w 1896427"/>
              <a:gd name="connsiteY231" fmla="*/ 1643063 h 2088832"/>
              <a:gd name="connsiteX232" fmla="*/ 471488 w 1896427"/>
              <a:gd name="connsiteY232" fmla="*/ 1654492 h 2088832"/>
              <a:gd name="connsiteX233" fmla="*/ 457200 w 1896427"/>
              <a:gd name="connsiteY233" fmla="*/ 1664970 h 2088832"/>
              <a:gd name="connsiteX234" fmla="*/ 449580 w 1896427"/>
              <a:gd name="connsiteY234" fmla="*/ 1669733 h 2088832"/>
              <a:gd name="connsiteX235" fmla="*/ 441960 w 1896427"/>
              <a:gd name="connsiteY235" fmla="*/ 1673542 h 2088832"/>
              <a:gd name="connsiteX236" fmla="*/ 380047 w 1896427"/>
              <a:gd name="connsiteY236" fmla="*/ 1696403 h 2088832"/>
              <a:gd name="connsiteX237" fmla="*/ 270510 w 1896427"/>
              <a:gd name="connsiteY237" fmla="*/ 1718310 h 2088832"/>
              <a:gd name="connsiteX238" fmla="*/ 246697 w 1896427"/>
              <a:gd name="connsiteY238" fmla="*/ 1724978 h 2088832"/>
              <a:gd name="connsiteX239" fmla="*/ 225742 w 1896427"/>
              <a:gd name="connsiteY239" fmla="*/ 1733550 h 2088832"/>
              <a:gd name="connsiteX240" fmla="*/ 207645 w 1896427"/>
              <a:gd name="connsiteY240" fmla="*/ 1743075 h 2088832"/>
              <a:gd name="connsiteX241" fmla="*/ 200025 w 1896427"/>
              <a:gd name="connsiteY241" fmla="*/ 1747838 h 2088832"/>
              <a:gd name="connsiteX242" fmla="*/ 190500 w 1896427"/>
              <a:gd name="connsiteY242" fmla="*/ 1755458 h 2088832"/>
              <a:gd name="connsiteX243" fmla="*/ 149542 w 1896427"/>
              <a:gd name="connsiteY243" fmla="*/ 1820228 h 2088832"/>
              <a:gd name="connsiteX244" fmla="*/ 133350 w 1896427"/>
              <a:gd name="connsiteY244" fmla="*/ 1895475 h 2088832"/>
              <a:gd name="connsiteX245" fmla="*/ 120015 w 1896427"/>
              <a:gd name="connsiteY245" fmla="*/ 1965960 h 2088832"/>
              <a:gd name="connsiteX246" fmla="*/ 97155 w 1896427"/>
              <a:gd name="connsiteY246" fmla="*/ 2025015 h 2088832"/>
              <a:gd name="connsiteX247" fmla="*/ 80963 w 1896427"/>
              <a:gd name="connsiteY247" fmla="*/ 2048828 h 2088832"/>
              <a:gd name="connsiteX248" fmla="*/ 68580 w 1896427"/>
              <a:gd name="connsiteY248" fmla="*/ 2063115 h 2088832"/>
              <a:gd name="connsiteX249" fmla="*/ 67627 w 1896427"/>
              <a:gd name="connsiteY249" fmla="*/ 2065020 h 2088832"/>
              <a:gd name="connsiteX250" fmla="*/ 65722 w 1896427"/>
              <a:gd name="connsiteY250" fmla="*/ 2066925 h 2088832"/>
              <a:gd name="connsiteX251" fmla="*/ 65722 w 1896427"/>
              <a:gd name="connsiteY251" fmla="*/ 2066925 h 2088832"/>
              <a:gd name="connsiteX252" fmla="*/ 64770 w 1896427"/>
              <a:gd name="connsiteY252" fmla="*/ 2067878 h 2088832"/>
              <a:gd name="connsiteX253" fmla="*/ 60960 w 1896427"/>
              <a:gd name="connsiteY253" fmla="*/ 2070735 h 2088832"/>
              <a:gd name="connsiteX254" fmla="*/ 54292 w 1896427"/>
              <a:gd name="connsiteY254" fmla="*/ 2076450 h 2088832"/>
              <a:gd name="connsiteX255" fmla="*/ 44767 w 1896427"/>
              <a:gd name="connsiteY255" fmla="*/ 2084070 h 2088832"/>
              <a:gd name="connsiteX256" fmla="*/ 38100 w 1896427"/>
              <a:gd name="connsiteY256" fmla="*/ 2088833 h 2088832"/>
              <a:gd name="connsiteX257" fmla="*/ 0 w 1896427"/>
              <a:gd name="connsiteY257" fmla="*/ 2034540 h 208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896427" h="2088832">
                <a:moveTo>
                  <a:pt x="0" y="2034540"/>
                </a:moveTo>
                <a:cubicBezTo>
                  <a:pt x="0" y="2034540"/>
                  <a:pt x="2857" y="2032635"/>
                  <a:pt x="6667" y="2029778"/>
                </a:cubicBezTo>
                <a:cubicBezTo>
                  <a:pt x="8572" y="2027873"/>
                  <a:pt x="12382" y="2025967"/>
                  <a:pt x="14288" y="2024063"/>
                </a:cubicBezTo>
                <a:cubicBezTo>
                  <a:pt x="15240" y="2023110"/>
                  <a:pt x="16192" y="2022158"/>
                  <a:pt x="18097" y="2021205"/>
                </a:cubicBezTo>
                <a:cubicBezTo>
                  <a:pt x="19050" y="2020253"/>
                  <a:pt x="19050" y="2020253"/>
                  <a:pt x="20002" y="2019300"/>
                </a:cubicBezTo>
                <a:lnTo>
                  <a:pt x="20955" y="2019300"/>
                </a:lnTo>
                <a:lnTo>
                  <a:pt x="20955" y="2019300"/>
                </a:lnTo>
                <a:cubicBezTo>
                  <a:pt x="18097" y="2022158"/>
                  <a:pt x="20002" y="2020253"/>
                  <a:pt x="20002" y="2020253"/>
                </a:cubicBezTo>
                <a:lnTo>
                  <a:pt x="20002" y="2020253"/>
                </a:lnTo>
                <a:lnTo>
                  <a:pt x="20955" y="2018348"/>
                </a:lnTo>
                <a:cubicBezTo>
                  <a:pt x="24765" y="2014538"/>
                  <a:pt x="28575" y="2009775"/>
                  <a:pt x="33338" y="2004060"/>
                </a:cubicBezTo>
                <a:cubicBezTo>
                  <a:pt x="36195" y="2000250"/>
                  <a:pt x="39052" y="1995488"/>
                  <a:pt x="41910" y="1990725"/>
                </a:cubicBezTo>
                <a:cubicBezTo>
                  <a:pt x="48577" y="1979295"/>
                  <a:pt x="54292" y="1965008"/>
                  <a:pt x="60007" y="1945958"/>
                </a:cubicBezTo>
                <a:cubicBezTo>
                  <a:pt x="65722" y="1927860"/>
                  <a:pt x="69532" y="1905953"/>
                  <a:pt x="74295" y="1881188"/>
                </a:cubicBezTo>
                <a:cubicBezTo>
                  <a:pt x="79057" y="1856423"/>
                  <a:pt x="83820" y="1828800"/>
                  <a:pt x="94297" y="1797367"/>
                </a:cubicBezTo>
                <a:cubicBezTo>
                  <a:pt x="104775" y="1766888"/>
                  <a:pt x="122872" y="1733550"/>
                  <a:pt x="152400" y="1708785"/>
                </a:cubicBezTo>
                <a:cubicBezTo>
                  <a:pt x="155257" y="1705928"/>
                  <a:pt x="158115" y="1703070"/>
                  <a:pt x="161925" y="1700213"/>
                </a:cubicBezTo>
                <a:cubicBezTo>
                  <a:pt x="165735" y="1697355"/>
                  <a:pt x="170497" y="1694498"/>
                  <a:pt x="175260" y="1691640"/>
                </a:cubicBezTo>
                <a:cubicBezTo>
                  <a:pt x="183832" y="1684973"/>
                  <a:pt x="192405" y="1682115"/>
                  <a:pt x="201930" y="1677353"/>
                </a:cubicBezTo>
                <a:cubicBezTo>
                  <a:pt x="210502" y="1673542"/>
                  <a:pt x="220027" y="1669733"/>
                  <a:pt x="228600" y="1666875"/>
                </a:cubicBezTo>
                <a:cubicBezTo>
                  <a:pt x="238125" y="1664017"/>
                  <a:pt x="246697" y="1661160"/>
                  <a:pt x="256222" y="1659255"/>
                </a:cubicBezTo>
                <a:cubicBezTo>
                  <a:pt x="293370" y="1649730"/>
                  <a:pt x="330517" y="1645920"/>
                  <a:pt x="364807" y="1637348"/>
                </a:cubicBezTo>
                <a:cubicBezTo>
                  <a:pt x="381953" y="1632585"/>
                  <a:pt x="399097" y="1627823"/>
                  <a:pt x="413385" y="1619250"/>
                </a:cubicBezTo>
                <a:lnTo>
                  <a:pt x="419100" y="1616392"/>
                </a:lnTo>
                <a:lnTo>
                  <a:pt x="423863" y="1612583"/>
                </a:lnTo>
                <a:cubicBezTo>
                  <a:pt x="427672" y="1610678"/>
                  <a:pt x="430530" y="1607820"/>
                  <a:pt x="434340" y="1605915"/>
                </a:cubicBezTo>
                <a:lnTo>
                  <a:pt x="443865" y="1597342"/>
                </a:lnTo>
                <a:lnTo>
                  <a:pt x="446722" y="1595438"/>
                </a:lnTo>
                <a:cubicBezTo>
                  <a:pt x="443865" y="1598295"/>
                  <a:pt x="446722" y="1595438"/>
                  <a:pt x="445770" y="1596390"/>
                </a:cubicBezTo>
                <a:lnTo>
                  <a:pt x="446722" y="1595438"/>
                </a:lnTo>
                <a:lnTo>
                  <a:pt x="447675" y="1593533"/>
                </a:lnTo>
                <a:lnTo>
                  <a:pt x="452438" y="1587817"/>
                </a:lnTo>
                <a:cubicBezTo>
                  <a:pt x="460057" y="1579245"/>
                  <a:pt x="462915" y="1573530"/>
                  <a:pt x="467678" y="1567815"/>
                </a:cubicBezTo>
                <a:cubicBezTo>
                  <a:pt x="471488" y="1560195"/>
                  <a:pt x="476250" y="1552575"/>
                  <a:pt x="479107" y="1544003"/>
                </a:cubicBezTo>
                <a:cubicBezTo>
                  <a:pt x="485775" y="1526858"/>
                  <a:pt x="490538" y="1507808"/>
                  <a:pt x="494347" y="1487805"/>
                </a:cubicBezTo>
                <a:cubicBezTo>
                  <a:pt x="502920" y="1447800"/>
                  <a:pt x="507682" y="1401128"/>
                  <a:pt x="527685" y="1354455"/>
                </a:cubicBezTo>
                <a:cubicBezTo>
                  <a:pt x="533400" y="1343025"/>
                  <a:pt x="539115" y="1331595"/>
                  <a:pt x="546735" y="1321118"/>
                </a:cubicBezTo>
                <a:lnTo>
                  <a:pt x="552450" y="1313498"/>
                </a:lnTo>
                <a:lnTo>
                  <a:pt x="559117" y="1305878"/>
                </a:lnTo>
                <a:lnTo>
                  <a:pt x="565785" y="1298258"/>
                </a:lnTo>
                <a:lnTo>
                  <a:pt x="567690" y="1296353"/>
                </a:lnTo>
                <a:lnTo>
                  <a:pt x="568642" y="1295400"/>
                </a:lnTo>
                <a:cubicBezTo>
                  <a:pt x="569595" y="1294448"/>
                  <a:pt x="567690" y="1296353"/>
                  <a:pt x="570547" y="1293495"/>
                </a:cubicBezTo>
                <a:lnTo>
                  <a:pt x="573405" y="1290638"/>
                </a:lnTo>
                <a:lnTo>
                  <a:pt x="585788" y="1279208"/>
                </a:lnTo>
                <a:cubicBezTo>
                  <a:pt x="591503" y="1275398"/>
                  <a:pt x="597217" y="1270635"/>
                  <a:pt x="602932" y="1266825"/>
                </a:cubicBezTo>
                <a:cubicBezTo>
                  <a:pt x="605790" y="1264920"/>
                  <a:pt x="608647" y="1263015"/>
                  <a:pt x="611505" y="1262063"/>
                </a:cubicBezTo>
                <a:lnTo>
                  <a:pt x="620078" y="1257300"/>
                </a:lnTo>
                <a:cubicBezTo>
                  <a:pt x="625792" y="1254443"/>
                  <a:pt x="631507" y="1251585"/>
                  <a:pt x="638175" y="1249680"/>
                </a:cubicBezTo>
                <a:cubicBezTo>
                  <a:pt x="686753" y="1230630"/>
                  <a:pt x="734378" y="1227773"/>
                  <a:pt x="777240" y="1216343"/>
                </a:cubicBezTo>
                <a:cubicBezTo>
                  <a:pt x="799147" y="1211580"/>
                  <a:pt x="819150" y="1204913"/>
                  <a:pt x="836295" y="1195388"/>
                </a:cubicBezTo>
                <a:cubicBezTo>
                  <a:pt x="841057" y="1193483"/>
                  <a:pt x="844867" y="1190625"/>
                  <a:pt x="848678" y="1187768"/>
                </a:cubicBezTo>
                <a:lnTo>
                  <a:pt x="854392" y="1183958"/>
                </a:lnTo>
                <a:cubicBezTo>
                  <a:pt x="856297" y="1183005"/>
                  <a:pt x="858203" y="1181100"/>
                  <a:pt x="860107" y="1179195"/>
                </a:cubicBezTo>
                <a:lnTo>
                  <a:pt x="865822" y="1174433"/>
                </a:lnTo>
                <a:lnTo>
                  <a:pt x="868680" y="1172528"/>
                </a:lnTo>
                <a:cubicBezTo>
                  <a:pt x="869632" y="1172528"/>
                  <a:pt x="866775" y="1174433"/>
                  <a:pt x="867728" y="1173480"/>
                </a:cubicBezTo>
                <a:lnTo>
                  <a:pt x="868680" y="1172528"/>
                </a:lnTo>
                <a:lnTo>
                  <a:pt x="870585" y="1170623"/>
                </a:lnTo>
                <a:lnTo>
                  <a:pt x="882015" y="1157288"/>
                </a:lnTo>
                <a:cubicBezTo>
                  <a:pt x="883920" y="1153478"/>
                  <a:pt x="886778" y="1149668"/>
                  <a:pt x="889635" y="1145858"/>
                </a:cubicBezTo>
                <a:cubicBezTo>
                  <a:pt x="892492" y="1142048"/>
                  <a:pt x="894397" y="1137285"/>
                  <a:pt x="896303" y="1132523"/>
                </a:cubicBezTo>
                <a:cubicBezTo>
                  <a:pt x="899160" y="1127760"/>
                  <a:pt x="900113" y="1122998"/>
                  <a:pt x="902017" y="1118235"/>
                </a:cubicBezTo>
                <a:cubicBezTo>
                  <a:pt x="903922" y="1113473"/>
                  <a:pt x="905828" y="1108710"/>
                  <a:pt x="906780" y="1102995"/>
                </a:cubicBezTo>
                <a:cubicBezTo>
                  <a:pt x="913447" y="1082040"/>
                  <a:pt x="917257" y="1060133"/>
                  <a:pt x="921067" y="1036320"/>
                </a:cubicBezTo>
                <a:cubicBezTo>
                  <a:pt x="924878" y="1012507"/>
                  <a:pt x="929640" y="988695"/>
                  <a:pt x="937260" y="963930"/>
                </a:cubicBezTo>
                <a:cubicBezTo>
                  <a:pt x="944880" y="939165"/>
                  <a:pt x="954405" y="913448"/>
                  <a:pt x="971550" y="891540"/>
                </a:cubicBezTo>
                <a:cubicBezTo>
                  <a:pt x="975360" y="885825"/>
                  <a:pt x="980122" y="881063"/>
                  <a:pt x="984885" y="875348"/>
                </a:cubicBezTo>
                <a:lnTo>
                  <a:pt x="988695" y="871538"/>
                </a:lnTo>
                <a:lnTo>
                  <a:pt x="990600" y="869632"/>
                </a:lnTo>
                <a:cubicBezTo>
                  <a:pt x="990600" y="869632"/>
                  <a:pt x="993457" y="866775"/>
                  <a:pt x="992505" y="867728"/>
                </a:cubicBezTo>
                <a:lnTo>
                  <a:pt x="993457" y="866775"/>
                </a:lnTo>
                <a:lnTo>
                  <a:pt x="1000125" y="861060"/>
                </a:lnTo>
                <a:lnTo>
                  <a:pt x="1006792" y="855345"/>
                </a:lnTo>
                <a:cubicBezTo>
                  <a:pt x="1008697" y="853440"/>
                  <a:pt x="1012507" y="851535"/>
                  <a:pt x="1015365" y="848678"/>
                </a:cubicBezTo>
                <a:lnTo>
                  <a:pt x="1024890" y="842963"/>
                </a:lnTo>
                <a:cubicBezTo>
                  <a:pt x="1027747" y="841057"/>
                  <a:pt x="1030605" y="839153"/>
                  <a:pt x="1034415" y="837248"/>
                </a:cubicBezTo>
                <a:cubicBezTo>
                  <a:pt x="1058228" y="823913"/>
                  <a:pt x="1082992" y="816293"/>
                  <a:pt x="1107757" y="810578"/>
                </a:cubicBezTo>
                <a:cubicBezTo>
                  <a:pt x="1156335" y="799148"/>
                  <a:pt x="1202055" y="794385"/>
                  <a:pt x="1240155" y="780098"/>
                </a:cubicBezTo>
                <a:cubicBezTo>
                  <a:pt x="1249680" y="776288"/>
                  <a:pt x="1258253" y="772478"/>
                  <a:pt x="1266825" y="767715"/>
                </a:cubicBezTo>
                <a:lnTo>
                  <a:pt x="1278255" y="760095"/>
                </a:lnTo>
                <a:cubicBezTo>
                  <a:pt x="1282065" y="757238"/>
                  <a:pt x="1284923" y="754380"/>
                  <a:pt x="1288732" y="751523"/>
                </a:cubicBezTo>
                <a:lnTo>
                  <a:pt x="1291590" y="749618"/>
                </a:lnTo>
                <a:lnTo>
                  <a:pt x="1292542" y="748665"/>
                </a:lnTo>
                <a:lnTo>
                  <a:pt x="1293495" y="747713"/>
                </a:lnTo>
                <a:cubicBezTo>
                  <a:pt x="1290638" y="750570"/>
                  <a:pt x="1293495" y="747713"/>
                  <a:pt x="1292542" y="748665"/>
                </a:cubicBezTo>
                <a:lnTo>
                  <a:pt x="1298257" y="741998"/>
                </a:lnTo>
                <a:cubicBezTo>
                  <a:pt x="1302067" y="738188"/>
                  <a:pt x="1306830" y="733425"/>
                  <a:pt x="1307782" y="729615"/>
                </a:cubicBezTo>
                <a:lnTo>
                  <a:pt x="1314450" y="719138"/>
                </a:lnTo>
                <a:cubicBezTo>
                  <a:pt x="1316355" y="715328"/>
                  <a:pt x="1318260" y="710565"/>
                  <a:pt x="1321117" y="706755"/>
                </a:cubicBezTo>
                <a:cubicBezTo>
                  <a:pt x="1337310" y="671513"/>
                  <a:pt x="1343025" y="629603"/>
                  <a:pt x="1351598" y="585788"/>
                </a:cubicBezTo>
                <a:cubicBezTo>
                  <a:pt x="1355407" y="563880"/>
                  <a:pt x="1361123" y="541973"/>
                  <a:pt x="1368742" y="520065"/>
                </a:cubicBezTo>
                <a:cubicBezTo>
                  <a:pt x="1376363" y="498157"/>
                  <a:pt x="1388745" y="476250"/>
                  <a:pt x="1403985" y="458153"/>
                </a:cubicBezTo>
                <a:lnTo>
                  <a:pt x="1409700" y="451485"/>
                </a:lnTo>
                <a:lnTo>
                  <a:pt x="1412557" y="447675"/>
                </a:lnTo>
                <a:lnTo>
                  <a:pt x="1414463" y="445770"/>
                </a:lnTo>
                <a:lnTo>
                  <a:pt x="1415415" y="444818"/>
                </a:lnTo>
                <a:lnTo>
                  <a:pt x="1417320" y="442913"/>
                </a:lnTo>
                <a:lnTo>
                  <a:pt x="1428750" y="432435"/>
                </a:lnTo>
                <a:cubicBezTo>
                  <a:pt x="1431607" y="429578"/>
                  <a:pt x="1437323" y="425768"/>
                  <a:pt x="1443038" y="421957"/>
                </a:cubicBezTo>
                <a:cubicBezTo>
                  <a:pt x="1447800" y="418148"/>
                  <a:pt x="1453515" y="414338"/>
                  <a:pt x="1458278" y="412432"/>
                </a:cubicBezTo>
                <a:cubicBezTo>
                  <a:pt x="1478280" y="401003"/>
                  <a:pt x="1499235" y="394335"/>
                  <a:pt x="1519238" y="388620"/>
                </a:cubicBezTo>
                <a:cubicBezTo>
                  <a:pt x="1559242" y="378143"/>
                  <a:pt x="1596390" y="373380"/>
                  <a:pt x="1628775" y="365760"/>
                </a:cubicBezTo>
                <a:cubicBezTo>
                  <a:pt x="1644967" y="361950"/>
                  <a:pt x="1659255" y="357188"/>
                  <a:pt x="1673542" y="351473"/>
                </a:cubicBezTo>
                <a:cubicBezTo>
                  <a:pt x="1686878" y="344805"/>
                  <a:pt x="1698307" y="338138"/>
                  <a:pt x="1707832" y="329565"/>
                </a:cubicBezTo>
                <a:cubicBezTo>
                  <a:pt x="1710690" y="327660"/>
                  <a:pt x="1712595" y="324803"/>
                  <a:pt x="1715453" y="322898"/>
                </a:cubicBezTo>
                <a:lnTo>
                  <a:pt x="1715453" y="322898"/>
                </a:lnTo>
                <a:cubicBezTo>
                  <a:pt x="1715453" y="322898"/>
                  <a:pt x="1712595" y="325755"/>
                  <a:pt x="1714500" y="323850"/>
                </a:cubicBezTo>
                <a:lnTo>
                  <a:pt x="1715453" y="322898"/>
                </a:lnTo>
                <a:lnTo>
                  <a:pt x="1717357" y="320993"/>
                </a:lnTo>
                <a:lnTo>
                  <a:pt x="1721167" y="316230"/>
                </a:lnTo>
                <a:cubicBezTo>
                  <a:pt x="1724025" y="313373"/>
                  <a:pt x="1726882" y="310515"/>
                  <a:pt x="1728788" y="307658"/>
                </a:cubicBezTo>
                <a:cubicBezTo>
                  <a:pt x="1730692" y="304800"/>
                  <a:pt x="1731645" y="302895"/>
                  <a:pt x="1733550" y="300990"/>
                </a:cubicBezTo>
                <a:cubicBezTo>
                  <a:pt x="1736407" y="297180"/>
                  <a:pt x="1739265" y="290513"/>
                  <a:pt x="1742123" y="284798"/>
                </a:cubicBezTo>
                <a:cubicBezTo>
                  <a:pt x="1744980" y="279083"/>
                  <a:pt x="1746885" y="273368"/>
                  <a:pt x="1749742" y="267653"/>
                </a:cubicBezTo>
                <a:cubicBezTo>
                  <a:pt x="1758315" y="243840"/>
                  <a:pt x="1763078" y="218123"/>
                  <a:pt x="1766888" y="193358"/>
                </a:cubicBezTo>
                <a:cubicBezTo>
                  <a:pt x="1771650" y="168593"/>
                  <a:pt x="1775460" y="144780"/>
                  <a:pt x="1781175" y="122873"/>
                </a:cubicBezTo>
                <a:cubicBezTo>
                  <a:pt x="1786890" y="100965"/>
                  <a:pt x="1794510" y="80963"/>
                  <a:pt x="1804035" y="64770"/>
                </a:cubicBezTo>
                <a:cubicBezTo>
                  <a:pt x="1807845" y="56198"/>
                  <a:pt x="1813560" y="49530"/>
                  <a:pt x="1818323" y="42863"/>
                </a:cubicBezTo>
                <a:cubicBezTo>
                  <a:pt x="1823085" y="36195"/>
                  <a:pt x="1827848" y="30480"/>
                  <a:pt x="1832610" y="25718"/>
                </a:cubicBezTo>
                <a:cubicBezTo>
                  <a:pt x="1833563" y="24765"/>
                  <a:pt x="1834515" y="22860"/>
                  <a:pt x="1835467" y="21908"/>
                </a:cubicBezTo>
                <a:lnTo>
                  <a:pt x="1836420" y="20955"/>
                </a:lnTo>
                <a:lnTo>
                  <a:pt x="1836420" y="20955"/>
                </a:lnTo>
                <a:lnTo>
                  <a:pt x="1837373" y="20002"/>
                </a:lnTo>
                <a:lnTo>
                  <a:pt x="1838325" y="19050"/>
                </a:lnTo>
                <a:cubicBezTo>
                  <a:pt x="1840230" y="17145"/>
                  <a:pt x="1842135" y="16193"/>
                  <a:pt x="1843088" y="14288"/>
                </a:cubicBezTo>
                <a:cubicBezTo>
                  <a:pt x="1844992" y="12383"/>
                  <a:pt x="1845945" y="11430"/>
                  <a:pt x="1847850" y="10477"/>
                </a:cubicBezTo>
                <a:cubicBezTo>
                  <a:pt x="1849755" y="8573"/>
                  <a:pt x="1851660" y="7620"/>
                  <a:pt x="1852613" y="6668"/>
                </a:cubicBezTo>
                <a:cubicBezTo>
                  <a:pt x="1858328" y="1905"/>
                  <a:pt x="1861185" y="0"/>
                  <a:pt x="1861185" y="0"/>
                </a:cubicBezTo>
                <a:lnTo>
                  <a:pt x="1896428" y="51435"/>
                </a:lnTo>
                <a:cubicBezTo>
                  <a:pt x="1896428" y="51435"/>
                  <a:pt x="1894523" y="52388"/>
                  <a:pt x="1891665" y="55245"/>
                </a:cubicBezTo>
                <a:cubicBezTo>
                  <a:pt x="1890713" y="56198"/>
                  <a:pt x="1889760" y="56198"/>
                  <a:pt x="1888807" y="57150"/>
                </a:cubicBezTo>
                <a:cubicBezTo>
                  <a:pt x="1887855" y="58102"/>
                  <a:pt x="1885950" y="60008"/>
                  <a:pt x="1884045" y="60960"/>
                </a:cubicBezTo>
                <a:cubicBezTo>
                  <a:pt x="1882140" y="61913"/>
                  <a:pt x="1881188" y="63818"/>
                  <a:pt x="1879282" y="65723"/>
                </a:cubicBezTo>
                <a:lnTo>
                  <a:pt x="1878330" y="66675"/>
                </a:lnTo>
                <a:lnTo>
                  <a:pt x="1878330" y="66675"/>
                </a:lnTo>
                <a:cubicBezTo>
                  <a:pt x="1878330" y="66675"/>
                  <a:pt x="1880235" y="64770"/>
                  <a:pt x="1879282" y="65723"/>
                </a:cubicBezTo>
                <a:lnTo>
                  <a:pt x="1879282" y="65723"/>
                </a:lnTo>
                <a:lnTo>
                  <a:pt x="1878330" y="66675"/>
                </a:lnTo>
                <a:cubicBezTo>
                  <a:pt x="1877378" y="67627"/>
                  <a:pt x="1877378" y="68580"/>
                  <a:pt x="1876425" y="69533"/>
                </a:cubicBezTo>
                <a:cubicBezTo>
                  <a:pt x="1864042" y="82868"/>
                  <a:pt x="1849755" y="104775"/>
                  <a:pt x="1839278" y="141923"/>
                </a:cubicBezTo>
                <a:cubicBezTo>
                  <a:pt x="1834515" y="160020"/>
                  <a:pt x="1830705" y="181927"/>
                  <a:pt x="1826895" y="206693"/>
                </a:cubicBezTo>
                <a:cubicBezTo>
                  <a:pt x="1823085" y="231458"/>
                  <a:pt x="1817370" y="260033"/>
                  <a:pt x="1806892" y="290513"/>
                </a:cubicBezTo>
                <a:cubicBezTo>
                  <a:pt x="1804035" y="298133"/>
                  <a:pt x="1801178" y="305753"/>
                  <a:pt x="1797367" y="313373"/>
                </a:cubicBezTo>
                <a:cubicBezTo>
                  <a:pt x="1793557" y="320993"/>
                  <a:pt x="1789748" y="328613"/>
                  <a:pt x="1784032" y="337185"/>
                </a:cubicBezTo>
                <a:cubicBezTo>
                  <a:pt x="1781175" y="340995"/>
                  <a:pt x="1778317" y="345757"/>
                  <a:pt x="1775460" y="349568"/>
                </a:cubicBezTo>
                <a:cubicBezTo>
                  <a:pt x="1772603" y="353378"/>
                  <a:pt x="1770698" y="355282"/>
                  <a:pt x="1767840" y="359093"/>
                </a:cubicBezTo>
                <a:lnTo>
                  <a:pt x="1764030" y="363855"/>
                </a:lnTo>
                <a:lnTo>
                  <a:pt x="1762125" y="365760"/>
                </a:lnTo>
                <a:lnTo>
                  <a:pt x="1761173" y="366713"/>
                </a:lnTo>
                <a:cubicBezTo>
                  <a:pt x="1762125" y="365760"/>
                  <a:pt x="1759267" y="368618"/>
                  <a:pt x="1759267" y="368618"/>
                </a:cubicBezTo>
                <a:lnTo>
                  <a:pt x="1758315" y="369570"/>
                </a:lnTo>
                <a:cubicBezTo>
                  <a:pt x="1754505" y="372428"/>
                  <a:pt x="1750695" y="376238"/>
                  <a:pt x="1746885" y="379095"/>
                </a:cubicBezTo>
                <a:cubicBezTo>
                  <a:pt x="1732598" y="391478"/>
                  <a:pt x="1714500" y="401955"/>
                  <a:pt x="1696403" y="409575"/>
                </a:cubicBezTo>
                <a:cubicBezTo>
                  <a:pt x="1678305" y="417195"/>
                  <a:pt x="1659255" y="422910"/>
                  <a:pt x="1641157" y="426720"/>
                </a:cubicBezTo>
                <a:cubicBezTo>
                  <a:pt x="1604010" y="435293"/>
                  <a:pt x="1566863" y="439103"/>
                  <a:pt x="1532573" y="447675"/>
                </a:cubicBezTo>
                <a:cubicBezTo>
                  <a:pt x="1515428" y="452438"/>
                  <a:pt x="1499235" y="457200"/>
                  <a:pt x="1483995" y="465773"/>
                </a:cubicBezTo>
                <a:cubicBezTo>
                  <a:pt x="1480185" y="467678"/>
                  <a:pt x="1477328" y="469582"/>
                  <a:pt x="1474470" y="471488"/>
                </a:cubicBezTo>
                <a:cubicBezTo>
                  <a:pt x="1471613" y="473393"/>
                  <a:pt x="1468755" y="475298"/>
                  <a:pt x="1463992" y="479107"/>
                </a:cubicBezTo>
                <a:lnTo>
                  <a:pt x="1452563" y="488632"/>
                </a:lnTo>
                <a:cubicBezTo>
                  <a:pt x="1452563" y="488632"/>
                  <a:pt x="1450657" y="490538"/>
                  <a:pt x="1453515" y="487680"/>
                </a:cubicBezTo>
                <a:lnTo>
                  <a:pt x="1452563" y="488632"/>
                </a:lnTo>
                <a:lnTo>
                  <a:pt x="1451610" y="489585"/>
                </a:lnTo>
                <a:lnTo>
                  <a:pt x="1449705" y="491490"/>
                </a:lnTo>
                <a:lnTo>
                  <a:pt x="1445895" y="496253"/>
                </a:lnTo>
                <a:cubicBezTo>
                  <a:pt x="1423988" y="521970"/>
                  <a:pt x="1413510" y="558165"/>
                  <a:pt x="1405890" y="599123"/>
                </a:cubicBezTo>
                <a:cubicBezTo>
                  <a:pt x="1402080" y="620078"/>
                  <a:pt x="1399223" y="641032"/>
                  <a:pt x="1394460" y="663893"/>
                </a:cubicBezTo>
                <a:cubicBezTo>
                  <a:pt x="1389698" y="686753"/>
                  <a:pt x="1383982" y="709613"/>
                  <a:pt x="1373505" y="733425"/>
                </a:cubicBezTo>
                <a:cubicBezTo>
                  <a:pt x="1370648" y="739140"/>
                  <a:pt x="1367790" y="744855"/>
                  <a:pt x="1364932" y="750570"/>
                </a:cubicBezTo>
                <a:cubicBezTo>
                  <a:pt x="1361123" y="756285"/>
                  <a:pt x="1357313" y="762000"/>
                  <a:pt x="1353503" y="768668"/>
                </a:cubicBezTo>
                <a:cubicBezTo>
                  <a:pt x="1349692" y="775335"/>
                  <a:pt x="1345882" y="778193"/>
                  <a:pt x="1342073" y="782955"/>
                </a:cubicBezTo>
                <a:lnTo>
                  <a:pt x="1336357" y="789623"/>
                </a:lnTo>
                <a:lnTo>
                  <a:pt x="1334453" y="791528"/>
                </a:lnTo>
                <a:lnTo>
                  <a:pt x="1333500" y="792480"/>
                </a:lnTo>
                <a:lnTo>
                  <a:pt x="1331595" y="794385"/>
                </a:lnTo>
                <a:lnTo>
                  <a:pt x="1327785" y="797243"/>
                </a:lnTo>
                <a:cubicBezTo>
                  <a:pt x="1323023" y="801053"/>
                  <a:pt x="1318260" y="806768"/>
                  <a:pt x="1312545" y="809625"/>
                </a:cubicBezTo>
                <a:lnTo>
                  <a:pt x="1295400" y="821055"/>
                </a:lnTo>
                <a:cubicBezTo>
                  <a:pt x="1283970" y="826770"/>
                  <a:pt x="1271588" y="833438"/>
                  <a:pt x="1260157" y="837248"/>
                </a:cubicBezTo>
                <a:cubicBezTo>
                  <a:pt x="1211580" y="855345"/>
                  <a:pt x="1163003" y="857250"/>
                  <a:pt x="1120140" y="867728"/>
                </a:cubicBezTo>
                <a:cubicBezTo>
                  <a:pt x="1098232" y="872490"/>
                  <a:pt x="1078230" y="878205"/>
                  <a:pt x="1061085" y="888682"/>
                </a:cubicBezTo>
                <a:cubicBezTo>
                  <a:pt x="1058228" y="889635"/>
                  <a:pt x="1056323" y="890588"/>
                  <a:pt x="1055370" y="892493"/>
                </a:cubicBezTo>
                <a:lnTo>
                  <a:pt x="1049655" y="896303"/>
                </a:lnTo>
                <a:cubicBezTo>
                  <a:pt x="1047750" y="897255"/>
                  <a:pt x="1045845" y="898207"/>
                  <a:pt x="1043940" y="900113"/>
                </a:cubicBezTo>
                <a:lnTo>
                  <a:pt x="1037272" y="905828"/>
                </a:lnTo>
                <a:lnTo>
                  <a:pt x="1030605" y="911543"/>
                </a:lnTo>
                <a:lnTo>
                  <a:pt x="1029653" y="912495"/>
                </a:lnTo>
                <a:cubicBezTo>
                  <a:pt x="1027747" y="913448"/>
                  <a:pt x="1030605" y="911543"/>
                  <a:pt x="1030605" y="911543"/>
                </a:cubicBezTo>
                <a:lnTo>
                  <a:pt x="1029653" y="912495"/>
                </a:lnTo>
                <a:lnTo>
                  <a:pt x="1026795" y="915353"/>
                </a:lnTo>
                <a:cubicBezTo>
                  <a:pt x="1023938" y="919163"/>
                  <a:pt x="1020128" y="922020"/>
                  <a:pt x="1017270" y="926782"/>
                </a:cubicBezTo>
                <a:cubicBezTo>
                  <a:pt x="993457" y="958215"/>
                  <a:pt x="985838" y="1002982"/>
                  <a:pt x="977265" y="1049655"/>
                </a:cubicBezTo>
                <a:cubicBezTo>
                  <a:pt x="973455" y="1073468"/>
                  <a:pt x="968692" y="1098233"/>
                  <a:pt x="961072" y="1122998"/>
                </a:cubicBezTo>
                <a:cubicBezTo>
                  <a:pt x="959167" y="1129665"/>
                  <a:pt x="957263" y="1135380"/>
                  <a:pt x="954405" y="1142048"/>
                </a:cubicBezTo>
                <a:cubicBezTo>
                  <a:pt x="951547" y="1148715"/>
                  <a:pt x="949642" y="1154430"/>
                  <a:pt x="946785" y="1160145"/>
                </a:cubicBezTo>
                <a:cubicBezTo>
                  <a:pt x="943928" y="1165860"/>
                  <a:pt x="941070" y="1172528"/>
                  <a:pt x="937260" y="1178243"/>
                </a:cubicBezTo>
                <a:cubicBezTo>
                  <a:pt x="933450" y="1184910"/>
                  <a:pt x="928688" y="1190625"/>
                  <a:pt x="924878" y="1197293"/>
                </a:cubicBezTo>
                <a:lnTo>
                  <a:pt x="913447" y="1210628"/>
                </a:lnTo>
                <a:lnTo>
                  <a:pt x="911542" y="1212533"/>
                </a:lnTo>
                <a:lnTo>
                  <a:pt x="910590" y="1213485"/>
                </a:lnTo>
                <a:cubicBezTo>
                  <a:pt x="911542" y="1212533"/>
                  <a:pt x="908685" y="1215390"/>
                  <a:pt x="908685" y="1215390"/>
                </a:cubicBezTo>
                <a:lnTo>
                  <a:pt x="904875" y="1219200"/>
                </a:lnTo>
                <a:lnTo>
                  <a:pt x="897255" y="1225868"/>
                </a:lnTo>
                <a:cubicBezTo>
                  <a:pt x="894397" y="1227773"/>
                  <a:pt x="892492" y="1230630"/>
                  <a:pt x="889635" y="1232535"/>
                </a:cubicBezTo>
                <a:lnTo>
                  <a:pt x="881063" y="1238250"/>
                </a:lnTo>
                <a:cubicBezTo>
                  <a:pt x="875347" y="1242060"/>
                  <a:pt x="869632" y="1245870"/>
                  <a:pt x="863917" y="1248728"/>
                </a:cubicBezTo>
                <a:cubicBezTo>
                  <a:pt x="851535" y="1255395"/>
                  <a:pt x="839153" y="1260158"/>
                  <a:pt x="826770" y="1264920"/>
                </a:cubicBezTo>
                <a:lnTo>
                  <a:pt x="808672" y="1270635"/>
                </a:lnTo>
                <a:cubicBezTo>
                  <a:pt x="802957" y="1272540"/>
                  <a:pt x="796290" y="1273493"/>
                  <a:pt x="790575" y="1274445"/>
                </a:cubicBezTo>
                <a:cubicBezTo>
                  <a:pt x="741997" y="1283970"/>
                  <a:pt x="696278" y="1287780"/>
                  <a:pt x="658178" y="1303020"/>
                </a:cubicBezTo>
                <a:cubicBezTo>
                  <a:pt x="653415" y="1304925"/>
                  <a:pt x="648653" y="1306830"/>
                  <a:pt x="644842" y="1308735"/>
                </a:cubicBezTo>
                <a:lnTo>
                  <a:pt x="638175" y="1311593"/>
                </a:lnTo>
                <a:cubicBezTo>
                  <a:pt x="636270" y="1312545"/>
                  <a:pt x="633413" y="1313498"/>
                  <a:pt x="632460" y="1315403"/>
                </a:cubicBezTo>
                <a:cubicBezTo>
                  <a:pt x="628650" y="1318260"/>
                  <a:pt x="625792" y="1320165"/>
                  <a:pt x="621982" y="1322070"/>
                </a:cubicBezTo>
                <a:lnTo>
                  <a:pt x="609600" y="1333500"/>
                </a:lnTo>
                <a:lnTo>
                  <a:pt x="606742" y="1336358"/>
                </a:lnTo>
                <a:cubicBezTo>
                  <a:pt x="609600" y="1334453"/>
                  <a:pt x="606742" y="1336358"/>
                  <a:pt x="607695" y="1335405"/>
                </a:cubicBezTo>
                <a:lnTo>
                  <a:pt x="606742" y="1336358"/>
                </a:lnTo>
                <a:lnTo>
                  <a:pt x="605790" y="1337310"/>
                </a:lnTo>
                <a:lnTo>
                  <a:pt x="601028" y="1343025"/>
                </a:lnTo>
                <a:lnTo>
                  <a:pt x="596265" y="1348740"/>
                </a:lnTo>
                <a:lnTo>
                  <a:pt x="592455" y="1354455"/>
                </a:lnTo>
                <a:cubicBezTo>
                  <a:pt x="586740" y="1362075"/>
                  <a:pt x="582930" y="1370648"/>
                  <a:pt x="579120" y="1379220"/>
                </a:cubicBezTo>
                <a:cubicBezTo>
                  <a:pt x="563880" y="1415415"/>
                  <a:pt x="559117" y="1457325"/>
                  <a:pt x="551497" y="1501140"/>
                </a:cubicBezTo>
                <a:cubicBezTo>
                  <a:pt x="547688" y="1523048"/>
                  <a:pt x="541972" y="1544955"/>
                  <a:pt x="533400" y="1567815"/>
                </a:cubicBezTo>
                <a:cubicBezTo>
                  <a:pt x="529590" y="1579245"/>
                  <a:pt x="523875" y="1589723"/>
                  <a:pt x="518160" y="1600200"/>
                </a:cubicBezTo>
                <a:cubicBezTo>
                  <a:pt x="511492" y="1610678"/>
                  <a:pt x="502920" y="1623060"/>
                  <a:pt x="497205" y="1629728"/>
                </a:cubicBezTo>
                <a:lnTo>
                  <a:pt x="492442" y="1635442"/>
                </a:lnTo>
                <a:lnTo>
                  <a:pt x="491490" y="1637348"/>
                </a:lnTo>
                <a:lnTo>
                  <a:pt x="490538" y="1638300"/>
                </a:lnTo>
                <a:cubicBezTo>
                  <a:pt x="489585" y="1639253"/>
                  <a:pt x="491490" y="1637348"/>
                  <a:pt x="488632" y="1640205"/>
                </a:cubicBezTo>
                <a:lnTo>
                  <a:pt x="484822" y="1643063"/>
                </a:lnTo>
                <a:cubicBezTo>
                  <a:pt x="480060" y="1646873"/>
                  <a:pt x="476250" y="1650683"/>
                  <a:pt x="471488" y="1654492"/>
                </a:cubicBezTo>
                <a:cubicBezTo>
                  <a:pt x="466725" y="1658303"/>
                  <a:pt x="461963" y="1661160"/>
                  <a:pt x="457200" y="1664970"/>
                </a:cubicBezTo>
                <a:lnTo>
                  <a:pt x="449580" y="1669733"/>
                </a:lnTo>
                <a:cubicBezTo>
                  <a:pt x="446722" y="1670685"/>
                  <a:pt x="444817" y="1672590"/>
                  <a:pt x="441960" y="1673542"/>
                </a:cubicBezTo>
                <a:cubicBezTo>
                  <a:pt x="421957" y="1684973"/>
                  <a:pt x="401003" y="1690688"/>
                  <a:pt x="380047" y="1696403"/>
                </a:cubicBezTo>
                <a:cubicBezTo>
                  <a:pt x="340042" y="1705928"/>
                  <a:pt x="302895" y="1709738"/>
                  <a:pt x="270510" y="1718310"/>
                </a:cubicBezTo>
                <a:cubicBezTo>
                  <a:pt x="261938" y="1720215"/>
                  <a:pt x="254317" y="1722120"/>
                  <a:pt x="246697" y="1724978"/>
                </a:cubicBezTo>
                <a:cubicBezTo>
                  <a:pt x="239077" y="1727835"/>
                  <a:pt x="232410" y="1729740"/>
                  <a:pt x="225742" y="1733550"/>
                </a:cubicBezTo>
                <a:cubicBezTo>
                  <a:pt x="220027" y="1737360"/>
                  <a:pt x="212407" y="1740217"/>
                  <a:pt x="207645" y="1743075"/>
                </a:cubicBezTo>
                <a:cubicBezTo>
                  <a:pt x="204788" y="1744980"/>
                  <a:pt x="202882" y="1745933"/>
                  <a:pt x="200025" y="1747838"/>
                </a:cubicBezTo>
                <a:cubicBezTo>
                  <a:pt x="197167" y="1749742"/>
                  <a:pt x="194310" y="1753553"/>
                  <a:pt x="190500" y="1755458"/>
                </a:cubicBezTo>
                <a:cubicBezTo>
                  <a:pt x="170497" y="1773555"/>
                  <a:pt x="158115" y="1795463"/>
                  <a:pt x="149542" y="1820228"/>
                </a:cubicBezTo>
                <a:cubicBezTo>
                  <a:pt x="140970" y="1844992"/>
                  <a:pt x="137160" y="1870710"/>
                  <a:pt x="133350" y="1895475"/>
                </a:cubicBezTo>
                <a:cubicBezTo>
                  <a:pt x="129540" y="1920240"/>
                  <a:pt x="124777" y="1944053"/>
                  <a:pt x="120015" y="1965960"/>
                </a:cubicBezTo>
                <a:cubicBezTo>
                  <a:pt x="115252" y="1987867"/>
                  <a:pt x="105727" y="2007870"/>
                  <a:pt x="97155" y="2025015"/>
                </a:cubicBezTo>
                <a:cubicBezTo>
                  <a:pt x="92392" y="2033588"/>
                  <a:pt x="86677" y="2042160"/>
                  <a:pt x="80963" y="2048828"/>
                </a:cubicBezTo>
                <a:cubicBezTo>
                  <a:pt x="76200" y="2053590"/>
                  <a:pt x="72390" y="2058353"/>
                  <a:pt x="68580" y="2063115"/>
                </a:cubicBezTo>
                <a:lnTo>
                  <a:pt x="67627" y="2065020"/>
                </a:lnTo>
                <a:lnTo>
                  <a:pt x="65722" y="2066925"/>
                </a:lnTo>
                <a:lnTo>
                  <a:pt x="65722" y="2066925"/>
                </a:lnTo>
                <a:lnTo>
                  <a:pt x="64770" y="2067878"/>
                </a:lnTo>
                <a:cubicBezTo>
                  <a:pt x="63817" y="2068830"/>
                  <a:pt x="61913" y="2069783"/>
                  <a:pt x="60960" y="2070735"/>
                </a:cubicBezTo>
                <a:cubicBezTo>
                  <a:pt x="58102" y="2072640"/>
                  <a:pt x="56197" y="2074545"/>
                  <a:pt x="54292" y="2076450"/>
                </a:cubicBezTo>
                <a:cubicBezTo>
                  <a:pt x="49530" y="2080260"/>
                  <a:pt x="47625" y="2082165"/>
                  <a:pt x="44767" y="2084070"/>
                </a:cubicBezTo>
                <a:cubicBezTo>
                  <a:pt x="40005" y="2087880"/>
                  <a:pt x="38100" y="2088833"/>
                  <a:pt x="38100" y="2088833"/>
                </a:cubicBezTo>
                <a:lnTo>
                  <a:pt x="0" y="2034540"/>
                </a:lnTo>
                <a:close/>
              </a:path>
            </a:pathLst>
          </a:custGeom>
          <a:solidFill>
            <a:schemeClr val="accent2">
              <a:lumMod val="75000"/>
              <a:alpha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14B4FA5-28E5-46D6-BB1C-5EB58F209DC9}"/>
              </a:ext>
            </a:extLst>
          </p:cNvPr>
          <p:cNvSpPr/>
          <p:nvPr userDrawn="1"/>
        </p:nvSpPr>
        <p:spPr>
          <a:xfrm>
            <a:off x="9955141" y="1564698"/>
            <a:ext cx="5419451" cy="5239753"/>
          </a:xfrm>
          <a:custGeom>
            <a:avLst/>
            <a:gdLst>
              <a:gd name="connsiteX0" fmla="*/ 0 w 2355532"/>
              <a:gd name="connsiteY0" fmla="*/ 2248853 h 2277427"/>
              <a:gd name="connsiteX1" fmla="*/ 4763 w 2355532"/>
              <a:gd name="connsiteY1" fmla="*/ 2239328 h 2277427"/>
              <a:gd name="connsiteX2" fmla="*/ 7620 w 2355532"/>
              <a:gd name="connsiteY2" fmla="*/ 2234565 h 2277427"/>
              <a:gd name="connsiteX3" fmla="*/ 12382 w 2355532"/>
              <a:gd name="connsiteY3" fmla="*/ 2226945 h 2277427"/>
              <a:gd name="connsiteX4" fmla="*/ 18097 w 2355532"/>
              <a:gd name="connsiteY4" fmla="*/ 2218372 h 2277427"/>
              <a:gd name="connsiteX5" fmla="*/ 24765 w 2355532"/>
              <a:gd name="connsiteY5" fmla="*/ 2209800 h 2277427"/>
              <a:gd name="connsiteX6" fmla="*/ 32385 w 2355532"/>
              <a:gd name="connsiteY6" fmla="*/ 2200275 h 2277427"/>
              <a:gd name="connsiteX7" fmla="*/ 37147 w 2355532"/>
              <a:gd name="connsiteY7" fmla="*/ 2195513 h 2277427"/>
              <a:gd name="connsiteX8" fmla="*/ 39052 w 2355532"/>
              <a:gd name="connsiteY8" fmla="*/ 2192655 h 2277427"/>
              <a:gd name="connsiteX9" fmla="*/ 40005 w 2355532"/>
              <a:gd name="connsiteY9" fmla="*/ 2191703 h 2277427"/>
              <a:gd name="connsiteX10" fmla="*/ 40957 w 2355532"/>
              <a:gd name="connsiteY10" fmla="*/ 2190750 h 2277427"/>
              <a:gd name="connsiteX11" fmla="*/ 42863 w 2355532"/>
              <a:gd name="connsiteY11" fmla="*/ 2188845 h 2277427"/>
              <a:gd name="connsiteX12" fmla="*/ 52388 w 2355532"/>
              <a:gd name="connsiteY12" fmla="*/ 2180272 h 2277427"/>
              <a:gd name="connsiteX13" fmla="*/ 57150 w 2355532"/>
              <a:gd name="connsiteY13" fmla="*/ 2175510 h 2277427"/>
              <a:gd name="connsiteX14" fmla="*/ 63817 w 2355532"/>
              <a:gd name="connsiteY14" fmla="*/ 2170747 h 2277427"/>
              <a:gd name="connsiteX15" fmla="*/ 79057 w 2355532"/>
              <a:gd name="connsiteY15" fmla="*/ 2160270 h 2277427"/>
              <a:gd name="connsiteX16" fmla="*/ 95250 w 2355532"/>
              <a:gd name="connsiteY16" fmla="*/ 2151697 h 2277427"/>
              <a:gd name="connsiteX17" fmla="*/ 112395 w 2355532"/>
              <a:gd name="connsiteY17" fmla="*/ 2144078 h 2277427"/>
              <a:gd name="connsiteX18" fmla="*/ 121920 w 2355532"/>
              <a:gd name="connsiteY18" fmla="*/ 2140268 h 2277427"/>
              <a:gd name="connsiteX19" fmla="*/ 131445 w 2355532"/>
              <a:gd name="connsiteY19" fmla="*/ 2137410 h 2277427"/>
              <a:gd name="connsiteX20" fmla="*/ 213360 w 2355532"/>
              <a:gd name="connsiteY20" fmla="*/ 2119313 h 2277427"/>
              <a:gd name="connsiteX21" fmla="*/ 299085 w 2355532"/>
              <a:gd name="connsiteY21" fmla="*/ 2097405 h 2277427"/>
              <a:gd name="connsiteX22" fmla="*/ 336232 w 2355532"/>
              <a:gd name="connsiteY22" fmla="*/ 2074545 h 2277427"/>
              <a:gd name="connsiteX23" fmla="*/ 340042 w 2355532"/>
              <a:gd name="connsiteY23" fmla="*/ 2070735 h 2277427"/>
              <a:gd name="connsiteX24" fmla="*/ 341947 w 2355532"/>
              <a:gd name="connsiteY24" fmla="*/ 2068830 h 2277427"/>
              <a:gd name="connsiteX25" fmla="*/ 342900 w 2355532"/>
              <a:gd name="connsiteY25" fmla="*/ 2068830 h 2277427"/>
              <a:gd name="connsiteX26" fmla="*/ 341947 w 2355532"/>
              <a:gd name="connsiteY26" fmla="*/ 2069783 h 2277427"/>
              <a:gd name="connsiteX27" fmla="*/ 342900 w 2355532"/>
              <a:gd name="connsiteY27" fmla="*/ 2068830 h 2277427"/>
              <a:gd name="connsiteX28" fmla="*/ 352425 w 2355532"/>
              <a:gd name="connsiteY28" fmla="*/ 2058353 h 2277427"/>
              <a:gd name="connsiteX29" fmla="*/ 359092 w 2355532"/>
              <a:gd name="connsiteY29" fmla="*/ 2048828 h 2277427"/>
              <a:gd name="connsiteX30" fmla="*/ 364807 w 2355532"/>
              <a:gd name="connsiteY30" fmla="*/ 2040255 h 2277427"/>
              <a:gd name="connsiteX31" fmla="*/ 383857 w 2355532"/>
              <a:gd name="connsiteY31" fmla="*/ 1992630 h 2277427"/>
              <a:gd name="connsiteX32" fmla="*/ 396240 w 2355532"/>
              <a:gd name="connsiteY32" fmla="*/ 1934528 h 2277427"/>
              <a:gd name="connsiteX33" fmla="*/ 410527 w 2355532"/>
              <a:gd name="connsiteY33" fmla="*/ 1869758 h 2277427"/>
              <a:gd name="connsiteX34" fmla="*/ 440055 w 2355532"/>
              <a:gd name="connsiteY34" fmla="*/ 1802130 h 2277427"/>
              <a:gd name="connsiteX35" fmla="*/ 451485 w 2355532"/>
              <a:gd name="connsiteY35" fmla="*/ 1785937 h 2277427"/>
              <a:gd name="connsiteX36" fmla="*/ 464820 w 2355532"/>
              <a:gd name="connsiteY36" fmla="*/ 1770697 h 2277427"/>
              <a:gd name="connsiteX37" fmla="*/ 466725 w 2355532"/>
              <a:gd name="connsiteY37" fmla="*/ 1768793 h 2277427"/>
              <a:gd name="connsiteX38" fmla="*/ 468630 w 2355532"/>
              <a:gd name="connsiteY38" fmla="*/ 1766887 h 2277427"/>
              <a:gd name="connsiteX39" fmla="*/ 469582 w 2355532"/>
              <a:gd name="connsiteY39" fmla="*/ 1765935 h 2277427"/>
              <a:gd name="connsiteX40" fmla="*/ 472440 w 2355532"/>
              <a:gd name="connsiteY40" fmla="*/ 1763078 h 2277427"/>
              <a:gd name="connsiteX41" fmla="*/ 479107 w 2355532"/>
              <a:gd name="connsiteY41" fmla="*/ 1757362 h 2277427"/>
              <a:gd name="connsiteX42" fmla="*/ 485775 w 2355532"/>
              <a:gd name="connsiteY42" fmla="*/ 1751648 h 2277427"/>
              <a:gd name="connsiteX43" fmla="*/ 494347 w 2355532"/>
              <a:gd name="connsiteY43" fmla="*/ 1745933 h 2277427"/>
              <a:gd name="connsiteX44" fmla="*/ 502920 w 2355532"/>
              <a:gd name="connsiteY44" fmla="*/ 1740218 h 2277427"/>
              <a:gd name="connsiteX45" fmla="*/ 511492 w 2355532"/>
              <a:gd name="connsiteY45" fmla="*/ 1735455 h 2277427"/>
              <a:gd name="connsiteX46" fmla="*/ 529590 w 2355532"/>
              <a:gd name="connsiteY46" fmla="*/ 1726883 h 2277427"/>
              <a:gd name="connsiteX47" fmla="*/ 547688 w 2355532"/>
              <a:gd name="connsiteY47" fmla="*/ 1720215 h 2277427"/>
              <a:gd name="connsiteX48" fmla="*/ 566738 w 2355532"/>
              <a:gd name="connsiteY48" fmla="*/ 1714500 h 2277427"/>
              <a:gd name="connsiteX49" fmla="*/ 708660 w 2355532"/>
              <a:gd name="connsiteY49" fmla="*/ 1683068 h 2277427"/>
              <a:gd name="connsiteX50" fmla="*/ 764857 w 2355532"/>
              <a:gd name="connsiteY50" fmla="*/ 1650683 h 2277427"/>
              <a:gd name="connsiteX51" fmla="*/ 767715 w 2355532"/>
              <a:gd name="connsiteY51" fmla="*/ 1647825 h 2277427"/>
              <a:gd name="connsiteX52" fmla="*/ 767715 w 2355532"/>
              <a:gd name="connsiteY52" fmla="*/ 1648778 h 2277427"/>
              <a:gd name="connsiteX53" fmla="*/ 768667 w 2355532"/>
              <a:gd name="connsiteY53" fmla="*/ 1647825 h 2277427"/>
              <a:gd name="connsiteX54" fmla="*/ 770572 w 2355532"/>
              <a:gd name="connsiteY54" fmla="*/ 1645920 h 2277427"/>
              <a:gd name="connsiteX55" fmla="*/ 777240 w 2355532"/>
              <a:gd name="connsiteY55" fmla="*/ 1638300 h 2277427"/>
              <a:gd name="connsiteX56" fmla="*/ 782955 w 2355532"/>
              <a:gd name="connsiteY56" fmla="*/ 1631633 h 2277427"/>
              <a:gd name="connsiteX57" fmla="*/ 786765 w 2355532"/>
              <a:gd name="connsiteY57" fmla="*/ 1625918 h 2277427"/>
              <a:gd name="connsiteX58" fmla="*/ 790575 w 2355532"/>
              <a:gd name="connsiteY58" fmla="*/ 1620203 h 2277427"/>
              <a:gd name="connsiteX59" fmla="*/ 794385 w 2355532"/>
              <a:gd name="connsiteY59" fmla="*/ 1612583 h 2277427"/>
              <a:gd name="connsiteX60" fmla="*/ 798195 w 2355532"/>
              <a:gd name="connsiteY60" fmla="*/ 1604962 h 2277427"/>
              <a:gd name="connsiteX61" fmla="*/ 801053 w 2355532"/>
              <a:gd name="connsiteY61" fmla="*/ 1597343 h 2277427"/>
              <a:gd name="connsiteX62" fmla="*/ 837247 w 2355532"/>
              <a:gd name="connsiteY62" fmla="*/ 1444943 h 2277427"/>
              <a:gd name="connsiteX63" fmla="*/ 876300 w 2355532"/>
              <a:gd name="connsiteY63" fmla="*/ 1363980 h 2277427"/>
              <a:gd name="connsiteX64" fmla="*/ 883920 w 2355532"/>
              <a:gd name="connsiteY64" fmla="*/ 1355408 h 2277427"/>
              <a:gd name="connsiteX65" fmla="*/ 887730 w 2355532"/>
              <a:gd name="connsiteY65" fmla="*/ 1350645 h 2277427"/>
              <a:gd name="connsiteX66" fmla="*/ 889635 w 2355532"/>
              <a:gd name="connsiteY66" fmla="*/ 1348740 h 2277427"/>
              <a:gd name="connsiteX67" fmla="*/ 890588 w 2355532"/>
              <a:gd name="connsiteY67" fmla="*/ 1347787 h 2277427"/>
              <a:gd name="connsiteX68" fmla="*/ 892492 w 2355532"/>
              <a:gd name="connsiteY68" fmla="*/ 1345883 h 2277427"/>
              <a:gd name="connsiteX69" fmla="*/ 907732 w 2355532"/>
              <a:gd name="connsiteY69" fmla="*/ 1332548 h 2277427"/>
              <a:gd name="connsiteX70" fmla="*/ 928688 w 2355532"/>
              <a:gd name="connsiteY70" fmla="*/ 1318260 h 2277427"/>
              <a:gd name="connsiteX71" fmla="*/ 949642 w 2355532"/>
              <a:gd name="connsiteY71" fmla="*/ 1307783 h 2277427"/>
              <a:gd name="connsiteX72" fmla="*/ 1034415 w 2355532"/>
              <a:gd name="connsiteY72" fmla="*/ 1283970 h 2277427"/>
              <a:gd name="connsiteX73" fmla="*/ 1114425 w 2355532"/>
              <a:gd name="connsiteY73" fmla="*/ 1267778 h 2277427"/>
              <a:gd name="connsiteX74" fmla="*/ 1180148 w 2355532"/>
              <a:gd name="connsiteY74" fmla="*/ 1237298 h 2277427"/>
              <a:gd name="connsiteX75" fmla="*/ 1186815 w 2355532"/>
              <a:gd name="connsiteY75" fmla="*/ 1231583 h 2277427"/>
              <a:gd name="connsiteX76" fmla="*/ 1189673 w 2355532"/>
              <a:gd name="connsiteY76" fmla="*/ 1228725 h 2277427"/>
              <a:gd name="connsiteX77" fmla="*/ 1191578 w 2355532"/>
              <a:gd name="connsiteY77" fmla="*/ 1226820 h 2277427"/>
              <a:gd name="connsiteX78" fmla="*/ 1192530 w 2355532"/>
              <a:gd name="connsiteY78" fmla="*/ 1225868 h 2277427"/>
              <a:gd name="connsiteX79" fmla="*/ 1192530 w 2355532"/>
              <a:gd name="connsiteY79" fmla="*/ 1225868 h 2277427"/>
              <a:gd name="connsiteX80" fmla="*/ 1205865 w 2355532"/>
              <a:gd name="connsiteY80" fmla="*/ 1209675 h 2277427"/>
              <a:gd name="connsiteX81" fmla="*/ 1214438 w 2355532"/>
              <a:gd name="connsiteY81" fmla="*/ 1196340 h 2277427"/>
              <a:gd name="connsiteX82" fmla="*/ 1223010 w 2355532"/>
              <a:gd name="connsiteY82" fmla="*/ 1180148 h 2277427"/>
              <a:gd name="connsiteX83" fmla="*/ 1243965 w 2355532"/>
              <a:gd name="connsiteY83" fmla="*/ 1105853 h 2277427"/>
              <a:gd name="connsiteX84" fmla="*/ 1261110 w 2355532"/>
              <a:gd name="connsiteY84" fmla="*/ 1022032 h 2277427"/>
              <a:gd name="connsiteX85" fmla="*/ 1301115 w 2355532"/>
              <a:gd name="connsiteY85" fmla="*/ 939165 h 2277427"/>
              <a:gd name="connsiteX86" fmla="*/ 1308735 w 2355532"/>
              <a:gd name="connsiteY86" fmla="*/ 929640 h 2277427"/>
              <a:gd name="connsiteX87" fmla="*/ 1312545 w 2355532"/>
              <a:gd name="connsiteY87" fmla="*/ 924878 h 2277427"/>
              <a:gd name="connsiteX88" fmla="*/ 1314450 w 2355532"/>
              <a:gd name="connsiteY88" fmla="*/ 922973 h 2277427"/>
              <a:gd name="connsiteX89" fmla="*/ 1317307 w 2355532"/>
              <a:gd name="connsiteY89" fmla="*/ 920115 h 2277427"/>
              <a:gd name="connsiteX90" fmla="*/ 1333500 w 2355532"/>
              <a:gd name="connsiteY90" fmla="*/ 906780 h 2277427"/>
              <a:gd name="connsiteX91" fmla="*/ 1354455 w 2355532"/>
              <a:gd name="connsiteY91" fmla="*/ 892493 h 2277427"/>
              <a:gd name="connsiteX92" fmla="*/ 1375410 w 2355532"/>
              <a:gd name="connsiteY92" fmla="*/ 882015 h 2277427"/>
              <a:gd name="connsiteX93" fmla="*/ 1459230 w 2355532"/>
              <a:gd name="connsiteY93" fmla="*/ 858203 h 2277427"/>
              <a:gd name="connsiteX94" fmla="*/ 1537335 w 2355532"/>
              <a:gd name="connsiteY94" fmla="*/ 842962 h 2277427"/>
              <a:gd name="connsiteX95" fmla="*/ 1601153 w 2355532"/>
              <a:gd name="connsiteY95" fmla="*/ 814387 h 2277427"/>
              <a:gd name="connsiteX96" fmla="*/ 1613535 w 2355532"/>
              <a:gd name="connsiteY96" fmla="*/ 803910 h 2277427"/>
              <a:gd name="connsiteX97" fmla="*/ 1615440 w 2355532"/>
              <a:gd name="connsiteY97" fmla="*/ 802957 h 2277427"/>
              <a:gd name="connsiteX98" fmla="*/ 1616392 w 2355532"/>
              <a:gd name="connsiteY98" fmla="*/ 802005 h 2277427"/>
              <a:gd name="connsiteX99" fmla="*/ 1616392 w 2355532"/>
              <a:gd name="connsiteY99" fmla="*/ 802005 h 2277427"/>
              <a:gd name="connsiteX100" fmla="*/ 1619250 w 2355532"/>
              <a:gd name="connsiteY100" fmla="*/ 798195 h 2277427"/>
              <a:gd name="connsiteX101" fmla="*/ 1625917 w 2355532"/>
              <a:gd name="connsiteY101" fmla="*/ 790575 h 2277427"/>
              <a:gd name="connsiteX102" fmla="*/ 1635442 w 2355532"/>
              <a:gd name="connsiteY102" fmla="*/ 777240 h 2277427"/>
              <a:gd name="connsiteX103" fmla="*/ 1643063 w 2355532"/>
              <a:gd name="connsiteY103" fmla="*/ 762953 h 2277427"/>
              <a:gd name="connsiteX104" fmla="*/ 1678305 w 2355532"/>
              <a:gd name="connsiteY104" fmla="*/ 620078 h 2277427"/>
              <a:gd name="connsiteX105" fmla="*/ 1704975 w 2355532"/>
              <a:gd name="connsiteY105" fmla="*/ 542925 h 2277427"/>
              <a:gd name="connsiteX106" fmla="*/ 1716405 w 2355532"/>
              <a:gd name="connsiteY106" fmla="*/ 524828 h 2277427"/>
              <a:gd name="connsiteX107" fmla="*/ 1722120 w 2355532"/>
              <a:gd name="connsiteY107" fmla="*/ 516255 h 2277427"/>
              <a:gd name="connsiteX108" fmla="*/ 1728788 w 2355532"/>
              <a:gd name="connsiteY108" fmla="*/ 508635 h 2277427"/>
              <a:gd name="connsiteX109" fmla="*/ 1735455 w 2355532"/>
              <a:gd name="connsiteY109" fmla="*/ 501015 h 2277427"/>
              <a:gd name="connsiteX110" fmla="*/ 1737360 w 2355532"/>
              <a:gd name="connsiteY110" fmla="*/ 499110 h 2277427"/>
              <a:gd name="connsiteX111" fmla="*/ 1739265 w 2355532"/>
              <a:gd name="connsiteY111" fmla="*/ 497205 h 2277427"/>
              <a:gd name="connsiteX112" fmla="*/ 1740217 w 2355532"/>
              <a:gd name="connsiteY112" fmla="*/ 496253 h 2277427"/>
              <a:gd name="connsiteX113" fmla="*/ 1744028 w 2355532"/>
              <a:gd name="connsiteY113" fmla="*/ 493395 h 2277427"/>
              <a:gd name="connsiteX114" fmla="*/ 1750695 w 2355532"/>
              <a:gd name="connsiteY114" fmla="*/ 487680 h 2277427"/>
              <a:gd name="connsiteX115" fmla="*/ 1758315 w 2355532"/>
              <a:gd name="connsiteY115" fmla="*/ 481965 h 2277427"/>
              <a:gd name="connsiteX116" fmla="*/ 1776413 w 2355532"/>
              <a:gd name="connsiteY116" fmla="*/ 469582 h 2277427"/>
              <a:gd name="connsiteX117" fmla="*/ 1794510 w 2355532"/>
              <a:gd name="connsiteY117" fmla="*/ 460057 h 2277427"/>
              <a:gd name="connsiteX118" fmla="*/ 1830705 w 2355532"/>
              <a:gd name="connsiteY118" fmla="*/ 446723 h 2277427"/>
              <a:gd name="connsiteX119" fmla="*/ 1900238 w 2355532"/>
              <a:gd name="connsiteY119" fmla="*/ 431482 h 2277427"/>
              <a:gd name="connsiteX120" fmla="*/ 1963103 w 2355532"/>
              <a:gd name="connsiteY120" fmla="*/ 418148 h 2277427"/>
              <a:gd name="connsiteX121" fmla="*/ 2014538 w 2355532"/>
              <a:gd name="connsiteY121" fmla="*/ 396240 h 2277427"/>
              <a:gd name="connsiteX122" fmla="*/ 2025015 w 2355532"/>
              <a:gd name="connsiteY122" fmla="*/ 388620 h 2277427"/>
              <a:gd name="connsiteX123" fmla="*/ 2034540 w 2355532"/>
              <a:gd name="connsiteY123" fmla="*/ 380048 h 2277427"/>
              <a:gd name="connsiteX124" fmla="*/ 2036445 w 2355532"/>
              <a:gd name="connsiteY124" fmla="*/ 378142 h 2277427"/>
              <a:gd name="connsiteX125" fmla="*/ 2037398 w 2355532"/>
              <a:gd name="connsiteY125" fmla="*/ 377190 h 2277427"/>
              <a:gd name="connsiteX126" fmla="*/ 2036445 w 2355532"/>
              <a:gd name="connsiteY126" fmla="*/ 378142 h 2277427"/>
              <a:gd name="connsiteX127" fmla="*/ 2037398 w 2355532"/>
              <a:gd name="connsiteY127" fmla="*/ 377190 h 2277427"/>
              <a:gd name="connsiteX128" fmla="*/ 2042160 w 2355532"/>
              <a:gd name="connsiteY128" fmla="*/ 371475 h 2277427"/>
              <a:gd name="connsiteX129" fmla="*/ 2046923 w 2355532"/>
              <a:gd name="connsiteY129" fmla="*/ 365760 h 2277427"/>
              <a:gd name="connsiteX130" fmla="*/ 2050732 w 2355532"/>
              <a:gd name="connsiteY130" fmla="*/ 360045 h 2277427"/>
              <a:gd name="connsiteX131" fmla="*/ 2072640 w 2355532"/>
              <a:gd name="connsiteY131" fmla="*/ 317182 h 2277427"/>
              <a:gd name="connsiteX132" fmla="*/ 2085023 w 2355532"/>
              <a:gd name="connsiteY132" fmla="*/ 266700 h 2277427"/>
              <a:gd name="connsiteX133" fmla="*/ 2094548 w 2355532"/>
              <a:gd name="connsiteY133" fmla="*/ 215265 h 2277427"/>
              <a:gd name="connsiteX134" fmla="*/ 2125980 w 2355532"/>
              <a:gd name="connsiteY134" fmla="*/ 116205 h 2277427"/>
              <a:gd name="connsiteX135" fmla="*/ 2139315 w 2355532"/>
              <a:gd name="connsiteY135" fmla="*/ 95250 h 2277427"/>
              <a:gd name="connsiteX136" fmla="*/ 2154555 w 2355532"/>
              <a:gd name="connsiteY136" fmla="*/ 77152 h 2277427"/>
              <a:gd name="connsiteX137" fmla="*/ 2156460 w 2355532"/>
              <a:gd name="connsiteY137" fmla="*/ 75248 h 2277427"/>
              <a:gd name="connsiteX138" fmla="*/ 2157413 w 2355532"/>
              <a:gd name="connsiteY138" fmla="*/ 74295 h 2277427"/>
              <a:gd name="connsiteX139" fmla="*/ 2159317 w 2355532"/>
              <a:gd name="connsiteY139" fmla="*/ 72390 h 2277427"/>
              <a:gd name="connsiteX140" fmla="*/ 2160270 w 2355532"/>
              <a:gd name="connsiteY140" fmla="*/ 71438 h 2277427"/>
              <a:gd name="connsiteX141" fmla="*/ 2164080 w 2355532"/>
              <a:gd name="connsiteY141" fmla="*/ 68580 h 2277427"/>
              <a:gd name="connsiteX142" fmla="*/ 2171700 w 2355532"/>
              <a:gd name="connsiteY142" fmla="*/ 61913 h 2277427"/>
              <a:gd name="connsiteX143" fmla="*/ 2179320 w 2355532"/>
              <a:gd name="connsiteY143" fmla="*/ 55245 h 2277427"/>
              <a:gd name="connsiteX144" fmla="*/ 2188845 w 2355532"/>
              <a:gd name="connsiteY144" fmla="*/ 48577 h 2277427"/>
              <a:gd name="connsiteX145" fmla="*/ 2225040 w 2355532"/>
              <a:gd name="connsiteY145" fmla="*/ 29527 h 2277427"/>
              <a:gd name="connsiteX146" fmla="*/ 2241233 w 2355532"/>
              <a:gd name="connsiteY146" fmla="*/ 23813 h 2277427"/>
              <a:gd name="connsiteX147" fmla="*/ 2256473 w 2355532"/>
              <a:gd name="connsiteY147" fmla="*/ 19050 h 2277427"/>
              <a:gd name="connsiteX148" fmla="*/ 2306003 w 2355532"/>
              <a:gd name="connsiteY148" fmla="*/ 7620 h 2277427"/>
              <a:gd name="connsiteX149" fmla="*/ 2335530 w 2355532"/>
              <a:gd name="connsiteY149" fmla="*/ 1905 h 2277427"/>
              <a:gd name="connsiteX150" fmla="*/ 2345055 w 2355532"/>
              <a:gd name="connsiteY150" fmla="*/ 0 h 2277427"/>
              <a:gd name="connsiteX151" fmla="*/ 2355533 w 2355532"/>
              <a:gd name="connsiteY151" fmla="*/ 59055 h 2277427"/>
              <a:gd name="connsiteX152" fmla="*/ 2345055 w 2355532"/>
              <a:gd name="connsiteY152" fmla="*/ 60960 h 2277427"/>
              <a:gd name="connsiteX153" fmla="*/ 2315528 w 2355532"/>
              <a:gd name="connsiteY153" fmla="*/ 65723 h 2277427"/>
              <a:gd name="connsiteX154" fmla="*/ 2270760 w 2355532"/>
              <a:gd name="connsiteY154" fmla="*/ 75248 h 2277427"/>
              <a:gd name="connsiteX155" fmla="*/ 2258378 w 2355532"/>
              <a:gd name="connsiteY155" fmla="*/ 79057 h 2277427"/>
              <a:gd name="connsiteX156" fmla="*/ 2245042 w 2355532"/>
              <a:gd name="connsiteY156" fmla="*/ 83820 h 2277427"/>
              <a:gd name="connsiteX157" fmla="*/ 2220278 w 2355532"/>
              <a:gd name="connsiteY157" fmla="*/ 96202 h 2277427"/>
              <a:gd name="connsiteX158" fmla="*/ 2214563 w 2355532"/>
              <a:gd name="connsiteY158" fmla="*/ 100013 h 2277427"/>
              <a:gd name="connsiteX159" fmla="*/ 2206942 w 2355532"/>
              <a:gd name="connsiteY159" fmla="*/ 105727 h 2277427"/>
              <a:gd name="connsiteX160" fmla="*/ 2199323 w 2355532"/>
              <a:gd name="connsiteY160" fmla="*/ 112395 h 2277427"/>
              <a:gd name="connsiteX161" fmla="*/ 2195513 w 2355532"/>
              <a:gd name="connsiteY161" fmla="*/ 115252 h 2277427"/>
              <a:gd name="connsiteX162" fmla="*/ 2194560 w 2355532"/>
              <a:gd name="connsiteY162" fmla="*/ 116205 h 2277427"/>
              <a:gd name="connsiteX163" fmla="*/ 2195513 w 2355532"/>
              <a:gd name="connsiteY163" fmla="*/ 115252 h 2277427"/>
              <a:gd name="connsiteX164" fmla="*/ 2195513 w 2355532"/>
              <a:gd name="connsiteY164" fmla="*/ 115252 h 2277427"/>
              <a:gd name="connsiteX165" fmla="*/ 2194560 w 2355532"/>
              <a:gd name="connsiteY165" fmla="*/ 117157 h 2277427"/>
              <a:gd name="connsiteX166" fmla="*/ 2183130 w 2355532"/>
              <a:gd name="connsiteY166" fmla="*/ 130492 h 2277427"/>
              <a:gd name="connsiteX167" fmla="*/ 2173605 w 2355532"/>
              <a:gd name="connsiteY167" fmla="*/ 145732 h 2277427"/>
              <a:gd name="connsiteX168" fmla="*/ 2147888 w 2355532"/>
              <a:gd name="connsiteY168" fmla="*/ 227648 h 2277427"/>
              <a:gd name="connsiteX169" fmla="*/ 2139315 w 2355532"/>
              <a:gd name="connsiteY169" fmla="*/ 280035 h 2277427"/>
              <a:gd name="connsiteX170" fmla="*/ 2125028 w 2355532"/>
              <a:gd name="connsiteY170" fmla="*/ 338138 h 2277427"/>
              <a:gd name="connsiteX171" fmla="*/ 2112645 w 2355532"/>
              <a:gd name="connsiteY171" fmla="*/ 368617 h 2277427"/>
              <a:gd name="connsiteX172" fmla="*/ 2104073 w 2355532"/>
              <a:gd name="connsiteY172" fmla="*/ 383857 h 2277427"/>
              <a:gd name="connsiteX173" fmla="*/ 2093595 w 2355532"/>
              <a:gd name="connsiteY173" fmla="*/ 399098 h 2277427"/>
              <a:gd name="connsiteX174" fmla="*/ 2088832 w 2355532"/>
              <a:gd name="connsiteY174" fmla="*/ 405765 h 2277427"/>
              <a:gd name="connsiteX175" fmla="*/ 2084070 w 2355532"/>
              <a:gd name="connsiteY175" fmla="*/ 411480 h 2277427"/>
              <a:gd name="connsiteX176" fmla="*/ 2079307 w 2355532"/>
              <a:gd name="connsiteY176" fmla="*/ 417195 h 2277427"/>
              <a:gd name="connsiteX177" fmla="*/ 2078355 w 2355532"/>
              <a:gd name="connsiteY177" fmla="*/ 418148 h 2277427"/>
              <a:gd name="connsiteX178" fmla="*/ 2076450 w 2355532"/>
              <a:gd name="connsiteY178" fmla="*/ 420053 h 2277427"/>
              <a:gd name="connsiteX179" fmla="*/ 2074545 w 2355532"/>
              <a:gd name="connsiteY179" fmla="*/ 421957 h 2277427"/>
              <a:gd name="connsiteX180" fmla="*/ 2070735 w 2355532"/>
              <a:gd name="connsiteY180" fmla="*/ 424815 h 2277427"/>
              <a:gd name="connsiteX181" fmla="*/ 2056448 w 2355532"/>
              <a:gd name="connsiteY181" fmla="*/ 436245 h 2277427"/>
              <a:gd name="connsiteX182" fmla="*/ 2041207 w 2355532"/>
              <a:gd name="connsiteY182" fmla="*/ 446723 h 2277427"/>
              <a:gd name="connsiteX183" fmla="*/ 1974532 w 2355532"/>
              <a:gd name="connsiteY183" fmla="*/ 474345 h 2277427"/>
              <a:gd name="connsiteX184" fmla="*/ 1906905 w 2355532"/>
              <a:gd name="connsiteY184" fmla="*/ 487680 h 2277427"/>
              <a:gd name="connsiteX185" fmla="*/ 1842135 w 2355532"/>
              <a:gd name="connsiteY185" fmla="*/ 501015 h 2277427"/>
              <a:gd name="connsiteX186" fmla="*/ 1812607 w 2355532"/>
              <a:gd name="connsiteY186" fmla="*/ 511492 h 2277427"/>
              <a:gd name="connsiteX187" fmla="*/ 1799273 w 2355532"/>
              <a:gd name="connsiteY187" fmla="*/ 518160 h 2277427"/>
              <a:gd name="connsiteX188" fmla="*/ 1787842 w 2355532"/>
              <a:gd name="connsiteY188" fmla="*/ 525780 h 2277427"/>
              <a:gd name="connsiteX189" fmla="*/ 1781175 w 2355532"/>
              <a:gd name="connsiteY189" fmla="*/ 530543 h 2277427"/>
              <a:gd name="connsiteX190" fmla="*/ 1774507 w 2355532"/>
              <a:gd name="connsiteY190" fmla="*/ 536257 h 2277427"/>
              <a:gd name="connsiteX191" fmla="*/ 1770698 w 2355532"/>
              <a:gd name="connsiteY191" fmla="*/ 539115 h 2277427"/>
              <a:gd name="connsiteX192" fmla="*/ 1769745 w 2355532"/>
              <a:gd name="connsiteY192" fmla="*/ 540068 h 2277427"/>
              <a:gd name="connsiteX193" fmla="*/ 1770698 w 2355532"/>
              <a:gd name="connsiteY193" fmla="*/ 540068 h 2277427"/>
              <a:gd name="connsiteX194" fmla="*/ 1769745 w 2355532"/>
              <a:gd name="connsiteY194" fmla="*/ 541973 h 2277427"/>
              <a:gd name="connsiteX195" fmla="*/ 1764982 w 2355532"/>
              <a:gd name="connsiteY195" fmla="*/ 547687 h 2277427"/>
              <a:gd name="connsiteX196" fmla="*/ 1760220 w 2355532"/>
              <a:gd name="connsiteY196" fmla="*/ 553403 h 2277427"/>
              <a:gd name="connsiteX197" fmla="*/ 1755457 w 2355532"/>
              <a:gd name="connsiteY197" fmla="*/ 560070 h 2277427"/>
              <a:gd name="connsiteX198" fmla="*/ 1746885 w 2355532"/>
              <a:gd name="connsiteY198" fmla="*/ 573405 h 2277427"/>
              <a:gd name="connsiteX199" fmla="*/ 1724978 w 2355532"/>
              <a:gd name="connsiteY199" fmla="*/ 637223 h 2277427"/>
              <a:gd name="connsiteX200" fmla="*/ 1710690 w 2355532"/>
              <a:gd name="connsiteY200" fmla="*/ 711518 h 2277427"/>
              <a:gd name="connsiteX201" fmla="*/ 1685925 w 2355532"/>
              <a:gd name="connsiteY201" fmla="*/ 791528 h 2277427"/>
              <a:gd name="connsiteX202" fmla="*/ 1674495 w 2355532"/>
              <a:gd name="connsiteY202" fmla="*/ 811530 h 2277427"/>
              <a:gd name="connsiteX203" fmla="*/ 1661160 w 2355532"/>
              <a:gd name="connsiteY203" fmla="*/ 830580 h 2277427"/>
              <a:gd name="connsiteX204" fmla="*/ 1654492 w 2355532"/>
              <a:gd name="connsiteY204" fmla="*/ 838200 h 2277427"/>
              <a:gd name="connsiteX205" fmla="*/ 1656398 w 2355532"/>
              <a:gd name="connsiteY205" fmla="*/ 834390 h 2277427"/>
              <a:gd name="connsiteX206" fmla="*/ 1654492 w 2355532"/>
              <a:gd name="connsiteY206" fmla="*/ 836295 h 2277427"/>
              <a:gd name="connsiteX207" fmla="*/ 1653540 w 2355532"/>
              <a:gd name="connsiteY207" fmla="*/ 837248 h 2277427"/>
              <a:gd name="connsiteX208" fmla="*/ 1651635 w 2355532"/>
              <a:gd name="connsiteY208" fmla="*/ 839153 h 2277427"/>
              <a:gd name="connsiteX209" fmla="*/ 1633538 w 2355532"/>
              <a:gd name="connsiteY209" fmla="*/ 854393 h 2277427"/>
              <a:gd name="connsiteX210" fmla="*/ 1551623 w 2355532"/>
              <a:gd name="connsiteY210" fmla="*/ 890587 h 2277427"/>
              <a:gd name="connsiteX211" fmla="*/ 1469707 w 2355532"/>
              <a:gd name="connsiteY211" fmla="*/ 905828 h 2277427"/>
              <a:gd name="connsiteX212" fmla="*/ 1396365 w 2355532"/>
              <a:gd name="connsiteY212" fmla="*/ 925830 h 2277427"/>
              <a:gd name="connsiteX213" fmla="*/ 1380173 w 2355532"/>
              <a:gd name="connsiteY213" fmla="*/ 933450 h 2277427"/>
              <a:gd name="connsiteX214" fmla="*/ 1366838 w 2355532"/>
              <a:gd name="connsiteY214" fmla="*/ 942023 h 2277427"/>
              <a:gd name="connsiteX215" fmla="*/ 1351598 w 2355532"/>
              <a:gd name="connsiteY215" fmla="*/ 955357 h 2277427"/>
              <a:gd name="connsiteX216" fmla="*/ 1350645 w 2355532"/>
              <a:gd name="connsiteY216" fmla="*/ 956310 h 2277427"/>
              <a:gd name="connsiteX217" fmla="*/ 1350645 w 2355532"/>
              <a:gd name="connsiteY217" fmla="*/ 956310 h 2277427"/>
              <a:gd name="connsiteX218" fmla="*/ 1348740 w 2355532"/>
              <a:gd name="connsiteY218" fmla="*/ 958215 h 2277427"/>
              <a:gd name="connsiteX219" fmla="*/ 1345882 w 2355532"/>
              <a:gd name="connsiteY219" fmla="*/ 961073 h 2277427"/>
              <a:gd name="connsiteX220" fmla="*/ 1340167 w 2355532"/>
              <a:gd name="connsiteY220" fmla="*/ 967740 h 2277427"/>
              <a:gd name="connsiteX221" fmla="*/ 1308735 w 2355532"/>
              <a:gd name="connsiteY221" fmla="*/ 1033462 h 2277427"/>
              <a:gd name="connsiteX222" fmla="*/ 1293495 w 2355532"/>
              <a:gd name="connsiteY222" fmla="*/ 1113473 h 2277427"/>
              <a:gd name="connsiteX223" fmla="*/ 1270635 w 2355532"/>
              <a:gd name="connsiteY223" fmla="*/ 1200150 h 2277427"/>
              <a:gd name="connsiteX224" fmla="*/ 1260157 w 2355532"/>
              <a:gd name="connsiteY224" fmla="*/ 1221105 h 2277427"/>
              <a:gd name="connsiteX225" fmla="*/ 1245870 w 2355532"/>
              <a:gd name="connsiteY225" fmla="*/ 1242060 h 2277427"/>
              <a:gd name="connsiteX226" fmla="*/ 1231582 w 2355532"/>
              <a:gd name="connsiteY226" fmla="*/ 1258253 h 2277427"/>
              <a:gd name="connsiteX227" fmla="*/ 1229678 w 2355532"/>
              <a:gd name="connsiteY227" fmla="*/ 1260158 h 2277427"/>
              <a:gd name="connsiteX228" fmla="*/ 1228725 w 2355532"/>
              <a:gd name="connsiteY228" fmla="*/ 1261110 h 2277427"/>
              <a:gd name="connsiteX229" fmla="*/ 1226820 w 2355532"/>
              <a:gd name="connsiteY229" fmla="*/ 1263015 h 2277427"/>
              <a:gd name="connsiteX230" fmla="*/ 1222057 w 2355532"/>
              <a:gd name="connsiteY230" fmla="*/ 1266825 h 2277427"/>
              <a:gd name="connsiteX231" fmla="*/ 1212532 w 2355532"/>
              <a:gd name="connsiteY231" fmla="*/ 1274445 h 2277427"/>
              <a:gd name="connsiteX232" fmla="*/ 1127760 w 2355532"/>
              <a:gd name="connsiteY232" fmla="*/ 1313498 h 2277427"/>
              <a:gd name="connsiteX233" fmla="*/ 1043940 w 2355532"/>
              <a:gd name="connsiteY233" fmla="*/ 1329690 h 2277427"/>
              <a:gd name="connsiteX234" fmla="*/ 969645 w 2355532"/>
              <a:gd name="connsiteY234" fmla="*/ 1349693 h 2277427"/>
              <a:gd name="connsiteX235" fmla="*/ 953453 w 2355532"/>
              <a:gd name="connsiteY235" fmla="*/ 1357312 h 2277427"/>
              <a:gd name="connsiteX236" fmla="*/ 940117 w 2355532"/>
              <a:gd name="connsiteY236" fmla="*/ 1365885 h 2277427"/>
              <a:gd name="connsiteX237" fmla="*/ 924878 w 2355532"/>
              <a:gd name="connsiteY237" fmla="*/ 1379220 h 2277427"/>
              <a:gd name="connsiteX238" fmla="*/ 924878 w 2355532"/>
              <a:gd name="connsiteY238" fmla="*/ 1379220 h 2277427"/>
              <a:gd name="connsiteX239" fmla="*/ 923925 w 2355532"/>
              <a:gd name="connsiteY239" fmla="*/ 1380173 h 2277427"/>
              <a:gd name="connsiteX240" fmla="*/ 922972 w 2355532"/>
              <a:gd name="connsiteY240" fmla="*/ 1382078 h 2277427"/>
              <a:gd name="connsiteX241" fmla="*/ 920115 w 2355532"/>
              <a:gd name="connsiteY241" fmla="*/ 1384935 h 2277427"/>
              <a:gd name="connsiteX242" fmla="*/ 914400 w 2355532"/>
              <a:gd name="connsiteY242" fmla="*/ 1391603 h 2277427"/>
              <a:gd name="connsiteX243" fmla="*/ 884872 w 2355532"/>
              <a:gd name="connsiteY243" fmla="*/ 1456373 h 2277427"/>
              <a:gd name="connsiteX244" fmla="*/ 849630 w 2355532"/>
              <a:gd name="connsiteY244" fmla="*/ 1614487 h 2277427"/>
              <a:gd name="connsiteX245" fmla="*/ 846772 w 2355532"/>
              <a:gd name="connsiteY245" fmla="*/ 1624965 h 2277427"/>
              <a:gd name="connsiteX246" fmla="*/ 842010 w 2355532"/>
              <a:gd name="connsiteY246" fmla="*/ 1634490 h 2277427"/>
              <a:gd name="connsiteX247" fmla="*/ 837247 w 2355532"/>
              <a:gd name="connsiteY247" fmla="*/ 1644015 h 2277427"/>
              <a:gd name="connsiteX248" fmla="*/ 830580 w 2355532"/>
              <a:gd name="connsiteY248" fmla="*/ 1654493 h 2277427"/>
              <a:gd name="connsiteX249" fmla="*/ 823913 w 2355532"/>
              <a:gd name="connsiteY249" fmla="*/ 1664018 h 2277427"/>
              <a:gd name="connsiteX250" fmla="*/ 817245 w 2355532"/>
              <a:gd name="connsiteY250" fmla="*/ 1671637 h 2277427"/>
              <a:gd name="connsiteX251" fmla="*/ 810578 w 2355532"/>
              <a:gd name="connsiteY251" fmla="*/ 1679258 h 2277427"/>
              <a:gd name="connsiteX252" fmla="*/ 808672 w 2355532"/>
              <a:gd name="connsiteY252" fmla="*/ 1682115 h 2277427"/>
              <a:gd name="connsiteX253" fmla="*/ 807720 w 2355532"/>
              <a:gd name="connsiteY253" fmla="*/ 1683068 h 2277427"/>
              <a:gd name="connsiteX254" fmla="*/ 805815 w 2355532"/>
              <a:gd name="connsiteY254" fmla="*/ 1684973 h 2277427"/>
              <a:gd name="connsiteX255" fmla="*/ 802005 w 2355532"/>
              <a:gd name="connsiteY255" fmla="*/ 1688783 h 2277427"/>
              <a:gd name="connsiteX256" fmla="*/ 727710 w 2355532"/>
              <a:gd name="connsiteY256" fmla="*/ 1732598 h 2277427"/>
              <a:gd name="connsiteX257" fmla="*/ 651510 w 2355532"/>
              <a:gd name="connsiteY257" fmla="*/ 1750695 h 2277427"/>
              <a:gd name="connsiteX258" fmla="*/ 581977 w 2355532"/>
              <a:gd name="connsiteY258" fmla="*/ 1764983 h 2277427"/>
              <a:gd name="connsiteX259" fmla="*/ 566738 w 2355532"/>
              <a:gd name="connsiteY259" fmla="*/ 1769745 h 2277427"/>
              <a:gd name="connsiteX260" fmla="*/ 551497 w 2355532"/>
              <a:gd name="connsiteY260" fmla="*/ 1775460 h 2277427"/>
              <a:gd name="connsiteX261" fmla="*/ 537210 w 2355532"/>
              <a:gd name="connsiteY261" fmla="*/ 1782128 h 2277427"/>
              <a:gd name="connsiteX262" fmla="*/ 524827 w 2355532"/>
              <a:gd name="connsiteY262" fmla="*/ 1789747 h 2277427"/>
              <a:gd name="connsiteX263" fmla="*/ 519113 w 2355532"/>
              <a:gd name="connsiteY263" fmla="*/ 1793558 h 2277427"/>
              <a:gd name="connsiteX264" fmla="*/ 512445 w 2355532"/>
              <a:gd name="connsiteY264" fmla="*/ 1799272 h 2277427"/>
              <a:gd name="connsiteX265" fmla="*/ 505777 w 2355532"/>
              <a:gd name="connsiteY265" fmla="*/ 1804987 h 2277427"/>
              <a:gd name="connsiteX266" fmla="*/ 502920 w 2355532"/>
              <a:gd name="connsiteY266" fmla="*/ 1807845 h 2277427"/>
              <a:gd name="connsiteX267" fmla="*/ 501967 w 2355532"/>
              <a:gd name="connsiteY267" fmla="*/ 1808797 h 2277427"/>
              <a:gd name="connsiteX268" fmla="*/ 502920 w 2355532"/>
              <a:gd name="connsiteY268" fmla="*/ 1807845 h 2277427"/>
              <a:gd name="connsiteX269" fmla="*/ 501967 w 2355532"/>
              <a:gd name="connsiteY269" fmla="*/ 1808797 h 2277427"/>
              <a:gd name="connsiteX270" fmla="*/ 492442 w 2355532"/>
              <a:gd name="connsiteY270" fmla="*/ 1819275 h 2277427"/>
              <a:gd name="connsiteX271" fmla="*/ 484822 w 2355532"/>
              <a:gd name="connsiteY271" fmla="*/ 1831658 h 2277427"/>
              <a:gd name="connsiteX272" fmla="*/ 462915 w 2355532"/>
              <a:gd name="connsiteY272" fmla="*/ 1885950 h 2277427"/>
              <a:gd name="connsiteX273" fmla="*/ 451485 w 2355532"/>
              <a:gd name="connsiteY273" fmla="*/ 1946910 h 2277427"/>
              <a:gd name="connsiteX274" fmla="*/ 439102 w 2355532"/>
              <a:gd name="connsiteY274" fmla="*/ 2009775 h 2277427"/>
              <a:gd name="connsiteX275" fmla="*/ 415290 w 2355532"/>
              <a:gd name="connsiteY275" fmla="*/ 2070735 h 2277427"/>
              <a:gd name="connsiteX276" fmla="*/ 405765 w 2355532"/>
              <a:gd name="connsiteY276" fmla="*/ 2085975 h 2277427"/>
              <a:gd name="connsiteX277" fmla="*/ 396240 w 2355532"/>
              <a:gd name="connsiteY277" fmla="*/ 2099310 h 2277427"/>
              <a:gd name="connsiteX278" fmla="*/ 386715 w 2355532"/>
              <a:gd name="connsiteY278" fmla="*/ 2109788 h 2277427"/>
              <a:gd name="connsiteX279" fmla="*/ 385763 w 2355532"/>
              <a:gd name="connsiteY279" fmla="*/ 2110740 h 2277427"/>
              <a:gd name="connsiteX280" fmla="*/ 383857 w 2355532"/>
              <a:gd name="connsiteY280" fmla="*/ 2112645 h 2277427"/>
              <a:gd name="connsiteX281" fmla="*/ 382905 w 2355532"/>
              <a:gd name="connsiteY281" fmla="*/ 2113597 h 2277427"/>
              <a:gd name="connsiteX282" fmla="*/ 380047 w 2355532"/>
              <a:gd name="connsiteY282" fmla="*/ 2116455 h 2277427"/>
              <a:gd name="connsiteX283" fmla="*/ 374332 w 2355532"/>
              <a:gd name="connsiteY283" fmla="*/ 2122170 h 2277427"/>
              <a:gd name="connsiteX284" fmla="*/ 322897 w 2355532"/>
              <a:gd name="connsiteY284" fmla="*/ 2154555 h 2277427"/>
              <a:gd name="connsiteX285" fmla="*/ 224790 w 2355532"/>
              <a:gd name="connsiteY285" fmla="*/ 2180272 h 2277427"/>
              <a:gd name="connsiteX286" fmla="*/ 149542 w 2355532"/>
              <a:gd name="connsiteY286" fmla="*/ 2196465 h 2277427"/>
              <a:gd name="connsiteX287" fmla="*/ 141922 w 2355532"/>
              <a:gd name="connsiteY287" fmla="*/ 2198370 h 2277427"/>
              <a:gd name="connsiteX288" fmla="*/ 134302 w 2355532"/>
              <a:gd name="connsiteY288" fmla="*/ 2201228 h 2277427"/>
              <a:gd name="connsiteX289" fmla="*/ 120967 w 2355532"/>
              <a:gd name="connsiteY289" fmla="*/ 2206943 h 2277427"/>
              <a:gd name="connsiteX290" fmla="*/ 109538 w 2355532"/>
              <a:gd name="connsiteY290" fmla="*/ 2212658 h 2277427"/>
              <a:gd name="connsiteX291" fmla="*/ 100965 w 2355532"/>
              <a:gd name="connsiteY291" fmla="*/ 2218372 h 2277427"/>
              <a:gd name="connsiteX292" fmla="*/ 96202 w 2355532"/>
              <a:gd name="connsiteY292" fmla="*/ 2221230 h 2277427"/>
              <a:gd name="connsiteX293" fmla="*/ 91440 w 2355532"/>
              <a:gd name="connsiteY293" fmla="*/ 2225993 h 2277427"/>
              <a:gd name="connsiteX294" fmla="*/ 81915 w 2355532"/>
              <a:gd name="connsiteY294" fmla="*/ 2234565 h 2277427"/>
              <a:gd name="connsiteX295" fmla="*/ 81915 w 2355532"/>
              <a:gd name="connsiteY295" fmla="*/ 2234565 h 2277427"/>
              <a:gd name="connsiteX296" fmla="*/ 82867 w 2355532"/>
              <a:gd name="connsiteY296" fmla="*/ 2233613 h 2277427"/>
              <a:gd name="connsiteX297" fmla="*/ 82867 w 2355532"/>
              <a:gd name="connsiteY297" fmla="*/ 2233613 h 2277427"/>
              <a:gd name="connsiteX298" fmla="*/ 81915 w 2355532"/>
              <a:gd name="connsiteY298" fmla="*/ 2234565 h 2277427"/>
              <a:gd name="connsiteX299" fmla="*/ 80010 w 2355532"/>
              <a:gd name="connsiteY299" fmla="*/ 2236470 h 2277427"/>
              <a:gd name="connsiteX300" fmla="*/ 77152 w 2355532"/>
              <a:gd name="connsiteY300" fmla="*/ 2240280 h 2277427"/>
              <a:gd name="connsiteX301" fmla="*/ 71438 w 2355532"/>
              <a:gd name="connsiteY301" fmla="*/ 2246947 h 2277427"/>
              <a:gd name="connsiteX302" fmla="*/ 66675 w 2355532"/>
              <a:gd name="connsiteY302" fmla="*/ 2252663 h 2277427"/>
              <a:gd name="connsiteX303" fmla="*/ 63817 w 2355532"/>
              <a:gd name="connsiteY303" fmla="*/ 2258378 h 2277427"/>
              <a:gd name="connsiteX304" fmla="*/ 60960 w 2355532"/>
              <a:gd name="connsiteY304" fmla="*/ 2263140 h 2277427"/>
              <a:gd name="connsiteX305" fmla="*/ 58102 w 2355532"/>
              <a:gd name="connsiteY305" fmla="*/ 2267903 h 2277427"/>
              <a:gd name="connsiteX306" fmla="*/ 53340 w 2355532"/>
              <a:gd name="connsiteY306" fmla="*/ 2277428 h 2277427"/>
              <a:gd name="connsiteX307" fmla="*/ 0 w 2355532"/>
              <a:gd name="connsiteY307" fmla="*/ 2248853 h 227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2355532" h="2277427">
                <a:moveTo>
                  <a:pt x="0" y="2248853"/>
                </a:moveTo>
                <a:cubicBezTo>
                  <a:pt x="0" y="2248853"/>
                  <a:pt x="1905" y="2245995"/>
                  <a:pt x="4763" y="2239328"/>
                </a:cubicBezTo>
                <a:cubicBezTo>
                  <a:pt x="5715" y="2237422"/>
                  <a:pt x="6667" y="2236470"/>
                  <a:pt x="7620" y="2234565"/>
                </a:cubicBezTo>
                <a:cubicBezTo>
                  <a:pt x="8572" y="2232660"/>
                  <a:pt x="10477" y="2229803"/>
                  <a:pt x="12382" y="2226945"/>
                </a:cubicBezTo>
                <a:cubicBezTo>
                  <a:pt x="14288" y="2224088"/>
                  <a:pt x="15240" y="2221230"/>
                  <a:pt x="18097" y="2218372"/>
                </a:cubicBezTo>
                <a:cubicBezTo>
                  <a:pt x="20002" y="2215515"/>
                  <a:pt x="21907" y="2212658"/>
                  <a:pt x="24765" y="2209800"/>
                </a:cubicBezTo>
                <a:cubicBezTo>
                  <a:pt x="26670" y="2206943"/>
                  <a:pt x="29527" y="2203133"/>
                  <a:pt x="32385" y="2200275"/>
                </a:cubicBezTo>
                <a:cubicBezTo>
                  <a:pt x="34290" y="2198370"/>
                  <a:pt x="35242" y="2197418"/>
                  <a:pt x="37147" y="2195513"/>
                </a:cubicBezTo>
                <a:lnTo>
                  <a:pt x="39052" y="2192655"/>
                </a:lnTo>
                <a:lnTo>
                  <a:pt x="40005" y="2191703"/>
                </a:lnTo>
                <a:lnTo>
                  <a:pt x="40957" y="2190750"/>
                </a:lnTo>
                <a:lnTo>
                  <a:pt x="42863" y="2188845"/>
                </a:lnTo>
                <a:cubicBezTo>
                  <a:pt x="45720" y="2185988"/>
                  <a:pt x="49530" y="2183130"/>
                  <a:pt x="52388" y="2180272"/>
                </a:cubicBezTo>
                <a:cubicBezTo>
                  <a:pt x="54292" y="2178368"/>
                  <a:pt x="56197" y="2177415"/>
                  <a:pt x="57150" y="2175510"/>
                </a:cubicBezTo>
                <a:cubicBezTo>
                  <a:pt x="59055" y="2173605"/>
                  <a:pt x="61913" y="2172653"/>
                  <a:pt x="63817" y="2170747"/>
                </a:cubicBezTo>
                <a:cubicBezTo>
                  <a:pt x="68580" y="2166938"/>
                  <a:pt x="74295" y="2164080"/>
                  <a:pt x="79057" y="2160270"/>
                </a:cubicBezTo>
                <a:cubicBezTo>
                  <a:pt x="84772" y="2157413"/>
                  <a:pt x="89535" y="2154555"/>
                  <a:pt x="95250" y="2151697"/>
                </a:cubicBezTo>
                <a:cubicBezTo>
                  <a:pt x="100965" y="2148840"/>
                  <a:pt x="106680" y="2146935"/>
                  <a:pt x="112395" y="2144078"/>
                </a:cubicBezTo>
                <a:cubicBezTo>
                  <a:pt x="115252" y="2143125"/>
                  <a:pt x="118110" y="2142172"/>
                  <a:pt x="121920" y="2140268"/>
                </a:cubicBezTo>
                <a:cubicBezTo>
                  <a:pt x="124777" y="2139315"/>
                  <a:pt x="128588" y="2138363"/>
                  <a:pt x="131445" y="2137410"/>
                </a:cubicBezTo>
                <a:cubicBezTo>
                  <a:pt x="157163" y="2129790"/>
                  <a:pt x="184785" y="2125028"/>
                  <a:pt x="213360" y="2119313"/>
                </a:cubicBezTo>
                <a:cubicBezTo>
                  <a:pt x="241935" y="2114550"/>
                  <a:pt x="271463" y="2108835"/>
                  <a:pt x="299085" y="2097405"/>
                </a:cubicBezTo>
                <a:cubicBezTo>
                  <a:pt x="312420" y="2090737"/>
                  <a:pt x="324802" y="2084070"/>
                  <a:pt x="336232" y="2074545"/>
                </a:cubicBezTo>
                <a:lnTo>
                  <a:pt x="340042" y="2070735"/>
                </a:lnTo>
                <a:lnTo>
                  <a:pt x="341947" y="2068830"/>
                </a:lnTo>
                <a:lnTo>
                  <a:pt x="342900" y="2068830"/>
                </a:lnTo>
                <a:cubicBezTo>
                  <a:pt x="340042" y="2071687"/>
                  <a:pt x="342900" y="2068830"/>
                  <a:pt x="341947" y="2069783"/>
                </a:cubicBezTo>
                <a:lnTo>
                  <a:pt x="342900" y="2068830"/>
                </a:lnTo>
                <a:cubicBezTo>
                  <a:pt x="345757" y="2065020"/>
                  <a:pt x="348615" y="2062162"/>
                  <a:pt x="352425" y="2058353"/>
                </a:cubicBezTo>
                <a:cubicBezTo>
                  <a:pt x="356235" y="2054543"/>
                  <a:pt x="357188" y="2051685"/>
                  <a:pt x="359092" y="2048828"/>
                </a:cubicBezTo>
                <a:cubicBezTo>
                  <a:pt x="360997" y="2045970"/>
                  <a:pt x="362902" y="2043112"/>
                  <a:pt x="364807" y="2040255"/>
                </a:cubicBezTo>
                <a:cubicBezTo>
                  <a:pt x="372427" y="2025968"/>
                  <a:pt x="379095" y="2009775"/>
                  <a:pt x="383857" y="1992630"/>
                </a:cubicBezTo>
                <a:cubicBezTo>
                  <a:pt x="388620" y="1974533"/>
                  <a:pt x="392430" y="1955483"/>
                  <a:pt x="396240" y="1934528"/>
                </a:cubicBezTo>
                <a:cubicBezTo>
                  <a:pt x="400050" y="1913572"/>
                  <a:pt x="403860" y="1892618"/>
                  <a:pt x="410527" y="1869758"/>
                </a:cubicBezTo>
                <a:cubicBezTo>
                  <a:pt x="417195" y="1846897"/>
                  <a:pt x="425767" y="1824037"/>
                  <a:pt x="440055" y="1802130"/>
                </a:cubicBezTo>
                <a:cubicBezTo>
                  <a:pt x="443865" y="1796415"/>
                  <a:pt x="447675" y="1791653"/>
                  <a:pt x="451485" y="1785937"/>
                </a:cubicBezTo>
                <a:cubicBezTo>
                  <a:pt x="456247" y="1781175"/>
                  <a:pt x="460057" y="1776412"/>
                  <a:pt x="464820" y="1770697"/>
                </a:cubicBezTo>
                <a:lnTo>
                  <a:pt x="466725" y="1768793"/>
                </a:lnTo>
                <a:cubicBezTo>
                  <a:pt x="465772" y="1769745"/>
                  <a:pt x="468630" y="1766887"/>
                  <a:pt x="468630" y="1766887"/>
                </a:cubicBezTo>
                <a:lnTo>
                  <a:pt x="469582" y="1765935"/>
                </a:lnTo>
                <a:lnTo>
                  <a:pt x="472440" y="1763078"/>
                </a:lnTo>
                <a:lnTo>
                  <a:pt x="479107" y="1757362"/>
                </a:lnTo>
                <a:cubicBezTo>
                  <a:pt x="481013" y="1755458"/>
                  <a:pt x="482917" y="1753553"/>
                  <a:pt x="485775" y="1751648"/>
                </a:cubicBezTo>
                <a:lnTo>
                  <a:pt x="494347" y="1745933"/>
                </a:lnTo>
                <a:lnTo>
                  <a:pt x="502920" y="1740218"/>
                </a:lnTo>
                <a:cubicBezTo>
                  <a:pt x="505777" y="1738312"/>
                  <a:pt x="508635" y="1737360"/>
                  <a:pt x="511492" y="1735455"/>
                </a:cubicBezTo>
                <a:cubicBezTo>
                  <a:pt x="517207" y="1732598"/>
                  <a:pt x="522922" y="1728787"/>
                  <a:pt x="529590" y="1726883"/>
                </a:cubicBezTo>
                <a:cubicBezTo>
                  <a:pt x="535305" y="1724978"/>
                  <a:pt x="541972" y="1722120"/>
                  <a:pt x="547688" y="1720215"/>
                </a:cubicBezTo>
                <a:cubicBezTo>
                  <a:pt x="554355" y="1718310"/>
                  <a:pt x="560070" y="1716405"/>
                  <a:pt x="566738" y="1714500"/>
                </a:cubicBezTo>
                <a:cubicBezTo>
                  <a:pt x="616268" y="1701165"/>
                  <a:pt x="665797" y="1698308"/>
                  <a:pt x="708660" y="1683068"/>
                </a:cubicBezTo>
                <a:cubicBezTo>
                  <a:pt x="730568" y="1675448"/>
                  <a:pt x="748665" y="1664970"/>
                  <a:pt x="764857" y="1650683"/>
                </a:cubicBezTo>
                <a:lnTo>
                  <a:pt x="767715" y="1647825"/>
                </a:lnTo>
                <a:cubicBezTo>
                  <a:pt x="768667" y="1646873"/>
                  <a:pt x="766763" y="1648778"/>
                  <a:pt x="767715" y="1648778"/>
                </a:cubicBezTo>
                <a:lnTo>
                  <a:pt x="768667" y="1647825"/>
                </a:lnTo>
                <a:lnTo>
                  <a:pt x="770572" y="1645920"/>
                </a:lnTo>
                <a:lnTo>
                  <a:pt x="777240" y="1638300"/>
                </a:lnTo>
                <a:cubicBezTo>
                  <a:pt x="779145" y="1636395"/>
                  <a:pt x="782003" y="1633537"/>
                  <a:pt x="782955" y="1631633"/>
                </a:cubicBezTo>
                <a:cubicBezTo>
                  <a:pt x="783907" y="1629728"/>
                  <a:pt x="785813" y="1627823"/>
                  <a:pt x="786765" y="1625918"/>
                </a:cubicBezTo>
                <a:cubicBezTo>
                  <a:pt x="787717" y="1624012"/>
                  <a:pt x="789622" y="1622108"/>
                  <a:pt x="790575" y="1620203"/>
                </a:cubicBezTo>
                <a:lnTo>
                  <a:pt x="794385" y="1612583"/>
                </a:lnTo>
                <a:lnTo>
                  <a:pt x="798195" y="1604962"/>
                </a:lnTo>
                <a:lnTo>
                  <a:pt x="801053" y="1597343"/>
                </a:lnTo>
                <a:cubicBezTo>
                  <a:pt x="819150" y="1554480"/>
                  <a:pt x="822007" y="1501140"/>
                  <a:pt x="837247" y="1444943"/>
                </a:cubicBezTo>
                <a:cubicBezTo>
                  <a:pt x="844867" y="1417320"/>
                  <a:pt x="857250" y="1388745"/>
                  <a:pt x="876300" y="1363980"/>
                </a:cubicBezTo>
                <a:lnTo>
                  <a:pt x="883920" y="1355408"/>
                </a:lnTo>
                <a:lnTo>
                  <a:pt x="887730" y="1350645"/>
                </a:lnTo>
                <a:lnTo>
                  <a:pt x="889635" y="1348740"/>
                </a:lnTo>
                <a:lnTo>
                  <a:pt x="890588" y="1347787"/>
                </a:lnTo>
                <a:cubicBezTo>
                  <a:pt x="893445" y="1344930"/>
                  <a:pt x="891540" y="1346835"/>
                  <a:pt x="892492" y="1345883"/>
                </a:cubicBezTo>
                <a:lnTo>
                  <a:pt x="907732" y="1332548"/>
                </a:lnTo>
                <a:cubicBezTo>
                  <a:pt x="914400" y="1327785"/>
                  <a:pt x="921067" y="1323023"/>
                  <a:pt x="928688" y="1318260"/>
                </a:cubicBezTo>
                <a:lnTo>
                  <a:pt x="949642" y="1307783"/>
                </a:lnTo>
                <a:cubicBezTo>
                  <a:pt x="978217" y="1295400"/>
                  <a:pt x="1006792" y="1288733"/>
                  <a:pt x="1034415" y="1283970"/>
                </a:cubicBezTo>
                <a:cubicBezTo>
                  <a:pt x="1062038" y="1279208"/>
                  <a:pt x="1088707" y="1274445"/>
                  <a:pt x="1114425" y="1267778"/>
                </a:cubicBezTo>
                <a:cubicBezTo>
                  <a:pt x="1139190" y="1261110"/>
                  <a:pt x="1162050" y="1251585"/>
                  <a:pt x="1180148" y="1237298"/>
                </a:cubicBezTo>
                <a:lnTo>
                  <a:pt x="1186815" y="1231583"/>
                </a:lnTo>
                <a:lnTo>
                  <a:pt x="1189673" y="1228725"/>
                </a:lnTo>
                <a:lnTo>
                  <a:pt x="1191578" y="1226820"/>
                </a:lnTo>
                <a:lnTo>
                  <a:pt x="1192530" y="1225868"/>
                </a:lnTo>
                <a:cubicBezTo>
                  <a:pt x="1193482" y="1225868"/>
                  <a:pt x="1190625" y="1227773"/>
                  <a:pt x="1192530" y="1225868"/>
                </a:cubicBezTo>
                <a:lnTo>
                  <a:pt x="1205865" y="1209675"/>
                </a:lnTo>
                <a:cubicBezTo>
                  <a:pt x="1208723" y="1204912"/>
                  <a:pt x="1211580" y="1201103"/>
                  <a:pt x="1214438" y="1196340"/>
                </a:cubicBezTo>
                <a:lnTo>
                  <a:pt x="1223010" y="1180148"/>
                </a:lnTo>
                <a:cubicBezTo>
                  <a:pt x="1232535" y="1158240"/>
                  <a:pt x="1239203" y="1132523"/>
                  <a:pt x="1243965" y="1105853"/>
                </a:cubicBezTo>
                <a:cubicBezTo>
                  <a:pt x="1248728" y="1079183"/>
                  <a:pt x="1253490" y="1050608"/>
                  <a:pt x="1261110" y="1022032"/>
                </a:cubicBezTo>
                <a:cubicBezTo>
                  <a:pt x="1268730" y="993457"/>
                  <a:pt x="1281113" y="963930"/>
                  <a:pt x="1301115" y="939165"/>
                </a:cubicBezTo>
                <a:lnTo>
                  <a:pt x="1308735" y="929640"/>
                </a:lnTo>
                <a:lnTo>
                  <a:pt x="1312545" y="924878"/>
                </a:lnTo>
                <a:lnTo>
                  <a:pt x="1314450" y="922973"/>
                </a:lnTo>
                <a:lnTo>
                  <a:pt x="1317307" y="920115"/>
                </a:lnTo>
                <a:cubicBezTo>
                  <a:pt x="1323023" y="915353"/>
                  <a:pt x="1326832" y="910590"/>
                  <a:pt x="1333500" y="906780"/>
                </a:cubicBezTo>
                <a:cubicBezTo>
                  <a:pt x="1340167" y="902018"/>
                  <a:pt x="1347788" y="897255"/>
                  <a:pt x="1354455" y="892493"/>
                </a:cubicBezTo>
                <a:cubicBezTo>
                  <a:pt x="1361123" y="888682"/>
                  <a:pt x="1367790" y="884873"/>
                  <a:pt x="1375410" y="882015"/>
                </a:cubicBezTo>
                <a:cubicBezTo>
                  <a:pt x="1403985" y="869632"/>
                  <a:pt x="1432560" y="863918"/>
                  <a:pt x="1459230" y="858203"/>
                </a:cubicBezTo>
                <a:cubicBezTo>
                  <a:pt x="1486853" y="853440"/>
                  <a:pt x="1512570" y="848678"/>
                  <a:pt x="1537335" y="842962"/>
                </a:cubicBezTo>
                <a:cubicBezTo>
                  <a:pt x="1561148" y="836295"/>
                  <a:pt x="1583055" y="827723"/>
                  <a:pt x="1601153" y="814387"/>
                </a:cubicBezTo>
                <a:cubicBezTo>
                  <a:pt x="1605915" y="811530"/>
                  <a:pt x="1609725" y="806768"/>
                  <a:pt x="1613535" y="803910"/>
                </a:cubicBezTo>
                <a:lnTo>
                  <a:pt x="1615440" y="802957"/>
                </a:lnTo>
                <a:lnTo>
                  <a:pt x="1616392" y="802005"/>
                </a:lnTo>
                <a:cubicBezTo>
                  <a:pt x="1617345" y="801053"/>
                  <a:pt x="1615440" y="802957"/>
                  <a:pt x="1616392" y="802005"/>
                </a:cubicBezTo>
                <a:lnTo>
                  <a:pt x="1619250" y="798195"/>
                </a:lnTo>
                <a:lnTo>
                  <a:pt x="1625917" y="790575"/>
                </a:lnTo>
                <a:cubicBezTo>
                  <a:pt x="1630680" y="784860"/>
                  <a:pt x="1632585" y="781050"/>
                  <a:pt x="1635442" y="777240"/>
                </a:cubicBezTo>
                <a:cubicBezTo>
                  <a:pt x="1638300" y="773430"/>
                  <a:pt x="1641157" y="767715"/>
                  <a:pt x="1643063" y="762953"/>
                </a:cubicBezTo>
                <a:cubicBezTo>
                  <a:pt x="1663065" y="721995"/>
                  <a:pt x="1667828" y="671512"/>
                  <a:pt x="1678305" y="620078"/>
                </a:cubicBezTo>
                <a:cubicBezTo>
                  <a:pt x="1684020" y="594360"/>
                  <a:pt x="1691640" y="567690"/>
                  <a:pt x="1704975" y="542925"/>
                </a:cubicBezTo>
                <a:cubicBezTo>
                  <a:pt x="1707832" y="536257"/>
                  <a:pt x="1711642" y="530543"/>
                  <a:pt x="1716405" y="524828"/>
                </a:cubicBezTo>
                <a:cubicBezTo>
                  <a:pt x="1718310" y="521970"/>
                  <a:pt x="1720215" y="519113"/>
                  <a:pt x="1722120" y="516255"/>
                </a:cubicBezTo>
                <a:lnTo>
                  <a:pt x="1728788" y="508635"/>
                </a:lnTo>
                <a:lnTo>
                  <a:pt x="1735455" y="501015"/>
                </a:lnTo>
                <a:lnTo>
                  <a:pt x="1737360" y="499110"/>
                </a:lnTo>
                <a:cubicBezTo>
                  <a:pt x="1737360" y="499110"/>
                  <a:pt x="1740217" y="496253"/>
                  <a:pt x="1739265" y="497205"/>
                </a:cubicBezTo>
                <a:lnTo>
                  <a:pt x="1740217" y="496253"/>
                </a:lnTo>
                <a:lnTo>
                  <a:pt x="1744028" y="493395"/>
                </a:lnTo>
                <a:lnTo>
                  <a:pt x="1750695" y="487680"/>
                </a:lnTo>
                <a:cubicBezTo>
                  <a:pt x="1752600" y="485775"/>
                  <a:pt x="1754505" y="483870"/>
                  <a:pt x="1758315" y="481965"/>
                </a:cubicBezTo>
                <a:cubicBezTo>
                  <a:pt x="1764030" y="478155"/>
                  <a:pt x="1770698" y="473392"/>
                  <a:pt x="1776413" y="469582"/>
                </a:cubicBezTo>
                <a:cubicBezTo>
                  <a:pt x="1782128" y="466725"/>
                  <a:pt x="1788795" y="462915"/>
                  <a:pt x="1794510" y="460057"/>
                </a:cubicBezTo>
                <a:cubicBezTo>
                  <a:pt x="1806892" y="454342"/>
                  <a:pt x="1819275" y="449580"/>
                  <a:pt x="1830705" y="446723"/>
                </a:cubicBezTo>
                <a:cubicBezTo>
                  <a:pt x="1854517" y="439103"/>
                  <a:pt x="1878330" y="435292"/>
                  <a:pt x="1900238" y="431482"/>
                </a:cubicBezTo>
                <a:cubicBezTo>
                  <a:pt x="1922145" y="427673"/>
                  <a:pt x="1943100" y="422910"/>
                  <a:pt x="1963103" y="418148"/>
                </a:cubicBezTo>
                <a:cubicBezTo>
                  <a:pt x="1982153" y="412432"/>
                  <a:pt x="1999298" y="405765"/>
                  <a:pt x="2014538" y="396240"/>
                </a:cubicBezTo>
                <a:cubicBezTo>
                  <a:pt x="2018348" y="393382"/>
                  <a:pt x="2022157" y="391478"/>
                  <a:pt x="2025015" y="388620"/>
                </a:cubicBezTo>
                <a:cubicBezTo>
                  <a:pt x="2027873" y="385763"/>
                  <a:pt x="2031682" y="382905"/>
                  <a:pt x="2034540" y="380048"/>
                </a:cubicBezTo>
                <a:lnTo>
                  <a:pt x="2036445" y="378142"/>
                </a:lnTo>
                <a:lnTo>
                  <a:pt x="2037398" y="377190"/>
                </a:lnTo>
                <a:cubicBezTo>
                  <a:pt x="2037398" y="377190"/>
                  <a:pt x="2039303" y="375285"/>
                  <a:pt x="2036445" y="378142"/>
                </a:cubicBezTo>
                <a:lnTo>
                  <a:pt x="2037398" y="377190"/>
                </a:lnTo>
                <a:lnTo>
                  <a:pt x="2042160" y="371475"/>
                </a:lnTo>
                <a:lnTo>
                  <a:pt x="2046923" y="365760"/>
                </a:lnTo>
                <a:cubicBezTo>
                  <a:pt x="2048828" y="363855"/>
                  <a:pt x="2050732" y="361950"/>
                  <a:pt x="2050732" y="360045"/>
                </a:cubicBezTo>
                <a:cubicBezTo>
                  <a:pt x="2058353" y="348615"/>
                  <a:pt x="2066925" y="332423"/>
                  <a:pt x="2072640" y="317182"/>
                </a:cubicBezTo>
                <a:cubicBezTo>
                  <a:pt x="2077403" y="300990"/>
                  <a:pt x="2082165" y="283845"/>
                  <a:pt x="2085023" y="266700"/>
                </a:cubicBezTo>
                <a:cubicBezTo>
                  <a:pt x="2088832" y="249555"/>
                  <a:pt x="2091690" y="232410"/>
                  <a:pt x="2094548" y="215265"/>
                </a:cubicBezTo>
                <a:cubicBezTo>
                  <a:pt x="2101215" y="180975"/>
                  <a:pt x="2109788" y="146685"/>
                  <a:pt x="2125980" y="116205"/>
                </a:cubicBezTo>
                <a:cubicBezTo>
                  <a:pt x="2129790" y="108585"/>
                  <a:pt x="2135505" y="101917"/>
                  <a:pt x="2139315" y="95250"/>
                </a:cubicBezTo>
                <a:cubicBezTo>
                  <a:pt x="2144078" y="88582"/>
                  <a:pt x="2149792" y="82867"/>
                  <a:pt x="2154555" y="77152"/>
                </a:cubicBezTo>
                <a:lnTo>
                  <a:pt x="2156460" y="75248"/>
                </a:lnTo>
                <a:lnTo>
                  <a:pt x="2157413" y="74295"/>
                </a:lnTo>
                <a:cubicBezTo>
                  <a:pt x="2158365" y="73342"/>
                  <a:pt x="2156460" y="75248"/>
                  <a:pt x="2159317" y="72390"/>
                </a:cubicBezTo>
                <a:lnTo>
                  <a:pt x="2160270" y="71438"/>
                </a:lnTo>
                <a:lnTo>
                  <a:pt x="2164080" y="68580"/>
                </a:lnTo>
                <a:cubicBezTo>
                  <a:pt x="2166938" y="66675"/>
                  <a:pt x="2168842" y="63817"/>
                  <a:pt x="2171700" y="61913"/>
                </a:cubicBezTo>
                <a:cubicBezTo>
                  <a:pt x="2174558" y="60007"/>
                  <a:pt x="2176463" y="58102"/>
                  <a:pt x="2179320" y="55245"/>
                </a:cubicBezTo>
                <a:cubicBezTo>
                  <a:pt x="2182178" y="53340"/>
                  <a:pt x="2185988" y="50482"/>
                  <a:pt x="2188845" y="48577"/>
                </a:cubicBezTo>
                <a:cubicBezTo>
                  <a:pt x="2202180" y="39052"/>
                  <a:pt x="2213610" y="34290"/>
                  <a:pt x="2225040" y="29527"/>
                </a:cubicBezTo>
                <a:cubicBezTo>
                  <a:pt x="2230755" y="27623"/>
                  <a:pt x="2236470" y="25717"/>
                  <a:pt x="2241233" y="23813"/>
                </a:cubicBezTo>
                <a:cubicBezTo>
                  <a:pt x="2246948" y="21907"/>
                  <a:pt x="2251710" y="20002"/>
                  <a:pt x="2256473" y="19050"/>
                </a:cubicBezTo>
                <a:cubicBezTo>
                  <a:pt x="2276475" y="13335"/>
                  <a:pt x="2292667" y="10477"/>
                  <a:pt x="2306003" y="7620"/>
                </a:cubicBezTo>
                <a:cubicBezTo>
                  <a:pt x="2319338" y="4763"/>
                  <a:pt x="2328863" y="2857"/>
                  <a:pt x="2335530" y="1905"/>
                </a:cubicBezTo>
                <a:cubicBezTo>
                  <a:pt x="2342198" y="952"/>
                  <a:pt x="2345055" y="0"/>
                  <a:pt x="2345055" y="0"/>
                </a:cubicBezTo>
                <a:lnTo>
                  <a:pt x="2355533" y="59055"/>
                </a:lnTo>
                <a:cubicBezTo>
                  <a:pt x="2355533" y="59055"/>
                  <a:pt x="2351723" y="60007"/>
                  <a:pt x="2345055" y="60960"/>
                </a:cubicBezTo>
                <a:cubicBezTo>
                  <a:pt x="2338388" y="61913"/>
                  <a:pt x="2328863" y="63817"/>
                  <a:pt x="2315528" y="65723"/>
                </a:cubicBezTo>
                <a:cubicBezTo>
                  <a:pt x="2303145" y="67627"/>
                  <a:pt x="2287905" y="70485"/>
                  <a:pt x="2270760" y="75248"/>
                </a:cubicBezTo>
                <a:cubicBezTo>
                  <a:pt x="2265998" y="76200"/>
                  <a:pt x="2262188" y="77152"/>
                  <a:pt x="2258378" y="79057"/>
                </a:cubicBezTo>
                <a:cubicBezTo>
                  <a:pt x="2254567" y="80963"/>
                  <a:pt x="2249805" y="81915"/>
                  <a:pt x="2245042" y="83820"/>
                </a:cubicBezTo>
                <a:cubicBezTo>
                  <a:pt x="2236470" y="87630"/>
                  <a:pt x="2226945" y="91440"/>
                  <a:pt x="2220278" y="96202"/>
                </a:cubicBezTo>
                <a:cubicBezTo>
                  <a:pt x="2218373" y="97155"/>
                  <a:pt x="2216467" y="98107"/>
                  <a:pt x="2214563" y="100013"/>
                </a:cubicBezTo>
                <a:cubicBezTo>
                  <a:pt x="2212658" y="100965"/>
                  <a:pt x="2209800" y="103823"/>
                  <a:pt x="2206942" y="105727"/>
                </a:cubicBezTo>
                <a:cubicBezTo>
                  <a:pt x="2204085" y="107632"/>
                  <a:pt x="2202180" y="109538"/>
                  <a:pt x="2199323" y="112395"/>
                </a:cubicBezTo>
                <a:lnTo>
                  <a:pt x="2195513" y="115252"/>
                </a:lnTo>
                <a:lnTo>
                  <a:pt x="2194560" y="116205"/>
                </a:lnTo>
                <a:cubicBezTo>
                  <a:pt x="2197417" y="113348"/>
                  <a:pt x="2195513" y="115252"/>
                  <a:pt x="2195513" y="115252"/>
                </a:cubicBezTo>
                <a:lnTo>
                  <a:pt x="2195513" y="115252"/>
                </a:lnTo>
                <a:lnTo>
                  <a:pt x="2194560" y="117157"/>
                </a:lnTo>
                <a:cubicBezTo>
                  <a:pt x="2190750" y="121920"/>
                  <a:pt x="2186940" y="125730"/>
                  <a:pt x="2183130" y="130492"/>
                </a:cubicBezTo>
                <a:cubicBezTo>
                  <a:pt x="2180273" y="135255"/>
                  <a:pt x="2176463" y="140017"/>
                  <a:pt x="2173605" y="145732"/>
                </a:cubicBezTo>
                <a:cubicBezTo>
                  <a:pt x="2161223" y="167640"/>
                  <a:pt x="2153603" y="195263"/>
                  <a:pt x="2147888" y="227648"/>
                </a:cubicBezTo>
                <a:cubicBezTo>
                  <a:pt x="2145030" y="243840"/>
                  <a:pt x="2142173" y="260985"/>
                  <a:pt x="2139315" y="280035"/>
                </a:cubicBezTo>
                <a:cubicBezTo>
                  <a:pt x="2136458" y="298132"/>
                  <a:pt x="2130742" y="318135"/>
                  <a:pt x="2125028" y="338138"/>
                </a:cubicBezTo>
                <a:cubicBezTo>
                  <a:pt x="2121217" y="347663"/>
                  <a:pt x="2117408" y="358140"/>
                  <a:pt x="2112645" y="368617"/>
                </a:cubicBezTo>
                <a:cubicBezTo>
                  <a:pt x="2109788" y="373380"/>
                  <a:pt x="2107883" y="378142"/>
                  <a:pt x="2104073" y="383857"/>
                </a:cubicBezTo>
                <a:cubicBezTo>
                  <a:pt x="2100263" y="388620"/>
                  <a:pt x="2097405" y="394335"/>
                  <a:pt x="2093595" y="399098"/>
                </a:cubicBezTo>
                <a:cubicBezTo>
                  <a:pt x="2091690" y="401955"/>
                  <a:pt x="2089785" y="403860"/>
                  <a:pt x="2088832" y="405765"/>
                </a:cubicBezTo>
                <a:lnTo>
                  <a:pt x="2084070" y="411480"/>
                </a:lnTo>
                <a:lnTo>
                  <a:pt x="2079307" y="417195"/>
                </a:lnTo>
                <a:lnTo>
                  <a:pt x="2078355" y="418148"/>
                </a:lnTo>
                <a:cubicBezTo>
                  <a:pt x="2075498" y="421005"/>
                  <a:pt x="2077403" y="419100"/>
                  <a:pt x="2076450" y="420053"/>
                </a:cubicBezTo>
                <a:lnTo>
                  <a:pt x="2074545" y="421957"/>
                </a:lnTo>
                <a:lnTo>
                  <a:pt x="2070735" y="424815"/>
                </a:lnTo>
                <a:cubicBezTo>
                  <a:pt x="2065973" y="428625"/>
                  <a:pt x="2061210" y="432435"/>
                  <a:pt x="2056448" y="436245"/>
                </a:cubicBezTo>
                <a:cubicBezTo>
                  <a:pt x="2051685" y="439103"/>
                  <a:pt x="2045970" y="442913"/>
                  <a:pt x="2041207" y="446723"/>
                </a:cubicBezTo>
                <a:cubicBezTo>
                  <a:pt x="2020253" y="459105"/>
                  <a:pt x="1997392" y="467678"/>
                  <a:pt x="1974532" y="474345"/>
                </a:cubicBezTo>
                <a:cubicBezTo>
                  <a:pt x="1951673" y="480060"/>
                  <a:pt x="1928813" y="483870"/>
                  <a:pt x="1906905" y="487680"/>
                </a:cubicBezTo>
                <a:cubicBezTo>
                  <a:pt x="1884998" y="491490"/>
                  <a:pt x="1863090" y="495300"/>
                  <a:pt x="1842135" y="501015"/>
                </a:cubicBezTo>
                <a:cubicBezTo>
                  <a:pt x="1831657" y="503873"/>
                  <a:pt x="1822132" y="507682"/>
                  <a:pt x="1812607" y="511492"/>
                </a:cubicBezTo>
                <a:cubicBezTo>
                  <a:pt x="1807845" y="513398"/>
                  <a:pt x="1803082" y="516255"/>
                  <a:pt x="1799273" y="518160"/>
                </a:cubicBezTo>
                <a:cubicBezTo>
                  <a:pt x="1795463" y="521017"/>
                  <a:pt x="1791653" y="522923"/>
                  <a:pt x="1787842" y="525780"/>
                </a:cubicBezTo>
                <a:cubicBezTo>
                  <a:pt x="1785938" y="526732"/>
                  <a:pt x="1783080" y="528638"/>
                  <a:pt x="1781175" y="530543"/>
                </a:cubicBezTo>
                <a:lnTo>
                  <a:pt x="1774507" y="536257"/>
                </a:lnTo>
                <a:lnTo>
                  <a:pt x="1770698" y="539115"/>
                </a:lnTo>
                <a:lnTo>
                  <a:pt x="1769745" y="540068"/>
                </a:lnTo>
                <a:cubicBezTo>
                  <a:pt x="1768792" y="541020"/>
                  <a:pt x="1770698" y="539115"/>
                  <a:pt x="1770698" y="540068"/>
                </a:cubicBezTo>
                <a:lnTo>
                  <a:pt x="1769745" y="541973"/>
                </a:lnTo>
                <a:lnTo>
                  <a:pt x="1764982" y="547687"/>
                </a:lnTo>
                <a:lnTo>
                  <a:pt x="1760220" y="553403"/>
                </a:lnTo>
                <a:cubicBezTo>
                  <a:pt x="1758315" y="555307"/>
                  <a:pt x="1757363" y="558165"/>
                  <a:pt x="1755457" y="560070"/>
                </a:cubicBezTo>
                <a:cubicBezTo>
                  <a:pt x="1752600" y="564832"/>
                  <a:pt x="1749742" y="568643"/>
                  <a:pt x="1746885" y="573405"/>
                </a:cubicBezTo>
                <a:cubicBezTo>
                  <a:pt x="1736407" y="592455"/>
                  <a:pt x="1729740" y="613410"/>
                  <a:pt x="1724978" y="637223"/>
                </a:cubicBezTo>
                <a:cubicBezTo>
                  <a:pt x="1720215" y="661035"/>
                  <a:pt x="1716405" y="685800"/>
                  <a:pt x="1710690" y="711518"/>
                </a:cubicBezTo>
                <a:cubicBezTo>
                  <a:pt x="1704975" y="737235"/>
                  <a:pt x="1698307" y="764857"/>
                  <a:pt x="1685925" y="791528"/>
                </a:cubicBezTo>
                <a:cubicBezTo>
                  <a:pt x="1682115" y="798195"/>
                  <a:pt x="1679257" y="804862"/>
                  <a:pt x="1674495" y="811530"/>
                </a:cubicBezTo>
                <a:cubicBezTo>
                  <a:pt x="1669732" y="818198"/>
                  <a:pt x="1664970" y="825818"/>
                  <a:pt x="1661160" y="830580"/>
                </a:cubicBezTo>
                <a:lnTo>
                  <a:pt x="1654492" y="838200"/>
                </a:lnTo>
                <a:lnTo>
                  <a:pt x="1656398" y="834390"/>
                </a:lnTo>
                <a:cubicBezTo>
                  <a:pt x="1656398" y="834390"/>
                  <a:pt x="1653540" y="837248"/>
                  <a:pt x="1654492" y="836295"/>
                </a:cubicBezTo>
                <a:lnTo>
                  <a:pt x="1653540" y="837248"/>
                </a:lnTo>
                <a:lnTo>
                  <a:pt x="1651635" y="839153"/>
                </a:lnTo>
                <a:cubicBezTo>
                  <a:pt x="1645920" y="843915"/>
                  <a:pt x="1640205" y="849630"/>
                  <a:pt x="1633538" y="854393"/>
                </a:cubicBezTo>
                <a:cubicBezTo>
                  <a:pt x="1608773" y="873443"/>
                  <a:pt x="1580198" y="883920"/>
                  <a:pt x="1551623" y="890587"/>
                </a:cubicBezTo>
                <a:cubicBezTo>
                  <a:pt x="1524000" y="898207"/>
                  <a:pt x="1496378" y="902018"/>
                  <a:pt x="1469707" y="905828"/>
                </a:cubicBezTo>
                <a:cubicBezTo>
                  <a:pt x="1443038" y="910590"/>
                  <a:pt x="1418273" y="916305"/>
                  <a:pt x="1396365" y="925830"/>
                </a:cubicBezTo>
                <a:cubicBezTo>
                  <a:pt x="1390650" y="928687"/>
                  <a:pt x="1385888" y="931545"/>
                  <a:pt x="1380173" y="933450"/>
                </a:cubicBezTo>
                <a:cubicBezTo>
                  <a:pt x="1375410" y="936307"/>
                  <a:pt x="1371600" y="939165"/>
                  <a:pt x="1366838" y="942023"/>
                </a:cubicBezTo>
                <a:cubicBezTo>
                  <a:pt x="1362075" y="945832"/>
                  <a:pt x="1356360" y="950595"/>
                  <a:pt x="1351598" y="955357"/>
                </a:cubicBezTo>
                <a:lnTo>
                  <a:pt x="1350645" y="956310"/>
                </a:lnTo>
                <a:cubicBezTo>
                  <a:pt x="1350645" y="956310"/>
                  <a:pt x="1348740" y="958215"/>
                  <a:pt x="1350645" y="956310"/>
                </a:cubicBezTo>
                <a:lnTo>
                  <a:pt x="1348740" y="958215"/>
                </a:lnTo>
                <a:lnTo>
                  <a:pt x="1345882" y="961073"/>
                </a:lnTo>
                <a:lnTo>
                  <a:pt x="1340167" y="967740"/>
                </a:lnTo>
                <a:cubicBezTo>
                  <a:pt x="1324928" y="985837"/>
                  <a:pt x="1315403" y="1008698"/>
                  <a:pt x="1308735" y="1033462"/>
                </a:cubicBezTo>
                <a:cubicBezTo>
                  <a:pt x="1302067" y="1058228"/>
                  <a:pt x="1298257" y="1085850"/>
                  <a:pt x="1293495" y="1113473"/>
                </a:cubicBezTo>
                <a:cubicBezTo>
                  <a:pt x="1288732" y="1141095"/>
                  <a:pt x="1283017" y="1170623"/>
                  <a:pt x="1270635" y="1200150"/>
                </a:cubicBezTo>
                <a:cubicBezTo>
                  <a:pt x="1267778" y="1206818"/>
                  <a:pt x="1263967" y="1214437"/>
                  <a:pt x="1260157" y="1221105"/>
                </a:cubicBezTo>
                <a:cubicBezTo>
                  <a:pt x="1255395" y="1228725"/>
                  <a:pt x="1250632" y="1235393"/>
                  <a:pt x="1245870" y="1242060"/>
                </a:cubicBezTo>
                <a:lnTo>
                  <a:pt x="1231582" y="1258253"/>
                </a:lnTo>
                <a:cubicBezTo>
                  <a:pt x="1232535" y="1257300"/>
                  <a:pt x="1229678" y="1260158"/>
                  <a:pt x="1229678" y="1260158"/>
                </a:cubicBezTo>
                <a:lnTo>
                  <a:pt x="1228725" y="1261110"/>
                </a:lnTo>
                <a:lnTo>
                  <a:pt x="1226820" y="1263015"/>
                </a:lnTo>
                <a:lnTo>
                  <a:pt x="1222057" y="1266825"/>
                </a:lnTo>
                <a:lnTo>
                  <a:pt x="1212532" y="1274445"/>
                </a:lnTo>
                <a:cubicBezTo>
                  <a:pt x="1186815" y="1294448"/>
                  <a:pt x="1157288" y="1305878"/>
                  <a:pt x="1127760" y="1313498"/>
                </a:cubicBezTo>
                <a:cubicBezTo>
                  <a:pt x="1099185" y="1321118"/>
                  <a:pt x="1070610" y="1324928"/>
                  <a:pt x="1043940" y="1329690"/>
                </a:cubicBezTo>
                <a:cubicBezTo>
                  <a:pt x="1017270" y="1334453"/>
                  <a:pt x="992505" y="1340168"/>
                  <a:pt x="969645" y="1349693"/>
                </a:cubicBezTo>
                <a:lnTo>
                  <a:pt x="953453" y="1357312"/>
                </a:lnTo>
                <a:cubicBezTo>
                  <a:pt x="948690" y="1360170"/>
                  <a:pt x="944880" y="1363028"/>
                  <a:pt x="940117" y="1365885"/>
                </a:cubicBezTo>
                <a:lnTo>
                  <a:pt x="924878" y="1379220"/>
                </a:lnTo>
                <a:cubicBezTo>
                  <a:pt x="924878" y="1379220"/>
                  <a:pt x="922972" y="1381125"/>
                  <a:pt x="924878" y="1379220"/>
                </a:cubicBezTo>
                <a:lnTo>
                  <a:pt x="923925" y="1380173"/>
                </a:lnTo>
                <a:lnTo>
                  <a:pt x="922972" y="1382078"/>
                </a:lnTo>
                <a:lnTo>
                  <a:pt x="920115" y="1384935"/>
                </a:lnTo>
                <a:lnTo>
                  <a:pt x="914400" y="1391603"/>
                </a:lnTo>
                <a:cubicBezTo>
                  <a:pt x="900113" y="1409700"/>
                  <a:pt x="890588" y="1431608"/>
                  <a:pt x="884872" y="1456373"/>
                </a:cubicBezTo>
                <a:cubicBezTo>
                  <a:pt x="871538" y="1504950"/>
                  <a:pt x="870585" y="1559243"/>
                  <a:pt x="849630" y="1614487"/>
                </a:cubicBezTo>
                <a:lnTo>
                  <a:pt x="846772" y="1624965"/>
                </a:lnTo>
                <a:lnTo>
                  <a:pt x="842010" y="1634490"/>
                </a:lnTo>
                <a:lnTo>
                  <a:pt x="837247" y="1644015"/>
                </a:lnTo>
                <a:cubicBezTo>
                  <a:pt x="835342" y="1647825"/>
                  <a:pt x="832485" y="1650683"/>
                  <a:pt x="830580" y="1654493"/>
                </a:cubicBezTo>
                <a:lnTo>
                  <a:pt x="823913" y="1664018"/>
                </a:lnTo>
                <a:cubicBezTo>
                  <a:pt x="822007" y="1667828"/>
                  <a:pt x="819150" y="1668780"/>
                  <a:pt x="817245" y="1671637"/>
                </a:cubicBezTo>
                <a:lnTo>
                  <a:pt x="810578" y="1679258"/>
                </a:lnTo>
                <a:lnTo>
                  <a:pt x="808672" y="1682115"/>
                </a:lnTo>
                <a:lnTo>
                  <a:pt x="807720" y="1683068"/>
                </a:lnTo>
                <a:cubicBezTo>
                  <a:pt x="807720" y="1683068"/>
                  <a:pt x="804863" y="1685925"/>
                  <a:pt x="805815" y="1684973"/>
                </a:cubicBezTo>
                <a:lnTo>
                  <a:pt x="802005" y="1688783"/>
                </a:lnTo>
                <a:cubicBezTo>
                  <a:pt x="780097" y="1709737"/>
                  <a:pt x="753427" y="1724025"/>
                  <a:pt x="727710" y="1732598"/>
                </a:cubicBezTo>
                <a:cubicBezTo>
                  <a:pt x="701040" y="1741170"/>
                  <a:pt x="675322" y="1745933"/>
                  <a:pt x="651510" y="1750695"/>
                </a:cubicBezTo>
                <a:cubicBezTo>
                  <a:pt x="626745" y="1755458"/>
                  <a:pt x="603885" y="1759268"/>
                  <a:pt x="581977" y="1764983"/>
                </a:cubicBezTo>
                <a:cubicBezTo>
                  <a:pt x="576263" y="1766887"/>
                  <a:pt x="571500" y="1767840"/>
                  <a:pt x="566738" y="1769745"/>
                </a:cubicBezTo>
                <a:cubicBezTo>
                  <a:pt x="561975" y="1771650"/>
                  <a:pt x="557213" y="1773555"/>
                  <a:pt x="551497" y="1775460"/>
                </a:cubicBezTo>
                <a:cubicBezTo>
                  <a:pt x="546735" y="1777365"/>
                  <a:pt x="541972" y="1780222"/>
                  <a:pt x="537210" y="1782128"/>
                </a:cubicBezTo>
                <a:cubicBezTo>
                  <a:pt x="532447" y="1784033"/>
                  <a:pt x="528638" y="1786890"/>
                  <a:pt x="524827" y="1789747"/>
                </a:cubicBezTo>
                <a:lnTo>
                  <a:pt x="519113" y="1793558"/>
                </a:lnTo>
                <a:cubicBezTo>
                  <a:pt x="517207" y="1794510"/>
                  <a:pt x="515302" y="1797368"/>
                  <a:pt x="512445" y="1799272"/>
                </a:cubicBezTo>
                <a:lnTo>
                  <a:pt x="505777" y="1804987"/>
                </a:lnTo>
                <a:lnTo>
                  <a:pt x="502920" y="1807845"/>
                </a:lnTo>
                <a:lnTo>
                  <a:pt x="501967" y="1808797"/>
                </a:lnTo>
                <a:cubicBezTo>
                  <a:pt x="501015" y="1809750"/>
                  <a:pt x="503872" y="1806893"/>
                  <a:pt x="502920" y="1807845"/>
                </a:cubicBezTo>
                <a:lnTo>
                  <a:pt x="501967" y="1808797"/>
                </a:lnTo>
                <a:lnTo>
                  <a:pt x="492442" y="1819275"/>
                </a:lnTo>
                <a:cubicBezTo>
                  <a:pt x="489585" y="1823085"/>
                  <a:pt x="487680" y="1826895"/>
                  <a:pt x="484822" y="1831658"/>
                </a:cubicBezTo>
                <a:cubicBezTo>
                  <a:pt x="475297" y="1847850"/>
                  <a:pt x="468630" y="1866900"/>
                  <a:pt x="462915" y="1885950"/>
                </a:cubicBezTo>
                <a:cubicBezTo>
                  <a:pt x="458152" y="1905953"/>
                  <a:pt x="454342" y="1925955"/>
                  <a:pt x="451485" y="1946910"/>
                </a:cubicBezTo>
                <a:cubicBezTo>
                  <a:pt x="447675" y="1967865"/>
                  <a:pt x="444817" y="1988820"/>
                  <a:pt x="439102" y="2009775"/>
                </a:cubicBezTo>
                <a:cubicBezTo>
                  <a:pt x="433388" y="2030730"/>
                  <a:pt x="425767" y="2051685"/>
                  <a:pt x="415290" y="2070735"/>
                </a:cubicBezTo>
                <a:cubicBezTo>
                  <a:pt x="412432" y="2075497"/>
                  <a:pt x="408622" y="2081212"/>
                  <a:pt x="405765" y="2085975"/>
                </a:cubicBezTo>
                <a:cubicBezTo>
                  <a:pt x="402907" y="2090737"/>
                  <a:pt x="399097" y="2096453"/>
                  <a:pt x="396240" y="2099310"/>
                </a:cubicBezTo>
                <a:cubicBezTo>
                  <a:pt x="393382" y="2103120"/>
                  <a:pt x="390525" y="2105978"/>
                  <a:pt x="386715" y="2109788"/>
                </a:cubicBezTo>
                <a:lnTo>
                  <a:pt x="385763" y="2110740"/>
                </a:lnTo>
                <a:lnTo>
                  <a:pt x="383857" y="2112645"/>
                </a:lnTo>
                <a:lnTo>
                  <a:pt x="382905" y="2113597"/>
                </a:lnTo>
                <a:lnTo>
                  <a:pt x="380047" y="2116455"/>
                </a:lnTo>
                <a:lnTo>
                  <a:pt x="374332" y="2122170"/>
                </a:lnTo>
                <a:cubicBezTo>
                  <a:pt x="358140" y="2136458"/>
                  <a:pt x="340042" y="2146935"/>
                  <a:pt x="322897" y="2154555"/>
                </a:cubicBezTo>
                <a:cubicBezTo>
                  <a:pt x="287655" y="2169795"/>
                  <a:pt x="253365" y="2175510"/>
                  <a:pt x="224790" y="2180272"/>
                </a:cubicBezTo>
                <a:cubicBezTo>
                  <a:pt x="195263" y="2185035"/>
                  <a:pt x="170497" y="2189797"/>
                  <a:pt x="149542" y="2196465"/>
                </a:cubicBezTo>
                <a:cubicBezTo>
                  <a:pt x="146685" y="2197418"/>
                  <a:pt x="143827" y="2198370"/>
                  <a:pt x="141922" y="2198370"/>
                </a:cubicBezTo>
                <a:cubicBezTo>
                  <a:pt x="139065" y="2199322"/>
                  <a:pt x="137160" y="2200275"/>
                  <a:pt x="134302" y="2201228"/>
                </a:cubicBezTo>
                <a:cubicBezTo>
                  <a:pt x="129540" y="2203133"/>
                  <a:pt x="124777" y="2205038"/>
                  <a:pt x="120967" y="2206943"/>
                </a:cubicBezTo>
                <a:cubicBezTo>
                  <a:pt x="117157" y="2208847"/>
                  <a:pt x="113347" y="2210753"/>
                  <a:pt x="109538" y="2212658"/>
                </a:cubicBezTo>
                <a:cubicBezTo>
                  <a:pt x="106680" y="2214563"/>
                  <a:pt x="103822" y="2216468"/>
                  <a:pt x="100965" y="2218372"/>
                </a:cubicBezTo>
                <a:cubicBezTo>
                  <a:pt x="99060" y="2219325"/>
                  <a:pt x="98107" y="2220278"/>
                  <a:pt x="96202" y="2221230"/>
                </a:cubicBezTo>
                <a:cubicBezTo>
                  <a:pt x="94297" y="2223135"/>
                  <a:pt x="92392" y="2224088"/>
                  <a:pt x="91440" y="2225993"/>
                </a:cubicBezTo>
                <a:cubicBezTo>
                  <a:pt x="88582" y="2228850"/>
                  <a:pt x="84772" y="2231708"/>
                  <a:pt x="81915" y="2234565"/>
                </a:cubicBezTo>
                <a:lnTo>
                  <a:pt x="81915" y="2234565"/>
                </a:lnTo>
                <a:cubicBezTo>
                  <a:pt x="82867" y="2233613"/>
                  <a:pt x="80010" y="2236470"/>
                  <a:pt x="82867" y="2233613"/>
                </a:cubicBezTo>
                <a:lnTo>
                  <a:pt x="82867" y="2233613"/>
                </a:lnTo>
                <a:lnTo>
                  <a:pt x="81915" y="2234565"/>
                </a:lnTo>
                <a:lnTo>
                  <a:pt x="80010" y="2236470"/>
                </a:lnTo>
                <a:cubicBezTo>
                  <a:pt x="79057" y="2237422"/>
                  <a:pt x="78105" y="2238375"/>
                  <a:pt x="77152" y="2240280"/>
                </a:cubicBezTo>
                <a:cubicBezTo>
                  <a:pt x="75247" y="2242185"/>
                  <a:pt x="73342" y="2245043"/>
                  <a:pt x="71438" y="2246947"/>
                </a:cubicBezTo>
                <a:cubicBezTo>
                  <a:pt x="69532" y="2248853"/>
                  <a:pt x="68580" y="2250758"/>
                  <a:pt x="66675" y="2252663"/>
                </a:cubicBezTo>
                <a:cubicBezTo>
                  <a:pt x="65722" y="2254568"/>
                  <a:pt x="64770" y="2256472"/>
                  <a:pt x="63817" y="2258378"/>
                </a:cubicBezTo>
                <a:cubicBezTo>
                  <a:pt x="62865" y="2260283"/>
                  <a:pt x="61913" y="2261235"/>
                  <a:pt x="60960" y="2263140"/>
                </a:cubicBezTo>
                <a:cubicBezTo>
                  <a:pt x="60007" y="2264093"/>
                  <a:pt x="59055" y="2266950"/>
                  <a:pt x="58102" y="2267903"/>
                </a:cubicBezTo>
                <a:cubicBezTo>
                  <a:pt x="55245" y="2273618"/>
                  <a:pt x="53340" y="2277428"/>
                  <a:pt x="53340" y="2277428"/>
                </a:cubicBezTo>
                <a:lnTo>
                  <a:pt x="0" y="2248853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0938568-B18E-49ED-9521-745A7E1431C3}"/>
              </a:ext>
            </a:extLst>
          </p:cNvPr>
          <p:cNvSpPr/>
          <p:nvPr userDrawn="1"/>
        </p:nvSpPr>
        <p:spPr>
          <a:xfrm>
            <a:off x="9519042" y="1040940"/>
            <a:ext cx="5912529" cy="5739403"/>
          </a:xfrm>
          <a:custGeom>
            <a:avLst/>
            <a:gdLst>
              <a:gd name="connsiteX0" fmla="*/ 0 w 2569845"/>
              <a:gd name="connsiteY0" fmla="*/ 2483168 h 2494597"/>
              <a:gd name="connsiteX1" fmla="*/ 2858 w 2569845"/>
              <a:gd name="connsiteY1" fmla="*/ 2472690 h 2494597"/>
              <a:gd name="connsiteX2" fmla="*/ 9525 w 2569845"/>
              <a:gd name="connsiteY2" fmla="*/ 2442210 h 2494597"/>
              <a:gd name="connsiteX3" fmla="*/ 20003 w 2569845"/>
              <a:gd name="connsiteY3" fmla="*/ 2389823 h 2494597"/>
              <a:gd name="connsiteX4" fmla="*/ 45720 w 2569845"/>
              <a:gd name="connsiteY4" fmla="*/ 2316480 h 2494597"/>
              <a:gd name="connsiteX5" fmla="*/ 73342 w 2569845"/>
              <a:gd name="connsiteY5" fmla="*/ 2276475 h 2494597"/>
              <a:gd name="connsiteX6" fmla="*/ 78105 w 2569845"/>
              <a:gd name="connsiteY6" fmla="*/ 2271713 h 2494597"/>
              <a:gd name="connsiteX7" fmla="*/ 79058 w 2569845"/>
              <a:gd name="connsiteY7" fmla="*/ 2270760 h 2494597"/>
              <a:gd name="connsiteX8" fmla="*/ 80963 w 2569845"/>
              <a:gd name="connsiteY8" fmla="*/ 2268855 h 2494597"/>
              <a:gd name="connsiteX9" fmla="*/ 81915 w 2569845"/>
              <a:gd name="connsiteY9" fmla="*/ 2268855 h 2494597"/>
              <a:gd name="connsiteX10" fmla="*/ 83820 w 2569845"/>
              <a:gd name="connsiteY10" fmla="*/ 2266950 h 2494597"/>
              <a:gd name="connsiteX11" fmla="*/ 92392 w 2569845"/>
              <a:gd name="connsiteY11" fmla="*/ 2259330 h 2494597"/>
              <a:gd name="connsiteX12" fmla="*/ 97155 w 2569845"/>
              <a:gd name="connsiteY12" fmla="*/ 2255520 h 2494597"/>
              <a:gd name="connsiteX13" fmla="*/ 102870 w 2569845"/>
              <a:gd name="connsiteY13" fmla="*/ 2251710 h 2494597"/>
              <a:gd name="connsiteX14" fmla="*/ 115253 w 2569845"/>
              <a:gd name="connsiteY14" fmla="*/ 2243138 h 2494597"/>
              <a:gd name="connsiteX15" fmla="*/ 222885 w 2569845"/>
              <a:gd name="connsiteY15" fmla="*/ 2206943 h 2494597"/>
              <a:gd name="connsiteX16" fmla="*/ 333375 w 2569845"/>
              <a:gd name="connsiteY16" fmla="*/ 2181225 h 2494597"/>
              <a:gd name="connsiteX17" fmla="*/ 380048 w 2569845"/>
              <a:gd name="connsiteY17" fmla="*/ 2152650 h 2494597"/>
              <a:gd name="connsiteX18" fmla="*/ 382905 w 2569845"/>
              <a:gd name="connsiteY18" fmla="*/ 2150745 h 2494597"/>
              <a:gd name="connsiteX19" fmla="*/ 383858 w 2569845"/>
              <a:gd name="connsiteY19" fmla="*/ 2149793 h 2494597"/>
              <a:gd name="connsiteX20" fmla="*/ 382905 w 2569845"/>
              <a:gd name="connsiteY20" fmla="*/ 2150745 h 2494597"/>
              <a:gd name="connsiteX21" fmla="*/ 383858 w 2569845"/>
              <a:gd name="connsiteY21" fmla="*/ 2149793 h 2494597"/>
              <a:gd name="connsiteX22" fmla="*/ 389573 w 2569845"/>
              <a:gd name="connsiteY22" fmla="*/ 2143125 h 2494597"/>
              <a:gd name="connsiteX23" fmla="*/ 399098 w 2569845"/>
              <a:gd name="connsiteY23" fmla="*/ 2130743 h 2494597"/>
              <a:gd name="connsiteX24" fmla="*/ 405765 w 2569845"/>
              <a:gd name="connsiteY24" fmla="*/ 2120265 h 2494597"/>
              <a:gd name="connsiteX25" fmla="*/ 412433 w 2569845"/>
              <a:gd name="connsiteY25" fmla="*/ 2106930 h 2494597"/>
              <a:gd name="connsiteX26" fmla="*/ 431483 w 2569845"/>
              <a:gd name="connsiteY26" fmla="*/ 2045970 h 2494597"/>
              <a:gd name="connsiteX27" fmla="*/ 445770 w 2569845"/>
              <a:gd name="connsiteY27" fmla="*/ 1974533 h 2494597"/>
              <a:gd name="connsiteX28" fmla="*/ 471488 w 2569845"/>
              <a:gd name="connsiteY28" fmla="*/ 1897380 h 2494597"/>
              <a:gd name="connsiteX29" fmla="*/ 481965 w 2569845"/>
              <a:gd name="connsiteY29" fmla="*/ 1878330 h 2494597"/>
              <a:gd name="connsiteX30" fmla="*/ 495300 w 2569845"/>
              <a:gd name="connsiteY30" fmla="*/ 1860233 h 2494597"/>
              <a:gd name="connsiteX31" fmla="*/ 502920 w 2569845"/>
              <a:gd name="connsiteY31" fmla="*/ 1851660 h 2494597"/>
              <a:gd name="connsiteX32" fmla="*/ 506730 w 2569845"/>
              <a:gd name="connsiteY32" fmla="*/ 1847850 h 2494597"/>
              <a:gd name="connsiteX33" fmla="*/ 508635 w 2569845"/>
              <a:gd name="connsiteY33" fmla="*/ 1845945 h 2494597"/>
              <a:gd name="connsiteX34" fmla="*/ 509588 w 2569845"/>
              <a:gd name="connsiteY34" fmla="*/ 1844993 h 2494597"/>
              <a:gd name="connsiteX35" fmla="*/ 511492 w 2569845"/>
              <a:gd name="connsiteY35" fmla="*/ 1843088 h 2494597"/>
              <a:gd name="connsiteX36" fmla="*/ 519113 w 2569845"/>
              <a:gd name="connsiteY36" fmla="*/ 1836420 h 2494597"/>
              <a:gd name="connsiteX37" fmla="*/ 526733 w 2569845"/>
              <a:gd name="connsiteY37" fmla="*/ 1829753 h 2494597"/>
              <a:gd name="connsiteX38" fmla="*/ 546735 w 2569845"/>
              <a:gd name="connsiteY38" fmla="*/ 1816418 h 2494597"/>
              <a:gd name="connsiteX39" fmla="*/ 566738 w 2569845"/>
              <a:gd name="connsiteY39" fmla="*/ 1806893 h 2494597"/>
              <a:gd name="connsiteX40" fmla="*/ 587693 w 2569845"/>
              <a:gd name="connsiteY40" fmla="*/ 1799273 h 2494597"/>
              <a:gd name="connsiteX41" fmla="*/ 608648 w 2569845"/>
              <a:gd name="connsiteY41" fmla="*/ 1792605 h 2494597"/>
              <a:gd name="connsiteX42" fmla="*/ 690563 w 2569845"/>
              <a:gd name="connsiteY42" fmla="*/ 1776413 h 2494597"/>
              <a:gd name="connsiteX43" fmla="*/ 765810 w 2569845"/>
              <a:gd name="connsiteY43" fmla="*/ 1755458 h 2494597"/>
              <a:gd name="connsiteX44" fmla="*/ 782003 w 2569845"/>
              <a:gd name="connsiteY44" fmla="*/ 1746885 h 2494597"/>
              <a:gd name="connsiteX45" fmla="*/ 797243 w 2569845"/>
              <a:gd name="connsiteY45" fmla="*/ 1736408 h 2494597"/>
              <a:gd name="connsiteX46" fmla="*/ 803910 w 2569845"/>
              <a:gd name="connsiteY46" fmla="*/ 1730693 h 2494597"/>
              <a:gd name="connsiteX47" fmla="*/ 807720 w 2569845"/>
              <a:gd name="connsiteY47" fmla="*/ 1727835 h 2494597"/>
              <a:gd name="connsiteX48" fmla="*/ 809625 w 2569845"/>
              <a:gd name="connsiteY48" fmla="*/ 1725930 h 2494597"/>
              <a:gd name="connsiteX49" fmla="*/ 810578 w 2569845"/>
              <a:gd name="connsiteY49" fmla="*/ 1724978 h 2494597"/>
              <a:gd name="connsiteX50" fmla="*/ 810578 w 2569845"/>
              <a:gd name="connsiteY50" fmla="*/ 1724978 h 2494597"/>
              <a:gd name="connsiteX51" fmla="*/ 824865 w 2569845"/>
              <a:gd name="connsiteY51" fmla="*/ 1708785 h 2494597"/>
              <a:gd name="connsiteX52" fmla="*/ 834390 w 2569845"/>
              <a:gd name="connsiteY52" fmla="*/ 1694498 h 2494597"/>
              <a:gd name="connsiteX53" fmla="*/ 842963 w 2569845"/>
              <a:gd name="connsiteY53" fmla="*/ 1677353 h 2494597"/>
              <a:gd name="connsiteX54" fmla="*/ 855345 w 2569845"/>
              <a:gd name="connsiteY54" fmla="*/ 1640205 h 2494597"/>
              <a:gd name="connsiteX55" fmla="*/ 872490 w 2569845"/>
              <a:gd name="connsiteY55" fmla="*/ 1555433 h 2494597"/>
              <a:gd name="connsiteX56" fmla="*/ 902970 w 2569845"/>
              <a:gd name="connsiteY56" fmla="*/ 1464945 h 2494597"/>
              <a:gd name="connsiteX57" fmla="*/ 916305 w 2569845"/>
              <a:gd name="connsiteY57" fmla="*/ 1443990 h 2494597"/>
              <a:gd name="connsiteX58" fmla="*/ 932498 w 2569845"/>
              <a:gd name="connsiteY58" fmla="*/ 1424940 h 2494597"/>
              <a:gd name="connsiteX59" fmla="*/ 933450 w 2569845"/>
              <a:gd name="connsiteY59" fmla="*/ 1423988 h 2494597"/>
              <a:gd name="connsiteX60" fmla="*/ 935355 w 2569845"/>
              <a:gd name="connsiteY60" fmla="*/ 1422083 h 2494597"/>
              <a:gd name="connsiteX61" fmla="*/ 937260 w 2569845"/>
              <a:gd name="connsiteY61" fmla="*/ 1420178 h 2494597"/>
              <a:gd name="connsiteX62" fmla="*/ 941070 w 2569845"/>
              <a:gd name="connsiteY62" fmla="*/ 1416368 h 2494597"/>
              <a:gd name="connsiteX63" fmla="*/ 949643 w 2569845"/>
              <a:gd name="connsiteY63" fmla="*/ 1408748 h 2494597"/>
              <a:gd name="connsiteX64" fmla="*/ 971550 w 2569845"/>
              <a:gd name="connsiteY64" fmla="*/ 1393508 h 2494597"/>
              <a:gd name="connsiteX65" fmla="*/ 1063943 w 2569845"/>
              <a:gd name="connsiteY65" fmla="*/ 1362075 h 2494597"/>
              <a:gd name="connsiteX66" fmla="*/ 1151573 w 2569845"/>
              <a:gd name="connsiteY66" fmla="*/ 1343978 h 2494597"/>
              <a:gd name="connsiteX67" fmla="*/ 1224915 w 2569845"/>
              <a:gd name="connsiteY67" fmla="*/ 1309688 h 2494597"/>
              <a:gd name="connsiteX68" fmla="*/ 1232535 w 2569845"/>
              <a:gd name="connsiteY68" fmla="*/ 1303020 h 2494597"/>
              <a:gd name="connsiteX69" fmla="*/ 1234440 w 2569845"/>
              <a:gd name="connsiteY69" fmla="*/ 1301115 h 2494597"/>
              <a:gd name="connsiteX70" fmla="*/ 1235393 w 2569845"/>
              <a:gd name="connsiteY70" fmla="*/ 1300163 h 2494597"/>
              <a:gd name="connsiteX71" fmla="*/ 1235393 w 2569845"/>
              <a:gd name="connsiteY71" fmla="*/ 1300163 h 2494597"/>
              <a:gd name="connsiteX72" fmla="*/ 1239202 w 2569845"/>
              <a:gd name="connsiteY72" fmla="*/ 1295400 h 2494597"/>
              <a:gd name="connsiteX73" fmla="*/ 1252538 w 2569845"/>
              <a:gd name="connsiteY73" fmla="*/ 1279208 h 2494597"/>
              <a:gd name="connsiteX74" fmla="*/ 1257300 w 2569845"/>
              <a:gd name="connsiteY74" fmla="*/ 1271588 h 2494597"/>
              <a:gd name="connsiteX75" fmla="*/ 1262063 w 2569845"/>
              <a:gd name="connsiteY75" fmla="*/ 1263015 h 2494597"/>
              <a:gd name="connsiteX76" fmla="*/ 1266825 w 2569845"/>
              <a:gd name="connsiteY76" fmla="*/ 1254443 h 2494597"/>
              <a:gd name="connsiteX77" fmla="*/ 1270635 w 2569845"/>
              <a:gd name="connsiteY77" fmla="*/ 1244918 h 2494597"/>
              <a:gd name="connsiteX78" fmla="*/ 1314450 w 2569845"/>
              <a:gd name="connsiteY78" fmla="*/ 1067753 h 2494597"/>
              <a:gd name="connsiteX79" fmla="*/ 1319213 w 2569845"/>
              <a:gd name="connsiteY79" fmla="*/ 1056323 h 2494597"/>
              <a:gd name="connsiteX80" fmla="*/ 1324927 w 2569845"/>
              <a:gd name="connsiteY80" fmla="*/ 1044893 h 2494597"/>
              <a:gd name="connsiteX81" fmla="*/ 1330643 w 2569845"/>
              <a:gd name="connsiteY81" fmla="*/ 1033463 h 2494597"/>
              <a:gd name="connsiteX82" fmla="*/ 1337310 w 2569845"/>
              <a:gd name="connsiteY82" fmla="*/ 1022985 h 2494597"/>
              <a:gd name="connsiteX83" fmla="*/ 1353502 w 2569845"/>
              <a:gd name="connsiteY83" fmla="*/ 1002983 h 2494597"/>
              <a:gd name="connsiteX84" fmla="*/ 1357313 w 2569845"/>
              <a:gd name="connsiteY84" fmla="*/ 998220 h 2494597"/>
              <a:gd name="connsiteX85" fmla="*/ 1359218 w 2569845"/>
              <a:gd name="connsiteY85" fmla="*/ 996315 h 2494597"/>
              <a:gd name="connsiteX86" fmla="*/ 1360170 w 2569845"/>
              <a:gd name="connsiteY86" fmla="*/ 995363 h 2494597"/>
              <a:gd name="connsiteX87" fmla="*/ 1362075 w 2569845"/>
              <a:gd name="connsiteY87" fmla="*/ 993458 h 2494597"/>
              <a:gd name="connsiteX88" fmla="*/ 1370648 w 2569845"/>
              <a:gd name="connsiteY88" fmla="*/ 985838 h 2494597"/>
              <a:gd name="connsiteX89" fmla="*/ 1461135 w 2569845"/>
              <a:gd name="connsiteY89" fmla="*/ 942975 h 2494597"/>
              <a:gd name="connsiteX90" fmla="*/ 1550670 w 2569845"/>
              <a:gd name="connsiteY90" fmla="*/ 924878 h 2494597"/>
              <a:gd name="connsiteX91" fmla="*/ 1627823 w 2569845"/>
              <a:gd name="connsiteY91" fmla="*/ 899160 h 2494597"/>
              <a:gd name="connsiteX92" fmla="*/ 1644015 w 2569845"/>
              <a:gd name="connsiteY92" fmla="*/ 888683 h 2494597"/>
              <a:gd name="connsiteX93" fmla="*/ 1658302 w 2569845"/>
              <a:gd name="connsiteY93" fmla="*/ 876300 h 2494597"/>
              <a:gd name="connsiteX94" fmla="*/ 1659255 w 2569845"/>
              <a:gd name="connsiteY94" fmla="*/ 875347 h 2494597"/>
              <a:gd name="connsiteX95" fmla="*/ 1659255 w 2569845"/>
              <a:gd name="connsiteY95" fmla="*/ 875347 h 2494597"/>
              <a:gd name="connsiteX96" fmla="*/ 1661160 w 2569845"/>
              <a:gd name="connsiteY96" fmla="*/ 873443 h 2494597"/>
              <a:gd name="connsiteX97" fmla="*/ 1664970 w 2569845"/>
              <a:gd name="connsiteY97" fmla="*/ 869633 h 2494597"/>
              <a:gd name="connsiteX98" fmla="*/ 1672590 w 2569845"/>
              <a:gd name="connsiteY98" fmla="*/ 861060 h 2494597"/>
              <a:gd name="connsiteX99" fmla="*/ 1682115 w 2569845"/>
              <a:gd name="connsiteY99" fmla="*/ 846772 h 2494597"/>
              <a:gd name="connsiteX100" fmla="*/ 1707833 w 2569845"/>
              <a:gd name="connsiteY100" fmla="*/ 772478 h 2494597"/>
              <a:gd name="connsiteX101" fmla="*/ 1724025 w 2569845"/>
              <a:gd name="connsiteY101" fmla="*/ 688658 h 2494597"/>
              <a:gd name="connsiteX102" fmla="*/ 1756410 w 2569845"/>
              <a:gd name="connsiteY102" fmla="*/ 603885 h 2494597"/>
              <a:gd name="connsiteX103" fmla="*/ 1769745 w 2569845"/>
              <a:gd name="connsiteY103" fmla="*/ 584835 h 2494597"/>
              <a:gd name="connsiteX104" fmla="*/ 1777365 w 2569845"/>
              <a:gd name="connsiteY104" fmla="*/ 576263 h 2494597"/>
              <a:gd name="connsiteX105" fmla="*/ 1779270 w 2569845"/>
              <a:gd name="connsiteY105" fmla="*/ 574358 h 2494597"/>
              <a:gd name="connsiteX106" fmla="*/ 1780223 w 2569845"/>
              <a:gd name="connsiteY106" fmla="*/ 573405 h 2494597"/>
              <a:gd name="connsiteX107" fmla="*/ 1782127 w 2569845"/>
              <a:gd name="connsiteY107" fmla="*/ 571500 h 2494597"/>
              <a:gd name="connsiteX108" fmla="*/ 1785938 w 2569845"/>
              <a:gd name="connsiteY108" fmla="*/ 567690 h 2494597"/>
              <a:gd name="connsiteX109" fmla="*/ 1793558 w 2569845"/>
              <a:gd name="connsiteY109" fmla="*/ 561023 h 2494597"/>
              <a:gd name="connsiteX110" fmla="*/ 1802130 w 2569845"/>
              <a:gd name="connsiteY110" fmla="*/ 554355 h 2494597"/>
              <a:gd name="connsiteX111" fmla="*/ 1822133 w 2569845"/>
              <a:gd name="connsiteY111" fmla="*/ 541020 h 2494597"/>
              <a:gd name="connsiteX112" fmla="*/ 1904048 w 2569845"/>
              <a:gd name="connsiteY112" fmla="*/ 512445 h 2494597"/>
              <a:gd name="connsiteX113" fmla="*/ 1980248 w 2569845"/>
              <a:gd name="connsiteY113" fmla="*/ 497205 h 2494597"/>
              <a:gd name="connsiteX114" fmla="*/ 2045018 w 2569845"/>
              <a:gd name="connsiteY114" fmla="*/ 476250 h 2494597"/>
              <a:gd name="connsiteX115" fmla="*/ 2058352 w 2569845"/>
              <a:gd name="connsiteY115" fmla="*/ 468630 h 2494597"/>
              <a:gd name="connsiteX116" fmla="*/ 2070735 w 2569845"/>
              <a:gd name="connsiteY116" fmla="*/ 460058 h 2494597"/>
              <a:gd name="connsiteX117" fmla="*/ 2076450 w 2569845"/>
              <a:gd name="connsiteY117" fmla="*/ 455295 h 2494597"/>
              <a:gd name="connsiteX118" fmla="*/ 2079308 w 2569845"/>
              <a:gd name="connsiteY118" fmla="*/ 452438 h 2494597"/>
              <a:gd name="connsiteX119" fmla="*/ 2081213 w 2569845"/>
              <a:gd name="connsiteY119" fmla="*/ 451485 h 2494597"/>
              <a:gd name="connsiteX120" fmla="*/ 2082165 w 2569845"/>
              <a:gd name="connsiteY120" fmla="*/ 450533 h 2494597"/>
              <a:gd name="connsiteX121" fmla="*/ 2082165 w 2569845"/>
              <a:gd name="connsiteY121" fmla="*/ 450533 h 2494597"/>
              <a:gd name="connsiteX122" fmla="*/ 2093595 w 2569845"/>
              <a:gd name="connsiteY122" fmla="*/ 437198 h 2494597"/>
              <a:gd name="connsiteX123" fmla="*/ 2120265 w 2569845"/>
              <a:gd name="connsiteY123" fmla="*/ 383858 h 2494597"/>
              <a:gd name="connsiteX124" fmla="*/ 2146935 w 2569845"/>
              <a:gd name="connsiteY124" fmla="*/ 257175 h 2494597"/>
              <a:gd name="connsiteX125" fmla="*/ 2169795 w 2569845"/>
              <a:gd name="connsiteY125" fmla="*/ 194310 h 2494597"/>
              <a:gd name="connsiteX126" fmla="*/ 2186940 w 2569845"/>
              <a:gd name="connsiteY126" fmla="*/ 165735 h 2494597"/>
              <a:gd name="connsiteX127" fmla="*/ 2197418 w 2569845"/>
              <a:gd name="connsiteY127" fmla="*/ 153352 h 2494597"/>
              <a:gd name="connsiteX128" fmla="*/ 2203133 w 2569845"/>
              <a:gd name="connsiteY128" fmla="*/ 147638 h 2494597"/>
              <a:gd name="connsiteX129" fmla="*/ 2205038 w 2569845"/>
              <a:gd name="connsiteY129" fmla="*/ 145733 h 2494597"/>
              <a:gd name="connsiteX130" fmla="*/ 2205990 w 2569845"/>
              <a:gd name="connsiteY130" fmla="*/ 144780 h 2494597"/>
              <a:gd name="connsiteX131" fmla="*/ 2206943 w 2569845"/>
              <a:gd name="connsiteY131" fmla="*/ 143827 h 2494597"/>
              <a:gd name="connsiteX132" fmla="*/ 2209800 w 2569845"/>
              <a:gd name="connsiteY132" fmla="*/ 141923 h 2494597"/>
              <a:gd name="connsiteX133" fmla="*/ 2220278 w 2569845"/>
              <a:gd name="connsiteY133" fmla="*/ 132398 h 2494597"/>
              <a:gd name="connsiteX134" fmla="*/ 2233613 w 2569845"/>
              <a:gd name="connsiteY134" fmla="*/ 122873 h 2494597"/>
              <a:gd name="connsiteX135" fmla="*/ 2260283 w 2569845"/>
              <a:gd name="connsiteY135" fmla="*/ 107632 h 2494597"/>
              <a:gd name="connsiteX136" fmla="*/ 2286953 w 2569845"/>
              <a:gd name="connsiteY136" fmla="*/ 97155 h 2494597"/>
              <a:gd name="connsiteX137" fmla="*/ 2312670 w 2569845"/>
              <a:gd name="connsiteY137" fmla="*/ 89535 h 2494597"/>
              <a:gd name="connsiteX138" fmla="*/ 2400300 w 2569845"/>
              <a:gd name="connsiteY138" fmla="*/ 71438 h 2494597"/>
              <a:gd name="connsiteX139" fmla="*/ 2462213 w 2569845"/>
              <a:gd name="connsiteY139" fmla="*/ 52388 h 2494597"/>
              <a:gd name="connsiteX140" fmla="*/ 2483168 w 2569845"/>
              <a:gd name="connsiteY140" fmla="*/ 40005 h 2494597"/>
              <a:gd name="connsiteX141" fmla="*/ 2491740 w 2569845"/>
              <a:gd name="connsiteY141" fmla="*/ 34290 h 2494597"/>
              <a:gd name="connsiteX142" fmla="*/ 2498408 w 2569845"/>
              <a:gd name="connsiteY142" fmla="*/ 27623 h 2494597"/>
              <a:gd name="connsiteX143" fmla="*/ 2503170 w 2569845"/>
              <a:gd name="connsiteY143" fmla="*/ 22860 h 2494597"/>
              <a:gd name="connsiteX144" fmla="*/ 2508885 w 2569845"/>
              <a:gd name="connsiteY144" fmla="*/ 16193 h 2494597"/>
              <a:gd name="connsiteX145" fmla="*/ 2513648 w 2569845"/>
              <a:gd name="connsiteY145" fmla="*/ 10477 h 2494597"/>
              <a:gd name="connsiteX146" fmla="*/ 2516505 w 2569845"/>
              <a:gd name="connsiteY146" fmla="*/ 6668 h 2494597"/>
              <a:gd name="connsiteX147" fmla="*/ 2521268 w 2569845"/>
              <a:gd name="connsiteY147" fmla="*/ 0 h 2494597"/>
              <a:gd name="connsiteX148" fmla="*/ 2569845 w 2569845"/>
              <a:gd name="connsiteY148" fmla="*/ 33338 h 2494597"/>
              <a:gd name="connsiteX149" fmla="*/ 2561273 w 2569845"/>
              <a:gd name="connsiteY149" fmla="*/ 44768 h 2494597"/>
              <a:gd name="connsiteX150" fmla="*/ 2556510 w 2569845"/>
              <a:gd name="connsiteY150" fmla="*/ 51435 h 2494597"/>
              <a:gd name="connsiteX151" fmla="*/ 2551748 w 2569845"/>
              <a:gd name="connsiteY151" fmla="*/ 57150 h 2494597"/>
              <a:gd name="connsiteX152" fmla="*/ 2546033 w 2569845"/>
              <a:gd name="connsiteY152" fmla="*/ 63818 h 2494597"/>
              <a:gd name="connsiteX153" fmla="*/ 2545080 w 2569845"/>
              <a:gd name="connsiteY153" fmla="*/ 64770 h 2494597"/>
              <a:gd name="connsiteX154" fmla="*/ 2544128 w 2569845"/>
              <a:gd name="connsiteY154" fmla="*/ 65723 h 2494597"/>
              <a:gd name="connsiteX155" fmla="*/ 2544128 w 2569845"/>
              <a:gd name="connsiteY155" fmla="*/ 65723 h 2494597"/>
              <a:gd name="connsiteX156" fmla="*/ 2543175 w 2569845"/>
              <a:gd name="connsiteY156" fmla="*/ 65723 h 2494597"/>
              <a:gd name="connsiteX157" fmla="*/ 2541270 w 2569845"/>
              <a:gd name="connsiteY157" fmla="*/ 67627 h 2494597"/>
              <a:gd name="connsiteX158" fmla="*/ 2536508 w 2569845"/>
              <a:gd name="connsiteY158" fmla="*/ 71438 h 2494597"/>
              <a:gd name="connsiteX159" fmla="*/ 2526030 w 2569845"/>
              <a:gd name="connsiteY159" fmla="*/ 80010 h 2494597"/>
              <a:gd name="connsiteX160" fmla="*/ 2513648 w 2569845"/>
              <a:gd name="connsiteY160" fmla="*/ 88582 h 2494597"/>
              <a:gd name="connsiteX161" fmla="*/ 2484120 w 2569845"/>
              <a:gd name="connsiteY161" fmla="*/ 104775 h 2494597"/>
              <a:gd name="connsiteX162" fmla="*/ 2409825 w 2569845"/>
              <a:gd name="connsiteY162" fmla="*/ 125730 h 2494597"/>
              <a:gd name="connsiteX163" fmla="*/ 2324100 w 2569845"/>
              <a:gd name="connsiteY163" fmla="*/ 141923 h 2494597"/>
              <a:gd name="connsiteX164" fmla="*/ 2302193 w 2569845"/>
              <a:gd name="connsiteY164" fmla="*/ 147638 h 2494597"/>
              <a:gd name="connsiteX165" fmla="*/ 2281238 w 2569845"/>
              <a:gd name="connsiteY165" fmla="*/ 155258 h 2494597"/>
              <a:gd name="connsiteX166" fmla="*/ 2262188 w 2569845"/>
              <a:gd name="connsiteY166" fmla="*/ 165735 h 2494597"/>
              <a:gd name="connsiteX167" fmla="*/ 2253615 w 2569845"/>
              <a:gd name="connsiteY167" fmla="*/ 171450 h 2494597"/>
              <a:gd name="connsiteX168" fmla="*/ 2243138 w 2569845"/>
              <a:gd name="connsiteY168" fmla="*/ 180023 h 2494597"/>
              <a:gd name="connsiteX169" fmla="*/ 2240280 w 2569845"/>
              <a:gd name="connsiteY169" fmla="*/ 181927 h 2494597"/>
              <a:gd name="connsiteX170" fmla="*/ 2239328 w 2569845"/>
              <a:gd name="connsiteY170" fmla="*/ 182880 h 2494597"/>
              <a:gd name="connsiteX171" fmla="*/ 2238375 w 2569845"/>
              <a:gd name="connsiteY171" fmla="*/ 183833 h 2494597"/>
              <a:gd name="connsiteX172" fmla="*/ 2239328 w 2569845"/>
              <a:gd name="connsiteY172" fmla="*/ 182880 h 2494597"/>
              <a:gd name="connsiteX173" fmla="*/ 2235518 w 2569845"/>
              <a:gd name="connsiteY173" fmla="*/ 187642 h 2494597"/>
              <a:gd name="connsiteX174" fmla="*/ 2227898 w 2569845"/>
              <a:gd name="connsiteY174" fmla="*/ 196215 h 2494597"/>
              <a:gd name="connsiteX175" fmla="*/ 2214563 w 2569845"/>
              <a:gd name="connsiteY175" fmla="*/ 217170 h 2494597"/>
              <a:gd name="connsiteX176" fmla="*/ 2196465 w 2569845"/>
              <a:gd name="connsiteY176" fmla="*/ 268605 h 2494597"/>
              <a:gd name="connsiteX177" fmla="*/ 2185035 w 2569845"/>
              <a:gd name="connsiteY177" fmla="*/ 329565 h 2494597"/>
              <a:gd name="connsiteX178" fmla="*/ 2168843 w 2569845"/>
              <a:gd name="connsiteY178" fmla="*/ 398145 h 2494597"/>
              <a:gd name="connsiteX179" fmla="*/ 2162175 w 2569845"/>
              <a:gd name="connsiteY179" fmla="*/ 416242 h 2494597"/>
              <a:gd name="connsiteX180" fmla="*/ 2158365 w 2569845"/>
              <a:gd name="connsiteY180" fmla="*/ 424815 h 2494597"/>
              <a:gd name="connsiteX181" fmla="*/ 2153603 w 2569845"/>
              <a:gd name="connsiteY181" fmla="*/ 433388 h 2494597"/>
              <a:gd name="connsiteX182" fmla="*/ 2143125 w 2569845"/>
              <a:gd name="connsiteY182" fmla="*/ 451485 h 2494597"/>
              <a:gd name="connsiteX183" fmla="*/ 2137410 w 2569845"/>
              <a:gd name="connsiteY183" fmla="*/ 461010 h 2494597"/>
              <a:gd name="connsiteX184" fmla="*/ 2131695 w 2569845"/>
              <a:gd name="connsiteY184" fmla="*/ 469583 h 2494597"/>
              <a:gd name="connsiteX185" fmla="*/ 2120265 w 2569845"/>
              <a:gd name="connsiteY185" fmla="*/ 482917 h 2494597"/>
              <a:gd name="connsiteX186" fmla="*/ 2118360 w 2569845"/>
              <a:gd name="connsiteY186" fmla="*/ 484823 h 2494597"/>
              <a:gd name="connsiteX187" fmla="*/ 2117408 w 2569845"/>
              <a:gd name="connsiteY187" fmla="*/ 485775 h 2494597"/>
              <a:gd name="connsiteX188" fmla="*/ 2115503 w 2569845"/>
              <a:gd name="connsiteY188" fmla="*/ 487680 h 2494597"/>
              <a:gd name="connsiteX189" fmla="*/ 2111693 w 2569845"/>
              <a:gd name="connsiteY189" fmla="*/ 491490 h 2494597"/>
              <a:gd name="connsiteX190" fmla="*/ 2104073 w 2569845"/>
              <a:gd name="connsiteY190" fmla="*/ 498158 h 2494597"/>
              <a:gd name="connsiteX191" fmla="*/ 2086927 w 2569845"/>
              <a:gd name="connsiteY191" fmla="*/ 510540 h 2494597"/>
              <a:gd name="connsiteX192" fmla="*/ 2068830 w 2569845"/>
              <a:gd name="connsiteY192" fmla="*/ 521017 h 2494597"/>
              <a:gd name="connsiteX193" fmla="*/ 1990725 w 2569845"/>
              <a:gd name="connsiteY193" fmla="*/ 545783 h 2494597"/>
              <a:gd name="connsiteX194" fmla="*/ 1914525 w 2569845"/>
              <a:gd name="connsiteY194" fmla="*/ 559118 h 2494597"/>
              <a:gd name="connsiteX195" fmla="*/ 1845945 w 2569845"/>
              <a:gd name="connsiteY195" fmla="*/ 581978 h 2494597"/>
              <a:gd name="connsiteX196" fmla="*/ 1832610 w 2569845"/>
              <a:gd name="connsiteY196" fmla="*/ 590550 h 2494597"/>
              <a:gd name="connsiteX197" fmla="*/ 1828800 w 2569845"/>
              <a:gd name="connsiteY197" fmla="*/ 592455 h 2494597"/>
              <a:gd name="connsiteX198" fmla="*/ 1824990 w 2569845"/>
              <a:gd name="connsiteY198" fmla="*/ 595313 h 2494597"/>
              <a:gd name="connsiteX199" fmla="*/ 1817370 w 2569845"/>
              <a:gd name="connsiteY199" fmla="*/ 601980 h 2494597"/>
              <a:gd name="connsiteX200" fmla="*/ 1813560 w 2569845"/>
              <a:gd name="connsiteY200" fmla="*/ 605790 h 2494597"/>
              <a:gd name="connsiteX201" fmla="*/ 1813560 w 2569845"/>
              <a:gd name="connsiteY201" fmla="*/ 605790 h 2494597"/>
              <a:gd name="connsiteX202" fmla="*/ 1812608 w 2569845"/>
              <a:gd name="connsiteY202" fmla="*/ 606743 h 2494597"/>
              <a:gd name="connsiteX203" fmla="*/ 1810702 w 2569845"/>
              <a:gd name="connsiteY203" fmla="*/ 608648 h 2494597"/>
              <a:gd name="connsiteX204" fmla="*/ 1804988 w 2569845"/>
              <a:gd name="connsiteY204" fmla="*/ 615315 h 2494597"/>
              <a:gd name="connsiteX205" fmla="*/ 1794510 w 2569845"/>
              <a:gd name="connsiteY205" fmla="*/ 629603 h 2494597"/>
              <a:gd name="connsiteX206" fmla="*/ 1767840 w 2569845"/>
              <a:gd name="connsiteY206" fmla="*/ 700088 h 2494597"/>
              <a:gd name="connsiteX207" fmla="*/ 1752600 w 2569845"/>
              <a:gd name="connsiteY207" fmla="*/ 782955 h 2494597"/>
              <a:gd name="connsiteX208" fmla="*/ 1721168 w 2569845"/>
              <a:gd name="connsiteY208" fmla="*/ 871538 h 2494597"/>
              <a:gd name="connsiteX209" fmla="*/ 1705927 w 2569845"/>
              <a:gd name="connsiteY209" fmla="*/ 893445 h 2494597"/>
              <a:gd name="connsiteX210" fmla="*/ 1698308 w 2569845"/>
              <a:gd name="connsiteY210" fmla="*/ 902018 h 2494597"/>
              <a:gd name="connsiteX211" fmla="*/ 1694498 w 2569845"/>
              <a:gd name="connsiteY211" fmla="*/ 905828 h 2494597"/>
              <a:gd name="connsiteX212" fmla="*/ 1692593 w 2569845"/>
              <a:gd name="connsiteY212" fmla="*/ 907733 h 2494597"/>
              <a:gd name="connsiteX213" fmla="*/ 1690688 w 2569845"/>
              <a:gd name="connsiteY213" fmla="*/ 909638 h 2494597"/>
              <a:gd name="connsiteX214" fmla="*/ 1689735 w 2569845"/>
              <a:gd name="connsiteY214" fmla="*/ 910590 h 2494597"/>
              <a:gd name="connsiteX215" fmla="*/ 1670685 w 2569845"/>
              <a:gd name="connsiteY215" fmla="*/ 926783 h 2494597"/>
              <a:gd name="connsiteX216" fmla="*/ 1649730 w 2569845"/>
              <a:gd name="connsiteY216" fmla="*/ 940118 h 2494597"/>
              <a:gd name="connsiteX217" fmla="*/ 1559243 w 2569845"/>
              <a:gd name="connsiteY217" fmla="*/ 969645 h 2494597"/>
              <a:gd name="connsiteX218" fmla="*/ 1472565 w 2569845"/>
              <a:gd name="connsiteY218" fmla="*/ 985838 h 2494597"/>
              <a:gd name="connsiteX219" fmla="*/ 1400175 w 2569845"/>
              <a:gd name="connsiteY219" fmla="*/ 1018222 h 2494597"/>
              <a:gd name="connsiteX220" fmla="*/ 1391602 w 2569845"/>
              <a:gd name="connsiteY220" fmla="*/ 1025843 h 2494597"/>
              <a:gd name="connsiteX221" fmla="*/ 1389698 w 2569845"/>
              <a:gd name="connsiteY221" fmla="*/ 1027747 h 2494597"/>
              <a:gd name="connsiteX222" fmla="*/ 1388745 w 2569845"/>
              <a:gd name="connsiteY222" fmla="*/ 1028700 h 2494597"/>
              <a:gd name="connsiteX223" fmla="*/ 1388745 w 2569845"/>
              <a:gd name="connsiteY223" fmla="*/ 1028700 h 2494597"/>
              <a:gd name="connsiteX224" fmla="*/ 1385888 w 2569845"/>
              <a:gd name="connsiteY224" fmla="*/ 1032510 h 2494597"/>
              <a:gd name="connsiteX225" fmla="*/ 1373505 w 2569845"/>
              <a:gd name="connsiteY225" fmla="*/ 1047750 h 2494597"/>
              <a:gd name="connsiteX226" fmla="*/ 1367790 w 2569845"/>
              <a:gd name="connsiteY226" fmla="*/ 1056323 h 2494597"/>
              <a:gd name="connsiteX227" fmla="*/ 1363027 w 2569845"/>
              <a:gd name="connsiteY227" fmla="*/ 1064895 h 2494597"/>
              <a:gd name="connsiteX228" fmla="*/ 1358265 w 2569845"/>
              <a:gd name="connsiteY228" fmla="*/ 1073468 h 2494597"/>
              <a:gd name="connsiteX229" fmla="*/ 1354455 w 2569845"/>
              <a:gd name="connsiteY229" fmla="*/ 1082993 h 2494597"/>
              <a:gd name="connsiteX230" fmla="*/ 1312545 w 2569845"/>
              <a:gd name="connsiteY230" fmla="*/ 1261110 h 2494597"/>
              <a:gd name="connsiteX231" fmla="*/ 1307783 w 2569845"/>
              <a:gd name="connsiteY231" fmla="*/ 1272540 h 2494597"/>
              <a:gd name="connsiteX232" fmla="*/ 1302068 w 2569845"/>
              <a:gd name="connsiteY232" fmla="*/ 1283970 h 2494597"/>
              <a:gd name="connsiteX233" fmla="*/ 1296352 w 2569845"/>
              <a:gd name="connsiteY233" fmla="*/ 1295400 h 2494597"/>
              <a:gd name="connsiteX234" fmla="*/ 1288733 w 2569845"/>
              <a:gd name="connsiteY234" fmla="*/ 1306830 h 2494597"/>
              <a:gd name="connsiteX235" fmla="*/ 1273493 w 2569845"/>
              <a:gd name="connsiteY235" fmla="*/ 1325880 h 2494597"/>
              <a:gd name="connsiteX236" fmla="*/ 1269683 w 2569845"/>
              <a:gd name="connsiteY236" fmla="*/ 1330643 h 2494597"/>
              <a:gd name="connsiteX237" fmla="*/ 1267777 w 2569845"/>
              <a:gd name="connsiteY237" fmla="*/ 1332548 h 2494597"/>
              <a:gd name="connsiteX238" fmla="*/ 1266825 w 2569845"/>
              <a:gd name="connsiteY238" fmla="*/ 1333500 h 2494597"/>
              <a:gd name="connsiteX239" fmla="*/ 1263968 w 2569845"/>
              <a:gd name="connsiteY239" fmla="*/ 1335405 h 2494597"/>
              <a:gd name="connsiteX240" fmla="*/ 1254443 w 2569845"/>
              <a:gd name="connsiteY240" fmla="*/ 1343978 h 2494597"/>
              <a:gd name="connsiteX241" fmla="*/ 1243965 w 2569845"/>
              <a:gd name="connsiteY241" fmla="*/ 1351598 h 2494597"/>
              <a:gd name="connsiteX242" fmla="*/ 1233488 w 2569845"/>
              <a:gd name="connsiteY242" fmla="*/ 1359218 h 2494597"/>
              <a:gd name="connsiteX243" fmla="*/ 1210627 w 2569845"/>
              <a:gd name="connsiteY243" fmla="*/ 1370648 h 2494597"/>
              <a:gd name="connsiteX244" fmla="*/ 1186815 w 2569845"/>
              <a:gd name="connsiteY244" fmla="*/ 1379220 h 2494597"/>
              <a:gd name="connsiteX245" fmla="*/ 1163002 w 2569845"/>
              <a:gd name="connsiteY245" fmla="*/ 1385888 h 2494597"/>
              <a:gd name="connsiteX246" fmla="*/ 1072515 w 2569845"/>
              <a:gd name="connsiteY246" fmla="*/ 1403033 h 2494597"/>
              <a:gd name="connsiteX247" fmla="*/ 993458 w 2569845"/>
              <a:gd name="connsiteY247" fmla="*/ 1428750 h 2494597"/>
              <a:gd name="connsiteX248" fmla="*/ 978218 w 2569845"/>
              <a:gd name="connsiteY248" fmla="*/ 1439228 h 2494597"/>
              <a:gd name="connsiteX249" fmla="*/ 969645 w 2569845"/>
              <a:gd name="connsiteY249" fmla="*/ 1446848 h 2494597"/>
              <a:gd name="connsiteX250" fmla="*/ 965835 w 2569845"/>
              <a:gd name="connsiteY250" fmla="*/ 1450658 h 2494597"/>
              <a:gd name="connsiteX251" fmla="*/ 963930 w 2569845"/>
              <a:gd name="connsiteY251" fmla="*/ 1452563 h 2494597"/>
              <a:gd name="connsiteX252" fmla="*/ 963930 w 2569845"/>
              <a:gd name="connsiteY252" fmla="*/ 1452563 h 2494597"/>
              <a:gd name="connsiteX253" fmla="*/ 962977 w 2569845"/>
              <a:gd name="connsiteY253" fmla="*/ 1453515 h 2494597"/>
              <a:gd name="connsiteX254" fmla="*/ 950595 w 2569845"/>
              <a:gd name="connsiteY254" fmla="*/ 1468755 h 2494597"/>
              <a:gd name="connsiteX255" fmla="*/ 944880 w 2569845"/>
              <a:gd name="connsiteY255" fmla="*/ 1476375 h 2494597"/>
              <a:gd name="connsiteX256" fmla="*/ 940118 w 2569845"/>
              <a:gd name="connsiteY256" fmla="*/ 1484948 h 2494597"/>
              <a:gd name="connsiteX257" fmla="*/ 915353 w 2569845"/>
              <a:gd name="connsiteY257" fmla="*/ 1563053 h 2494597"/>
              <a:gd name="connsiteX258" fmla="*/ 899160 w 2569845"/>
              <a:gd name="connsiteY258" fmla="*/ 1650683 h 2494597"/>
              <a:gd name="connsiteX259" fmla="*/ 884873 w 2569845"/>
              <a:gd name="connsiteY259" fmla="*/ 1695450 h 2494597"/>
              <a:gd name="connsiteX260" fmla="*/ 874395 w 2569845"/>
              <a:gd name="connsiteY260" fmla="*/ 1717358 h 2494597"/>
              <a:gd name="connsiteX261" fmla="*/ 860108 w 2569845"/>
              <a:gd name="connsiteY261" fmla="*/ 1739265 h 2494597"/>
              <a:gd name="connsiteX262" fmla="*/ 845820 w 2569845"/>
              <a:gd name="connsiteY262" fmla="*/ 1755458 h 2494597"/>
              <a:gd name="connsiteX263" fmla="*/ 843915 w 2569845"/>
              <a:gd name="connsiteY263" fmla="*/ 1757363 h 2494597"/>
              <a:gd name="connsiteX264" fmla="*/ 842963 w 2569845"/>
              <a:gd name="connsiteY264" fmla="*/ 1758315 h 2494597"/>
              <a:gd name="connsiteX265" fmla="*/ 841058 w 2569845"/>
              <a:gd name="connsiteY265" fmla="*/ 1760220 h 2494597"/>
              <a:gd name="connsiteX266" fmla="*/ 836295 w 2569845"/>
              <a:gd name="connsiteY266" fmla="*/ 1764030 h 2494597"/>
              <a:gd name="connsiteX267" fmla="*/ 826770 w 2569845"/>
              <a:gd name="connsiteY267" fmla="*/ 1771650 h 2494597"/>
              <a:gd name="connsiteX268" fmla="*/ 806768 w 2569845"/>
              <a:gd name="connsiteY268" fmla="*/ 1784985 h 2494597"/>
              <a:gd name="connsiteX269" fmla="*/ 785813 w 2569845"/>
              <a:gd name="connsiteY269" fmla="*/ 1795463 h 2494597"/>
              <a:gd name="connsiteX270" fmla="*/ 700088 w 2569845"/>
              <a:gd name="connsiteY270" fmla="*/ 1819275 h 2494597"/>
              <a:gd name="connsiteX271" fmla="*/ 621983 w 2569845"/>
              <a:gd name="connsiteY271" fmla="*/ 1834515 h 2494597"/>
              <a:gd name="connsiteX272" fmla="*/ 603885 w 2569845"/>
              <a:gd name="connsiteY272" fmla="*/ 1840230 h 2494597"/>
              <a:gd name="connsiteX273" fmla="*/ 586740 w 2569845"/>
              <a:gd name="connsiteY273" fmla="*/ 1846898 h 2494597"/>
              <a:gd name="connsiteX274" fmla="*/ 571500 w 2569845"/>
              <a:gd name="connsiteY274" fmla="*/ 1854518 h 2494597"/>
              <a:gd name="connsiteX275" fmla="*/ 558165 w 2569845"/>
              <a:gd name="connsiteY275" fmla="*/ 1863090 h 2494597"/>
              <a:gd name="connsiteX276" fmla="*/ 550545 w 2569845"/>
              <a:gd name="connsiteY276" fmla="*/ 1868805 h 2494597"/>
              <a:gd name="connsiteX277" fmla="*/ 542925 w 2569845"/>
              <a:gd name="connsiteY277" fmla="*/ 1875473 h 2494597"/>
              <a:gd name="connsiteX278" fmla="*/ 541020 w 2569845"/>
              <a:gd name="connsiteY278" fmla="*/ 1877378 h 2494597"/>
              <a:gd name="connsiteX279" fmla="*/ 540068 w 2569845"/>
              <a:gd name="connsiteY279" fmla="*/ 1878330 h 2494597"/>
              <a:gd name="connsiteX280" fmla="*/ 540068 w 2569845"/>
              <a:gd name="connsiteY280" fmla="*/ 1878330 h 2494597"/>
              <a:gd name="connsiteX281" fmla="*/ 537210 w 2569845"/>
              <a:gd name="connsiteY281" fmla="*/ 1881188 h 2494597"/>
              <a:gd name="connsiteX282" fmla="*/ 531495 w 2569845"/>
              <a:gd name="connsiteY282" fmla="*/ 1887855 h 2494597"/>
              <a:gd name="connsiteX283" fmla="*/ 521970 w 2569845"/>
              <a:gd name="connsiteY283" fmla="*/ 1901190 h 2494597"/>
              <a:gd name="connsiteX284" fmla="*/ 517208 w 2569845"/>
              <a:gd name="connsiteY284" fmla="*/ 1907858 h 2494597"/>
              <a:gd name="connsiteX285" fmla="*/ 513398 w 2569845"/>
              <a:gd name="connsiteY285" fmla="*/ 1915478 h 2494597"/>
              <a:gd name="connsiteX286" fmla="*/ 492442 w 2569845"/>
              <a:gd name="connsiteY286" fmla="*/ 1981200 h 2494597"/>
              <a:gd name="connsiteX287" fmla="*/ 458153 w 2569845"/>
              <a:gd name="connsiteY287" fmla="*/ 2125028 h 2494597"/>
              <a:gd name="connsiteX288" fmla="*/ 449580 w 2569845"/>
              <a:gd name="connsiteY288" fmla="*/ 2142173 h 2494597"/>
              <a:gd name="connsiteX289" fmla="*/ 438150 w 2569845"/>
              <a:gd name="connsiteY289" fmla="*/ 2159318 h 2494597"/>
              <a:gd name="connsiteX290" fmla="*/ 426720 w 2569845"/>
              <a:gd name="connsiteY290" fmla="*/ 2173605 h 2494597"/>
              <a:gd name="connsiteX291" fmla="*/ 421005 w 2569845"/>
              <a:gd name="connsiteY291" fmla="*/ 2180273 h 2494597"/>
              <a:gd name="connsiteX292" fmla="*/ 420053 w 2569845"/>
              <a:gd name="connsiteY292" fmla="*/ 2181225 h 2494597"/>
              <a:gd name="connsiteX293" fmla="*/ 418148 w 2569845"/>
              <a:gd name="connsiteY293" fmla="*/ 2183130 h 2494597"/>
              <a:gd name="connsiteX294" fmla="*/ 416242 w 2569845"/>
              <a:gd name="connsiteY294" fmla="*/ 2185035 h 2494597"/>
              <a:gd name="connsiteX295" fmla="*/ 412433 w 2569845"/>
              <a:gd name="connsiteY295" fmla="*/ 2187893 h 2494597"/>
              <a:gd name="connsiteX296" fmla="*/ 350520 w 2569845"/>
              <a:gd name="connsiteY296" fmla="*/ 2225993 h 2494597"/>
              <a:gd name="connsiteX297" fmla="*/ 287655 w 2569845"/>
              <a:gd name="connsiteY297" fmla="*/ 2244090 h 2494597"/>
              <a:gd name="connsiteX298" fmla="*/ 230505 w 2569845"/>
              <a:gd name="connsiteY298" fmla="*/ 2254568 h 2494597"/>
              <a:gd name="connsiteX299" fmla="*/ 140970 w 2569845"/>
              <a:gd name="connsiteY299" fmla="*/ 2284095 h 2494597"/>
              <a:gd name="connsiteX300" fmla="*/ 133350 w 2569845"/>
              <a:gd name="connsiteY300" fmla="*/ 2288858 h 2494597"/>
              <a:gd name="connsiteX301" fmla="*/ 129540 w 2569845"/>
              <a:gd name="connsiteY301" fmla="*/ 2291715 h 2494597"/>
              <a:gd name="connsiteX302" fmla="*/ 124778 w 2569845"/>
              <a:gd name="connsiteY302" fmla="*/ 2295525 h 2494597"/>
              <a:gd name="connsiteX303" fmla="*/ 116205 w 2569845"/>
              <a:gd name="connsiteY303" fmla="*/ 2303145 h 2494597"/>
              <a:gd name="connsiteX304" fmla="*/ 114300 w 2569845"/>
              <a:gd name="connsiteY304" fmla="*/ 2305050 h 2494597"/>
              <a:gd name="connsiteX305" fmla="*/ 113348 w 2569845"/>
              <a:gd name="connsiteY305" fmla="*/ 2305050 h 2494597"/>
              <a:gd name="connsiteX306" fmla="*/ 114300 w 2569845"/>
              <a:gd name="connsiteY306" fmla="*/ 2304098 h 2494597"/>
              <a:gd name="connsiteX307" fmla="*/ 113348 w 2569845"/>
              <a:gd name="connsiteY307" fmla="*/ 2305050 h 2494597"/>
              <a:gd name="connsiteX308" fmla="*/ 110490 w 2569845"/>
              <a:gd name="connsiteY308" fmla="*/ 2308860 h 2494597"/>
              <a:gd name="connsiteX309" fmla="*/ 90488 w 2569845"/>
              <a:gd name="connsiteY309" fmla="*/ 2338388 h 2494597"/>
              <a:gd name="connsiteX310" fmla="*/ 70485 w 2569845"/>
              <a:gd name="connsiteY310" fmla="*/ 2399348 h 2494597"/>
              <a:gd name="connsiteX311" fmla="*/ 61913 w 2569845"/>
              <a:gd name="connsiteY311" fmla="*/ 2449830 h 2494597"/>
              <a:gd name="connsiteX312" fmla="*/ 56198 w 2569845"/>
              <a:gd name="connsiteY312" fmla="*/ 2483168 h 2494597"/>
              <a:gd name="connsiteX313" fmla="*/ 54292 w 2569845"/>
              <a:gd name="connsiteY313" fmla="*/ 2494598 h 2494597"/>
              <a:gd name="connsiteX314" fmla="*/ 0 w 2569845"/>
              <a:gd name="connsiteY314" fmla="*/ 2483168 h 249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2569845" h="2494597">
                <a:moveTo>
                  <a:pt x="0" y="2483168"/>
                </a:moveTo>
                <a:cubicBezTo>
                  <a:pt x="0" y="2483168"/>
                  <a:pt x="953" y="2479358"/>
                  <a:pt x="2858" y="2472690"/>
                </a:cubicBezTo>
                <a:cubicBezTo>
                  <a:pt x="4763" y="2466023"/>
                  <a:pt x="6667" y="2455545"/>
                  <a:pt x="9525" y="2442210"/>
                </a:cubicBezTo>
                <a:cubicBezTo>
                  <a:pt x="12383" y="2427923"/>
                  <a:pt x="15240" y="2410778"/>
                  <a:pt x="20003" y="2389823"/>
                </a:cubicBezTo>
                <a:cubicBezTo>
                  <a:pt x="24765" y="2368868"/>
                  <a:pt x="31433" y="2343150"/>
                  <a:pt x="45720" y="2316480"/>
                </a:cubicBezTo>
                <a:cubicBezTo>
                  <a:pt x="52388" y="2303145"/>
                  <a:pt x="61913" y="2288858"/>
                  <a:pt x="73342" y="2276475"/>
                </a:cubicBezTo>
                <a:lnTo>
                  <a:pt x="78105" y="2271713"/>
                </a:lnTo>
                <a:lnTo>
                  <a:pt x="79058" y="2270760"/>
                </a:lnTo>
                <a:cubicBezTo>
                  <a:pt x="78105" y="2271713"/>
                  <a:pt x="80963" y="2268855"/>
                  <a:pt x="80963" y="2268855"/>
                </a:cubicBezTo>
                <a:lnTo>
                  <a:pt x="81915" y="2268855"/>
                </a:lnTo>
                <a:lnTo>
                  <a:pt x="83820" y="2266950"/>
                </a:lnTo>
                <a:cubicBezTo>
                  <a:pt x="86678" y="2264093"/>
                  <a:pt x="89535" y="2262188"/>
                  <a:pt x="92392" y="2259330"/>
                </a:cubicBezTo>
                <a:lnTo>
                  <a:pt x="97155" y="2255520"/>
                </a:lnTo>
                <a:cubicBezTo>
                  <a:pt x="99060" y="2254568"/>
                  <a:pt x="100965" y="2252663"/>
                  <a:pt x="102870" y="2251710"/>
                </a:cubicBezTo>
                <a:cubicBezTo>
                  <a:pt x="106680" y="2248853"/>
                  <a:pt x="111442" y="2245995"/>
                  <a:pt x="115253" y="2243138"/>
                </a:cubicBezTo>
                <a:cubicBezTo>
                  <a:pt x="147638" y="2223135"/>
                  <a:pt x="184785" y="2214563"/>
                  <a:pt x="222885" y="2206943"/>
                </a:cubicBezTo>
                <a:cubicBezTo>
                  <a:pt x="260033" y="2200275"/>
                  <a:pt x="299085" y="2195513"/>
                  <a:pt x="333375" y="2181225"/>
                </a:cubicBezTo>
                <a:cubicBezTo>
                  <a:pt x="350520" y="2174558"/>
                  <a:pt x="366713" y="2165985"/>
                  <a:pt x="380048" y="2152650"/>
                </a:cubicBezTo>
                <a:lnTo>
                  <a:pt x="382905" y="2150745"/>
                </a:lnTo>
                <a:lnTo>
                  <a:pt x="383858" y="2149793"/>
                </a:lnTo>
                <a:cubicBezTo>
                  <a:pt x="384810" y="2149793"/>
                  <a:pt x="381953" y="2151698"/>
                  <a:pt x="382905" y="2150745"/>
                </a:cubicBezTo>
                <a:lnTo>
                  <a:pt x="383858" y="2149793"/>
                </a:lnTo>
                <a:lnTo>
                  <a:pt x="389573" y="2143125"/>
                </a:lnTo>
                <a:cubicBezTo>
                  <a:pt x="393383" y="2139315"/>
                  <a:pt x="397192" y="2134553"/>
                  <a:pt x="399098" y="2130743"/>
                </a:cubicBezTo>
                <a:cubicBezTo>
                  <a:pt x="401003" y="2126933"/>
                  <a:pt x="403860" y="2124075"/>
                  <a:pt x="405765" y="2120265"/>
                </a:cubicBezTo>
                <a:cubicBezTo>
                  <a:pt x="407670" y="2115503"/>
                  <a:pt x="410528" y="2111693"/>
                  <a:pt x="412433" y="2106930"/>
                </a:cubicBezTo>
                <a:cubicBezTo>
                  <a:pt x="421005" y="2088832"/>
                  <a:pt x="426720" y="2067878"/>
                  <a:pt x="431483" y="2045970"/>
                </a:cubicBezTo>
                <a:cubicBezTo>
                  <a:pt x="436245" y="2024063"/>
                  <a:pt x="440055" y="1999298"/>
                  <a:pt x="445770" y="1974533"/>
                </a:cubicBezTo>
                <a:cubicBezTo>
                  <a:pt x="451485" y="1949768"/>
                  <a:pt x="458153" y="1923098"/>
                  <a:pt x="471488" y="1897380"/>
                </a:cubicBezTo>
                <a:cubicBezTo>
                  <a:pt x="474345" y="1890713"/>
                  <a:pt x="478155" y="1884998"/>
                  <a:pt x="481965" y="1878330"/>
                </a:cubicBezTo>
                <a:cubicBezTo>
                  <a:pt x="485775" y="1872615"/>
                  <a:pt x="489585" y="1865948"/>
                  <a:pt x="495300" y="1860233"/>
                </a:cubicBezTo>
                <a:lnTo>
                  <a:pt x="502920" y="1851660"/>
                </a:lnTo>
                <a:lnTo>
                  <a:pt x="506730" y="1847850"/>
                </a:lnTo>
                <a:cubicBezTo>
                  <a:pt x="509588" y="1844993"/>
                  <a:pt x="507683" y="1846898"/>
                  <a:pt x="508635" y="1845945"/>
                </a:cubicBezTo>
                <a:lnTo>
                  <a:pt x="509588" y="1844993"/>
                </a:lnTo>
                <a:lnTo>
                  <a:pt x="511492" y="1843088"/>
                </a:lnTo>
                <a:lnTo>
                  <a:pt x="519113" y="1836420"/>
                </a:lnTo>
                <a:cubicBezTo>
                  <a:pt x="521970" y="1834515"/>
                  <a:pt x="523875" y="1832610"/>
                  <a:pt x="526733" y="1829753"/>
                </a:cubicBezTo>
                <a:cubicBezTo>
                  <a:pt x="533400" y="1824990"/>
                  <a:pt x="540068" y="1820228"/>
                  <a:pt x="546735" y="1816418"/>
                </a:cubicBezTo>
                <a:cubicBezTo>
                  <a:pt x="553403" y="1812608"/>
                  <a:pt x="560070" y="1809750"/>
                  <a:pt x="566738" y="1806893"/>
                </a:cubicBezTo>
                <a:cubicBezTo>
                  <a:pt x="573405" y="1804035"/>
                  <a:pt x="580073" y="1801178"/>
                  <a:pt x="587693" y="1799273"/>
                </a:cubicBezTo>
                <a:cubicBezTo>
                  <a:pt x="594360" y="1797368"/>
                  <a:pt x="601980" y="1795463"/>
                  <a:pt x="608648" y="1792605"/>
                </a:cubicBezTo>
                <a:cubicBezTo>
                  <a:pt x="636270" y="1784985"/>
                  <a:pt x="663893" y="1781175"/>
                  <a:pt x="690563" y="1776413"/>
                </a:cubicBezTo>
                <a:cubicBezTo>
                  <a:pt x="717233" y="1771650"/>
                  <a:pt x="742950" y="1765935"/>
                  <a:pt x="765810" y="1755458"/>
                </a:cubicBezTo>
                <a:lnTo>
                  <a:pt x="782003" y="1746885"/>
                </a:lnTo>
                <a:lnTo>
                  <a:pt x="797243" y="1736408"/>
                </a:lnTo>
                <a:lnTo>
                  <a:pt x="803910" y="1730693"/>
                </a:lnTo>
                <a:lnTo>
                  <a:pt x="807720" y="1727835"/>
                </a:lnTo>
                <a:lnTo>
                  <a:pt x="809625" y="1725930"/>
                </a:lnTo>
                <a:lnTo>
                  <a:pt x="810578" y="1724978"/>
                </a:lnTo>
                <a:cubicBezTo>
                  <a:pt x="811530" y="1724025"/>
                  <a:pt x="809625" y="1725930"/>
                  <a:pt x="810578" y="1724978"/>
                </a:cubicBezTo>
                <a:lnTo>
                  <a:pt x="824865" y="1708785"/>
                </a:lnTo>
                <a:lnTo>
                  <a:pt x="834390" y="1694498"/>
                </a:lnTo>
                <a:cubicBezTo>
                  <a:pt x="837248" y="1688783"/>
                  <a:pt x="840105" y="1683068"/>
                  <a:pt x="842963" y="1677353"/>
                </a:cubicBezTo>
                <a:cubicBezTo>
                  <a:pt x="847725" y="1665923"/>
                  <a:pt x="852488" y="1652588"/>
                  <a:pt x="855345" y="1640205"/>
                </a:cubicBezTo>
                <a:cubicBezTo>
                  <a:pt x="862013" y="1613535"/>
                  <a:pt x="866775" y="1584960"/>
                  <a:pt x="872490" y="1555433"/>
                </a:cubicBezTo>
                <a:cubicBezTo>
                  <a:pt x="878205" y="1525905"/>
                  <a:pt x="886778" y="1494473"/>
                  <a:pt x="902970" y="1464945"/>
                </a:cubicBezTo>
                <a:cubicBezTo>
                  <a:pt x="906780" y="1457325"/>
                  <a:pt x="911543" y="1450658"/>
                  <a:pt x="916305" y="1443990"/>
                </a:cubicBezTo>
                <a:cubicBezTo>
                  <a:pt x="921068" y="1437323"/>
                  <a:pt x="926783" y="1430655"/>
                  <a:pt x="932498" y="1424940"/>
                </a:cubicBezTo>
                <a:lnTo>
                  <a:pt x="933450" y="1423988"/>
                </a:lnTo>
                <a:cubicBezTo>
                  <a:pt x="932498" y="1424940"/>
                  <a:pt x="935355" y="1422083"/>
                  <a:pt x="935355" y="1422083"/>
                </a:cubicBezTo>
                <a:lnTo>
                  <a:pt x="937260" y="1420178"/>
                </a:lnTo>
                <a:lnTo>
                  <a:pt x="941070" y="1416368"/>
                </a:lnTo>
                <a:lnTo>
                  <a:pt x="949643" y="1408748"/>
                </a:lnTo>
                <a:cubicBezTo>
                  <a:pt x="956310" y="1403985"/>
                  <a:pt x="963930" y="1398270"/>
                  <a:pt x="971550" y="1393508"/>
                </a:cubicBezTo>
                <a:cubicBezTo>
                  <a:pt x="1001077" y="1376363"/>
                  <a:pt x="1033463" y="1367790"/>
                  <a:pt x="1063943" y="1362075"/>
                </a:cubicBezTo>
                <a:cubicBezTo>
                  <a:pt x="1094423" y="1355408"/>
                  <a:pt x="1123950" y="1351598"/>
                  <a:pt x="1151573" y="1343978"/>
                </a:cubicBezTo>
                <a:cubicBezTo>
                  <a:pt x="1179195" y="1337310"/>
                  <a:pt x="1204913" y="1326833"/>
                  <a:pt x="1224915" y="1309688"/>
                </a:cubicBezTo>
                <a:lnTo>
                  <a:pt x="1232535" y="1303020"/>
                </a:lnTo>
                <a:lnTo>
                  <a:pt x="1234440" y="1301115"/>
                </a:lnTo>
                <a:lnTo>
                  <a:pt x="1235393" y="1300163"/>
                </a:lnTo>
                <a:cubicBezTo>
                  <a:pt x="1236345" y="1299210"/>
                  <a:pt x="1234440" y="1301115"/>
                  <a:pt x="1235393" y="1300163"/>
                </a:cubicBezTo>
                <a:lnTo>
                  <a:pt x="1239202" y="1295400"/>
                </a:lnTo>
                <a:cubicBezTo>
                  <a:pt x="1243965" y="1289685"/>
                  <a:pt x="1249680" y="1283970"/>
                  <a:pt x="1252538" y="1279208"/>
                </a:cubicBezTo>
                <a:lnTo>
                  <a:pt x="1257300" y="1271588"/>
                </a:lnTo>
                <a:cubicBezTo>
                  <a:pt x="1259205" y="1268730"/>
                  <a:pt x="1260158" y="1265873"/>
                  <a:pt x="1262063" y="1263015"/>
                </a:cubicBezTo>
                <a:cubicBezTo>
                  <a:pt x="1263968" y="1260158"/>
                  <a:pt x="1264920" y="1257300"/>
                  <a:pt x="1266825" y="1254443"/>
                </a:cubicBezTo>
                <a:lnTo>
                  <a:pt x="1270635" y="1244918"/>
                </a:lnTo>
                <a:cubicBezTo>
                  <a:pt x="1290638" y="1193483"/>
                  <a:pt x="1290638" y="1129665"/>
                  <a:pt x="1314450" y="1067753"/>
                </a:cubicBezTo>
                <a:lnTo>
                  <a:pt x="1319213" y="1056323"/>
                </a:lnTo>
                <a:lnTo>
                  <a:pt x="1324927" y="1044893"/>
                </a:lnTo>
                <a:cubicBezTo>
                  <a:pt x="1326833" y="1041083"/>
                  <a:pt x="1328738" y="1037272"/>
                  <a:pt x="1330643" y="1033463"/>
                </a:cubicBezTo>
                <a:lnTo>
                  <a:pt x="1337310" y="1022985"/>
                </a:lnTo>
                <a:cubicBezTo>
                  <a:pt x="1342073" y="1015365"/>
                  <a:pt x="1347788" y="1009650"/>
                  <a:pt x="1353502" y="1002983"/>
                </a:cubicBezTo>
                <a:lnTo>
                  <a:pt x="1357313" y="998220"/>
                </a:lnTo>
                <a:cubicBezTo>
                  <a:pt x="1357313" y="998220"/>
                  <a:pt x="1360170" y="995363"/>
                  <a:pt x="1359218" y="996315"/>
                </a:cubicBezTo>
                <a:lnTo>
                  <a:pt x="1360170" y="995363"/>
                </a:lnTo>
                <a:lnTo>
                  <a:pt x="1362075" y="993458"/>
                </a:lnTo>
                <a:lnTo>
                  <a:pt x="1370648" y="985838"/>
                </a:lnTo>
                <a:cubicBezTo>
                  <a:pt x="1398270" y="962978"/>
                  <a:pt x="1429702" y="950595"/>
                  <a:pt x="1461135" y="942975"/>
                </a:cubicBezTo>
                <a:cubicBezTo>
                  <a:pt x="1491615" y="935355"/>
                  <a:pt x="1522095" y="930593"/>
                  <a:pt x="1550670" y="924878"/>
                </a:cubicBezTo>
                <a:cubicBezTo>
                  <a:pt x="1579245" y="919163"/>
                  <a:pt x="1605915" y="911543"/>
                  <a:pt x="1627823" y="899160"/>
                </a:cubicBezTo>
                <a:cubicBezTo>
                  <a:pt x="1633538" y="896303"/>
                  <a:pt x="1638300" y="892493"/>
                  <a:pt x="1644015" y="888683"/>
                </a:cubicBezTo>
                <a:cubicBezTo>
                  <a:pt x="1648777" y="884872"/>
                  <a:pt x="1653540" y="880110"/>
                  <a:pt x="1658302" y="876300"/>
                </a:cubicBezTo>
                <a:lnTo>
                  <a:pt x="1659255" y="875347"/>
                </a:lnTo>
                <a:cubicBezTo>
                  <a:pt x="1659255" y="875347"/>
                  <a:pt x="1661160" y="873443"/>
                  <a:pt x="1659255" y="875347"/>
                </a:cubicBezTo>
                <a:lnTo>
                  <a:pt x="1661160" y="873443"/>
                </a:lnTo>
                <a:lnTo>
                  <a:pt x="1664970" y="869633"/>
                </a:lnTo>
                <a:lnTo>
                  <a:pt x="1672590" y="861060"/>
                </a:lnTo>
                <a:cubicBezTo>
                  <a:pt x="1676400" y="855345"/>
                  <a:pt x="1679258" y="851535"/>
                  <a:pt x="1682115" y="846772"/>
                </a:cubicBezTo>
                <a:cubicBezTo>
                  <a:pt x="1694498" y="824865"/>
                  <a:pt x="1702118" y="799147"/>
                  <a:pt x="1707833" y="772478"/>
                </a:cubicBezTo>
                <a:cubicBezTo>
                  <a:pt x="1713548" y="745808"/>
                  <a:pt x="1717358" y="717233"/>
                  <a:pt x="1724025" y="688658"/>
                </a:cubicBezTo>
                <a:cubicBezTo>
                  <a:pt x="1730693" y="660083"/>
                  <a:pt x="1740218" y="630555"/>
                  <a:pt x="1756410" y="603885"/>
                </a:cubicBezTo>
                <a:cubicBezTo>
                  <a:pt x="1761173" y="597218"/>
                  <a:pt x="1764983" y="590550"/>
                  <a:pt x="1769745" y="584835"/>
                </a:cubicBezTo>
                <a:lnTo>
                  <a:pt x="1777365" y="576263"/>
                </a:lnTo>
                <a:lnTo>
                  <a:pt x="1779270" y="574358"/>
                </a:lnTo>
                <a:lnTo>
                  <a:pt x="1780223" y="573405"/>
                </a:lnTo>
                <a:cubicBezTo>
                  <a:pt x="1781175" y="572453"/>
                  <a:pt x="1779270" y="573405"/>
                  <a:pt x="1782127" y="571500"/>
                </a:cubicBezTo>
                <a:lnTo>
                  <a:pt x="1785938" y="567690"/>
                </a:lnTo>
                <a:lnTo>
                  <a:pt x="1793558" y="561023"/>
                </a:lnTo>
                <a:cubicBezTo>
                  <a:pt x="1796415" y="559118"/>
                  <a:pt x="1798320" y="556260"/>
                  <a:pt x="1802130" y="554355"/>
                </a:cubicBezTo>
                <a:cubicBezTo>
                  <a:pt x="1808798" y="549593"/>
                  <a:pt x="1815465" y="544830"/>
                  <a:pt x="1822133" y="541020"/>
                </a:cubicBezTo>
                <a:cubicBezTo>
                  <a:pt x="1848802" y="525780"/>
                  <a:pt x="1877377" y="518160"/>
                  <a:pt x="1904048" y="512445"/>
                </a:cubicBezTo>
                <a:cubicBezTo>
                  <a:pt x="1930718" y="506730"/>
                  <a:pt x="1956435" y="502920"/>
                  <a:pt x="1980248" y="497205"/>
                </a:cubicBezTo>
                <a:cubicBezTo>
                  <a:pt x="2004060" y="492442"/>
                  <a:pt x="2025968" y="485775"/>
                  <a:pt x="2045018" y="476250"/>
                </a:cubicBezTo>
                <a:cubicBezTo>
                  <a:pt x="2049780" y="473392"/>
                  <a:pt x="2054543" y="471488"/>
                  <a:pt x="2058352" y="468630"/>
                </a:cubicBezTo>
                <a:cubicBezTo>
                  <a:pt x="2062163" y="465773"/>
                  <a:pt x="2066925" y="462915"/>
                  <a:pt x="2070735" y="460058"/>
                </a:cubicBezTo>
                <a:lnTo>
                  <a:pt x="2076450" y="455295"/>
                </a:lnTo>
                <a:lnTo>
                  <a:pt x="2079308" y="452438"/>
                </a:lnTo>
                <a:lnTo>
                  <a:pt x="2081213" y="451485"/>
                </a:lnTo>
                <a:lnTo>
                  <a:pt x="2082165" y="450533"/>
                </a:lnTo>
                <a:cubicBezTo>
                  <a:pt x="2080260" y="452438"/>
                  <a:pt x="2082165" y="450533"/>
                  <a:pt x="2082165" y="450533"/>
                </a:cubicBezTo>
                <a:cubicBezTo>
                  <a:pt x="2085975" y="445770"/>
                  <a:pt x="2089785" y="441008"/>
                  <a:pt x="2093595" y="437198"/>
                </a:cubicBezTo>
                <a:cubicBezTo>
                  <a:pt x="2105025" y="422910"/>
                  <a:pt x="2113598" y="403860"/>
                  <a:pt x="2120265" y="383858"/>
                </a:cubicBezTo>
                <a:cubicBezTo>
                  <a:pt x="2132648" y="343853"/>
                  <a:pt x="2136458" y="300038"/>
                  <a:pt x="2146935" y="257175"/>
                </a:cubicBezTo>
                <a:cubicBezTo>
                  <a:pt x="2152650" y="236220"/>
                  <a:pt x="2159318" y="214313"/>
                  <a:pt x="2169795" y="194310"/>
                </a:cubicBezTo>
                <a:cubicBezTo>
                  <a:pt x="2174558" y="183833"/>
                  <a:pt x="2181225" y="175260"/>
                  <a:pt x="2186940" y="165735"/>
                </a:cubicBezTo>
                <a:cubicBezTo>
                  <a:pt x="2190750" y="161925"/>
                  <a:pt x="2194560" y="157163"/>
                  <a:pt x="2197418" y="153352"/>
                </a:cubicBezTo>
                <a:lnTo>
                  <a:pt x="2203133" y="147638"/>
                </a:lnTo>
                <a:cubicBezTo>
                  <a:pt x="2203133" y="147638"/>
                  <a:pt x="2205990" y="144780"/>
                  <a:pt x="2205038" y="145733"/>
                </a:cubicBezTo>
                <a:lnTo>
                  <a:pt x="2205990" y="144780"/>
                </a:lnTo>
                <a:lnTo>
                  <a:pt x="2206943" y="143827"/>
                </a:lnTo>
                <a:lnTo>
                  <a:pt x="2209800" y="141923"/>
                </a:lnTo>
                <a:cubicBezTo>
                  <a:pt x="2213610" y="139065"/>
                  <a:pt x="2216468" y="136208"/>
                  <a:pt x="2220278" y="132398"/>
                </a:cubicBezTo>
                <a:cubicBezTo>
                  <a:pt x="2224088" y="129540"/>
                  <a:pt x="2229803" y="125730"/>
                  <a:pt x="2233613" y="122873"/>
                </a:cubicBezTo>
                <a:cubicBezTo>
                  <a:pt x="2243138" y="116205"/>
                  <a:pt x="2251710" y="112395"/>
                  <a:pt x="2260283" y="107632"/>
                </a:cubicBezTo>
                <a:cubicBezTo>
                  <a:pt x="2268855" y="103823"/>
                  <a:pt x="2278380" y="100013"/>
                  <a:pt x="2286953" y="97155"/>
                </a:cubicBezTo>
                <a:cubicBezTo>
                  <a:pt x="2295525" y="94298"/>
                  <a:pt x="2304098" y="91440"/>
                  <a:pt x="2312670" y="89535"/>
                </a:cubicBezTo>
                <a:cubicBezTo>
                  <a:pt x="2346008" y="80963"/>
                  <a:pt x="2375535" y="77152"/>
                  <a:pt x="2400300" y="71438"/>
                </a:cubicBezTo>
                <a:cubicBezTo>
                  <a:pt x="2425065" y="65723"/>
                  <a:pt x="2446020" y="60007"/>
                  <a:pt x="2462213" y="52388"/>
                </a:cubicBezTo>
                <a:cubicBezTo>
                  <a:pt x="2469833" y="48577"/>
                  <a:pt x="2477453" y="44768"/>
                  <a:pt x="2483168" y="40005"/>
                </a:cubicBezTo>
                <a:cubicBezTo>
                  <a:pt x="2486025" y="38100"/>
                  <a:pt x="2488883" y="36195"/>
                  <a:pt x="2491740" y="34290"/>
                </a:cubicBezTo>
                <a:cubicBezTo>
                  <a:pt x="2494598" y="32385"/>
                  <a:pt x="2496503" y="29527"/>
                  <a:pt x="2498408" y="27623"/>
                </a:cubicBezTo>
                <a:cubicBezTo>
                  <a:pt x="2500313" y="25718"/>
                  <a:pt x="2502218" y="24765"/>
                  <a:pt x="2503170" y="22860"/>
                </a:cubicBezTo>
                <a:cubicBezTo>
                  <a:pt x="2505075" y="20955"/>
                  <a:pt x="2506980" y="18098"/>
                  <a:pt x="2508885" y="16193"/>
                </a:cubicBezTo>
                <a:cubicBezTo>
                  <a:pt x="2510790" y="14288"/>
                  <a:pt x="2512695" y="12382"/>
                  <a:pt x="2513648" y="10477"/>
                </a:cubicBezTo>
                <a:cubicBezTo>
                  <a:pt x="2514600" y="9525"/>
                  <a:pt x="2515553" y="7620"/>
                  <a:pt x="2516505" y="6668"/>
                </a:cubicBezTo>
                <a:cubicBezTo>
                  <a:pt x="2519363" y="1905"/>
                  <a:pt x="2521268" y="0"/>
                  <a:pt x="2521268" y="0"/>
                </a:cubicBezTo>
                <a:lnTo>
                  <a:pt x="2569845" y="33338"/>
                </a:lnTo>
                <a:cubicBezTo>
                  <a:pt x="2569845" y="33338"/>
                  <a:pt x="2566988" y="37148"/>
                  <a:pt x="2561273" y="44768"/>
                </a:cubicBezTo>
                <a:cubicBezTo>
                  <a:pt x="2560320" y="46673"/>
                  <a:pt x="2558415" y="48577"/>
                  <a:pt x="2556510" y="51435"/>
                </a:cubicBezTo>
                <a:cubicBezTo>
                  <a:pt x="2554605" y="53340"/>
                  <a:pt x="2553653" y="55245"/>
                  <a:pt x="2551748" y="57150"/>
                </a:cubicBezTo>
                <a:cubicBezTo>
                  <a:pt x="2549843" y="59055"/>
                  <a:pt x="2547938" y="60960"/>
                  <a:pt x="2546033" y="63818"/>
                </a:cubicBezTo>
                <a:lnTo>
                  <a:pt x="2545080" y="64770"/>
                </a:lnTo>
                <a:cubicBezTo>
                  <a:pt x="2545080" y="64770"/>
                  <a:pt x="2543175" y="66675"/>
                  <a:pt x="2544128" y="65723"/>
                </a:cubicBezTo>
                <a:lnTo>
                  <a:pt x="2544128" y="65723"/>
                </a:lnTo>
                <a:lnTo>
                  <a:pt x="2543175" y="65723"/>
                </a:lnTo>
                <a:lnTo>
                  <a:pt x="2541270" y="67627"/>
                </a:lnTo>
                <a:cubicBezTo>
                  <a:pt x="2539365" y="68580"/>
                  <a:pt x="2538413" y="70485"/>
                  <a:pt x="2536508" y="71438"/>
                </a:cubicBezTo>
                <a:cubicBezTo>
                  <a:pt x="2533650" y="74295"/>
                  <a:pt x="2529840" y="77152"/>
                  <a:pt x="2526030" y="80010"/>
                </a:cubicBezTo>
                <a:cubicBezTo>
                  <a:pt x="2522220" y="82868"/>
                  <a:pt x="2518410" y="85725"/>
                  <a:pt x="2513648" y="88582"/>
                </a:cubicBezTo>
                <a:cubicBezTo>
                  <a:pt x="2505075" y="94298"/>
                  <a:pt x="2495550" y="99060"/>
                  <a:pt x="2484120" y="104775"/>
                </a:cubicBezTo>
                <a:cubicBezTo>
                  <a:pt x="2462213" y="114300"/>
                  <a:pt x="2437448" y="120968"/>
                  <a:pt x="2409825" y="125730"/>
                </a:cubicBezTo>
                <a:cubicBezTo>
                  <a:pt x="2382203" y="130493"/>
                  <a:pt x="2353628" y="134302"/>
                  <a:pt x="2324100" y="141923"/>
                </a:cubicBezTo>
                <a:cubicBezTo>
                  <a:pt x="2316480" y="143827"/>
                  <a:pt x="2309813" y="145733"/>
                  <a:pt x="2302193" y="147638"/>
                </a:cubicBezTo>
                <a:cubicBezTo>
                  <a:pt x="2294573" y="149543"/>
                  <a:pt x="2287905" y="152400"/>
                  <a:pt x="2281238" y="155258"/>
                </a:cubicBezTo>
                <a:cubicBezTo>
                  <a:pt x="2274570" y="159067"/>
                  <a:pt x="2266950" y="161925"/>
                  <a:pt x="2262188" y="165735"/>
                </a:cubicBezTo>
                <a:cubicBezTo>
                  <a:pt x="2259330" y="167640"/>
                  <a:pt x="2256473" y="169545"/>
                  <a:pt x="2253615" y="171450"/>
                </a:cubicBezTo>
                <a:cubicBezTo>
                  <a:pt x="2249805" y="174308"/>
                  <a:pt x="2246948" y="177165"/>
                  <a:pt x="2243138" y="180023"/>
                </a:cubicBezTo>
                <a:lnTo>
                  <a:pt x="2240280" y="181927"/>
                </a:lnTo>
                <a:lnTo>
                  <a:pt x="2239328" y="182880"/>
                </a:lnTo>
                <a:lnTo>
                  <a:pt x="2238375" y="183833"/>
                </a:lnTo>
                <a:cubicBezTo>
                  <a:pt x="2237423" y="184785"/>
                  <a:pt x="2239328" y="182880"/>
                  <a:pt x="2239328" y="182880"/>
                </a:cubicBezTo>
                <a:lnTo>
                  <a:pt x="2235518" y="187642"/>
                </a:lnTo>
                <a:cubicBezTo>
                  <a:pt x="2232660" y="190500"/>
                  <a:pt x="2229803" y="193358"/>
                  <a:pt x="2227898" y="196215"/>
                </a:cubicBezTo>
                <a:cubicBezTo>
                  <a:pt x="2224088" y="202883"/>
                  <a:pt x="2218373" y="209550"/>
                  <a:pt x="2214563" y="217170"/>
                </a:cubicBezTo>
                <a:cubicBezTo>
                  <a:pt x="2205990" y="232410"/>
                  <a:pt x="2201228" y="249555"/>
                  <a:pt x="2196465" y="268605"/>
                </a:cubicBezTo>
                <a:cubicBezTo>
                  <a:pt x="2191703" y="287655"/>
                  <a:pt x="2188845" y="308610"/>
                  <a:pt x="2185035" y="329565"/>
                </a:cubicBezTo>
                <a:cubicBezTo>
                  <a:pt x="2181225" y="351473"/>
                  <a:pt x="2177415" y="374333"/>
                  <a:pt x="2168843" y="398145"/>
                </a:cubicBezTo>
                <a:cubicBezTo>
                  <a:pt x="2166938" y="403860"/>
                  <a:pt x="2165033" y="410528"/>
                  <a:pt x="2162175" y="416242"/>
                </a:cubicBezTo>
                <a:lnTo>
                  <a:pt x="2158365" y="424815"/>
                </a:lnTo>
                <a:lnTo>
                  <a:pt x="2153603" y="433388"/>
                </a:lnTo>
                <a:cubicBezTo>
                  <a:pt x="2150745" y="439103"/>
                  <a:pt x="2147888" y="444817"/>
                  <a:pt x="2143125" y="451485"/>
                </a:cubicBezTo>
                <a:lnTo>
                  <a:pt x="2137410" y="461010"/>
                </a:lnTo>
                <a:cubicBezTo>
                  <a:pt x="2135505" y="463867"/>
                  <a:pt x="2133600" y="467678"/>
                  <a:pt x="2131695" y="469583"/>
                </a:cubicBezTo>
                <a:cubicBezTo>
                  <a:pt x="2127885" y="474345"/>
                  <a:pt x="2124075" y="478155"/>
                  <a:pt x="2120265" y="482917"/>
                </a:cubicBezTo>
                <a:lnTo>
                  <a:pt x="2118360" y="484823"/>
                </a:lnTo>
                <a:lnTo>
                  <a:pt x="2117408" y="485775"/>
                </a:lnTo>
                <a:lnTo>
                  <a:pt x="2115503" y="487680"/>
                </a:lnTo>
                <a:lnTo>
                  <a:pt x="2111693" y="491490"/>
                </a:lnTo>
                <a:lnTo>
                  <a:pt x="2104073" y="498158"/>
                </a:lnTo>
                <a:cubicBezTo>
                  <a:pt x="2099310" y="502920"/>
                  <a:pt x="2092643" y="505778"/>
                  <a:pt x="2086927" y="510540"/>
                </a:cubicBezTo>
                <a:cubicBezTo>
                  <a:pt x="2081213" y="514350"/>
                  <a:pt x="2074545" y="517208"/>
                  <a:pt x="2068830" y="521017"/>
                </a:cubicBezTo>
                <a:cubicBezTo>
                  <a:pt x="2044065" y="533400"/>
                  <a:pt x="2017395" y="540068"/>
                  <a:pt x="1990725" y="545783"/>
                </a:cubicBezTo>
                <a:cubicBezTo>
                  <a:pt x="1965008" y="550545"/>
                  <a:pt x="1939290" y="554355"/>
                  <a:pt x="1914525" y="559118"/>
                </a:cubicBezTo>
                <a:cubicBezTo>
                  <a:pt x="1889760" y="563880"/>
                  <a:pt x="1865948" y="570548"/>
                  <a:pt x="1845945" y="581978"/>
                </a:cubicBezTo>
                <a:cubicBezTo>
                  <a:pt x="1840230" y="584835"/>
                  <a:pt x="1837373" y="587693"/>
                  <a:pt x="1832610" y="590550"/>
                </a:cubicBezTo>
                <a:cubicBezTo>
                  <a:pt x="1831658" y="591503"/>
                  <a:pt x="1830705" y="591503"/>
                  <a:pt x="1828800" y="592455"/>
                </a:cubicBezTo>
                <a:lnTo>
                  <a:pt x="1824990" y="595313"/>
                </a:lnTo>
                <a:lnTo>
                  <a:pt x="1817370" y="601980"/>
                </a:lnTo>
                <a:lnTo>
                  <a:pt x="1813560" y="605790"/>
                </a:lnTo>
                <a:cubicBezTo>
                  <a:pt x="1815465" y="603885"/>
                  <a:pt x="1813560" y="605790"/>
                  <a:pt x="1813560" y="605790"/>
                </a:cubicBezTo>
                <a:lnTo>
                  <a:pt x="1812608" y="606743"/>
                </a:lnTo>
                <a:lnTo>
                  <a:pt x="1810702" y="608648"/>
                </a:lnTo>
                <a:lnTo>
                  <a:pt x="1804988" y="615315"/>
                </a:lnTo>
                <a:cubicBezTo>
                  <a:pt x="1801177" y="619125"/>
                  <a:pt x="1798320" y="624840"/>
                  <a:pt x="1794510" y="629603"/>
                </a:cubicBezTo>
                <a:cubicBezTo>
                  <a:pt x="1781175" y="649605"/>
                  <a:pt x="1773555" y="673418"/>
                  <a:pt x="1767840" y="700088"/>
                </a:cubicBezTo>
                <a:cubicBezTo>
                  <a:pt x="1762125" y="725805"/>
                  <a:pt x="1758315" y="754380"/>
                  <a:pt x="1752600" y="782955"/>
                </a:cubicBezTo>
                <a:cubicBezTo>
                  <a:pt x="1746885" y="812483"/>
                  <a:pt x="1738313" y="842963"/>
                  <a:pt x="1721168" y="871538"/>
                </a:cubicBezTo>
                <a:cubicBezTo>
                  <a:pt x="1716405" y="879158"/>
                  <a:pt x="1711643" y="886778"/>
                  <a:pt x="1705927" y="893445"/>
                </a:cubicBezTo>
                <a:lnTo>
                  <a:pt x="1698308" y="902018"/>
                </a:lnTo>
                <a:lnTo>
                  <a:pt x="1694498" y="905828"/>
                </a:lnTo>
                <a:lnTo>
                  <a:pt x="1692593" y="907733"/>
                </a:lnTo>
                <a:cubicBezTo>
                  <a:pt x="1689735" y="910590"/>
                  <a:pt x="1691640" y="908685"/>
                  <a:pt x="1690688" y="909638"/>
                </a:cubicBezTo>
                <a:lnTo>
                  <a:pt x="1689735" y="910590"/>
                </a:lnTo>
                <a:cubicBezTo>
                  <a:pt x="1683068" y="916305"/>
                  <a:pt x="1677352" y="922020"/>
                  <a:pt x="1670685" y="926783"/>
                </a:cubicBezTo>
                <a:cubicBezTo>
                  <a:pt x="1664018" y="931545"/>
                  <a:pt x="1657350" y="936308"/>
                  <a:pt x="1649730" y="940118"/>
                </a:cubicBezTo>
                <a:cubicBezTo>
                  <a:pt x="1620202" y="956310"/>
                  <a:pt x="1588770" y="963930"/>
                  <a:pt x="1559243" y="969645"/>
                </a:cubicBezTo>
                <a:cubicBezTo>
                  <a:pt x="1528763" y="975360"/>
                  <a:pt x="1500188" y="979170"/>
                  <a:pt x="1472565" y="985838"/>
                </a:cubicBezTo>
                <a:cubicBezTo>
                  <a:pt x="1444943" y="992505"/>
                  <a:pt x="1419225" y="1002983"/>
                  <a:pt x="1400175" y="1018222"/>
                </a:cubicBezTo>
                <a:lnTo>
                  <a:pt x="1391602" y="1025843"/>
                </a:lnTo>
                <a:lnTo>
                  <a:pt x="1389698" y="1027747"/>
                </a:lnTo>
                <a:lnTo>
                  <a:pt x="1388745" y="1028700"/>
                </a:lnTo>
                <a:cubicBezTo>
                  <a:pt x="1387793" y="1029653"/>
                  <a:pt x="1389698" y="1027747"/>
                  <a:pt x="1388745" y="1028700"/>
                </a:cubicBezTo>
                <a:lnTo>
                  <a:pt x="1385888" y="1032510"/>
                </a:lnTo>
                <a:cubicBezTo>
                  <a:pt x="1382077" y="1037272"/>
                  <a:pt x="1377315" y="1042035"/>
                  <a:pt x="1373505" y="1047750"/>
                </a:cubicBezTo>
                <a:lnTo>
                  <a:pt x="1367790" y="1056323"/>
                </a:lnTo>
                <a:cubicBezTo>
                  <a:pt x="1365885" y="1059180"/>
                  <a:pt x="1364933" y="1062038"/>
                  <a:pt x="1363027" y="1064895"/>
                </a:cubicBezTo>
                <a:lnTo>
                  <a:pt x="1358265" y="1073468"/>
                </a:lnTo>
                <a:lnTo>
                  <a:pt x="1354455" y="1082993"/>
                </a:lnTo>
                <a:cubicBezTo>
                  <a:pt x="1334452" y="1134428"/>
                  <a:pt x="1336358" y="1198245"/>
                  <a:pt x="1312545" y="1261110"/>
                </a:cubicBezTo>
                <a:lnTo>
                  <a:pt x="1307783" y="1272540"/>
                </a:lnTo>
                <a:cubicBezTo>
                  <a:pt x="1305877" y="1276350"/>
                  <a:pt x="1303973" y="1280160"/>
                  <a:pt x="1302068" y="1283970"/>
                </a:cubicBezTo>
                <a:cubicBezTo>
                  <a:pt x="1300163" y="1287780"/>
                  <a:pt x="1298258" y="1291590"/>
                  <a:pt x="1296352" y="1295400"/>
                </a:cubicBezTo>
                <a:lnTo>
                  <a:pt x="1288733" y="1306830"/>
                </a:lnTo>
                <a:cubicBezTo>
                  <a:pt x="1283018" y="1315403"/>
                  <a:pt x="1278255" y="1320165"/>
                  <a:pt x="1273493" y="1325880"/>
                </a:cubicBezTo>
                <a:lnTo>
                  <a:pt x="1269683" y="1330643"/>
                </a:lnTo>
                <a:cubicBezTo>
                  <a:pt x="1269683" y="1330643"/>
                  <a:pt x="1266825" y="1333500"/>
                  <a:pt x="1267777" y="1332548"/>
                </a:cubicBezTo>
                <a:lnTo>
                  <a:pt x="1266825" y="1333500"/>
                </a:lnTo>
                <a:lnTo>
                  <a:pt x="1263968" y="1335405"/>
                </a:lnTo>
                <a:lnTo>
                  <a:pt x="1254443" y="1343978"/>
                </a:lnTo>
                <a:cubicBezTo>
                  <a:pt x="1251585" y="1346835"/>
                  <a:pt x="1247775" y="1349693"/>
                  <a:pt x="1243965" y="1351598"/>
                </a:cubicBezTo>
                <a:lnTo>
                  <a:pt x="1233488" y="1359218"/>
                </a:lnTo>
                <a:cubicBezTo>
                  <a:pt x="1225868" y="1363980"/>
                  <a:pt x="1218248" y="1366838"/>
                  <a:pt x="1210627" y="1370648"/>
                </a:cubicBezTo>
                <a:cubicBezTo>
                  <a:pt x="1203008" y="1373505"/>
                  <a:pt x="1195388" y="1377315"/>
                  <a:pt x="1186815" y="1379220"/>
                </a:cubicBezTo>
                <a:cubicBezTo>
                  <a:pt x="1179195" y="1381125"/>
                  <a:pt x="1170623" y="1383983"/>
                  <a:pt x="1163002" y="1385888"/>
                </a:cubicBezTo>
                <a:cubicBezTo>
                  <a:pt x="1131570" y="1393508"/>
                  <a:pt x="1101090" y="1397318"/>
                  <a:pt x="1072515" y="1403033"/>
                </a:cubicBezTo>
                <a:cubicBezTo>
                  <a:pt x="1043940" y="1408748"/>
                  <a:pt x="1016318" y="1416368"/>
                  <a:pt x="993458" y="1428750"/>
                </a:cubicBezTo>
                <a:cubicBezTo>
                  <a:pt x="988695" y="1432560"/>
                  <a:pt x="983933" y="1435418"/>
                  <a:pt x="978218" y="1439228"/>
                </a:cubicBezTo>
                <a:lnTo>
                  <a:pt x="969645" y="1446848"/>
                </a:lnTo>
                <a:lnTo>
                  <a:pt x="965835" y="1450658"/>
                </a:lnTo>
                <a:lnTo>
                  <a:pt x="963930" y="1452563"/>
                </a:lnTo>
                <a:cubicBezTo>
                  <a:pt x="962977" y="1453515"/>
                  <a:pt x="964883" y="1451610"/>
                  <a:pt x="963930" y="1452563"/>
                </a:cubicBezTo>
                <a:lnTo>
                  <a:pt x="962977" y="1453515"/>
                </a:lnTo>
                <a:cubicBezTo>
                  <a:pt x="959168" y="1458278"/>
                  <a:pt x="954405" y="1463040"/>
                  <a:pt x="950595" y="1468755"/>
                </a:cubicBezTo>
                <a:lnTo>
                  <a:pt x="944880" y="1476375"/>
                </a:lnTo>
                <a:cubicBezTo>
                  <a:pt x="942975" y="1479233"/>
                  <a:pt x="941070" y="1482090"/>
                  <a:pt x="940118" y="1484948"/>
                </a:cubicBezTo>
                <a:cubicBezTo>
                  <a:pt x="927735" y="1507808"/>
                  <a:pt x="921068" y="1534478"/>
                  <a:pt x="915353" y="1563053"/>
                </a:cubicBezTo>
                <a:cubicBezTo>
                  <a:pt x="909638" y="1590675"/>
                  <a:pt x="905828" y="1620203"/>
                  <a:pt x="899160" y="1650683"/>
                </a:cubicBezTo>
                <a:cubicBezTo>
                  <a:pt x="895350" y="1665923"/>
                  <a:pt x="890588" y="1681163"/>
                  <a:pt x="884873" y="1695450"/>
                </a:cubicBezTo>
                <a:cubicBezTo>
                  <a:pt x="882015" y="1703070"/>
                  <a:pt x="877253" y="1709738"/>
                  <a:pt x="874395" y="1717358"/>
                </a:cubicBezTo>
                <a:cubicBezTo>
                  <a:pt x="869633" y="1724978"/>
                  <a:pt x="864870" y="1731645"/>
                  <a:pt x="860108" y="1739265"/>
                </a:cubicBezTo>
                <a:lnTo>
                  <a:pt x="845820" y="1755458"/>
                </a:lnTo>
                <a:cubicBezTo>
                  <a:pt x="845820" y="1755458"/>
                  <a:pt x="842963" y="1758315"/>
                  <a:pt x="843915" y="1757363"/>
                </a:cubicBezTo>
                <a:lnTo>
                  <a:pt x="842963" y="1758315"/>
                </a:lnTo>
                <a:lnTo>
                  <a:pt x="841058" y="1760220"/>
                </a:lnTo>
                <a:lnTo>
                  <a:pt x="836295" y="1764030"/>
                </a:lnTo>
                <a:lnTo>
                  <a:pt x="826770" y="1771650"/>
                </a:lnTo>
                <a:cubicBezTo>
                  <a:pt x="820103" y="1776413"/>
                  <a:pt x="813435" y="1781175"/>
                  <a:pt x="806768" y="1784985"/>
                </a:cubicBezTo>
                <a:cubicBezTo>
                  <a:pt x="800100" y="1788795"/>
                  <a:pt x="792480" y="1792605"/>
                  <a:pt x="785813" y="1795463"/>
                </a:cubicBezTo>
                <a:cubicBezTo>
                  <a:pt x="757238" y="1807845"/>
                  <a:pt x="727710" y="1814513"/>
                  <a:pt x="700088" y="1819275"/>
                </a:cubicBezTo>
                <a:cubicBezTo>
                  <a:pt x="672465" y="1824038"/>
                  <a:pt x="645795" y="1827848"/>
                  <a:pt x="621983" y="1834515"/>
                </a:cubicBezTo>
                <a:cubicBezTo>
                  <a:pt x="616268" y="1836420"/>
                  <a:pt x="610553" y="1838325"/>
                  <a:pt x="603885" y="1840230"/>
                </a:cubicBezTo>
                <a:cubicBezTo>
                  <a:pt x="598170" y="1842135"/>
                  <a:pt x="592455" y="1844993"/>
                  <a:pt x="586740" y="1846898"/>
                </a:cubicBezTo>
                <a:cubicBezTo>
                  <a:pt x="581025" y="1849755"/>
                  <a:pt x="576263" y="1852613"/>
                  <a:pt x="571500" y="1854518"/>
                </a:cubicBezTo>
                <a:cubicBezTo>
                  <a:pt x="566738" y="1857375"/>
                  <a:pt x="562928" y="1860233"/>
                  <a:pt x="558165" y="1863090"/>
                </a:cubicBezTo>
                <a:cubicBezTo>
                  <a:pt x="556260" y="1864043"/>
                  <a:pt x="553403" y="1866900"/>
                  <a:pt x="550545" y="1868805"/>
                </a:cubicBezTo>
                <a:lnTo>
                  <a:pt x="542925" y="1875473"/>
                </a:lnTo>
                <a:lnTo>
                  <a:pt x="541020" y="1877378"/>
                </a:lnTo>
                <a:lnTo>
                  <a:pt x="540068" y="1878330"/>
                </a:lnTo>
                <a:cubicBezTo>
                  <a:pt x="540068" y="1878330"/>
                  <a:pt x="538163" y="1880235"/>
                  <a:pt x="540068" y="1878330"/>
                </a:cubicBezTo>
                <a:lnTo>
                  <a:pt x="537210" y="1881188"/>
                </a:lnTo>
                <a:lnTo>
                  <a:pt x="531495" y="1887855"/>
                </a:lnTo>
                <a:cubicBezTo>
                  <a:pt x="527685" y="1891665"/>
                  <a:pt x="524828" y="1896428"/>
                  <a:pt x="521970" y="1901190"/>
                </a:cubicBezTo>
                <a:cubicBezTo>
                  <a:pt x="520065" y="1903095"/>
                  <a:pt x="519113" y="1905953"/>
                  <a:pt x="517208" y="1907858"/>
                </a:cubicBezTo>
                <a:lnTo>
                  <a:pt x="513398" y="1915478"/>
                </a:lnTo>
                <a:cubicBezTo>
                  <a:pt x="503873" y="1935480"/>
                  <a:pt x="497205" y="1958340"/>
                  <a:pt x="492442" y="1981200"/>
                </a:cubicBezTo>
                <a:cubicBezTo>
                  <a:pt x="482917" y="2027873"/>
                  <a:pt x="479108" y="2077403"/>
                  <a:pt x="458153" y="2125028"/>
                </a:cubicBezTo>
                <a:cubicBezTo>
                  <a:pt x="455295" y="2130743"/>
                  <a:pt x="452438" y="2136458"/>
                  <a:pt x="449580" y="2142173"/>
                </a:cubicBezTo>
                <a:cubicBezTo>
                  <a:pt x="446723" y="2147888"/>
                  <a:pt x="441960" y="2153603"/>
                  <a:pt x="438150" y="2159318"/>
                </a:cubicBezTo>
                <a:cubicBezTo>
                  <a:pt x="434340" y="2165985"/>
                  <a:pt x="430530" y="2168843"/>
                  <a:pt x="426720" y="2173605"/>
                </a:cubicBezTo>
                <a:lnTo>
                  <a:pt x="421005" y="2180273"/>
                </a:lnTo>
                <a:lnTo>
                  <a:pt x="420053" y="2181225"/>
                </a:lnTo>
                <a:cubicBezTo>
                  <a:pt x="421005" y="2180273"/>
                  <a:pt x="418148" y="2183130"/>
                  <a:pt x="418148" y="2183130"/>
                </a:cubicBezTo>
                <a:lnTo>
                  <a:pt x="416242" y="2185035"/>
                </a:lnTo>
                <a:lnTo>
                  <a:pt x="412433" y="2187893"/>
                </a:lnTo>
                <a:cubicBezTo>
                  <a:pt x="394335" y="2205990"/>
                  <a:pt x="371475" y="2217420"/>
                  <a:pt x="350520" y="2225993"/>
                </a:cubicBezTo>
                <a:cubicBezTo>
                  <a:pt x="328613" y="2234565"/>
                  <a:pt x="307658" y="2239328"/>
                  <a:pt x="287655" y="2244090"/>
                </a:cubicBezTo>
                <a:cubicBezTo>
                  <a:pt x="267653" y="2247900"/>
                  <a:pt x="248603" y="2250758"/>
                  <a:pt x="230505" y="2254568"/>
                </a:cubicBezTo>
                <a:cubicBezTo>
                  <a:pt x="195263" y="2261235"/>
                  <a:pt x="163830" y="2269808"/>
                  <a:pt x="140970" y="2284095"/>
                </a:cubicBezTo>
                <a:cubicBezTo>
                  <a:pt x="138113" y="2286000"/>
                  <a:pt x="136208" y="2286953"/>
                  <a:pt x="133350" y="2288858"/>
                </a:cubicBezTo>
                <a:cubicBezTo>
                  <a:pt x="132398" y="2289810"/>
                  <a:pt x="130492" y="2290763"/>
                  <a:pt x="129540" y="2291715"/>
                </a:cubicBezTo>
                <a:lnTo>
                  <a:pt x="124778" y="2295525"/>
                </a:lnTo>
                <a:cubicBezTo>
                  <a:pt x="121920" y="2298383"/>
                  <a:pt x="119063" y="2300288"/>
                  <a:pt x="116205" y="2303145"/>
                </a:cubicBezTo>
                <a:lnTo>
                  <a:pt x="114300" y="2305050"/>
                </a:lnTo>
                <a:lnTo>
                  <a:pt x="113348" y="2305050"/>
                </a:lnTo>
                <a:cubicBezTo>
                  <a:pt x="113348" y="2305050"/>
                  <a:pt x="115253" y="2303145"/>
                  <a:pt x="114300" y="2304098"/>
                </a:cubicBezTo>
                <a:lnTo>
                  <a:pt x="113348" y="2305050"/>
                </a:lnTo>
                <a:lnTo>
                  <a:pt x="110490" y="2308860"/>
                </a:lnTo>
                <a:cubicBezTo>
                  <a:pt x="101917" y="2318385"/>
                  <a:pt x="95250" y="2327910"/>
                  <a:pt x="90488" y="2338388"/>
                </a:cubicBezTo>
                <a:cubicBezTo>
                  <a:pt x="80010" y="2358390"/>
                  <a:pt x="74295" y="2380298"/>
                  <a:pt x="70485" y="2399348"/>
                </a:cubicBezTo>
                <a:cubicBezTo>
                  <a:pt x="66675" y="2418398"/>
                  <a:pt x="63817" y="2435543"/>
                  <a:pt x="61913" y="2449830"/>
                </a:cubicBezTo>
                <a:cubicBezTo>
                  <a:pt x="60008" y="2464118"/>
                  <a:pt x="58103" y="2475548"/>
                  <a:pt x="56198" y="2483168"/>
                </a:cubicBezTo>
                <a:cubicBezTo>
                  <a:pt x="55245" y="2490788"/>
                  <a:pt x="54292" y="2494598"/>
                  <a:pt x="54292" y="2494598"/>
                </a:cubicBezTo>
                <a:lnTo>
                  <a:pt x="0" y="2483168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D2C3A1-6FB9-429E-B741-EF5F81A84567}"/>
              </a:ext>
            </a:extLst>
          </p:cNvPr>
          <p:cNvSpPr/>
          <p:nvPr userDrawn="1"/>
        </p:nvSpPr>
        <p:spPr>
          <a:xfrm>
            <a:off x="8874758" y="1"/>
            <a:ext cx="6460391" cy="6832935"/>
          </a:xfrm>
          <a:custGeom>
            <a:avLst/>
            <a:gdLst>
              <a:gd name="connsiteX0" fmla="*/ 0 w 2807970"/>
              <a:gd name="connsiteY0" fmla="*/ 2915603 h 2969894"/>
              <a:gd name="connsiteX1" fmla="*/ 12383 w 2807970"/>
              <a:gd name="connsiteY1" fmla="*/ 2912745 h 2969894"/>
              <a:gd name="connsiteX2" fmla="*/ 25717 w 2807970"/>
              <a:gd name="connsiteY2" fmla="*/ 2908935 h 2969894"/>
              <a:gd name="connsiteX3" fmla="*/ 43815 w 2807970"/>
              <a:gd name="connsiteY3" fmla="*/ 2902268 h 2969894"/>
              <a:gd name="connsiteX4" fmla="*/ 85725 w 2807970"/>
              <a:gd name="connsiteY4" fmla="*/ 2874645 h 2969894"/>
              <a:gd name="connsiteX5" fmla="*/ 121920 w 2807970"/>
              <a:gd name="connsiteY5" fmla="*/ 2816543 h 2969894"/>
              <a:gd name="connsiteX6" fmla="*/ 143827 w 2807970"/>
              <a:gd name="connsiteY6" fmla="*/ 2722245 h 2969894"/>
              <a:gd name="connsiteX7" fmla="*/ 157163 w 2807970"/>
              <a:gd name="connsiteY7" fmla="*/ 2664143 h 2969894"/>
              <a:gd name="connsiteX8" fmla="*/ 168592 w 2807970"/>
              <a:gd name="connsiteY8" fmla="*/ 2632710 h 2969894"/>
              <a:gd name="connsiteX9" fmla="*/ 176213 w 2807970"/>
              <a:gd name="connsiteY9" fmla="*/ 2617470 h 2969894"/>
              <a:gd name="connsiteX10" fmla="*/ 185738 w 2807970"/>
              <a:gd name="connsiteY10" fmla="*/ 2602230 h 2969894"/>
              <a:gd name="connsiteX11" fmla="*/ 208597 w 2807970"/>
              <a:gd name="connsiteY11" fmla="*/ 2573655 h 2969894"/>
              <a:gd name="connsiteX12" fmla="*/ 210502 w 2807970"/>
              <a:gd name="connsiteY12" fmla="*/ 2571750 h 2969894"/>
              <a:gd name="connsiteX13" fmla="*/ 211455 w 2807970"/>
              <a:gd name="connsiteY13" fmla="*/ 2570798 h 2969894"/>
              <a:gd name="connsiteX14" fmla="*/ 213360 w 2807970"/>
              <a:gd name="connsiteY14" fmla="*/ 2569845 h 2969894"/>
              <a:gd name="connsiteX15" fmla="*/ 216217 w 2807970"/>
              <a:gd name="connsiteY15" fmla="*/ 2566988 h 2969894"/>
              <a:gd name="connsiteX16" fmla="*/ 222885 w 2807970"/>
              <a:gd name="connsiteY16" fmla="*/ 2561273 h 2969894"/>
              <a:gd name="connsiteX17" fmla="*/ 238125 w 2807970"/>
              <a:gd name="connsiteY17" fmla="*/ 2549843 h 2969894"/>
              <a:gd name="connsiteX18" fmla="*/ 246697 w 2807970"/>
              <a:gd name="connsiteY18" fmla="*/ 2544128 h 2969894"/>
              <a:gd name="connsiteX19" fmla="*/ 255270 w 2807970"/>
              <a:gd name="connsiteY19" fmla="*/ 2539365 h 2969894"/>
              <a:gd name="connsiteX20" fmla="*/ 272415 w 2807970"/>
              <a:gd name="connsiteY20" fmla="*/ 2530793 h 2969894"/>
              <a:gd name="connsiteX21" fmla="*/ 290513 w 2807970"/>
              <a:gd name="connsiteY21" fmla="*/ 2524125 h 2969894"/>
              <a:gd name="connsiteX22" fmla="*/ 308610 w 2807970"/>
              <a:gd name="connsiteY22" fmla="*/ 2518410 h 2969894"/>
              <a:gd name="connsiteX23" fmla="*/ 453390 w 2807970"/>
              <a:gd name="connsiteY23" fmla="*/ 2486978 h 2969894"/>
              <a:gd name="connsiteX24" fmla="*/ 469583 w 2807970"/>
              <a:gd name="connsiteY24" fmla="*/ 2480310 h 2969894"/>
              <a:gd name="connsiteX25" fmla="*/ 484822 w 2807970"/>
              <a:gd name="connsiteY25" fmla="*/ 2472690 h 2969894"/>
              <a:gd name="connsiteX26" fmla="*/ 499110 w 2807970"/>
              <a:gd name="connsiteY26" fmla="*/ 2463165 h 2969894"/>
              <a:gd name="connsiteX27" fmla="*/ 505777 w 2807970"/>
              <a:gd name="connsiteY27" fmla="*/ 2457450 h 2969894"/>
              <a:gd name="connsiteX28" fmla="*/ 508635 w 2807970"/>
              <a:gd name="connsiteY28" fmla="*/ 2454593 h 2969894"/>
              <a:gd name="connsiteX29" fmla="*/ 510540 w 2807970"/>
              <a:gd name="connsiteY29" fmla="*/ 2453640 h 2969894"/>
              <a:gd name="connsiteX30" fmla="*/ 511492 w 2807970"/>
              <a:gd name="connsiteY30" fmla="*/ 2452688 h 2969894"/>
              <a:gd name="connsiteX31" fmla="*/ 511492 w 2807970"/>
              <a:gd name="connsiteY31" fmla="*/ 2452688 h 2969894"/>
              <a:gd name="connsiteX32" fmla="*/ 524827 w 2807970"/>
              <a:gd name="connsiteY32" fmla="*/ 2437448 h 2969894"/>
              <a:gd name="connsiteX33" fmla="*/ 533400 w 2807970"/>
              <a:gd name="connsiteY33" fmla="*/ 2424113 h 2969894"/>
              <a:gd name="connsiteX34" fmla="*/ 541972 w 2807970"/>
              <a:gd name="connsiteY34" fmla="*/ 2407920 h 2969894"/>
              <a:gd name="connsiteX35" fmla="*/ 548640 w 2807970"/>
              <a:gd name="connsiteY35" fmla="*/ 2390775 h 2969894"/>
              <a:gd name="connsiteX36" fmla="*/ 567690 w 2807970"/>
              <a:gd name="connsiteY36" fmla="*/ 2310765 h 2969894"/>
              <a:gd name="connsiteX37" fmla="*/ 590550 w 2807970"/>
              <a:gd name="connsiteY37" fmla="*/ 2221230 h 2969894"/>
              <a:gd name="connsiteX38" fmla="*/ 595313 w 2807970"/>
              <a:gd name="connsiteY38" fmla="*/ 2209800 h 2969894"/>
              <a:gd name="connsiteX39" fmla="*/ 601027 w 2807970"/>
              <a:gd name="connsiteY39" fmla="*/ 2198370 h 2969894"/>
              <a:gd name="connsiteX40" fmla="*/ 606743 w 2807970"/>
              <a:gd name="connsiteY40" fmla="*/ 2186940 h 2969894"/>
              <a:gd name="connsiteX41" fmla="*/ 614363 w 2807970"/>
              <a:gd name="connsiteY41" fmla="*/ 2176463 h 2969894"/>
              <a:gd name="connsiteX42" fmla="*/ 630555 w 2807970"/>
              <a:gd name="connsiteY42" fmla="*/ 2156460 h 2969894"/>
              <a:gd name="connsiteX43" fmla="*/ 635318 w 2807970"/>
              <a:gd name="connsiteY43" fmla="*/ 2151698 h 2969894"/>
              <a:gd name="connsiteX44" fmla="*/ 637222 w 2807970"/>
              <a:gd name="connsiteY44" fmla="*/ 2149793 h 2969894"/>
              <a:gd name="connsiteX45" fmla="*/ 638175 w 2807970"/>
              <a:gd name="connsiteY45" fmla="*/ 2148840 h 2969894"/>
              <a:gd name="connsiteX46" fmla="*/ 640080 w 2807970"/>
              <a:gd name="connsiteY46" fmla="*/ 2146935 h 2969894"/>
              <a:gd name="connsiteX47" fmla="*/ 648652 w 2807970"/>
              <a:gd name="connsiteY47" fmla="*/ 2139315 h 2969894"/>
              <a:gd name="connsiteX48" fmla="*/ 741045 w 2807970"/>
              <a:gd name="connsiteY48" fmla="*/ 2096453 h 2969894"/>
              <a:gd name="connsiteX49" fmla="*/ 835343 w 2807970"/>
              <a:gd name="connsiteY49" fmla="*/ 2077403 h 2969894"/>
              <a:gd name="connsiteX50" fmla="*/ 917258 w 2807970"/>
              <a:gd name="connsiteY50" fmla="*/ 2045970 h 2969894"/>
              <a:gd name="connsiteX51" fmla="*/ 934402 w 2807970"/>
              <a:gd name="connsiteY51" fmla="*/ 2032635 h 2969894"/>
              <a:gd name="connsiteX52" fmla="*/ 936308 w 2807970"/>
              <a:gd name="connsiteY52" fmla="*/ 2030730 h 2969894"/>
              <a:gd name="connsiteX53" fmla="*/ 937260 w 2807970"/>
              <a:gd name="connsiteY53" fmla="*/ 2029778 h 2969894"/>
              <a:gd name="connsiteX54" fmla="*/ 937260 w 2807970"/>
              <a:gd name="connsiteY54" fmla="*/ 2029778 h 2969894"/>
              <a:gd name="connsiteX55" fmla="*/ 941070 w 2807970"/>
              <a:gd name="connsiteY55" fmla="*/ 2025015 h 2969894"/>
              <a:gd name="connsiteX56" fmla="*/ 949643 w 2807970"/>
              <a:gd name="connsiteY56" fmla="*/ 2015490 h 2969894"/>
              <a:gd name="connsiteX57" fmla="*/ 961072 w 2807970"/>
              <a:gd name="connsiteY57" fmla="*/ 1998345 h 2969894"/>
              <a:gd name="connsiteX58" fmla="*/ 970597 w 2807970"/>
              <a:gd name="connsiteY58" fmla="*/ 1978343 h 2969894"/>
              <a:gd name="connsiteX59" fmla="*/ 994410 w 2807970"/>
              <a:gd name="connsiteY59" fmla="*/ 1885950 h 2969894"/>
              <a:gd name="connsiteX60" fmla="*/ 1022033 w 2807970"/>
              <a:gd name="connsiteY60" fmla="*/ 1784033 h 2969894"/>
              <a:gd name="connsiteX61" fmla="*/ 1028700 w 2807970"/>
              <a:gd name="connsiteY61" fmla="*/ 1771650 h 2969894"/>
              <a:gd name="connsiteX62" fmla="*/ 1031558 w 2807970"/>
              <a:gd name="connsiteY62" fmla="*/ 1764983 h 2969894"/>
              <a:gd name="connsiteX63" fmla="*/ 1035368 w 2807970"/>
              <a:gd name="connsiteY63" fmla="*/ 1759268 h 2969894"/>
              <a:gd name="connsiteX64" fmla="*/ 1042988 w 2807970"/>
              <a:gd name="connsiteY64" fmla="*/ 1747838 h 2969894"/>
              <a:gd name="connsiteX65" fmla="*/ 1052513 w 2807970"/>
              <a:gd name="connsiteY65" fmla="*/ 1737360 h 2969894"/>
              <a:gd name="connsiteX66" fmla="*/ 1057275 w 2807970"/>
              <a:gd name="connsiteY66" fmla="*/ 1731645 h 2969894"/>
              <a:gd name="connsiteX67" fmla="*/ 1060133 w 2807970"/>
              <a:gd name="connsiteY67" fmla="*/ 1728788 h 2969894"/>
              <a:gd name="connsiteX68" fmla="*/ 1062038 w 2807970"/>
              <a:gd name="connsiteY68" fmla="*/ 1726883 h 2969894"/>
              <a:gd name="connsiteX69" fmla="*/ 1062990 w 2807970"/>
              <a:gd name="connsiteY69" fmla="*/ 1725930 h 2969894"/>
              <a:gd name="connsiteX70" fmla="*/ 1072515 w 2807970"/>
              <a:gd name="connsiteY70" fmla="*/ 1717358 h 2969894"/>
              <a:gd name="connsiteX71" fmla="*/ 1077277 w 2807970"/>
              <a:gd name="connsiteY71" fmla="*/ 1713548 h 2969894"/>
              <a:gd name="connsiteX72" fmla="*/ 1083945 w 2807970"/>
              <a:gd name="connsiteY72" fmla="*/ 1708785 h 2969894"/>
              <a:gd name="connsiteX73" fmla="*/ 1096327 w 2807970"/>
              <a:gd name="connsiteY73" fmla="*/ 1700213 h 2969894"/>
              <a:gd name="connsiteX74" fmla="*/ 1200150 w 2807970"/>
              <a:gd name="connsiteY74" fmla="*/ 1665923 h 2969894"/>
              <a:gd name="connsiteX75" fmla="*/ 1298258 w 2807970"/>
              <a:gd name="connsiteY75" fmla="*/ 1644015 h 2969894"/>
              <a:gd name="connsiteX76" fmla="*/ 1340168 w 2807970"/>
              <a:gd name="connsiteY76" fmla="*/ 1623060 h 2969894"/>
              <a:gd name="connsiteX77" fmla="*/ 1358265 w 2807970"/>
              <a:gd name="connsiteY77" fmla="*/ 1608773 h 2969894"/>
              <a:gd name="connsiteX78" fmla="*/ 1360170 w 2807970"/>
              <a:gd name="connsiteY78" fmla="*/ 1606868 h 2969894"/>
              <a:gd name="connsiteX79" fmla="*/ 1361123 w 2807970"/>
              <a:gd name="connsiteY79" fmla="*/ 1605915 h 2969894"/>
              <a:gd name="connsiteX80" fmla="*/ 1361123 w 2807970"/>
              <a:gd name="connsiteY80" fmla="*/ 1605915 h 2969894"/>
              <a:gd name="connsiteX81" fmla="*/ 1365885 w 2807970"/>
              <a:gd name="connsiteY81" fmla="*/ 1601153 h 2969894"/>
              <a:gd name="connsiteX82" fmla="*/ 1374458 w 2807970"/>
              <a:gd name="connsiteY82" fmla="*/ 1591628 h 2969894"/>
              <a:gd name="connsiteX83" fmla="*/ 1380173 w 2807970"/>
              <a:gd name="connsiteY83" fmla="*/ 1583055 h 2969894"/>
              <a:gd name="connsiteX84" fmla="*/ 1385887 w 2807970"/>
              <a:gd name="connsiteY84" fmla="*/ 1573530 h 2969894"/>
              <a:gd name="connsiteX85" fmla="*/ 1391602 w 2807970"/>
              <a:gd name="connsiteY85" fmla="*/ 1563053 h 2969894"/>
              <a:gd name="connsiteX86" fmla="*/ 1396365 w 2807970"/>
              <a:gd name="connsiteY86" fmla="*/ 1551623 h 2969894"/>
              <a:gd name="connsiteX87" fmla="*/ 1409700 w 2807970"/>
              <a:gd name="connsiteY87" fmla="*/ 1504950 h 2969894"/>
              <a:gd name="connsiteX88" fmla="*/ 1430655 w 2807970"/>
              <a:gd name="connsiteY88" fmla="*/ 1401128 h 2969894"/>
              <a:gd name="connsiteX89" fmla="*/ 1485900 w 2807970"/>
              <a:gd name="connsiteY89" fmla="*/ 1301115 h 2969894"/>
              <a:gd name="connsiteX90" fmla="*/ 1495425 w 2807970"/>
              <a:gd name="connsiteY90" fmla="*/ 1292543 h 2969894"/>
              <a:gd name="connsiteX91" fmla="*/ 1500187 w 2807970"/>
              <a:gd name="connsiteY91" fmla="*/ 1287780 h 2969894"/>
              <a:gd name="connsiteX92" fmla="*/ 1506855 w 2807970"/>
              <a:gd name="connsiteY92" fmla="*/ 1283018 h 2969894"/>
              <a:gd name="connsiteX93" fmla="*/ 1519237 w 2807970"/>
              <a:gd name="connsiteY93" fmla="*/ 1274445 h 2969894"/>
              <a:gd name="connsiteX94" fmla="*/ 1531620 w 2807970"/>
              <a:gd name="connsiteY94" fmla="*/ 1267778 h 2969894"/>
              <a:gd name="connsiteX95" fmla="*/ 1584008 w 2807970"/>
              <a:gd name="connsiteY95" fmla="*/ 1248728 h 2969894"/>
              <a:gd name="connsiteX96" fmla="*/ 1685925 w 2807970"/>
              <a:gd name="connsiteY96" fmla="*/ 1227773 h 2969894"/>
              <a:gd name="connsiteX97" fmla="*/ 1770698 w 2807970"/>
              <a:gd name="connsiteY97" fmla="*/ 1191578 h 2969894"/>
              <a:gd name="connsiteX98" fmla="*/ 1779270 w 2807970"/>
              <a:gd name="connsiteY98" fmla="*/ 1183958 h 2969894"/>
              <a:gd name="connsiteX99" fmla="*/ 1783080 w 2807970"/>
              <a:gd name="connsiteY99" fmla="*/ 1180148 h 2969894"/>
              <a:gd name="connsiteX100" fmla="*/ 1783080 w 2807970"/>
              <a:gd name="connsiteY100" fmla="*/ 1180148 h 2969894"/>
              <a:gd name="connsiteX101" fmla="*/ 1784033 w 2807970"/>
              <a:gd name="connsiteY101" fmla="*/ 1179195 h 2969894"/>
              <a:gd name="connsiteX102" fmla="*/ 1785937 w 2807970"/>
              <a:gd name="connsiteY102" fmla="*/ 1176338 h 2969894"/>
              <a:gd name="connsiteX103" fmla="*/ 1794510 w 2807970"/>
              <a:gd name="connsiteY103" fmla="*/ 1166813 h 2969894"/>
              <a:gd name="connsiteX104" fmla="*/ 1796415 w 2807970"/>
              <a:gd name="connsiteY104" fmla="*/ 1163955 h 2969894"/>
              <a:gd name="connsiteX105" fmla="*/ 1797368 w 2807970"/>
              <a:gd name="connsiteY105" fmla="*/ 1162050 h 2969894"/>
              <a:gd name="connsiteX106" fmla="*/ 1800225 w 2807970"/>
              <a:gd name="connsiteY106" fmla="*/ 1157288 h 2969894"/>
              <a:gd name="connsiteX107" fmla="*/ 1805940 w 2807970"/>
              <a:gd name="connsiteY107" fmla="*/ 1148715 h 2969894"/>
              <a:gd name="connsiteX108" fmla="*/ 1810702 w 2807970"/>
              <a:gd name="connsiteY108" fmla="*/ 1138238 h 2969894"/>
              <a:gd name="connsiteX109" fmla="*/ 1813560 w 2807970"/>
              <a:gd name="connsiteY109" fmla="*/ 1133475 h 2969894"/>
              <a:gd name="connsiteX110" fmla="*/ 1815465 w 2807970"/>
              <a:gd name="connsiteY110" fmla="*/ 1127760 h 2969894"/>
              <a:gd name="connsiteX111" fmla="*/ 1819275 w 2807970"/>
              <a:gd name="connsiteY111" fmla="*/ 1117283 h 2969894"/>
              <a:gd name="connsiteX112" fmla="*/ 1840230 w 2807970"/>
              <a:gd name="connsiteY112" fmla="*/ 1022985 h 2969894"/>
              <a:gd name="connsiteX113" fmla="*/ 1870710 w 2807970"/>
              <a:gd name="connsiteY113" fmla="*/ 922973 h 2969894"/>
              <a:gd name="connsiteX114" fmla="*/ 1902143 w 2807970"/>
              <a:gd name="connsiteY114" fmla="*/ 878205 h 2969894"/>
              <a:gd name="connsiteX115" fmla="*/ 1903095 w 2807970"/>
              <a:gd name="connsiteY115" fmla="*/ 877253 h 2969894"/>
              <a:gd name="connsiteX116" fmla="*/ 1905000 w 2807970"/>
              <a:gd name="connsiteY116" fmla="*/ 875348 h 2969894"/>
              <a:gd name="connsiteX117" fmla="*/ 1906905 w 2807970"/>
              <a:gd name="connsiteY117" fmla="*/ 873443 h 2969894"/>
              <a:gd name="connsiteX118" fmla="*/ 1911668 w 2807970"/>
              <a:gd name="connsiteY118" fmla="*/ 869633 h 2969894"/>
              <a:gd name="connsiteX119" fmla="*/ 1921193 w 2807970"/>
              <a:gd name="connsiteY119" fmla="*/ 862013 h 2969894"/>
              <a:gd name="connsiteX120" fmla="*/ 1945005 w 2807970"/>
              <a:gd name="connsiteY120" fmla="*/ 846773 h 2969894"/>
              <a:gd name="connsiteX121" fmla="*/ 2041208 w 2807970"/>
              <a:gd name="connsiteY121" fmla="*/ 814388 h 2969894"/>
              <a:gd name="connsiteX122" fmla="*/ 2130743 w 2807970"/>
              <a:gd name="connsiteY122" fmla="*/ 795338 h 2969894"/>
              <a:gd name="connsiteX123" fmla="*/ 2201228 w 2807970"/>
              <a:gd name="connsiteY123" fmla="*/ 758190 h 2969894"/>
              <a:gd name="connsiteX124" fmla="*/ 2205037 w 2807970"/>
              <a:gd name="connsiteY124" fmla="*/ 755333 h 2969894"/>
              <a:gd name="connsiteX125" fmla="*/ 2205037 w 2807970"/>
              <a:gd name="connsiteY125" fmla="*/ 755333 h 2969894"/>
              <a:gd name="connsiteX126" fmla="*/ 2205990 w 2807970"/>
              <a:gd name="connsiteY126" fmla="*/ 754380 h 2969894"/>
              <a:gd name="connsiteX127" fmla="*/ 2207895 w 2807970"/>
              <a:gd name="connsiteY127" fmla="*/ 752475 h 2969894"/>
              <a:gd name="connsiteX128" fmla="*/ 2215515 w 2807970"/>
              <a:gd name="connsiteY128" fmla="*/ 743903 h 2969894"/>
              <a:gd name="connsiteX129" fmla="*/ 2219325 w 2807970"/>
              <a:gd name="connsiteY129" fmla="*/ 740093 h 2969894"/>
              <a:gd name="connsiteX130" fmla="*/ 2222183 w 2807970"/>
              <a:gd name="connsiteY130" fmla="*/ 736283 h 2969894"/>
              <a:gd name="connsiteX131" fmla="*/ 2226945 w 2807970"/>
              <a:gd name="connsiteY131" fmla="*/ 728663 h 2969894"/>
              <a:gd name="connsiteX132" fmla="*/ 2231708 w 2807970"/>
              <a:gd name="connsiteY132" fmla="*/ 720090 h 2969894"/>
              <a:gd name="connsiteX133" fmla="*/ 2236470 w 2807970"/>
              <a:gd name="connsiteY133" fmla="*/ 711518 h 2969894"/>
              <a:gd name="connsiteX134" fmla="*/ 2244090 w 2807970"/>
              <a:gd name="connsiteY134" fmla="*/ 693420 h 2969894"/>
              <a:gd name="connsiteX135" fmla="*/ 2262187 w 2807970"/>
              <a:gd name="connsiteY135" fmla="*/ 613410 h 2969894"/>
              <a:gd name="connsiteX136" fmla="*/ 2282190 w 2807970"/>
              <a:gd name="connsiteY136" fmla="*/ 528638 h 2969894"/>
              <a:gd name="connsiteX137" fmla="*/ 2327910 w 2807970"/>
              <a:gd name="connsiteY137" fmla="*/ 451485 h 2969894"/>
              <a:gd name="connsiteX138" fmla="*/ 2328862 w 2807970"/>
              <a:gd name="connsiteY138" fmla="*/ 450533 h 2969894"/>
              <a:gd name="connsiteX139" fmla="*/ 2330768 w 2807970"/>
              <a:gd name="connsiteY139" fmla="*/ 448628 h 2969894"/>
              <a:gd name="connsiteX140" fmla="*/ 2332673 w 2807970"/>
              <a:gd name="connsiteY140" fmla="*/ 446723 h 2969894"/>
              <a:gd name="connsiteX141" fmla="*/ 2336483 w 2807970"/>
              <a:gd name="connsiteY141" fmla="*/ 443865 h 2969894"/>
              <a:gd name="connsiteX142" fmla="*/ 2344103 w 2807970"/>
              <a:gd name="connsiteY142" fmla="*/ 437198 h 2969894"/>
              <a:gd name="connsiteX143" fmla="*/ 2352675 w 2807970"/>
              <a:gd name="connsiteY143" fmla="*/ 430530 h 2969894"/>
              <a:gd name="connsiteX144" fmla="*/ 2362200 w 2807970"/>
              <a:gd name="connsiteY144" fmla="*/ 423863 h 2969894"/>
              <a:gd name="connsiteX145" fmla="*/ 2366962 w 2807970"/>
              <a:gd name="connsiteY145" fmla="*/ 421005 h 2969894"/>
              <a:gd name="connsiteX146" fmla="*/ 2371725 w 2807970"/>
              <a:gd name="connsiteY146" fmla="*/ 418148 h 2969894"/>
              <a:gd name="connsiteX147" fmla="*/ 2381250 w 2807970"/>
              <a:gd name="connsiteY147" fmla="*/ 413385 h 2969894"/>
              <a:gd name="connsiteX148" fmla="*/ 2400300 w 2807970"/>
              <a:gd name="connsiteY148" fmla="*/ 404813 h 2969894"/>
              <a:gd name="connsiteX149" fmla="*/ 2475548 w 2807970"/>
              <a:gd name="connsiteY149" fmla="*/ 384810 h 2969894"/>
              <a:gd name="connsiteX150" fmla="*/ 2597468 w 2807970"/>
              <a:gd name="connsiteY150" fmla="*/ 350520 h 2969894"/>
              <a:gd name="connsiteX151" fmla="*/ 2608898 w 2807970"/>
              <a:gd name="connsiteY151" fmla="*/ 343853 h 2969894"/>
              <a:gd name="connsiteX152" fmla="*/ 2619375 w 2807970"/>
              <a:gd name="connsiteY152" fmla="*/ 336233 h 2969894"/>
              <a:gd name="connsiteX153" fmla="*/ 2628900 w 2807970"/>
              <a:gd name="connsiteY153" fmla="*/ 327660 h 2969894"/>
              <a:gd name="connsiteX154" fmla="*/ 2629853 w 2807970"/>
              <a:gd name="connsiteY154" fmla="*/ 326708 h 2969894"/>
              <a:gd name="connsiteX155" fmla="*/ 2628900 w 2807970"/>
              <a:gd name="connsiteY155" fmla="*/ 327660 h 2969894"/>
              <a:gd name="connsiteX156" fmla="*/ 2629853 w 2807970"/>
              <a:gd name="connsiteY156" fmla="*/ 325755 h 2969894"/>
              <a:gd name="connsiteX157" fmla="*/ 2632710 w 2807970"/>
              <a:gd name="connsiteY157" fmla="*/ 322898 h 2969894"/>
              <a:gd name="connsiteX158" fmla="*/ 2637473 w 2807970"/>
              <a:gd name="connsiteY158" fmla="*/ 317183 h 2969894"/>
              <a:gd name="connsiteX159" fmla="*/ 2642235 w 2807970"/>
              <a:gd name="connsiteY159" fmla="*/ 311468 h 2969894"/>
              <a:gd name="connsiteX160" fmla="*/ 2645093 w 2807970"/>
              <a:gd name="connsiteY160" fmla="*/ 306705 h 2969894"/>
              <a:gd name="connsiteX161" fmla="*/ 2650808 w 2807970"/>
              <a:gd name="connsiteY161" fmla="*/ 297180 h 2969894"/>
              <a:gd name="connsiteX162" fmla="*/ 2661285 w 2807970"/>
              <a:gd name="connsiteY162" fmla="*/ 275273 h 2969894"/>
              <a:gd name="connsiteX163" fmla="*/ 2683193 w 2807970"/>
              <a:gd name="connsiteY163" fmla="*/ 182880 h 2969894"/>
              <a:gd name="connsiteX164" fmla="*/ 2703195 w 2807970"/>
              <a:gd name="connsiteY164" fmla="*/ 99060 h 2969894"/>
              <a:gd name="connsiteX165" fmla="*/ 2735580 w 2807970"/>
              <a:gd name="connsiteY165" fmla="*/ 39053 h 2969894"/>
              <a:gd name="connsiteX166" fmla="*/ 2744153 w 2807970"/>
              <a:gd name="connsiteY166" fmla="*/ 28575 h 2969894"/>
              <a:gd name="connsiteX167" fmla="*/ 2747962 w 2807970"/>
              <a:gd name="connsiteY167" fmla="*/ 23813 h 2969894"/>
              <a:gd name="connsiteX168" fmla="*/ 2748915 w 2807970"/>
              <a:gd name="connsiteY168" fmla="*/ 22860 h 2969894"/>
              <a:gd name="connsiteX169" fmla="*/ 2748915 w 2807970"/>
              <a:gd name="connsiteY169" fmla="*/ 22860 h 2969894"/>
              <a:gd name="connsiteX170" fmla="*/ 2749868 w 2807970"/>
              <a:gd name="connsiteY170" fmla="*/ 21908 h 2969894"/>
              <a:gd name="connsiteX171" fmla="*/ 2749868 w 2807970"/>
              <a:gd name="connsiteY171" fmla="*/ 21908 h 2969894"/>
              <a:gd name="connsiteX172" fmla="*/ 2751773 w 2807970"/>
              <a:gd name="connsiteY172" fmla="*/ 20003 h 2969894"/>
              <a:gd name="connsiteX173" fmla="*/ 2758440 w 2807970"/>
              <a:gd name="connsiteY173" fmla="*/ 14288 h 2969894"/>
              <a:gd name="connsiteX174" fmla="*/ 2764155 w 2807970"/>
              <a:gd name="connsiteY174" fmla="*/ 9525 h 2969894"/>
              <a:gd name="connsiteX175" fmla="*/ 2777490 w 2807970"/>
              <a:gd name="connsiteY175" fmla="*/ 0 h 2969894"/>
              <a:gd name="connsiteX176" fmla="*/ 2807970 w 2807970"/>
              <a:gd name="connsiteY176" fmla="*/ 45720 h 2969894"/>
              <a:gd name="connsiteX177" fmla="*/ 2800350 w 2807970"/>
              <a:gd name="connsiteY177" fmla="*/ 51435 h 2969894"/>
              <a:gd name="connsiteX178" fmla="*/ 2795587 w 2807970"/>
              <a:gd name="connsiteY178" fmla="*/ 55245 h 2969894"/>
              <a:gd name="connsiteX179" fmla="*/ 2788920 w 2807970"/>
              <a:gd name="connsiteY179" fmla="*/ 60960 h 2969894"/>
              <a:gd name="connsiteX180" fmla="*/ 2787015 w 2807970"/>
              <a:gd name="connsiteY180" fmla="*/ 62865 h 2969894"/>
              <a:gd name="connsiteX181" fmla="*/ 2787015 w 2807970"/>
              <a:gd name="connsiteY181" fmla="*/ 62865 h 2969894"/>
              <a:gd name="connsiteX182" fmla="*/ 2787968 w 2807970"/>
              <a:gd name="connsiteY182" fmla="*/ 61913 h 2969894"/>
              <a:gd name="connsiteX183" fmla="*/ 2787968 w 2807970"/>
              <a:gd name="connsiteY183" fmla="*/ 61913 h 2969894"/>
              <a:gd name="connsiteX184" fmla="*/ 2787015 w 2807970"/>
              <a:gd name="connsiteY184" fmla="*/ 62865 h 2969894"/>
              <a:gd name="connsiteX185" fmla="*/ 2784158 w 2807970"/>
              <a:gd name="connsiteY185" fmla="*/ 65723 h 2969894"/>
              <a:gd name="connsiteX186" fmla="*/ 2777490 w 2807970"/>
              <a:gd name="connsiteY186" fmla="*/ 73343 h 2969894"/>
              <a:gd name="connsiteX187" fmla="*/ 2753678 w 2807970"/>
              <a:gd name="connsiteY187" fmla="*/ 118110 h 2969894"/>
              <a:gd name="connsiteX188" fmla="*/ 2735580 w 2807970"/>
              <a:gd name="connsiteY188" fmla="*/ 192405 h 2969894"/>
              <a:gd name="connsiteX189" fmla="*/ 2709862 w 2807970"/>
              <a:gd name="connsiteY189" fmla="*/ 295275 h 2969894"/>
              <a:gd name="connsiteX190" fmla="*/ 2696528 w 2807970"/>
              <a:gd name="connsiteY190" fmla="*/ 323850 h 2969894"/>
              <a:gd name="connsiteX191" fmla="*/ 2687003 w 2807970"/>
              <a:gd name="connsiteY191" fmla="*/ 339090 h 2969894"/>
              <a:gd name="connsiteX192" fmla="*/ 2681287 w 2807970"/>
              <a:gd name="connsiteY192" fmla="*/ 346710 h 2969894"/>
              <a:gd name="connsiteX193" fmla="*/ 2676525 w 2807970"/>
              <a:gd name="connsiteY193" fmla="*/ 352425 h 2969894"/>
              <a:gd name="connsiteX194" fmla="*/ 2671762 w 2807970"/>
              <a:gd name="connsiteY194" fmla="*/ 358140 h 2969894"/>
              <a:gd name="connsiteX195" fmla="*/ 2668905 w 2807970"/>
              <a:gd name="connsiteY195" fmla="*/ 360998 h 2969894"/>
              <a:gd name="connsiteX196" fmla="*/ 2667953 w 2807970"/>
              <a:gd name="connsiteY196" fmla="*/ 361950 h 2969894"/>
              <a:gd name="connsiteX197" fmla="*/ 2666048 w 2807970"/>
              <a:gd name="connsiteY197" fmla="*/ 363855 h 2969894"/>
              <a:gd name="connsiteX198" fmla="*/ 2665095 w 2807970"/>
              <a:gd name="connsiteY198" fmla="*/ 364808 h 2969894"/>
              <a:gd name="connsiteX199" fmla="*/ 2651760 w 2807970"/>
              <a:gd name="connsiteY199" fmla="*/ 376238 h 2969894"/>
              <a:gd name="connsiteX200" fmla="*/ 2637473 w 2807970"/>
              <a:gd name="connsiteY200" fmla="*/ 386715 h 2969894"/>
              <a:gd name="connsiteX201" fmla="*/ 2622233 w 2807970"/>
              <a:gd name="connsiteY201" fmla="*/ 396240 h 2969894"/>
              <a:gd name="connsiteX202" fmla="*/ 2484120 w 2807970"/>
              <a:gd name="connsiteY202" fmla="*/ 433388 h 2969894"/>
              <a:gd name="connsiteX203" fmla="*/ 2417445 w 2807970"/>
              <a:gd name="connsiteY203" fmla="*/ 449580 h 2969894"/>
              <a:gd name="connsiteX204" fmla="*/ 2402205 w 2807970"/>
              <a:gd name="connsiteY204" fmla="*/ 456248 h 2969894"/>
              <a:gd name="connsiteX205" fmla="*/ 2394585 w 2807970"/>
              <a:gd name="connsiteY205" fmla="*/ 460058 h 2969894"/>
              <a:gd name="connsiteX206" fmla="*/ 2390775 w 2807970"/>
              <a:gd name="connsiteY206" fmla="*/ 461963 h 2969894"/>
              <a:gd name="connsiteX207" fmla="*/ 2387918 w 2807970"/>
              <a:gd name="connsiteY207" fmla="*/ 463868 h 2969894"/>
              <a:gd name="connsiteX208" fmla="*/ 2381250 w 2807970"/>
              <a:gd name="connsiteY208" fmla="*/ 467678 h 2969894"/>
              <a:gd name="connsiteX209" fmla="*/ 2374583 w 2807970"/>
              <a:gd name="connsiteY209" fmla="*/ 472440 h 2969894"/>
              <a:gd name="connsiteX210" fmla="*/ 2366962 w 2807970"/>
              <a:gd name="connsiteY210" fmla="*/ 479108 h 2969894"/>
              <a:gd name="connsiteX211" fmla="*/ 2363153 w 2807970"/>
              <a:gd name="connsiteY211" fmla="*/ 481965 h 2969894"/>
              <a:gd name="connsiteX212" fmla="*/ 2361248 w 2807970"/>
              <a:gd name="connsiteY212" fmla="*/ 483870 h 2969894"/>
              <a:gd name="connsiteX213" fmla="*/ 2361248 w 2807970"/>
              <a:gd name="connsiteY213" fmla="*/ 483870 h 2969894"/>
              <a:gd name="connsiteX214" fmla="*/ 2360295 w 2807970"/>
              <a:gd name="connsiteY214" fmla="*/ 484823 h 2969894"/>
              <a:gd name="connsiteX215" fmla="*/ 2325053 w 2807970"/>
              <a:gd name="connsiteY215" fmla="*/ 543878 h 2969894"/>
              <a:gd name="connsiteX216" fmla="*/ 2306955 w 2807970"/>
              <a:gd name="connsiteY216" fmla="*/ 621030 h 2969894"/>
              <a:gd name="connsiteX217" fmla="*/ 2286953 w 2807970"/>
              <a:gd name="connsiteY217" fmla="*/ 708660 h 2969894"/>
              <a:gd name="connsiteX218" fmla="*/ 2278380 w 2807970"/>
              <a:gd name="connsiteY218" fmla="*/ 731520 h 2969894"/>
              <a:gd name="connsiteX219" fmla="*/ 2272665 w 2807970"/>
              <a:gd name="connsiteY219" fmla="*/ 742950 h 2969894"/>
              <a:gd name="connsiteX220" fmla="*/ 2265998 w 2807970"/>
              <a:gd name="connsiteY220" fmla="*/ 754380 h 2969894"/>
              <a:gd name="connsiteX221" fmla="*/ 2258378 w 2807970"/>
              <a:gd name="connsiteY221" fmla="*/ 765810 h 2969894"/>
              <a:gd name="connsiteX222" fmla="*/ 2254568 w 2807970"/>
              <a:gd name="connsiteY222" fmla="*/ 771525 h 2969894"/>
              <a:gd name="connsiteX223" fmla="*/ 2250758 w 2807970"/>
              <a:gd name="connsiteY223" fmla="*/ 775335 h 2969894"/>
              <a:gd name="connsiteX224" fmla="*/ 2243137 w 2807970"/>
              <a:gd name="connsiteY224" fmla="*/ 783908 h 2969894"/>
              <a:gd name="connsiteX225" fmla="*/ 2241233 w 2807970"/>
              <a:gd name="connsiteY225" fmla="*/ 785813 h 2969894"/>
              <a:gd name="connsiteX226" fmla="*/ 2240280 w 2807970"/>
              <a:gd name="connsiteY226" fmla="*/ 786765 h 2969894"/>
              <a:gd name="connsiteX227" fmla="*/ 2238375 w 2807970"/>
              <a:gd name="connsiteY227" fmla="*/ 788670 h 2969894"/>
              <a:gd name="connsiteX228" fmla="*/ 2233612 w 2807970"/>
              <a:gd name="connsiteY228" fmla="*/ 792480 h 2969894"/>
              <a:gd name="connsiteX229" fmla="*/ 2145030 w 2807970"/>
              <a:gd name="connsiteY229" fmla="*/ 839153 h 2969894"/>
              <a:gd name="connsiteX230" fmla="*/ 2051685 w 2807970"/>
              <a:gd name="connsiteY230" fmla="*/ 857250 h 2969894"/>
              <a:gd name="connsiteX231" fmla="*/ 1967865 w 2807970"/>
              <a:gd name="connsiteY231" fmla="*/ 882968 h 2969894"/>
              <a:gd name="connsiteX232" fmla="*/ 1950720 w 2807970"/>
              <a:gd name="connsiteY232" fmla="*/ 893445 h 2969894"/>
              <a:gd name="connsiteX233" fmla="*/ 1941195 w 2807970"/>
              <a:gd name="connsiteY233" fmla="*/ 901065 h 2969894"/>
              <a:gd name="connsiteX234" fmla="*/ 1936433 w 2807970"/>
              <a:gd name="connsiteY234" fmla="*/ 904875 h 2969894"/>
              <a:gd name="connsiteX235" fmla="*/ 1934527 w 2807970"/>
              <a:gd name="connsiteY235" fmla="*/ 906780 h 2969894"/>
              <a:gd name="connsiteX236" fmla="*/ 1934527 w 2807970"/>
              <a:gd name="connsiteY236" fmla="*/ 906780 h 2969894"/>
              <a:gd name="connsiteX237" fmla="*/ 1933575 w 2807970"/>
              <a:gd name="connsiteY237" fmla="*/ 907733 h 2969894"/>
              <a:gd name="connsiteX238" fmla="*/ 1908810 w 2807970"/>
              <a:gd name="connsiteY238" fmla="*/ 942023 h 2969894"/>
              <a:gd name="connsiteX239" fmla="*/ 1883093 w 2807970"/>
              <a:gd name="connsiteY239" fmla="*/ 1030605 h 2969894"/>
              <a:gd name="connsiteX240" fmla="*/ 1861185 w 2807970"/>
              <a:gd name="connsiteY240" fmla="*/ 1131570 h 2969894"/>
              <a:gd name="connsiteX241" fmla="*/ 1856423 w 2807970"/>
              <a:gd name="connsiteY241" fmla="*/ 1144905 h 2969894"/>
              <a:gd name="connsiteX242" fmla="*/ 1853565 w 2807970"/>
              <a:gd name="connsiteY242" fmla="*/ 1151573 h 2969894"/>
              <a:gd name="connsiteX243" fmla="*/ 1850708 w 2807970"/>
              <a:gd name="connsiteY243" fmla="*/ 1158240 h 2969894"/>
              <a:gd name="connsiteX244" fmla="*/ 1844040 w 2807970"/>
              <a:gd name="connsiteY244" fmla="*/ 1170623 h 2969894"/>
              <a:gd name="connsiteX245" fmla="*/ 1835468 w 2807970"/>
              <a:gd name="connsiteY245" fmla="*/ 1183005 h 2969894"/>
              <a:gd name="connsiteX246" fmla="*/ 1830705 w 2807970"/>
              <a:gd name="connsiteY246" fmla="*/ 1189673 h 2969894"/>
              <a:gd name="connsiteX247" fmla="*/ 1828800 w 2807970"/>
              <a:gd name="connsiteY247" fmla="*/ 1192530 h 2969894"/>
              <a:gd name="connsiteX248" fmla="*/ 1826895 w 2807970"/>
              <a:gd name="connsiteY248" fmla="*/ 1195388 h 2969894"/>
              <a:gd name="connsiteX249" fmla="*/ 1818323 w 2807970"/>
              <a:gd name="connsiteY249" fmla="*/ 1204913 h 2969894"/>
              <a:gd name="connsiteX250" fmla="*/ 1816418 w 2807970"/>
              <a:gd name="connsiteY250" fmla="*/ 1207770 h 2969894"/>
              <a:gd name="connsiteX251" fmla="*/ 1815465 w 2807970"/>
              <a:gd name="connsiteY251" fmla="*/ 1208723 h 2969894"/>
              <a:gd name="connsiteX252" fmla="*/ 1813560 w 2807970"/>
              <a:gd name="connsiteY252" fmla="*/ 1210628 h 2969894"/>
              <a:gd name="connsiteX253" fmla="*/ 1807845 w 2807970"/>
              <a:gd name="connsiteY253" fmla="*/ 1215390 h 2969894"/>
              <a:gd name="connsiteX254" fmla="*/ 1797368 w 2807970"/>
              <a:gd name="connsiteY254" fmla="*/ 1224915 h 2969894"/>
              <a:gd name="connsiteX255" fmla="*/ 1695450 w 2807970"/>
              <a:gd name="connsiteY255" fmla="*/ 1267778 h 2969894"/>
              <a:gd name="connsiteX256" fmla="*/ 1594485 w 2807970"/>
              <a:gd name="connsiteY256" fmla="*/ 1286828 h 2969894"/>
              <a:gd name="connsiteX257" fmla="*/ 1549718 w 2807970"/>
              <a:gd name="connsiteY257" fmla="*/ 1303020 h 2969894"/>
              <a:gd name="connsiteX258" fmla="*/ 1539240 w 2807970"/>
              <a:gd name="connsiteY258" fmla="*/ 1308735 h 2969894"/>
              <a:gd name="connsiteX259" fmla="*/ 1530668 w 2807970"/>
              <a:gd name="connsiteY259" fmla="*/ 1314450 h 2969894"/>
              <a:gd name="connsiteX260" fmla="*/ 1525905 w 2807970"/>
              <a:gd name="connsiteY260" fmla="*/ 1317308 h 2969894"/>
              <a:gd name="connsiteX261" fmla="*/ 1521143 w 2807970"/>
              <a:gd name="connsiteY261" fmla="*/ 1321118 h 2969894"/>
              <a:gd name="connsiteX262" fmla="*/ 1511618 w 2807970"/>
              <a:gd name="connsiteY262" fmla="*/ 1329690 h 2969894"/>
              <a:gd name="connsiteX263" fmla="*/ 1510665 w 2807970"/>
              <a:gd name="connsiteY263" fmla="*/ 1330643 h 2969894"/>
              <a:gd name="connsiteX264" fmla="*/ 1510665 w 2807970"/>
              <a:gd name="connsiteY264" fmla="*/ 1330643 h 2969894"/>
              <a:gd name="connsiteX265" fmla="*/ 1508760 w 2807970"/>
              <a:gd name="connsiteY265" fmla="*/ 1332548 h 2969894"/>
              <a:gd name="connsiteX266" fmla="*/ 1504950 w 2807970"/>
              <a:gd name="connsiteY266" fmla="*/ 1337310 h 2969894"/>
              <a:gd name="connsiteX267" fmla="*/ 1497330 w 2807970"/>
              <a:gd name="connsiteY267" fmla="*/ 1345883 h 2969894"/>
              <a:gd name="connsiteX268" fmla="*/ 1484948 w 2807970"/>
              <a:gd name="connsiteY268" fmla="*/ 1365885 h 2969894"/>
              <a:gd name="connsiteX269" fmla="*/ 1479233 w 2807970"/>
              <a:gd name="connsiteY269" fmla="*/ 1376363 h 2969894"/>
              <a:gd name="connsiteX270" fmla="*/ 1474470 w 2807970"/>
              <a:gd name="connsiteY270" fmla="*/ 1387793 h 2969894"/>
              <a:gd name="connsiteX271" fmla="*/ 1466850 w 2807970"/>
              <a:gd name="connsiteY271" fmla="*/ 1410653 h 2969894"/>
              <a:gd name="connsiteX272" fmla="*/ 1446848 w 2807970"/>
              <a:gd name="connsiteY272" fmla="*/ 1512570 h 2969894"/>
              <a:gd name="connsiteX273" fmla="*/ 1431608 w 2807970"/>
              <a:gd name="connsiteY273" fmla="*/ 1565910 h 2969894"/>
              <a:gd name="connsiteX274" fmla="*/ 1425893 w 2807970"/>
              <a:gd name="connsiteY274" fmla="*/ 1579245 h 2969894"/>
              <a:gd name="connsiteX275" fmla="*/ 1419225 w 2807970"/>
              <a:gd name="connsiteY275" fmla="*/ 1592580 h 2969894"/>
              <a:gd name="connsiteX276" fmla="*/ 1411605 w 2807970"/>
              <a:gd name="connsiteY276" fmla="*/ 1605915 h 2969894"/>
              <a:gd name="connsiteX277" fmla="*/ 1403033 w 2807970"/>
              <a:gd name="connsiteY277" fmla="*/ 1618298 h 2969894"/>
              <a:gd name="connsiteX278" fmla="*/ 1394460 w 2807970"/>
              <a:gd name="connsiteY278" fmla="*/ 1627823 h 2969894"/>
              <a:gd name="connsiteX279" fmla="*/ 1390650 w 2807970"/>
              <a:gd name="connsiteY279" fmla="*/ 1632585 h 2969894"/>
              <a:gd name="connsiteX280" fmla="*/ 1388745 w 2807970"/>
              <a:gd name="connsiteY280" fmla="*/ 1634490 h 2969894"/>
              <a:gd name="connsiteX281" fmla="*/ 1387793 w 2807970"/>
              <a:gd name="connsiteY281" fmla="*/ 1635443 h 2969894"/>
              <a:gd name="connsiteX282" fmla="*/ 1384935 w 2807970"/>
              <a:gd name="connsiteY282" fmla="*/ 1638300 h 2969894"/>
              <a:gd name="connsiteX283" fmla="*/ 1362075 w 2807970"/>
              <a:gd name="connsiteY283" fmla="*/ 1656398 h 2969894"/>
              <a:gd name="connsiteX284" fmla="*/ 1310640 w 2807970"/>
              <a:gd name="connsiteY284" fmla="*/ 1681163 h 2969894"/>
              <a:gd name="connsiteX285" fmla="*/ 1205865 w 2807970"/>
              <a:gd name="connsiteY285" fmla="*/ 1703070 h 2969894"/>
              <a:gd name="connsiteX286" fmla="*/ 1114425 w 2807970"/>
              <a:gd name="connsiteY286" fmla="*/ 1732598 h 2969894"/>
              <a:gd name="connsiteX287" fmla="*/ 1105852 w 2807970"/>
              <a:gd name="connsiteY287" fmla="*/ 1738313 h 2969894"/>
              <a:gd name="connsiteX288" fmla="*/ 1101090 w 2807970"/>
              <a:gd name="connsiteY288" fmla="*/ 1741170 h 2969894"/>
              <a:gd name="connsiteX289" fmla="*/ 1096327 w 2807970"/>
              <a:gd name="connsiteY289" fmla="*/ 1744980 h 2969894"/>
              <a:gd name="connsiteX290" fmla="*/ 1086802 w 2807970"/>
              <a:gd name="connsiteY290" fmla="*/ 1753553 h 2969894"/>
              <a:gd name="connsiteX291" fmla="*/ 1085850 w 2807970"/>
              <a:gd name="connsiteY291" fmla="*/ 1754505 h 2969894"/>
              <a:gd name="connsiteX292" fmla="*/ 1085850 w 2807970"/>
              <a:gd name="connsiteY292" fmla="*/ 1754505 h 2969894"/>
              <a:gd name="connsiteX293" fmla="*/ 1083945 w 2807970"/>
              <a:gd name="connsiteY293" fmla="*/ 1756410 h 2969894"/>
              <a:gd name="connsiteX294" fmla="*/ 1080135 w 2807970"/>
              <a:gd name="connsiteY294" fmla="*/ 1760220 h 2969894"/>
              <a:gd name="connsiteX295" fmla="*/ 1072515 w 2807970"/>
              <a:gd name="connsiteY295" fmla="*/ 1768793 h 2969894"/>
              <a:gd name="connsiteX296" fmla="*/ 1065848 w 2807970"/>
              <a:gd name="connsiteY296" fmla="*/ 1778318 h 2969894"/>
              <a:gd name="connsiteX297" fmla="*/ 1062990 w 2807970"/>
              <a:gd name="connsiteY297" fmla="*/ 1783080 h 2969894"/>
              <a:gd name="connsiteX298" fmla="*/ 1060133 w 2807970"/>
              <a:gd name="connsiteY298" fmla="*/ 1787843 h 2969894"/>
              <a:gd name="connsiteX299" fmla="*/ 1055370 w 2807970"/>
              <a:gd name="connsiteY299" fmla="*/ 1798320 h 2969894"/>
              <a:gd name="connsiteX300" fmla="*/ 1031558 w 2807970"/>
              <a:gd name="connsiteY300" fmla="*/ 1891665 h 2969894"/>
              <a:gd name="connsiteX301" fmla="*/ 1006793 w 2807970"/>
              <a:gd name="connsiteY301" fmla="*/ 1993583 h 2969894"/>
              <a:gd name="connsiteX302" fmla="*/ 995363 w 2807970"/>
              <a:gd name="connsiteY302" fmla="*/ 2018348 h 2969894"/>
              <a:gd name="connsiteX303" fmla="*/ 979170 w 2807970"/>
              <a:gd name="connsiteY303" fmla="*/ 2042160 h 2969894"/>
              <a:gd name="connsiteX304" fmla="*/ 971550 w 2807970"/>
              <a:gd name="connsiteY304" fmla="*/ 2051685 h 2969894"/>
              <a:gd name="connsiteX305" fmla="*/ 967740 w 2807970"/>
              <a:gd name="connsiteY305" fmla="*/ 2056448 h 2969894"/>
              <a:gd name="connsiteX306" fmla="*/ 965835 w 2807970"/>
              <a:gd name="connsiteY306" fmla="*/ 2058353 h 2969894"/>
              <a:gd name="connsiteX307" fmla="*/ 964883 w 2807970"/>
              <a:gd name="connsiteY307" fmla="*/ 2059305 h 2969894"/>
              <a:gd name="connsiteX308" fmla="*/ 962025 w 2807970"/>
              <a:gd name="connsiteY308" fmla="*/ 2061210 h 2969894"/>
              <a:gd name="connsiteX309" fmla="*/ 940118 w 2807970"/>
              <a:gd name="connsiteY309" fmla="*/ 2078355 h 2969894"/>
              <a:gd name="connsiteX310" fmla="*/ 842010 w 2807970"/>
              <a:gd name="connsiteY310" fmla="*/ 2116455 h 2969894"/>
              <a:gd name="connsiteX311" fmla="*/ 748665 w 2807970"/>
              <a:gd name="connsiteY311" fmla="*/ 2134553 h 2969894"/>
              <a:gd name="connsiteX312" fmla="*/ 727710 w 2807970"/>
              <a:gd name="connsiteY312" fmla="*/ 2140268 h 2969894"/>
              <a:gd name="connsiteX313" fmla="*/ 707708 w 2807970"/>
              <a:gd name="connsiteY313" fmla="*/ 2147888 h 2969894"/>
              <a:gd name="connsiteX314" fmla="*/ 689610 w 2807970"/>
              <a:gd name="connsiteY314" fmla="*/ 2157413 h 2969894"/>
              <a:gd name="connsiteX315" fmla="*/ 681990 w 2807970"/>
              <a:gd name="connsiteY315" fmla="*/ 2162175 h 2969894"/>
              <a:gd name="connsiteX316" fmla="*/ 673418 w 2807970"/>
              <a:gd name="connsiteY316" fmla="*/ 2167890 h 2969894"/>
              <a:gd name="connsiteX317" fmla="*/ 664845 w 2807970"/>
              <a:gd name="connsiteY317" fmla="*/ 2175510 h 2969894"/>
              <a:gd name="connsiteX318" fmla="*/ 662940 w 2807970"/>
              <a:gd name="connsiteY318" fmla="*/ 2177415 h 2969894"/>
              <a:gd name="connsiteX319" fmla="*/ 661988 w 2807970"/>
              <a:gd name="connsiteY319" fmla="*/ 2178368 h 2969894"/>
              <a:gd name="connsiteX320" fmla="*/ 661988 w 2807970"/>
              <a:gd name="connsiteY320" fmla="*/ 2178368 h 2969894"/>
              <a:gd name="connsiteX321" fmla="*/ 659130 w 2807970"/>
              <a:gd name="connsiteY321" fmla="*/ 2182178 h 2969894"/>
              <a:gd name="connsiteX322" fmla="*/ 646747 w 2807970"/>
              <a:gd name="connsiteY322" fmla="*/ 2197418 h 2969894"/>
              <a:gd name="connsiteX323" fmla="*/ 641033 w 2807970"/>
              <a:gd name="connsiteY323" fmla="*/ 2205990 h 2969894"/>
              <a:gd name="connsiteX324" fmla="*/ 636270 w 2807970"/>
              <a:gd name="connsiteY324" fmla="*/ 2214563 h 2969894"/>
              <a:gd name="connsiteX325" fmla="*/ 631508 w 2807970"/>
              <a:gd name="connsiteY325" fmla="*/ 2223135 h 2969894"/>
              <a:gd name="connsiteX326" fmla="*/ 627697 w 2807970"/>
              <a:gd name="connsiteY326" fmla="*/ 2232660 h 2969894"/>
              <a:gd name="connsiteX327" fmla="*/ 589597 w 2807970"/>
              <a:gd name="connsiteY327" fmla="*/ 2402205 h 2969894"/>
              <a:gd name="connsiteX328" fmla="*/ 581025 w 2807970"/>
              <a:gd name="connsiteY328" fmla="*/ 2424113 h 2969894"/>
              <a:gd name="connsiteX329" fmla="*/ 570547 w 2807970"/>
              <a:gd name="connsiteY329" fmla="*/ 2445068 h 2969894"/>
              <a:gd name="connsiteX330" fmla="*/ 556260 w 2807970"/>
              <a:gd name="connsiteY330" fmla="*/ 2466023 h 2969894"/>
              <a:gd name="connsiteX331" fmla="*/ 542925 w 2807970"/>
              <a:gd name="connsiteY331" fmla="*/ 2481263 h 2969894"/>
              <a:gd name="connsiteX332" fmla="*/ 541020 w 2807970"/>
              <a:gd name="connsiteY332" fmla="*/ 2483168 h 2969894"/>
              <a:gd name="connsiteX333" fmla="*/ 544830 w 2807970"/>
              <a:gd name="connsiteY333" fmla="*/ 2486025 h 2969894"/>
              <a:gd name="connsiteX334" fmla="*/ 542925 w 2807970"/>
              <a:gd name="connsiteY334" fmla="*/ 2487930 h 2969894"/>
              <a:gd name="connsiteX335" fmla="*/ 538163 w 2807970"/>
              <a:gd name="connsiteY335" fmla="*/ 2491740 h 2969894"/>
              <a:gd name="connsiteX336" fmla="*/ 529590 w 2807970"/>
              <a:gd name="connsiteY336" fmla="*/ 2499360 h 2969894"/>
              <a:gd name="connsiteX337" fmla="*/ 510540 w 2807970"/>
              <a:gd name="connsiteY337" fmla="*/ 2512695 h 2969894"/>
              <a:gd name="connsiteX338" fmla="*/ 490538 w 2807970"/>
              <a:gd name="connsiteY338" fmla="*/ 2523173 h 2969894"/>
              <a:gd name="connsiteX339" fmla="*/ 470535 w 2807970"/>
              <a:gd name="connsiteY339" fmla="*/ 2531745 h 2969894"/>
              <a:gd name="connsiteX340" fmla="*/ 392430 w 2807970"/>
              <a:gd name="connsiteY340" fmla="*/ 2550795 h 2969894"/>
              <a:gd name="connsiteX341" fmla="*/ 322897 w 2807970"/>
              <a:gd name="connsiteY341" fmla="*/ 2565083 h 2969894"/>
              <a:gd name="connsiteX342" fmla="*/ 307658 w 2807970"/>
              <a:gd name="connsiteY342" fmla="*/ 2569845 h 2969894"/>
              <a:gd name="connsiteX343" fmla="*/ 293370 w 2807970"/>
              <a:gd name="connsiteY343" fmla="*/ 2575560 h 2969894"/>
              <a:gd name="connsiteX344" fmla="*/ 280035 w 2807970"/>
              <a:gd name="connsiteY344" fmla="*/ 2582228 h 2969894"/>
              <a:gd name="connsiteX345" fmla="*/ 273367 w 2807970"/>
              <a:gd name="connsiteY345" fmla="*/ 2586038 h 2969894"/>
              <a:gd name="connsiteX346" fmla="*/ 267652 w 2807970"/>
              <a:gd name="connsiteY346" fmla="*/ 2589848 h 2969894"/>
              <a:gd name="connsiteX347" fmla="*/ 256222 w 2807970"/>
              <a:gd name="connsiteY347" fmla="*/ 2598420 h 2969894"/>
              <a:gd name="connsiteX348" fmla="*/ 244792 w 2807970"/>
              <a:gd name="connsiteY348" fmla="*/ 2607945 h 2969894"/>
              <a:gd name="connsiteX349" fmla="*/ 227647 w 2807970"/>
              <a:gd name="connsiteY349" fmla="*/ 2629853 h 2969894"/>
              <a:gd name="connsiteX350" fmla="*/ 205740 w 2807970"/>
              <a:gd name="connsiteY350" fmla="*/ 2679383 h 2969894"/>
              <a:gd name="connsiteX351" fmla="*/ 194310 w 2807970"/>
              <a:gd name="connsiteY351" fmla="*/ 2732723 h 2969894"/>
              <a:gd name="connsiteX352" fmla="*/ 172402 w 2807970"/>
              <a:gd name="connsiteY352" fmla="*/ 2835593 h 2969894"/>
              <a:gd name="connsiteX353" fmla="*/ 151447 w 2807970"/>
              <a:gd name="connsiteY353" fmla="*/ 2880360 h 2969894"/>
              <a:gd name="connsiteX354" fmla="*/ 144780 w 2807970"/>
              <a:gd name="connsiteY354" fmla="*/ 2890838 h 2969894"/>
              <a:gd name="connsiteX355" fmla="*/ 140970 w 2807970"/>
              <a:gd name="connsiteY355" fmla="*/ 2895600 h 2969894"/>
              <a:gd name="connsiteX356" fmla="*/ 138113 w 2807970"/>
              <a:gd name="connsiteY356" fmla="*/ 2899410 h 2969894"/>
              <a:gd name="connsiteX357" fmla="*/ 132397 w 2807970"/>
              <a:gd name="connsiteY357" fmla="*/ 2906078 h 2969894"/>
              <a:gd name="connsiteX358" fmla="*/ 129540 w 2807970"/>
              <a:gd name="connsiteY358" fmla="*/ 2909888 h 2969894"/>
              <a:gd name="connsiteX359" fmla="*/ 128588 w 2807970"/>
              <a:gd name="connsiteY359" fmla="*/ 2910840 h 2969894"/>
              <a:gd name="connsiteX360" fmla="*/ 128588 w 2807970"/>
              <a:gd name="connsiteY360" fmla="*/ 2910840 h 2969894"/>
              <a:gd name="connsiteX361" fmla="*/ 126683 w 2807970"/>
              <a:gd name="connsiteY361" fmla="*/ 2912745 h 2969894"/>
              <a:gd name="connsiteX362" fmla="*/ 124777 w 2807970"/>
              <a:gd name="connsiteY362" fmla="*/ 2914650 h 2969894"/>
              <a:gd name="connsiteX363" fmla="*/ 67627 w 2807970"/>
              <a:gd name="connsiteY363" fmla="*/ 2953703 h 2969894"/>
              <a:gd name="connsiteX364" fmla="*/ 44767 w 2807970"/>
              <a:gd name="connsiteY364" fmla="*/ 2962275 h 2969894"/>
              <a:gd name="connsiteX365" fmla="*/ 27622 w 2807970"/>
              <a:gd name="connsiteY365" fmla="*/ 2967038 h 2969894"/>
              <a:gd name="connsiteX366" fmla="*/ 15240 w 2807970"/>
              <a:gd name="connsiteY366" fmla="*/ 2969895 h 2969894"/>
              <a:gd name="connsiteX367" fmla="*/ 0 w 2807970"/>
              <a:gd name="connsiteY367" fmla="*/ 2915603 h 296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2807970" h="2969894">
                <a:moveTo>
                  <a:pt x="0" y="2915603"/>
                </a:moveTo>
                <a:cubicBezTo>
                  <a:pt x="0" y="2915603"/>
                  <a:pt x="3810" y="2914650"/>
                  <a:pt x="12383" y="2912745"/>
                </a:cubicBezTo>
                <a:cubicBezTo>
                  <a:pt x="16192" y="2911793"/>
                  <a:pt x="20002" y="2909888"/>
                  <a:pt x="25717" y="2908935"/>
                </a:cubicBezTo>
                <a:cubicBezTo>
                  <a:pt x="30480" y="2907030"/>
                  <a:pt x="37147" y="2905125"/>
                  <a:pt x="43815" y="2902268"/>
                </a:cubicBezTo>
                <a:cubicBezTo>
                  <a:pt x="57150" y="2896553"/>
                  <a:pt x="71438" y="2887980"/>
                  <a:pt x="85725" y="2874645"/>
                </a:cubicBezTo>
                <a:cubicBezTo>
                  <a:pt x="100965" y="2859405"/>
                  <a:pt x="112395" y="2842260"/>
                  <a:pt x="121920" y="2816543"/>
                </a:cubicBezTo>
                <a:cubicBezTo>
                  <a:pt x="131445" y="2790825"/>
                  <a:pt x="137160" y="2759393"/>
                  <a:pt x="143827" y="2722245"/>
                </a:cubicBezTo>
                <a:cubicBezTo>
                  <a:pt x="147638" y="2704148"/>
                  <a:pt x="151447" y="2684145"/>
                  <a:pt x="157163" y="2664143"/>
                </a:cubicBezTo>
                <a:cubicBezTo>
                  <a:pt x="160020" y="2653665"/>
                  <a:pt x="163830" y="2643188"/>
                  <a:pt x="168592" y="2632710"/>
                </a:cubicBezTo>
                <a:cubicBezTo>
                  <a:pt x="170497" y="2627948"/>
                  <a:pt x="173355" y="2622233"/>
                  <a:pt x="176213" y="2617470"/>
                </a:cubicBezTo>
                <a:cubicBezTo>
                  <a:pt x="179070" y="2611755"/>
                  <a:pt x="181927" y="2606993"/>
                  <a:pt x="185738" y="2602230"/>
                </a:cubicBezTo>
                <a:cubicBezTo>
                  <a:pt x="192405" y="2591753"/>
                  <a:pt x="200977" y="2583180"/>
                  <a:pt x="208597" y="2573655"/>
                </a:cubicBezTo>
                <a:cubicBezTo>
                  <a:pt x="207645" y="2574608"/>
                  <a:pt x="210502" y="2571750"/>
                  <a:pt x="210502" y="2571750"/>
                </a:cubicBezTo>
                <a:lnTo>
                  <a:pt x="211455" y="2570798"/>
                </a:lnTo>
                <a:lnTo>
                  <a:pt x="213360" y="2569845"/>
                </a:lnTo>
                <a:lnTo>
                  <a:pt x="216217" y="2566988"/>
                </a:lnTo>
                <a:lnTo>
                  <a:pt x="222885" y="2561273"/>
                </a:lnTo>
                <a:cubicBezTo>
                  <a:pt x="226695" y="2557463"/>
                  <a:pt x="232410" y="2553653"/>
                  <a:pt x="238125" y="2549843"/>
                </a:cubicBezTo>
                <a:lnTo>
                  <a:pt x="246697" y="2544128"/>
                </a:lnTo>
                <a:cubicBezTo>
                  <a:pt x="249555" y="2542223"/>
                  <a:pt x="252413" y="2541270"/>
                  <a:pt x="255270" y="2539365"/>
                </a:cubicBezTo>
                <a:cubicBezTo>
                  <a:pt x="260985" y="2536508"/>
                  <a:pt x="266700" y="2532698"/>
                  <a:pt x="272415" y="2530793"/>
                </a:cubicBezTo>
                <a:cubicBezTo>
                  <a:pt x="278130" y="2528888"/>
                  <a:pt x="284797" y="2526030"/>
                  <a:pt x="290513" y="2524125"/>
                </a:cubicBezTo>
                <a:cubicBezTo>
                  <a:pt x="296227" y="2522220"/>
                  <a:pt x="302895" y="2520315"/>
                  <a:pt x="308610" y="2518410"/>
                </a:cubicBezTo>
                <a:cubicBezTo>
                  <a:pt x="357188" y="2505075"/>
                  <a:pt x="408622" y="2502218"/>
                  <a:pt x="453390" y="2486978"/>
                </a:cubicBezTo>
                <a:cubicBezTo>
                  <a:pt x="459105" y="2485073"/>
                  <a:pt x="464820" y="2483168"/>
                  <a:pt x="469583" y="2480310"/>
                </a:cubicBezTo>
                <a:cubicBezTo>
                  <a:pt x="474345" y="2477453"/>
                  <a:pt x="480060" y="2475548"/>
                  <a:pt x="484822" y="2472690"/>
                </a:cubicBezTo>
                <a:cubicBezTo>
                  <a:pt x="489585" y="2469833"/>
                  <a:pt x="494347" y="2466023"/>
                  <a:pt x="499110" y="2463165"/>
                </a:cubicBezTo>
                <a:lnTo>
                  <a:pt x="505777" y="2457450"/>
                </a:lnTo>
                <a:lnTo>
                  <a:pt x="508635" y="2454593"/>
                </a:lnTo>
                <a:lnTo>
                  <a:pt x="510540" y="2453640"/>
                </a:lnTo>
                <a:lnTo>
                  <a:pt x="511492" y="2452688"/>
                </a:lnTo>
                <a:cubicBezTo>
                  <a:pt x="511492" y="2452688"/>
                  <a:pt x="513397" y="2450783"/>
                  <a:pt x="511492" y="2452688"/>
                </a:cubicBezTo>
                <a:cubicBezTo>
                  <a:pt x="516255" y="2447925"/>
                  <a:pt x="520065" y="2442210"/>
                  <a:pt x="524827" y="2437448"/>
                </a:cubicBezTo>
                <a:cubicBezTo>
                  <a:pt x="527685" y="2432685"/>
                  <a:pt x="530543" y="2427923"/>
                  <a:pt x="533400" y="2424113"/>
                </a:cubicBezTo>
                <a:cubicBezTo>
                  <a:pt x="536258" y="2418398"/>
                  <a:pt x="539115" y="2413635"/>
                  <a:pt x="541972" y="2407920"/>
                </a:cubicBezTo>
                <a:cubicBezTo>
                  <a:pt x="543877" y="2402205"/>
                  <a:pt x="546735" y="2396490"/>
                  <a:pt x="548640" y="2390775"/>
                </a:cubicBezTo>
                <a:cubicBezTo>
                  <a:pt x="557213" y="2366010"/>
                  <a:pt x="561975" y="2339340"/>
                  <a:pt x="567690" y="2310765"/>
                </a:cubicBezTo>
                <a:cubicBezTo>
                  <a:pt x="573405" y="2282190"/>
                  <a:pt x="578168" y="2251710"/>
                  <a:pt x="590550" y="2221230"/>
                </a:cubicBezTo>
                <a:lnTo>
                  <a:pt x="595313" y="2209800"/>
                </a:lnTo>
                <a:lnTo>
                  <a:pt x="601027" y="2198370"/>
                </a:lnTo>
                <a:cubicBezTo>
                  <a:pt x="602933" y="2194560"/>
                  <a:pt x="604838" y="2190750"/>
                  <a:pt x="606743" y="2186940"/>
                </a:cubicBezTo>
                <a:lnTo>
                  <a:pt x="614363" y="2176463"/>
                </a:lnTo>
                <a:cubicBezTo>
                  <a:pt x="619125" y="2168843"/>
                  <a:pt x="624840" y="2163128"/>
                  <a:pt x="630555" y="2156460"/>
                </a:cubicBezTo>
                <a:lnTo>
                  <a:pt x="635318" y="2151698"/>
                </a:lnTo>
                <a:cubicBezTo>
                  <a:pt x="638175" y="2149793"/>
                  <a:pt x="636270" y="2150745"/>
                  <a:pt x="637222" y="2149793"/>
                </a:cubicBezTo>
                <a:lnTo>
                  <a:pt x="638175" y="2148840"/>
                </a:lnTo>
                <a:lnTo>
                  <a:pt x="640080" y="2146935"/>
                </a:lnTo>
                <a:lnTo>
                  <a:pt x="648652" y="2139315"/>
                </a:lnTo>
                <a:cubicBezTo>
                  <a:pt x="676275" y="2116455"/>
                  <a:pt x="709613" y="2104073"/>
                  <a:pt x="741045" y="2096453"/>
                </a:cubicBezTo>
                <a:cubicBezTo>
                  <a:pt x="773430" y="2088833"/>
                  <a:pt x="804863" y="2084070"/>
                  <a:pt x="835343" y="2077403"/>
                </a:cubicBezTo>
                <a:cubicBezTo>
                  <a:pt x="865822" y="2070735"/>
                  <a:pt x="894397" y="2062163"/>
                  <a:pt x="917258" y="2045970"/>
                </a:cubicBezTo>
                <a:cubicBezTo>
                  <a:pt x="923925" y="2042160"/>
                  <a:pt x="928688" y="2037398"/>
                  <a:pt x="934402" y="2032635"/>
                </a:cubicBezTo>
                <a:lnTo>
                  <a:pt x="936308" y="2030730"/>
                </a:lnTo>
                <a:lnTo>
                  <a:pt x="937260" y="2029778"/>
                </a:lnTo>
                <a:cubicBezTo>
                  <a:pt x="935355" y="2031683"/>
                  <a:pt x="937260" y="2029778"/>
                  <a:pt x="937260" y="2029778"/>
                </a:cubicBezTo>
                <a:lnTo>
                  <a:pt x="941070" y="2025015"/>
                </a:lnTo>
                <a:lnTo>
                  <a:pt x="949643" y="2015490"/>
                </a:lnTo>
                <a:cubicBezTo>
                  <a:pt x="953452" y="2009775"/>
                  <a:pt x="957263" y="2005013"/>
                  <a:pt x="961072" y="1998345"/>
                </a:cubicBezTo>
                <a:cubicBezTo>
                  <a:pt x="963930" y="1991678"/>
                  <a:pt x="968693" y="1985963"/>
                  <a:pt x="970597" y="1978343"/>
                </a:cubicBezTo>
                <a:cubicBezTo>
                  <a:pt x="982027" y="1950720"/>
                  <a:pt x="987743" y="1918335"/>
                  <a:pt x="994410" y="1885950"/>
                </a:cubicBezTo>
                <a:cubicBezTo>
                  <a:pt x="1000125" y="1852613"/>
                  <a:pt x="1006793" y="1817370"/>
                  <a:pt x="1022033" y="1784033"/>
                </a:cubicBezTo>
                <a:lnTo>
                  <a:pt x="1028700" y="1771650"/>
                </a:lnTo>
                <a:cubicBezTo>
                  <a:pt x="1029652" y="1769745"/>
                  <a:pt x="1030605" y="1767840"/>
                  <a:pt x="1031558" y="1764983"/>
                </a:cubicBezTo>
                <a:lnTo>
                  <a:pt x="1035368" y="1759268"/>
                </a:lnTo>
                <a:lnTo>
                  <a:pt x="1042988" y="1747838"/>
                </a:lnTo>
                <a:cubicBezTo>
                  <a:pt x="1045845" y="1744028"/>
                  <a:pt x="1048702" y="1740218"/>
                  <a:pt x="1052513" y="1737360"/>
                </a:cubicBezTo>
                <a:lnTo>
                  <a:pt x="1057275" y="1731645"/>
                </a:lnTo>
                <a:lnTo>
                  <a:pt x="1060133" y="1728788"/>
                </a:lnTo>
                <a:cubicBezTo>
                  <a:pt x="1062038" y="1726883"/>
                  <a:pt x="1061085" y="1727835"/>
                  <a:pt x="1062038" y="1726883"/>
                </a:cubicBezTo>
                <a:lnTo>
                  <a:pt x="1062990" y="1725930"/>
                </a:lnTo>
                <a:lnTo>
                  <a:pt x="1072515" y="1717358"/>
                </a:lnTo>
                <a:cubicBezTo>
                  <a:pt x="1074420" y="1716405"/>
                  <a:pt x="1075373" y="1714500"/>
                  <a:pt x="1077277" y="1713548"/>
                </a:cubicBezTo>
                <a:lnTo>
                  <a:pt x="1083945" y="1708785"/>
                </a:lnTo>
                <a:lnTo>
                  <a:pt x="1096327" y="1700213"/>
                </a:lnTo>
                <a:cubicBezTo>
                  <a:pt x="1129665" y="1681163"/>
                  <a:pt x="1165860" y="1672590"/>
                  <a:pt x="1200150" y="1665923"/>
                </a:cubicBezTo>
                <a:cubicBezTo>
                  <a:pt x="1234440" y="1659255"/>
                  <a:pt x="1267777" y="1654493"/>
                  <a:pt x="1298258" y="1644015"/>
                </a:cubicBezTo>
                <a:cubicBezTo>
                  <a:pt x="1312545" y="1638300"/>
                  <a:pt x="1327785" y="1632585"/>
                  <a:pt x="1340168" y="1623060"/>
                </a:cubicBezTo>
                <a:cubicBezTo>
                  <a:pt x="1346835" y="1619250"/>
                  <a:pt x="1352550" y="1613535"/>
                  <a:pt x="1358265" y="1608773"/>
                </a:cubicBezTo>
                <a:lnTo>
                  <a:pt x="1360170" y="1606868"/>
                </a:lnTo>
                <a:lnTo>
                  <a:pt x="1361123" y="1605915"/>
                </a:lnTo>
                <a:cubicBezTo>
                  <a:pt x="1359218" y="1607820"/>
                  <a:pt x="1361123" y="1605915"/>
                  <a:pt x="1361123" y="1605915"/>
                </a:cubicBezTo>
                <a:lnTo>
                  <a:pt x="1365885" y="1601153"/>
                </a:lnTo>
                <a:lnTo>
                  <a:pt x="1374458" y="1591628"/>
                </a:lnTo>
                <a:lnTo>
                  <a:pt x="1380173" y="1583055"/>
                </a:lnTo>
                <a:cubicBezTo>
                  <a:pt x="1382077" y="1580198"/>
                  <a:pt x="1383983" y="1577340"/>
                  <a:pt x="1385887" y="1573530"/>
                </a:cubicBezTo>
                <a:lnTo>
                  <a:pt x="1391602" y="1563053"/>
                </a:lnTo>
                <a:cubicBezTo>
                  <a:pt x="1393508" y="1559243"/>
                  <a:pt x="1394460" y="1555433"/>
                  <a:pt x="1396365" y="1551623"/>
                </a:cubicBezTo>
                <a:cubicBezTo>
                  <a:pt x="1402080" y="1537335"/>
                  <a:pt x="1405890" y="1521143"/>
                  <a:pt x="1409700" y="1504950"/>
                </a:cubicBezTo>
                <a:cubicBezTo>
                  <a:pt x="1417320" y="1471613"/>
                  <a:pt x="1421130" y="1437323"/>
                  <a:pt x="1430655" y="1401128"/>
                </a:cubicBezTo>
                <a:cubicBezTo>
                  <a:pt x="1440180" y="1365885"/>
                  <a:pt x="1456373" y="1329690"/>
                  <a:pt x="1485900" y="1301115"/>
                </a:cubicBezTo>
                <a:lnTo>
                  <a:pt x="1495425" y="1292543"/>
                </a:lnTo>
                <a:cubicBezTo>
                  <a:pt x="1497330" y="1290638"/>
                  <a:pt x="1498283" y="1289685"/>
                  <a:pt x="1500187" y="1287780"/>
                </a:cubicBezTo>
                <a:lnTo>
                  <a:pt x="1506855" y="1283018"/>
                </a:lnTo>
                <a:lnTo>
                  <a:pt x="1519237" y="1274445"/>
                </a:lnTo>
                <a:cubicBezTo>
                  <a:pt x="1523048" y="1271588"/>
                  <a:pt x="1527810" y="1269683"/>
                  <a:pt x="1531620" y="1267778"/>
                </a:cubicBezTo>
                <a:cubicBezTo>
                  <a:pt x="1548765" y="1259205"/>
                  <a:pt x="1566862" y="1253490"/>
                  <a:pt x="1584008" y="1248728"/>
                </a:cubicBezTo>
                <a:cubicBezTo>
                  <a:pt x="1619250" y="1240155"/>
                  <a:pt x="1653540" y="1235393"/>
                  <a:pt x="1685925" y="1227773"/>
                </a:cubicBezTo>
                <a:cubicBezTo>
                  <a:pt x="1718310" y="1220153"/>
                  <a:pt x="1747837" y="1209675"/>
                  <a:pt x="1770698" y="1191578"/>
                </a:cubicBezTo>
                <a:lnTo>
                  <a:pt x="1779270" y="1183958"/>
                </a:lnTo>
                <a:lnTo>
                  <a:pt x="1783080" y="1180148"/>
                </a:lnTo>
                <a:cubicBezTo>
                  <a:pt x="1784033" y="1179195"/>
                  <a:pt x="1782127" y="1181100"/>
                  <a:pt x="1783080" y="1180148"/>
                </a:cubicBezTo>
                <a:lnTo>
                  <a:pt x="1784033" y="1179195"/>
                </a:lnTo>
                <a:lnTo>
                  <a:pt x="1785937" y="1176338"/>
                </a:lnTo>
                <a:lnTo>
                  <a:pt x="1794510" y="1166813"/>
                </a:lnTo>
                <a:lnTo>
                  <a:pt x="1796415" y="1163955"/>
                </a:lnTo>
                <a:lnTo>
                  <a:pt x="1797368" y="1162050"/>
                </a:lnTo>
                <a:lnTo>
                  <a:pt x="1800225" y="1157288"/>
                </a:lnTo>
                <a:cubicBezTo>
                  <a:pt x="1802130" y="1154430"/>
                  <a:pt x="1804035" y="1151573"/>
                  <a:pt x="1805940" y="1148715"/>
                </a:cubicBezTo>
                <a:lnTo>
                  <a:pt x="1810702" y="1138238"/>
                </a:lnTo>
                <a:lnTo>
                  <a:pt x="1813560" y="1133475"/>
                </a:lnTo>
                <a:lnTo>
                  <a:pt x="1815465" y="1127760"/>
                </a:lnTo>
                <a:lnTo>
                  <a:pt x="1819275" y="1117283"/>
                </a:lnTo>
                <a:cubicBezTo>
                  <a:pt x="1829752" y="1087755"/>
                  <a:pt x="1834515" y="1055370"/>
                  <a:pt x="1840230" y="1022985"/>
                </a:cubicBezTo>
                <a:cubicBezTo>
                  <a:pt x="1845945" y="989648"/>
                  <a:pt x="1853565" y="955358"/>
                  <a:pt x="1870710" y="922973"/>
                </a:cubicBezTo>
                <a:cubicBezTo>
                  <a:pt x="1878330" y="906780"/>
                  <a:pt x="1889760" y="891540"/>
                  <a:pt x="1902143" y="878205"/>
                </a:cubicBezTo>
                <a:lnTo>
                  <a:pt x="1903095" y="877253"/>
                </a:lnTo>
                <a:cubicBezTo>
                  <a:pt x="1904048" y="876300"/>
                  <a:pt x="1903095" y="877253"/>
                  <a:pt x="1905000" y="875348"/>
                </a:cubicBezTo>
                <a:lnTo>
                  <a:pt x="1906905" y="873443"/>
                </a:lnTo>
                <a:lnTo>
                  <a:pt x="1911668" y="869633"/>
                </a:lnTo>
                <a:lnTo>
                  <a:pt x="1921193" y="862013"/>
                </a:lnTo>
                <a:cubicBezTo>
                  <a:pt x="1928812" y="856298"/>
                  <a:pt x="1937385" y="850583"/>
                  <a:pt x="1945005" y="846773"/>
                </a:cubicBezTo>
                <a:cubicBezTo>
                  <a:pt x="1976437" y="829628"/>
                  <a:pt x="2009775" y="821055"/>
                  <a:pt x="2041208" y="814388"/>
                </a:cubicBezTo>
                <a:cubicBezTo>
                  <a:pt x="2072640" y="807720"/>
                  <a:pt x="2103120" y="803910"/>
                  <a:pt x="2130743" y="795338"/>
                </a:cubicBezTo>
                <a:cubicBezTo>
                  <a:pt x="2158365" y="786765"/>
                  <a:pt x="2182178" y="775335"/>
                  <a:pt x="2201228" y="758190"/>
                </a:cubicBezTo>
                <a:lnTo>
                  <a:pt x="2205037" y="755333"/>
                </a:lnTo>
                <a:cubicBezTo>
                  <a:pt x="2205037" y="755333"/>
                  <a:pt x="2206943" y="753428"/>
                  <a:pt x="2205037" y="755333"/>
                </a:cubicBezTo>
                <a:lnTo>
                  <a:pt x="2205990" y="754380"/>
                </a:lnTo>
                <a:lnTo>
                  <a:pt x="2207895" y="752475"/>
                </a:lnTo>
                <a:lnTo>
                  <a:pt x="2215515" y="743903"/>
                </a:lnTo>
                <a:lnTo>
                  <a:pt x="2219325" y="740093"/>
                </a:lnTo>
                <a:cubicBezTo>
                  <a:pt x="2220278" y="739140"/>
                  <a:pt x="2221230" y="737235"/>
                  <a:pt x="2222183" y="736283"/>
                </a:cubicBezTo>
                <a:lnTo>
                  <a:pt x="2226945" y="728663"/>
                </a:lnTo>
                <a:cubicBezTo>
                  <a:pt x="2228850" y="726758"/>
                  <a:pt x="2229803" y="723900"/>
                  <a:pt x="2231708" y="720090"/>
                </a:cubicBezTo>
                <a:lnTo>
                  <a:pt x="2236470" y="711518"/>
                </a:lnTo>
                <a:cubicBezTo>
                  <a:pt x="2239328" y="705803"/>
                  <a:pt x="2241233" y="699135"/>
                  <a:pt x="2244090" y="693420"/>
                </a:cubicBezTo>
                <a:cubicBezTo>
                  <a:pt x="2252662" y="668655"/>
                  <a:pt x="2257425" y="641033"/>
                  <a:pt x="2262187" y="613410"/>
                </a:cubicBezTo>
                <a:cubicBezTo>
                  <a:pt x="2266950" y="585788"/>
                  <a:pt x="2271712" y="557213"/>
                  <a:pt x="2282190" y="528638"/>
                </a:cubicBezTo>
                <a:cubicBezTo>
                  <a:pt x="2291715" y="501015"/>
                  <a:pt x="2306955" y="473393"/>
                  <a:pt x="2327910" y="451485"/>
                </a:cubicBezTo>
                <a:lnTo>
                  <a:pt x="2328862" y="450533"/>
                </a:lnTo>
                <a:lnTo>
                  <a:pt x="2330768" y="448628"/>
                </a:lnTo>
                <a:lnTo>
                  <a:pt x="2332673" y="446723"/>
                </a:lnTo>
                <a:lnTo>
                  <a:pt x="2336483" y="443865"/>
                </a:lnTo>
                <a:lnTo>
                  <a:pt x="2344103" y="437198"/>
                </a:lnTo>
                <a:cubicBezTo>
                  <a:pt x="2346008" y="435293"/>
                  <a:pt x="2349818" y="432435"/>
                  <a:pt x="2352675" y="430530"/>
                </a:cubicBezTo>
                <a:lnTo>
                  <a:pt x="2362200" y="423863"/>
                </a:lnTo>
                <a:lnTo>
                  <a:pt x="2366962" y="421005"/>
                </a:lnTo>
                <a:lnTo>
                  <a:pt x="2371725" y="418148"/>
                </a:lnTo>
                <a:lnTo>
                  <a:pt x="2381250" y="413385"/>
                </a:lnTo>
                <a:cubicBezTo>
                  <a:pt x="2387918" y="409575"/>
                  <a:pt x="2393633" y="407670"/>
                  <a:pt x="2400300" y="404813"/>
                </a:cubicBezTo>
                <a:cubicBezTo>
                  <a:pt x="2426018" y="395288"/>
                  <a:pt x="2451735" y="389573"/>
                  <a:pt x="2475548" y="384810"/>
                </a:cubicBezTo>
                <a:cubicBezTo>
                  <a:pt x="2523173" y="376238"/>
                  <a:pt x="2566035" y="368618"/>
                  <a:pt x="2597468" y="350520"/>
                </a:cubicBezTo>
                <a:cubicBezTo>
                  <a:pt x="2601278" y="348615"/>
                  <a:pt x="2605087" y="345758"/>
                  <a:pt x="2608898" y="343853"/>
                </a:cubicBezTo>
                <a:cubicBezTo>
                  <a:pt x="2612708" y="340995"/>
                  <a:pt x="2616518" y="339090"/>
                  <a:pt x="2619375" y="336233"/>
                </a:cubicBezTo>
                <a:cubicBezTo>
                  <a:pt x="2622233" y="333375"/>
                  <a:pt x="2626043" y="330518"/>
                  <a:pt x="2628900" y="327660"/>
                </a:cubicBezTo>
                <a:lnTo>
                  <a:pt x="2629853" y="326708"/>
                </a:lnTo>
                <a:cubicBezTo>
                  <a:pt x="2629853" y="326708"/>
                  <a:pt x="2627948" y="328613"/>
                  <a:pt x="2628900" y="327660"/>
                </a:cubicBezTo>
                <a:lnTo>
                  <a:pt x="2629853" y="325755"/>
                </a:lnTo>
                <a:lnTo>
                  <a:pt x="2632710" y="322898"/>
                </a:lnTo>
                <a:lnTo>
                  <a:pt x="2637473" y="317183"/>
                </a:lnTo>
                <a:lnTo>
                  <a:pt x="2642235" y="311468"/>
                </a:lnTo>
                <a:lnTo>
                  <a:pt x="2645093" y="306705"/>
                </a:lnTo>
                <a:cubicBezTo>
                  <a:pt x="2646998" y="303848"/>
                  <a:pt x="2648903" y="300990"/>
                  <a:pt x="2650808" y="297180"/>
                </a:cubicBezTo>
                <a:cubicBezTo>
                  <a:pt x="2654618" y="289560"/>
                  <a:pt x="2658428" y="282893"/>
                  <a:pt x="2661285" y="275273"/>
                </a:cubicBezTo>
                <a:cubicBezTo>
                  <a:pt x="2672715" y="244793"/>
                  <a:pt x="2677478" y="212408"/>
                  <a:pt x="2683193" y="182880"/>
                </a:cubicBezTo>
                <a:cubicBezTo>
                  <a:pt x="2687955" y="152400"/>
                  <a:pt x="2694623" y="123825"/>
                  <a:pt x="2703195" y="99060"/>
                </a:cubicBezTo>
                <a:cubicBezTo>
                  <a:pt x="2711768" y="74295"/>
                  <a:pt x="2724150" y="53340"/>
                  <a:pt x="2735580" y="39053"/>
                </a:cubicBezTo>
                <a:cubicBezTo>
                  <a:pt x="2738437" y="35243"/>
                  <a:pt x="2741295" y="32385"/>
                  <a:pt x="2744153" y="28575"/>
                </a:cubicBezTo>
                <a:cubicBezTo>
                  <a:pt x="2745105" y="26670"/>
                  <a:pt x="2747010" y="25718"/>
                  <a:pt x="2747962" y="23813"/>
                </a:cubicBezTo>
                <a:lnTo>
                  <a:pt x="2748915" y="22860"/>
                </a:lnTo>
                <a:lnTo>
                  <a:pt x="2748915" y="22860"/>
                </a:lnTo>
                <a:lnTo>
                  <a:pt x="2749868" y="21908"/>
                </a:lnTo>
                <a:lnTo>
                  <a:pt x="2749868" y="21908"/>
                </a:lnTo>
                <a:lnTo>
                  <a:pt x="2751773" y="20003"/>
                </a:lnTo>
                <a:cubicBezTo>
                  <a:pt x="2753678" y="18098"/>
                  <a:pt x="2756535" y="16193"/>
                  <a:pt x="2758440" y="14288"/>
                </a:cubicBezTo>
                <a:cubicBezTo>
                  <a:pt x="2760345" y="12383"/>
                  <a:pt x="2762250" y="11430"/>
                  <a:pt x="2764155" y="9525"/>
                </a:cubicBezTo>
                <a:cubicBezTo>
                  <a:pt x="2772728" y="2858"/>
                  <a:pt x="2777490" y="0"/>
                  <a:pt x="2777490" y="0"/>
                </a:cubicBezTo>
                <a:lnTo>
                  <a:pt x="2807970" y="45720"/>
                </a:lnTo>
                <a:cubicBezTo>
                  <a:pt x="2807970" y="45720"/>
                  <a:pt x="2805112" y="47625"/>
                  <a:pt x="2800350" y="51435"/>
                </a:cubicBezTo>
                <a:cubicBezTo>
                  <a:pt x="2799398" y="52388"/>
                  <a:pt x="2797493" y="53340"/>
                  <a:pt x="2795587" y="55245"/>
                </a:cubicBezTo>
                <a:cubicBezTo>
                  <a:pt x="2793683" y="57150"/>
                  <a:pt x="2791778" y="59055"/>
                  <a:pt x="2788920" y="60960"/>
                </a:cubicBezTo>
                <a:lnTo>
                  <a:pt x="2787015" y="62865"/>
                </a:lnTo>
                <a:lnTo>
                  <a:pt x="2787015" y="62865"/>
                </a:lnTo>
                <a:cubicBezTo>
                  <a:pt x="2786062" y="63818"/>
                  <a:pt x="2787968" y="61913"/>
                  <a:pt x="2787968" y="61913"/>
                </a:cubicBezTo>
                <a:lnTo>
                  <a:pt x="2787968" y="61913"/>
                </a:lnTo>
                <a:lnTo>
                  <a:pt x="2787015" y="62865"/>
                </a:lnTo>
                <a:cubicBezTo>
                  <a:pt x="2786062" y="63818"/>
                  <a:pt x="2785110" y="64770"/>
                  <a:pt x="2784158" y="65723"/>
                </a:cubicBezTo>
                <a:cubicBezTo>
                  <a:pt x="2782253" y="67628"/>
                  <a:pt x="2780348" y="70485"/>
                  <a:pt x="2777490" y="73343"/>
                </a:cubicBezTo>
                <a:cubicBezTo>
                  <a:pt x="2769870" y="83820"/>
                  <a:pt x="2760345" y="98108"/>
                  <a:pt x="2753678" y="118110"/>
                </a:cubicBezTo>
                <a:cubicBezTo>
                  <a:pt x="2746058" y="138113"/>
                  <a:pt x="2741295" y="162878"/>
                  <a:pt x="2735580" y="192405"/>
                </a:cubicBezTo>
                <a:cubicBezTo>
                  <a:pt x="2729865" y="221933"/>
                  <a:pt x="2725103" y="257175"/>
                  <a:pt x="2709862" y="295275"/>
                </a:cubicBezTo>
                <a:cubicBezTo>
                  <a:pt x="2707005" y="304800"/>
                  <a:pt x="2701290" y="314325"/>
                  <a:pt x="2696528" y="323850"/>
                </a:cubicBezTo>
                <a:cubicBezTo>
                  <a:pt x="2693670" y="328613"/>
                  <a:pt x="2689860" y="333375"/>
                  <a:pt x="2687003" y="339090"/>
                </a:cubicBezTo>
                <a:lnTo>
                  <a:pt x="2681287" y="346710"/>
                </a:lnTo>
                <a:lnTo>
                  <a:pt x="2676525" y="352425"/>
                </a:lnTo>
                <a:lnTo>
                  <a:pt x="2671762" y="358140"/>
                </a:lnTo>
                <a:lnTo>
                  <a:pt x="2668905" y="360998"/>
                </a:lnTo>
                <a:lnTo>
                  <a:pt x="2667953" y="361950"/>
                </a:lnTo>
                <a:cubicBezTo>
                  <a:pt x="2668905" y="360998"/>
                  <a:pt x="2666048" y="363855"/>
                  <a:pt x="2666048" y="363855"/>
                </a:cubicBezTo>
                <a:lnTo>
                  <a:pt x="2665095" y="364808"/>
                </a:lnTo>
                <a:cubicBezTo>
                  <a:pt x="2660333" y="368618"/>
                  <a:pt x="2656523" y="372428"/>
                  <a:pt x="2651760" y="376238"/>
                </a:cubicBezTo>
                <a:cubicBezTo>
                  <a:pt x="2646998" y="380048"/>
                  <a:pt x="2642235" y="382905"/>
                  <a:pt x="2637473" y="386715"/>
                </a:cubicBezTo>
                <a:cubicBezTo>
                  <a:pt x="2632710" y="389573"/>
                  <a:pt x="2626995" y="393383"/>
                  <a:pt x="2622233" y="396240"/>
                </a:cubicBezTo>
                <a:cubicBezTo>
                  <a:pt x="2579370" y="419100"/>
                  <a:pt x="2529840" y="424815"/>
                  <a:pt x="2484120" y="433388"/>
                </a:cubicBezTo>
                <a:cubicBezTo>
                  <a:pt x="2461260" y="437198"/>
                  <a:pt x="2438400" y="441960"/>
                  <a:pt x="2417445" y="449580"/>
                </a:cubicBezTo>
                <a:cubicBezTo>
                  <a:pt x="2412683" y="451485"/>
                  <a:pt x="2406968" y="453390"/>
                  <a:pt x="2402205" y="456248"/>
                </a:cubicBezTo>
                <a:lnTo>
                  <a:pt x="2394585" y="460058"/>
                </a:lnTo>
                <a:lnTo>
                  <a:pt x="2390775" y="461963"/>
                </a:lnTo>
                <a:lnTo>
                  <a:pt x="2387918" y="463868"/>
                </a:lnTo>
                <a:lnTo>
                  <a:pt x="2381250" y="467678"/>
                </a:lnTo>
                <a:cubicBezTo>
                  <a:pt x="2379345" y="469583"/>
                  <a:pt x="2377440" y="469583"/>
                  <a:pt x="2374583" y="472440"/>
                </a:cubicBezTo>
                <a:lnTo>
                  <a:pt x="2366962" y="479108"/>
                </a:lnTo>
                <a:lnTo>
                  <a:pt x="2363153" y="481965"/>
                </a:lnTo>
                <a:lnTo>
                  <a:pt x="2361248" y="483870"/>
                </a:lnTo>
                <a:cubicBezTo>
                  <a:pt x="2361248" y="483870"/>
                  <a:pt x="2359343" y="485775"/>
                  <a:pt x="2361248" y="483870"/>
                </a:cubicBezTo>
                <a:lnTo>
                  <a:pt x="2360295" y="484823"/>
                </a:lnTo>
                <a:cubicBezTo>
                  <a:pt x="2344103" y="500063"/>
                  <a:pt x="2332673" y="521018"/>
                  <a:pt x="2325053" y="543878"/>
                </a:cubicBezTo>
                <a:cubicBezTo>
                  <a:pt x="2316480" y="567690"/>
                  <a:pt x="2311718" y="593408"/>
                  <a:pt x="2306955" y="621030"/>
                </a:cubicBezTo>
                <a:cubicBezTo>
                  <a:pt x="2302193" y="648653"/>
                  <a:pt x="2297430" y="678180"/>
                  <a:pt x="2286953" y="708660"/>
                </a:cubicBezTo>
                <a:cubicBezTo>
                  <a:pt x="2284095" y="716280"/>
                  <a:pt x="2281237" y="723900"/>
                  <a:pt x="2278380" y="731520"/>
                </a:cubicBezTo>
                <a:lnTo>
                  <a:pt x="2272665" y="742950"/>
                </a:lnTo>
                <a:cubicBezTo>
                  <a:pt x="2270760" y="746760"/>
                  <a:pt x="2268855" y="750570"/>
                  <a:pt x="2265998" y="754380"/>
                </a:cubicBezTo>
                <a:lnTo>
                  <a:pt x="2258378" y="765810"/>
                </a:lnTo>
                <a:lnTo>
                  <a:pt x="2254568" y="771525"/>
                </a:lnTo>
                <a:lnTo>
                  <a:pt x="2250758" y="775335"/>
                </a:lnTo>
                <a:lnTo>
                  <a:pt x="2243137" y="783908"/>
                </a:lnTo>
                <a:lnTo>
                  <a:pt x="2241233" y="785813"/>
                </a:lnTo>
                <a:lnTo>
                  <a:pt x="2240280" y="786765"/>
                </a:lnTo>
                <a:cubicBezTo>
                  <a:pt x="2237423" y="789623"/>
                  <a:pt x="2239328" y="787718"/>
                  <a:pt x="2238375" y="788670"/>
                </a:cubicBezTo>
                <a:lnTo>
                  <a:pt x="2233612" y="792480"/>
                </a:lnTo>
                <a:cubicBezTo>
                  <a:pt x="2208848" y="816293"/>
                  <a:pt x="2176462" y="830580"/>
                  <a:pt x="2145030" y="839153"/>
                </a:cubicBezTo>
                <a:cubicBezTo>
                  <a:pt x="2113598" y="847725"/>
                  <a:pt x="2081212" y="851535"/>
                  <a:pt x="2051685" y="857250"/>
                </a:cubicBezTo>
                <a:cubicBezTo>
                  <a:pt x="2021205" y="862965"/>
                  <a:pt x="1992630" y="869633"/>
                  <a:pt x="1967865" y="882968"/>
                </a:cubicBezTo>
                <a:cubicBezTo>
                  <a:pt x="1961198" y="885825"/>
                  <a:pt x="1956435" y="889635"/>
                  <a:pt x="1950720" y="893445"/>
                </a:cubicBezTo>
                <a:lnTo>
                  <a:pt x="1941195" y="901065"/>
                </a:lnTo>
                <a:lnTo>
                  <a:pt x="1936433" y="904875"/>
                </a:lnTo>
                <a:lnTo>
                  <a:pt x="1934527" y="906780"/>
                </a:lnTo>
                <a:cubicBezTo>
                  <a:pt x="1936433" y="904875"/>
                  <a:pt x="1934527" y="906780"/>
                  <a:pt x="1934527" y="906780"/>
                </a:cubicBezTo>
                <a:lnTo>
                  <a:pt x="1933575" y="907733"/>
                </a:lnTo>
                <a:cubicBezTo>
                  <a:pt x="1924050" y="918210"/>
                  <a:pt x="1915477" y="929640"/>
                  <a:pt x="1908810" y="942023"/>
                </a:cubicBezTo>
                <a:cubicBezTo>
                  <a:pt x="1895475" y="967740"/>
                  <a:pt x="1888808" y="998220"/>
                  <a:pt x="1883093" y="1030605"/>
                </a:cubicBezTo>
                <a:cubicBezTo>
                  <a:pt x="1877377" y="1062990"/>
                  <a:pt x="1872615" y="1097280"/>
                  <a:pt x="1861185" y="1131570"/>
                </a:cubicBezTo>
                <a:lnTo>
                  <a:pt x="1856423" y="1144905"/>
                </a:lnTo>
                <a:lnTo>
                  <a:pt x="1853565" y="1151573"/>
                </a:lnTo>
                <a:lnTo>
                  <a:pt x="1850708" y="1158240"/>
                </a:lnTo>
                <a:lnTo>
                  <a:pt x="1844040" y="1170623"/>
                </a:lnTo>
                <a:cubicBezTo>
                  <a:pt x="1842135" y="1174433"/>
                  <a:pt x="1838325" y="1179195"/>
                  <a:pt x="1835468" y="1183005"/>
                </a:cubicBezTo>
                <a:lnTo>
                  <a:pt x="1830705" y="1189673"/>
                </a:lnTo>
                <a:lnTo>
                  <a:pt x="1828800" y="1192530"/>
                </a:lnTo>
                <a:lnTo>
                  <a:pt x="1826895" y="1195388"/>
                </a:lnTo>
                <a:lnTo>
                  <a:pt x="1818323" y="1204913"/>
                </a:lnTo>
                <a:lnTo>
                  <a:pt x="1816418" y="1207770"/>
                </a:lnTo>
                <a:lnTo>
                  <a:pt x="1815465" y="1208723"/>
                </a:lnTo>
                <a:cubicBezTo>
                  <a:pt x="1815465" y="1208723"/>
                  <a:pt x="1812608" y="1211580"/>
                  <a:pt x="1813560" y="1210628"/>
                </a:cubicBezTo>
                <a:lnTo>
                  <a:pt x="1807845" y="1215390"/>
                </a:lnTo>
                <a:lnTo>
                  <a:pt x="1797368" y="1224915"/>
                </a:lnTo>
                <a:cubicBezTo>
                  <a:pt x="1766887" y="1248728"/>
                  <a:pt x="1729740" y="1260158"/>
                  <a:pt x="1695450" y="1267778"/>
                </a:cubicBezTo>
                <a:cubicBezTo>
                  <a:pt x="1660208" y="1275398"/>
                  <a:pt x="1626870" y="1279208"/>
                  <a:pt x="1594485" y="1286828"/>
                </a:cubicBezTo>
                <a:cubicBezTo>
                  <a:pt x="1578293" y="1290638"/>
                  <a:pt x="1563052" y="1295400"/>
                  <a:pt x="1549718" y="1303020"/>
                </a:cubicBezTo>
                <a:cubicBezTo>
                  <a:pt x="1545908" y="1304925"/>
                  <a:pt x="1543050" y="1306830"/>
                  <a:pt x="1539240" y="1308735"/>
                </a:cubicBezTo>
                <a:lnTo>
                  <a:pt x="1530668" y="1314450"/>
                </a:lnTo>
                <a:lnTo>
                  <a:pt x="1525905" y="1317308"/>
                </a:lnTo>
                <a:cubicBezTo>
                  <a:pt x="1524000" y="1318260"/>
                  <a:pt x="1523048" y="1320165"/>
                  <a:pt x="1521143" y="1321118"/>
                </a:cubicBezTo>
                <a:lnTo>
                  <a:pt x="1511618" y="1329690"/>
                </a:lnTo>
                <a:lnTo>
                  <a:pt x="1510665" y="1330643"/>
                </a:lnTo>
                <a:cubicBezTo>
                  <a:pt x="1509712" y="1331595"/>
                  <a:pt x="1511618" y="1329690"/>
                  <a:pt x="1510665" y="1330643"/>
                </a:cubicBezTo>
                <a:lnTo>
                  <a:pt x="1508760" y="1332548"/>
                </a:lnTo>
                <a:lnTo>
                  <a:pt x="1504950" y="1337310"/>
                </a:lnTo>
                <a:cubicBezTo>
                  <a:pt x="1502093" y="1340168"/>
                  <a:pt x="1499235" y="1343025"/>
                  <a:pt x="1497330" y="1345883"/>
                </a:cubicBezTo>
                <a:cubicBezTo>
                  <a:pt x="1493520" y="1352550"/>
                  <a:pt x="1488758" y="1358265"/>
                  <a:pt x="1484948" y="1365885"/>
                </a:cubicBezTo>
                <a:lnTo>
                  <a:pt x="1479233" y="1376363"/>
                </a:lnTo>
                <a:lnTo>
                  <a:pt x="1474470" y="1387793"/>
                </a:lnTo>
                <a:cubicBezTo>
                  <a:pt x="1471612" y="1395413"/>
                  <a:pt x="1469708" y="1403033"/>
                  <a:pt x="1466850" y="1410653"/>
                </a:cubicBezTo>
                <a:cubicBezTo>
                  <a:pt x="1458277" y="1442085"/>
                  <a:pt x="1454468" y="1477328"/>
                  <a:pt x="1446848" y="1512570"/>
                </a:cubicBezTo>
                <a:cubicBezTo>
                  <a:pt x="1443037" y="1530668"/>
                  <a:pt x="1438275" y="1547813"/>
                  <a:pt x="1431608" y="1565910"/>
                </a:cubicBezTo>
                <a:cubicBezTo>
                  <a:pt x="1429702" y="1570673"/>
                  <a:pt x="1428750" y="1574483"/>
                  <a:pt x="1425893" y="1579245"/>
                </a:cubicBezTo>
                <a:lnTo>
                  <a:pt x="1419225" y="1592580"/>
                </a:lnTo>
                <a:cubicBezTo>
                  <a:pt x="1417320" y="1596390"/>
                  <a:pt x="1414462" y="1601153"/>
                  <a:pt x="1411605" y="1605915"/>
                </a:cubicBezTo>
                <a:cubicBezTo>
                  <a:pt x="1408748" y="1609725"/>
                  <a:pt x="1405890" y="1614488"/>
                  <a:pt x="1403033" y="1618298"/>
                </a:cubicBezTo>
                <a:lnTo>
                  <a:pt x="1394460" y="1627823"/>
                </a:lnTo>
                <a:lnTo>
                  <a:pt x="1390650" y="1632585"/>
                </a:lnTo>
                <a:cubicBezTo>
                  <a:pt x="1389698" y="1633538"/>
                  <a:pt x="1390650" y="1632585"/>
                  <a:pt x="1388745" y="1634490"/>
                </a:cubicBezTo>
                <a:lnTo>
                  <a:pt x="1387793" y="1635443"/>
                </a:lnTo>
                <a:lnTo>
                  <a:pt x="1384935" y="1638300"/>
                </a:lnTo>
                <a:cubicBezTo>
                  <a:pt x="1377315" y="1644968"/>
                  <a:pt x="1370648" y="1651635"/>
                  <a:pt x="1362075" y="1656398"/>
                </a:cubicBezTo>
                <a:cubicBezTo>
                  <a:pt x="1345883" y="1667828"/>
                  <a:pt x="1327785" y="1675448"/>
                  <a:pt x="1310640" y="1681163"/>
                </a:cubicBezTo>
                <a:cubicBezTo>
                  <a:pt x="1275398" y="1692593"/>
                  <a:pt x="1239202" y="1697355"/>
                  <a:pt x="1205865" y="1703070"/>
                </a:cubicBezTo>
                <a:cubicBezTo>
                  <a:pt x="1172527" y="1708785"/>
                  <a:pt x="1141095" y="1717358"/>
                  <a:pt x="1114425" y="1732598"/>
                </a:cubicBezTo>
                <a:lnTo>
                  <a:pt x="1105852" y="1738313"/>
                </a:lnTo>
                <a:lnTo>
                  <a:pt x="1101090" y="1741170"/>
                </a:lnTo>
                <a:cubicBezTo>
                  <a:pt x="1099185" y="1742123"/>
                  <a:pt x="1098233" y="1744028"/>
                  <a:pt x="1096327" y="1744980"/>
                </a:cubicBezTo>
                <a:lnTo>
                  <a:pt x="1086802" y="1753553"/>
                </a:lnTo>
                <a:lnTo>
                  <a:pt x="1085850" y="1754505"/>
                </a:lnTo>
                <a:cubicBezTo>
                  <a:pt x="1085850" y="1754505"/>
                  <a:pt x="1083945" y="1756410"/>
                  <a:pt x="1085850" y="1754505"/>
                </a:cubicBezTo>
                <a:lnTo>
                  <a:pt x="1083945" y="1756410"/>
                </a:lnTo>
                <a:lnTo>
                  <a:pt x="1080135" y="1760220"/>
                </a:lnTo>
                <a:cubicBezTo>
                  <a:pt x="1077277" y="1763078"/>
                  <a:pt x="1075373" y="1765935"/>
                  <a:pt x="1072515" y="1768793"/>
                </a:cubicBezTo>
                <a:lnTo>
                  <a:pt x="1065848" y="1778318"/>
                </a:lnTo>
                <a:lnTo>
                  <a:pt x="1062990" y="1783080"/>
                </a:lnTo>
                <a:cubicBezTo>
                  <a:pt x="1062038" y="1784985"/>
                  <a:pt x="1061085" y="1786890"/>
                  <a:pt x="1060133" y="1787843"/>
                </a:cubicBezTo>
                <a:lnTo>
                  <a:pt x="1055370" y="1798320"/>
                </a:lnTo>
                <a:cubicBezTo>
                  <a:pt x="1042988" y="1826895"/>
                  <a:pt x="1037272" y="1858328"/>
                  <a:pt x="1031558" y="1891665"/>
                </a:cubicBezTo>
                <a:cubicBezTo>
                  <a:pt x="1025843" y="1925003"/>
                  <a:pt x="1020127" y="1959293"/>
                  <a:pt x="1006793" y="1993583"/>
                </a:cubicBezTo>
                <a:cubicBezTo>
                  <a:pt x="1003935" y="2002155"/>
                  <a:pt x="999172" y="2009775"/>
                  <a:pt x="995363" y="2018348"/>
                </a:cubicBezTo>
                <a:cubicBezTo>
                  <a:pt x="990600" y="2025968"/>
                  <a:pt x="984885" y="2035493"/>
                  <a:pt x="979170" y="2042160"/>
                </a:cubicBezTo>
                <a:lnTo>
                  <a:pt x="971550" y="2051685"/>
                </a:lnTo>
                <a:lnTo>
                  <a:pt x="967740" y="2056448"/>
                </a:lnTo>
                <a:cubicBezTo>
                  <a:pt x="966788" y="2057400"/>
                  <a:pt x="967740" y="2056448"/>
                  <a:pt x="965835" y="2058353"/>
                </a:cubicBezTo>
                <a:lnTo>
                  <a:pt x="964883" y="2059305"/>
                </a:lnTo>
                <a:lnTo>
                  <a:pt x="962025" y="2061210"/>
                </a:lnTo>
                <a:cubicBezTo>
                  <a:pt x="955358" y="2066925"/>
                  <a:pt x="948690" y="2073593"/>
                  <a:pt x="940118" y="2078355"/>
                </a:cubicBezTo>
                <a:cubicBezTo>
                  <a:pt x="909638" y="2099310"/>
                  <a:pt x="874395" y="2109788"/>
                  <a:pt x="842010" y="2116455"/>
                </a:cubicBezTo>
                <a:cubicBezTo>
                  <a:pt x="809625" y="2123123"/>
                  <a:pt x="778193" y="2126933"/>
                  <a:pt x="748665" y="2134553"/>
                </a:cubicBezTo>
                <a:cubicBezTo>
                  <a:pt x="741045" y="2136458"/>
                  <a:pt x="734377" y="2138363"/>
                  <a:pt x="727710" y="2140268"/>
                </a:cubicBezTo>
                <a:cubicBezTo>
                  <a:pt x="721043" y="2142173"/>
                  <a:pt x="714375" y="2145030"/>
                  <a:pt x="707708" y="2147888"/>
                </a:cubicBezTo>
                <a:cubicBezTo>
                  <a:pt x="701993" y="2150745"/>
                  <a:pt x="695325" y="2153603"/>
                  <a:pt x="689610" y="2157413"/>
                </a:cubicBezTo>
                <a:lnTo>
                  <a:pt x="681990" y="2162175"/>
                </a:lnTo>
                <a:cubicBezTo>
                  <a:pt x="679133" y="2164080"/>
                  <a:pt x="677227" y="2165033"/>
                  <a:pt x="673418" y="2167890"/>
                </a:cubicBezTo>
                <a:lnTo>
                  <a:pt x="664845" y="2175510"/>
                </a:lnTo>
                <a:lnTo>
                  <a:pt x="662940" y="2177415"/>
                </a:lnTo>
                <a:lnTo>
                  <a:pt x="661988" y="2178368"/>
                </a:lnTo>
                <a:cubicBezTo>
                  <a:pt x="661988" y="2178368"/>
                  <a:pt x="660083" y="2180273"/>
                  <a:pt x="661988" y="2178368"/>
                </a:cubicBezTo>
                <a:lnTo>
                  <a:pt x="659130" y="2182178"/>
                </a:lnTo>
                <a:cubicBezTo>
                  <a:pt x="655320" y="2186940"/>
                  <a:pt x="650558" y="2191703"/>
                  <a:pt x="646747" y="2197418"/>
                </a:cubicBezTo>
                <a:lnTo>
                  <a:pt x="641033" y="2205990"/>
                </a:lnTo>
                <a:cubicBezTo>
                  <a:pt x="639127" y="2208848"/>
                  <a:pt x="638175" y="2211705"/>
                  <a:pt x="636270" y="2214563"/>
                </a:cubicBezTo>
                <a:lnTo>
                  <a:pt x="631508" y="2223135"/>
                </a:lnTo>
                <a:lnTo>
                  <a:pt x="627697" y="2232660"/>
                </a:lnTo>
                <a:cubicBezTo>
                  <a:pt x="608647" y="2284095"/>
                  <a:pt x="608647" y="2344103"/>
                  <a:pt x="589597" y="2402205"/>
                </a:cubicBezTo>
                <a:cubicBezTo>
                  <a:pt x="586740" y="2409825"/>
                  <a:pt x="583883" y="2416493"/>
                  <a:pt x="581025" y="2424113"/>
                </a:cubicBezTo>
                <a:cubicBezTo>
                  <a:pt x="577215" y="2430780"/>
                  <a:pt x="574358" y="2438400"/>
                  <a:pt x="570547" y="2445068"/>
                </a:cubicBezTo>
                <a:cubicBezTo>
                  <a:pt x="565785" y="2451735"/>
                  <a:pt x="561022" y="2459355"/>
                  <a:pt x="556260" y="2466023"/>
                </a:cubicBezTo>
                <a:cubicBezTo>
                  <a:pt x="551497" y="2470785"/>
                  <a:pt x="547688" y="2476500"/>
                  <a:pt x="542925" y="2481263"/>
                </a:cubicBezTo>
                <a:cubicBezTo>
                  <a:pt x="540068" y="2484120"/>
                  <a:pt x="541972" y="2482215"/>
                  <a:pt x="541020" y="2483168"/>
                </a:cubicBezTo>
                <a:lnTo>
                  <a:pt x="544830" y="2486025"/>
                </a:lnTo>
                <a:lnTo>
                  <a:pt x="542925" y="2487930"/>
                </a:lnTo>
                <a:lnTo>
                  <a:pt x="538163" y="2491740"/>
                </a:lnTo>
                <a:lnTo>
                  <a:pt x="529590" y="2499360"/>
                </a:lnTo>
                <a:cubicBezTo>
                  <a:pt x="523875" y="2504123"/>
                  <a:pt x="517208" y="2507933"/>
                  <a:pt x="510540" y="2512695"/>
                </a:cubicBezTo>
                <a:cubicBezTo>
                  <a:pt x="503872" y="2516505"/>
                  <a:pt x="497205" y="2519363"/>
                  <a:pt x="490538" y="2523173"/>
                </a:cubicBezTo>
                <a:cubicBezTo>
                  <a:pt x="483870" y="2526030"/>
                  <a:pt x="477202" y="2528888"/>
                  <a:pt x="470535" y="2531745"/>
                </a:cubicBezTo>
                <a:cubicBezTo>
                  <a:pt x="443865" y="2541270"/>
                  <a:pt x="417195" y="2546033"/>
                  <a:pt x="392430" y="2550795"/>
                </a:cubicBezTo>
                <a:cubicBezTo>
                  <a:pt x="367665" y="2555558"/>
                  <a:pt x="343852" y="2559368"/>
                  <a:pt x="322897" y="2565083"/>
                </a:cubicBezTo>
                <a:cubicBezTo>
                  <a:pt x="317183" y="2566988"/>
                  <a:pt x="312420" y="2567940"/>
                  <a:pt x="307658" y="2569845"/>
                </a:cubicBezTo>
                <a:cubicBezTo>
                  <a:pt x="302895" y="2571750"/>
                  <a:pt x="298133" y="2573655"/>
                  <a:pt x="293370" y="2575560"/>
                </a:cubicBezTo>
                <a:cubicBezTo>
                  <a:pt x="288608" y="2577465"/>
                  <a:pt x="283845" y="2580323"/>
                  <a:pt x="280035" y="2582228"/>
                </a:cubicBezTo>
                <a:cubicBezTo>
                  <a:pt x="278130" y="2583180"/>
                  <a:pt x="275272" y="2584133"/>
                  <a:pt x="273367" y="2586038"/>
                </a:cubicBezTo>
                <a:lnTo>
                  <a:pt x="267652" y="2589848"/>
                </a:lnTo>
                <a:cubicBezTo>
                  <a:pt x="263842" y="2592705"/>
                  <a:pt x="260033" y="2593658"/>
                  <a:pt x="256222" y="2598420"/>
                </a:cubicBezTo>
                <a:cubicBezTo>
                  <a:pt x="252413" y="2601278"/>
                  <a:pt x="248602" y="2605088"/>
                  <a:pt x="244792" y="2607945"/>
                </a:cubicBezTo>
                <a:cubicBezTo>
                  <a:pt x="239077" y="2614613"/>
                  <a:pt x="232410" y="2621280"/>
                  <a:pt x="227647" y="2629853"/>
                </a:cubicBezTo>
                <a:cubicBezTo>
                  <a:pt x="218122" y="2645093"/>
                  <a:pt x="210502" y="2662238"/>
                  <a:pt x="205740" y="2679383"/>
                </a:cubicBezTo>
                <a:cubicBezTo>
                  <a:pt x="200977" y="2696528"/>
                  <a:pt x="197167" y="2714625"/>
                  <a:pt x="194310" y="2732723"/>
                </a:cubicBezTo>
                <a:cubicBezTo>
                  <a:pt x="188595" y="2767965"/>
                  <a:pt x="183833" y="2803208"/>
                  <a:pt x="172402" y="2835593"/>
                </a:cubicBezTo>
                <a:cubicBezTo>
                  <a:pt x="166688" y="2851785"/>
                  <a:pt x="160020" y="2866073"/>
                  <a:pt x="151447" y="2880360"/>
                </a:cubicBezTo>
                <a:cubicBezTo>
                  <a:pt x="148590" y="2884170"/>
                  <a:pt x="146685" y="2887028"/>
                  <a:pt x="144780" y="2890838"/>
                </a:cubicBezTo>
                <a:cubicBezTo>
                  <a:pt x="143827" y="2892743"/>
                  <a:pt x="142875" y="2894648"/>
                  <a:pt x="140970" y="2895600"/>
                </a:cubicBezTo>
                <a:lnTo>
                  <a:pt x="138113" y="2899410"/>
                </a:lnTo>
                <a:cubicBezTo>
                  <a:pt x="136208" y="2902268"/>
                  <a:pt x="134302" y="2904173"/>
                  <a:pt x="132397" y="2906078"/>
                </a:cubicBezTo>
                <a:lnTo>
                  <a:pt x="129540" y="2909888"/>
                </a:lnTo>
                <a:lnTo>
                  <a:pt x="128588" y="2910840"/>
                </a:lnTo>
                <a:lnTo>
                  <a:pt x="128588" y="2910840"/>
                </a:lnTo>
                <a:lnTo>
                  <a:pt x="126683" y="2912745"/>
                </a:lnTo>
                <a:lnTo>
                  <a:pt x="124777" y="2914650"/>
                </a:lnTo>
                <a:cubicBezTo>
                  <a:pt x="104775" y="2933700"/>
                  <a:pt x="83820" y="2946083"/>
                  <a:pt x="67627" y="2953703"/>
                </a:cubicBezTo>
                <a:cubicBezTo>
                  <a:pt x="59055" y="2957513"/>
                  <a:pt x="51435" y="2960370"/>
                  <a:pt x="44767" y="2962275"/>
                </a:cubicBezTo>
                <a:cubicBezTo>
                  <a:pt x="38100" y="2964180"/>
                  <a:pt x="32385" y="2966085"/>
                  <a:pt x="27622" y="2967038"/>
                </a:cubicBezTo>
                <a:cubicBezTo>
                  <a:pt x="19050" y="2968943"/>
                  <a:pt x="15240" y="2969895"/>
                  <a:pt x="15240" y="2969895"/>
                </a:cubicBezTo>
                <a:lnTo>
                  <a:pt x="0" y="2915603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3CE93C5-5611-4C75-8A94-67472DD92C39}"/>
              </a:ext>
            </a:extLst>
          </p:cNvPr>
          <p:cNvSpPr/>
          <p:nvPr userDrawn="1"/>
        </p:nvSpPr>
        <p:spPr>
          <a:xfrm>
            <a:off x="7910520" y="48215"/>
            <a:ext cx="6918402" cy="6736513"/>
          </a:xfrm>
          <a:custGeom>
            <a:avLst/>
            <a:gdLst>
              <a:gd name="connsiteX0" fmla="*/ 0 w 3007042"/>
              <a:gd name="connsiteY0" fmla="*/ 2912745 h 2927985"/>
              <a:gd name="connsiteX1" fmla="*/ 4763 w 3007042"/>
              <a:gd name="connsiteY1" fmla="*/ 2900363 h 2927985"/>
              <a:gd name="connsiteX2" fmla="*/ 11430 w 3007042"/>
              <a:gd name="connsiteY2" fmla="*/ 2884170 h 2927985"/>
              <a:gd name="connsiteX3" fmla="*/ 17145 w 3007042"/>
              <a:gd name="connsiteY3" fmla="*/ 2872740 h 2927985"/>
              <a:gd name="connsiteX4" fmla="*/ 23813 w 3007042"/>
              <a:gd name="connsiteY4" fmla="*/ 2860358 h 2927985"/>
              <a:gd name="connsiteX5" fmla="*/ 42863 w 3007042"/>
              <a:gd name="connsiteY5" fmla="*/ 2833688 h 2927985"/>
              <a:gd name="connsiteX6" fmla="*/ 48577 w 3007042"/>
              <a:gd name="connsiteY6" fmla="*/ 2827020 h 2927985"/>
              <a:gd name="connsiteX7" fmla="*/ 51435 w 3007042"/>
              <a:gd name="connsiteY7" fmla="*/ 2823210 h 2927985"/>
              <a:gd name="connsiteX8" fmla="*/ 52388 w 3007042"/>
              <a:gd name="connsiteY8" fmla="*/ 2822258 h 2927985"/>
              <a:gd name="connsiteX9" fmla="*/ 52388 w 3007042"/>
              <a:gd name="connsiteY9" fmla="*/ 2822258 h 2927985"/>
              <a:gd name="connsiteX10" fmla="*/ 54292 w 3007042"/>
              <a:gd name="connsiteY10" fmla="*/ 2820353 h 2927985"/>
              <a:gd name="connsiteX11" fmla="*/ 56197 w 3007042"/>
              <a:gd name="connsiteY11" fmla="*/ 2819400 h 2927985"/>
              <a:gd name="connsiteX12" fmla="*/ 69532 w 3007042"/>
              <a:gd name="connsiteY12" fmla="*/ 2807970 h 2927985"/>
              <a:gd name="connsiteX13" fmla="*/ 155257 w 3007042"/>
              <a:gd name="connsiteY13" fmla="*/ 2767965 h 2927985"/>
              <a:gd name="connsiteX14" fmla="*/ 258127 w 3007042"/>
              <a:gd name="connsiteY14" fmla="*/ 2747963 h 2927985"/>
              <a:gd name="connsiteX15" fmla="*/ 309563 w 3007042"/>
              <a:gd name="connsiteY15" fmla="*/ 2732723 h 2927985"/>
              <a:gd name="connsiteX16" fmla="*/ 355282 w 3007042"/>
              <a:gd name="connsiteY16" fmla="*/ 2703195 h 2927985"/>
              <a:gd name="connsiteX17" fmla="*/ 356235 w 3007042"/>
              <a:gd name="connsiteY17" fmla="*/ 2702243 h 2927985"/>
              <a:gd name="connsiteX18" fmla="*/ 356235 w 3007042"/>
              <a:gd name="connsiteY18" fmla="*/ 2703195 h 2927985"/>
              <a:gd name="connsiteX19" fmla="*/ 357188 w 3007042"/>
              <a:gd name="connsiteY19" fmla="*/ 2701290 h 2927985"/>
              <a:gd name="connsiteX20" fmla="*/ 360045 w 3007042"/>
              <a:gd name="connsiteY20" fmla="*/ 2698433 h 2927985"/>
              <a:gd name="connsiteX21" fmla="*/ 365760 w 3007042"/>
              <a:gd name="connsiteY21" fmla="*/ 2691765 h 2927985"/>
              <a:gd name="connsiteX22" fmla="*/ 374332 w 3007042"/>
              <a:gd name="connsiteY22" fmla="*/ 2680335 h 2927985"/>
              <a:gd name="connsiteX23" fmla="*/ 381953 w 3007042"/>
              <a:gd name="connsiteY23" fmla="*/ 2668905 h 2927985"/>
              <a:gd name="connsiteX24" fmla="*/ 388620 w 3007042"/>
              <a:gd name="connsiteY24" fmla="*/ 2655570 h 2927985"/>
              <a:gd name="connsiteX25" fmla="*/ 407670 w 3007042"/>
              <a:gd name="connsiteY25" fmla="*/ 2591753 h 2927985"/>
              <a:gd name="connsiteX26" fmla="*/ 422910 w 3007042"/>
              <a:gd name="connsiteY26" fmla="*/ 2516505 h 2927985"/>
              <a:gd name="connsiteX27" fmla="*/ 453390 w 3007042"/>
              <a:gd name="connsiteY27" fmla="*/ 2436495 h 2927985"/>
              <a:gd name="connsiteX28" fmla="*/ 466725 w 3007042"/>
              <a:gd name="connsiteY28" fmla="*/ 2417445 h 2927985"/>
              <a:gd name="connsiteX29" fmla="*/ 474345 w 3007042"/>
              <a:gd name="connsiteY29" fmla="*/ 2408873 h 2927985"/>
              <a:gd name="connsiteX30" fmla="*/ 478155 w 3007042"/>
              <a:gd name="connsiteY30" fmla="*/ 2404110 h 2927985"/>
              <a:gd name="connsiteX31" fmla="*/ 480060 w 3007042"/>
              <a:gd name="connsiteY31" fmla="*/ 2402205 h 2927985"/>
              <a:gd name="connsiteX32" fmla="*/ 481965 w 3007042"/>
              <a:gd name="connsiteY32" fmla="*/ 2400300 h 2927985"/>
              <a:gd name="connsiteX33" fmla="*/ 482917 w 3007042"/>
              <a:gd name="connsiteY33" fmla="*/ 2399348 h 2927985"/>
              <a:gd name="connsiteX34" fmla="*/ 499110 w 3007042"/>
              <a:gd name="connsiteY34" fmla="*/ 2386013 h 2927985"/>
              <a:gd name="connsiteX35" fmla="*/ 520065 w 3007042"/>
              <a:gd name="connsiteY35" fmla="*/ 2372678 h 2927985"/>
              <a:gd name="connsiteX36" fmla="*/ 606743 w 3007042"/>
              <a:gd name="connsiteY36" fmla="*/ 2343150 h 2927985"/>
              <a:gd name="connsiteX37" fmla="*/ 693420 w 3007042"/>
              <a:gd name="connsiteY37" fmla="*/ 2326958 h 2927985"/>
              <a:gd name="connsiteX38" fmla="*/ 768668 w 3007042"/>
              <a:gd name="connsiteY38" fmla="*/ 2294573 h 2927985"/>
              <a:gd name="connsiteX39" fmla="*/ 783908 w 3007042"/>
              <a:gd name="connsiteY39" fmla="*/ 2281238 h 2927985"/>
              <a:gd name="connsiteX40" fmla="*/ 790575 w 3007042"/>
              <a:gd name="connsiteY40" fmla="*/ 2273618 h 2927985"/>
              <a:gd name="connsiteX41" fmla="*/ 798195 w 3007042"/>
              <a:gd name="connsiteY41" fmla="*/ 2265045 h 2927985"/>
              <a:gd name="connsiteX42" fmla="*/ 802958 w 3007042"/>
              <a:gd name="connsiteY42" fmla="*/ 2257425 h 2927985"/>
              <a:gd name="connsiteX43" fmla="*/ 807720 w 3007042"/>
              <a:gd name="connsiteY43" fmla="*/ 2248853 h 2927985"/>
              <a:gd name="connsiteX44" fmla="*/ 817245 w 3007042"/>
              <a:gd name="connsiteY44" fmla="*/ 2229803 h 2927985"/>
              <a:gd name="connsiteX45" fmla="*/ 840105 w 3007042"/>
              <a:gd name="connsiteY45" fmla="*/ 2141220 h 2927985"/>
              <a:gd name="connsiteX46" fmla="*/ 865822 w 3007042"/>
              <a:gd name="connsiteY46" fmla="*/ 2042160 h 2927985"/>
              <a:gd name="connsiteX47" fmla="*/ 878205 w 3007042"/>
              <a:gd name="connsiteY47" fmla="*/ 2017395 h 2927985"/>
              <a:gd name="connsiteX48" fmla="*/ 894397 w 3007042"/>
              <a:gd name="connsiteY48" fmla="*/ 1994535 h 2927985"/>
              <a:gd name="connsiteX49" fmla="*/ 903922 w 3007042"/>
              <a:gd name="connsiteY49" fmla="*/ 1984058 h 2927985"/>
              <a:gd name="connsiteX50" fmla="*/ 905827 w 3007042"/>
              <a:gd name="connsiteY50" fmla="*/ 1981200 h 2927985"/>
              <a:gd name="connsiteX51" fmla="*/ 906780 w 3007042"/>
              <a:gd name="connsiteY51" fmla="*/ 1980248 h 2927985"/>
              <a:gd name="connsiteX52" fmla="*/ 908685 w 3007042"/>
              <a:gd name="connsiteY52" fmla="*/ 1978343 h 2927985"/>
              <a:gd name="connsiteX53" fmla="*/ 913447 w 3007042"/>
              <a:gd name="connsiteY53" fmla="*/ 1974533 h 2927985"/>
              <a:gd name="connsiteX54" fmla="*/ 922972 w 3007042"/>
              <a:gd name="connsiteY54" fmla="*/ 1965960 h 2927985"/>
              <a:gd name="connsiteX55" fmla="*/ 935355 w 3007042"/>
              <a:gd name="connsiteY55" fmla="*/ 1957388 h 2927985"/>
              <a:gd name="connsiteX56" fmla="*/ 985838 w 3007042"/>
              <a:gd name="connsiteY56" fmla="*/ 1932623 h 2927985"/>
              <a:gd name="connsiteX57" fmla="*/ 1037272 w 3007042"/>
              <a:gd name="connsiteY57" fmla="*/ 1919288 h 2927985"/>
              <a:gd name="connsiteX58" fmla="*/ 1136333 w 3007042"/>
              <a:gd name="connsiteY58" fmla="*/ 1898333 h 2927985"/>
              <a:gd name="connsiteX59" fmla="*/ 1180148 w 3007042"/>
              <a:gd name="connsiteY59" fmla="*/ 1880235 h 2927985"/>
              <a:gd name="connsiteX60" fmla="*/ 1215390 w 3007042"/>
              <a:gd name="connsiteY60" fmla="*/ 1850708 h 2927985"/>
              <a:gd name="connsiteX61" fmla="*/ 1223963 w 3007042"/>
              <a:gd name="connsiteY61" fmla="*/ 1841183 h 2927985"/>
              <a:gd name="connsiteX62" fmla="*/ 1229677 w 3007042"/>
              <a:gd name="connsiteY62" fmla="*/ 1831658 h 2927985"/>
              <a:gd name="connsiteX63" fmla="*/ 1235393 w 3007042"/>
              <a:gd name="connsiteY63" fmla="*/ 1822133 h 2927985"/>
              <a:gd name="connsiteX64" fmla="*/ 1241108 w 3007042"/>
              <a:gd name="connsiteY64" fmla="*/ 1811655 h 2927985"/>
              <a:gd name="connsiteX65" fmla="*/ 1256348 w 3007042"/>
              <a:gd name="connsiteY65" fmla="*/ 1764983 h 2927985"/>
              <a:gd name="connsiteX66" fmla="*/ 1278255 w 3007042"/>
              <a:gd name="connsiteY66" fmla="*/ 1660208 h 2927985"/>
              <a:gd name="connsiteX67" fmla="*/ 1330643 w 3007042"/>
              <a:gd name="connsiteY67" fmla="*/ 1558290 h 2927985"/>
              <a:gd name="connsiteX68" fmla="*/ 1331595 w 3007042"/>
              <a:gd name="connsiteY68" fmla="*/ 1557338 h 2927985"/>
              <a:gd name="connsiteX69" fmla="*/ 1333500 w 3007042"/>
              <a:gd name="connsiteY69" fmla="*/ 1555433 h 2927985"/>
              <a:gd name="connsiteX70" fmla="*/ 1336358 w 3007042"/>
              <a:gd name="connsiteY70" fmla="*/ 1553528 h 2927985"/>
              <a:gd name="connsiteX71" fmla="*/ 1341120 w 3007042"/>
              <a:gd name="connsiteY71" fmla="*/ 1548765 h 2927985"/>
              <a:gd name="connsiteX72" fmla="*/ 1351598 w 3007042"/>
              <a:gd name="connsiteY72" fmla="*/ 1540193 h 2927985"/>
              <a:gd name="connsiteX73" fmla="*/ 1377315 w 3007042"/>
              <a:gd name="connsiteY73" fmla="*/ 1524000 h 2927985"/>
              <a:gd name="connsiteX74" fmla="*/ 1430655 w 3007042"/>
              <a:gd name="connsiteY74" fmla="*/ 1503998 h 2927985"/>
              <a:gd name="connsiteX75" fmla="*/ 1536383 w 3007042"/>
              <a:gd name="connsiteY75" fmla="*/ 1482090 h 2927985"/>
              <a:gd name="connsiteX76" fmla="*/ 1584960 w 3007042"/>
              <a:gd name="connsiteY76" fmla="*/ 1466850 h 2927985"/>
              <a:gd name="connsiteX77" fmla="*/ 1625918 w 3007042"/>
              <a:gd name="connsiteY77" fmla="*/ 1441133 h 2927985"/>
              <a:gd name="connsiteX78" fmla="*/ 1630680 w 3007042"/>
              <a:gd name="connsiteY78" fmla="*/ 1437323 h 2927985"/>
              <a:gd name="connsiteX79" fmla="*/ 1632585 w 3007042"/>
              <a:gd name="connsiteY79" fmla="*/ 1435418 h 2927985"/>
              <a:gd name="connsiteX80" fmla="*/ 1633538 w 3007042"/>
              <a:gd name="connsiteY80" fmla="*/ 1434465 h 2927985"/>
              <a:gd name="connsiteX81" fmla="*/ 1633538 w 3007042"/>
              <a:gd name="connsiteY81" fmla="*/ 1434465 h 2927985"/>
              <a:gd name="connsiteX82" fmla="*/ 1642110 w 3007042"/>
              <a:gd name="connsiteY82" fmla="*/ 1423988 h 2927985"/>
              <a:gd name="connsiteX83" fmla="*/ 1646873 w 3007042"/>
              <a:gd name="connsiteY83" fmla="*/ 1419225 h 2927985"/>
              <a:gd name="connsiteX84" fmla="*/ 1649730 w 3007042"/>
              <a:gd name="connsiteY84" fmla="*/ 1414463 h 2927985"/>
              <a:gd name="connsiteX85" fmla="*/ 1656398 w 3007042"/>
              <a:gd name="connsiteY85" fmla="*/ 1404938 h 2927985"/>
              <a:gd name="connsiteX86" fmla="*/ 1675448 w 3007042"/>
              <a:gd name="connsiteY86" fmla="*/ 1359218 h 2927985"/>
              <a:gd name="connsiteX87" fmla="*/ 1696402 w 3007042"/>
              <a:gd name="connsiteY87" fmla="*/ 1255395 h 2927985"/>
              <a:gd name="connsiteX88" fmla="*/ 1738312 w 3007042"/>
              <a:gd name="connsiteY88" fmla="*/ 1150620 h 2927985"/>
              <a:gd name="connsiteX89" fmla="*/ 1747837 w 3007042"/>
              <a:gd name="connsiteY89" fmla="*/ 1139190 h 2927985"/>
              <a:gd name="connsiteX90" fmla="*/ 1752600 w 3007042"/>
              <a:gd name="connsiteY90" fmla="*/ 1133475 h 2927985"/>
              <a:gd name="connsiteX91" fmla="*/ 1753552 w 3007042"/>
              <a:gd name="connsiteY91" fmla="*/ 1132523 h 2927985"/>
              <a:gd name="connsiteX92" fmla="*/ 1755458 w 3007042"/>
              <a:gd name="connsiteY92" fmla="*/ 1130618 h 2927985"/>
              <a:gd name="connsiteX93" fmla="*/ 1758315 w 3007042"/>
              <a:gd name="connsiteY93" fmla="*/ 1128713 h 2927985"/>
              <a:gd name="connsiteX94" fmla="*/ 1780223 w 3007042"/>
              <a:gd name="connsiteY94" fmla="*/ 1111568 h 2927985"/>
              <a:gd name="connsiteX95" fmla="*/ 1792605 w 3007042"/>
              <a:gd name="connsiteY95" fmla="*/ 1102995 h 2927985"/>
              <a:gd name="connsiteX96" fmla="*/ 1804987 w 3007042"/>
              <a:gd name="connsiteY96" fmla="*/ 1096328 h 2927985"/>
              <a:gd name="connsiteX97" fmla="*/ 1818323 w 3007042"/>
              <a:gd name="connsiteY97" fmla="*/ 1090613 h 2927985"/>
              <a:gd name="connsiteX98" fmla="*/ 1831658 w 3007042"/>
              <a:gd name="connsiteY98" fmla="*/ 1085850 h 2927985"/>
              <a:gd name="connsiteX99" fmla="*/ 1936433 w 3007042"/>
              <a:gd name="connsiteY99" fmla="*/ 1062038 h 2927985"/>
              <a:gd name="connsiteX100" fmla="*/ 2027873 w 3007042"/>
              <a:gd name="connsiteY100" fmla="*/ 1031558 h 2927985"/>
              <a:gd name="connsiteX101" fmla="*/ 2062162 w 3007042"/>
              <a:gd name="connsiteY101" fmla="*/ 1002983 h 2927985"/>
              <a:gd name="connsiteX102" fmla="*/ 2070735 w 3007042"/>
              <a:gd name="connsiteY102" fmla="*/ 993458 h 2927985"/>
              <a:gd name="connsiteX103" fmla="*/ 2076450 w 3007042"/>
              <a:gd name="connsiteY103" fmla="*/ 984885 h 2927985"/>
              <a:gd name="connsiteX104" fmla="*/ 2086927 w 3007042"/>
              <a:gd name="connsiteY104" fmla="*/ 965835 h 2927985"/>
              <a:gd name="connsiteX105" fmla="*/ 2111693 w 3007042"/>
              <a:gd name="connsiteY105" fmla="*/ 874395 h 2927985"/>
              <a:gd name="connsiteX106" fmla="*/ 2135505 w 3007042"/>
              <a:gd name="connsiteY106" fmla="*/ 775335 h 2927985"/>
              <a:gd name="connsiteX107" fmla="*/ 2140268 w 3007042"/>
              <a:gd name="connsiteY107" fmla="*/ 762953 h 2927985"/>
              <a:gd name="connsiteX108" fmla="*/ 2145983 w 3007042"/>
              <a:gd name="connsiteY108" fmla="*/ 751523 h 2927985"/>
              <a:gd name="connsiteX109" fmla="*/ 2160270 w 3007042"/>
              <a:gd name="connsiteY109" fmla="*/ 728663 h 2927985"/>
              <a:gd name="connsiteX110" fmla="*/ 2177415 w 3007042"/>
              <a:gd name="connsiteY110" fmla="*/ 708660 h 2927985"/>
              <a:gd name="connsiteX111" fmla="*/ 2179320 w 3007042"/>
              <a:gd name="connsiteY111" fmla="*/ 706755 h 2927985"/>
              <a:gd name="connsiteX112" fmla="*/ 2180273 w 3007042"/>
              <a:gd name="connsiteY112" fmla="*/ 705803 h 2927985"/>
              <a:gd name="connsiteX113" fmla="*/ 2182178 w 3007042"/>
              <a:gd name="connsiteY113" fmla="*/ 703898 h 2927985"/>
              <a:gd name="connsiteX114" fmla="*/ 2186940 w 3007042"/>
              <a:gd name="connsiteY114" fmla="*/ 700088 h 2927985"/>
              <a:gd name="connsiteX115" fmla="*/ 2196465 w 3007042"/>
              <a:gd name="connsiteY115" fmla="*/ 692468 h 2927985"/>
              <a:gd name="connsiteX116" fmla="*/ 2219325 w 3007042"/>
              <a:gd name="connsiteY116" fmla="*/ 677228 h 2927985"/>
              <a:gd name="connsiteX117" fmla="*/ 2242185 w 3007042"/>
              <a:gd name="connsiteY117" fmla="*/ 665798 h 2927985"/>
              <a:gd name="connsiteX118" fmla="*/ 2253615 w 3007042"/>
              <a:gd name="connsiteY118" fmla="*/ 661035 h 2927985"/>
              <a:gd name="connsiteX119" fmla="*/ 2265045 w 3007042"/>
              <a:gd name="connsiteY119" fmla="*/ 657225 h 2927985"/>
              <a:gd name="connsiteX120" fmla="*/ 2288858 w 3007042"/>
              <a:gd name="connsiteY120" fmla="*/ 650558 h 2927985"/>
              <a:gd name="connsiteX121" fmla="*/ 2378393 w 3007042"/>
              <a:gd name="connsiteY121" fmla="*/ 632460 h 2927985"/>
              <a:gd name="connsiteX122" fmla="*/ 2454593 w 3007042"/>
              <a:gd name="connsiteY122" fmla="*/ 603885 h 2927985"/>
              <a:gd name="connsiteX123" fmla="*/ 2469833 w 3007042"/>
              <a:gd name="connsiteY123" fmla="*/ 592455 h 2927985"/>
              <a:gd name="connsiteX124" fmla="*/ 2476500 w 3007042"/>
              <a:gd name="connsiteY124" fmla="*/ 585788 h 2927985"/>
              <a:gd name="connsiteX125" fmla="*/ 2478405 w 3007042"/>
              <a:gd name="connsiteY125" fmla="*/ 583883 h 2927985"/>
              <a:gd name="connsiteX126" fmla="*/ 2478405 w 3007042"/>
              <a:gd name="connsiteY126" fmla="*/ 583883 h 2927985"/>
              <a:gd name="connsiteX127" fmla="*/ 2479358 w 3007042"/>
              <a:gd name="connsiteY127" fmla="*/ 582930 h 2927985"/>
              <a:gd name="connsiteX128" fmla="*/ 2483168 w 3007042"/>
              <a:gd name="connsiteY128" fmla="*/ 579120 h 2927985"/>
              <a:gd name="connsiteX129" fmla="*/ 2495550 w 3007042"/>
              <a:gd name="connsiteY129" fmla="*/ 563880 h 2927985"/>
              <a:gd name="connsiteX130" fmla="*/ 2504123 w 3007042"/>
              <a:gd name="connsiteY130" fmla="*/ 548640 h 2927985"/>
              <a:gd name="connsiteX131" fmla="*/ 2527935 w 3007042"/>
              <a:gd name="connsiteY131" fmla="*/ 476250 h 2927985"/>
              <a:gd name="connsiteX132" fmla="*/ 2542223 w 3007042"/>
              <a:gd name="connsiteY132" fmla="*/ 398145 h 2927985"/>
              <a:gd name="connsiteX133" fmla="*/ 2569845 w 3007042"/>
              <a:gd name="connsiteY133" fmla="*/ 321945 h 2927985"/>
              <a:gd name="connsiteX134" fmla="*/ 2593658 w 3007042"/>
              <a:gd name="connsiteY134" fmla="*/ 288608 h 2927985"/>
              <a:gd name="connsiteX135" fmla="*/ 2597468 w 3007042"/>
              <a:gd name="connsiteY135" fmla="*/ 284798 h 2927985"/>
              <a:gd name="connsiteX136" fmla="*/ 2599373 w 3007042"/>
              <a:gd name="connsiteY136" fmla="*/ 282893 h 2927985"/>
              <a:gd name="connsiteX137" fmla="*/ 2600325 w 3007042"/>
              <a:gd name="connsiteY137" fmla="*/ 281940 h 2927985"/>
              <a:gd name="connsiteX138" fmla="*/ 2602230 w 3007042"/>
              <a:gd name="connsiteY138" fmla="*/ 280035 h 2927985"/>
              <a:gd name="connsiteX139" fmla="*/ 2608898 w 3007042"/>
              <a:gd name="connsiteY139" fmla="*/ 274320 h 2927985"/>
              <a:gd name="connsiteX140" fmla="*/ 2623185 w 3007042"/>
              <a:gd name="connsiteY140" fmla="*/ 262890 h 2927985"/>
              <a:gd name="connsiteX141" fmla="*/ 2640330 w 3007042"/>
              <a:gd name="connsiteY141" fmla="*/ 251460 h 2927985"/>
              <a:gd name="connsiteX142" fmla="*/ 2657475 w 3007042"/>
              <a:gd name="connsiteY142" fmla="*/ 242888 h 2927985"/>
              <a:gd name="connsiteX143" fmla="*/ 2691765 w 3007042"/>
              <a:gd name="connsiteY143" fmla="*/ 230505 h 2927985"/>
              <a:gd name="connsiteX144" fmla="*/ 2755583 w 3007042"/>
              <a:gd name="connsiteY144" fmla="*/ 215265 h 2927985"/>
              <a:gd name="connsiteX145" fmla="*/ 2812733 w 3007042"/>
              <a:gd name="connsiteY145" fmla="*/ 203835 h 2927985"/>
              <a:gd name="connsiteX146" fmla="*/ 2860358 w 3007042"/>
              <a:gd name="connsiteY146" fmla="*/ 187643 h 2927985"/>
              <a:gd name="connsiteX147" fmla="*/ 2879408 w 3007042"/>
              <a:gd name="connsiteY147" fmla="*/ 177165 h 2927985"/>
              <a:gd name="connsiteX148" fmla="*/ 2887980 w 3007042"/>
              <a:gd name="connsiteY148" fmla="*/ 171450 h 2927985"/>
              <a:gd name="connsiteX149" fmla="*/ 2895600 w 3007042"/>
              <a:gd name="connsiteY149" fmla="*/ 164783 h 2927985"/>
              <a:gd name="connsiteX150" fmla="*/ 2899410 w 3007042"/>
              <a:gd name="connsiteY150" fmla="*/ 161925 h 2927985"/>
              <a:gd name="connsiteX151" fmla="*/ 2901315 w 3007042"/>
              <a:gd name="connsiteY151" fmla="*/ 160020 h 2927985"/>
              <a:gd name="connsiteX152" fmla="*/ 2902268 w 3007042"/>
              <a:gd name="connsiteY152" fmla="*/ 159068 h 2927985"/>
              <a:gd name="connsiteX153" fmla="*/ 2902268 w 3007042"/>
              <a:gd name="connsiteY153" fmla="*/ 159068 h 2927985"/>
              <a:gd name="connsiteX154" fmla="*/ 2901315 w 3007042"/>
              <a:gd name="connsiteY154" fmla="*/ 160020 h 2927985"/>
              <a:gd name="connsiteX155" fmla="*/ 2908935 w 3007042"/>
              <a:gd name="connsiteY155" fmla="*/ 151448 h 2927985"/>
              <a:gd name="connsiteX156" fmla="*/ 2915603 w 3007042"/>
              <a:gd name="connsiteY156" fmla="*/ 142875 h 2927985"/>
              <a:gd name="connsiteX157" fmla="*/ 2920365 w 3007042"/>
              <a:gd name="connsiteY157" fmla="*/ 135255 h 2927985"/>
              <a:gd name="connsiteX158" fmla="*/ 2934653 w 3007042"/>
              <a:gd name="connsiteY158" fmla="*/ 105728 h 2927985"/>
              <a:gd name="connsiteX159" fmla="*/ 2939415 w 3007042"/>
              <a:gd name="connsiteY159" fmla="*/ 90488 h 2927985"/>
              <a:gd name="connsiteX160" fmla="*/ 2943225 w 3007042"/>
              <a:gd name="connsiteY160" fmla="*/ 76200 h 2927985"/>
              <a:gd name="connsiteX161" fmla="*/ 2948940 w 3007042"/>
              <a:gd name="connsiteY161" fmla="*/ 50483 h 2927985"/>
              <a:gd name="connsiteX162" fmla="*/ 2958465 w 3007042"/>
              <a:gd name="connsiteY162" fmla="*/ 0 h 2927985"/>
              <a:gd name="connsiteX163" fmla="*/ 3007043 w 3007042"/>
              <a:gd name="connsiteY163" fmla="*/ 8572 h 2927985"/>
              <a:gd name="connsiteX164" fmla="*/ 3005137 w 3007042"/>
              <a:gd name="connsiteY164" fmla="*/ 21908 h 2927985"/>
              <a:gd name="connsiteX165" fmla="*/ 2998470 w 3007042"/>
              <a:gd name="connsiteY165" fmla="*/ 60008 h 2927985"/>
              <a:gd name="connsiteX166" fmla="*/ 2991803 w 3007042"/>
              <a:gd name="connsiteY166" fmla="*/ 88583 h 2927985"/>
              <a:gd name="connsiteX167" fmla="*/ 2987040 w 3007042"/>
              <a:gd name="connsiteY167" fmla="*/ 105728 h 2927985"/>
              <a:gd name="connsiteX168" fmla="*/ 2980373 w 3007042"/>
              <a:gd name="connsiteY168" fmla="*/ 123825 h 2927985"/>
              <a:gd name="connsiteX169" fmla="*/ 2959418 w 3007042"/>
              <a:gd name="connsiteY169" fmla="*/ 163830 h 2927985"/>
              <a:gd name="connsiteX170" fmla="*/ 2951798 w 3007042"/>
              <a:gd name="connsiteY170" fmla="*/ 174308 h 2927985"/>
              <a:gd name="connsiteX171" fmla="*/ 2944178 w 3007042"/>
              <a:gd name="connsiteY171" fmla="*/ 182880 h 2927985"/>
              <a:gd name="connsiteX172" fmla="*/ 2936558 w 3007042"/>
              <a:gd name="connsiteY172" fmla="*/ 191453 h 2927985"/>
              <a:gd name="connsiteX173" fmla="*/ 2934653 w 3007042"/>
              <a:gd name="connsiteY173" fmla="*/ 193358 h 2927985"/>
              <a:gd name="connsiteX174" fmla="*/ 2933700 w 3007042"/>
              <a:gd name="connsiteY174" fmla="*/ 194310 h 2927985"/>
              <a:gd name="connsiteX175" fmla="*/ 2932748 w 3007042"/>
              <a:gd name="connsiteY175" fmla="*/ 195263 h 2927985"/>
              <a:gd name="connsiteX176" fmla="*/ 2929890 w 3007042"/>
              <a:gd name="connsiteY176" fmla="*/ 197168 h 2927985"/>
              <a:gd name="connsiteX177" fmla="*/ 2926080 w 3007042"/>
              <a:gd name="connsiteY177" fmla="*/ 198120 h 2927985"/>
              <a:gd name="connsiteX178" fmla="*/ 2915603 w 3007042"/>
              <a:gd name="connsiteY178" fmla="*/ 206693 h 2927985"/>
              <a:gd name="connsiteX179" fmla="*/ 2904173 w 3007042"/>
              <a:gd name="connsiteY179" fmla="*/ 214313 h 2927985"/>
              <a:gd name="connsiteX180" fmla="*/ 2878455 w 3007042"/>
              <a:gd name="connsiteY180" fmla="*/ 227648 h 2927985"/>
              <a:gd name="connsiteX181" fmla="*/ 2822258 w 3007042"/>
              <a:gd name="connsiteY181" fmla="*/ 245745 h 2927985"/>
              <a:gd name="connsiteX182" fmla="*/ 2703195 w 3007042"/>
              <a:gd name="connsiteY182" fmla="*/ 269558 h 2927985"/>
              <a:gd name="connsiteX183" fmla="*/ 2674620 w 3007042"/>
              <a:gd name="connsiteY183" fmla="*/ 280035 h 2927985"/>
              <a:gd name="connsiteX184" fmla="*/ 2661285 w 3007042"/>
              <a:gd name="connsiteY184" fmla="*/ 286703 h 2927985"/>
              <a:gd name="connsiteX185" fmla="*/ 2648903 w 3007042"/>
              <a:gd name="connsiteY185" fmla="*/ 294323 h 2927985"/>
              <a:gd name="connsiteX186" fmla="*/ 2635568 w 3007042"/>
              <a:gd name="connsiteY186" fmla="*/ 304800 h 2927985"/>
              <a:gd name="connsiteX187" fmla="*/ 2628900 w 3007042"/>
              <a:gd name="connsiteY187" fmla="*/ 310515 h 2927985"/>
              <a:gd name="connsiteX188" fmla="*/ 2628900 w 3007042"/>
              <a:gd name="connsiteY188" fmla="*/ 310515 h 2927985"/>
              <a:gd name="connsiteX189" fmla="*/ 2627948 w 3007042"/>
              <a:gd name="connsiteY189" fmla="*/ 311468 h 2927985"/>
              <a:gd name="connsiteX190" fmla="*/ 2626995 w 3007042"/>
              <a:gd name="connsiteY190" fmla="*/ 313373 h 2927985"/>
              <a:gd name="connsiteX191" fmla="*/ 2624137 w 3007042"/>
              <a:gd name="connsiteY191" fmla="*/ 316230 h 2927985"/>
              <a:gd name="connsiteX192" fmla="*/ 2606040 w 3007042"/>
              <a:gd name="connsiteY192" fmla="*/ 341948 h 2927985"/>
              <a:gd name="connsiteX193" fmla="*/ 2583180 w 3007042"/>
              <a:gd name="connsiteY193" fmla="*/ 407670 h 2927985"/>
              <a:gd name="connsiteX194" fmla="*/ 2568893 w 3007042"/>
              <a:gd name="connsiteY194" fmla="*/ 484823 h 2927985"/>
              <a:gd name="connsiteX195" fmla="*/ 2541270 w 3007042"/>
              <a:gd name="connsiteY195" fmla="*/ 568643 h 2927985"/>
              <a:gd name="connsiteX196" fmla="*/ 2527935 w 3007042"/>
              <a:gd name="connsiteY196" fmla="*/ 589598 h 2927985"/>
              <a:gd name="connsiteX197" fmla="*/ 2513648 w 3007042"/>
              <a:gd name="connsiteY197" fmla="*/ 606743 h 2927985"/>
              <a:gd name="connsiteX198" fmla="*/ 2509837 w 3007042"/>
              <a:gd name="connsiteY198" fmla="*/ 610553 h 2927985"/>
              <a:gd name="connsiteX199" fmla="*/ 2508885 w 3007042"/>
              <a:gd name="connsiteY199" fmla="*/ 611505 h 2927985"/>
              <a:gd name="connsiteX200" fmla="*/ 2506980 w 3007042"/>
              <a:gd name="connsiteY200" fmla="*/ 613410 h 2927985"/>
              <a:gd name="connsiteX201" fmla="*/ 2505075 w 3007042"/>
              <a:gd name="connsiteY201" fmla="*/ 615315 h 2927985"/>
              <a:gd name="connsiteX202" fmla="*/ 2495550 w 3007042"/>
              <a:gd name="connsiteY202" fmla="*/ 622935 h 2927985"/>
              <a:gd name="connsiteX203" fmla="*/ 2475548 w 3007042"/>
              <a:gd name="connsiteY203" fmla="*/ 637223 h 2927985"/>
              <a:gd name="connsiteX204" fmla="*/ 2386012 w 3007042"/>
              <a:gd name="connsiteY204" fmla="*/ 670560 h 2927985"/>
              <a:gd name="connsiteX205" fmla="*/ 2296478 w 3007042"/>
              <a:gd name="connsiteY205" fmla="*/ 686753 h 2927985"/>
              <a:gd name="connsiteX206" fmla="*/ 2275523 w 3007042"/>
              <a:gd name="connsiteY206" fmla="*/ 692468 h 2927985"/>
              <a:gd name="connsiteX207" fmla="*/ 2265045 w 3007042"/>
              <a:gd name="connsiteY207" fmla="*/ 695325 h 2927985"/>
              <a:gd name="connsiteX208" fmla="*/ 2254568 w 3007042"/>
              <a:gd name="connsiteY208" fmla="*/ 699135 h 2927985"/>
              <a:gd name="connsiteX209" fmla="*/ 2235518 w 3007042"/>
              <a:gd name="connsiteY209" fmla="*/ 707708 h 2927985"/>
              <a:gd name="connsiteX210" fmla="*/ 2218373 w 3007042"/>
              <a:gd name="connsiteY210" fmla="*/ 718185 h 2927985"/>
              <a:gd name="connsiteX211" fmla="*/ 2209800 w 3007042"/>
              <a:gd name="connsiteY211" fmla="*/ 725805 h 2927985"/>
              <a:gd name="connsiteX212" fmla="*/ 2205037 w 3007042"/>
              <a:gd name="connsiteY212" fmla="*/ 729615 h 2927985"/>
              <a:gd name="connsiteX213" fmla="*/ 2203133 w 3007042"/>
              <a:gd name="connsiteY213" fmla="*/ 731520 h 2927985"/>
              <a:gd name="connsiteX214" fmla="*/ 2202180 w 3007042"/>
              <a:gd name="connsiteY214" fmla="*/ 732473 h 2927985"/>
              <a:gd name="connsiteX215" fmla="*/ 2202180 w 3007042"/>
              <a:gd name="connsiteY215" fmla="*/ 732473 h 2927985"/>
              <a:gd name="connsiteX216" fmla="*/ 2188845 w 3007042"/>
              <a:gd name="connsiteY216" fmla="*/ 748665 h 2927985"/>
              <a:gd name="connsiteX217" fmla="*/ 2177415 w 3007042"/>
              <a:gd name="connsiteY217" fmla="*/ 766763 h 2927985"/>
              <a:gd name="connsiteX218" fmla="*/ 2172653 w 3007042"/>
              <a:gd name="connsiteY218" fmla="*/ 776288 h 2927985"/>
              <a:gd name="connsiteX219" fmla="*/ 2168843 w 3007042"/>
              <a:gd name="connsiteY219" fmla="*/ 786765 h 2927985"/>
              <a:gd name="connsiteX220" fmla="*/ 2146935 w 3007042"/>
              <a:gd name="connsiteY220" fmla="*/ 879158 h 2927985"/>
              <a:gd name="connsiteX221" fmla="*/ 2120265 w 3007042"/>
              <a:gd name="connsiteY221" fmla="*/ 980123 h 2927985"/>
              <a:gd name="connsiteX222" fmla="*/ 2106930 w 3007042"/>
              <a:gd name="connsiteY222" fmla="*/ 1004888 h 2927985"/>
              <a:gd name="connsiteX223" fmla="*/ 2098358 w 3007042"/>
              <a:gd name="connsiteY223" fmla="*/ 1017270 h 2927985"/>
              <a:gd name="connsiteX224" fmla="*/ 2089785 w 3007042"/>
              <a:gd name="connsiteY224" fmla="*/ 1026795 h 2927985"/>
              <a:gd name="connsiteX225" fmla="*/ 2045970 w 3007042"/>
              <a:gd name="connsiteY225" fmla="*/ 1062990 h 2927985"/>
              <a:gd name="connsiteX226" fmla="*/ 1942148 w 3007042"/>
              <a:gd name="connsiteY226" fmla="*/ 1096328 h 2927985"/>
              <a:gd name="connsiteX227" fmla="*/ 1842135 w 3007042"/>
              <a:gd name="connsiteY227" fmla="*/ 1117283 h 2927985"/>
              <a:gd name="connsiteX228" fmla="*/ 1830705 w 3007042"/>
              <a:gd name="connsiteY228" fmla="*/ 1122045 h 2927985"/>
              <a:gd name="connsiteX229" fmla="*/ 1819275 w 3007042"/>
              <a:gd name="connsiteY229" fmla="*/ 1126808 h 2927985"/>
              <a:gd name="connsiteX230" fmla="*/ 1808798 w 3007042"/>
              <a:gd name="connsiteY230" fmla="*/ 1132523 h 2927985"/>
              <a:gd name="connsiteX231" fmla="*/ 1799273 w 3007042"/>
              <a:gd name="connsiteY231" fmla="*/ 1138238 h 2927985"/>
              <a:gd name="connsiteX232" fmla="*/ 1780223 w 3007042"/>
              <a:gd name="connsiteY232" fmla="*/ 1153478 h 2927985"/>
              <a:gd name="connsiteX233" fmla="*/ 1777365 w 3007042"/>
              <a:gd name="connsiteY233" fmla="*/ 1155383 h 2927985"/>
              <a:gd name="connsiteX234" fmla="*/ 1777365 w 3007042"/>
              <a:gd name="connsiteY234" fmla="*/ 1155383 h 2927985"/>
              <a:gd name="connsiteX235" fmla="*/ 1776412 w 3007042"/>
              <a:gd name="connsiteY235" fmla="*/ 1156335 h 2927985"/>
              <a:gd name="connsiteX236" fmla="*/ 1772602 w 3007042"/>
              <a:gd name="connsiteY236" fmla="*/ 1161098 h 2927985"/>
              <a:gd name="connsiteX237" fmla="*/ 1764983 w 3007042"/>
              <a:gd name="connsiteY237" fmla="*/ 1169670 h 2927985"/>
              <a:gd name="connsiteX238" fmla="*/ 1729740 w 3007042"/>
              <a:gd name="connsiteY238" fmla="*/ 1261110 h 2927985"/>
              <a:gd name="connsiteX239" fmla="*/ 1707833 w 3007042"/>
              <a:gd name="connsiteY239" fmla="*/ 1367790 h 2927985"/>
              <a:gd name="connsiteX240" fmla="*/ 1685925 w 3007042"/>
              <a:gd name="connsiteY240" fmla="*/ 1421130 h 2927985"/>
              <a:gd name="connsiteX241" fmla="*/ 1677352 w 3007042"/>
              <a:gd name="connsiteY241" fmla="*/ 1434465 h 2927985"/>
              <a:gd name="connsiteX242" fmla="*/ 1672590 w 3007042"/>
              <a:gd name="connsiteY242" fmla="*/ 1441133 h 2927985"/>
              <a:gd name="connsiteX243" fmla="*/ 1667827 w 3007042"/>
              <a:gd name="connsiteY243" fmla="*/ 1445895 h 2927985"/>
              <a:gd name="connsiteX244" fmla="*/ 1659255 w 3007042"/>
              <a:gd name="connsiteY244" fmla="*/ 1456373 h 2927985"/>
              <a:gd name="connsiteX245" fmla="*/ 1657350 w 3007042"/>
              <a:gd name="connsiteY245" fmla="*/ 1458278 h 2927985"/>
              <a:gd name="connsiteX246" fmla="*/ 1656398 w 3007042"/>
              <a:gd name="connsiteY246" fmla="*/ 1459230 h 2927985"/>
              <a:gd name="connsiteX247" fmla="*/ 1653540 w 3007042"/>
              <a:gd name="connsiteY247" fmla="*/ 1462088 h 2927985"/>
              <a:gd name="connsiteX248" fmla="*/ 1647825 w 3007042"/>
              <a:gd name="connsiteY248" fmla="*/ 1466850 h 2927985"/>
              <a:gd name="connsiteX249" fmla="*/ 1624013 w 3007042"/>
              <a:gd name="connsiteY249" fmla="*/ 1484948 h 2927985"/>
              <a:gd name="connsiteX250" fmla="*/ 1610677 w 3007042"/>
              <a:gd name="connsiteY250" fmla="*/ 1491615 h 2927985"/>
              <a:gd name="connsiteX251" fmla="*/ 1597343 w 3007042"/>
              <a:gd name="connsiteY251" fmla="*/ 1498283 h 2927985"/>
              <a:gd name="connsiteX252" fmla="*/ 1543050 w 3007042"/>
              <a:gd name="connsiteY252" fmla="*/ 1514475 h 2927985"/>
              <a:gd name="connsiteX253" fmla="*/ 1438275 w 3007042"/>
              <a:gd name="connsiteY253" fmla="*/ 1534478 h 2927985"/>
              <a:gd name="connsiteX254" fmla="*/ 1391602 w 3007042"/>
              <a:gd name="connsiteY254" fmla="*/ 1551623 h 2927985"/>
              <a:gd name="connsiteX255" fmla="*/ 1371600 w 3007042"/>
              <a:gd name="connsiteY255" fmla="*/ 1564005 h 2927985"/>
              <a:gd name="connsiteX256" fmla="*/ 1361123 w 3007042"/>
              <a:gd name="connsiteY256" fmla="*/ 1572578 h 2927985"/>
              <a:gd name="connsiteX257" fmla="*/ 1356360 w 3007042"/>
              <a:gd name="connsiteY257" fmla="*/ 1577340 h 2927985"/>
              <a:gd name="connsiteX258" fmla="*/ 1353502 w 3007042"/>
              <a:gd name="connsiteY258" fmla="*/ 1579245 h 2927985"/>
              <a:gd name="connsiteX259" fmla="*/ 1353502 w 3007042"/>
              <a:gd name="connsiteY259" fmla="*/ 1579245 h 2927985"/>
              <a:gd name="connsiteX260" fmla="*/ 1352550 w 3007042"/>
              <a:gd name="connsiteY260" fmla="*/ 1580198 h 2927985"/>
              <a:gd name="connsiteX261" fmla="*/ 1309688 w 3007042"/>
              <a:gd name="connsiteY261" fmla="*/ 1666875 h 2927985"/>
              <a:gd name="connsiteX262" fmla="*/ 1289685 w 3007042"/>
              <a:gd name="connsiteY262" fmla="*/ 1771650 h 2927985"/>
              <a:gd name="connsiteX263" fmla="*/ 1272540 w 3007042"/>
              <a:gd name="connsiteY263" fmla="*/ 1824990 h 2927985"/>
              <a:gd name="connsiteX264" fmla="*/ 1265873 w 3007042"/>
              <a:gd name="connsiteY264" fmla="*/ 1838325 h 2927985"/>
              <a:gd name="connsiteX265" fmla="*/ 1258252 w 3007042"/>
              <a:gd name="connsiteY265" fmla="*/ 1851660 h 2927985"/>
              <a:gd name="connsiteX266" fmla="*/ 1249680 w 3007042"/>
              <a:gd name="connsiteY266" fmla="*/ 1864995 h 2927985"/>
              <a:gd name="connsiteX267" fmla="*/ 1241108 w 3007042"/>
              <a:gd name="connsiteY267" fmla="*/ 1875473 h 2927985"/>
              <a:gd name="connsiteX268" fmla="*/ 1196340 w 3007042"/>
              <a:gd name="connsiteY268" fmla="*/ 1912620 h 2927985"/>
              <a:gd name="connsiteX269" fmla="*/ 1143952 w 3007042"/>
              <a:gd name="connsiteY269" fmla="*/ 1934528 h 2927985"/>
              <a:gd name="connsiteX270" fmla="*/ 1041083 w 3007042"/>
              <a:gd name="connsiteY270" fmla="*/ 1955483 h 2927985"/>
              <a:gd name="connsiteX271" fmla="*/ 993458 w 3007042"/>
              <a:gd name="connsiteY271" fmla="*/ 1966913 h 2927985"/>
              <a:gd name="connsiteX272" fmla="*/ 971550 w 3007042"/>
              <a:gd name="connsiteY272" fmla="*/ 1975485 h 2927985"/>
              <a:gd name="connsiteX273" fmla="*/ 952500 w 3007042"/>
              <a:gd name="connsiteY273" fmla="*/ 1985963 h 2927985"/>
              <a:gd name="connsiteX274" fmla="*/ 943927 w 3007042"/>
              <a:gd name="connsiteY274" fmla="*/ 1991678 h 2927985"/>
              <a:gd name="connsiteX275" fmla="*/ 934402 w 3007042"/>
              <a:gd name="connsiteY275" fmla="*/ 2000250 h 2927985"/>
              <a:gd name="connsiteX276" fmla="*/ 929640 w 3007042"/>
              <a:gd name="connsiteY276" fmla="*/ 2004060 h 2927985"/>
              <a:gd name="connsiteX277" fmla="*/ 929640 w 3007042"/>
              <a:gd name="connsiteY277" fmla="*/ 2004060 h 2927985"/>
              <a:gd name="connsiteX278" fmla="*/ 928688 w 3007042"/>
              <a:gd name="connsiteY278" fmla="*/ 2005013 h 2927985"/>
              <a:gd name="connsiteX279" fmla="*/ 926783 w 3007042"/>
              <a:gd name="connsiteY279" fmla="*/ 2006918 h 2927985"/>
              <a:gd name="connsiteX280" fmla="*/ 919163 w 3007042"/>
              <a:gd name="connsiteY280" fmla="*/ 2015490 h 2927985"/>
              <a:gd name="connsiteX281" fmla="*/ 906780 w 3007042"/>
              <a:gd name="connsiteY281" fmla="*/ 2033588 h 2927985"/>
              <a:gd name="connsiteX282" fmla="*/ 897255 w 3007042"/>
              <a:gd name="connsiteY282" fmla="*/ 2053590 h 2927985"/>
              <a:gd name="connsiteX283" fmla="*/ 875347 w 3007042"/>
              <a:gd name="connsiteY283" fmla="*/ 2145030 h 2927985"/>
              <a:gd name="connsiteX284" fmla="*/ 851535 w 3007042"/>
              <a:gd name="connsiteY284" fmla="*/ 2242185 h 2927985"/>
              <a:gd name="connsiteX285" fmla="*/ 841058 w 3007042"/>
              <a:gd name="connsiteY285" fmla="*/ 2265998 h 2927985"/>
              <a:gd name="connsiteX286" fmla="*/ 834390 w 3007042"/>
              <a:gd name="connsiteY286" fmla="*/ 2277428 h 2927985"/>
              <a:gd name="connsiteX287" fmla="*/ 826770 w 3007042"/>
              <a:gd name="connsiteY287" fmla="*/ 2288858 h 2927985"/>
              <a:gd name="connsiteX288" fmla="*/ 819150 w 3007042"/>
              <a:gd name="connsiteY288" fmla="*/ 2298383 h 2927985"/>
              <a:gd name="connsiteX289" fmla="*/ 815340 w 3007042"/>
              <a:gd name="connsiteY289" fmla="*/ 2303145 h 2927985"/>
              <a:gd name="connsiteX290" fmla="*/ 813435 w 3007042"/>
              <a:gd name="connsiteY290" fmla="*/ 2305050 h 2927985"/>
              <a:gd name="connsiteX291" fmla="*/ 812483 w 3007042"/>
              <a:gd name="connsiteY291" fmla="*/ 2306003 h 2927985"/>
              <a:gd name="connsiteX292" fmla="*/ 810577 w 3007042"/>
              <a:gd name="connsiteY292" fmla="*/ 2307908 h 2927985"/>
              <a:gd name="connsiteX293" fmla="*/ 790575 w 3007042"/>
              <a:gd name="connsiteY293" fmla="*/ 2325053 h 2927985"/>
              <a:gd name="connsiteX294" fmla="*/ 745808 w 3007042"/>
              <a:gd name="connsiteY294" fmla="*/ 2349818 h 2927985"/>
              <a:gd name="connsiteX295" fmla="*/ 734377 w 3007042"/>
              <a:gd name="connsiteY295" fmla="*/ 2354580 h 2927985"/>
              <a:gd name="connsiteX296" fmla="*/ 722947 w 3007042"/>
              <a:gd name="connsiteY296" fmla="*/ 2358390 h 2927985"/>
              <a:gd name="connsiteX297" fmla="*/ 711518 w 3007042"/>
              <a:gd name="connsiteY297" fmla="*/ 2362200 h 2927985"/>
              <a:gd name="connsiteX298" fmla="*/ 700088 w 3007042"/>
              <a:gd name="connsiteY298" fmla="*/ 2365058 h 2927985"/>
              <a:gd name="connsiteX299" fmla="*/ 612458 w 3007042"/>
              <a:gd name="connsiteY299" fmla="*/ 2382203 h 2927985"/>
              <a:gd name="connsiteX300" fmla="*/ 538163 w 3007042"/>
              <a:gd name="connsiteY300" fmla="*/ 2407920 h 2927985"/>
              <a:gd name="connsiteX301" fmla="*/ 523875 w 3007042"/>
              <a:gd name="connsiteY301" fmla="*/ 2417445 h 2927985"/>
              <a:gd name="connsiteX302" fmla="*/ 508635 w 3007042"/>
              <a:gd name="connsiteY302" fmla="*/ 2430780 h 2927985"/>
              <a:gd name="connsiteX303" fmla="*/ 498158 w 3007042"/>
              <a:gd name="connsiteY303" fmla="*/ 2443163 h 2927985"/>
              <a:gd name="connsiteX304" fmla="*/ 488633 w 3007042"/>
              <a:gd name="connsiteY304" fmla="*/ 2457450 h 2927985"/>
              <a:gd name="connsiteX305" fmla="*/ 464820 w 3007042"/>
              <a:gd name="connsiteY305" fmla="*/ 2525078 h 2927985"/>
              <a:gd name="connsiteX306" fmla="*/ 451485 w 3007042"/>
              <a:gd name="connsiteY306" fmla="*/ 2598420 h 2927985"/>
              <a:gd name="connsiteX307" fmla="*/ 431483 w 3007042"/>
              <a:gd name="connsiteY307" fmla="*/ 2672715 h 2927985"/>
              <a:gd name="connsiteX308" fmla="*/ 422910 w 3007042"/>
              <a:gd name="connsiteY308" fmla="*/ 2689860 h 2927985"/>
              <a:gd name="connsiteX309" fmla="*/ 412432 w 3007042"/>
              <a:gd name="connsiteY309" fmla="*/ 2707005 h 2927985"/>
              <a:gd name="connsiteX310" fmla="*/ 401003 w 3007042"/>
              <a:gd name="connsiteY310" fmla="*/ 2722245 h 2927985"/>
              <a:gd name="connsiteX311" fmla="*/ 395288 w 3007042"/>
              <a:gd name="connsiteY311" fmla="*/ 2728913 h 2927985"/>
              <a:gd name="connsiteX312" fmla="*/ 392430 w 3007042"/>
              <a:gd name="connsiteY312" fmla="*/ 2731770 h 2927985"/>
              <a:gd name="connsiteX313" fmla="*/ 391478 w 3007042"/>
              <a:gd name="connsiteY313" fmla="*/ 2733675 h 2927985"/>
              <a:gd name="connsiteX314" fmla="*/ 389572 w 3007042"/>
              <a:gd name="connsiteY314" fmla="*/ 2735580 h 2927985"/>
              <a:gd name="connsiteX315" fmla="*/ 388620 w 3007042"/>
              <a:gd name="connsiteY315" fmla="*/ 2736533 h 2927985"/>
              <a:gd name="connsiteX316" fmla="*/ 328613 w 3007042"/>
              <a:gd name="connsiteY316" fmla="*/ 2776538 h 2927985"/>
              <a:gd name="connsiteX317" fmla="*/ 267653 w 3007042"/>
              <a:gd name="connsiteY317" fmla="*/ 2795588 h 2927985"/>
              <a:gd name="connsiteX318" fmla="*/ 166688 w 3007042"/>
              <a:gd name="connsiteY318" fmla="*/ 2815590 h 2927985"/>
              <a:gd name="connsiteX319" fmla="*/ 146685 w 3007042"/>
              <a:gd name="connsiteY319" fmla="*/ 2821305 h 2927985"/>
              <a:gd name="connsiteX320" fmla="*/ 128588 w 3007042"/>
              <a:gd name="connsiteY320" fmla="*/ 2828925 h 2927985"/>
              <a:gd name="connsiteX321" fmla="*/ 113347 w 3007042"/>
              <a:gd name="connsiteY321" fmla="*/ 2837498 h 2927985"/>
              <a:gd name="connsiteX322" fmla="*/ 100965 w 3007042"/>
              <a:gd name="connsiteY322" fmla="*/ 2846070 h 2927985"/>
              <a:gd name="connsiteX323" fmla="*/ 87630 w 3007042"/>
              <a:gd name="connsiteY323" fmla="*/ 2857500 h 2927985"/>
              <a:gd name="connsiteX324" fmla="*/ 85725 w 3007042"/>
              <a:gd name="connsiteY324" fmla="*/ 2858453 h 2927985"/>
              <a:gd name="connsiteX325" fmla="*/ 86677 w 3007042"/>
              <a:gd name="connsiteY325" fmla="*/ 2857500 h 2927985"/>
              <a:gd name="connsiteX326" fmla="*/ 86677 w 3007042"/>
              <a:gd name="connsiteY326" fmla="*/ 2857500 h 2927985"/>
              <a:gd name="connsiteX327" fmla="*/ 85725 w 3007042"/>
              <a:gd name="connsiteY327" fmla="*/ 2858453 h 2927985"/>
              <a:gd name="connsiteX328" fmla="*/ 83820 w 3007042"/>
              <a:gd name="connsiteY328" fmla="*/ 2861310 h 2927985"/>
              <a:gd name="connsiteX329" fmla="*/ 80010 w 3007042"/>
              <a:gd name="connsiteY329" fmla="*/ 2866073 h 2927985"/>
              <a:gd name="connsiteX330" fmla="*/ 66675 w 3007042"/>
              <a:gd name="connsiteY330" fmla="*/ 2885123 h 2927985"/>
              <a:gd name="connsiteX331" fmla="*/ 61913 w 3007042"/>
              <a:gd name="connsiteY331" fmla="*/ 2893695 h 2927985"/>
              <a:gd name="connsiteX332" fmla="*/ 58102 w 3007042"/>
              <a:gd name="connsiteY332" fmla="*/ 2901315 h 2927985"/>
              <a:gd name="connsiteX333" fmla="*/ 52388 w 3007042"/>
              <a:gd name="connsiteY333" fmla="*/ 2915603 h 2927985"/>
              <a:gd name="connsiteX334" fmla="*/ 48577 w 3007042"/>
              <a:gd name="connsiteY334" fmla="*/ 2927985 h 2927985"/>
              <a:gd name="connsiteX335" fmla="*/ 0 w 3007042"/>
              <a:gd name="connsiteY335" fmla="*/ 2912745 h 2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3007042" h="2927985">
                <a:moveTo>
                  <a:pt x="0" y="2912745"/>
                </a:moveTo>
                <a:cubicBezTo>
                  <a:pt x="0" y="2912745"/>
                  <a:pt x="1905" y="2908935"/>
                  <a:pt x="4763" y="2900363"/>
                </a:cubicBezTo>
                <a:cubicBezTo>
                  <a:pt x="6667" y="2896553"/>
                  <a:pt x="7620" y="2891790"/>
                  <a:pt x="11430" y="2884170"/>
                </a:cubicBezTo>
                <a:cubicBezTo>
                  <a:pt x="13335" y="2880360"/>
                  <a:pt x="15240" y="2876550"/>
                  <a:pt x="17145" y="2872740"/>
                </a:cubicBezTo>
                <a:cubicBezTo>
                  <a:pt x="19050" y="2868930"/>
                  <a:pt x="20955" y="2864168"/>
                  <a:pt x="23813" y="2860358"/>
                </a:cubicBezTo>
                <a:cubicBezTo>
                  <a:pt x="29527" y="2851785"/>
                  <a:pt x="34290" y="2842260"/>
                  <a:pt x="42863" y="2833688"/>
                </a:cubicBezTo>
                <a:cubicBezTo>
                  <a:pt x="44767" y="2831783"/>
                  <a:pt x="46672" y="2828925"/>
                  <a:pt x="48577" y="2827020"/>
                </a:cubicBezTo>
                <a:lnTo>
                  <a:pt x="51435" y="2823210"/>
                </a:lnTo>
                <a:lnTo>
                  <a:pt x="52388" y="2822258"/>
                </a:lnTo>
                <a:lnTo>
                  <a:pt x="52388" y="2822258"/>
                </a:lnTo>
                <a:lnTo>
                  <a:pt x="54292" y="2820353"/>
                </a:lnTo>
                <a:lnTo>
                  <a:pt x="56197" y="2819400"/>
                </a:lnTo>
                <a:cubicBezTo>
                  <a:pt x="60007" y="2815590"/>
                  <a:pt x="64770" y="2811780"/>
                  <a:pt x="69532" y="2807970"/>
                </a:cubicBezTo>
                <a:cubicBezTo>
                  <a:pt x="94297" y="2788920"/>
                  <a:pt x="122872" y="2776538"/>
                  <a:pt x="155257" y="2767965"/>
                </a:cubicBezTo>
                <a:cubicBezTo>
                  <a:pt x="187642" y="2759393"/>
                  <a:pt x="222885" y="2754630"/>
                  <a:pt x="258127" y="2747963"/>
                </a:cubicBezTo>
                <a:cubicBezTo>
                  <a:pt x="275272" y="2744153"/>
                  <a:pt x="293370" y="2739390"/>
                  <a:pt x="309563" y="2732723"/>
                </a:cubicBezTo>
                <a:cubicBezTo>
                  <a:pt x="325755" y="2725103"/>
                  <a:pt x="340995" y="2716530"/>
                  <a:pt x="355282" y="2703195"/>
                </a:cubicBezTo>
                <a:lnTo>
                  <a:pt x="356235" y="2702243"/>
                </a:lnTo>
                <a:cubicBezTo>
                  <a:pt x="356235" y="2702243"/>
                  <a:pt x="354330" y="2704148"/>
                  <a:pt x="356235" y="2703195"/>
                </a:cubicBezTo>
                <a:lnTo>
                  <a:pt x="357188" y="2701290"/>
                </a:lnTo>
                <a:lnTo>
                  <a:pt x="360045" y="2698433"/>
                </a:lnTo>
                <a:lnTo>
                  <a:pt x="365760" y="2691765"/>
                </a:lnTo>
                <a:cubicBezTo>
                  <a:pt x="369570" y="2687003"/>
                  <a:pt x="371475" y="2684145"/>
                  <a:pt x="374332" y="2680335"/>
                </a:cubicBezTo>
                <a:cubicBezTo>
                  <a:pt x="377190" y="2676525"/>
                  <a:pt x="379095" y="2673668"/>
                  <a:pt x="381953" y="2668905"/>
                </a:cubicBezTo>
                <a:cubicBezTo>
                  <a:pt x="383857" y="2664143"/>
                  <a:pt x="386715" y="2660333"/>
                  <a:pt x="388620" y="2655570"/>
                </a:cubicBezTo>
                <a:cubicBezTo>
                  <a:pt x="397192" y="2636520"/>
                  <a:pt x="401955" y="2614613"/>
                  <a:pt x="407670" y="2591753"/>
                </a:cubicBezTo>
                <a:cubicBezTo>
                  <a:pt x="412432" y="2567940"/>
                  <a:pt x="416242" y="2543175"/>
                  <a:pt x="422910" y="2516505"/>
                </a:cubicBezTo>
                <a:cubicBezTo>
                  <a:pt x="429578" y="2490788"/>
                  <a:pt x="438150" y="2462213"/>
                  <a:pt x="453390" y="2436495"/>
                </a:cubicBezTo>
                <a:cubicBezTo>
                  <a:pt x="458152" y="2429828"/>
                  <a:pt x="461963" y="2424113"/>
                  <a:pt x="466725" y="2417445"/>
                </a:cubicBezTo>
                <a:lnTo>
                  <a:pt x="474345" y="2408873"/>
                </a:lnTo>
                <a:lnTo>
                  <a:pt x="478155" y="2404110"/>
                </a:lnTo>
                <a:lnTo>
                  <a:pt x="480060" y="2402205"/>
                </a:lnTo>
                <a:cubicBezTo>
                  <a:pt x="481013" y="2401253"/>
                  <a:pt x="480060" y="2402205"/>
                  <a:pt x="481965" y="2400300"/>
                </a:cubicBezTo>
                <a:lnTo>
                  <a:pt x="482917" y="2399348"/>
                </a:lnTo>
                <a:cubicBezTo>
                  <a:pt x="488633" y="2394585"/>
                  <a:pt x="493395" y="2390775"/>
                  <a:pt x="499110" y="2386013"/>
                </a:cubicBezTo>
                <a:cubicBezTo>
                  <a:pt x="505777" y="2381250"/>
                  <a:pt x="512445" y="2376488"/>
                  <a:pt x="520065" y="2372678"/>
                </a:cubicBezTo>
                <a:cubicBezTo>
                  <a:pt x="547688" y="2357438"/>
                  <a:pt x="578168" y="2348865"/>
                  <a:pt x="606743" y="2343150"/>
                </a:cubicBezTo>
                <a:cubicBezTo>
                  <a:pt x="636270" y="2337435"/>
                  <a:pt x="665797" y="2332673"/>
                  <a:pt x="693420" y="2326958"/>
                </a:cubicBezTo>
                <a:cubicBezTo>
                  <a:pt x="721043" y="2320290"/>
                  <a:pt x="747713" y="2310765"/>
                  <a:pt x="768668" y="2294573"/>
                </a:cubicBezTo>
                <a:cubicBezTo>
                  <a:pt x="774383" y="2290763"/>
                  <a:pt x="779145" y="2286000"/>
                  <a:pt x="783908" y="2281238"/>
                </a:cubicBezTo>
                <a:lnTo>
                  <a:pt x="790575" y="2273618"/>
                </a:lnTo>
                <a:cubicBezTo>
                  <a:pt x="793433" y="2270760"/>
                  <a:pt x="796290" y="2267903"/>
                  <a:pt x="798195" y="2265045"/>
                </a:cubicBezTo>
                <a:lnTo>
                  <a:pt x="802958" y="2257425"/>
                </a:lnTo>
                <a:cubicBezTo>
                  <a:pt x="804863" y="2254568"/>
                  <a:pt x="806768" y="2252663"/>
                  <a:pt x="807720" y="2248853"/>
                </a:cubicBezTo>
                <a:cubicBezTo>
                  <a:pt x="810577" y="2242185"/>
                  <a:pt x="814388" y="2236470"/>
                  <a:pt x="817245" y="2229803"/>
                </a:cubicBezTo>
                <a:cubicBezTo>
                  <a:pt x="828675" y="2203133"/>
                  <a:pt x="834390" y="2172653"/>
                  <a:pt x="840105" y="2141220"/>
                </a:cubicBezTo>
                <a:cubicBezTo>
                  <a:pt x="845820" y="2109788"/>
                  <a:pt x="852488" y="2075498"/>
                  <a:pt x="865822" y="2042160"/>
                </a:cubicBezTo>
                <a:cubicBezTo>
                  <a:pt x="868680" y="2033588"/>
                  <a:pt x="873443" y="2025968"/>
                  <a:pt x="878205" y="2017395"/>
                </a:cubicBezTo>
                <a:cubicBezTo>
                  <a:pt x="882968" y="2009775"/>
                  <a:pt x="887730" y="2001203"/>
                  <a:pt x="894397" y="1994535"/>
                </a:cubicBezTo>
                <a:lnTo>
                  <a:pt x="903922" y="1984058"/>
                </a:lnTo>
                <a:lnTo>
                  <a:pt x="905827" y="1981200"/>
                </a:lnTo>
                <a:lnTo>
                  <a:pt x="906780" y="1980248"/>
                </a:lnTo>
                <a:cubicBezTo>
                  <a:pt x="908685" y="1978343"/>
                  <a:pt x="907733" y="1979295"/>
                  <a:pt x="908685" y="1978343"/>
                </a:cubicBezTo>
                <a:lnTo>
                  <a:pt x="913447" y="1974533"/>
                </a:lnTo>
                <a:lnTo>
                  <a:pt x="922972" y="1965960"/>
                </a:lnTo>
                <a:cubicBezTo>
                  <a:pt x="926783" y="1963103"/>
                  <a:pt x="930593" y="1960245"/>
                  <a:pt x="935355" y="1957388"/>
                </a:cubicBezTo>
                <a:cubicBezTo>
                  <a:pt x="951547" y="1945958"/>
                  <a:pt x="968693" y="1939290"/>
                  <a:pt x="985838" y="1932623"/>
                </a:cubicBezTo>
                <a:cubicBezTo>
                  <a:pt x="1002983" y="1926908"/>
                  <a:pt x="1020127" y="1922145"/>
                  <a:pt x="1037272" y="1919288"/>
                </a:cubicBezTo>
                <a:cubicBezTo>
                  <a:pt x="1071563" y="1912620"/>
                  <a:pt x="1105852" y="1907858"/>
                  <a:pt x="1136333" y="1898333"/>
                </a:cubicBezTo>
                <a:cubicBezTo>
                  <a:pt x="1152525" y="1894523"/>
                  <a:pt x="1166813" y="1887855"/>
                  <a:pt x="1180148" y="1880235"/>
                </a:cubicBezTo>
                <a:cubicBezTo>
                  <a:pt x="1193483" y="1871663"/>
                  <a:pt x="1205865" y="1863090"/>
                  <a:pt x="1215390" y="1850708"/>
                </a:cubicBezTo>
                <a:cubicBezTo>
                  <a:pt x="1218248" y="1847850"/>
                  <a:pt x="1222058" y="1844040"/>
                  <a:pt x="1223963" y="1841183"/>
                </a:cubicBezTo>
                <a:lnTo>
                  <a:pt x="1229677" y="1831658"/>
                </a:lnTo>
                <a:cubicBezTo>
                  <a:pt x="1231583" y="1828800"/>
                  <a:pt x="1233488" y="1824990"/>
                  <a:pt x="1235393" y="1822133"/>
                </a:cubicBezTo>
                <a:lnTo>
                  <a:pt x="1241108" y="1811655"/>
                </a:lnTo>
                <a:cubicBezTo>
                  <a:pt x="1246823" y="1796415"/>
                  <a:pt x="1252538" y="1781175"/>
                  <a:pt x="1256348" y="1764983"/>
                </a:cubicBezTo>
                <a:cubicBezTo>
                  <a:pt x="1264920" y="1731645"/>
                  <a:pt x="1268730" y="1696403"/>
                  <a:pt x="1278255" y="1660208"/>
                </a:cubicBezTo>
                <a:cubicBezTo>
                  <a:pt x="1286827" y="1624013"/>
                  <a:pt x="1303020" y="1586865"/>
                  <a:pt x="1330643" y="1558290"/>
                </a:cubicBezTo>
                <a:lnTo>
                  <a:pt x="1331595" y="1557338"/>
                </a:lnTo>
                <a:cubicBezTo>
                  <a:pt x="1331595" y="1557338"/>
                  <a:pt x="1333500" y="1555433"/>
                  <a:pt x="1333500" y="1555433"/>
                </a:cubicBezTo>
                <a:lnTo>
                  <a:pt x="1336358" y="1553528"/>
                </a:lnTo>
                <a:lnTo>
                  <a:pt x="1341120" y="1548765"/>
                </a:lnTo>
                <a:cubicBezTo>
                  <a:pt x="1344930" y="1545908"/>
                  <a:pt x="1347788" y="1543050"/>
                  <a:pt x="1351598" y="1540193"/>
                </a:cubicBezTo>
                <a:cubicBezTo>
                  <a:pt x="1360170" y="1534478"/>
                  <a:pt x="1368743" y="1527810"/>
                  <a:pt x="1377315" y="1524000"/>
                </a:cubicBezTo>
                <a:cubicBezTo>
                  <a:pt x="1394460" y="1514475"/>
                  <a:pt x="1412558" y="1508760"/>
                  <a:pt x="1430655" y="1503998"/>
                </a:cubicBezTo>
                <a:cubicBezTo>
                  <a:pt x="1466850" y="1494473"/>
                  <a:pt x="1503045" y="1490663"/>
                  <a:pt x="1536383" y="1482090"/>
                </a:cubicBezTo>
                <a:cubicBezTo>
                  <a:pt x="1553527" y="1478280"/>
                  <a:pt x="1569720" y="1473518"/>
                  <a:pt x="1584960" y="1466850"/>
                </a:cubicBezTo>
                <a:cubicBezTo>
                  <a:pt x="1600200" y="1460183"/>
                  <a:pt x="1614488" y="1452563"/>
                  <a:pt x="1625918" y="1441133"/>
                </a:cubicBezTo>
                <a:lnTo>
                  <a:pt x="1630680" y="1437323"/>
                </a:lnTo>
                <a:lnTo>
                  <a:pt x="1632585" y="1435418"/>
                </a:lnTo>
                <a:lnTo>
                  <a:pt x="1633538" y="1434465"/>
                </a:lnTo>
                <a:cubicBezTo>
                  <a:pt x="1632585" y="1435418"/>
                  <a:pt x="1633538" y="1434465"/>
                  <a:pt x="1633538" y="1434465"/>
                </a:cubicBezTo>
                <a:lnTo>
                  <a:pt x="1642110" y="1423988"/>
                </a:lnTo>
                <a:lnTo>
                  <a:pt x="1646873" y="1419225"/>
                </a:lnTo>
                <a:lnTo>
                  <a:pt x="1649730" y="1414463"/>
                </a:lnTo>
                <a:lnTo>
                  <a:pt x="1656398" y="1404938"/>
                </a:lnTo>
                <a:cubicBezTo>
                  <a:pt x="1664018" y="1390650"/>
                  <a:pt x="1670685" y="1375410"/>
                  <a:pt x="1675448" y="1359218"/>
                </a:cubicBezTo>
                <a:cubicBezTo>
                  <a:pt x="1684973" y="1326833"/>
                  <a:pt x="1689735" y="1291590"/>
                  <a:pt x="1696402" y="1255395"/>
                </a:cubicBezTo>
                <a:cubicBezTo>
                  <a:pt x="1703070" y="1220153"/>
                  <a:pt x="1715452" y="1182053"/>
                  <a:pt x="1738312" y="1150620"/>
                </a:cubicBezTo>
                <a:cubicBezTo>
                  <a:pt x="1741170" y="1146810"/>
                  <a:pt x="1744980" y="1143000"/>
                  <a:pt x="1747837" y="1139190"/>
                </a:cubicBezTo>
                <a:lnTo>
                  <a:pt x="1752600" y="1133475"/>
                </a:lnTo>
                <a:lnTo>
                  <a:pt x="1753552" y="1132523"/>
                </a:lnTo>
                <a:cubicBezTo>
                  <a:pt x="1754505" y="1131570"/>
                  <a:pt x="1753552" y="1132523"/>
                  <a:pt x="1755458" y="1130618"/>
                </a:cubicBezTo>
                <a:lnTo>
                  <a:pt x="1758315" y="1128713"/>
                </a:lnTo>
                <a:cubicBezTo>
                  <a:pt x="1764983" y="1122998"/>
                  <a:pt x="1770698" y="1117283"/>
                  <a:pt x="1780223" y="1111568"/>
                </a:cubicBezTo>
                <a:cubicBezTo>
                  <a:pt x="1784033" y="1108710"/>
                  <a:pt x="1788795" y="1105853"/>
                  <a:pt x="1792605" y="1102995"/>
                </a:cubicBezTo>
                <a:lnTo>
                  <a:pt x="1804987" y="1096328"/>
                </a:lnTo>
                <a:cubicBezTo>
                  <a:pt x="1808798" y="1094423"/>
                  <a:pt x="1813560" y="1092518"/>
                  <a:pt x="1818323" y="1090613"/>
                </a:cubicBezTo>
                <a:lnTo>
                  <a:pt x="1831658" y="1085850"/>
                </a:lnTo>
                <a:cubicBezTo>
                  <a:pt x="1866900" y="1073468"/>
                  <a:pt x="1902143" y="1068705"/>
                  <a:pt x="1936433" y="1062038"/>
                </a:cubicBezTo>
                <a:cubicBezTo>
                  <a:pt x="1969770" y="1055370"/>
                  <a:pt x="2001202" y="1047750"/>
                  <a:pt x="2027873" y="1031558"/>
                </a:cubicBezTo>
                <a:cubicBezTo>
                  <a:pt x="2040255" y="1022985"/>
                  <a:pt x="2052637" y="1014413"/>
                  <a:pt x="2062162" y="1002983"/>
                </a:cubicBezTo>
                <a:cubicBezTo>
                  <a:pt x="2065020" y="1000125"/>
                  <a:pt x="2067877" y="996315"/>
                  <a:pt x="2070735" y="993458"/>
                </a:cubicBezTo>
                <a:lnTo>
                  <a:pt x="2076450" y="984885"/>
                </a:lnTo>
                <a:cubicBezTo>
                  <a:pt x="2080260" y="979170"/>
                  <a:pt x="2083118" y="971550"/>
                  <a:pt x="2086927" y="965835"/>
                </a:cubicBezTo>
                <a:cubicBezTo>
                  <a:pt x="2099310" y="938213"/>
                  <a:pt x="2105978" y="905828"/>
                  <a:pt x="2111693" y="874395"/>
                </a:cubicBezTo>
                <a:cubicBezTo>
                  <a:pt x="2117408" y="842010"/>
                  <a:pt x="2123123" y="808673"/>
                  <a:pt x="2135505" y="775335"/>
                </a:cubicBezTo>
                <a:cubicBezTo>
                  <a:pt x="2137410" y="771525"/>
                  <a:pt x="2138362" y="766763"/>
                  <a:pt x="2140268" y="762953"/>
                </a:cubicBezTo>
                <a:lnTo>
                  <a:pt x="2145983" y="751523"/>
                </a:lnTo>
                <a:cubicBezTo>
                  <a:pt x="2149793" y="743903"/>
                  <a:pt x="2155508" y="736283"/>
                  <a:pt x="2160270" y="728663"/>
                </a:cubicBezTo>
                <a:cubicBezTo>
                  <a:pt x="2165033" y="721043"/>
                  <a:pt x="2171700" y="715328"/>
                  <a:pt x="2177415" y="708660"/>
                </a:cubicBezTo>
                <a:cubicBezTo>
                  <a:pt x="2178368" y="707708"/>
                  <a:pt x="2177415" y="708660"/>
                  <a:pt x="2179320" y="706755"/>
                </a:cubicBezTo>
                <a:lnTo>
                  <a:pt x="2180273" y="705803"/>
                </a:lnTo>
                <a:lnTo>
                  <a:pt x="2182178" y="703898"/>
                </a:lnTo>
                <a:lnTo>
                  <a:pt x="2186940" y="700088"/>
                </a:lnTo>
                <a:cubicBezTo>
                  <a:pt x="2189798" y="697230"/>
                  <a:pt x="2192655" y="694373"/>
                  <a:pt x="2196465" y="692468"/>
                </a:cubicBezTo>
                <a:cubicBezTo>
                  <a:pt x="2204085" y="687705"/>
                  <a:pt x="2211705" y="681038"/>
                  <a:pt x="2219325" y="677228"/>
                </a:cubicBezTo>
                <a:cubicBezTo>
                  <a:pt x="2226945" y="673418"/>
                  <a:pt x="2234565" y="668655"/>
                  <a:pt x="2242185" y="665798"/>
                </a:cubicBezTo>
                <a:lnTo>
                  <a:pt x="2253615" y="661035"/>
                </a:lnTo>
                <a:cubicBezTo>
                  <a:pt x="2257425" y="659130"/>
                  <a:pt x="2261235" y="658178"/>
                  <a:pt x="2265045" y="657225"/>
                </a:cubicBezTo>
                <a:cubicBezTo>
                  <a:pt x="2272665" y="654368"/>
                  <a:pt x="2281237" y="652463"/>
                  <a:pt x="2288858" y="650558"/>
                </a:cubicBezTo>
                <a:cubicBezTo>
                  <a:pt x="2320290" y="642938"/>
                  <a:pt x="2350770" y="639128"/>
                  <a:pt x="2378393" y="632460"/>
                </a:cubicBezTo>
                <a:cubicBezTo>
                  <a:pt x="2406968" y="625793"/>
                  <a:pt x="2432685" y="617220"/>
                  <a:pt x="2454593" y="603885"/>
                </a:cubicBezTo>
                <a:cubicBezTo>
                  <a:pt x="2459355" y="600075"/>
                  <a:pt x="2465070" y="597218"/>
                  <a:pt x="2469833" y="592455"/>
                </a:cubicBezTo>
                <a:lnTo>
                  <a:pt x="2476500" y="585788"/>
                </a:lnTo>
                <a:lnTo>
                  <a:pt x="2478405" y="583883"/>
                </a:lnTo>
                <a:cubicBezTo>
                  <a:pt x="2479358" y="583883"/>
                  <a:pt x="2477453" y="584835"/>
                  <a:pt x="2478405" y="583883"/>
                </a:cubicBezTo>
                <a:lnTo>
                  <a:pt x="2479358" y="582930"/>
                </a:lnTo>
                <a:lnTo>
                  <a:pt x="2483168" y="579120"/>
                </a:lnTo>
                <a:cubicBezTo>
                  <a:pt x="2487930" y="573405"/>
                  <a:pt x="2492693" y="567690"/>
                  <a:pt x="2495550" y="563880"/>
                </a:cubicBezTo>
                <a:cubicBezTo>
                  <a:pt x="2498408" y="559118"/>
                  <a:pt x="2502218" y="554355"/>
                  <a:pt x="2504123" y="548640"/>
                </a:cubicBezTo>
                <a:cubicBezTo>
                  <a:pt x="2515553" y="526733"/>
                  <a:pt x="2522220" y="501968"/>
                  <a:pt x="2527935" y="476250"/>
                </a:cubicBezTo>
                <a:cubicBezTo>
                  <a:pt x="2532698" y="450533"/>
                  <a:pt x="2536508" y="424815"/>
                  <a:pt x="2542223" y="398145"/>
                </a:cubicBezTo>
                <a:cubicBezTo>
                  <a:pt x="2547937" y="372428"/>
                  <a:pt x="2555558" y="345758"/>
                  <a:pt x="2569845" y="321945"/>
                </a:cubicBezTo>
                <a:cubicBezTo>
                  <a:pt x="2576512" y="310515"/>
                  <a:pt x="2584133" y="299085"/>
                  <a:pt x="2593658" y="288608"/>
                </a:cubicBezTo>
                <a:lnTo>
                  <a:pt x="2597468" y="284798"/>
                </a:lnTo>
                <a:lnTo>
                  <a:pt x="2599373" y="282893"/>
                </a:lnTo>
                <a:lnTo>
                  <a:pt x="2600325" y="281940"/>
                </a:lnTo>
                <a:cubicBezTo>
                  <a:pt x="2601278" y="280988"/>
                  <a:pt x="2600325" y="281940"/>
                  <a:pt x="2602230" y="280035"/>
                </a:cubicBezTo>
                <a:lnTo>
                  <a:pt x="2608898" y="274320"/>
                </a:lnTo>
                <a:cubicBezTo>
                  <a:pt x="2613660" y="270510"/>
                  <a:pt x="2616518" y="266700"/>
                  <a:pt x="2623185" y="262890"/>
                </a:cubicBezTo>
                <a:cubicBezTo>
                  <a:pt x="2628900" y="259080"/>
                  <a:pt x="2634615" y="255270"/>
                  <a:pt x="2640330" y="251460"/>
                </a:cubicBezTo>
                <a:cubicBezTo>
                  <a:pt x="2646045" y="248603"/>
                  <a:pt x="2651760" y="245745"/>
                  <a:pt x="2657475" y="242888"/>
                </a:cubicBezTo>
                <a:cubicBezTo>
                  <a:pt x="2668905" y="238125"/>
                  <a:pt x="2680335" y="233363"/>
                  <a:pt x="2691765" y="230505"/>
                </a:cubicBezTo>
                <a:cubicBezTo>
                  <a:pt x="2714625" y="223838"/>
                  <a:pt x="2735580" y="219075"/>
                  <a:pt x="2755583" y="215265"/>
                </a:cubicBezTo>
                <a:cubicBezTo>
                  <a:pt x="2775585" y="211455"/>
                  <a:pt x="2794635" y="208598"/>
                  <a:pt x="2812733" y="203835"/>
                </a:cubicBezTo>
                <a:cubicBezTo>
                  <a:pt x="2830830" y="200025"/>
                  <a:pt x="2846070" y="194310"/>
                  <a:pt x="2860358" y="187643"/>
                </a:cubicBezTo>
                <a:cubicBezTo>
                  <a:pt x="2867025" y="183833"/>
                  <a:pt x="2873693" y="180975"/>
                  <a:pt x="2879408" y="177165"/>
                </a:cubicBezTo>
                <a:cubicBezTo>
                  <a:pt x="2882265" y="175260"/>
                  <a:pt x="2885123" y="173355"/>
                  <a:pt x="2887980" y="171450"/>
                </a:cubicBezTo>
                <a:cubicBezTo>
                  <a:pt x="2890837" y="169545"/>
                  <a:pt x="2892743" y="166688"/>
                  <a:pt x="2895600" y="164783"/>
                </a:cubicBezTo>
                <a:lnTo>
                  <a:pt x="2899410" y="161925"/>
                </a:lnTo>
                <a:lnTo>
                  <a:pt x="2901315" y="160020"/>
                </a:lnTo>
                <a:lnTo>
                  <a:pt x="2902268" y="159068"/>
                </a:lnTo>
                <a:lnTo>
                  <a:pt x="2902268" y="159068"/>
                </a:lnTo>
                <a:cubicBezTo>
                  <a:pt x="2902268" y="159068"/>
                  <a:pt x="2900362" y="160973"/>
                  <a:pt x="2901315" y="160020"/>
                </a:cubicBezTo>
                <a:cubicBezTo>
                  <a:pt x="2904173" y="157163"/>
                  <a:pt x="2906078" y="154305"/>
                  <a:pt x="2908935" y="151448"/>
                </a:cubicBezTo>
                <a:cubicBezTo>
                  <a:pt x="2911793" y="148590"/>
                  <a:pt x="2913698" y="145733"/>
                  <a:pt x="2915603" y="142875"/>
                </a:cubicBezTo>
                <a:cubicBezTo>
                  <a:pt x="2917508" y="140018"/>
                  <a:pt x="2918460" y="138113"/>
                  <a:pt x="2920365" y="135255"/>
                </a:cubicBezTo>
                <a:cubicBezTo>
                  <a:pt x="2926080" y="126683"/>
                  <a:pt x="2930843" y="115253"/>
                  <a:pt x="2934653" y="105728"/>
                </a:cubicBezTo>
                <a:cubicBezTo>
                  <a:pt x="2936558" y="100965"/>
                  <a:pt x="2938462" y="95250"/>
                  <a:pt x="2939415" y="90488"/>
                </a:cubicBezTo>
                <a:cubicBezTo>
                  <a:pt x="2941320" y="85725"/>
                  <a:pt x="2942273" y="80963"/>
                  <a:pt x="2943225" y="76200"/>
                </a:cubicBezTo>
                <a:cubicBezTo>
                  <a:pt x="2946083" y="66675"/>
                  <a:pt x="2947035" y="58103"/>
                  <a:pt x="2948940" y="50483"/>
                </a:cubicBezTo>
                <a:cubicBezTo>
                  <a:pt x="2954655" y="17145"/>
                  <a:pt x="2958465" y="0"/>
                  <a:pt x="2958465" y="0"/>
                </a:cubicBezTo>
                <a:lnTo>
                  <a:pt x="3007043" y="8572"/>
                </a:lnTo>
                <a:cubicBezTo>
                  <a:pt x="3007043" y="8572"/>
                  <a:pt x="3006090" y="13335"/>
                  <a:pt x="3005137" y="21908"/>
                </a:cubicBezTo>
                <a:cubicBezTo>
                  <a:pt x="3003233" y="30480"/>
                  <a:pt x="3001328" y="42862"/>
                  <a:pt x="2998470" y="60008"/>
                </a:cubicBezTo>
                <a:cubicBezTo>
                  <a:pt x="2996565" y="68580"/>
                  <a:pt x="2994660" y="78105"/>
                  <a:pt x="2991803" y="88583"/>
                </a:cubicBezTo>
                <a:cubicBezTo>
                  <a:pt x="2989898" y="94298"/>
                  <a:pt x="2988945" y="99060"/>
                  <a:pt x="2987040" y="105728"/>
                </a:cubicBezTo>
                <a:cubicBezTo>
                  <a:pt x="2985135" y="111442"/>
                  <a:pt x="2983230" y="118110"/>
                  <a:pt x="2980373" y="123825"/>
                </a:cubicBezTo>
                <a:cubicBezTo>
                  <a:pt x="2974658" y="136208"/>
                  <a:pt x="2969895" y="149543"/>
                  <a:pt x="2959418" y="163830"/>
                </a:cubicBezTo>
                <a:cubicBezTo>
                  <a:pt x="2957512" y="167640"/>
                  <a:pt x="2954655" y="171450"/>
                  <a:pt x="2951798" y="174308"/>
                </a:cubicBezTo>
                <a:cubicBezTo>
                  <a:pt x="2948940" y="177165"/>
                  <a:pt x="2947035" y="180023"/>
                  <a:pt x="2944178" y="182880"/>
                </a:cubicBezTo>
                <a:cubicBezTo>
                  <a:pt x="2941320" y="185738"/>
                  <a:pt x="2939415" y="188595"/>
                  <a:pt x="2936558" y="191453"/>
                </a:cubicBezTo>
                <a:cubicBezTo>
                  <a:pt x="2937510" y="190500"/>
                  <a:pt x="2934653" y="193358"/>
                  <a:pt x="2934653" y="193358"/>
                </a:cubicBezTo>
                <a:lnTo>
                  <a:pt x="2933700" y="194310"/>
                </a:lnTo>
                <a:lnTo>
                  <a:pt x="2932748" y="195263"/>
                </a:lnTo>
                <a:lnTo>
                  <a:pt x="2929890" y="197168"/>
                </a:lnTo>
                <a:lnTo>
                  <a:pt x="2926080" y="198120"/>
                </a:lnTo>
                <a:cubicBezTo>
                  <a:pt x="2922270" y="200978"/>
                  <a:pt x="2919412" y="203835"/>
                  <a:pt x="2915603" y="206693"/>
                </a:cubicBezTo>
                <a:cubicBezTo>
                  <a:pt x="2911793" y="209550"/>
                  <a:pt x="2907983" y="211455"/>
                  <a:pt x="2904173" y="214313"/>
                </a:cubicBezTo>
                <a:cubicBezTo>
                  <a:pt x="2896553" y="220028"/>
                  <a:pt x="2887980" y="222885"/>
                  <a:pt x="2878455" y="227648"/>
                </a:cubicBezTo>
                <a:cubicBezTo>
                  <a:pt x="2860358" y="235268"/>
                  <a:pt x="2841308" y="240983"/>
                  <a:pt x="2822258" y="245745"/>
                </a:cubicBezTo>
                <a:cubicBezTo>
                  <a:pt x="2783205" y="255270"/>
                  <a:pt x="2742248" y="258128"/>
                  <a:pt x="2703195" y="269558"/>
                </a:cubicBezTo>
                <a:cubicBezTo>
                  <a:pt x="2693670" y="272415"/>
                  <a:pt x="2684145" y="276225"/>
                  <a:pt x="2674620" y="280035"/>
                </a:cubicBezTo>
                <a:cubicBezTo>
                  <a:pt x="2669858" y="281940"/>
                  <a:pt x="2666048" y="284798"/>
                  <a:pt x="2661285" y="286703"/>
                </a:cubicBezTo>
                <a:cubicBezTo>
                  <a:pt x="2657475" y="289560"/>
                  <a:pt x="2653665" y="291465"/>
                  <a:pt x="2648903" y="294323"/>
                </a:cubicBezTo>
                <a:cubicBezTo>
                  <a:pt x="2645093" y="296228"/>
                  <a:pt x="2640330" y="300990"/>
                  <a:pt x="2635568" y="304800"/>
                </a:cubicBezTo>
                <a:lnTo>
                  <a:pt x="2628900" y="310515"/>
                </a:lnTo>
                <a:cubicBezTo>
                  <a:pt x="2630805" y="308610"/>
                  <a:pt x="2628900" y="310515"/>
                  <a:pt x="2628900" y="310515"/>
                </a:cubicBezTo>
                <a:lnTo>
                  <a:pt x="2627948" y="311468"/>
                </a:lnTo>
                <a:lnTo>
                  <a:pt x="2626995" y="313373"/>
                </a:lnTo>
                <a:lnTo>
                  <a:pt x="2624137" y="316230"/>
                </a:lnTo>
                <a:cubicBezTo>
                  <a:pt x="2616518" y="323850"/>
                  <a:pt x="2610803" y="332423"/>
                  <a:pt x="2606040" y="341948"/>
                </a:cubicBezTo>
                <a:cubicBezTo>
                  <a:pt x="2595562" y="360998"/>
                  <a:pt x="2587943" y="382905"/>
                  <a:pt x="2583180" y="407670"/>
                </a:cubicBezTo>
                <a:cubicBezTo>
                  <a:pt x="2577465" y="431483"/>
                  <a:pt x="2573655" y="458153"/>
                  <a:pt x="2568893" y="484823"/>
                </a:cubicBezTo>
                <a:cubicBezTo>
                  <a:pt x="2563178" y="511493"/>
                  <a:pt x="2556510" y="541020"/>
                  <a:pt x="2541270" y="568643"/>
                </a:cubicBezTo>
                <a:cubicBezTo>
                  <a:pt x="2538412" y="575310"/>
                  <a:pt x="2532698" y="582930"/>
                  <a:pt x="2527935" y="589598"/>
                </a:cubicBezTo>
                <a:cubicBezTo>
                  <a:pt x="2523173" y="597218"/>
                  <a:pt x="2518410" y="601980"/>
                  <a:pt x="2513648" y="606743"/>
                </a:cubicBezTo>
                <a:lnTo>
                  <a:pt x="2509837" y="610553"/>
                </a:lnTo>
                <a:lnTo>
                  <a:pt x="2508885" y="611505"/>
                </a:lnTo>
                <a:cubicBezTo>
                  <a:pt x="2509837" y="610553"/>
                  <a:pt x="2506980" y="613410"/>
                  <a:pt x="2506980" y="613410"/>
                </a:cubicBezTo>
                <a:lnTo>
                  <a:pt x="2505075" y="615315"/>
                </a:lnTo>
                <a:lnTo>
                  <a:pt x="2495550" y="622935"/>
                </a:lnTo>
                <a:cubicBezTo>
                  <a:pt x="2489835" y="628650"/>
                  <a:pt x="2482215" y="632460"/>
                  <a:pt x="2475548" y="637223"/>
                </a:cubicBezTo>
                <a:cubicBezTo>
                  <a:pt x="2447925" y="654368"/>
                  <a:pt x="2416493" y="663893"/>
                  <a:pt x="2386012" y="670560"/>
                </a:cubicBezTo>
                <a:cubicBezTo>
                  <a:pt x="2355533" y="677228"/>
                  <a:pt x="2325053" y="680085"/>
                  <a:pt x="2296478" y="686753"/>
                </a:cubicBezTo>
                <a:cubicBezTo>
                  <a:pt x="2288858" y="688658"/>
                  <a:pt x="2282190" y="689610"/>
                  <a:pt x="2275523" y="692468"/>
                </a:cubicBezTo>
                <a:cubicBezTo>
                  <a:pt x="2271712" y="693420"/>
                  <a:pt x="2268855" y="694373"/>
                  <a:pt x="2265045" y="695325"/>
                </a:cubicBezTo>
                <a:lnTo>
                  <a:pt x="2254568" y="699135"/>
                </a:lnTo>
                <a:cubicBezTo>
                  <a:pt x="2247900" y="701040"/>
                  <a:pt x="2241233" y="704850"/>
                  <a:pt x="2235518" y="707708"/>
                </a:cubicBezTo>
                <a:cubicBezTo>
                  <a:pt x="2228850" y="710565"/>
                  <a:pt x="2224087" y="714375"/>
                  <a:pt x="2218373" y="718185"/>
                </a:cubicBezTo>
                <a:cubicBezTo>
                  <a:pt x="2215515" y="720090"/>
                  <a:pt x="2212658" y="722948"/>
                  <a:pt x="2209800" y="725805"/>
                </a:cubicBezTo>
                <a:lnTo>
                  <a:pt x="2205037" y="729615"/>
                </a:lnTo>
                <a:lnTo>
                  <a:pt x="2203133" y="731520"/>
                </a:lnTo>
                <a:lnTo>
                  <a:pt x="2202180" y="732473"/>
                </a:lnTo>
                <a:cubicBezTo>
                  <a:pt x="2203133" y="731520"/>
                  <a:pt x="2202180" y="732473"/>
                  <a:pt x="2202180" y="732473"/>
                </a:cubicBezTo>
                <a:cubicBezTo>
                  <a:pt x="2197418" y="738188"/>
                  <a:pt x="2192655" y="742950"/>
                  <a:pt x="2188845" y="748665"/>
                </a:cubicBezTo>
                <a:cubicBezTo>
                  <a:pt x="2185035" y="754380"/>
                  <a:pt x="2180273" y="760095"/>
                  <a:pt x="2177415" y="766763"/>
                </a:cubicBezTo>
                <a:lnTo>
                  <a:pt x="2172653" y="776288"/>
                </a:lnTo>
                <a:cubicBezTo>
                  <a:pt x="2170748" y="780098"/>
                  <a:pt x="2169795" y="782955"/>
                  <a:pt x="2168843" y="786765"/>
                </a:cubicBezTo>
                <a:cubicBezTo>
                  <a:pt x="2158365" y="814388"/>
                  <a:pt x="2152650" y="845820"/>
                  <a:pt x="2146935" y="879158"/>
                </a:cubicBezTo>
                <a:cubicBezTo>
                  <a:pt x="2141220" y="911543"/>
                  <a:pt x="2135505" y="946785"/>
                  <a:pt x="2120265" y="980123"/>
                </a:cubicBezTo>
                <a:cubicBezTo>
                  <a:pt x="2115503" y="988695"/>
                  <a:pt x="2112645" y="996315"/>
                  <a:pt x="2106930" y="1004888"/>
                </a:cubicBezTo>
                <a:lnTo>
                  <a:pt x="2098358" y="1017270"/>
                </a:lnTo>
                <a:cubicBezTo>
                  <a:pt x="2095500" y="1021080"/>
                  <a:pt x="2092643" y="1023938"/>
                  <a:pt x="2089785" y="1026795"/>
                </a:cubicBezTo>
                <a:cubicBezTo>
                  <a:pt x="2077402" y="1041083"/>
                  <a:pt x="2062162" y="1052513"/>
                  <a:pt x="2045970" y="1062990"/>
                </a:cubicBezTo>
                <a:cubicBezTo>
                  <a:pt x="2012633" y="1082040"/>
                  <a:pt x="1976437" y="1089660"/>
                  <a:pt x="1942148" y="1096328"/>
                </a:cubicBezTo>
                <a:cubicBezTo>
                  <a:pt x="1907858" y="1102043"/>
                  <a:pt x="1873568" y="1106805"/>
                  <a:pt x="1842135" y="1117283"/>
                </a:cubicBezTo>
                <a:lnTo>
                  <a:pt x="1830705" y="1122045"/>
                </a:lnTo>
                <a:cubicBezTo>
                  <a:pt x="1826895" y="1122998"/>
                  <a:pt x="1823085" y="1124903"/>
                  <a:pt x="1819275" y="1126808"/>
                </a:cubicBezTo>
                <a:lnTo>
                  <a:pt x="1808798" y="1132523"/>
                </a:lnTo>
                <a:cubicBezTo>
                  <a:pt x="1805940" y="1134428"/>
                  <a:pt x="1802130" y="1136333"/>
                  <a:pt x="1799273" y="1138238"/>
                </a:cubicBezTo>
                <a:cubicBezTo>
                  <a:pt x="1793558" y="1141095"/>
                  <a:pt x="1785937" y="1148715"/>
                  <a:pt x="1780223" y="1153478"/>
                </a:cubicBezTo>
                <a:lnTo>
                  <a:pt x="1777365" y="1155383"/>
                </a:lnTo>
                <a:cubicBezTo>
                  <a:pt x="1778318" y="1154430"/>
                  <a:pt x="1777365" y="1155383"/>
                  <a:pt x="1777365" y="1155383"/>
                </a:cubicBezTo>
                <a:lnTo>
                  <a:pt x="1776412" y="1156335"/>
                </a:lnTo>
                <a:lnTo>
                  <a:pt x="1772602" y="1161098"/>
                </a:lnTo>
                <a:cubicBezTo>
                  <a:pt x="1769745" y="1163955"/>
                  <a:pt x="1766887" y="1166813"/>
                  <a:pt x="1764983" y="1169670"/>
                </a:cubicBezTo>
                <a:cubicBezTo>
                  <a:pt x="1746885" y="1195388"/>
                  <a:pt x="1735455" y="1226820"/>
                  <a:pt x="1729740" y="1261110"/>
                </a:cubicBezTo>
                <a:cubicBezTo>
                  <a:pt x="1723073" y="1295400"/>
                  <a:pt x="1719262" y="1330643"/>
                  <a:pt x="1707833" y="1367790"/>
                </a:cubicBezTo>
                <a:cubicBezTo>
                  <a:pt x="1703070" y="1385888"/>
                  <a:pt x="1695450" y="1403985"/>
                  <a:pt x="1685925" y="1421130"/>
                </a:cubicBezTo>
                <a:lnTo>
                  <a:pt x="1677352" y="1434465"/>
                </a:lnTo>
                <a:lnTo>
                  <a:pt x="1672590" y="1441133"/>
                </a:lnTo>
                <a:lnTo>
                  <a:pt x="1667827" y="1445895"/>
                </a:lnTo>
                <a:lnTo>
                  <a:pt x="1659255" y="1456373"/>
                </a:lnTo>
                <a:cubicBezTo>
                  <a:pt x="1658302" y="1457325"/>
                  <a:pt x="1659255" y="1456373"/>
                  <a:pt x="1657350" y="1458278"/>
                </a:cubicBezTo>
                <a:lnTo>
                  <a:pt x="1656398" y="1459230"/>
                </a:lnTo>
                <a:lnTo>
                  <a:pt x="1653540" y="1462088"/>
                </a:lnTo>
                <a:lnTo>
                  <a:pt x="1647825" y="1466850"/>
                </a:lnTo>
                <a:cubicBezTo>
                  <a:pt x="1640205" y="1473518"/>
                  <a:pt x="1631633" y="1479233"/>
                  <a:pt x="1624013" y="1484948"/>
                </a:cubicBezTo>
                <a:cubicBezTo>
                  <a:pt x="1620202" y="1487805"/>
                  <a:pt x="1615440" y="1489710"/>
                  <a:pt x="1610677" y="1491615"/>
                </a:cubicBezTo>
                <a:cubicBezTo>
                  <a:pt x="1605915" y="1493520"/>
                  <a:pt x="1602105" y="1496378"/>
                  <a:pt x="1597343" y="1498283"/>
                </a:cubicBezTo>
                <a:cubicBezTo>
                  <a:pt x="1579245" y="1505903"/>
                  <a:pt x="1561148" y="1510665"/>
                  <a:pt x="1543050" y="1514475"/>
                </a:cubicBezTo>
                <a:cubicBezTo>
                  <a:pt x="1506855" y="1522095"/>
                  <a:pt x="1470660" y="1525905"/>
                  <a:pt x="1438275" y="1534478"/>
                </a:cubicBezTo>
                <a:cubicBezTo>
                  <a:pt x="1422083" y="1539240"/>
                  <a:pt x="1405890" y="1544003"/>
                  <a:pt x="1391602" y="1551623"/>
                </a:cubicBezTo>
                <a:cubicBezTo>
                  <a:pt x="1383983" y="1555433"/>
                  <a:pt x="1378268" y="1559243"/>
                  <a:pt x="1371600" y="1564005"/>
                </a:cubicBezTo>
                <a:cubicBezTo>
                  <a:pt x="1368743" y="1565910"/>
                  <a:pt x="1364933" y="1569720"/>
                  <a:pt x="1361123" y="1572578"/>
                </a:cubicBezTo>
                <a:lnTo>
                  <a:pt x="1356360" y="1577340"/>
                </a:lnTo>
                <a:lnTo>
                  <a:pt x="1353502" y="1579245"/>
                </a:lnTo>
                <a:cubicBezTo>
                  <a:pt x="1352550" y="1580198"/>
                  <a:pt x="1354455" y="1578293"/>
                  <a:pt x="1353502" y="1579245"/>
                </a:cubicBezTo>
                <a:lnTo>
                  <a:pt x="1352550" y="1580198"/>
                </a:lnTo>
                <a:cubicBezTo>
                  <a:pt x="1330643" y="1603058"/>
                  <a:pt x="1317308" y="1633538"/>
                  <a:pt x="1309688" y="1666875"/>
                </a:cubicBezTo>
                <a:cubicBezTo>
                  <a:pt x="1302068" y="1700213"/>
                  <a:pt x="1298258" y="1735455"/>
                  <a:pt x="1289685" y="1771650"/>
                </a:cubicBezTo>
                <a:cubicBezTo>
                  <a:pt x="1285875" y="1789748"/>
                  <a:pt x="1280160" y="1807845"/>
                  <a:pt x="1272540" y="1824990"/>
                </a:cubicBezTo>
                <a:lnTo>
                  <a:pt x="1265873" y="1838325"/>
                </a:lnTo>
                <a:cubicBezTo>
                  <a:pt x="1263968" y="1843088"/>
                  <a:pt x="1262063" y="1846898"/>
                  <a:pt x="1258252" y="1851660"/>
                </a:cubicBezTo>
                <a:lnTo>
                  <a:pt x="1249680" y="1864995"/>
                </a:lnTo>
                <a:cubicBezTo>
                  <a:pt x="1246823" y="1868805"/>
                  <a:pt x="1243965" y="1871663"/>
                  <a:pt x="1241108" y="1875473"/>
                </a:cubicBezTo>
                <a:cubicBezTo>
                  <a:pt x="1228725" y="1890713"/>
                  <a:pt x="1212533" y="1902143"/>
                  <a:pt x="1196340" y="1912620"/>
                </a:cubicBezTo>
                <a:cubicBezTo>
                  <a:pt x="1179195" y="1921193"/>
                  <a:pt x="1162050" y="1929765"/>
                  <a:pt x="1143952" y="1934528"/>
                </a:cubicBezTo>
                <a:cubicBezTo>
                  <a:pt x="1108710" y="1945005"/>
                  <a:pt x="1073468" y="1948815"/>
                  <a:pt x="1041083" y="1955483"/>
                </a:cubicBezTo>
                <a:cubicBezTo>
                  <a:pt x="1024890" y="1958340"/>
                  <a:pt x="1008697" y="1962150"/>
                  <a:pt x="993458" y="1966913"/>
                </a:cubicBezTo>
                <a:cubicBezTo>
                  <a:pt x="985838" y="1969770"/>
                  <a:pt x="979170" y="1972628"/>
                  <a:pt x="971550" y="1975485"/>
                </a:cubicBezTo>
                <a:cubicBezTo>
                  <a:pt x="964883" y="1979295"/>
                  <a:pt x="957263" y="1982153"/>
                  <a:pt x="952500" y="1985963"/>
                </a:cubicBezTo>
                <a:cubicBezTo>
                  <a:pt x="949643" y="1987868"/>
                  <a:pt x="946785" y="1989773"/>
                  <a:pt x="943927" y="1991678"/>
                </a:cubicBezTo>
                <a:lnTo>
                  <a:pt x="934402" y="2000250"/>
                </a:lnTo>
                <a:lnTo>
                  <a:pt x="929640" y="2004060"/>
                </a:lnTo>
                <a:cubicBezTo>
                  <a:pt x="929640" y="2004060"/>
                  <a:pt x="927735" y="2005965"/>
                  <a:pt x="929640" y="2004060"/>
                </a:cubicBezTo>
                <a:lnTo>
                  <a:pt x="928688" y="2005013"/>
                </a:lnTo>
                <a:lnTo>
                  <a:pt x="926783" y="2006918"/>
                </a:lnTo>
                <a:lnTo>
                  <a:pt x="919163" y="2015490"/>
                </a:lnTo>
                <a:cubicBezTo>
                  <a:pt x="914400" y="2021205"/>
                  <a:pt x="910590" y="2027873"/>
                  <a:pt x="906780" y="2033588"/>
                </a:cubicBezTo>
                <a:cubicBezTo>
                  <a:pt x="903922" y="2040255"/>
                  <a:pt x="900113" y="2046923"/>
                  <a:pt x="897255" y="2053590"/>
                </a:cubicBezTo>
                <a:cubicBezTo>
                  <a:pt x="885825" y="2081213"/>
                  <a:pt x="881063" y="2112645"/>
                  <a:pt x="875347" y="2145030"/>
                </a:cubicBezTo>
                <a:cubicBezTo>
                  <a:pt x="869633" y="2177415"/>
                  <a:pt x="864870" y="2209800"/>
                  <a:pt x="851535" y="2242185"/>
                </a:cubicBezTo>
                <a:cubicBezTo>
                  <a:pt x="848677" y="2250758"/>
                  <a:pt x="844868" y="2258378"/>
                  <a:pt x="841058" y="2265998"/>
                </a:cubicBezTo>
                <a:cubicBezTo>
                  <a:pt x="839152" y="2269808"/>
                  <a:pt x="836295" y="2273618"/>
                  <a:pt x="834390" y="2277428"/>
                </a:cubicBezTo>
                <a:lnTo>
                  <a:pt x="826770" y="2288858"/>
                </a:lnTo>
                <a:cubicBezTo>
                  <a:pt x="823913" y="2292668"/>
                  <a:pt x="822008" y="2294573"/>
                  <a:pt x="819150" y="2298383"/>
                </a:cubicBezTo>
                <a:lnTo>
                  <a:pt x="815340" y="2303145"/>
                </a:lnTo>
                <a:lnTo>
                  <a:pt x="813435" y="2305050"/>
                </a:lnTo>
                <a:lnTo>
                  <a:pt x="812483" y="2306003"/>
                </a:lnTo>
                <a:cubicBezTo>
                  <a:pt x="811530" y="2306955"/>
                  <a:pt x="812483" y="2306003"/>
                  <a:pt x="810577" y="2307908"/>
                </a:cubicBezTo>
                <a:cubicBezTo>
                  <a:pt x="803910" y="2313623"/>
                  <a:pt x="797243" y="2319338"/>
                  <a:pt x="790575" y="2325053"/>
                </a:cubicBezTo>
                <a:cubicBezTo>
                  <a:pt x="776288" y="2335530"/>
                  <a:pt x="761047" y="2344103"/>
                  <a:pt x="745808" y="2349818"/>
                </a:cubicBezTo>
                <a:lnTo>
                  <a:pt x="734377" y="2354580"/>
                </a:lnTo>
                <a:cubicBezTo>
                  <a:pt x="730568" y="2356485"/>
                  <a:pt x="726758" y="2356485"/>
                  <a:pt x="722947" y="2358390"/>
                </a:cubicBezTo>
                <a:lnTo>
                  <a:pt x="711518" y="2362200"/>
                </a:lnTo>
                <a:lnTo>
                  <a:pt x="700088" y="2365058"/>
                </a:lnTo>
                <a:cubicBezTo>
                  <a:pt x="669608" y="2372678"/>
                  <a:pt x="640080" y="2376488"/>
                  <a:pt x="612458" y="2382203"/>
                </a:cubicBezTo>
                <a:cubicBezTo>
                  <a:pt x="584835" y="2387918"/>
                  <a:pt x="559118" y="2395538"/>
                  <a:pt x="538163" y="2407920"/>
                </a:cubicBezTo>
                <a:cubicBezTo>
                  <a:pt x="533400" y="2410778"/>
                  <a:pt x="528638" y="2413635"/>
                  <a:pt x="523875" y="2417445"/>
                </a:cubicBezTo>
                <a:cubicBezTo>
                  <a:pt x="519113" y="2421255"/>
                  <a:pt x="513397" y="2426018"/>
                  <a:pt x="508635" y="2430780"/>
                </a:cubicBezTo>
                <a:cubicBezTo>
                  <a:pt x="504825" y="2434590"/>
                  <a:pt x="501015" y="2439353"/>
                  <a:pt x="498158" y="2443163"/>
                </a:cubicBezTo>
                <a:cubicBezTo>
                  <a:pt x="494347" y="2447925"/>
                  <a:pt x="491490" y="2452688"/>
                  <a:pt x="488633" y="2457450"/>
                </a:cubicBezTo>
                <a:cubicBezTo>
                  <a:pt x="476250" y="2477453"/>
                  <a:pt x="469583" y="2501265"/>
                  <a:pt x="464820" y="2525078"/>
                </a:cubicBezTo>
                <a:cubicBezTo>
                  <a:pt x="460058" y="2548890"/>
                  <a:pt x="456247" y="2573655"/>
                  <a:pt x="451485" y="2598420"/>
                </a:cubicBezTo>
                <a:cubicBezTo>
                  <a:pt x="446722" y="2623185"/>
                  <a:pt x="441008" y="2647950"/>
                  <a:pt x="431483" y="2672715"/>
                </a:cubicBezTo>
                <a:cubicBezTo>
                  <a:pt x="429578" y="2678430"/>
                  <a:pt x="425767" y="2684145"/>
                  <a:pt x="422910" y="2689860"/>
                </a:cubicBezTo>
                <a:cubicBezTo>
                  <a:pt x="420053" y="2695575"/>
                  <a:pt x="416242" y="2701290"/>
                  <a:pt x="412432" y="2707005"/>
                </a:cubicBezTo>
                <a:cubicBezTo>
                  <a:pt x="408622" y="2712720"/>
                  <a:pt x="404813" y="2718435"/>
                  <a:pt x="401003" y="2722245"/>
                </a:cubicBezTo>
                <a:lnTo>
                  <a:pt x="395288" y="2728913"/>
                </a:lnTo>
                <a:lnTo>
                  <a:pt x="392430" y="2731770"/>
                </a:lnTo>
                <a:lnTo>
                  <a:pt x="391478" y="2733675"/>
                </a:lnTo>
                <a:cubicBezTo>
                  <a:pt x="392430" y="2732723"/>
                  <a:pt x="389572" y="2735580"/>
                  <a:pt x="389572" y="2735580"/>
                </a:cubicBezTo>
                <a:lnTo>
                  <a:pt x="388620" y="2736533"/>
                </a:lnTo>
                <a:cubicBezTo>
                  <a:pt x="370522" y="2754630"/>
                  <a:pt x="349567" y="2767013"/>
                  <a:pt x="328613" y="2776538"/>
                </a:cubicBezTo>
                <a:cubicBezTo>
                  <a:pt x="307657" y="2786063"/>
                  <a:pt x="286703" y="2790825"/>
                  <a:pt x="267653" y="2795588"/>
                </a:cubicBezTo>
                <a:cubicBezTo>
                  <a:pt x="228600" y="2803208"/>
                  <a:pt x="195263" y="2807970"/>
                  <a:pt x="166688" y="2815590"/>
                </a:cubicBezTo>
                <a:cubicBezTo>
                  <a:pt x="160020" y="2817495"/>
                  <a:pt x="153352" y="2819400"/>
                  <a:pt x="146685" y="2821305"/>
                </a:cubicBezTo>
                <a:cubicBezTo>
                  <a:pt x="140970" y="2824163"/>
                  <a:pt x="134302" y="2826068"/>
                  <a:pt x="128588" y="2828925"/>
                </a:cubicBezTo>
                <a:cubicBezTo>
                  <a:pt x="123825" y="2831783"/>
                  <a:pt x="117157" y="2834640"/>
                  <a:pt x="113347" y="2837498"/>
                </a:cubicBezTo>
                <a:cubicBezTo>
                  <a:pt x="109538" y="2840355"/>
                  <a:pt x="105727" y="2842260"/>
                  <a:pt x="100965" y="2846070"/>
                </a:cubicBezTo>
                <a:cubicBezTo>
                  <a:pt x="96202" y="2849880"/>
                  <a:pt x="92392" y="2853690"/>
                  <a:pt x="87630" y="2857500"/>
                </a:cubicBezTo>
                <a:lnTo>
                  <a:pt x="85725" y="2858453"/>
                </a:lnTo>
                <a:cubicBezTo>
                  <a:pt x="85725" y="2858453"/>
                  <a:pt x="83820" y="2859405"/>
                  <a:pt x="86677" y="2857500"/>
                </a:cubicBezTo>
                <a:lnTo>
                  <a:pt x="86677" y="2857500"/>
                </a:lnTo>
                <a:lnTo>
                  <a:pt x="85725" y="2858453"/>
                </a:lnTo>
                <a:lnTo>
                  <a:pt x="83820" y="2861310"/>
                </a:lnTo>
                <a:cubicBezTo>
                  <a:pt x="81915" y="2863215"/>
                  <a:pt x="80963" y="2865120"/>
                  <a:pt x="80010" y="2866073"/>
                </a:cubicBezTo>
                <a:cubicBezTo>
                  <a:pt x="74295" y="2872740"/>
                  <a:pt x="70485" y="2879408"/>
                  <a:pt x="66675" y="2885123"/>
                </a:cubicBezTo>
                <a:cubicBezTo>
                  <a:pt x="64770" y="2887980"/>
                  <a:pt x="62865" y="2890838"/>
                  <a:pt x="61913" y="2893695"/>
                </a:cubicBezTo>
                <a:cubicBezTo>
                  <a:pt x="60960" y="2896553"/>
                  <a:pt x="59055" y="2899410"/>
                  <a:pt x="58102" y="2901315"/>
                </a:cubicBezTo>
                <a:cubicBezTo>
                  <a:pt x="56197" y="2905125"/>
                  <a:pt x="54292" y="2910840"/>
                  <a:pt x="52388" y="2915603"/>
                </a:cubicBezTo>
                <a:cubicBezTo>
                  <a:pt x="49530" y="2924175"/>
                  <a:pt x="48577" y="2927985"/>
                  <a:pt x="48577" y="2927985"/>
                </a:cubicBezTo>
                <a:lnTo>
                  <a:pt x="0" y="2912745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93F7F4-FB87-44DD-A5B3-7E9A05899718}"/>
              </a:ext>
            </a:extLst>
          </p:cNvPr>
          <p:cNvSpPr/>
          <p:nvPr userDrawn="1"/>
        </p:nvSpPr>
        <p:spPr>
          <a:xfrm>
            <a:off x="7483187" y="10959"/>
            <a:ext cx="6861425" cy="6775959"/>
          </a:xfrm>
          <a:custGeom>
            <a:avLst/>
            <a:gdLst>
              <a:gd name="connsiteX0" fmla="*/ 0 w 2982277"/>
              <a:gd name="connsiteY0" fmla="*/ 2929890 h 2945130"/>
              <a:gd name="connsiteX1" fmla="*/ 3810 w 2982277"/>
              <a:gd name="connsiteY1" fmla="*/ 2917508 h 2945130"/>
              <a:gd name="connsiteX2" fmla="*/ 7620 w 2982277"/>
              <a:gd name="connsiteY2" fmla="*/ 2903220 h 2945130"/>
              <a:gd name="connsiteX3" fmla="*/ 12382 w 2982277"/>
              <a:gd name="connsiteY3" fmla="*/ 2882265 h 2945130"/>
              <a:gd name="connsiteX4" fmla="*/ 23813 w 2982277"/>
              <a:gd name="connsiteY4" fmla="*/ 2821305 h 2945130"/>
              <a:gd name="connsiteX5" fmla="*/ 51435 w 2982277"/>
              <a:gd name="connsiteY5" fmla="*/ 2735580 h 2945130"/>
              <a:gd name="connsiteX6" fmla="*/ 84772 w 2982277"/>
              <a:gd name="connsiteY6" fmla="*/ 2689860 h 2945130"/>
              <a:gd name="connsiteX7" fmla="*/ 85725 w 2982277"/>
              <a:gd name="connsiteY7" fmla="*/ 2688908 h 2945130"/>
              <a:gd name="connsiteX8" fmla="*/ 87630 w 2982277"/>
              <a:gd name="connsiteY8" fmla="*/ 2687003 h 2945130"/>
              <a:gd name="connsiteX9" fmla="*/ 88582 w 2982277"/>
              <a:gd name="connsiteY9" fmla="*/ 2686050 h 2945130"/>
              <a:gd name="connsiteX10" fmla="*/ 91440 w 2982277"/>
              <a:gd name="connsiteY10" fmla="*/ 2684145 h 2945130"/>
              <a:gd name="connsiteX11" fmla="*/ 96203 w 2982277"/>
              <a:gd name="connsiteY11" fmla="*/ 2679383 h 2945130"/>
              <a:gd name="connsiteX12" fmla="*/ 100965 w 2982277"/>
              <a:gd name="connsiteY12" fmla="*/ 2674620 h 2945130"/>
              <a:gd name="connsiteX13" fmla="*/ 103822 w 2982277"/>
              <a:gd name="connsiteY13" fmla="*/ 2672715 h 2945130"/>
              <a:gd name="connsiteX14" fmla="*/ 107632 w 2982277"/>
              <a:gd name="connsiteY14" fmla="*/ 2670810 h 2945130"/>
              <a:gd name="connsiteX15" fmla="*/ 136208 w 2982277"/>
              <a:gd name="connsiteY15" fmla="*/ 2653665 h 2945130"/>
              <a:gd name="connsiteX16" fmla="*/ 260033 w 2982277"/>
              <a:gd name="connsiteY16" fmla="*/ 2619375 h 2945130"/>
              <a:gd name="connsiteX17" fmla="*/ 379095 w 2982277"/>
              <a:gd name="connsiteY17" fmla="*/ 2576513 h 2945130"/>
              <a:gd name="connsiteX18" fmla="*/ 384810 w 2982277"/>
              <a:gd name="connsiteY18" fmla="*/ 2571750 h 2945130"/>
              <a:gd name="connsiteX19" fmla="*/ 387668 w 2982277"/>
              <a:gd name="connsiteY19" fmla="*/ 2568893 h 2945130"/>
              <a:gd name="connsiteX20" fmla="*/ 389572 w 2982277"/>
              <a:gd name="connsiteY20" fmla="*/ 2567940 h 2945130"/>
              <a:gd name="connsiteX21" fmla="*/ 390525 w 2982277"/>
              <a:gd name="connsiteY21" fmla="*/ 2566988 h 2945130"/>
              <a:gd name="connsiteX22" fmla="*/ 390525 w 2982277"/>
              <a:gd name="connsiteY22" fmla="*/ 2566988 h 2945130"/>
              <a:gd name="connsiteX23" fmla="*/ 402908 w 2982277"/>
              <a:gd name="connsiteY23" fmla="*/ 2552700 h 2945130"/>
              <a:gd name="connsiteX24" fmla="*/ 411480 w 2982277"/>
              <a:gd name="connsiteY24" fmla="*/ 2540318 h 2945130"/>
              <a:gd name="connsiteX25" fmla="*/ 419100 w 2982277"/>
              <a:gd name="connsiteY25" fmla="*/ 2526030 h 2945130"/>
              <a:gd name="connsiteX26" fmla="*/ 441008 w 2982277"/>
              <a:gd name="connsiteY26" fmla="*/ 2455545 h 2945130"/>
              <a:gd name="connsiteX27" fmla="*/ 457200 w 2982277"/>
              <a:gd name="connsiteY27" fmla="*/ 2373630 h 2945130"/>
              <a:gd name="connsiteX28" fmla="*/ 493395 w 2982277"/>
              <a:gd name="connsiteY28" fmla="*/ 2288858 h 2945130"/>
              <a:gd name="connsiteX29" fmla="*/ 508635 w 2982277"/>
              <a:gd name="connsiteY29" fmla="*/ 2269808 h 2945130"/>
              <a:gd name="connsiteX30" fmla="*/ 512445 w 2982277"/>
              <a:gd name="connsiteY30" fmla="*/ 2265045 h 2945130"/>
              <a:gd name="connsiteX31" fmla="*/ 514350 w 2982277"/>
              <a:gd name="connsiteY31" fmla="*/ 2263140 h 2945130"/>
              <a:gd name="connsiteX32" fmla="*/ 515303 w 2982277"/>
              <a:gd name="connsiteY32" fmla="*/ 2262188 h 2945130"/>
              <a:gd name="connsiteX33" fmla="*/ 517208 w 2982277"/>
              <a:gd name="connsiteY33" fmla="*/ 2260283 h 2945130"/>
              <a:gd name="connsiteX34" fmla="*/ 525780 w 2982277"/>
              <a:gd name="connsiteY34" fmla="*/ 2252663 h 2945130"/>
              <a:gd name="connsiteX35" fmla="*/ 529590 w 2982277"/>
              <a:gd name="connsiteY35" fmla="*/ 2248853 h 2945130"/>
              <a:gd name="connsiteX36" fmla="*/ 535305 w 2982277"/>
              <a:gd name="connsiteY36" fmla="*/ 2245043 h 2945130"/>
              <a:gd name="connsiteX37" fmla="*/ 545783 w 2982277"/>
              <a:gd name="connsiteY37" fmla="*/ 2237423 h 2945130"/>
              <a:gd name="connsiteX38" fmla="*/ 567690 w 2982277"/>
              <a:gd name="connsiteY38" fmla="*/ 2225993 h 2945130"/>
              <a:gd name="connsiteX39" fmla="*/ 660083 w 2982277"/>
              <a:gd name="connsiteY39" fmla="*/ 2200275 h 2945130"/>
              <a:gd name="connsiteX40" fmla="*/ 748665 w 2982277"/>
              <a:gd name="connsiteY40" fmla="*/ 2181225 h 2945130"/>
              <a:gd name="connsiteX41" fmla="*/ 821055 w 2982277"/>
              <a:gd name="connsiteY41" fmla="*/ 2136458 h 2945130"/>
              <a:gd name="connsiteX42" fmla="*/ 828675 w 2982277"/>
              <a:gd name="connsiteY42" fmla="*/ 2126933 h 2945130"/>
              <a:gd name="connsiteX43" fmla="*/ 834390 w 2982277"/>
              <a:gd name="connsiteY43" fmla="*/ 2118360 h 2945130"/>
              <a:gd name="connsiteX44" fmla="*/ 844868 w 2982277"/>
              <a:gd name="connsiteY44" fmla="*/ 2099310 h 2945130"/>
              <a:gd name="connsiteX45" fmla="*/ 853440 w 2982277"/>
              <a:gd name="connsiteY45" fmla="*/ 2078355 h 2945130"/>
              <a:gd name="connsiteX46" fmla="*/ 860108 w 2982277"/>
              <a:gd name="connsiteY46" fmla="*/ 2056448 h 2945130"/>
              <a:gd name="connsiteX47" fmla="*/ 880110 w 2982277"/>
              <a:gd name="connsiteY47" fmla="*/ 1959293 h 2945130"/>
              <a:gd name="connsiteX48" fmla="*/ 922020 w 2982277"/>
              <a:gd name="connsiteY48" fmla="*/ 1859280 h 2945130"/>
              <a:gd name="connsiteX49" fmla="*/ 931545 w 2982277"/>
              <a:gd name="connsiteY49" fmla="*/ 1848803 h 2945130"/>
              <a:gd name="connsiteX50" fmla="*/ 936308 w 2982277"/>
              <a:gd name="connsiteY50" fmla="*/ 1843088 h 2945130"/>
              <a:gd name="connsiteX51" fmla="*/ 938213 w 2982277"/>
              <a:gd name="connsiteY51" fmla="*/ 1840230 h 2945130"/>
              <a:gd name="connsiteX52" fmla="*/ 941070 w 2982277"/>
              <a:gd name="connsiteY52" fmla="*/ 1837373 h 2945130"/>
              <a:gd name="connsiteX53" fmla="*/ 950595 w 2982277"/>
              <a:gd name="connsiteY53" fmla="*/ 1828800 h 2945130"/>
              <a:gd name="connsiteX54" fmla="*/ 955358 w 2982277"/>
              <a:gd name="connsiteY54" fmla="*/ 1824990 h 2945130"/>
              <a:gd name="connsiteX55" fmla="*/ 961073 w 2982277"/>
              <a:gd name="connsiteY55" fmla="*/ 1821180 h 2945130"/>
              <a:gd name="connsiteX56" fmla="*/ 973455 w 2982277"/>
              <a:gd name="connsiteY56" fmla="*/ 1812608 h 2945130"/>
              <a:gd name="connsiteX57" fmla="*/ 985838 w 2982277"/>
              <a:gd name="connsiteY57" fmla="*/ 1805940 h 2945130"/>
              <a:gd name="connsiteX58" fmla="*/ 1011555 w 2982277"/>
              <a:gd name="connsiteY58" fmla="*/ 1795463 h 2945130"/>
              <a:gd name="connsiteX59" fmla="*/ 1116330 w 2982277"/>
              <a:gd name="connsiteY59" fmla="*/ 1771650 h 2945130"/>
              <a:gd name="connsiteX60" fmla="*/ 1210628 w 2982277"/>
              <a:gd name="connsiteY60" fmla="*/ 1741170 h 2945130"/>
              <a:gd name="connsiteX61" fmla="*/ 1272540 w 2982277"/>
              <a:gd name="connsiteY61" fmla="*/ 1670685 h 2945130"/>
              <a:gd name="connsiteX62" fmla="*/ 1298258 w 2982277"/>
              <a:gd name="connsiteY62" fmla="*/ 1570673 h 2945130"/>
              <a:gd name="connsiteX63" fmla="*/ 1329690 w 2982277"/>
              <a:gd name="connsiteY63" fmla="*/ 1463993 h 2945130"/>
              <a:gd name="connsiteX64" fmla="*/ 1336358 w 2982277"/>
              <a:gd name="connsiteY64" fmla="*/ 1451610 h 2945130"/>
              <a:gd name="connsiteX65" fmla="*/ 1343978 w 2982277"/>
              <a:gd name="connsiteY65" fmla="*/ 1439228 h 2945130"/>
              <a:gd name="connsiteX66" fmla="*/ 1353503 w 2982277"/>
              <a:gd name="connsiteY66" fmla="*/ 1427798 h 2945130"/>
              <a:gd name="connsiteX67" fmla="*/ 1358265 w 2982277"/>
              <a:gd name="connsiteY67" fmla="*/ 1422083 h 2945130"/>
              <a:gd name="connsiteX68" fmla="*/ 1361123 w 2982277"/>
              <a:gd name="connsiteY68" fmla="*/ 1419225 h 2945130"/>
              <a:gd name="connsiteX69" fmla="*/ 1362075 w 2982277"/>
              <a:gd name="connsiteY69" fmla="*/ 1418273 h 2945130"/>
              <a:gd name="connsiteX70" fmla="*/ 1363980 w 2982277"/>
              <a:gd name="connsiteY70" fmla="*/ 1416368 h 2945130"/>
              <a:gd name="connsiteX71" fmla="*/ 1374458 w 2982277"/>
              <a:gd name="connsiteY71" fmla="*/ 1407795 h 2945130"/>
              <a:gd name="connsiteX72" fmla="*/ 1379220 w 2982277"/>
              <a:gd name="connsiteY72" fmla="*/ 1403033 h 2945130"/>
              <a:gd name="connsiteX73" fmla="*/ 1385888 w 2982277"/>
              <a:gd name="connsiteY73" fmla="*/ 1398270 h 2945130"/>
              <a:gd name="connsiteX74" fmla="*/ 1398270 w 2982277"/>
              <a:gd name="connsiteY74" fmla="*/ 1389698 h 2945130"/>
              <a:gd name="connsiteX75" fmla="*/ 1411605 w 2982277"/>
              <a:gd name="connsiteY75" fmla="*/ 1383030 h 2945130"/>
              <a:gd name="connsiteX76" fmla="*/ 1519238 w 2982277"/>
              <a:gd name="connsiteY76" fmla="*/ 1352550 h 2945130"/>
              <a:gd name="connsiteX77" fmla="*/ 1619250 w 2982277"/>
              <a:gd name="connsiteY77" fmla="*/ 1326833 h 2945130"/>
              <a:gd name="connsiteX78" fmla="*/ 1629728 w 2982277"/>
              <a:gd name="connsiteY78" fmla="*/ 1321118 h 2945130"/>
              <a:gd name="connsiteX79" fmla="*/ 1635443 w 2982277"/>
              <a:gd name="connsiteY79" fmla="*/ 1318260 h 2945130"/>
              <a:gd name="connsiteX80" fmla="*/ 1640205 w 2982277"/>
              <a:gd name="connsiteY80" fmla="*/ 1314450 h 2945130"/>
              <a:gd name="connsiteX81" fmla="*/ 1650683 w 2982277"/>
              <a:gd name="connsiteY81" fmla="*/ 1307783 h 2945130"/>
              <a:gd name="connsiteX82" fmla="*/ 1660208 w 2982277"/>
              <a:gd name="connsiteY82" fmla="*/ 1300163 h 2945130"/>
              <a:gd name="connsiteX83" fmla="*/ 1664970 w 2982277"/>
              <a:gd name="connsiteY83" fmla="*/ 1296353 h 2945130"/>
              <a:gd name="connsiteX84" fmla="*/ 1665923 w 2982277"/>
              <a:gd name="connsiteY84" fmla="*/ 1295400 h 2945130"/>
              <a:gd name="connsiteX85" fmla="*/ 1665923 w 2982277"/>
              <a:gd name="connsiteY85" fmla="*/ 1295400 h 2945130"/>
              <a:gd name="connsiteX86" fmla="*/ 1667828 w 2982277"/>
              <a:gd name="connsiteY86" fmla="*/ 1292543 h 2945130"/>
              <a:gd name="connsiteX87" fmla="*/ 1676400 w 2982277"/>
              <a:gd name="connsiteY87" fmla="*/ 1282065 h 2945130"/>
              <a:gd name="connsiteX88" fmla="*/ 1683068 w 2982277"/>
              <a:gd name="connsiteY88" fmla="*/ 1272540 h 2945130"/>
              <a:gd name="connsiteX89" fmla="*/ 1688783 w 2982277"/>
              <a:gd name="connsiteY89" fmla="*/ 1263015 h 2945130"/>
              <a:gd name="connsiteX90" fmla="*/ 1718310 w 2982277"/>
              <a:gd name="connsiteY90" fmla="*/ 1166813 h 2945130"/>
              <a:gd name="connsiteX91" fmla="*/ 1728788 w 2982277"/>
              <a:gd name="connsiteY91" fmla="*/ 1114425 h 2945130"/>
              <a:gd name="connsiteX92" fmla="*/ 1744028 w 2982277"/>
              <a:gd name="connsiteY92" fmla="*/ 1062038 h 2945130"/>
              <a:gd name="connsiteX93" fmla="*/ 1748790 w 2982277"/>
              <a:gd name="connsiteY93" fmla="*/ 1048703 h 2945130"/>
              <a:gd name="connsiteX94" fmla="*/ 1755458 w 2982277"/>
              <a:gd name="connsiteY94" fmla="*/ 1036320 h 2945130"/>
              <a:gd name="connsiteX95" fmla="*/ 1770698 w 2982277"/>
              <a:gd name="connsiteY95" fmla="*/ 1012508 h 2945130"/>
              <a:gd name="connsiteX96" fmla="*/ 1780223 w 2982277"/>
              <a:gd name="connsiteY96" fmla="*/ 1002030 h 2945130"/>
              <a:gd name="connsiteX97" fmla="*/ 1784985 w 2982277"/>
              <a:gd name="connsiteY97" fmla="*/ 996315 h 2945130"/>
              <a:gd name="connsiteX98" fmla="*/ 1786890 w 2982277"/>
              <a:gd name="connsiteY98" fmla="*/ 993458 h 2945130"/>
              <a:gd name="connsiteX99" fmla="*/ 1788795 w 2982277"/>
              <a:gd name="connsiteY99" fmla="*/ 991553 h 2945130"/>
              <a:gd name="connsiteX100" fmla="*/ 1789748 w 2982277"/>
              <a:gd name="connsiteY100" fmla="*/ 990600 h 2945130"/>
              <a:gd name="connsiteX101" fmla="*/ 1799273 w 2982277"/>
              <a:gd name="connsiteY101" fmla="*/ 982028 h 2945130"/>
              <a:gd name="connsiteX102" fmla="*/ 1804035 w 2982277"/>
              <a:gd name="connsiteY102" fmla="*/ 978218 h 2945130"/>
              <a:gd name="connsiteX103" fmla="*/ 1809750 w 2982277"/>
              <a:gd name="connsiteY103" fmla="*/ 974408 h 2945130"/>
              <a:gd name="connsiteX104" fmla="*/ 1911668 w 2982277"/>
              <a:gd name="connsiteY104" fmla="*/ 935355 h 2945130"/>
              <a:gd name="connsiteX105" fmla="*/ 2009775 w 2982277"/>
              <a:gd name="connsiteY105" fmla="*/ 914400 h 2945130"/>
              <a:gd name="connsiteX106" fmla="*/ 2031683 w 2982277"/>
              <a:gd name="connsiteY106" fmla="*/ 906780 h 2945130"/>
              <a:gd name="connsiteX107" fmla="*/ 2042160 w 2982277"/>
              <a:gd name="connsiteY107" fmla="*/ 902018 h 2945130"/>
              <a:gd name="connsiteX108" fmla="*/ 2052637 w 2982277"/>
              <a:gd name="connsiteY108" fmla="*/ 896303 h 2945130"/>
              <a:gd name="connsiteX109" fmla="*/ 2057400 w 2982277"/>
              <a:gd name="connsiteY109" fmla="*/ 893445 h 2945130"/>
              <a:gd name="connsiteX110" fmla="*/ 2062162 w 2982277"/>
              <a:gd name="connsiteY110" fmla="*/ 890588 h 2945130"/>
              <a:gd name="connsiteX111" fmla="*/ 2071687 w 2982277"/>
              <a:gd name="connsiteY111" fmla="*/ 883920 h 2945130"/>
              <a:gd name="connsiteX112" fmla="*/ 2080260 w 2982277"/>
              <a:gd name="connsiteY112" fmla="*/ 876300 h 2945130"/>
              <a:gd name="connsiteX113" fmla="*/ 2084070 w 2982277"/>
              <a:gd name="connsiteY113" fmla="*/ 872490 h 2945130"/>
              <a:gd name="connsiteX114" fmla="*/ 2085975 w 2982277"/>
              <a:gd name="connsiteY114" fmla="*/ 870585 h 2945130"/>
              <a:gd name="connsiteX115" fmla="*/ 2085975 w 2982277"/>
              <a:gd name="connsiteY115" fmla="*/ 870585 h 2945130"/>
              <a:gd name="connsiteX116" fmla="*/ 2086928 w 2982277"/>
              <a:gd name="connsiteY116" fmla="*/ 869633 h 2945130"/>
              <a:gd name="connsiteX117" fmla="*/ 2095500 w 2982277"/>
              <a:gd name="connsiteY117" fmla="*/ 860108 h 2945130"/>
              <a:gd name="connsiteX118" fmla="*/ 2102168 w 2982277"/>
              <a:gd name="connsiteY118" fmla="*/ 850583 h 2945130"/>
              <a:gd name="connsiteX119" fmla="*/ 2112645 w 2982277"/>
              <a:gd name="connsiteY119" fmla="*/ 832485 h 2945130"/>
              <a:gd name="connsiteX120" fmla="*/ 2117408 w 2982277"/>
              <a:gd name="connsiteY120" fmla="*/ 822960 h 2945130"/>
              <a:gd name="connsiteX121" fmla="*/ 2121218 w 2982277"/>
              <a:gd name="connsiteY121" fmla="*/ 812483 h 2945130"/>
              <a:gd name="connsiteX122" fmla="*/ 2128838 w 2982277"/>
              <a:gd name="connsiteY122" fmla="*/ 790575 h 2945130"/>
              <a:gd name="connsiteX123" fmla="*/ 2147888 w 2982277"/>
              <a:gd name="connsiteY123" fmla="*/ 698183 h 2945130"/>
              <a:gd name="connsiteX124" fmla="*/ 2179320 w 2982277"/>
              <a:gd name="connsiteY124" fmla="*/ 604838 h 2945130"/>
              <a:gd name="connsiteX125" fmla="*/ 2193608 w 2982277"/>
              <a:gd name="connsiteY125" fmla="*/ 583883 h 2945130"/>
              <a:gd name="connsiteX126" fmla="*/ 2202180 w 2982277"/>
              <a:gd name="connsiteY126" fmla="*/ 574358 h 2945130"/>
              <a:gd name="connsiteX127" fmla="*/ 2205990 w 2982277"/>
              <a:gd name="connsiteY127" fmla="*/ 569595 h 2945130"/>
              <a:gd name="connsiteX128" fmla="*/ 2206943 w 2982277"/>
              <a:gd name="connsiteY128" fmla="*/ 568643 h 2945130"/>
              <a:gd name="connsiteX129" fmla="*/ 2208848 w 2982277"/>
              <a:gd name="connsiteY129" fmla="*/ 566738 h 2945130"/>
              <a:gd name="connsiteX130" fmla="*/ 2210753 w 2982277"/>
              <a:gd name="connsiteY130" fmla="*/ 564833 h 2945130"/>
              <a:gd name="connsiteX131" fmla="*/ 2219325 w 2982277"/>
              <a:gd name="connsiteY131" fmla="*/ 557213 h 2945130"/>
              <a:gd name="connsiteX132" fmla="*/ 2228850 w 2982277"/>
              <a:gd name="connsiteY132" fmla="*/ 549593 h 2945130"/>
              <a:gd name="connsiteX133" fmla="*/ 2250758 w 2982277"/>
              <a:gd name="connsiteY133" fmla="*/ 536258 h 2945130"/>
              <a:gd name="connsiteX134" fmla="*/ 2339340 w 2982277"/>
              <a:gd name="connsiteY134" fmla="*/ 506730 h 2945130"/>
              <a:gd name="connsiteX135" fmla="*/ 2422208 w 2982277"/>
              <a:gd name="connsiteY135" fmla="*/ 489585 h 2945130"/>
              <a:gd name="connsiteX136" fmla="*/ 2490788 w 2982277"/>
              <a:gd name="connsiteY136" fmla="*/ 460058 h 2945130"/>
              <a:gd name="connsiteX137" fmla="*/ 2504123 w 2982277"/>
              <a:gd name="connsiteY137" fmla="*/ 448628 h 2945130"/>
              <a:gd name="connsiteX138" fmla="*/ 2506980 w 2982277"/>
              <a:gd name="connsiteY138" fmla="*/ 445770 h 2945130"/>
              <a:gd name="connsiteX139" fmla="*/ 2507933 w 2982277"/>
              <a:gd name="connsiteY139" fmla="*/ 444818 h 2945130"/>
              <a:gd name="connsiteX140" fmla="*/ 2507933 w 2982277"/>
              <a:gd name="connsiteY140" fmla="*/ 444818 h 2945130"/>
              <a:gd name="connsiteX141" fmla="*/ 2509838 w 2982277"/>
              <a:gd name="connsiteY141" fmla="*/ 442913 h 2945130"/>
              <a:gd name="connsiteX142" fmla="*/ 2516505 w 2982277"/>
              <a:gd name="connsiteY142" fmla="*/ 435293 h 2945130"/>
              <a:gd name="connsiteX143" fmla="*/ 2522220 w 2982277"/>
              <a:gd name="connsiteY143" fmla="*/ 427673 h 2945130"/>
              <a:gd name="connsiteX144" fmla="*/ 2526983 w 2982277"/>
              <a:gd name="connsiteY144" fmla="*/ 421005 h 2945130"/>
              <a:gd name="connsiteX145" fmla="*/ 2531745 w 2982277"/>
              <a:gd name="connsiteY145" fmla="*/ 414338 h 2945130"/>
              <a:gd name="connsiteX146" fmla="*/ 2535555 w 2982277"/>
              <a:gd name="connsiteY146" fmla="*/ 406718 h 2945130"/>
              <a:gd name="connsiteX147" fmla="*/ 2557463 w 2982277"/>
              <a:gd name="connsiteY147" fmla="*/ 340043 h 2945130"/>
              <a:gd name="connsiteX148" fmla="*/ 2590800 w 2982277"/>
              <a:gd name="connsiteY148" fmla="*/ 200978 h 2945130"/>
              <a:gd name="connsiteX149" fmla="*/ 2628900 w 2982277"/>
              <a:gd name="connsiteY149" fmla="*/ 142875 h 2945130"/>
              <a:gd name="connsiteX150" fmla="*/ 2629853 w 2982277"/>
              <a:gd name="connsiteY150" fmla="*/ 140970 h 2945130"/>
              <a:gd name="connsiteX151" fmla="*/ 2631758 w 2982277"/>
              <a:gd name="connsiteY151" fmla="*/ 139065 h 2945130"/>
              <a:gd name="connsiteX152" fmla="*/ 2634615 w 2982277"/>
              <a:gd name="connsiteY152" fmla="*/ 136208 h 2945130"/>
              <a:gd name="connsiteX153" fmla="*/ 2640330 w 2982277"/>
              <a:gd name="connsiteY153" fmla="*/ 131445 h 2945130"/>
              <a:gd name="connsiteX154" fmla="*/ 2646045 w 2982277"/>
              <a:gd name="connsiteY154" fmla="*/ 126683 h 2945130"/>
              <a:gd name="connsiteX155" fmla="*/ 2652713 w 2982277"/>
              <a:gd name="connsiteY155" fmla="*/ 121920 h 2945130"/>
              <a:gd name="connsiteX156" fmla="*/ 2667000 w 2982277"/>
              <a:gd name="connsiteY156" fmla="*/ 112395 h 2945130"/>
              <a:gd name="connsiteX157" fmla="*/ 2681288 w 2982277"/>
              <a:gd name="connsiteY157" fmla="*/ 104775 h 2945130"/>
              <a:gd name="connsiteX158" fmla="*/ 2695575 w 2982277"/>
              <a:gd name="connsiteY158" fmla="*/ 98108 h 2945130"/>
              <a:gd name="connsiteX159" fmla="*/ 2709863 w 2982277"/>
              <a:gd name="connsiteY159" fmla="*/ 92393 h 2945130"/>
              <a:gd name="connsiteX160" fmla="*/ 2736533 w 2982277"/>
              <a:gd name="connsiteY160" fmla="*/ 84773 h 2945130"/>
              <a:gd name="connsiteX161" fmla="*/ 2786063 w 2982277"/>
              <a:gd name="connsiteY161" fmla="*/ 74295 h 2945130"/>
              <a:gd name="connsiteX162" fmla="*/ 2865120 w 2982277"/>
              <a:gd name="connsiteY162" fmla="*/ 56198 h 2945130"/>
              <a:gd name="connsiteX163" fmla="*/ 2914650 w 2982277"/>
              <a:gd name="connsiteY163" fmla="*/ 31433 h 2945130"/>
              <a:gd name="connsiteX164" fmla="*/ 2928938 w 2982277"/>
              <a:gd name="connsiteY164" fmla="*/ 19050 h 2945130"/>
              <a:gd name="connsiteX165" fmla="*/ 2930843 w 2982277"/>
              <a:gd name="connsiteY165" fmla="*/ 18098 h 2945130"/>
              <a:gd name="connsiteX166" fmla="*/ 2930843 w 2982277"/>
              <a:gd name="connsiteY166" fmla="*/ 18098 h 2945130"/>
              <a:gd name="connsiteX167" fmla="*/ 2930843 w 2982277"/>
              <a:gd name="connsiteY167" fmla="*/ 18098 h 2945130"/>
              <a:gd name="connsiteX168" fmla="*/ 2930843 w 2982277"/>
              <a:gd name="connsiteY168" fmla="*/ 18098 h 2945130"/>
              <a:gd name="connsiteX169" fmla="*/ 2931795 w 2982277"/>
              <a:gd name="connsiteY169" fmla="*/ 17145 h 2945130"/>
              <a:gd name="connsiteX170" fmla="*/ 2934653 w 2982277"/>
              <a:gd name="connsiteY170" fmla="*/ 14288 h 2945130"/>
              <a:gd name="connsiteX171" fmla="*/ 2939415 w 2982277"/>
              <a:gd name="connsiteY171" fmla="*/ 8573 h 2945130"/>
              <a:gd name="connsiteX172" fmla="*/ 2946083 w 2982277"/>
              <a:gd name="connsiteY172" fmla="*/ 0 h 2945130"/>
              <a:gd name="connsiteX173" fmla="*/ 2982278 w 2982277"/>
              <a:gd name="connsiteY173" fmla="*/ 25718 h 2945130"/>
              <a:gd name="connsiteX174" fmla="*/ 2972753 w 2982277"/>
              <a:gd name="connsiteY174" fmla="*/ 38100 h 2945130"/>
              <a:gd name="connsiteX175" fmla="*/ 2967990 w 2982277"/>
              <a:gd name="connsiteY175" fmla="*/ 43815 h 2945130"/>
              <a:gd name="connsiteX176" fmla="*/ 2965133 w 2982277"/>
              <a:gd name="connsiteY176" fmla="*/ 46673 h 2945130"/>
              <a:gd name="connsiteX177" fmla="*/ 2969895 w 2982277"/>
              <a:gd name="connsiteY177" fmla="*/ 52388 h 2945130"/>
              <a:gd name="connsiteX178" fmla="*/ 2968943 w 2982277"/>
              <a:gd name="connsiteY178" fmla="*/ 53340 h 2945130"/>
              <a:gd name="connsiteX179" fmla="*/ 2967990 w 2982277"/>
              <a:gd name="connsiteY179" fmla="*/ 53340 h 2945130"/>
              <a:gd name="connsiteX180" fmla="*/ 2966085 w 2982277"/>
              <a:gd name="connsiteY180" fmla="*/ 55245 h 2945130"/>
              <a:gd name="connsiteX181" fmla="*/ 2947035 w 2982277"/>
              <a:gd name="connsiteY181" fmla="*/ 71438 h 2945130"/>
              <a:gd name="connsiteX182" fmla="*/ 2885123 w 2982277"/>
              <a:gd name="connsiteY182" fmla="*/ 100965 h 2945130"/>
              <a:gd name="connsiteX183" fmla="*/ 2800350 w 2982277"/>
              <a:gd name="connsiteY183" fmla="*/ 119063 h 2945130"/>
              <a:gd name="connsiteX184" fmla="*/ 2752725 w 2982277"/>
              <a:gd name="connsiteY184" fmla="*/ 127635 h 2945130"/>
              <a:gd name="connsiteX185" fmla="*/ 2728913 w 2982277"/>
              <a:gd name="connsiteY185" fmla="*/ 134303 h 2945130"/>
              <a:gd name="connsiteX186" fmla="*/ 2717483 w 2982277"/>
              <a:gd name="connsiteY186" fmla="*/ 139065 h 2945130"/>
              <a:gd name="connsiteX187" fmla="*/ 2706053 w 2982277"/>
              <a:gd name="connsiteY187" fmla="*/ 143828 h 2945130"/>
              <a:gd name="connsiteX188" fmla="*/ 2694623 w 2982277"/>
              <a:gd name="connsiteY188" fmla="*/ 149543 h 2945130"/>
              <a:gd name="connsiteX189" fmla="*/ 2684145 w 2982277"/>
              <a:gd name="connsiteY189" fmla="*/ 156210 h 2945130"/>
              <a:gd name="connsiteX190" fmla="*/ 2678430 w 2982277"/>
              <a:gd name="connsiteY190" fmla="*/ 160020 h 2945130"/>
              <a:gd name="connsiteX191" fmla="*/ 2672715 w 2982277"/>
              <a:gd name="connsiteY191" fmla="*/ 164783 h 2945130"/>
              <a:gd name="connsiteX192" fmla="*/ 2667000 w 2982277"/>
              <a:gd name="connsiteY192" fmla="*/ 169545 h 2945130"/>
              <a:gd name="connsiteX193" fmla="*/ 2664143 w 2982277"/>
              <a:gd name="connsiteY193" fmla="*/ 172403 h 2945130"/>
              <a:gd name="connsiteX194" fmla="*/ 2663190 w 2982277"/>
              <a:gd name="connsiteY194" fmla="*/ 173355 h 2945130"/>
              <a:gd name="connsiteX195" fmla="*/ 2663190 w 2982277"/>
              <a:gd name="connsiteY195" fmla="*/ 173355 h 2945130"/>
              <a:gd name="connsiteX196" fmla="*/ 2662238 w 2982277"/>
              <a:gd name="connsiteY196" fmla="*/ 174308 h 2945130"/>
              <a:gd name="connsiteX197" fmla="*/ 2630805 w 2982277"/>
              <a:gd name="connsiteY197" fmla="*/ 220980 h 2945130"/>
              <a:gd name="connsiteX198" fmla="*/ 2600325 w 2982277"/>
              <a:gd name="connsiteY198" fmla="*/ 352425 h 2945130"/>
              <a:gd name="connsiteX199" fmla="*/ 2574608 w 2982277"/>
              <a:gd name="connsiteY199" fmla="*/ 428625 h 2945130"/>
              <a:gd name="connsiteX200" fmla="*/ 2569845 w 2982277"/>
              <a:gd name="connsiteY200" fmla="*/ 438150 h 2945130"/>
              <a:gd name="connsiteX201" fmla="*/ 2563178 w 2982277"/>
              <a:gd name="connsiteY201" fmla="*/ 447675 h 2945130"/>
              <a:gd name="connsiteX202" fmla="*/ 2556510 w 2982277"/>
              <a:gd name="connsiteY202" fmla="*/ 457200 h 2945130"/>
              <a:gd name="connsiteX203" fmla="*/ 2549843 w 2982277"/>
              <a:gd name="connsiteY203" fmla="*/ 464820 h 2945130"/>
              <a:gd name="connsiteX204" fmla="*/ 2543175 w 2982277"/>
              <a:gd name="connsiteY204" fmla="*/ 472440 h 2945130"/>
              <a:gd name="connsiteX205" fmla="*/ 2541270 w 2982277"/>
              <a:gd name="connsiteY205" fmla="*/ 474345 h 2945130"/>
              <a:gd name="connsiteX206" fmla="*/ 2539365 w 2982277"/>
              <a:gd name="connsiteY206" fmla="*/ 476250 h 2945130"/>
              <a:gd name="connsiteX207" fmla="*/ 2538413 w 2982277"/>
              <a:gd name="connsiteY207" fmla="*/ 477203 h 2945130"/>
              <a:gd name="connsiteX208" fmla="*/ 2534603 w 2982277"/>
              <a:gd name="connsiteY208" fmla="*/ 481013 h 2945130"/>
              <a:gd name="connsiteX209" fmla="*/ 2517458 w 2982277"/>
              <a:gd name="connsiteY209" fmla="*/ 495300 h 2945130"/>
              <a:gd name="connsiteX210" fmla="*/ 2435543 w 2982277"/>
              <a:gd name="connsiteY210" fmla="*/ 529590 h 2945130"/>
              <a:gd name="connsiteX211" fmla="*/ 2350770 w 2982277"/>
              <a:gd name="connsiteY211" fmla="*/ 545783 h 2945130"/>
              <a:gd name="connsiteX212" fmla="*/ 2271713 w 2982277"/>
              <a:gd name="connsiteY212" fmla="*/ 570548 h 2945130"/>
              <a:gd name="connsiteX213" fmla="*/ 2254568 w 2982277"/>
              <a:gd name="connsiteY213" fmla="*/ 581025 h 2945130"/>
              <a:gd name="connsiteX214" fmla="*/ 2245995 w 2982277"/>
              <a:gd name="connsiteY214" fmla="*/ 587693 h 2945130"/>
              <a:gd name="connsiteX215" fmla="*/ 2237423 w 2982277"/>
              <a:gd name="connsiteY215" fmla="*/ 595313 h 2945130"/>
              <a:gd name="connsiteX216" fmla="*/ 2235518 w 2982277"/>
              <a:gd name="connsiteY216" fmla="*/ 597218 h 2945130"/>
              <a:gd name="connsiteX217" fmla="*/ 2235518 w 2982277"/>
              <a:gd name="connsiteY217" fmla="*/ 597218 h 2945130"/>
              <a:gd name="connsiteX218" fmla="*/ 2234565 w 2982277"/>
              <a:gd name="connsiteY218" fmla="*/ 598170 h 2945130"/>
              <a:gd name="connsiteX219" fmla="*/ 2230755 w 2982277"/>
              <a:gd name="connsiteY219" fmla="*/ 601980 h 2945130"/>
              <a:gd name="connsiteX220" fmla="*/ 2224088 w 2982277"/>
              <a:gd name="connsiteY220" fmla="*/ 609600 h 2945130"/>
              <a:gd name="connsiteX221" fmla="*/ 2212658 w 2982277"/>
              <a:gd name="connsiteY221" fmla="*/ 626745 h 2945130"/>
              <a:gd name="connsiteX222" fmla="*/ 2185035 w 2982277"/>
              <a:gd name="connsiteY222" fmla="*/ 710565 h 2945130"/>
              <a:gd name="connsiteX223" fmla="*/ 2165985 w 2982277"/>
              <a:gd name="connsiteY223" fmla="*/ 805815 h 2945130"/>
              <a:gd name="connsiteX224" fmla="*/ 2158365 w 2982277"/>
              <a:gd name="connsiteY224" fmla="*/ 830580 h 2945130"/>
              <a:gd name="connsiteX225" fmla="*/ 2153603 w 2982277"/>
              <a:gd name="connsiteY225" fmla="*/ 842963 h 2945130"/>
              <a:gd name="connsiteX226" fmla="*/ 2147888 w 2982277"/>
              <a:gd name="connsiteY226" fmla="*/ 855345 h 2945130"/>
              <a:gd name="connsiteX227" fmla="*/ 2133600 w 2982277"/>
              <a:gd name="connsiteY227" fmla="*/ 879158 h 2945130"/>
              <a:gd name="connsiteX228" fmla="*/ 2125028 w 2982277"/>
              <a:gd name="connsiteY228" fmla="*/ 889635 h 2945130"/>
              <a:gd name="connsiteX229" fmla="*/ 2117408 w 2982277"/>
              <a:gd name="connsiteY229" fmla="*/ 899160 h 2945130"/>
              <a:gd name="connsiteX230" fmla="*/ 2023110 w 2982277"/>
              <a:gd name="connsiteY230" fmla="*/ 951548 h 2945130"/>
              <a:gd name="connsiteX231" fmla="*/ 1922145 w 2982277"/>
              <a:gd name="connsiteY231" fmla="*/ 971550 h 2945130"/>
              <a:gd name="connsiteX232" fmla="*/ 1874520 w 2982277"/>
              <a:gd name="connsiteY232" fmla="*/ 983933 h 2945130"/>
              <a:gd name="connsiteX233" fmla="*/ 1852612 w 2982277"/>
              <a:gd name="connsiteY233" fmla="*/ 993458 h 2945130"/>
              <a:gd name="connsiteX234" fmla="*/ 1842135 w 2982277"/>
              <a:gd name="connsiteY234" fmla="*/ 999173 h 2945130"/>
              <a:gd name="connsiteX235" fmla="*/ 1832610 w 2982277"/>
              <a:gd name="connsiteY235" fmla="*/ 1004888 h 2945130"/>
              <a:gd name="connsiteX236" fmla="*/ 1827848 w 2982277"/>
              <a:gd name="connsiteY236" fmla="*/ 1007745 h 2945130"/>
              <a:gd name="connsiteX237" fmla="*/ 1823085 w 2982277"/>
              <a:gd name="connsiteY237" fmla="*/ 1011555 h 2945130"/>
              <a:gd name="connsiteX238" fmla="*/ 1813560 w 2982277"/>
              <a:gd name="connsiteY238" fmla="*/ 1020128 h 2945130"/>
              <a:gd name="connsiteX239" fmla="*/ 1812608 w 2982277"/>
              <a:gd name="connsiteY239" fmla="*/ 1021080 h 2945130"/>
              <a:gd name="connsiteX240" fmla="*/ 1812608 w 2982277"/>
              <a:gd name="connsiteY240" fmla="*/ 1021080 h 2945130"/>
              <a:gd name="connsiteX241" fmla="*/ 1810703 w 2982277"/>
              <a:gd name="connsiteY241" fmla="*/ 1022985 h 2945130"/>
              <a:gd name="connsiteX242" fmla="*/ 1806893 w 2982277"/>
              <a:gd name="connsiteY242" fmla="*/ 1027748 h 2945130"/>
              <a:gd name="connsiteX243" fmla="*/ 1799273 w 2982277"/>
              <a:gd name="connsiteY243" fmla="*/ 1036320 h 2945130"/>
              <a:gd name="connsiteX244" fmla="*/ 1786890 w 2982277"/>
              <a:gd name="connsiteY244" fmla="*/ 1056323 h 2945130"/>
              <a:gd name="connsiteX245" fmla="*/ 1781175 w 2982277"/>
              <a:gd name="connsiteY245" fmla="*/ 1066800 h 2945130"/>
              <a:gd name="connsiteX246" fmla="*/ 1776413 w 2982277"/>
              <a:gd name="connsiteY246" fmla="*/ 1078230 h 2945130"/>
              <a:gd name="connsiteX247" fmla="*/ 1753553 w 2982277"/>
              <a:gd name="connsiteY247" fmla="*/ 1178243 h 2945130"/>
              <a:gd name="connsiteX248" fmla="*/ 1721168 w 2982277"/>
              <a:gd name="connsiteY248" fmla="*/ 1283970 h 2945130"/>
              <a:gd name="connsiteX249" fmla="*/ 1712595 w 2982277"/>
              <a:gd name="connsiteY249" fmla="*/ 1296353 h 2945130"/>
              <a:gd name="connsiteX250" fmla="*/ 1704023 w 2982277"/>
              <a:gd name="connsiteY250" fmla="*/ 1308735 h 2945130"/>
              <a:gd name="connsiteX251" fmla="*/ 1695450 w 2982277"/>
              <a:gd name="connsiteY251" fmla="*/ 1319213 h 2945130"/>
              <a:gd name="connsiteX252" fmla="*/ 1693545 w 2982277"/>
              <a:gd name="connsiteY252" fmla="*/ 1322070 h 2945130"/>
              <a:gd name="connsiteX253" fmla="*/ 1691640 w 2982277"/>
              <a:gd name="connsiteY253" fmla="*/ 1323975 h 2945130"/>
              <a:gd name="connsiteX254" fmla="*/ 1690688 w 2982277"/>
              <a:gd name="connsiteY254" fmla="*/ 1324928 h 2945130"/>
              <a:gd name="connsiteX255" fmla="*/ 1684973 w 2982277"/>
              <a:gd name="connsiteY255" fmla="*/ 1329690 h 2945130"/>
              <a:gd name="connsiteX256" fmla="*/ 1673543 w 2982277"/>
              <a:gd name="connsiteY256" fmla="*/ 1339215 h 2945130"/>
              <a:gd name="connsiteX257" fmla="*/ 1661160 w 2982277"/>
              <a:gd name="connsiteY257" fmla="*/ 1347788 h 2945130"/>
              <a:gd name="connsiteX258" fmla="*/ 1655445 w 2982277"/>
              <a:gd name="connsiteY258" fmla="*/ 1351598 h 2945130"/>
              <a:gd name="connsiteX259" fmla="*/ 1648778 w 2982277"/>
              <a:gd name="connsiteY259" fmla="*/ 1354455 h 2945130"/>
              <a:gd name="connsiteX260" fmla="*/ 1635443 w 2982277"/>
              <a:gd name="connsiteY260" fmla="*/ 1361123 h 2945130"/>
              <a:gd name="connsiteX261" fmla="*/ 1527810 w 2982277"/>
              <a:gd name="connsiteY261" fmla="*/ 1388745 h 2945130"/>
              <a:gd name="connsiteX262" fmla="*/ 1428750 w 2982277"/>
              <a:gd name="connsiteY262" fmla="*/ 1415415 h 2945130"/>
              <a:gd name="connsiteX263" fmla="*/ 1417320 w 2982277"/>
              <a:gd name="connsiteY263" fmla="*/ 1421130 h 2945130"/>
              <a:gd name="connsiteX264" fmla="*/ 1407795 w 2982277"/>
              <a:gd name="connsiteY264" fmla="*/ 1427798 h 2945130"/>
              <a:gd name="connsiteX265" fmla="*/ 1403033 w 2982277"/>
              <a:gd name="connsiteY265" fmla="*/ 1430655 h 2945130"/>
              <a:gd name="connsiteX266" fmla="*/ 1398270 w 2982277"/>
              <a:gd name="connsiteY266" fmla="*/ 1435418 h 2945130"/>
              <a:gd name="connsiteX267" fmla="*/ 1387793 w 2982277"/>
              <a:gd name="connsiteY267" fmla="*/ 1443038 h 2945130"/>
              <a:gd name="connsiteX268" fmla="*/ 1380173 w 2982277"/>
              <a:gd name="connsiteY268" fmla="*/ 1451610 h 2945130"/>
              <a:gd name="connsiteX269" fmla="*/ 1372553 w 2982277"/>
              <a:gd name="connsiteY269" fmla="*/ 1461135 h 2945130"/>
              <a:gd name="connsiteX270" fmla="*/ 1365885 w 2982277"/>
              <a:gd name="connsiteY270" fmla="*/ 1471613 h 2945130"/>
              <a:gd name="connsiteX271" fmla="*/ 1360170 w 2982277"/>
              <a:gd name="connsiteY271" fmla="*/ 1482090 h 2945130"/>
              <a:gd name="connsiteX272" fmla="*/ 1333500 w 2982277"/>
              <a:gd name="connsiteY272" fmla="*/ 1581150 h 2945130"/>
              <a:gd name="connsiteX273" fmla="*/ 1306830 w 2982277"/>
              <a:gd name="connsiteY273" fmla="*/ 1688783 h 2945130"/>
              <a:gd name="connsiteX274" fmla="*/ 1231583 w 2982277"/>
              <a:gd name="connsiteY274" fmla="*/ 1775460 h 2945130"/>
              <a:gd name="connsiteX275" fmla="*/ 1125855 w 2982277"/>
              <a:gd name="connsiteY275" fmla="*/ 1808798 h 2945130"/>
              <a:gd name="connsiteX276" fmla="*/ 1026795 w 2982277"/>
              <a:gd name="connsiteY276" fmla="*/ 1830705 h 2945130"/>
              <a:gd name="connsiteX277" fmla="*/ 1004888 w 2982277"/>
              <a:gd name="connsiteY277" fmla="*/ 1840230 h 2945130"/>
              <a:gd name="connsiteX278" fmla="*/ 994410 w 2982277"/>
              <a:gd name="connsiteY278" fmla="*/ 1845945 h 2945130"/>
              <a:gd name="connsiteX279" fmla="*/ 984885 w 2982277"/>
              <a:gd name="connsiteY279" fmla="*/ 1851660 h 2945130"/>
              <a:gd name="connsiteX280" fmla="*/ 980123 w 2982277"/>
              <a:gd name="connsiteY280" fmla="*/ 1854518 h 2945130"/>
              <a:gd name="connsiteX281" fmla="*/ 975360 w 2982277"/>
              <a:gd name="connsiteY281" fmla="*/ 1858328 h 2945130"/>
              <a:gd name="connsiteX282" fmla="*/ 965835 w 2982277"/>
              <a:gd name="connsiteY282" fmla="*/ 1866900 h 2945130"/>
              <a:gd name="connsiteX283" fmla="*/ 964883 w 2982277"/>
              <a:gd name="connsiteY283" fmla="*/ 1867853 h 2945130"/>
              <a:gd name="connsiteX284" fmla="*/ 964883 w 2982277"/>
              <a:gd name="connsiteY284" fmla="*/ 1867853 h 2945130"/>
              <a:gd name="connsiteX285" fmla="*/ 962977 w 2982277"/>
              <a:gd name="connsiteY285" fmla="*/ 1869758 h 2945130"/>
              <a:gd name="connsiteX286" fmla="*/ 959168 w 2982277"/>
              <a:gd name="connsiteY286" fmla="*/ 1874520 h 2945130"/>
              <a:gd name="connsiteX287" fmla="*/ 951548 w 2982277"/>
              <a:gd name="connsiteY287" fmla="*/ 1883093 h 2945130"/>
              <a:gd name="connsiteX288" fmla="*/ 917258 w 2982277"/>
              <a:gd name="connsiteY288" fmla="*/ 1969770 h 2945130"/>
              <a:gd name="connsiteX289" fmla="*/ 899160 w 2982277"/>
              <a:gd name="connsiteY289" fmla="*/ 2068830 h 2945130"/>
              <a:gd name="connsiteX290" fmla="*/ 892493 w 2982277"/>
              <a:gd name="connsiteY290" fmla="*/ 2093595 h 2945130"/>
              <a:gd name="connsiteX291" fmla="*/ 882968 w 2982277"/>
              <a:gd name="connsiteY291" fmla="*/ 2118360 h 2945130"/>
              <a:gd name="connsiteX292" fmla="*/ 869633 w 2982277"/>
              <a:gd name="connsiteY292" fmla="*/ 2142173 h 2945130"/>
              <a:gd name="connsiteX293" fmla="*/ 862013 w 2982277"/>
              <a:gd name="connsiteY293" fmla="*/ 2153603 h 2945130"/>
              <a:gd name="connsiteX294" fmla="*/ 854393 w 2982277"/>
              <a:gd name="connsiteY294" fmla="*/ 2163128 h 2945130"/>
              <a:gd name="connsiteX295" fmla="*/ 765810 w 2982277"/>
              <a:gd name="connsiteY295" fmla="*/ 2219325 h 2945130"/>
              <a:gd name="connsiteX296" fmla="*/ 671513 w 2982277"/>
              <a:gd name="connsiteY296" fmla="*/ 2240280 h 2945130"/>
              <a:gd name="connsiteX297" fmla="*/ 588645 w 2982277"/>
              <a:gd name="connsiteY297" fmla="*/ 2263140 h 2945130"/>
              <a:gd name="connsiteX298" fmla="*/ 571500 w 2982277"/>
              <a:gd name="connsiteY298" fmla="*/ 2272665 h 2945130"/>
              <a:gd name="connsiteX299" fmla="*/ 563880 w 2982277"/>
              <a:gd name="connsiteY299" fmla="*/ 2277428 h 2945130"/>
              <a:gd name="connsiteX300" fmla="*/ 560070 w 2982277"/>
              <a:gd name="connsiteY300" fmla="*/ 2280285 h 2945130"/>
              <a:gd name="connsiteX301" fmla="*/ 556260 w 2982277"/>
              <a:gd name="connsiteY301" fmla="*/ 2284095 h 2945130"/>
              <a:gd name="connsiteX302" fmla="*/ 547688 w 2982277"/>
              <a:gd name="connsiteY302" fmla="*/ 2291715 h 2945130"/>
              <a:gd name="connsiteX303" fmla="*/ 545783 w 2982277"/>
              <a:gd name="connsiteY303" fmla="*/ 2293620 h 2945130"/>
              <a:gd name="connsiteX304" fmla="*/ 544830 w 2982277"/>
              <a:gd name="connsiteY304" fmla="*/ 2294573 h 2945130"/>
              <a:gd name="connsiteX305" fmla="*/ 544830 w 2982277"/>
              <a:gd name="connsiteY305" fmla="*/ 2294573 h 2945130"/>
              <a:gd name="connsiteX306" fmla="*/ 541973 w 2982277"/>
              <a:gd name="connsiteY306" fmla="*/ 2298383 h 2945130"/>
              <a:gd name="connsiteX307" fmla="*/ 529590 w 2982277"/>
              <a:gd name="connsiteY307" fmla="*/ 2313623 h 2945130"/>
              <a:gd name="connsiteX308" fmla="*/ 501015 w 2982277"/>
              <a:gd name="connsiteY308" fmla="*/ 2386013 h 2945130"/>
              <a:gd name="connsiteX309" fmla="*/ 486728 w 2982277"/>
              <a:gd name="connsiteY309" fmla="*/ 2466023 h 2945130"/>
              <a:gd name="connsiteX310" fmla="*/ 462915 w 2982277"/>
              <a:gd name="connsiteY310" fmla="*/ 2546985 h 2945130"/>
              <a:gd name="connsiteX311" fmla="*/ 452438 w 2982277"/>
              <a:gd name="connsiteY311" fmla="*/ 2566035 h 2945130"/>
              <a:gd name="connsiteX312" fmla="*/ 440055 w 2982277"/>
              <a:gd name="connsiteY312" fmla="*/ 2584133 h 2945130"/>
              <a:gd name="connsiteX313" fmla="*/ 427672 w 2982277"/>
              <a:gd name="connsiteY313" fmla="*/ 2598420 h 2945130"/>
              <a:gd name="connsiteX314" fmla="*/ 425768 w 2982277"/>
              <a:gd name="connsiteY314" fmla="*/ 2600325 h 2945130"/>
              <a:gd name="connsiteX315" fmla="*/ 424815 w 2982277"/>
              <a:gd name="connsiteY315" fmla="*/ 2601278 h 2945130"/>
              <a:gd name="connsiteX316" fmla="*/ 422910 w 2982277"/>
              <a:gd name="connsiteY316" fmla="*/ 2603183 h 2945130"/>
              <a:gd name="connsiteX317" fmla="*/ 419100 w 2982277"/>
              <a:gd name="connsiteY317" fmla="*/ 2606993 h 2945130"/>
              <a:gd name="connsiteX318" fmla="*/ 411480 w 2982277"/>
              <a:gd name="connsiteY318" fmla="*/ 2613660 h 2945130"/>
              <a:gd name="connsiteX319" fmla="*/ 340995 w 2982277"/>
              <a:gd name="connsiteY319" fmla="*/ 2649855 h 2945130"/>
              <a:gd name="connsiteX320" fmla="*/ 272415 w 2982277"/>
              <a:gd name="connsiteY320" fmla="*/ 2666048 h 2945130"/>
              <a:gd name="connsiteX321" fmla="*/ 160972 w 2982277"/>
              <a:gd name="connsiteY321" fmla="*/ 2696528 h 2945130"/>
              <a:gd name="connsiteX322" fmla="*/ 141922 w 2982277"/>
              <a:gd name="connsiteY322" fmla="*/ 2707958 h 2945130"/>
              <a:gd name="connsiteX323" fmla="*/ 140018 w 2982277"/>
              <a:gd name="connsiteY323" fmla="*/ 2709863 h 2945130"/>
              <a:gd name="connsiteX324" fmla="*/ 137160 w 2982277"/>
              <a:gd name="connsiteY324" fmla="*/ 2711768 h 2945130"/>
              <a:gd name="connsiteX325" fmla="*/ 132397 w 2982277"/>
              <a:gd name="connsiteY325" fmla="*/ 2716530 h 2945130"/>
              <a:gd name="connsiteX326" fmla="*/ 127635 w 2982277"/>
              <a:gd name="connsiteY326" fmla="*/ 2721293 h 2945130"/>
              <a:gd name="connsiteX327" fmla="*/ 124778 w 2982277"/>
              <a:gd name="connsiteY327" fmla="*/ 2723198 h 2945130"/>
              <a:gd name="connsiteX328" fmla="*/ 123825 w 2982277"/>
              <a:gd name="connsiteY328" fmla="*/ 2724150 h 2945130"/>
              <a:gd name="connsiteX329" fmla="*/ 124778 w 2982277"/>
              <a:gd name="connsiteY329" fmla="*/ 2723198 h 2945130"/>
              <a:gd name="connsiteX330" fmla="*/ 123825 w 2982277"/>
              <a:gd name="connsiteY330" fmla="*/ 2724150 h 2945130"/>
              <a:gd name="connsiteX331" fmla="*/ 100013 w 2982277"/>
              <a:gd name="connsiteY331" fmla="*/ 2758440 h 2945130"/>
              <a:gd name="connsiteX332" fmla="*/ 78105 w 2982277"/>
              <a:gd name="connsiteY332" fmla="*/ 2831783 h 2945130"/>
              <a:gd name="connsiteX333" fmla="*/ 67628 w 2982277"/>
              <a:gd name="connsiteY333" fmla="*/ 2892743 h 2945130"/>
              <a:gd name="connsiteX334" fmla="*/ 62865 w 2982277"/>
              <a:gd name="connsiteY334" fmla="*/ 2915603 h 2945130"/>
              <a:gd name="connsiteX335" fmla="*/ 58103 w 2982277"/>
              <a:gd name="connsiteY335" fmla="*/ 2932748 h 2945130"/>
              <a:gd name="connsiteX336" fmla="*/ 54293 w 2982277"/>
              <a:gd name="connsiteY336" fmla="*/ 2945130 h 2945130"/>
              <a:gd name="connsiteX337" fmla="*/ 0 w 2982277"/>
              <a:gd name="connsiteY337" fmla="*/ 2929890 h 294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2982277" h="2945130">
                <a:moveTo>
                  <a:pt x="0" y="2929890"/>
                </a:moveTo>
                <a:cubicBezTo>
                  <a:pt x="0" y="2929890"/>
                  <a:pt x="953" y="2926080"/>
                  <a:pt x="3810" y="2917508"/>
                </a:cubicBezTo>
                <a:cubicBezTo>
                  <a:pt x="4763" y="2913698"/>
                  <a:pt x="5715" y="2908935"/>
                  <a:pt x="7620" y="2903220"/>
                </a:cubicBezTo>
                <a:cubicBezTo>
                  <a:pt x="8572" y="2897505"/>
                  <a:pt x="10478" y="2890838"/>
                  <a:pt x="12382" y="2882265"/>
                </a:cubicBezTo>
                <a:cubicBezTo>
                  <a:pt x="16193" y="2866073"/>
                  <a:pt x="19050" y="2846070"/>
                  <a:pt x="23813" y="2821305"/>
                </a:cubicBezTo>
                <a:cubicBezTo>
                  <a:pt x="29528" y="2796540"/>
                  <a:pt x="35243" y="2767013"/>
                  <a:pt x="51435" y="2735580"/>
                </a:cubicBezTo>
                <a:cubicBezTo>
                  <a:pt x="60007" y="2720340"/>
                  <a:pt x="70485" y="2704148"/>
                  <a:pt x="84772" y="2689860"/>
                </a:cubicBezTo>
                <a:lnTo>
                  <a:pt x="85725" y="2688908"/>
                </a:lnTo>
                <a:cubicBezTo>
                  <a:pt x="85725" y="2688908"/>
                  <a:pt x="88582" y="2686050"/>
                  <a:pt x="87630" y="2687003"/>
                </a:cubicBezTo>
                <a:lnTo>
                  <a:pt x="88582" y="2686050"/>
                </a:lnTo>
                <a:lnTo>
                  <a:pt x="91440" y="2684145"/>
                </a:lnTo>
                <a:lnTo>
                  <a:pt x="96203" y="2679383"/>
                </a:lnTo>
                <a:lnTo>
                  <a:pt x="100965" y="2674620"/>
                </a:lnTo>
                <a:lnTo>
                  <a:pt x="103822" y="2672715"/>
                </a:lnTo>
                <a:lnTo>
                  <a:pt x="107632" y="2670810"/>
                </a:lnTo>
                <a:cubicBezTo>
                  <a:pt x="117157" y="2664143"/>
                  <a:pt x="126682" y="2658428"/>
                  <a:pt x="136208" y="2653665"/>
                </a:cubicBezTo>
                <a:cubicBezTo>
                  <a:pt x="174308" y="2633663"/>
                  <a:pt x="218122" y="2626995"/>
                  <a:pt x="260033" y="2619375"/>
                </a:cubicBezTo>
                <a:cubicBezTo>
                  <a:pt x="302895" y="2611755"/>
                  <a:pt x="345758" y="2603183"/>
                  <a:pt x="379095" y="2576513"/>
                </a:cubicBezTo>
                <a:lnTo>
                  <a:pt x="384810" y="2571750"/>
                </a:lnTo>
                <a:lnTo>
                  <a:pt x="387668" y="2568893"/>
                </a:lnTo>
                <a:lnTo>
                  <a:pt x="389572" y="2567940"/>
                </a:lnTo>
                <a:lnTo>
                  <a:pt x="390525" y="2566988"/>
                </a:lnTo>
                <a:cubicBezTo>
                  <a:pt x="391478" y="2566988"/>
                  <a:pt x="388620" y="2568893"/>
                  <a:pt x="390525" y="2566988"/>
                </a:cubicBezTo>
                <a:cubicBezTo>
                  <a:pt x="394335" y="2562225"/>
                  <a:pt x="399097" y="2557463"/>
                  <a:pt x="402908" y="2552700"/>
                </a:cubicBezTo>
                <a:cubicBezTo>
                  <a:pt x="406718" y="2547938"/>
                  <a:pt x="408622" y="2544128"/>
                  <a:pt x="411480" y="2540318"/>
                </a:cubicBezTo>
                <a:cubicBezTo>
                  <a:pt x="414338" y="2536508"/>
                  <a:pt x="417195" y="2530793"/>
                  <a:pt x="419100" y="2526030"/>
                </a:cubicBezTo>
                <a:cubicBezTo>
                  <a:pt x="429578" y="2505075"/>
                  <a:pt x="435293" y="2481263"/>
                  <a:pt x="441008" y="2455545"/>
                </a:cubicBezTo>
                <a:cubicBezTo>
                  <a:pt x="446722" y="2429828"/>
                  <a:pt x="450533" y="2402205"/>
                  <a:pt x="457200" y="2373630"/>
                </a:cubicBezTo>
                <a:cubicBezTo>
                  <a:pt x="463868" y="2345055"/>
                  <a:pt x="475297" y="2315528"/>
                  <a:pt x="493395" y="2288858"/>
                </a:cubicBezTo>
                <a:cubicBezTo>
                  <a:pt x="497205" y="2282190"/>
                  <a:pt x="503872" y="2276475"/>
                  <a:pt x="508635" y="2269808"/>
                </a:cubicBezTo>
                <a:lnTo>
                  <a:pt x="512445" y="2265045"/>
                </a:lnTo>
                <a:cubicBezTo>
                  <a:pt x="514350" y="2263140"/>
                  <a:pt x="513397" y="2264093"/>
                  <a:pt x="514350" y="2263140"/>
                </a:cubicBezTo>
                <a:lnTo>
                  <a:pt x="515303" y="2262188"/>
                </a:lnTo>
                <a:lnTo>
                  <a:pt x="517208" y="2260283"/>
                </a:lnTo>
                <a:lnTo>
                  <a:pt x="525780" y="2252663"/>
                </a:lnTo>
                <a:cubicBezTo>
                  <a:pt x="526733" y="2251710"/>
                  <a:pt x="528638" y="2249805"/>
                  <a:pt x="529590" y="2248853"/>
                </a:cubicBezTo>
                <a:lnTo>
                  <a:pt x="535305" y="2245043"/>
                </a:lnTo>
                <a:lnTo>
                  <a:pt x="545783" y="2237423"/>
                </a:lnTo>
                <a:cubicBezTo>
                  <a:pt x="553403" y="2232660"/>
                  <a:pt x="560070" y="2229803"/>
                  <a:pt x="567690" y="2225993"/>
                </a:cubicBezTo>
                <a:cubicBezTo>
                  <a:pt x="597218" y="2212658"/>
                  <a:pt x="629602" y="2205990"/>
                  <a:pt x="660083" y="2200275"/>
                </a:cubicBezTo>
                <a:cubicBezTo>
                  <a:pt x="690563" y="2194560"/>
                  <a:pt x="721043" y="2190750"/>
                  <a:pt x="748665" y="2181225"/>
                </a:cubicBezTo>
                <a:cubicBezTo>
                  <a:pt x="777240" y="2172653"/>
                  <a:pt x="802005" y="2158365"/>
                  <a:pt x="821055" y="2136458"/>
                </a:cubicBezTo>
                <a:lnTo>
                  <a:pt x="828675" y="2126933"/>
                </a:lnTo>
                <a:lnTo>
                  <a:pt x="834390" y="2118360"/>
                </a:lnTo>
                <a:cubicBezTo>
                  <a:pt x="838200" y="2113598"/>
                  <a:pt x="841058" y="2105978"/>
                  <a:pt x="844868" y="2099310"/>
                </a:cubicBezTo>
                <a:cubicBezTo>
                  <a:pt x="848677" y="2092643"/>
                  <a:pt x="850583" y="2085023"/>
                  <a:pt x="853440" y="2078355"/>
                </a:cubicBezTo>
                <a:cubicBezTo>
                  <a:pt x="855345" y="2070735"/>
                  <a:pt x="858202" y="2064068"/>
                  <a:pt x="860108" y="2056448"/>
                </a:cubicBezTo>
                <a:cubicBezTo>
                  <a:pt x="867727" y="2025968"/>
                  <a:pt x="872490" y="1992630"/>
                  <a:pt x="880110" y="1959293"/>
                </a:cubicBezTo>
                <a:cubicBezTo>
                  <a:pt x="887730" y="1925955"/>
                  <a:pt x="899160" y="1889760"/>
                  <a:pt x="922020" y="1859280"/>
                </a:cubicBezTo>
                <a:cubicBezTo>
                  <a:pt x="924877" y="1855470"/>
                  <a:pt x="927735" y="1851660"/>
                  <a:pt x="931545" y="1848803"/>
                </a:cubicBezTo>
                <a:lnTo>
                  <a:pt x="936308" y="1843088"/>
                </a:lnTo>
                <a:lnTo>
                  <a:pt x="938213" y="1840230"/>
                </a:lnTo>
                <a:lnTo>
                  <a:pt x="941070" y="1837373"/>
                </a:lnTo>
                <a:lnTo>
                  <a:pt x="950595" y="1828800"/>
                </a:lnTo>
                <a:cubicBezTo>
                  <a:pt x="952500" y="1827848"/>
                  <a:pt x="953452" y="1825943"/>
                  <a:pt x="955358" y="1824990"/>
                </a:cubicBezTo>
                <a:lnTo>
                  <a:pt x="961073" y="1821180"/>
                </a:lnTo>
                <a:lnTo>
                  <a:pt x="973455" y="1812608"/>
                </a:lnTo>
                <a:lnTo>
                  <a:pt x="985838" y="1805940"/>
                </a:lnTo>
                <a:cubicBezTo>
                  <a:pt x="994410" y="1801178"/>
                  <a:pt x="1002983" y="1798320"/>
                  <a:pt x="1011555" y="1795463"/>
                </a:cubicBezTo>
                <a:cubicBezTo>
                  <a:pt x="1046798" y="1783080"/>
                  <a:pt x="1082040" y="1778318"/>
                  <a:pt x="1116330" y="1771650"/>
                </a:cubicBezTo>
                <a:cubicBezTo>
                  <a:pt x="1150620" y="1765935"/>
                  <a:pt x="1183005" y="1757363"/>
                  <a:pt x="1210628" y="1741170"/>
                </a:cubicBezTo>
                <a:cubicBezTo>
                  <a:pt x="1238250" y="1724978"/>
                  <a:pt x="1260158" y="1700213"/>
                  <a:pt x="1272540" y="1670685"/>
                </a:cubicBezTo>
                <a:cubicBezTo>
                  <a:pt x="1285875" y="1640205"/>
                  <a:pt x="1291590" y="1605915"/>
                  <a:pt x="1298258" y="1570673"/>
                </a:cubicBezTo>
                <a:cubicBezTo>
                  <a:pt x="1304925" y="1535430"/>
                  <a:pt x="1311593" y="1498283"/>
                  <a:pt x="1329690" y="1463993"/>
                </a:cubicBezTo>
                <a:cubicBezTo>
                  <a:pt x="1331595" y="1460183"/>
                  <a:pt x="1333500" y="1455420"/>
                  <a:pt x="1336358" y="1451610"/>
                </a:cubicBezTo>
                <a:lnTo>
                  <a:pt x="1343978" y="1439228"/>
                </a:lnTo>
                <a:cubicBezTo>
                  <a:pt x="1346835" y="1435418"/>
                  <a:pt x="1349693" y="1431608"/>
                  <a:pt x="1353503" y="1427798"/>
                </a:cubicBezTo>
                <a:lnTo>
                  <a:pt x="1358265" y="1422083"/>
                </a:lnTo>
                <a:lnTo>
                  <a:pt x="1361123" y="1419225"/>
                </a:lnTo>
                <a:lnTo>
                  <a:pt x="1362075" y="1418273"/>
                </a:lnTo>
                <a:cubicBezTo>
                  <a:pt x="1362075" y="1418273"/>
                  <a:pt x="1363980" y="1416368"/>
                  <a:pt x="1363980" y="1416368"/>
                </a:cubicBezTo>
                <a:lnTo>
                  <a:pt x="1374458" y="1407795"/>
                </a:lnTo>
                <a:lnTo>
                  <a:pt x="1379220" y="1403033"/>
                </a:lnTo>
                <a:lnTo>
                  <a:pt x="1385888" y="1398270"/>
                </a:lnTo>
                <a:lnTo>
                  <a:pt x="1398270" y="1389698"/>
                </a:lnTo>
                <a:cubicBezTo>
                  <a:pt x="1403033" y="1386840"/>
                  <a:pt x="1406843" y="1384935"/>
                  <a:pt x="1411605" y="1383030"/>
                </a:cubicBezTo>
                <a:cubicBezTo>
                  <a:pt x="1446848" y="1364933"/>
                  <a:pt x="1483995" y="1359218"/>
                  <a:pt x="1519238" y="1352550"/>
                </a:cubicBezTo>
                <a:cubicBezTo>
                  <a:pt x="1554480" y="1345883"/>
                  <a:pt x="1588770" y="1340168"/>
                  <a:pt x="1619250" y="1326833"/>
                </a:cubicBezTo>
                <a:lnTo>
                  <a:pt x="1629728" y="1321118"/>
                </a:lnTo>
                <a:lnTo>
                  <a:pt x="1635443" y="1318260"/>
                </a:lnTo>
                <a:lnTo>
                  <a:pt x="1640205" y="1314450"/>
                </a:lnTo>
                <a:lnTo>
                  <a:pt x="1650683" y="1307783"/>
                </a:lnTo>
                <a:cubicBezTo>
                  <a:pt x="1653540" y="1304925"/>
                  <a:pt x="1656398" y="1302068"/>
                  <a:pt x="1660208" y="1300163"/>
                </a:cubicBezTo>
                <a:lnTo>
                  <a:pt x="1664970" y="1296353"/>
                </a:lnTo>
                <a:lnTo>
                  <a:pt x="1665923" y="1295400"/>
                </a:lnTo>
                <a:cubicBezTo>
                  <a:pt x="1666875" y="1295400"/>
                  <a:pt x="1664970" y="1296353"/>
                  <a:pt x="1665923" y="1295400"/>
                </a:cubicBezTo>
                <a:lnTo>
                  <a:pt x="1667828" y="1292543"/>
                </a:lnTo>
                <a:lnTo>
                  <a:pt x="1676400" y="1282065"/>
                </a:lnTo>
                <a:cubicBezTo>
                  <a:pt x="1680210" y="1278255"/>
                  <a:pt x="1681163" y="1275398"/>
                  <a:pt x="1683068" y="1272540"/>
                </a:cubicBezTo>
                <a:cubicBezTo>
                  <a:pt x="1684973" y="1269683"/>
                  <a:pt x="1687830" y="1266825"/>
                  <a:pt x="1688783" y="1263015"/>
                </a:cubicBezTo>
                <a:cubicBezTo>
                  <a:pt x="1704023" y="1234440"/>
                  <a:pt x="1712595" y="1201103"/>
                  <a:pt x="1718310" y="1166813"/>
                </a:cubicBezTo>
                <a:cubicBezTo>
                  <a:pt x="1721168" y="1149668"/>
                  <a:pt x="1724978" y="1132523"/>
                  <a:pt x="1728788" y="1114425"/>
                </a:cubicBezTo>
                <a:cubicBezTo>
                  <a:pt x="1732598" y="1097280"/>
                  <a:pt x="1736408" y="1079183"/>
                  <a:pt x="1744028" y="1062038"/>
                </a:cubicBezTo>
                <a:lnTo>
                  <a:pt x="1748790" y="1048703"/>
                </a:lnTo>
                <a:lnTo>
                  <a:pt x="1755458" y="1036320"/>
                </a:lnTo>
                <a:cubicBezTo>
                  <a:pt x="1759268" y="1027748"/>
                  <a:pt x="1764983" y="1020128"/>
                  <a:pt x="1770698" y="1012508"/>
                </a:cubicBezTo>
                <a:cubicBezTo>
                  <a:pt x="1773555" y="1008698"/>
                  <a:pt x="1776413" y="1004888"/>
                  <a:pt x="1780223" y="1002030"/>
                </a:cubicBezTo>
                <a:lnTo>
                  <a:pt x="1784985" y="996315"/>
                </a:lnTo>
                <a:lnTo>
                  <a:pt x="1786890" y="993458"/>
                </a:lnTo>
                <a:cubicBezTo>
                  <a:pt x="1786890" y="993458"/>
                  <a:pt x="1788795" y="991553"/>
                  <a:pt x="1788795" y="991553"/>
                </a:cubicBezTo>
                <a:lnTo>
                  <a:pt x="1789748" y="990600"/>
                </a:lnTo>
                <a:lnTo>
                  <a:pt x="1799273" y="982028"/>
                </a:lnTo>
                <a:cubicBezTo>
                  <a:pt x="1801178" y="981075"/>
                  <a:pt x="1802130" y="979170"/>
                  <a:pt x="1804035" y="978218"/>
                </a:cubicBezTo>
                <a:lnTo>
                  <a:pt x="1809750" y="974408"/>
                </a:lnTo>
                <a:cubicBezTo>
                  <a:pt x="1842135" y="951548"/>
                  <a:pt x="1877378" y="942023"/>
                  <a:pt x="1911668" y="935355"/>
                </a:cubicBezTo>
                <a:cubicBezTo>
                  <a:pt x="1945958" y="927735"/>
                  <a:pt x="1979295" y="923925"/>
                  <a:pt x="2009775" y="914400"/>
                </a:cubicBezTo>
                <a:cubicBezTo>
                  <a:pt x="2017395" y="912495"/>
                  <a:pt x="2025015" y="909638"/>
                  <a:pt x="2031683" y="906780"/>
                </a:cubicBezTo>
                <a:cubicBezTo>
                  <a:pt x="2035493" y="904875"/>
                  <a:pt x="2039303" y="903923"/>
                  <a:pt x="2042160" y="902018"/>
                </a:cubicBezTo>
                <a:lnTo>
                  <a:pt x="2052637" y="896303"/>
                </a:lnTo>
                <a:lnTo>
                  <a:pt x="2057400" y="893445"/>
                </a:lnTo>
                <a:lnTo>
                  <a:pt x="2062162" y="890588"/>
                </a:lnTo>
                <a:lnTo>
                  <a:pt x="2071687" y="883920"/>
                </a:lnTo>
                <a:cubicBezTo>
                  <a:pt x="2074545" y="882015"/>
                  <a:pt x="2077403" y="879158"/>
                  <a:pt x="2080260" y="876300"/>
                </a:cubicBezTo>
                <a:lnTo>
                  <a:pt x="2084070" y="872490"/>
                </a:lnTo>
                <a:lnTo>
                  <a:pt x="2085975" y="870585"/>
                </a:lnTo>
                <a:cubicBezTo>
                  <a:pt x="2085975" y="870585"/>
                  <a:pt x="2087880" y="869633"/>
                  <a:pt x="2085975" y="870585"/>
                </a:cubicBezTo>
                <a:lnTo>
                  <a:pt x="2086928" y="869633"/>
                </a:lnTo>
                <a:lnTo>
                  <a:pt x="2095500" y="860108"/>
                </a:lnTo>
                <a:cubicBezTo>
                  <a:pt x="2098358" y="857250"/>
                  <a:pt x="2101215" y="853440"/>
                  <a:pt x="2102168" y="850583"/>
                </a:cubicBezTo>
                <a:cubicBezTo>
                  <a:pt x="2105978" y="844868"/>
                  <a:pt x="2109788" y="839153"/>
                  <a:pt x="2112645" y="832485"/>
                </a:cubicBezTo>
                <a:lnTo>
                  <a:pt x="2117408" y="822960"/>
                </a:lnTo>
                <a:lnTo>
                  <a:pt x="2121218" y="812483"/>
                </a:lnTo>
                <a:cubicBezTo>
                  <a:pt x="2124075" y="805815"/>
                  <a:pt x="2125980" y="798195"/>
                  <a:pt x="2128838" y="790575"/>
                </a:cubicBezTo>
                <a:cubicBezTo>
                  <a:pt x="2137410" y="761048"/>
                  <a:pt x="2141220" y="729615"/>
                  <a:pt x="2147888" y="698183"/>
                </a:cubicBezTo>
                <a:cubicBezTo>
                  <a:pt x="2154555" y="666750"/>
                  <a:pt x="2163128" y="634365"/>
                  <a:pt x="2179320" y="604838"/>
                </a:cubicBezTo>
                <a:cubicBezTo>
                  <a:pt x="2184083" y="598170"/>
                  <a:pt x="2187893" y="590550"/>
                  <a:pt x="2193608" y="583883"/>
                </a:cubicBezTo>
                <a:lnTo>
                  <a:pt x="2202180" y="574358"/>
                </a:lnTo>
                <a:lnTo>
                  <a:pt x="2205990" y="569595"/>
                </a:lnTo>
                <a:lnTo>
                  <a:pt x="2206943" y="568643"/>
                </a:lnTo>
                <a:cubicBezTo>
                  <a:pt x="2206943" y="568643"/>
                  <a:pt x="2208848" y="566738"/>
                  <a:pt x="2208848" y="566738"/>
                </a:cubicBezTo>
                <a:lnTo>
                  <a:pt x="2210753" y="564833"/>
                </a:lnTo>
                <a:lnTo>
                  <a:pt x="2219325" y="557213"/>
                </a:lnTo>
                <a:cubicBezTo>
                  <a:pt x="2222183" y="554355"/>
                  <a:pt x="2225040" y="552450"/>
                  <a:pt x="2228850" y="549593"/>
                </a:cubicBezTo>
                <a:cubicBezTo>
                  <a:pt x="2236470" y="544830"/>
                  <a:pt x="2243138" y="539115"/>
                  <a:pt x="2250758" y="536258"/>
                </a:cubicBezTo>
                <a:cubicBezTo>
                  <a:pt x="2279333" y="521018"/>
                  <a:pt x="2309813" y="512445"/>
                  <a:pt x="2339340" y="506730"/>
                </a:cubicBezTo>
                <a:cubicBezTo>
                  <a:pt x="2367915" y="501015"/>
                  <a:pt x="2396490" y="497205"/>
                  <a:pt x="2422208" y="489585"/>
                </a:cubicBezTo>
                <a:cubicBezTo>
                  <a:pt x="2447925" y="482918"/>
                  <a:pt x="2471738" y="473393"/>
                  <a:pt x="2490788" y="460058"/>
                </a:cubicBezTo>
                <a:cubicBezTo>
                  <a:pt x="2496503" y="457200"/>
                  <a:pt x="2500313" y="452438"/>
                  <a:pt x="2504123" y="448628"/>
                </a:cubicBezTo>
                <a:lnTo>
                  <a:pt x="2506980" y="445770"/>
                </a:lnTo>
                <a:lnTo>
                  <a:pt x="2507933" y="444818"/>
                </a:lnTo>
                <a:cubicBezTo>
                  <a:pt x="2508885" y="443865"/>
                  <a:pt x="2506980" y="445770"/>
                  <a:pt x="2507933" y="444818"/>
                </a:cubicBezTo>
                <a:lnTo>
                  <a:pt x="2509838" y="442913"/>
                </a:lnTo>
                <a:lnTo>
                  <a:pt x="2516505" y="435293"/>
                </a:lnTo>
                <a:cubicBezTo>
                  <a:pt x="2518410" y="432435"/>
                  <a:pt x="2521268" y="430530"/>
                  <a:pt x="2522220" y="427673"/>
                </a:cubicBezTo>
                <a:lnTo>
                  <a:pt x="2526983" y="421005"/>
                </a:lnTo>
                <a:lnTo>
                  <a:pt x="2531745" y="414338"/>
                </a:lnTo>
                <a:lnTo>
                  <a:pt x="2535555" y="406718"/>
                </a:lnTo>
                <a:cubicBezTo>
                  <a:pt x="2546033" y="385763"/>
                  <a:pt x="2552700" y="362903"/>
                  <a:pt x="2557463" y="340043"/>
                </a:cubicBezTo>
                <a:cubicBezTo>
                  <a:pt x="2566988" y="293370"/>
                  <a:pt x="2571750" y="244793"/>
                  <a:pt x="2590800" y="200978"/>
                </a:cubicBezTo>
                <a:cubicBezTo>
                  <a:pt x="2600325" y="179070"/>
                  <a:pt x="2612708" y="159068"/>
                  <a:pt x="2628900" y="142875"/>
                </a:cubicBezTo>
                <a:lnTo>
                  <a:pt x="2629853" y="140970"/>
                </a:lnTo>
                <a:lnTo>
                  <a:pt x="2631758" y="139065"/>
                </a:lnTo>
                <a:lnTo>
                  <a:pt x="2634615" y="136208"/>
                </a:lnTo>
                <a:lnTo>
                  <a:pt x="2640330" y="131445"/>
                </a:lnTo>
                <a:lnTo>
                  <a:pt x="2646045" y="126683"/>
                </a:lnTo>
                <a:cubicBezTo>
                  <a:pt x="2647950" y="124778"/>
                  <a:pt x="2650808" y="122873"/>
                  <a:pt x="2652713" y="121920"/>
                </a:cubicBezTo>
                <a:cubicBezTo>
                  <a:pt x="2657475" y="119063"/>
                  <a:pt x="2662238" y="115253"/>
                  <a:pt x="2667000" y="112395"/>
                </a:cubicBezTo>
                <a:cubicBezTo>
                  <a:pt x="2671763" y="109538"/>
                  <a:pt x="2676525" y="107633"/>
                  <a:pt x="2681288" y="104775"/>
                </a:cubicBezTo>
                <a:cubicBezTo>
                  <a:pt x="2686050" y="101918"/>
                  <a:pt x="2690813" y="100013"/>
                  <a:pt x="2695575" y="98108"/>
                </a:cubicBezTo>
                <a:cubicBezTo>
                  <a:pt x="2700338" y="96203"/>
                  <a:pt x="2705100" y="94298"/>
                  <a:pt x="2709863" y="92393"/>
                </a:cubicBezTo>
                <a:cubicBezTo>
                  <a:pt x="2719388" y="89535"/>
                  <a:pt x="2727960" y="86678"/>
                  <a:pt x="2736533" y="84773"/>
                </a:cubicBezTo>
                <a:cubicBezTo>
                  <a:pt x="2754630" y="80010"/>
                  <a:pt x="2770823" y="77153"/>
                  <a:pt x="2786063" y="74295"/>
                </a:cubicBezTo>
                <a:cubicBezTo>
                  <a:pt x="2817495" y="68580"/>
                  <a:pt x="2843213" y="63818"/>
                  <a:pt x="2865120" y="56198"/>
                </a:cubicBezTo>
                <a:cubicBezTo>
                  <a:pt x="2886075" y="48578"/>
                  <a:pt x="2902268" y="40005"/>
                  <a:pt x="2914650" y="31433"/>
                </a:cubicBezTo>
                <a:cubicBezTo>
                  <a:pt x="2920365" y="27623"/>
                  <a:pt x="2925128" y="22860"/>
                  <a:pt x="2928938" y="19050"/>
                </a:cubicBezTo>
                <a:lnTo>
                  <a:pt x="2930843" y="18098"/>
                </a:lnTo>
                <a:lnTo>
                  <a:pt x="2930843" y="18098"/>
                </a:lnTo>
                <a:cubicBezTo>
                  <a:pt x="2930843" y="18098"/>
                  <a:pt x="2929890" y="19050"/>
                  <a:pt x="2930843" y="18098"/>
                </a:cubicBezTo>
                <a:lnTo>
                  <a:pt x="2930843" y="18098"/>
                </a:lnTo>
                <a:lnTo>
                  <a:pt x="2931795" y="17145"/>
                </a:lnTo>
                <a:cubicBezTo>
                  <a:pt x="2932748" y="16193"/>
                  <a:pt x="2933700" y="15240"/>
                  <a:pt x="2934653" y="14288"/>
                </a:cubicBezTo>
                <a:cubicBezTo>
                  <a:pt x="2936558" y="12383"/>
                  <a:pt x="2938463" y="10478"/>
                  <a:pt x="2939415" y="8573"/>
                </a:cubicBezTo>
                <a:cubicBezTo>
                  <a:pt x="2943225" y="2858"/>
                  <a:pt x="2946083" y="0"/>
                  <a:pt x="2946083" y="0"/>
                </a:cubicBezTo>
                <a:lnTo>
                  <a:pt x="2982278" y="25718"/>
                </a:lnTo>
                <a:cubicBezTo>
                  <a:pt x="2982278" y="25718"/>
                  <a:pt x="2978468" y="29528"/>
                  <a:pt x="2972753" y="38100"/>
                </a:cubicBezTo>
                <a:cubicBezTo>
                  <a:pt x="2970848" y="40005"/>
                  <a:pt x="2969895" y="41910"/>
                  <a:pt x="2967990" y="43815"/>
                </a:cubicBezTo>
                <a:cubicBezTo>
                  <a:pt x="2967038" y="44768"/>
                  <a:pt x="2966085" y="45720"/>
                  <a:pt x="2965133" y="46673"/>
                </a:cubicBezTo>
                <a:lnTo>
                  <a:pt x="2969895" y="52388"/>
                </a:lnTo>
                <a:lnTo>
                  <a:pt x="2968943" y="53340"/>
                </a:lnTo>
                <a:lnTo>
                  <a:pt x="2967990" y="53340"/>
                </a:lnTo>
                <a:lnTo>
                  <a:pt x="2966085" y="55245"/>
                </a:lnTo>
                <a:cubicBezTo>
                  <a:pt x="2960370" y="60008"/>
                  <a:pt x="2954655" y="65723"/>
                  <a:pt x="2947035" y="71438"/>
                </a:cubicBezTo>
                <a:cubicBezTo>
                  <a:pt x="2931795" y="82868"/>
                  <a:pt x="2910840" y="93345"/>
                  <a:pt x="2885123" y="100965"/>
                </a:cubicBezTo>
                <a:cubicBezTo>
                  <a:pt x="2860358" y="108585"/>
                  <a:pt x="2830830" y="114300"/>
                  <a:pt x="2800350" y="119063"/>
                </a:cubicBezTo>
                <a:cubicBezTo>
                  <a:pt x="2785110" y="121920"/>
                  <a:pt x="2768918" y="123825"/>
                  <a:pt x="2752725" y="127635"/>
                </a:cubicBezTo>
                <a:cubicBezTo>
                  <a:pt x="2744153" y="129540"/>
                  <a:pt x="2736533" y="131445"/>
                  <a:pt x="2728913" y="134303"/>
                </a:cubicBezTo>
                <a:cubicBezTo>
                  <a:pt x="2725103" y="135255"/>
                  <a:pt x="2721293" y="137160"/>
                  <a:pt x="2717483" y="139065"/>
                </a:cubicBezTo>
                <a:cubicBezTo>
                  <a:pt x="2713673" y="140970"/>
                  <a:pt x="2709863" y="141923"/>
                  <a:pt x="2706053" y="143828"/>
                </a:cubicBezTo>
                <a:cubicBezTo>
                  <a:pt x="2702243" y="145733"/>
                  <a:pt x="2698433" y="147638"/>
                  <a:pt x="2694623" y="149543"/>
                </a:cubicBezTo>
                <a:cubicBezTo>
                  <a:pt x="2690813" y="151448"/>
                  <a:pt x="2687955" y="154305"/>
                  <a:pt x="2684145" y="156210"/>
                </a:cubicBezTo>
                <a:cubicBezTo>
                  <a:pt x="2682240" y="157163"/>
                  <a:pt x="2680335" y="158115"/>
                  <a:pt x="2678430" y="160020"/>
                </a:cubicBezTo>
                <a:lnTo>
                  <a:pt x="2672715" y="164783"/>
                </a:lnTo>
                <a:lnTo>
                  <a:pt x="2667000" y="169545"/>
                </a:lnTo>
                <a:lnTo>
                  <a:pt x="2664143" y="172403"/>
                </a:lnTo>
                <a:lnTo>
                  <a:pt x="2663190" y="173355"/>
                </a:lnTo>
                <a:cubicBezTo>
                  <a:pt x="2663190" y="173355"/>
                  <a:pt x="2662238" y="174308"/>
                  <a:pt x="2663190" y="173355"/>
                </a:cubicBezTo>
                <a:lnTo>
                  <a:pt x="2662238" y="174308"/>
                </a:lnTo>
                <a:cubicBezTo>
                  <a:pt x="2649855" y="187643"/>
                  <a:pt x="2639378" y="202883"/>
                  <a:pt x="2630805" y="220980"/>
                </a:cubicBezTo>
                <a:cubicBezTo>
                  <a:pt x="2614613" y="258128"/>
                  <a:pt x="2609850" y="302895"/>
                  <a:pt x="2600325" y="352425"/>
                </a:cubicBezTo>
                <a:cubicBezTo>
                  <a:pt x="2594610" y="377190"/>
                  <a:pt x="2587943" y="402908"/>
                  <a:pt x="2574608" y="428625"/>
                </a:cubicBezTo>
                <a:lnTo>
                  <a:pt x="2569845" y="438150"/>
                </a:lnTo>
                <a:lnTo>
                  <a:pt x="2563178" y="447675"/>
                </a:lnTo>
                <a:lnTo>
                  <a:pt x="2556510" y="457200"/>
                </a:lnTo>
                <a:cubicBezTo>
                  <a:pt x="2554605" y="460058"/>
                  <a:pt x="2551748" y="461963"/>
                  <a:pt x="2549843" y="464820"/>
                </a:cubicBezTo>
                <a:lnTo>
                  <a:pt x="2543175" y="472440"/>
                </a:lnTo>
                <a:lnTo>
                  <a:pt x="2541270" y="474345"/>
                </a:lnTo>
                <a:cubicBezTo>
                  <a:pt x="2541270" y="474345"/>
                  <a:pt x="2539365" y="476250"/>
                  <a:pt x="2539365" y="476250"/>
                </a:cubicBezTo>
                <a:lnTo>
                  <a:pt x="2538413" y="477203"/>
                </a:lnTo>
                <a:lnTo>
                  <a:pt x="2534603" y="481013"/>
                </a:lnTo>
                <a:cubicBezTo>
                  <a:pt x="2528888" y="485775"/>
                  <a:pt x="2523173" y="491490"/>
                  <a:pt x="2517458" y="495300"/>
                </a:cubicBezTo>
                <a:cubicBezTo>
                  <a:pt x="2492693" y="512445"/>
                  <a:pt x="2464118" y="522923"/>
                  <a:pt x="2435543" y="529590"/>
                </a:cubicBezTo>
                <a:cubicBezTo>
                  <a:pt x="2406968" y="536258"/>
                  <a:pt x="2378393" y="540068"/>
                  <a:pt x="2350770" y="545783"/>
                </a:cubicBezTo>
                <a:cubicBezTo>
                  <a:pt x="2323148" y="550545"/>
                  <a:pt x="2295525" y="557213"/>
                  <a:pt x="2271713" y="570548"/>
                </a:cubicBezTo>
                <a:cubicBezTo>
                  <a:pt x="2265045" y="573405"/>
                  <a:pt x="2260283" y="577215"/>
                  <a:pt x="2254568" y="581025"/>
                </a:cubicBezTo>
                <a:cubicBezTo>
                  <a:pt x="2251710" y="581978"/>
                  <a:pt x="2248853" y="584835"/>
                  <a:pt x="2245995" y="587693"/>
                </a:cubicBezTo>
                <a:lnTo>
                  <a:pt x="2237423" y="595313"/>
                </a:lnTo>
                <a:lnTo>
                  <a:pt x="2235518" y="597218"/>
                </a:lnTo>
                <a:cubicBezTo>
                  <a:pt x="2234565" y="597218"/>
                  <a:pt x="2236470" y="596265"/>
                  <a:pt x="2235518" y="597218"/>
                </a:cubicBezTo>
                <a:lnTo>
                  <a:pt x="2234565" y="598170"/>
                </a:lnTo>
                <a:lnTo>
                  <a:pt x="2230755" y="601980"/>
                </a:lnTo>
                <a:lnTo>
                  <a:pt x="2224088" y="609600"/>
                </a:lnTo>
                <a:cubicBezTo>
                  <a:pt x="2220278" y="615315"/>
                  <a:pt x="2216468" y="621030"/>
                  <a:pt x="2212658" y="626745"/>
                </a:cubicBezTo>
                <a:cubicBezTo>
                  <a:pt x="2198370" y="651510"/>
                  <a:pt x="2190750" y="680085"/>
                  <a:pt x="2185035" y="710565"/>
                </a:cubicBezTo>
                <a:cubicBezTo>
                  <a:pt x="2179320" y="741045"/>
                  <a:pt x="2175510" y="773430"/>
                  <a:pt x="2165985" y="805815"/>
                </a:cubicBezTo>
                <a:cubicBezTo>
                  <a:pt x="2163128" y="814388"/>
                  <a:pt x="2161223" y="822008"/>
                  <a:pt x="2158365" y="830580"/>
                </a:cubicBezTo>
                <a:lnTo>
                  <a:pt x="2153603" y="842963"/>
                </a:lnTo>
                <a:cubicBezTo>
                  <a:pt x="2151698" y="846773"/>
                  <a:pt x="2149793" y="850583"/>
                  <a:pt x="2147888" y="855345"/>
                </a:cubicBezTo>
                <a:cubicBezTo>
                  <a:pt x="2144078" y="862965"/>
                  <a:pt x="2138363" y="871538"/>
                  <a:pt x="2133600" y="879158"/>
                </a:cubicBezTo>
                <a:cubicBezTo>
                  <a:pt x="2130743" y="882968"/>
                  <a:pt x="2127885" y="885825"/>
                  <a:pt x="2125028" y="889635"/>
                </a:cubicBezTo>
                <a:lnTo>
                  <a:pt x="2117408" y="899160"/>
                </a:lnTo>
                <a:cubicBezTo>
                  <a:pt x="2090737" y="926783"/>
                  <a:pt x="2056448" y="942023"/>
                  <a:pt x="2023110" y="951548"/>
                </a:cubicBezTo>
                <a:cubicBezTo>
                  <a:pt x="1988820" y="961073"/>
                  <a:pt x="1954530" y="964883"/>
                  <a:pt x="1922145" y="971550"/>
                </a:cubicBezTo>
                <a:cubicBezTo>
                  <a:pt x="1905953" y="974408"/>
                  <a:pt x="1889760" y="978218"/>
                  <a:pt x="1874520" y="983933"/>
                </a:cubicBezTo>
                <a:cubicBezTo>
                  <a:pt x="1866900" y="986790"/>
                  <a:pt x="1859280" y="989648"/>
                  <a:pt x="1852612" y="993458"/>
                </a:cubicBezTo>
                <a:lnTo>
                  <a:pt x="1842135" y="999173"/>
                </a:lnTo>
                <a:lnTo>
                  <a:pt x="1832610" y="1004888"/>
                </a:lnTo>
                <a:lnTo>
                  <a:pt x="1827848" y="1007745"/>
                </a:lnTo>
                <a:cubicBezTo>
                  <a:pt x="1825943" y="1008698"/>
                  <a:pt x="1824990" y="1010603"/>
                  <a:pt x="1823085" y="1011555"/>
                </a:cubicBezTo>
                <a:lnTo>
                  <a:pt x="1813560" y="1020128"/>
                </a:lnTo>
                <a:lnTo>
                  <a:pt x="1812608" y="1021080"/>
                </a:lnTo>
                <a:cubicBezTo>
                  <a:pt x="1811655" y="1022033"/>
                  <a:pt x="1812608" y="1021080"/>
                  <a:pt x="1812608" y="1021080"/>
                </a:cubicBezTo>
                <a:lnTo>
                  <a:pt x="1810703" y="1022985"/>
                </a:lnTo>
                <a:lnTo>
                  <a:pt x="1806893" y="1027748"/>
                </a:lnTo>
                <a:cubicBezTo>
                  <a:pt x="1804035" y="1030605"/>
                  <a:pt x="1801178" y="1033463"/>
                  <a:pt x="1799273" y="1036320"/>
                </a:cubicBezTo>
                <a:cubicBezTo>
                  <a:pt x="1795463" y="1042988"/>
                  <a:pt x="1789748" y="1048703"/>
                  <a:pt x="1786890" y="1056323"/>
                </a:cubicBezTo>
                <a:lnTo>
                  <a:pt x="1781175" y="1066800"/>
                </a:lnTo>
                <a:lnTo>
                  <a:pt x="1776413" y="1078230"/>
                </a:lnTo>
                <a:cubicBezTo>
                  <a:pt x="1764983" y="1108710"/>
                  <a:pt x="1760220" y="1143000"/>
                  <a:pt x="1753553" y="1178243"/>
                </a:cubicBezTo>
                <a:cubicBezTo>
                  <a:pt x="1747838" y="1213485"/>
                  <a:pt x="1739265" y="1250633"/>
                  <a:pt x="1721168" y="1283970"/>
                </a:cubicBezTo>
                <a:cubicBezTo>
                  <a:pt x="1719263" y="1288733"/>
                  <a:pt x="1715453" y="1292543"/>
                  <a:pt x="1712595" y="1296353"/>
                </a:cubicBezTo>
                <a:cubicBezTo>
                  <a:pt x="1709738" y="1300163"/>
                  <a:pt x="1706880" y="1304925"/>
                  <a:pt x="1704023" y="1308735"/>
                </a:cubicBezTo>
                <a:lnTo>
                  <a:pt x="1695450" y="1319213"/>
                </a:lnTo>
                <a:lnTo>
                  <a:pt x="1693545" y="1322070"/>
                </a:lnTo>
                <a:cubicBezTo>
                  <a:pt x="1693545" y="1322070"/>
                  <a:pt x="1691640" y="1323975"/>
                  <a:pt x="1691640" y="1323975"/>
                </a:cubicBezTo>
                <a:lnTo>
                  <a:pt x="1690688" y="1324928"/>
                </a:lnTo>
                <a:lnTo>
                  <a:pt x="1684973" y="1329690"/>
                </a:lnTo>
                <a:cubicBezTo>
                  <a:pt x="1681163" y="1332548"/>
                  <a:pt x="1677353" y="1336358"/>
                  <a:pt x="1673543" y="1339215"/>
                </a:cubicBezTo>
                <a:lnTo>
                  <a:pt x="1661160" y="1347788"/>
                </a:lnTo>
                <a:lnTo>
                  <a:pt x="1655445" y="1351598"/>
                </a:lnTo>
                <a:lnTo>
                  <a:pt x="1648778" y="1354455"/>
                </a:lnTo>
                <a:lnTo>
                  <a:pt x="1635443" y="1361123"/>
                </a:lnTo>
                <a:cubicBezTo>
                  <a:pt x="1600200" y="1376363"/>
                  <a:pt x="1563053" y="1383030"/>
                  <a:pt x="1527810" y="1388745"/>
                </a:cubicBezTo>
                <a:cubicBezTo>
                  <a:pt x="1492568" y="1394460"/>
                  <a:pt x="1458278" y="1401128"/>
                  <a:pt x="1428750" y="1415415"/>
                </a:cubicBezTo>
                <a:cubicBezTo>
                  <a:pt x="1424940" y="1417320"/>
                  <a:pt x="1421130" y="1419225"/>
                  <a:pt x="1417320" y="1421130"/>
                </a:cubicBezTo>
                <a:lnTo>
                  <a:pt x="1407795" y="1427798"/>
                </a:lnTo>
                <a:lnTo>
                  <a:pt x="1403033" y="1430655"/>
                </a:lnTo>
                <a:lnTo>
                  <a:pt x="1398270" y="1435418"/>
                </a:lnTo>
                <a:lnTo>
                  <a:pt x="1387793" y="1443038"/>
                </a:lnTo>
                <a:lnTo>
                  <a:pt x="1380173" y="1451610"/>
                </a:lnTo>
                <a:cubicBezTo>
                  <a:pt x="1377315" y="1454468"/>
                  <a:pt x="1374458" y="1457325"/>
                  <a:pt x="1372553" y="1461135"/>
                </a:cubicBezTo>
                <a:lnTo>
                  <a:pt x="1365885" y="1471613"/>
                </a:lnTo>
                <a:cubicBezTo>
                  <a:pt x="1363028" y="1474470"/>
                  <a:pt x="1362075" y="1479233"/>
                  <a:pt x="1360170" y="1482090"/>
                </a:cubicBezTo>
                <a:cubicBezTo>
                  <a:pt x="1344930" y="1511618"/>
                  <a:pt x="1339215" y="1545908"/>
                  <a:pt x="1333500" y="1581150"/>
                </a:cubicBezTo>
                <a:cubicBezTo>
                  <a:pt x="1327785" y="1616393"/>
                  <a:pt x="1322070" y="1652588"/>
                  <a:pt x="1306830" y="1688783"/>
                </a:cubicBezTo>
                <a:cubicBezTo>
                  <a:pt x="1291590" y="1724978"/>
                  <a:pt x="1264920" y="1755458"/>
                  <a:pt x="1231583" y="1775460"/>
                </a:cubicBezTo>
                <a:cubicBezTo>
                  <a:pt x="1197293" y="1794510"/>
                  <a:pt x="1161098" y="1803083"/>
                  <a:pt x="1125855" y="1808798"/>
                </a:cubicBezTo>
                <a:cubicBezTo>
                  <a:pt x="1090613" y="1815465"/>
                  <a:pt x="1057275" y="1820228"/>
                  <a:pt x="1026795" y="1830705"/>
                </a:cubicBezTo>
                <a:cubicBezTo>
                  <a:pt x="1019175" y="1833563"/>
                  <a:pt x="1011555" y="1836420"/>
                  <a:pt x="1004888" y="1840230"/>
                </a:cubicBezTo>
                <a:lnTo>
                  <a:pt x="994410" y="1845945"/>
                </a:lnTo>
                <a:lnTo>
                  <a:pt x="984885" y="1851660"/>
                </a:lnTo>
                <a:lnTo>
                  <a:pt x="980123" y="1854518"/>
                </a:lnTo>
                <a:cubicBezTo>
                  <a:pt x="978218" y="1855470"/>
                  <a:pt x="977265" y="1857375"/>
                  <a:pt x="975360" y="1858328"/>
                </a:cubicBezTo>
                <a:lnTo>
                  <a:pt x="965835" y="1866900"/>
                </a:lnTo>
                <a:lnTo>
                  <a:pt x="964883" y="1867853"/>
                </a:lnTo>
                <a:cubicBezTo>
                  <a:pt x="964883" y="1867853"/>
                  <a:pt x="962977" y="1869758"/>
                  <a:pt x="964883" y="1867853"/>
                </a:cubicBezTo>
                <a:lnTo>
                  <a:pt x="962977" y="1869758"/>
                </a:lnTo>
                <a:lnTo>
                  <a:pt x="959168" y="1874520"/>
                </a:lnTo>
                <a:cubicBezTo>
                  <a:pt x="956310" y="1877378"/>
                  <a:pt x="954405" y="1880235"/>
                  <a:pt x="951548" y="1883093"/>
                </a:cubicBezTo>
                <a:cubicBezTo>
                  <a:pt x="933450" y="1907858"/>
                  <a:pt x="923925" y="1938338"/>
                  <a:pt x="917258" y="1969770"/>
                </a:cubicBezTo>
                <a:cubicBezTo>
                  <a:pt x="910590" y="2002155"/>
                  <a:pt x="907733" y="2035493"/>
                  <a:pt x="899160" y="2068830"/>
                </a:cubicBezTo>
                <a:cubicBezTo>
                  <a:pt x="897255" y="2077403"/>
                  <a:pt x="894398" y="2085975"/>
                  <a:pt x="892493" y="2093595"/>
                </a:cubicBezTo>
                <a:cubicBezTo>
                  <a:pt x="889635" y="2102168"/>
                  <a:pt x="886777" y="2110740"/>
                  <a:pt x="882968" y="2118360"/>
                </a:cubicBezTo>
                <a:cubicBezTo>
                  <a:pt x="879158" y="2125980"/>
                  <a:pt x="875348" y="2134553"/>
                  <a:pt x="869633" y="2142173"/>
                </a:cubicBezTo>
                <a:lnTo>
                  <a:pt x="862013" y="2153603"/>
                </a:lnTo>
                <a:lnTo>
                  <a:pt x="854393" y="2163128"/>
                </a:lnTo>
                <a:cubicBezTo>
                  <a:pt x="830580" y="2190750"/>
                  <a:pt x="798195" y="2209800"/>
                  <a:pt x="765810" y="2219325"/>
                </a:cubicBezTo>
                <a:cubicBezTo>
                  <a:pt x="733425" y="2228850"/>
                  <a:pt x="701993" y="2234565"/>
                  <a:pt x="671513" y="2240280"/>
                </a:cubicBezTo>
                <a:cubicBezTo>
                  <a:pt x="641985" y="2245995"/>
                  <a:pt x="613410" y="2251710"/>
                  <a:pt x="588645" y="2263140"/>
                </a:cubicBezTo>
                <a:cubicBezTo>
                  <a:pt x="582930" y="2265998"/>
                  <a:pt x="576263" y="2268855"/>
                  <a:pt x="571500" y="2272665"/>
                </a:cubicBezTo>
                <a:lnTo>
                  <a:pt x="563880" y="2277428"/>
                </a:lnTo>
                <a:lnTo>
                  <a:pt x="560070" y="2280285"/>
                </a:lnTo>
                <a:cubicBezTo>
                  <a:pt x="559118" y="2281238"/>
                  <a:pt x="557213" y="2283143"/>
                  <a:pt x="556260" y="2284095"/>
                </a:cubicBezTo>
                <a:lnTo>
                  <a:pt x="547688" y="2291715"/>
                </a:lnTo>
                <a:lnTo>
                  <a:pt x="545783" y="2293620"/>
                </a:lnTo>
                <a:lnTo>
                  <a:pt x="544830" y="2294573"/>
                </a:lnTo>
                <a:cubicBezTo>
                  <a:pt x="544830" y="2294573"/>
                  <a:pt x="542925" y="2296478"/>
                  <a:pt x="544830" y="2294573"/>
                </a:cubicBezTo>
                <a:lnTo>
                  <a:pt x="541973" y="2298383"/>
                </a:lnTo>
                <a:cubicBezTo>
                  <a:pt x="538163" y="2303145"/>
                  <a:pt x="533400" y="2307908"/>
                  <a:pt x="529590" y="2313623"/>
                </a:cubicBezTo>
                <a:cubicBezTo>
                  <a:pt x="515303" y="2334578"/>
                  <a:pt x="506730" y="2359343"/>
                  <a:pt x="501015" y="2386013"/>
                </a:cubicBezTo>
                <a:cubicBezTo>
                  <a:pt x="495300" y="2411730"/>
                  <a:pt x="491490" y="2439353"/>
                  <a:pt x="486728" y="2466023"/>
                </a:cubicBezTo>
                <a:cubicBezTo>
                  <a:pt x="481965" y="2492693"/>
                  <a:pt x="475297" y="2520315"/>
                  <a:pt x="462915" y="2546985"/>
                </a:cubicBezTo>
                <a:cubicBezTo>
                  <a:pt x="459105" y="2553653"/>
                  <a:pt x="457200" y="2559368"/>
                  <a:pt x="452438" y="2566035"/>
                </a:cubicBezTo>
                <a:cubicBezTo>
                  <a:pt x="448628" y="2572703"/>
                  <a:pt x="443865" y="2579370"/>
                  <a:pt x="440055" y="2584133"/>
                </a:cubicBezTo>
                <a:cubicBezTo>
                  <a:pt x="436245" y="2588895"/>
                  <a:pt x="431483" y="2593658"/>
                  <a:pt x="427672" y="2598420"/>
                </a:cubicBezTo>
                <a:cubicBezTo>
                  <a:pt x="428625" y="2597468"/>
                  <a:pt x="425768" y="2600325"/>
                  <a:pt x="425768" y="2600325"/>
                </a:cubicBezTo>
                <a:lnTo>
                  <a:pt x="424815" y="2601278"/>
                </a:lnTo>
                <a:lnTo>
                  <a:pt x="422910" y="2603183"/>
                </a:lnTo>
                <a:lnTo>
                  <a:pt x="419100" y="2606993"/>
                </a:lnTo>
                <a:lnTo>
                  <a:pt x="411480" y="2613660"/>
                </a:lnTo>
                <a:cubicBezTo>
                  <a:pt x="389572" y="2630805"/>
                  <a:pt x="364808" y="2642235"/>
                  <a:pt x="340995" y="2649855"/>
                </a:cubicBezTo>
                <a:cubicBezTo>
                  <a:pt x="317183" y="2657475"/>
                  <a:pt x="294322" y="2661285"/>
                  <a:pt x="272415" y="2666048"/>
                </a:cubicBezTo>
                <a:cubicBezTo>
                  <a:pt x="229553" y="2673668"/>
                  <a:pt x="190500" y="2680335"/>
                  <a:pt x="160972" y="2696528"/>
                </a:cubicBezTo>
                <a:cubicBezTo>
                  <a:pt x="153353" y="2700338"/>
                  <a:pt x="147638" y="2704148"/>
                  <a:pt x="141922" y="2707958"/>
                </a:cubicBezTo>
                <a:lnTo>
                  <a:pt x="140018" y="2709863"/>
                </a:lnTo>
                <a:lnTo>
                  <a:pt x="137160" y="2711768"/>
                </a:lnTo>
                <a:lnTo>
                  <a:pt x="132397" y="2716530"/>
                </a:lnTo>
                <a:lnTo>
                  <a:pt x="127635" y="2721293"/>
                </a:lnTo>
                <a:lnTo>
                  <a:pt x="124778" y="2723198"/>
                </a:lnTo>
                <a:lnTo>
                  <a:pt x="123825" y="2724150"/>
                </a:lnTo>
                <a:cubicBezTo>
                  <a:pt x="122872" y="2725103"/>
                  <a:pt x="124778" y="2723198"/>
                  <a:pt x="124778" y="2723198"/>
                </a:cubicBezTo>
                <a:lnTo>
                  <a:pt x="123825" y="2724150"/>
                </a:lnTo>
                <a:cubicBezTo>
                  <a:pt x="113347" y="2734628"/>
                  <a:pt x="105728" y="2747010"/>
                  <a:pt x="100013" y="2758440"/>
                </a:cubicBezTo>
                <a:cubicBezTo>
                  <a:pt x="87630" y="2783205"/>
                  <a:pt x="81915" y="2808923"/>
                  <a:pt x="78105" y="2831783"/>
                </a:cubicBezTo>
                <a:cubicBezTo>
                  <a:pt x="74295" y="2855595"/>
                  <a:pt x="70485" y="2876550"/>
                  <a:pt x="67628" y="2892743"/>
                </a:cubicBezTo>
                <a:cubicBezTo>
                  <a:pt x="65722" y="2901315"/>
                  <a:pt x="64770" y="2908935"/>
                  <a:pt x="62865" y="2915603"/>
                </a:cubicBezTo>
                <a:cubicBezTo>
                  <a:pt x="60960" y="2922270"/>
                  <a:pt x="60007" y="2928938"/>
                  <a:pt x="58103" y="2932748"/>
                </a:cubicBezTo>
                <a:cubicBezTo>
                  <a:pt x="55245" y="2941320"/>
                  <a:pt x="54293" y="2945130"/>
                  <a:pt x="54293" y="2945130"/>
                </a:cubicBezTo>
                <a:lnTo>
                  <a:pt x="0" y="2929890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5B4ED4-D250-4214-ADEC-7B0D16D299ED}"/>
              </a:ext>
            </a:extLst>
          </p:cNvPr>
          <p:cNvSpPr/>
          <p:nvPr userDrawn="1"/>
        </p:nvSpPr>
        <p:spPr>
          <a:xfrm>
            <a:off x="6529906" y="41640"/>
            <a:ext cx="6703640" cy="6786915"/>
          </a:xfrm>
          <a:custGeom>
            <a:avLst/>
            <a:gdLst>
              <a:gd name="connsiteX0" fmla="*/ 0 w 2913697"/>
              <a:gd name="connsiteY0" fmla="*/ 2898458 h 2949892"/>
              <a:gd name="connsiteX1" fmla="*/ 12383 w 2913697"/>
              <a:gd name="connsiteY1" fmla="*/ 2894648 h 2949892"/>
              <a:gd name="connsiteX2" fmla="*/ 29528 w 2913697"/>
              <a:gd name="connsiteY2" fmla="*/ 2889885 h 2949892"/>
              <a:gd name="connsiteX3" fmla="*/ 52388 w 2913697"/>
              <a:gd name="connsiteY3" fmla="*/ 2885123 h 2949892"/>
              <a:gd name="connsiteX4" fmla="*/ 113348 w 2913697"/>
              <a:gd name="connsiteY4" fmla="*/ 2874645 h 2949892"/>
              <a:gd name="connsiteX5" fmla="*/ 186690 w 2913697"/>
              <a:gd name="connsiteY5" fmla="*/ 2853690 h 2949892"/>
              <a:gd name="connsiteX6" fmla="*/ 221933 w 2913697"/>
              <a:gd name="connsiteY6" fmla="*/ 2830830 h 2949892"/>
              <a:gd name="connsiteX7" fmla="*/ 225743 w 2913697"/>
              <a:gd name="connsiteY7" fmla="*/ 2827020 h 2949892"/>
              <a:gd name="connsiteX8" fmla="*/ 226695 w 2913697"/>
              <a:gd name="connsiteY8" fmla="*/ 2826068 h 2949892"/>
              <a:gd name="connsiteX9" fmla="*/ 227648 w 2913697"/>
              <a:gd name="connsiteY9" fmla="*/ 2826068 h 2949892"/>
              <a:gd name="connsiteX10" fmla="*/ 226695 w 2913697"/>
              <a:gd name="connsiteY10" fmla="*/ 2827020 h 2949892"/>
              <a:gd name="connsiteX11" fmla="*/ 228600 w 2913697"/>
              <a:gd name="connsiteY11" fmla="*/ 2824163 h 2949892"/>
              <a:gd name="connsiteX12" fmla="*/ 237173 w 2913697"/>
              <a:gd name="connsiteY12" fmla="*/ 2813685 h 2949892"/>
              <a:gd name="connsiteX13" fmla="*/ 243840 w 2913697"/>
              <a:gd name="connsiteY13" fmla="*/ 2804160 h 2949892"/>
              <a:gd name="connsiteX14" fmla="*/ 249555 w 2913697"/>
              <a:gd name="connsiteY14" fmla="*/ 2794635 h 2949892"/>
              <a:gd name="connsiteX15" fmla="*/ 269558 w 2913697"/>
              <a:gd name="connsiteY15" fmla="*/ 2746058 h 2949892"/>
              <a:gd name="connsiteX16" fmla="*/ 281940 w 2913697"/>
              <a:gd name="connsiteY16" fmla="*/ 2687003 h 2949892"/>
              <a:gd name="connsiteX17" fmla="*/ 297180 w 2913697"/>
              <a:gd name="connsiteY17" fmla="*/ 2619375 h 2949892"/>
              <a:gd name="connsiteX18" fmla="*/ 330518 w 2913697"/>
              <a:gd name="connsiteY18" fmla="*/ 2548890 h 2949892"/>
              <a:gd name="connsiteX19" fmla="*/ 343853 w 2913697"/>
              <a:gd name="connsiteY19" fmla="*/ 2532698 h 2949892"/>
              <a:gd name="connsiteX20" fmla="*/ 347663 w 2913697"/>
              <a:gd name="connsiteY20" fmla="*/ 2528888 h 2949892"/>
              <a:gd name="connsiteX21" fmla="*/ 349568 w 2913697"/>
              <a:gd name="connsiteY21" fmla="*/ 2526983 h 2949892"/>
              <a:gd name="connsiteX22" fmla="*/ 350520 w 2913697"/>
              <a:gd name="connsiteY22" fmla="*/ 2526030 h 2949892"/>
              <a:gd name="connsiteX23" fmla="*/ 352425 w 2913697"/>
              <a:gd name="connsiteY23" fmla="*/ 2524125 h 2949892"/>
              <a:gd name="connsiteX24" fmla="*/ 359093 w 2913697"/>
              <a:gd name="connsiteY24" fmla="*/ 2518410 h 2949892"/>
              <a:gd name="connsiteX25" fmla="*/ 375285 w 2913697"/>
              <a:gd name="connsiteY25" fmla="*/ 2506028 h 2949892"/>
              <a:gd name="connsiteX26" fmla="*/ 394335 w 2913697"/>
              <a:gd name="connsiteY26" fmla="*/ 2494598 h 2949892"/>
              <a:gd name="connsiteX27" fmla="*/ 474345 w 2913697"/>
              <a:gd name="connsiteY27" fmla="*/ 2467928 h 2949892"/>
              <a:gd name="connsiteX28" fmla="*/ 554355 w 2913697"/>
              <a:gd name="connsiteY28" fmla="*/ 2452688 h 2949892"/>
              <a:gd name="connsiteX29" fmla="*/ 627698 w 2913697"/>
              <a:gd name="connsiteY29" fmla="*/ 2426970 h 2949892"/>
              <a:gd name="connsiteX30" fmla="*/ 642938 w 2913697"/>
              <a:gd name="connsiteY30" fmla="*/ 2416493 h 2949892"/>
              <a:gd name="connsiteX31" fmla="*/ 650558 w 2913697"/>
              <a:gd name="connsiteY31" fmla="*/ 2409825 h 2949892"/>
              <a:gd name="connsiteX32" fmla="*/ 654368 w 2913697"/>
              <a:gd name="connsiteY32" fmla="*/ 2406968 h 2949892"/>
              <a:gd name="connsiteX33" fmla="*/ 655320 w 2913697"/>
              <a:gd name="connsiteY33" fmla="*/ 2406015 h 2949892"/>
              <a:gd name="connsiteX34" fmla="*/ 655320 w 2913697"/>
              <a:gd name="connsiteY34" fmla="*/ 2406015 h 2949892"/>
              <a:gd name="connsiteX35" fmla="*/ 657225 w 2913697"/>
              <a:gd name="connsiteY35" fmla="*/ 2404110 h 2949892"/>
              <a:gd name="connsiteX36" fmla="*/ 664845 w 2913697"/>
              <a:gd name="connsiteY36" fmla="*/ 2395538 h 2949892"/>
              <a:gd name="connsiteX37" fmla="*/ 668655 w 2913697"/>
              <a:gd name="connsiteY37" fmla="*/ 2391728 h 2949892"/>
              <a:gd name="connsiteX38" fmla="*/ 671513 w 2913697"/>
              <a:gd name="connsiteY38" fmla="*/ 2387918 h 2949892"/>
              <a:gd name="connsiteX39" fmla="*/ 676275 w 2913697"/>
              <a:gd name="connsiteY39" fmla="*/ 2380298 h 2949892"/>
              <a:gd name="connsiteX40" fmla="*/ 679133 w 2913697"/>
              <a:gd name="connsiteY40" fmla="*/ 2376488 h 2949892"/>
              <a:gd name="connsiteX41" fmla="*/ 681038 w 2913697"/>
              <a:gd name="connsiteY41" fmla="*/ 2371725 h 2949892"/>
              <a:gd name="connsiteX42" fmla="*/ 707708 w 2913697"/>
              <a:gd name="connsiteY42" fmla="*/ 2291715 h 2949892"/>
              <a:gd name="connsiteX43" fmla="*/ 727710 w 2913697"/>
              <a:gd name="connsiteY43" fmla="*/ 2199323 h 2949892"/>
              <a:gd name="connsiteX44" fmla="*/ 776288 w 2913697"/>
              <a:gd name="connsiteY44" fmla="*/ 2108835 h 2949892"/>
              <a:gd name="connsiteX45" fmla="*/ 778193 w 2913697"/>
              <a:gd name="connsiteY45" fmla="*/ 2105978 h 2949892"/>
              <a:gd name="connsiteX46" fmla="*/ 779145 w 2913697"/>
              <a:gd name="connsiteY46" fmla="*/ 2105025 h 2949892"/>
              <a:gd name="connsiteX47" fmla="*/ 781050 w 2913697"/>
              <a:gd name="connsiteY47" fmla="*/ 2103120 h 2949892"/>
              <a:gd name="connsiteX48" fmla="*/ 785813 w 2913697"/>
              <a:gd name="connsiteY48" fmla="*/ 2099310 h 2949892"/>
              <a:gd name="connsiteX49" fmla="*/ 795338 w 2913697"/>
              <a:gd name="connsiteY49" fmla="*/ 2091690 h 2949892"/>
              <a:gd name="connsiteX50" fmla="*/ 818198 w 2913697"/>
              <a:gd name="connsiteY50" fmla="*/ 2076450 h 2949892"/>
              <a:gd name="connsiteX51" fmla="*/ 866775 w 2913697"/>
              <a:gd name="connsiteY51" fmla="*/ 2056448 h 2949892"/>
              <a:gd name="connsiteX52" fmla="*/ 965835 w 2913697"/>
              <a:gd name="connsiteY52" fmla="*/ 2035493 h 2949892"/>
              <a:gd name="connsiteX53" fmla="*/ 1055370 w 2913697"/>
              <a:gd name="connsiteY53" fmla="*/ 2005965 h 2949892"/>
              <a:gd name="connsiteX54" fmla="*/ 1073468 w 2913697"/>
              <a:gd name="connsiteY54" fmla="*/ 1992630 h 2949892"/>
              <a:gd name="connsiteX55" fmla="*/ 1082040 w 2913697"/>
              <a:gd name="connsiteY55" fmla="*/ 1985010 h 2949892"/>
              <a:gd name="connsiteX56" fmla="*/ 1082040 w 2913697"/>
              <a:gd name="connsiteY56" fmla="*/ 1985010 h 2949892"/>
              <a:gd name="connsiteX57" fmla="*/ 1082993 w 2913697"/>
              <a:gd name="connsiteY57" fmla="*/ 1984058 h 2949892"/>
              <a:gd name="connsiteX58" fmla="*/ 1084898 w 2913697"/>
              <a:gd name="connsiteY58" fmla="*/ 1981200 h 2949892"/>
              <a:gd name="connsiteX59" fmla="*/ 1088708 w 2913697"/>
              <a:gd name="connsiteY59" fmla="*/ 1976438 h 2949892"/>
              <a:gd name="connsiteX60" fmla="*/ 1092518 w 2913697"/>
              <a:gd name="connsiteY60" fmla="*/ 1971675 h 2949892"/>
              <a:gd name="connsiteX61" fmla="*/ 1096328 w 2913697"/>
              <a:gd name="connsiteY61" fmla="*/ 1966913 h 2949892"/>
              <a:gd name="connsiteX62" fmla="*/ 1102043 w 2913697"/>
              <a:gd name="connsiteY62" fmla="*/ 1958340 h 2949892"/>
              <a:gd name="connsiteX63" fmla="*/ 1107758 w 2913697"/>
              <a:gd name="connsiteY63" fmla="*/ 1948815 h 2949892"/>
              <a:gd name="connsiteX64" fmla="*/ 1113473 w 2913697"/>
              <a:gd name="connsiteY64" fmla="*/ 1938338 h 2949892"/>
              <a:gd name="connsiteX65" fmla="*/ 1139190 w 2913697"/>
              <a:gd name="connsiteY65" fmla="*/ 1842135 h 2949892"/>
              <a:gd name="connsiteX66" fmla="*/ 1167765 w 2913697"/>
              <a:gd name="connsiteY66" fmla="*/ 1737360 h 2949892"/>
              <a:gd name="connsiteX67" fmla="*/ 1181100 w 2913697"/>
              <a:gd name="connsiteY67" fmla="*/ 1712595 h 2949892"/>
              <a:gd name="connsiteX68" fmla="*/ 1188720 w 2913697"/>
              <a:gd name="connsiteY68" fmla="*/ 1701165 h 2949892"/>
              <a:gd name="connsiteX69" fmla="*/ 1198245 w 2913697"/>
              <a:gd name="connsiteY69" fmla="*/ 1690688 h 2949892"/>
              <a:gd name="connsiteX70" fmla="*/ 1203008 w 2913697"/>
              <a:gd name="connsiteY70" fmla="*/ 1684973 h 2949892"/>
              <a:gd name="connsiteX71" fmla="*/ 1203960 w 2913697"/>
              <a:gd name="connsiteY71" fmla="*/ 1684020 h 2949892"/>
              <a:gd name="connsiteX72" fmla="*/ 1205865 w 2913697"/>
              <a:gd name="connsiteY72" fmla="*/ 1682115 h 2949892"/>
              <a:gd name="connsiteX73" fmla="*/ 1208723 w 2913697"/>
              <a:gd name="connsiteY73" fmla="*/ 1680210 h 2949892"/>
              <a:gd name="connsiteX74" fmla="*/ 1218248 w 2913697"/>
              <a:gd name="connsiteY74" fmla="*/ 1671638 h 2949892"/>
              <a:gd name="connsiteX75" fmla="*/ 1221105 w 2913697"/>
              <a:gd name="connsiteY75" fmla="*/ 1669733 h 2949892"/>
              <a:gd name="connsiteX76" fmla="*/ 1223963 w 2913697"/>
              <a:gd name="connsiteY76" fmla="*/ 1667828 h 2949892"/>
              <a:gd name="connsiteX77" fmla="*/ 1230630 w 2913697"/>
              <a:gd name="connsiteY77" fmla="*/ 1664018 h 2949892"/>
              <a:gd name="connsiteX78" fmla="*/ 1243013 w 2913697"/>
              <a:gd name="connsiteY78" fmla="*/ 1656398 h 2949892"/>
              <a:gd name="connsiteX79" fmla="*/ 1348740 w 2913697"/>
              <a:gd name="connsiteY79" fmla="*/ 1623060 h 2949892"/>
              <a:gd name="connsiteX80" fmla="*/ 1449705 w 2913697"/>
              <a:gd name="connsiteY80" fmla="*/ 1599248 h 2949892"/>
              <a:gd name="connsiteX81" fmla="*/ 1492568 w 2913697"/>
              <a:gd name="connsiteY81" fmla="*/ 1576388 h 2949892"/>
              <a:gd name="connsiteX82" fmla="*/ 1502093 w 2913697"/>
              <a:gd name="connsiteY82" fmla="*/ 1568768 h 2949892"/>
              <a:gd name="connsiteX83" fmla="*/ 1506855 w 2913697"/>
              <a:gd name="connsiteY83" fmla="*/ 1564958 h 2949892"/>
              <a:gd name="connsiteX84" fmla="*/ 1506855 w 2913697"/>
              <a:gd name="connsiteY84" fmla="*/ 1564958 h 2949892"/>
              <a:gd name="connsiteX85" fmla="*/ 1507808 w 2913697"/>
              <a:gd name="connsiteY85" fmla="*/ 1564005 h 2949892"/>
              <a:gd name="connsiteX86" fmla="*/ 1509713 w 2913697"/>
              <a:gd name="connsiteY86" fmla="*/ 1561148 h 2949892"/>
              <a:gd name="connsiteX87" fmla="*/ 1518285 w 2913697"/>
              <a:gd name="connsiteY87" fmla="*/ 1550670 h 2949892"/>
              <a:gd name="connsiteX88" fmla="*/ 1524953 w 2913697"/>
              <a:gd name="connsiteY88" fmla="*/ 1541145 h 2949892"/>
              <a:gd name="connsiteX89" fmla="*/ 1545908 w 2913697"/>
              <a:gd name="connsiteY89" fmla="*/ 1497330 h 2949892"/>
              <a:gd name="connsiteX90" fmla="*/ 1558290 w 2913697"/>
              <a:gd name="connsiteY90" fmla="*/ 1447800 h 2949892"/>
              <a:gd name="connsiteX91" fmla="*/ 1581150 w 2913697"/>
              <a:gd name="connsiteY91" fmla="*/ 1342073 h 2949892"/>
              <a:gd name="connsiteX92" fmla="*/ 1591628 w 2913697"/>
              <a:gd name="connsiteY92" fmla="*/ 1316355 h 2949892"/>
              <a:gd name="connsiteX93" fmla="*/ 1605915 w 2913697"/>
              <a:gd name="connsiteY93" fmla="*/ 1291590 h 2949892"/>
              <a:gd name="connsiteX94" fmla="*/ 1613535 w 2913697"/>
              <a:gd name="connsiteY94" fmla="*/ 1280160 h 2949892"/>
              <a:gd name="connsiteX95" fmla="*/ 1623060 w 2913697"/>
              <a:gd name="connsiteY95" fmla="*/ 1269683 h 2949892"/>
              <a:gd name="connsiteX96" fmla="*/ 1627823 w 2913697"/>
              <a:gd name="connsiteY96" fmla="*/ 1263968 h 2949892"/>
              <a:gd name="connsiteX97" fmla="*/ 1629728 w 2913697"/>
              <a:gd name="connsiteY97" fmla="*/ 1262063 h 2949892"/>
              <a:gd name="connsiteX98" fmla="*/ 1630680 w 2913697"/>
              <a:gd name="connsiteY98" fmla="*/ 1261110 h 2949892"/>
              <a:gd name="connsiteX99" fmla="*/ 1633538 w 2913697"/>
              <a:gd name="connsiteY99" fmla="*/ 1259205 h 2949892"/>
              <a:gd name="connsiteX100" fmla="*/ 1643063 w 2913697"/>
              <a:gd name="connsiteY100" fmla="*/ 1250633 h 2949892"/>
              <a:gd name="connsiteX101" fmla="*/ 1745933 w 2913697"/>
              <a:gd name="connsiteY101" fmla="*/ 1207770 h 2949892"/>
              <a:gd name="connsiteX102" fmla="*/ 1847850 w 2913697"/>
              <a:gd name="connsiteY102" fmla="*/ 1186815 h 2949892"/>
              <a:gd name="connsiteX103" fmla="*/ 1871663 w 2913697"/>
              <a:gd name="connsiteY103" fmla="*/ 1179195 h 2949892"/>
              <a:gd name="connsiteX104" fmla="*/ 1883093 w 2913697"/>
              <a:gd name="connsiteY104" fmla="*/ 1174433 h 2949892"/>
              <a:gd name="connsiteX105" fmla="*/ 1893570 w 2913697"/>
              <a:gd name="connsiteY105" fmla="*/ 1168718 h 2949892"/>
              <a:gd name="connsiteX106" fmla="*/ 1913573 w 2913697"/>
              <a:gd name="connsiteY106" fmla="*/ 1156335 h 2949892"/>
              <a:gd name="connsiteX107" fmla="*/ 1923098 w 2913697"/>
              <a:gd name="connsiteY107" fmla="*/ 1148715 h 2949892"/>
              <a:gd name="connsiteX108" fmla="*/ 1927860 w 2913697"/>
              <a:gd name="connsiteY108" fmla="*/ 1144905 h 2949892"/>
              <a:gd name="connsiteX109" fmla="*/ 1929765 w 2913697"/>
              <a:gd name="connsiteY109" fmla="*/ 1143000 h 2949892"/>
              <a:gd name="connsiteX110" fmla="*/ 1930718 w 2913697"/>
              <a:gd name="connsiteY110" fmla="*/ 1142048 h 2949892"/>
              <a:gd name="connsiteX111" fmla="*/ 1930718 w 2913697"/>
              <a:gd name="connsiteY111" fmla="*/ 1142048 h 2949892"/>
              <a:gd name="connsiteX112" fmla="*/ 1939290 w 2913697"/>
              <a:gd name="connsiteY112" fmla="*/ 1132523 h 2949892"/>
              <a:gd name="connsiteX113" fmla="*/ 1943100 w 2913697"/>
              <a:gd name="connsiteY113" fmla="*/ 1127760 h 2949892"/>
              <a:gd name="connsiteX114" fmla="*/ 1945958 w 2913697"/>
              <a:gd name="connsiteY114" fmla="*/ 1122998 h 2949892"/>
              <a:gd name="connsiteX115" fmla="*/ 1951673 w 2913697"/>
              <a:gd name="connsiteY115" fmla="*/ 1113473 h 2949892"/>
              <a:gd name="connsiteX116" fmla="*/ 1957388 w 2913697"/>
              <a:gd name="connsiteY116" fmla="*/ 1102995 h 2949892"/>
              <a:gd name="connsiteX117" fmla="*/ 1974533 w 2913697"/>
              <a:gd name="connsiteY117" fmla="*/ 1058228 h 2949892"/>
              <a:gd name="connsiteX118" fmla="*/ 1994535 w 2913697"/>
              <a:gd name="connsiteY118" fmla="*/ 960120 h 2949892"/>
              <a:gd name="connsiteX119" fmla="*/ 2032635 w 2913697"/>
              <a:gd name="connsiteY119" fmla="*/ 863918 h 2949892"/>
              <a:gd name="connsiteX120" fmla="*/ 2048828 w 2913697"/>
              <a:gd name="connsiteY120" fmla="*/ 842963 h 2949892"/>
              <a:gd name="connsiteX121" fmla="*/ 2050733 w 2913697"/>
              <a:gd name="connsiteY121" fmla="*/ 840105 h 2949892"/>
              <a:gd name="connsiteX122" fmla="*/ 2052638 w 2913697"/>
              <a:gd name="connsiteY122" fmla="*/ 838200 h 2949892"/>
              <a:gd name="connsiteX123" fmla="*/ 2053590 w 2913697"/>
              <a:gd name="connsiteY123" fmla="*/ 837248 h 2949892"/>
              <a:gd name="connsiteX124" fmla="*/ 2058353 w 2913697"/>
              <a:gd name="connsiteY124" fmla="*/ 833438 h 2949892"/>
              <a:gd name="connsiteX125" fmla="*/ 2067878 w 2913697"/>
              <a:gd name="connsiteY125" fmla="*/ 825818 h 2949892"/>
              <a:gd name="connsiteX126" fmla="*/ 2090738 w 2913697"/>
              <a:gd name="connsiteY126" fmla="*/ 810578 h 2949892"/>
              <a:gd name="connsiteX127" fmla="*/ 2113598 w 2913697"/>
              <a:gd name="connsiteY127" fmla="*/ 799148 h 2949892"/>
              <a:gd name="connsiteX128" fmla="*/ 2296478 w 2913697"/>
              <a:gd name="connsiteY128" fmla="*/ 753428 h 2949892"/>
              <a:gd name="connsiteX129" fmla="*/ 2364105 w 2913697"/>
              <a:gd name="connsiteY129" fmla="*/ 705803 h 2949892"/>
              <a:gd name="connsiteX130" fmla="*/ 2398395 w 2913697"/>
              <a:gd name="connsiteY130" fmla="*/ 633413 h 2949892"/>
              <a:gd name="connsiteX131" fmla="*/ 2438400 w 2913697"/>
              <a:gd name="connsiteY131" fmla="*/ 469583 h 2949892"/>
              <a:gd name="connsiteX132" fmla="*/ 2488883 w 2913697"/>
              <a:gd name="connsiteY132" fmla="*/ 402908 h 2949892"/>
              <a:gd name="connsiteX133" fmla="*/ 2492693 w 2913697"/>
              <a:gd name="connsiteY133" fmla="*/ 400050 h 2949892"/>
              <a:gd name="connsiteX134" fmla="*/ 2497455 w 2913697"/>
              <a:gd name="connsiteY134" fmla="*/ 397193 h 2949892"/>
              <a:gd name="connsiteX135" fmla="*/ 2506028 w 2913697"/>
              <a:gd name="connsiteY135" fmla="*/ 391478 h 2949892"/>
              <a:gd name="connsiteX136" fmla="*/ 2524125 w 2913697"/>
              <a:gd name="connsiteY136" fmla="*/ 381000 h 2949892"/>
              <a:gd name="connsiteX137" fmla="*/ 2542223 w 2913697"/>
              <a:gd name="connsiteY137" fmla="*/ 372428 h 2949892"/>
              <a:gd name="connsiteX138" fmla="*/ 2560320 w 2913697"/>
              <a:gd name="connsiteY138" fmla="*/ 365760 h 2949892"/>
              <a:gd name="connsiteX139" fmla="*/ 2695575 w 2913697"/>
              <a:gd name="connsiteY139" fmla="*/ 335280 h 2949892"/>
              <a:gd name="connsiteX140" fmla="*/ 2748915 w 2913697"/>
              <a:gd name="connsiteY140" fmla="*/ 313373 h 2949892"/>
              <a:gd name="connsiteX141" fmla="*/ 2760345 w 2913697"/>
              <a:gd name="connsiteY141" fmla="*/ 305753 h 2949892"/>
              <a:gd name="connsiteX142" fmla="*/ 2770823 w 2913697"/>
              <a:gd name="connsiteY142" fmla="*/ 297180 h 2949892"/>
              <a:gd name="connsiteX143" fmla="*/ 2775585 w 2913697"/>
              <a:gd name="connsiteY143" fmla="*/ 292418 h 2949892"/>
              <a:gd name="connsiteX144" fmla="*/ 2776538 w 2913697"/>
              <a:gd name="connsiteY144" fmla="*/ 291465 h 2949892"/>
              <a:gd name="connsiteX145" fmla="*/ 2776538 w 2913697"/>
              <a:gd name="connsiteY145" fmla="*/ 291465 h 2949892"/>
              <a:gd name="connsiteX146" fmla="*/ 2777490 w 2913697"/>
              <a:gd name="connsiteY146" fmla="*/ 290513 h 2949892"/>
              <a:gd name="connsiteX147" fmla="*/ 2779395 w 2913697"/>
              <a:gd name="connsiteY147" fmla="*/ 287655 h 2949892"/>
              <a:gd name="connsiteX148" fmla="*/ 2788920 w 2913697"/>
              <a:gd name="connsiteY148" fmla="*/ 277178 h 2949892"/>
              <a:gd name="connsiteX149" fmla="*/ 2795588 w 2913697"/>
              <a:gd name="connsiteY149" fmla="*/ 267653 h 2949892"/>
              <a:gd name="connsiteX150" fmla="*/ 2798445 w 2913697"/>
              <a:gd name="connsiteY150" fmla="*/ 262890 h 2949892"/>
              <a:gd name="connsiteX151" fmla="*/ 2801303 w 2913697"/>
              <a:gd name="connsiteY151" fmla="*/ 257175 h 2949892"/>
              <a:gd name="connsiteX152" fmla="*/ 2807018 w 2913697"/>
              <a:gd name="connsiteY152" fmla="*/ 246698 h 2949892"/>
              <a:gd name="connsiteX153" fmla="*/ 2811780 w 2913697"/>
              <a:gd name="connsiteY153" fmla="*/ 235268 h 2949892"/>
              <a:gd name="connsiteX154" fmla="*/ 2819400 w 2913697"/>
              <a:gd name="connsiteY154" fmla="*/ 213360 h 2949892"/>
              <a:gd name="connsiteX155" fmla="*/ 2825115 w 2913697"/>
              <a:gd name="connsiteY155" fmla="*/ 191453 h 2949892"/>
              <a:gd name="connsiteX156" fmla="*/ 2840355 w 2913697"/>
              <a:gd name="connsiteY156" fmla="*/ 109538 h 2949892"/>
              <a:gd name="connsiteX157" fmla="*/ 2848928 w 2913697"/>
              <a:gd name="connsiteY157" fmla="*/ 75248 h 2949892"/>
              <a:gd name="connsiteX158" fmla="*/ 2859405 w 2913697"/>
              <a:gd name="connsiteY158" fmla="*/ 47625 h 2949892"/>
              <a:gd name="connsiteX159" fmla="*/ 2864168 w 2913697"/>
              <a:gd name="connsiteY159" fmla="*/ 36195 h 2949892"/>
              <a:gd name="connsiteX160" fmla="*/ 2869883 w 2913697"/>
              <a:gd name="connsiteY160" fmla="*/ 26670 h 2949892"/>
              <a:gd name="connsiteX161" fmla="*/ 2874645 w 2913697"/>
              <a:gd name="connsiteY161" fmla="*/ 18098 h 2949892"/>
              <a:gd name="connsiteX162" fmla="*/ 2879408 w 2913697"/>
              <a:gd name="connsiteY162" fmla="*/ 11430 h 2949892"/>
              <a:gd name="connsiteX163" fmla="*/ 2887980 w 2913697"/>
              <a:gd name="connsiteY163" fmla="*/ 0 h 2949892"/>
              <a:gd name="connsiteX164" fmla="*/ 2913698 w 2913697"/>
              <a:gd name="connsiteY164" fmla="*/ 21907 h 2949892"/>
              <a:gd name="connsiteX165" fmla="*/ 2907030 w 2913697"/>
              <a:gd name="connsiteY165" fmla="*/ 31432 h 2949892"/>
              <a:gd name="connsiteX166" fmla="*/ 2903220 w 2913697"/>
              <a:gd name="connsiteY166" fmla="*/ 36195 h 2949892"/>
              <a:gd name="connsiteX167" fmla="*/ 2899410 w 2913697"/>
              <a:gd name="connsiteY167" fmla="*/ 42863 h 2949892"/>
              <a:gd name="connsiteX168" fmla="*/ 2894648 w 2913697"/>
              <a:gd name="connsiteY168" fmla="*/ 50483 h 2949892"/>
              <a:gd name="connsiteX169" fmla="*/ 2889885 w 2913697"/>
              <a:gd name="connsiteY169" fmla="*/ 60008 h 2949892"/>
              <a:gd name="connsiteX170" fmla="*/ 2881313 w 2913697"/>
              <a:gd name="connsiteY170" fmla="*/ 84773 h 2949892"/>
              <a:gd name="connsiteX171" fmla="*/ 2873693 w 2913697"/>
              <a:gd name="connsiteY171" fmla="*/ 116205 h 2949892"/>
              <a:gd name="connsiteX172" fmla="*/ 2858453 w 2913697"/>
              <a:gd name="connsiteY172" fmla="*/ 198120 h 2949892"/>
              <a:gd name="connsiteX173" fmla="*/ 2852738 w 2913697"/>
              <a:gd name="connsiteY173" fmla="*/ 221933 h 2949892"/>
              <a:gd name="connsiteX174" fmla="*/ 2844165 w 2913697"/>
              <a:gd name="connsiteY174" fmla="*/ 247650 h 2949892"/>
              <a:gd name="connsiteX175" fmla="*/ 2838450 w 2913697"/>
              <a:gd name="connsiteY175" fmla="*/ 260985 h 2949892"/>
              <a:gd name="connsiteX176" fmla="*/ 2831783 w 2913697"/>
              <a:gd name="connsiteY176" fmla="*/ 274320 h 2949892"/>
              <a:gd name="connsiteX177" fmla="*/ 2827973 w 2913697"/>
              <a:gd name="connsiteY177" fmla="*/ 280988 h 2949892"/>
              <a:gd name="connsiteX178" fmla="*/ 2823210 w 2913697"/>
              <a:gd name="connsiteY178" fmla="*/ 287655 h 2949892"/>
              <a:gd name="connsiteX179" fmla="*/ 2813685 w 2913697"/>
              <a:gd name="connsiteY179" fmla="*/ 300990 h 2949892"/>
              <a:gd name="connsiteX180" fmla="*/ 2804160 w 2913697"/>
              <a:gd name="connsiteY180" fmla="*/ 311468 h 2949892"/>
              <a:gd name="connsiteX181" fmla="*/ 2801303 w 2913697"/>
              <a:gd name="connsiteY181" fmla="*/ 314325 h 2949892"/>
              <a:gd name="connsiteX182" fmla="*/ 2800350 w 2913697"/>
              <a:gd name="connsiteY182" fmla="*/ 315278 h 2949892"/>
              <a:gd name="connsiteX183" fmla="*/ 2799398 w 2913697"/>
              <a:gd name="connsiteY183" fmla="*/ 317183 h 2949892"/>
              <a:gd name="connsiteX184" fmla="*/ 2797493 w 2913697"/>
              <a:gd name="connsiteY184" fmla="*/ 318135 h 2949892"/>
              <a:gd name="connsiteX185" fmla="*/ 2791778 w 2913697"/>
              <a:gd name="connsiteY185" fmla="*/ 323850 h 2949892"/>
              <a:gd name="connsiteX186" fmla="*/ 2779395 w 2913697"/>
              <a:gd name="connsiteY186" fmla="*/ 334328 h 2949892"/>
              <a:gd name="connsiteX187" fmla="*/ 2765108 w 2913697"/>
              <a:gd name="connsiteY187" fmla="*/ 343853 h 2949892"/>
              <a:gd name="connsiteX188" fmla="*/ 2703195 w 2913697"/>
              <a:gd name="connsiteY188" fmla="*/ 368618 h 2949892"/>
              <a:gd name="connsiteX189" fmla="*/ 2635568 w 2913697"/>
              <a:gd name="connsiteY189" fmla="*/ 381953 h 2949892"/>
              <a:gd name="connsiteX190" fmla="*/ 2567940 w 2913697"/>
              <a:gd name="connsiteY190" fmla="*/ 396240 h 2949892"/>
              <a:gd name="connsiteX191" fmla="*/ 2551748 w 2913697"/>
              <a:gd name="connsiteY191" fmla="*/ 401955 h 2949892"/>
              <a:gd name="connsiteX192" fmla="*/ 2535555 w 2913697"/>
              <a:gd name="connsiteY192" fmla="*/ 408623 h 2949892"/>
              <a:gd name="connsiteX193" fmla="*/ 2520315 w 2913697"/>
              <a:gd name="connsiteY193" fmla="*/ 417195 h 2949892"/>
              <a:gd name="connsiteX194" fmla="*/ 2513648 w 2913697"/>
              <a:gd name="connsiteY194" fmla="*/ 421958 h 2949892"/>
              <a:gd name="connsiteX195" fmla="*/ 2509838 w 2913697"/>
              <a:gd name="connsiteY195" fmla="*/ 423863 h 2949892"/>
              <a:gd name="connsiteX196" fmla="*/ 2506028 w 2913697"/>
              <a:gd name="connsiteY196" fmla="*/ 426720 h 2949892"/>
              <a:gd name="connsiteX197" fmla="*/ 2498408 w 2913697"/>
              <a:gd name="connsiteY197" fmla="*/ 433388 h 2949892"/>
              <a:gd name="connsiteX198" fmla="*/ 2494598 w 2913697"/>
              <a:gd name="connsiteY198" fmla="*/ 436245 h 2949892"/>
              <a:gd name="connsiteX199" fmla="*/ 2493645 w 2913697"/>
              <a:gd name="connsiteY199" fmla="*/ 437198 h 2949892"/>
              <a:gd name="connsiteX200" fmla="*/ 2493645 w 2913697"/>
              <a:gd name="connsiteY200" fmla="*/ 437198 h 2949892"/>
              <a:gd name="connsiteX201" fmla="*/ 2491740 w 2913697"/>
              <a:gd name="connsiteY201" fmla="*/ 439103 h 2949892"/>
              <a:gd name="connsiteX202" fmla="*/ 2480310 w 2913697"/>
              <a:gd name="connsiteY202" fmla="*/ 452438 h 2949892"/>
              <a:gd name="connsiteX203" fmla="*/ 2470785 w 2913697"/>
              <a:gd name="connsiteY203" fmla="*/ 467678 h 2949892"/>
              <a:gd name="connsiteX204" fmla="*/ 2462213 w 2913697"/>
              <a:gd name="connsiteY204" fmla="*/ 483870 h 2949892"/>
              <a:gd name="connsiteX205" fmla="*/ 2441258 w 2913697"/>
              <a:gd name="connsiteY205" fmla="*/ 559118 h 2949892"/>
              <a:gd name="connsiteX206" fmla="*/ 2425065 w 2913697"/>
              <a:gd name="connsiteY206" fmla="*/ 643890 h 2949892"/>
              <a:gd name="connsiteX207" fmla="*/ 2384108 w 2913697"/>
              <a:gd name="connsiteY207" fmla="*/ 728663 h 2949892"/>
              <a:gd name="connsiteX208" fmla="*/ 2376488 w 2913697"/>
              <a:gd name="connsiteY208" fmla="*/ 737235 h 2949892"/>
              <a:gd name="connsiteX209" fmla="*/ 2374583 w 2913697"/>
              <a:gd name="connsiteY209" fmla="*/ 739140 h 2949892"/>
              <a:gd name="connsiteX210" fmla="*/ 2373630 w 2913697"/>
              <a:gd name="connsiteY210" fmla="*/ 740093 h 2949892"/>
              <a:gd name="connsiteX211" fmla="*/ 2371725 w 2913697"/>
              <a:gd name="connsiteY211" fmla="*/ 741998 h 2949892"/>
              <a:gd name="connsiteX212" fmla="*/ 2366963 w 2913697"/>
              <a:gd name="connsiteY212" fmla="*/ 745808 h 2949892"/>
              <a:gd name="connsiteX213" fmla="*/ 2347913 w 2913697"/>
              <a:gd name="connsiteY213" fmla="*/ 761048 h 2949892"/>
              <a:gd name="connsiteX214" fmla="*/ 2337435 w 2913697"/>
              <a:gd name="connsiteY214" fmla="*/ 767715 h 2949892"/>
              <a:gd name="connsiteX215" fmla="*/ 2326958 w 2913697"/>
              <a:gd name="connsiteY215" fmla="*/ 773430 h 2949892"/>
              <a:gd name="connsiteX216" fmla="*/ 2315528 w 2913697"/>
              <a:gd name="connsiteY216" fmla="*/ 779145 h 2949892"/>
              <a:gd name="connsiteX217" fmla="*/ 2304098 w 2913697"/>
              <a:gd name="connsiteY217" fmla="*/ 783908 h 2949892"/>
              <a:gd name="connsiteX218" fmla="*/ 2121218 w 2913697"/>
              <a:gd name="connsiteY218" fmla="*/ 827723 h 2949892"/>
              <a:gd name="connsiteX219" fmla="*/ 2101215 w 2913697"/>
              <a:gd name="connsiteY219" fmla="*/ 837248 h 2949892"/>
              <a:gd name="connsiteX220" fmla="*/ 2083118 w 2913697"/>
              <a:gd name="connsiteY220" fmla="*/ 848678 h 2949892"/>
              <a:gd name="connsiteX221" fmla="*/ 2073593 w 2913697"/>
              <a:gd name="connsiteY221" fmla="*/ 856298 h 2949892"/>
              <a:gd name="connsiteX222" fmla="*/ 2068830 w 2913697"/>
              <a:gd name="connsiteY222" fmla="*/ 860108 h 2949892"/>
              <a:gd name="connsiteX223" fmla="*/ 2067878 w 2913697"/>
              <a:gd name="connsiteY223" fmla="*/ 861060 h 2949892"/>
              <a:gd name="connsiteX224" fmla="*/ 2067878 w 2913697"/>
              <a:gd name="connsiteY224" fmla="*/ 861060 h 2949892"/>
              <a:gd name="connsiteX225" fmla="*/ 2065973 w 2913697"/>
              <a:gd name="connsiteY225" fmla="*/ 862965 h 2949892"/>
              <a:gd name="connsiteX226" fmla="*/ 2051685 w 2913697"/>
              <a:gd name="connsiteY226" fmla="*/ 880110 h 2949892"/>
              <a:gd name="connsiteX227" fmla="*/ 2018348 w 2913697"/>
              <a:gd name="connsiteY227" fmla="*/ 967740 h 2949892"/>
              <a:gd name="connsiteX228" fmla="*/ 1999298 w 2913697"/>
              <a:gd name="connsiteY228" fmla="*/ 1067753 h 2949892"/>
              <a:gd name="connsiteX229" fmla="*/ 1980248 w 2913697"/>
              <a:gd name="connsiteY229" fmla="*/ 1118235 h 2949892"/>
              <a:gd name="connsiteX230" fmla="*/ 1973580 w 2913697"/>
              <a:gd name="connsiteY230" fmla="*/ 1130618 h 2949892"/>
              <a:gd name="connsiteX231" fmla="*/ 1965960 w 2913697"/>
              <a:gd name="connsiteY231" fmla="*/ 1143000 h 2949892"/>
              <a:gd name="connsiteX232" fmla="*/ 1962150 w 2913697"/>
              <a:gd name="connsiteY232" fmla="*/ 1148715 h 2949892"/>
              <a:gd name="connsiteX233" fmla="*/ 1958340 w 2913697"/>
              <a:gd name="connsiteY233" fmla="*/ 1153478 h 2949892"/>
              <a:gd name="connsiteX234" fmla="*/ 1949768 w 2913697"/>
              <a:gd name="connsiteY234" fmla="*/ 1163003 h 2949892"/>
              <a:gd name="connsiteX235" fmla="*/ 1852613 w 2913697"/>
              <a:gd name="connsiteY235" fmla="*/ 1215390 h 2949892"/>
              <a:gd name="connsiteX236" fmla="*/ 1748790 w 2913697"/>
              <a:gd name="connsiteY236" fmla="*/ 1235393 h 2949892"/>
              <a:gd name="connsiteX237" fmla="*/ 1700213 w 2913697"/>
              <a:gd name="connsiteY237" fmla="*/ 1249680 h 2949892"/>
              <a:gd name="connsiteX238" fmla="*/ 1678305 w 2913697"/>
              <a:gd name="connsiteY238" fmla="*/ 1260158 h 2949892"/>
              <a:gd name="connsiteX239" fmla="*/ 1667828 w 2913697"/>
              <a:gd name="connsiteY239" fmla="*/ 1266825 h 2949892"/>
              <a:gd name="connsiteX240" fmla="*/ 1658303 w 2913697"/>
              <a:gd name="connsiteY240" fmla="*/ 1273493 h 2949892"/>
              <a:gd name="connsiteX241" fmla="*/ 1648778 w 2913697"/>
              <a:gd name="connsiteY241" fmla="*/ 1282065 h 2949892"/>
              <a:gd name="connsiteX242" fmla="*/ 1644968 w 2913697"/>
              <a:gd name="connsiteY242" fmla="*/ 1285875 h 2949892"/>
              <a:gd name="connsiteX243" fmla="*/ 1641158 w 2913697"/>
              <a:gd name="connsiteY243" fmla="*/ 1290638 h 2949892"/>
              <a:gd name="connsiteX244" fmla="*/ 1633538 w 2913697"/>
              <a:gd name="connsiteY244" fmla="*/ 1300163 h 2949892"/>
              <a:gd name="connsiteX245" fmla="*/ 1626870 w 2913697"/>
              <a:gd name="connsiteY245" fmla="*/ 1310640 h 2949892"/>
              <a:gd name="connsiteX246" fmla="*/ 1605915 w 2913697"/>
              <a:gd name="connsiteY246" fmla="*/ 1355408 h 2949892"/>
              <a:gd name="connsiteX247" fmla="*/ 1584960 w 2913697"/>
              <a:gd name="connsiteY247" fmla="*/ 1458278 h 2949892"/>
              <a:gd name="connsiteX248" fmla="*/ 1547813 w 2913697"/>
              <a:gd name="connsiteY248" fmla="*/ 1564005 h 2949892"/>
              <a:gd name="connsiteX249" fmla="*/ 1539240 w 2913697"/>
              <a:gd name="connsiteY249" fmla="*/ 1576388 h 2949892"/>
              <a:gd name="connsiteX250" fmla="*/ 1530668 w 2913697"/>
              <a:gd name="connsiteY250" fmla="*/ 1586865 h 2949892"/>
              <a:gd name="connsiteX251" fmla="*/ 1528763 w 2913697"/>
              <a:gd name="connsiteY251" fmla="*/ 1589723 h 2949892"/>
              <a:gd name="connsiteX252" fmla="*/ 1527810 w 2913697"/>
              <a:gd name="connsiteY252" fmla="*/ 1590675 h 2949892"/>
              <a:gd name="connsiteX253" fmla="*/ 1525905 w 2913697"/>
              <a:gd name="connsiteY253" fmla="*/ 1592580 h 2949892"/>
              <a:gd name="connsiteX254" fmla="*/ 1520190 w 2913697"/>
              <a:gd name="connsiteY254" fmla="*/ 1597343 h 2949892"/>
              <a:gd name="connsiteX255" fmla="*/ 1508760 w 2913697"/>
              <a:gd name="connsiteY255" fmla="*/ 1606868 h 2949892"/>
              <a:gd name="connsiteX256" fmla="*/ 1458278 w 2913697"/>
              <a:gd name="connsiteY256" fmla="*/ 1634490 h 2949892"/>
              <a:gd name="connsiteX257" fmla="*/ 1351598 w 2913697"/>
              <a:gd name="connsiteY257" fmla="*/ 1659255 h 2949892"/>
              <a:gd name="connsiteX258" fmla="*/ 1255395 w 2913697"/>
              <a:gd name="connsiteY258" fmla="*/ 1688783 h 2949892"/>
              <a:gd name="connsiteX259" fmla="*/ 1245870 w 2913697"/>
              <a:gd name="connsiteY259" fmla="*/ 1694498 h 2949892"/>
              <a:gd name="connsiteX260" fmla="*/ 1241108 w 2913697"/>
              <a:gd name="connsiteY260" fmla="*/ 1697355 h 2949892"/>
              <a:gd name="connsiteX261" fmla="*/ 1238250 w 2913697"/>
              <a:gd name="connsiteY261" fmla="*/ 1699260 h 2949892"/>
              <a:gd name="connsiteX262" fmla="*/ 1235393 w 2913697"/>
              <a:gd name="connsiteY262" fmla="*/ 1701165 h 2949892"/>
              <a:gd name="connsiteX263" fmla="*/ 1225868 w 2913697"/>
              <a:gd name="connsiteY263" fmla="*/ 1709738 h 2949892"/>
              <a:gd name="connsiteX264" fmla="*/ 1223010 w 2913697"/>
              <a:gd name="connsiteY264" fmla="*/ 1711643 h 2949892"/>
              <a:gd name="connsiteX265" fmla="*/ 1222058 w 2913697"/>
              <a:gd name="connsiteY265" fmla="*/ 1711643 h 2949892"/>
              <a:gd name="connsiteX266" fmla="*/ 1221105 w 2913697"/>
              <a:gd name="connsiteY266" fmla="*/ 1712595 h 2949892"/>
              <a:gd name="connsiteX267" fmla="*/ 1217295 w 2913697"/>
              <a:gd name="connsiteY267" fmla="*/ 1717358 h 2949892"/>
              <a:gd name="connsiteX268" fmla="*/ 1209675 w 2913697"/>
              <a:gd name="connsiteY268" fmla="*/ 1725930 h 2949892"/>
              <a:gd name="connsiteX269" fmla="*/ 1203008 w 2913697"/>
              <a:gd name="connsiteY269" fmla="*/ 1736408 h 2949892"/>
              <a:gd name="connsiteX270" fmla="*/ 1191578 w 2913697"/>
              <a:gd name="connsiteY270" fmla="*/ 1757363 h 2949892"/>
              <a:gd name="connsiteX271" fmla="*/ 1141095 w 2913697"/>
              <a:gd name="connsiteY271" fmla="*/ 1959293 h 2949892"/>
              <a:gd name="connsiteX272" fmla="*/ 1134428 w 2913697"/>
              <a:gd name="connsiteY272" fmla="*/ 1971675 h 2949892"/>
              <a:gd name="connsiteX273" fmla="*/ 1127760 w 2913697"/>
              <a:gd name="connsiteY273" fmla="*/ 1984058 h 2949892"/>
              <a:gd name="connsiteX274" fmla="*/ 1119188 w 2913697"/>
              <a:gd name="connsiteY274" fmla="*/ 1996440 h 2949892"/>
              <a:gd name="connsiteX275" fmla="*/ 1110615 w 2913697"/>
              <a:gd name="connsiteY275" fmla="*/ 2006918 h 2949892"/>
              <a:gd name="connsiteX276" fmla="*/ 1106805 w 2913697"/>
              <a:gd name="connsiteY276" fmla="*/ 2011680 h 2949892"/>
              <a:gd name="connsiteX277" fmla="*/ 1104900 w 2913697"/>
              <a:gd name="connsiteY277" fmla="*/ 2014538 h 2949892"/>
              <a:gd name="connsiteX278" fmla="*/ 1103948 w 2913697"/>
              <a:gd name="connsiteY278" fmla="*/ 2015490 h 2949892"/>
              <a:gd name="connsiteX279" fmla="*/ 1102043 w 2913697"/>
              <a:gd name="connsiteY279" fmla="*/ 2017395 h 2949892"/>
              <a:gd name="connsiteX280" fmla="*/ 1091565 w 2913697"/>
              <a:gd name="connsiteY280" fmla="*/ 2026920 h 2949892"/>
              <a:gd name="connsiteX281" fmla="*/ 1068705 w 2913697"/>
              <a:gd name="connsiteY281" fmla="*/ 2043113 h 2949892"/>
              <a:gd name="connsiteX282" fmla="*/ 967740 w 2913697"/>
              <a:gd name="connsiteY282" fmla="*/ 2077403 h 2949892"/>
              <a:gd name="connsiteX283" fmla="*/ 872490 w 2913697"/>
              <a:gd name="connsiteY283" fmla="*/ 2097405 h 2949892"/>
              <a:gd name="connsiteX284" fmla="*/ 830580 w 2913697"/>
              <a:gd name="connsiteY284" fmla="*/ 2114550 h 2949892"/>
              <a:gd name="connsiteX285" fmla="*/ 822008 w 2913697"/>
              <a:gd name="connsiteY285" fmla="*/ 2120265 h 2949892"/>
              <a:gd name="connsiteX286" fmla="*/ 813435 w 2913697"/>
              <a:gd name="connsiteY286" fmla="*/ 2125980 h 2949892"/>
              <a:gd name="connsiteX287" fmla="*/ 803910 w 2913697"/>
              <a:gd name="connsiteY287" fmla="*/ 2133600 h 2949892"/>
              <a:gd name="connsiteX288" fmla="*/ 799148 w 2913697"/>
              <a:gd name="connsiteY288" fmla="*/ 2137410 h 2949892"/>
              <a:gd name="connsiteX289" fmla="*/ 796290 w 2913697"/>
              <a:gd name="connsiteY289" fmla="*/ 2140268 h 2949892"/>
              <a:gd name="connsiteX290" fmla="*/ 757238 w 2913697"/>
              <a:gd name="connsiteY290" fmla="*/ 2216468 h 2949892"/>
              <a:gd name="connsiteX291" fmla="*/ 740093 w 2913697"/>
              <a:gd name="connsiteY291" fmla="*/ 2306003 h 2949892"/>
              <a:gd name="connsiteX292" fmla="*/ 711518 w 2913697"/>
              <a:gd name="connsiteY292" fmla="*/ 2397443 h 2949892"/>
              <a:gd name="connsiteX293" fmla="*/ 708660 w 2913697"/>
              <a:gd name="connsiteY293" fmla="*/ 2403158 h 2949892"/>
              <a:gd name="connsiteX294" fmla="*/ 704850 w 2913697"/>
              <a:gd name="connsiteY294" fmla="*/ 2408873 h 2949892"/>
              <a:gd name="connsiteX295" fmla="*/ 697230 w 2913697"/>
              <a:gd name="connsiteY295" fmla="*/ 2419350 h 2949892"/>
              <a:gd name="connsiteX296" fmla="*/ 689610 w 2913697"/>
              <a:gd name="connsiteY296" fmla="*/ 2428875 h 2949892"/>
              <a:gd name="connsiteX297" fmla="*/ 687705 w 2913697"/>
              <a:gd name="connsiteY297" fmla="*/ 2429828 h 2949892"/>
              <a:gd name="connsiteX298" fmla="*/ 685800 w 2913697"/>
              <a:gd name="connsiteY298" fmla="*/ 2431733 h 2949892"/>
              <a:gd name="connsiteX299" fmla="*/ 683895 w 2913697"/>
              <a:gd name="connsiteY299" fmla="*/ 2433638 h 2949892"/>
              <a:gd name="connsiteX300" fmla="*/ 682943 w 2913697"/>
              <a:gd name="connsiteY300" fmla="*/ 2434590 h 2949892"/>
              <a:gd name="connsiteX301" fmla="*/ 678180 w 2913697"/>
              <a:gd name="connsiteY301" fmla="*/ 2438400 h 2949892"/>
              <a:gd name="connsiteX302" fmla="*/ 668655 w 2913697"/>
              <a:gd name="connsiteY302" fmla="*/ 2446973 h 2949892"/>
              <a:gd name="connsiteX303" fmla="*/ 648653 w 2913697"/>
              <a:gd name="connsiteY303" fmla="*/ 2461260 h 2949892"/>
              <a:gd name="connsiteX304" fmla="*/ 562928 w 2913697"/>
              <a:gd name="connsiteY304" fmla="*/ 2492693 h 2949892"/>
              <a:gd name="connsiteX305" fmla="*/ 541973 w 2913697"/>
              <a:gd name="connsiteY305" fmla="*/ 2496503 h 2949892"/>
              <a:gd name="connsiteX306" fmla="*/ 521970 w 2913697"/>
              <a:gd name="connsiteY306" fmla="*/ 2500313 h 2949892"/>
              <a:gd name="connsiteX307" fmla="*/ 482918 w 2913697"/>
              <a:gd name="connsiteY307" fmla="*/ 2507933 h 2949892"/>
              <a:gd name="connsiteX308" fmla="*/ 415290 w 2913697"/>
              <a:gd name="connsiteY308" fmla="*/ 2531745 h 2949892"/>
              <a:gd name="connsiteX309" fmla="*/ 401955 w 2913697"/>
              <a:gd name="connsiteY309" fmla="*/ 2540318 h 2949892"/>
              <a:gd name="connsiteX310" fmla="*/ 388620 w 2913697"/>
              <a:gd name="connsiteY310" fmla="*/ 2550795 h 2949892"/>
              <a:gd name="connsiteX311" fmla="*/ 381953 w 2913697"/>
              <a:gd name="connsiteY311" fmla="*/ 2556510 h 2949892"/>
              <a:gd name="connsiteX312" fmla="*/ 381953 w 2913697"/>
              <a:gd name="connsiteY312" fmla="*/ 2556510 h 2949892"/>
              <a:gd name="connsiteX313" fmla="*/ 381000 w 2913697"/>
              <a:gd name="connsiteY313" fmla="*/ 2557463 h 2949892"/>
              <a:gd name="connsiteX314" fmla="*/ 380048 w 2913697"/>
              <a:gd name="connsiteY314" fmla="*/ 2559368 h 2949892"/>
              <a:gd name="connsiteX315" fmla="*/ 377190 w 2913697"/>
              <a:gd name="connsiteY315" fmla="*/ 2562225 h 2949892"/>
              <a:gd name="connsiteX316" fmla="*/ 367665 w 2913697"/>
              <a:gd name="connsiteY316" fmla="*/ 2574608 h 2949892"/>
              <a:gd name="connsiteX317" fmla="*/ 341948 w 2913697"/>
              <a:gd name="connsiteY317" fmla="*/ 2632710 h 2949892"/>
              <a:gd name="connsiteX318" fmla="*/ 329565 w 2913697"/>
              <a:gd name="connsiteY318" fmla="*/ 2696528 h 2949892"/>
              <a:gd name="connsiteX319" fmla="*/ 317183 w 2913697"/>
              <a:gd name="connsiteY319" fmla="*/ 2760345 h 2949892"/>
              <a:gd name="connsiteX320" fmla="*/ 294323 w 2913697"/>
              <a:gd name="connsiteY320" fmla="*/ 2820353 h 2949892"/>
              <a:gd name="connsiteX321" fmla="*/ 285750 w 2913697"/>
              <a:gd name="connsiteY321" fmla="*/ 2834640 h 2949892"/>
              <a:gd name="connsiteX322" fmla="*/ 276225 w 2913697"/>
              <a:gd name="connsiteY322" fmla="*/ 2847023 h 2949892"/>
              <a:gd name="connsiteX323" fmla="*/ 267653 w 2913697"/>
              <a:gd name="connsiteY323" fmla="*/ 2857500 h 2949892"/>
              <a:gd name="connsiteX324" fmla="*/ 265748 w 2913697"/>
              <a:gd name="connsiteY324" fmla="*/ 2860358 h 2949892"/>
              <a:gd name="connsiteX325" fmla="*/ 263843 w 2913697"/>
              <a:gd name="connsiteY325" fmla="*/ 2862263 h 2949892"/>
              <a:gd name="connsiteX326" fmla="*/ 262890 w 2913697"/>
              <a:gd name="connsiteY326" fmla="*/ 2863215 h 2949892"/>
              <a:gd name="connsiteX327" fmla="*/ 261938 w 2913697"/>
              <a:gd name="connsiteY327" fmla="*/ 2864168 h 2949892"/>
              <a:gd name="connsiteX328" fmla="*/ 256223 w 2913697"/>
              <a:gd name="connsiteY328" fmla="*/ 2868930 h 2949892"/>
              <a:gd name="connsiteX329" fmla="*/ 209550 w 2913697"/>
              <a:gd name="connsiteY329" fmla="*/ 2900363 h 2949892"/>
              <a:gd name="connsiteX330" fmla="*/ 163830 w 2913697"/>
              <a:gd name="connsiteY330" fmla="*/ 2916555 h 2949892"/>
              <a:gd name="connsiteX331" fmla="*/ 123825 w 2913697"/>
              <a:gd name="connsiteY331" fmla="*/ 2926080 h 2949892"/>
              <a:gd name="connsiteX332" fmla="*/ 63818 w 2913697"/>
              <a:gd name="connsiteY332" fmla="*/ 2937510 h 2949892"/>
              <a:gd name="connsiteX333" fmla="*/ 43815 w 2913697"/>
              <a:gd name="connsiteY333" fmla="*/ 2942273 h 2949892"/>
              <a:gd name="connsiteX334" fmla="*/ 30480 w 2913697"/>
              <a:gd name="connsiteY334" fmla="*/ 2946083 h 2949892"/>
              <a:gd name="connsiteX335" fmla="*/ 18098 w 2913697"/>
              <a:gd name="connsiteY335" fmla="*/ 2949893 h 2949892"/>
              <a:gd name="connsiteX336" fmla="*/ 0 w 2913697"/>
              <a:gd name="connsiteY336" fmla="*/ 2898458 h 294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2913697" h="2949892">
                <a:moveTo>
                  <a:pt x="0" y="2898458"/>
                </a:moveTo>
                <a:cubicBezTo>
                  <a:pt x="0" y="2898458"/>
                  <a:pt x="3810" y="2897505"/>
                  <a:pt x="12383" y="2894648"/>
                </a:cubicBezTo>
                <a:cubicBezTo>
                  <a:pt x="16193" y="2893695"/>
                  <a:pt x="22860" y="2891790"/>
                  <a:pt x="29528" y="2889885"/>
                </a:cubicBezTo>
                <a:cubicBezTo>
                  <a:pt x="36195" y="2887980"/>
                  <a:pt x="43815" y="2886075"/>
                  <a:pt x="52388" y="2885123"/>
                </a:cubicBezTo>
                <a:cubicBezTo>
                  <a:pt x="69533" y="2881313"/>
                  <a:pt x="90488" y="2878455"/>
                  <a:pt x="113348" y="2874645"/>
                </a:cubicBezTo>
                <a:cubicBezTo>
                  <a:pt x="136208" y="2869883"/>
                  <a:pt x="161925" y="2865120"/>
                  <a:pt x="186690" y="2853690"/>
                </a:cubicBezTo>
                <a:cubicBezTo>
                  <a:pt x="199073" y="2847975"/>
                  <a:pt x="210503" y="2840355"/>
                  <a:pt x="221933" y="2830830"/>
                </a:cubicBezTo>
                <a:lnTo>
                  <a:pt x="225743" y="2827020"/>
                </a:lnTo>
                <a:lnTo>
                  <a:pt x="226695" y="2826068"/>
                </a:lnTo>
                <a:lnTo>
                  <a:pt x="227648" y="2826068"/>
                </a:lnTo>
                <a:cubicBezTo>
                  <a:pt x="225743" y="2827973"/>
                  <a:pt x="227648" y="2826068"/>
                  <a:pt x="226695" y="2827020"/>
                </a:cubicBezTo>
                <a:lnTo>
                  <a:pt x="228600" y="2824163"/>
                </a:lnTo>
                <a:cubicBezTo>
                  <a:pt x="231458" y="2821305"/>
                  <a:pt x="234315" y="2817495"/>
                  <a:pt x="237173" y="2813685"/>
                </a:cubicBezTo>
                <a:cubicBezTo>
                  <a:pt x="240983" y="2809875"/>
                  <a:pt x="241935" y="2807018"/>
                  <a:pt x="243840" y="2804160"/>
                </a:cubicBezTo>
                <a:cubicBezTo>
                  <a:pt x="245745" y="2801303"/>
                  <a:pt x="247650" y="2798445"/>
                  <a:pt x="249555" y="2794635"/>
                </a:cubicBezTo>
                <a:cubicBezTo>
                  <a:pt x="257175" y="2780348"/>
                  <a:pt x="263843" y="2764155"/>
                  <a:pt x="269558" y="2746058"/>
                </a:cubicBezTo>
                <a:cubicBezTo>
                  <a:pt x="274320" y="2727960"/>
                  <a:pt x="278130" y="2707958"/>
                  <a:pt x="281940" y="2687003"/>
                </a:cubicBezTo>
                <a:cubicBezTo>
                  <a:pt x="285750" y="2666048"/>
                  <a:pt x="290513" y="2643188"/>
                  <a:pt x="297180" y="2619375"/>
                </a:cubicBezTo>
                <a:cubicBezTo>
                  <a:pt x="303848" y="2595563"/>
                  <a:pt x="314325" y="2570798"/>
                  <a:pt x="330518" y="2548890"/>
                </a:cubicBezTo>
                <a:cubicBezTo>
                  <a:pt x="334328" y="2543175"/>
                  <a:pt x="339090" y="2538413"/>
                  <a:pt x="343853" y="2532698"/>
                </a:cubicBezTo>
                <a:lnTo>
                  <a:pt x="347663" y="2528888"/>
                </a:lnTo>
                <a:lnTo>
                  <a:pt x="349568" y="2526983"/>
                </a:lnTo>
                <a:lnTo>
                  <a:pt x="350520" y="2526030"/>
                </a:lnTo>
                <a:cubicBezTo>
                  <a:pt x="351473" y="2525078"/>
                  <a:pt x="349568" y="2526030"/>
                  <a:pt x="352425" y="2524125"/>
                </a:cubicBezTo>
                <a:lnTo>
                  <a:pt x="359093" y="2518410"/>
                </a:lnTo>
                <a:cubicBezTo>
                  <a:pt x="363855" y="2514600"/>
                  <a:pt x="367665" y="2509838"/>
                  <a:pt x="375285" y="2506028"/>
                </a:cubicBezTo>
                <a:cubicBezTo>
                  <a:pt x="381953" y="2502218"/>
                  <a:pt x="387668" y="2497455"/>
                  <a:pt x="394335" y="2494598"/>
                </a:cubicBezTo>
                <a:cubicBezTo>
                  <a:pt x="420053" y="2481263"/>
                  <a:pt x="446722" y="2473643"/>
                  <a:pt x="474345" y="2467928"/>
                </a:cubicBezTo>
                <a:cubicBezTo>
                  <a:pt x="501968" y="2462213"/>
                  <a:pt x="528638" y="2458403"/>
                  <a:pt x="554355" y="2452688"/>
                </a:cubicBezTo>
                <a:cubicBezTo>
                  <a:pt x="580073" y="2446973"/>
                  <a:pt x="605790" y="2440305"/>
                  <a:pt x="627698" y="2426970"/>
                </a:cubicBezTo>
                <a:cubicBezTo>
                  <a:pt x="632460" y="2423160"/>
                  <a:pt x="638175" y="2420303"/>
                  <a:pt x="642938" y="2416493"/>
                </a:cubicBezTo>
                <a:lnTo>
                  <a:pt x="650558" y="2409825"/>
                </a:lnTo>
                <a:lnTo>
                  <a:pt x="654368" y="2406968"/>
                </a:lnTo>
                <a:lnTo>
                  <a:pt x="655320" y="2406015"/>
                </a:lnTo>
                <a:cubicBezTo>
                  <a:pt x="653415" y="2407920"/>
                  <a:pt x="655320" y="2406015"/>
                  <a:pt x="655320" y="2406015"/>
                </a:cubicBezTo>
                <a:lnTo>
                  <a:pt x="657225" y="2404110"/>
                </a:lnTo>
                <a:lnTo>
                  <a:pt x="664845" y="2395538"/>
                </a:lnTo>
                <a:lnTo>
                  <a:pt x="668655" y="2391728"/>
                </a:lnTo>
                <a:cubicBezTo>
                  <a:pt x="669608" y="2390775"/>
                  <a:pt x="670560" y="2388870"/>
                  <a:pt x="671513" y="2387918"/>
                </a:cubicBezTo>
                <a:lnTo>
                  <a:pt x="676275" y="2380298"/>
                </a:lnTo>
                <a:cubicBezTo>
                  <a:pt x="677228" y="2379345"/>
                  <a:pt x="678180" y="2377440"/>
                  <a:pt x="679133" y="2376488"/>
                </a:cubicBezTo>
                <a:lnTo>
                  <a:pt x="681038" y="2371725"/>
                </a:lnTo>
                <a:cubicBezTo>
                  <a:pt x="693420" y="2348865"/>
                  <a:pt x="701040" y="2321243"/>
                  <a:pt x="707708" y="2291715"/>
                </a:cubicBezTo>
                <a:cubicBezTo>
                  <a:pt x="713423" y="2262188"/>
                  <a:pt x="718185" y="2231708"/>
                  <a:pt x="727710" y="2199323"/>
                </a:cubicBezTo>
                <a:cubicBezTo>
                  <a:pt x="736283" y="2167890"/>
                  <a:pt x="751523" y="2134553"/>
                  <a:pt x="776288" y="2108835"/>
                </a:cubicBezTo>
                <a:lnTo>
                  <a:pt x="778193" y="2105978"/>
                </a:lnTo>
                <a:lnTo>
                  <a:pt x="779145" y="2105025"/>
                </a:lnTo>
                <a:cubicBezTo>
                  <a:pt x="779145" y="2105025"/>
                  <a:pt x="781050" y="2103120"/>
                  <a:pt x="781050" y="2103120"/>
                </a:cubicBezTo>
                <a:lnTo>
                  <a:pt x="785813" y="2099310"/>
                </a:lnTo>
                <a:lnTo>
                  <a:pt x="795338" y="2091690"/>
                </a:lnTo>
                <a:cubicBezTo>
                  <a:pt x="802005" y="2085975"/>
                  <a:pt x="810578" y="2081213"/>
                  <a:pt x="818198" y="2076450"/>
                </a:cubicBezTo>
                <a:cubicBezTo>
                  <a:pt x="833438" y="2067878"/>
                  <a:pt x="850583" y="2061210"/>
                  <a:pt x="866775" y="2056448"/>
                </a:cubicBezTo>
                <a:cubicBezTo>
                  <a:pt x="900113" y="2045970"/>
                  <a:pt x="933450" y="2042160"/>
                  <a:pt x="965835" y="2035493"/>
                </a:cubicBezTo>
                <a:cubicBezTo>
                  <a:pt x="998220" y="2028825"/>
                  <a:pt x="1029653" y="2021205"/>
                  <a:pt x="1055370" y="2005965"/>
                </a:cubicBezTo>
                <a:cubicBezTo>
                  <a:pt x="1061085" y="2001203"/>
                  <a:pt x="1068705" y="1998345"/>
                  <a:pt x="1073468" y="1992630"/>
                </a:cubicBezTo>
                <a:lnTo>
                  <a:pt x="1082040" y="1985010"/>
                </a:lnTo>
                <a:cubicBezTo>
                  <a:pt x="1082040" y="1985010"/>
                  <a:pt x="1083945" y="1984058"/>
                  <a:pt x="1082040" y="1985010"/>
                </a:cubicBezTo>
                <a:lnTo>
                  <a:pt x="1082993" y="1984058"/>
                </a:lnTo>
                <a:lnTo>
                  <a:pt x="1084898" y="1981200"/>
                </a:lnTo>
                <a:lnTo>
                  <a:pt x="1088708" y="1976438"/>
                </a:lnTo>
                <a:lnTo>
                  <a:pt x="1092518" y="1971675"/>
                </a:lnTo>
                <a:cubicBezTo>
                  <a:pt x="1094423" y="1969770"/>
                  <a:pt x="1095375" y="1968818"/>
                  <a:pt x="1096328" y="1966913"/>
                </a:cubicBezTo>
                <a:lnTo>
                  <a:pt x="1102043" y="1958340"/>
                </a:lnTo>
                <a:cubicBezTo>
                  <a:pt x="1103948" y="1955483"/>
                  <a:pt x="1105853" y="1951673"/>
                  <a:pt x="1107758" y="1948815"/>
                </a:cubicBezTo>
                <a:lnTo>
                  <a:pt x="1113473" y="1938338"/>
                </a:lnTo>
                <a:cubicBezTo>
                  <a:pt x="1125855" y="1909763"/>
                  <a:pt x="1132523" y="1876425"/>
                  <a:pt x="1139190" y="1842135"/>
                </a:cubicBezTo>
                <a:cubicBezTo>
                  <a:pt x="1145858" y="1807845"/>
                  <a:pt x="1151573" y="1771650"/>
                  <a:pt x="1167765" y="1737360"/>
                </a:cubicBezTo>
                <a:cubicBezTo>
                  <a:pt x="1172528" y="1728788"/>
                  <a:pt x="1175385" y="1720215"/>
                  <a:pt x="1181100" y="1712595"/>
                </a:cubicBezTo>
                <a:lnTo>
                  <a:pt x="1188720" y="1701165"/>
                </a:lnTo>
                <a:lnTo>
                  <a:pt x="1198245" y="1690688"/>
                </a:lnTo>
                <a:lnTo>
                  <a:pt x="1203008" y="1684973"/>
                </a:lnTo>
                <a:lnTo>
                  <a:pt x="1203960" y="1684020"/>
                </a:lnTo>
                <a:lnTo>
                  <a:pt x="1205865" y="1682115"/>
                </a:lnTo>
                <a:lnTo>
                  <a:pt x="1208723" y="1680210"/>
                </a:lnTo>
                <a:lnTo>
                  <a:pt x="1218248" y="1671638"/>
                </a:lnTo>
                <a:lnTo>
                  <a:pt x="1221105" y="1669733"/>
                </a:lnTo>
                <a:lnTo>
                  <a:pt x="1223963" y="1667828"/>
                </a:lnTo>
                <a:lnTo>
                  <a:pt x="1230630" y="1664018"/>
                </a:lnTo>
                <a:cubicBezTo>
                  <a:pt x="1234440" y="1661160"/>
                  <a:pt x="1239203" y="1658303"/>
                  <a:pt x="1243013" y="1656398"/>
                </a:cubicBezTo>
                <a:cubicBezTo>
                  <a:pt x="1276350" y="1638300"/>
                  <a:pt x="1313498" y="1629728"/>
                  <a:pt x="1348740" y="1623060"/>
                </a:cubicBezTo>
                <a:cubicBezTo>
                  <a:pt x="1383983" y="1616393"/>
                  <a:pt x="1418273" y="1611630"/>
                  <a:pt x="1449705" y="1599248"/>
                </a:cubicBezTo>
                <a:cubicBezTo>
                  <a:pt x="1465898" y="1593533"/>
                  <a:pt x="1479233" y="1584960"/>
                  <a:pt x="1492568" y="1576388"/>
                </a:cubicBezTo>
                <a:lnTo>
                  <a:pt x="1502093" y="1568768"/>
                </a:lnTo>
                <a:lnTo>
                  <a:pt x="1506855" y="1564958"/>
                </a:lnTo>
                <a:cubicBezTo>
                  <a:pt x="1506855" y="1564958"/>
                  <a:pt x="1508760" y="1564005"/>
                  <a:pt x="1506855" y="1564958"/>
                </a:cubicBezTo>
                <a:lnTo>
                  <a:pt x="1507808" y="1564005"/>
                </a:lnTo>
                <a:lnTo>
                  <a:pt x="1509713" y="1561148"/>
                </a:lnTo>
                <a:lnTo>
                  <a:pt x="1518285" y="1550670"/>
                </a:lnTo>
                <a:cubicBezTo>
                  <a:pt x="1521143" y="1546860"/>
                  <a:pt x="1523048" y="1544003"/>
                  <a:pt x="1524953" y="1541145"/>
                </a:cubicBezTo>
                <a:cubicBezTo>
                  <a:pt x="1533525" y="1528763"/>
                  <a:pt x="1541145" y="1512570"/>
                  <a:pt x="1545908" y="1497330"/>
                </a:cubicBezTo>
                <a:cubicBezTo>
                  <a:pt x="1550670" y="1481138"/>
                  <a:pt x="1555433" y="1464945"/>
                  <a:pt x="1558290" y="1447800"/>
                </a:cubicBezTo>
                <a:cubicBezTo>
                  <a:pt x="1564958" y="1413510"/>
                  <a:pt x="1570673" y="1377315"/>
                  <a:pt x="1581150" y="1342073"/>
                </a:cubicBezTo>
                <a:cubicBezTo>
                  <a:pt x="1584008" y="1333500"/>
                  <a:pt x="1587818" y="1324928"/>
                  <a:pt x="1591628" y="1316355"/>
                </a:cubicBezTo>
                <a:cubicBezTo>
                  <a:pt x="1596390" y="1307783"/>
                  <a:pt x="1600200" y="1299210"/>
                  <a:pt x="1605915" y="1291590"/>
                </a:cubicBezTo>
                <a:cubicBezTo>
                  <a:pt x="1608773" y="1287780"/>
                  <a:pt x="1610678" y="1283970"/>
                  <a:pt x="1613535" y="1280160"/>
                </a:cubicBezTo>
                <a:lnTo>
                  <a:pt x="1623060" y="1269683"/>
                </a:lnTo>
                <a:lnTo>
                  <a:pt x="1627823" y="1263968"/>
                </a:lnTo>
                <a:cubicBezTo>
                  <a:pt x="1627823" y="1263968"/>
                  <a:pt x="1629728" y="1262063"/>
                  <a:pt x="1629728" y="1262063"/>
                </a:cubicBezTo>
                <a:lnTo>
                  <a:pt x="1630680" y="1261110"/>
                </a:lnTo>
                <a:lnTo>
                  <a:pt x="1633538" y="1259205"/>
                </a:lnTo>
                <a:lnTo>
                  <a:pt x="1643063" y="1250633"/>
                </a:lnTo>
                <a:cubicBezTo>
                  <a:pt x="1674495" y="1225868"/>
                  <a:pt x="1710690" y="1215390"/>
                  <a:pt x="1745933" y="1207770"/>
                </a:cubicBezTo>
                <a:cubicBezTo>
                  <a:pt x="1781175" y="1200150"/>
                  <a:pt x="1815465" y="1195388"/>
                  <a:pt x="1847850" y="1186815"/>
                </a:cubicBezTo>
                <a:cubicBezTo>
                  <a:pt x="1855470" y="1183958"/>
                  <a:pt x="1864043" y="1182053"/>
                  <a:pt x="1871663" y="1179195"/>
                </a:cubicBezTo>
                <a:lnTo>
                  <a:pt x="1883093" y="1174433"/>
                </a:lnTo>
                <a:cubicBezTo>
                  <a:pt x="1886903" y="1172528"/>
                  <a:pt x="1889760" y="1170623"/>
                  <a:pt x="1893570" y="1168718"/>
                </a:cubicBezTo>
                <a:cubicBezTo>
                  <a:pt x="1901190" y="1165860"/>
                  <a:pt x="1906905" y="1160145"/>
                  <a:pt x="1913573" y="1156335"/>
                </a:cubicBezTo>
                <a:cubicBezTo>
                  <a:pt x="1917383" y="1154430"/>
                  <a:pt x="1919288" y="1151573"/>
                  <a:pt x="1923098" y="1148715"/>
                </a:cubicBezTo>
                <a:lnTo>
                  <a:pt x="1927860" y="1144905"/>
                </a:lnTo>
                <a:lnTo>
                  <a:pt x="1929765" y="1143000"/>
                </a:lnTo>
                <a:lnTo>
                  <a:pt x="1930718" y="1142048"/>
                </a:lnTo>
                <a:cubicBezTo>
                  <a:pt x="1929765" y="1143000"/>
                  <a:pt x="1930718" y="1142048"/>
                  <a:pt x="1930718" y="1142048"/>
                </a:cubicBezTo>
                <a:lnTo>
                  <a:pt x="1939290" y="1132523"/>
                </a:lnTo>
                <a:lnTo>
                  <a:pt x="1943100" y="1127760"/>
                </a:lnTo>
                <a:cubicBezTo>
                  <a:pt x="1944053" y="1125855"/>
                  <a:pt x="1945005" y="1124903"/>
                  <a:pt x="1945958" y="1122998"/>
                </a:cubicBezTo>
                <a:lnTo>
                  <a:pt x="1951673" y="1113473"/>
                </a:lnTo>
                <a:cubicBezTo>
                  <a:pt x="1953578" y="1110615"/>
                  <a:pt x="1955483" y="1106805"/>
                  <a:pt x="1957388" y="1102995"/>
                </a:cubicBezTo>
                <a:cubicBezTo>
                  <a:pt x="1965008" y="1088708"/>
                  <a:pt x="1969770" y="1073468"/>
                  <a:pt x="1974533" y="1058228"/>
                </a:cubicBezTo>
                <a:cubicBezTo>
                  <a:pt x="1983105" y="1026795"/>
                  <a:pt x="1987868" y="993458"/>
                  <a:pt x="1994535" y="960120"/>
                </a:cubicBezTo>
                <a:cubicBezTo>
                  <a:pt x="2001203" y="926783"/>
                  <a:pt x="2011680" y="892493"/>
                  <a:pt x="2032635" y="863918"/>
                </a:cubicBezTo>
                <a:cubicBezTo>
                  <a:pt x="2037398" y="856298"/>
                  <a:pt x="2043113" y="849630"/>
                  <a:pt x="2048828" y="842963"/>
                </a:cubicBezTo>
                <a:lnTo>
                  <a:pt x="2050733" y="840105"/>
                </a:lnTo>
                <a:cubicBezTo>
                  <a:pt x="2050733" y="840105"/>
                  <a:pt x="2052638" y="838200"/>
                  <a:pt x="2052638" y="838200"/>
                </a:cubicBezTo>
                <a:lnTo>
                  <a:pt x="2053590" y="837248"/>
                </a:lnTo>
                <a:lnTo>
                  <a:pt x="2058353" y="833438"/>
                </a:lnTo>
                <a:lnTo>
                  <a:pt x="2067878" y="825818"/>
                </a:lnTo>
                <a:cubicBezTo>
                  <a:pt x="2075498" y="821055"/>
                  <a:pt x="2083118" y="815340"/>
                  <a:pt x="2090738" y="810578"/>
                </a:cubicBezTo>
                <a:cubicBezTo>
                  <a:pt x="2098358" y="806768"/>
                  <a:pt x="2105978" y="802005"/>
                  <a:pt x="2113598" y="799148"/>
                </a:cubicBezTo>
                <a:cubicBezTo>
                  <a:pt x="2177415" y="773430"/>
                  <a:pt x="2242185" y="774383"/>
                  <a:pt x="2296478" y="753428"/>
                </a:cubicBezTo>
                <a:cubicBezTo>
                  <a:pt x="2323148" y="742950"/>
                  <a:pt x="2346008" y="727710"/>
                  <a:pt x="2364105" y="705803"/>
                </a:cubicBezTo>
                <a:cubicBezTo>
                  <a:pt x="2381250" y="685800"/>
                  <a:pt x="2391728" y="660083"/>
                  <a:pt x="2398395" y="633413"/>
                </a:cubicBezTo>
                <a:cubicBezTo>
                  <a:pt x="2412683" y="580073"/>
                  <a:pt x="2414588" y="521970"/>
                  <a:pt x="2438400" y="469583"/>
                </a:cubicBezTo>
                <a:cubicBezTo>
                  <a:pt x="2449830" y="443865"/>
                  <a:pt x="2467928" y="419100"/>
                  <a:pt x="2488883" y="402908"/>
                </a:cubicBezTo>
                <a:lnTo>
                  <a:pt x="2492693" y="400050"/>
                </a:lnTo>
                <a:lnTo>
                  <a:pt x="2497455" y="397193"/>
                </a:lnTo>
                <a:lnTo>
                  <a:pt x="2506028" y="391478"/>
                </a:lnTo>
                <a:cubicBezTo>
                  <a:pt x="2511743" y="386715"/>
                  <a:pt x="2518410" y="384810"/>
                  <a:pt x="2524125" y="381000"/>
                </a:cubicBezTo>
                <a:cubicBezTo>
                  <a:pt x="2529840" y="378143"/>
                  <a:pt x="2536508" y="375285"/>
                  <a:pt x="2542223" y="372428"/>
                </a:cubicBezTo>
                <a:cubicBezTo>
                  <a:pt x="2547938" y="369570"/>
                  <a:pt x="2554605" y="367665"/>
                  <a:pt x="2560320" y="365760"/>
                </a:cubicBezTo>
                <a:cubicBezTo>
                  <a:pt x="2608898" y="350520"/>
                  <a:pt x="2655570" y="346710"/>
                  <a:pt x="2695575" y="335280"/>
                </a:cubicBezTo>
                <a:cubicBezTo>
                  <a:pt x="2715578" y="329565"/>
                  <a:pt x="2733675" y="321945"/>
                  <a:pt x="2748915" y="313373"/>
                </a:cubicBezTo>
                <a:cubicBezTo>
                  <a:pt x="2752725" y="310515"/>
                  <a:pt x="2756535" y="308610"/>
                  <a:pt x="2760345" y="305753"/>
                </a:cubicBezTo>
                <a:cubicBezTo>
                  <a:pt x="2764155" y="302895"/>
                  <a:pt x="2767013" y="300038"/>
                  <a:pt x="2770823" y="297180"/>
                </a:cubicBezTo>
                <a:lnTo>
                  <a:pt x="2775585" y="292418"/>
                </a:lnTo>
                <a:lnTo>
                  <a:pt x="2776538" y="291465"/>
                </a:lnTo>
                <a:cubicBezTo>
                  <a:pt x="2776538" y="291465"/>
                  <a:pt x="2775585" y="292418"/>
                  <a:pt x="2776538" y="291465"/>
                </a:cubicBezTo>
                <a:lnTo>
                  <a:pt x="2777490" y="290513"/>
                </a:lnTo>
                <a:lnTo>
                  <a:pt x="2779395" y="287655"/>
                </a:lnTo>
                <a:cubicBezTo>
                  <a:pt x="2782253" y="283845"/>
                  <a:pt x="2786063" y="280035"/>
                  <a:pt x="2788920" y="277178"/>
                </a:cubicBezTo>
                <a:cubicBezTo>
                  <a:pt x="2791778" y="273368"/>
                  <a:pt x="2793683" y="270510"/>
                  <a:pt x="2795588" y="267653"/>
                </a:cubicBezTo>
                <a:lnTo>
                  <a:pt x="2798445" y="262890"/>
                </a:lnTo>
                <a:cubicBezTo>
                  <a:pt x="2799398" y="260985"/>
                  <a:pt x="2800350" y="259080"/>
                  <a:pt x="2801303" y="257175"/>
                </a:cubicBezTo>
                <a:cubicBezTo>
                  <a:pt x="2803208" y="253365"/>
                  <a:pt x="2805113" y="249555"/>
                  <a:pt x="2807018" y="246698"/>
                </a:cubicBezTo>
                <a:cubicBezTo>
                  <a:pt x="2808923" y="242888"/>
                  <a:pt x="2809875" y="239078"/>
                  <a:pt x="2811780" y="235268"/>
                </a:cubicBezTo>
                <a:cubicBezTo>
                  <a:pt x="2814638" y="227648"/>
                  <a:pt x="2816543" y="220028"/>
                  <a:pt x="2819400" y="213360"/>
                </a:cubicBezTo>
                <a:cubicBezTo>
                  <a:pt x="2821305" y="205740"/>
                  <a:pt x="2823210" y="198120"/>
                  <a:pt x="2825115" y="191453"/>
                </a:cubicBezTo>
                <a:cubicBezTo>
                  <a:pt x="2831783" y="161925"/>
                  <a:pt x="2835593" y="134303"/>
                  <a:pt x="2840355" y="109538"/>
                </a:cubicBezTo>
                <a:cubicBezTo>
                  <a:pt x="2843213" y="97155"/>
                  <a:pt x="2846070" y="85725"/>
                  <a:pt x="2848928" y="75248"/>
                </a:cubicBezTo>
                <a:cubicBezTo>
                  <a:pt x="2852738" y="64770"/>
                  <a:pt x="2855595" y="55245"/>
                  <a:pt x="2859405" y="47625"/>
                </a:cubicBezTo>
                <a:cubicBezTo>
                  <a:pt x="2861310" y="43815"/>
                  <a:pt x="2863215" y="40005"/>
                  <a:pt x="2864168" y="36195"/>
                </a:cubicBezTo>
                <a:cubicBezTo>
                  <a:pt x="2866073" y="32385"/>
                  <a:pt x="2867978" y="29528"/>
                  <a:pt x="2869883" y="26670"/>
                </a:cubicBezTo>
                <a:cubicBezTo>
                  <a:pt x="2871788" y="23813"/>
                  <a:pt x="2872740" y="20955"/>
                  <a:pt x="2874645" y="18098"/>
                </a:cubicBezTo>
                <a:cubicBezTo>
                  <a:pt x="2876550" y="15240"/>
                  <a:pt x="2877503" y="13335"/>
                  <a:pt x="2879408" y="11430"/>
                </a:cubicBezTo>
                <a:cubicBezTo>
                  <a:pt x="2885123" y="3810"/>
                  <a:pt x="2887980" y="0"/>
                  <a:pt x="2887980" y="0"/>
                </a:cubicBezTo>
                <a:lnTo>
                  <a:pt x="2913698" y="21907"/>
                </a:lnTo>
                <a:cubicBezTo>
                  <a:pt x="2913698" y="21907"/>
                  <a:pt x="2911793" y="25718"/>
                  <a:pt x="2907030" y="31432"/>
                </a:cubicBezTo>
                <a:cubicBezTo>
                  <a:pt x="2906078" y="33338"/>
                  <a:pt x="2904173" y="34290"/>
                  <a:pt x="2903220" y="36195"/>
                </a:cubicBezTo>
                <a:cubicBezTo>
                  <a:pt x="2902268" y="38100"/>
                  <a:pt x="2900363" y="40958"/>
                  <a:pt x="2899410" y="42863"/>
                </a:cubicBezTo>
                <a:cubicBezTo>
                  <a:pt x="2897505" y="45720"/>
                  <a:pt x="2896553" y="47625"/>
                  <a:pt x="2894648" y="50483"/>
                </a:cubicBezTo>
                <a:cubicBezTo>
                  <a:pt x="2893695" y="53340"/>
                  <a:pt x="2891790" y="57150"/>
                  <a:pt x="2889885" y="60008"/>
                </a:cubicBezTo>
                <a:cubicBezTo>
                  <a:pt x="2886075" y="66675"/>
                  <a:pt x="2884170" y="75248"/>
                  <a:pt x="2881313" y="84773"/>
                </a:cubicBezTo>
                <a:cubicBezTo>
                  <a:pt x="2878455" y="94298"/>
                  <a:pt x="2875598" y="104775"/>
                  <a:pt x="2873693" y="116205"/>
                </a:cubicBezTo>
                <a:cubicBezTo>
                  <a:pt x="2868930" y="139065"/>
                  <a:pt x="2865120" y="166688"/>
                  <a:pt x="2858453" y="198120"/>
                </a:cubicBezTo>
                <a:cubicBezTo>
                  <a:pt x="2856548" y="205740"/>
                  <a:pt x="2854643" y="214313"/>
                  <a:pt x="2852738" y="221933"/>
                </a:cubicBezTo>
                <a:cubicBezTo>
                  <a:pt x="2849880" y="230505"/>
                  <a:pt x="2847975" y="239078"/>
                  <a:pt x="2844165" y="247650"/>
                </a:cubicBezTo>
                <a:cubicBezTo>
                  <a:pt x="2842260" y="252413"/>
                  <a:pt x="2840355" y="256223"/>
                  <a:pt x="2838450" y="260985"/>
                </a:cubicBezTo>
                <a:cubicBezTo>
                  <a:pt x="2836545" y="264795"/>
                  <a:pt x="2833688" y="269558"/>
                  <a:pt x="2831783" y="274320"/>
                </a:cubicBezTo>
                <a:cubicBezTo>
                  <a:pt x="2830830" y="276225"/>
                  <a:pt x="2829878" y="279083"/>
                  <a:pt x="2827973" y="280988"/>
                </a:cubicBezTo>
                <a:lnTo>
                  <a:pt x="2823210" y="287655"/>
                </a:lnTo>
                <a:cubicBezTo>
                  <a:pt x="2820353" y="291465"/>
                  <a:pt x="2817495" y="297180"/>
                  <a:pt x="2813685" y="300990"/>
                </a:cubicBezTo>
                <a:cubicBezTo>
                  <a:pt x="2810828" y="304800"/>
                  <a:pt x="2807018" y="307658"/>
                  <a:pt x="2804160" y="311468"/>
                </a:cubicBezTo>
                <a:lnTo>
                  <a:pt x="2801303" y="314325"/>
                </a:lnTo>
                <a:lnTo>
                  <a:pt x="2800350" y="315278"/>
                </a:lnTo>
                <a:cubicBezTo>
                  <a:pt x="2800350" y="315278"/>
                  <a:pt x="2799398" y="316230"/>
                  <a:pt x="2799398" y="317183"/>
                </a:cubicBezTo>
                <a:lnTo>
                  <a:pt x="2797493" y="318135"/>
                </a:lnTo>
                <a:lnTo>
                  <a:pt x="2791778" y="323850"/>
                </a:lnTo>
                <a:cubicBezTo>
                  <a:pt x="2787968" y="327660"/>
                  <a:pt x="2784158" y="331470"/>
                  <a:pt x="2779395" y="334328"/>
                </a:cubicBezTo>
                <a:cubicBezTo>
                  <a:pt x="2774633" y="337185"/>
                  <a:pt x="2769870" y="340043"/>
                  <a:pt x="2765108" y="343853"/>
                </a:cubicBezTo>
                <a:cubicBezTo>
                  <a:pt x="2746058" y="355283"/>
                  <a:pt x="2725103" y="362903"/>
                  <a:pt x="2703195" y="368618"/>
                </a:cubicBezTo>
                <a:cubicBezTo>
                  <a:pt x="2681288" y="374333"/>
                  <a:pt x="2658428" y="378143"/>
                  <a:pt x="2635568" y="381953"/>
                </a:cubicBezTo>
                <a:cubicBezTo>
                  <a:pt x="2612708" y="385763"/>
                  <a:pt x="2589848" y="389573"/>
                  <a:pt x="2567940" y="396240"/>
                </a:cubicBezTo>
                <a:cubicBezTo>
                  <a:pt x="2562225" y="398145"/>
                  <a:pt x="2556510" y="400050"/>
                  <a:pt x="2551748" y="401955"/>
                </a:cubicBezTo>
                <a:cubicBezTo>
                  <a:pt x="2546033" y="403860"/>
                  <a:pt x="2541270" y="405765"/>
                  <a:pt x="2535555" y="408623"/>
                </a:cubicBezTo>
                <a:cubicBezTo>
                  <a:pt x="2530793" y="411480"/>
                  <a:pt x="2525078" y="413385"/>
                  <a:pt x="2520315" y="417195"/>
                </a:cubicBezTo>
                <a:lnTo>
                  <a:pt x="2513648" y="421958"/>
                </a:lnTo>
                <a:lnTo>
                  <a:pt x="2509838" y="423863"/>
                </a:lnTo>
                <a:lnTo>
                  <a:pt x="2506028" y="426720"/>
                </a:lnTo>
                <a:lnTo>
                  <a:pt x="2498408" y="433388"/>
                </a:lnTo>
                <a:lnTo>
                  <a:pt x="2494598" y="436245"/>
                </a:lnTo>
                <a:lnTo>
                  <a:pt x="2493645" y="437198"/>
                </a:lnTo>
                <a:cubicBezTo>
                  <a:pt x="2493645" y="437198"/>
                  <a:pt x="2492693" y="438150"/>
                  <a:pt x="2493645" y="437198"/>
                </a:cubicBezTo>
                <a:lnTo>
                  <a:pt x="2491740" y="439103"/>
                </a:lnTo>
                <a:cubicBezTo>
                  <a:pt x="2487930" y="443865"/>
                  <a:pt x="2484120" y="447675"/>
                  <a:pt x="2480310" y="452438"/>
                </a:cubicBezTo>
                <a:cubicBezTo>
                  <a:pt x="2477453" y="457200"/>
                  <a:pt x="2473643" y="462915"/>
                  <a:pt x="2470785" y="467678"/>
                </a:cubicBezTo>
                <a:cubicBezTo>
                  <a:pt x="2467928" y="473393"/>
                  <a:pt x="2465070" y="478155"/>
                  <a:pt x="2462213" y="483870"/>
                </a:cubicBezTo>
                <a:cubicBezTo>
                  <a:pt x="2451735" y="506730"/>
                  <a:pt x="2446020" y="532448"/>
                  <a:pt x="2441258" y="559118"/>
                </a:cubicBezTo>
                <a:cubicBezTo>
                  <a:pt x="2436495" y="585788"/>
                  <a:pt x="2432685" y="614363"/>
                  <a:pt x="2425065" y="643890"/>
                </a:cubicBezTo>
                <a:cubicBezTo>
                  <a:pt x="2417445" y="672465"/>
                  <a:pt x="2405063" y="702945"/>
                  <a:pt x="2384108" y="728663"/>
                </a:cubicBezTo>
                <a:lnTo>
                  <a:pt x="2376488" y="737235"/>
                </a:lnTo>
                <a:lnTo>
                  <a:pt x="2374583" y="739140"/>
                </a:lnTo>
                <a:lnTo>
                  <a:pt x="2373630" y="740093"/>
                </a:lnTo>
                <a:cubicBezTo>
                  <a:pt x="2373630" y="740093"/>
                  <a:pt x="2371725" y="741998"/>
                  <a:pt x="2371725" y="741998"/>
                </a:cubicBezTo>
                <a:lnTo>
                  <a:pt x="2366963" y="745808"/>
                </a:lnTo>
                <a:cubicBezTo>
                  <a:pt x="2360295" y="751523"/>
                  <a:pt x="2354580" y="757238"/>
                  <a:pt x="2347913" y="761048"/>
                </a:cubicBezTo>
                <a:lnTo>
                  <a:pt x="2337435" y="767715"/>
                </a:lnTo>
                <a:cubicBezTo>
                  <a:pt x="2333625" y="769620"/>
                  <a:pt x="2329815" y="771525"/>
                  <a:pt x="2326958" y="773430"/>
                </a:cubicBezTo>
                <a:lnTo>
                  <a:pt x="2315528" y="779145"/>
                </a:lnTo>
                <a:lnTo>
                  <a:pt x="2304098" y="783908"/>
                </a:lnTo>
                <a:cubicBezTo>
                  <a:pt x="2243138" y="806768"/>
                  <a:pt x="2178368" y="804863"/>
                  <a:pt x="2121218" y="827723"/>
                </a:cubicBezTo>
                <a:cubicBezTo>
                  <a:pt x="2113598" y="830580"/>
                  <a:pt x="2107883" y="834390"/>
                  <a:pt x="2101215" y="837248"/>
                </a:cubicBezTo>
                <a:cubicBezTo>
                  <a:pt x="2094548" y="841058"/>
                  <a:pt x="2088833" y="844868"/>
                  <a:pt x="2083118" y="848678"/>
                </a:cubicBezTo>
                <a:lnTo>
                  <a:pt x="2073593" y="856298"/>
                </a:lnTo>
                <a:lnTo>
                  <a:pt x="2068830" y="860108"/>
                </a:lnTo>
                <a:lnTo>
                  <a:pt x="2067878" y="861060"/>
                </a:lnTo>
                <a:cubicBezTo>
                  <a:pt x="2066925" y="862013"/>
                  <a:pt x="2067878" y="861060"/>
                  <a:pt x="2067878" y="861060"/>
                </a:cubicBezTo>
                <a:lnTo>
                  <a:pt x="2065973" y="862965"/>
                </a:lnTo>
                <a:cubicBezTo>
                  <a:pt x="2061210" y="868680"/>
                  <a:pt x="2055495" y="873443"/>
                  <a:pt x="2051685" y="880110"/>
                </a:cubicBezTo>
                <a:cubicBezTo>
                  <a:pt x="2034540" y="904875"/>
                  <a:pt x="2025015" y="935355"/>
                  <a:pt x="2018348" y="967740"/>
                </a:cubicBezTo>
                <a:cubicBezTo>
                  <a:pt x="2011680" y="1000125"/>
                  <a:pt x="2007870" y="1033463"/>
                  <a:pt x="1999298" y="1067753"/>
                </a:cubicBezTo>
                <a:cubicBezTo>
                  <a:pt x="1994535" y="1084898"/>
                  <a:pt x="1988820" y="1102043"/>
                  <a:pt x="1980248" y="1118235"/>
                </a:cubicBezTo>
                <a:cubicBezTo>
                  <a:pt x="1978343" y="1122045"/>
                  <a:pt x="1976438" y="1126808"/>
                  <a:pt x="1973580" y="1130618"/>
                </a:cubicBezTo>
                <a:lnTo>
                  <a:pt x="1965960" y="1143000"/>
                </a:lnTo>
                <a:cubicBezTo>
                  <a:pt x="1965008" y="1144905"/>
                  <a:pt x="1963103" y="1146810"/>
                  <a:pt x="1962150" y="1148715"/>
                </a:cubicBezTo>
                <a:lnTo>
                  <a:pt x="1958340" y="1153478"/>
                </a:lnTo>
                <a:lnTo>
                  <a:pt x="1949768" y="1163003"/>
                </a:lnTo>
                <a:cubicBezTo>
                  <a:pt x="1922145" y="1191578"/>
                  <a:pt x="1887855" y="1206818"/>
                  <a:pt x="1852613" y="1215390"/>
                </a:cubicBezTo>
                <a:cubicBezTo>
                  <a:pt x="1817370" y="1223963"/>
                  <a:pt x="1783080" y="1228725"/>
                  <a:pt x="1748790" y="1235393"/>
                </a:cubicBezTo>
                <a:cubicBezTo>
                  <a:pt x="1732598" y="1239203"/>
                  <a:pt x="1715453" y="1243013"/>
                  <a:pt x="1700213" y="1249680"/>
                </a:cubicBezTo>
                <a:cubicBezTo>
                  <a:pt x="1692593" y="1252538"/>
                  <a:pt x="1684973" y="1256348"/>
                  <a:pt x="1678305" y="1260158"/>
                </a:cubicBezTo>
                <a:cubicBezTo>
                  <a:pt x="1674495" y="1262063"/>
                  <a:pt x="1671638" y="1263968"/>
                  <a:pt x="1667828" y="1266825"/>
                </a:cubicBezTo>
                <a:cubicBezTo>
                  <a:pt x="1664970" y="1268730"/>
                  <a:pt x="1661160" y="1270635"/>
                  <a:pt x="1658303" y="1273493"/>
                </a:cubicBezTo>
                <a:lnTo>
                  <a:pt x="1648778" y="1282065"/>
                </a:lnTo>
                <a:lnTo>
                  <a:pt x="1644968" y="1285875"/>
                </a:lnTo>
                <a:lnTo>
                  <a:pt x="1641158" y="1290638"/>
                </a:lnTo>
                <a:lnTo>
                  <a:pt x="1633538" y="1300163"/>
                </a:lnTo>
                <a:cubicBezTo>
                  <a:pt x="1630680" y="1303020"/>
                  <a:pt x="1628775" y="1306830"/>
                  <a:pt x="1626870" y="1310640"/>
                </a:cubicBezTo>
                <a:cubicBezTo>
                  <a:pt x="1617345" y="1323975"/>
                  <a:pt x="1611630" y="1339215"/>
                  <a:pt x="1605915" y="1355408"/>
                </a:cubicBezTo>
                <a:cubicBezTo>
                  <a:pt x="1595438" y="1387793"/>
                  <a:pt x="1591628" y="1423035"/>
                  <a:pt x="1584960" y="1458278"/>
                </a:cubicBezTo>
                <a:cubicBezTo>
                  <a:pt x="1578293" y="1493520"/>
                  <a:pt x="1569720" y="1530668"/>
                  <a:pt x="1547813" y="1564005"/>
                </a:cubicBezTo>
                <a:cubicBezTo>
                  <a:pt x="1544955" y="1567815"/>
                  <a:pt x="1542098" y="1572578"/>
                  <a:pt x="1539240" y="1576388"/>
                </a:cubicBezTo>
                <a:lnTo>
                  <a:pt x="1530668" y="1586865"/>
                </a:lnTo>
                <a:lnTo>
                  <a:pt x="1528763" y="1589723"/>
                </a:lnTo>
                <a:lnTo>
                  <a:pt x="1527810" y="1590675"/>
                </a:lnTo>
                <a:cubicBezTo>
                  <a:pt x="1525905" y="1592580"/>
                  <a:pt x="1526858" y="1591628"/>
                  <a:pt x="1525905" y="1592580"/>
                </a:cubicBezTo>
                <a:lnTo>
                  <a:pt x="1520190" y="1597343"/>
                </a:lnTo>
                <a:lnTo>
                  <a:pt x="1508760" y="1606868"/>
                </a:lnTo>
                <a:cubicBezTo>
                  <a:pt x="1492568" y="1618298"/>
                  <a:pt x="1476375" y="1627823"/>
                  <a:pt x="1458278" y="1634490"/>
                </a:cubicBezTo>
                <a:cubicBezTo>
                  <a:pt x="1423035" y="1648778"/>
                  <a:pt x="1386840" y="1652588"/>
                  <a:pt x="1351598" y="1659255"/>
                </a:cubicBezTo>
                <a:cubicBezTo>
                  <a:pt x="1317308" y="1664970"/>
                  <a:pt x="1283970" y="1673543"/>
                  <a:pt x="1255395" y="1688783"/>
                </a:cubicBezTo>
                <a:cubicBezTo>
                  <a:pt x="1251585" y="1690688"/>
                  <a:pt x="1248728" y="1692593"/>
                  <a:pt x="1245870" y="1694498"/>
                </a:cubicBezTo>
                <a:lnTo>
                  <a:pt x="1241108" y="1697355"/>
                </a:lnTo>
                <a:lnTo>
                  <a:pt x="1238250" y="1699260"/>
                </a:lnTo>
                <a:lnTo>
                  <a:pt x="1235393" y="1701165"/>
                </a:lnTo>
                <a:lnTo>
                  <a:pt x="1225868" y="1709738"/>
                </a:lnTo>
                <a:lnTo>
                  <a:pt x="1223010" y="1711643"/>
                </a:lnTo>
                <a:cubicBezTo>
                  <a:pt x="1223010" y="1711643"/>
                  <a:pt x="1221105" y="1712595"/>
                  <a:pt x="1222058" y="1711643"/>
                </a:cubicBezTo>
                <a:lnTo>
                  <a:pt x="1221105" y="1712595"/>
                </a:lnTo>
                <a:lnTo>
                  <a:pt x="1217295" y="1717358"/>
                </a:lnTo>
                <a:lnTo>
                  <a:pt x="1209675" y="1725930"/>
                </a:lnTo>
                <a:lnTo>
                  <a:pt x="1203008" y="1736408"/>
                </a:lnTo>
                <a:cubicBezTo>
                  <a:pt x="1198245" y="1743075"/>
                  <a:pt x="1195388" y="1750695"/>
                  <a:pt x="1191578" y="1757363"/>
                </a:cubicBezTo>
                <a:cubicBezTo>
                  <a:pt x="1164908" y="1817370"/>
                  <a:pt x="1169670" y="1889760"/>
                  <a:pt x="1141095" y="1959293"/>
                </a:cubicBezTo>
                <a:lnTo>
                  <a:pt x="1134428" y="1971675"/>
                </a:lnTo>
                <a:cubicBezTo>
                  <a:pt x="1132523" y="1975485"/>
                  <a:pt x="1130618" y="1980248"/>
                  <a:pt x="1127760" y="1984058"/>
                </a:cubicBezTo>
                <a:lnTo>
                  <a:pt x="1119188" y="1996440"/>
                </a:lnTo>
                <a:cubicBezTo>
                  <a:pt x="1116330" y="2001203"/>
                  <a:pt x="1113473" y="2003108"/>
                  <a:pt x="1110615" y="2006918"/>
                </a:cubicBezTo>
                <a:lnTo>
                  <a:pt x="1106805" y="2011680"/>
                </a:lnTo>
                <a:lnTo>
                  <a:pt x="1104900" y="2014538"/>
                </a:lnTo>
                <a:lnTo>
                  <a:pt x="1103948" y="2015490"/>
                </a:lnTo>
                <a:cubicBezTo>
                  <a:pt x="1102043" y="2017395"/>
                  <a:pt x="1102995" y="2016443"/>
                  <a:pt x="1102043" y="2017395"/>
                </a:cubicBezTo>
                <a:lnTo>
                  <a:pt x="1091565" y="2026920"/>
                </a:lnTo>
                <a:cubicBezTo>
                  <a:pt x="1084898" y="2033588"/>
                  <a:pt x="1076325" y="2038350"/>
                  <a:pt x="1068705" y="2043113"/>
                </a:cubicBezTo>
                <a:cubicBezTo>
                  <a:pt x="1036320" y="2062163"/>
                  <a:pt x="1001078" y="2070735"/>
                  <a:pt x="967740" y="2077403"/>
                </a:cubicBezTo>
                <a:cubicBezTo>
                  <a:pt x="934403" y="2084070"/>
                  <a:pt x="902018" y="2087880"/>
                  <a:pt x="872490" y="2097405"/>
                </a:cubicBezTo>
                <a:cubicBezTo>
                  <a:pt x="857250" y="2101215"/>
                  <a:pt x="843915" y="2107883"/>
                  <a:pt x="830580" y="2114550"/>
                </a:cubicBezTo>
                <a:cubicBezTo>
                  <a:pt x="827723" y="2116455"/>
                  <a:pt x="824865" y="2118360"/>
                  <a:pt x="822008" y="2120265"/>
                </a:cubicBezTo>
                <a:cubicBezTo>
                  <a:pt x="819150" y="2122170"/>
                  <a:pt x="816293" y="2123123"/>
                  <a:pt x="813435" y="2125980"/>
                </a:cubicBezTo>
                <a:lnTo>
                  <a:pt x="803910" y="2133600"/>
                </a:lnTo>
                <a:lnTo>
                  <a:pt x="799148" y="2137410"/>
                </a:lnTo>
                <a:lnTo>
                  <a:pt x="796290" y="2140268"/>
                </a:lnTo>
                <a:cubicBezTo>
                  <a:pt x="776288" y="2161223"/>
                  <a:pt x="764858" y="2187893"/>
                  <a:pt x="757238" y="2216468"/>
                </a:cubicBezTo>
                <a:cubicBezTo>
                  <a:pt x="749618" y="2245043"/>
                  <a:pt x="745808" y="2275523"/>
                  <a:pt x="740093" y="2306003"/>
                </a:cubicBezTo>
                <a:cubicBezTo>
                  <a:pt x="734378" y="2336483"/>
                  <a:pt x="726758" y="2368868"/>
                  <a:pt x="711518" y="2397443"/>
                </a:cubicBezTo>
                <a:lnTo>
                  <a:pt x="708660" y="2403158"/>
                </a:lnTo>
                <a:cubicBezTo>
                  <a:pt x="707708" y="2405063"/>
                  <a:pt x="706755" y="2406968"/>
                  <a:pt x="704850" y="2408873"/>
                </a:cubicBezTo>
                <a:lnTo>
                  <a:pt x="697230" y="2419350"/>
                </a:lnTo>
                <a:cubicBezTo>
                  <a:pt x="694373" y="2423160"/>
                  <a:pt x="692468" y="2426018"/>
                  <a:pt x="689610" y="2428875"/>
                </a:cubicBezTo>
                <a:lnTo>
                  <a:pt x="687705" y="2429828"/>
                </a:lnTo>
                <a:lnTo>
                  <a:pt x="685800" y="2431733"/>
                </a:lnTo>
                <a:cubicBezTo>
                  <a:pt x="684848" y="2432685"/>
                  <a:pt x="685800" y="2431733"/>
                  <a:pt x="683895" y="2433638"/>
                </a:cubicBezTo>
                <a:lnTo>
                  <a:pt x="682943" y="2434590"/>
                </a:lnTo>
                <a:lnTo>
                  <a:pt x="678180" y="2438400"/>
                </a:lnTo>
                <a:lnTo>
                  <a:pt x="668655" y="2446973"/>
                </a:lnTo>
                <a:cubicBezTo>
                  <a:pt x="662940" y="2452688"/>
                  <a:pt x="655320" y="2456498"/>
                  <a:pt x="648653" y="2461260"/>
                </a:cubicBezTo>
                <a:cubicBezTo>
                  <a:pt x="621030" y="2478405"/>
                  <a:pt x="591503" y="2486978"/>
                  <a:pt x="562928" y="2492693"/>
                </a:cubicBezTo>
                <a:cubicBezTo>
                  <a:pt x="556260" y="2493645"/>
                  <a:pt x="548640" y="2495550"/>
                  <a:pt x="541973" y="2496503"/>
                </a:cubicBezTo>
                <a:cubicBezTo>
                  <a:pt x="535305" y="2497455"/>
                  <a:pt x="528638" y="2498408"/>
                  <a:pt x="521970" y="2500313"/>
                </a:cubicBezTo>
                <a:cubicBezTo>
                  <a:pt x="508635" y="2502218"/>
                  <a:pt x="495300" y="2505075"/>
                  <a:pt x="482918" y="2507933"/>
                </a:cubicBezTo>
                <a:cubicBezTo>
                  <a:pt x="458153" y="2513648"/>
                  <a:pt x="434340" y="2520315"/>
                  <a:pt x="415290" y="2531745"/>
                </a:cubicBezTo>
                <a:cubicBezTo>
                  <a:pt x="409575" y="2534603"/>
                  <a:pt x="406718" y="2537460"/>
                  <a:pt x="401955" y="2540318"/>
                </a:cubicBezTo>
                <a:cubicBezTo>
                  <a:pt x="398145" y="2542223"/>
                  <a:pt x="393383" y="2546985"/>
                  <a:pt x="388620" y="2550795"/>
                </a:cubicBezTo>
                <a:lnTo>
                  <a:pt x="381953" y="2556510"/>
                </a:lnTo>
                <a:cubicBezTo>
                  <a:pt x="383858" y="2554605"/>
                  <a:pt x="381953" y="2556510"/>
                  <a:pt x="381953" y="2556510"/>
                </a:cubicBezTo>
                <a:lnTo>
                  <a:pt x="381000" y="2557463"/>
                </a:lnTo>
                <a:lnTo>
                  <a:pt x="380048" y="2559368"/>
                </a:lnTo>
                <a:lnTo>
                  <a:pt x="377190" y="2562225"/>
                </a:lnTo>
                <a:cubicBezTo>
                  <a:pt x="373380" y="2566035"/>
                  <a:pt x="369570" y="2569845"/>
                  <a:pt x="367665" y="2574608"/>
                </a:cubicBezTo>
                <a:cubicBezTo>
                  <a:pt x="355283" y="2591753"/>
                  <a:pt x="347663" y="2611755"/>
                  <a:pt x="341948" y="2632710"/>
                </a:cubicBezTo>
                <a:cubicBezTo>
                  <a:pt x="336233" y="2653665"/>
                  <a:pt x="332423" y="2674620"/>
                  <a:pt x="329565" y="2696528"/>
                </a:cubicBezTo>
                <a:cubicBezTo>
                  <a:pt x="325755" y="2718435"/>
                  <a:pt x="321945" y="2739390"/>
                  <a:pt x="317183" y="2760345"/>
                </a:cubicBezTo>
                <a:cubicBezTo>
                  <a:pt x="311468" y="2781300"/>
                  <a:pt x="304800" y="2802255"/>
                  <a:pt x="294323" y="2820353"/>
                </a:cubicBezTo>
                <a:cubicBezTo>
                  <a:pt x="292418" y="2825115"/>
                  <a:pt x="288608" y="2829878"/>
                  <a:pt x="285750" y="2834640"/>
                </a:cubicBezTo>
                <a:cubicBezTo>
                  <a:pt x="282893" y="2839403"/>
                  <a:pt x="279083" y="2844165"/>
                  <a:pt x="276225" y="2847023"/>
                </a:cubicBezTo>
                <a:cubicBezTo>
                  <a:pt x="273368" y="2850833"/>
                  <a:pt x="270510" y="2853690"/>
                  <a:pt x="267653" y="2857500"/>
                </a:cubicBezTo>
                <a:lnTo>
                  <a:pt x="265748" y="2860358"/>
                </a:lnTo>
                <a:cubicBezTo>
                  <a:pt x="264795" y="2861310"/>
                  <a:pt x="266700" y="2859405"/>
                  <a:pt x="263843" y="2862263"/>
                </a:cubicBezTo>
                <a:lnTo>
                  <a:pt x="262890" y="2863215"/>
                </a:lnTo>
                <a:lnTo>
                  <a:pt x="261938" y="2864168"/>
                </a:lnTo>
                <a:lnTo>
                  <a:pt x="256223" y="2868930"/>
                </a:lnTo>
                <a:cubicBezTo>
                  <a:pt x="241935" y="2882265"/>
                  <a:pt x="224790" y="2892743"/>
                  <a:pt x="209550" y="2900363"/>
                </a:cubicBezTo>
                <a:cubicBezTo>
                  <a:pt x="193358" y="2907983"/>
                  <a:pt x="178118" y="2912745"/>
                  <a:pt x="163830" y="2916555"/>
                </a:cubicBezTo>
                <a:cubicBezTo>
                  <a:pt x="149543" y="2920365"/>
                  <a:pt x="136208" y="2923223"/>
                  <a:pt x="123825" y="2926080"/>
                </a:cubicBezTo>
                <a:cubicBezTo>
                  <a:pt x="99060" y="2930843"/>
                  <a:pt x="79058" y="2933700"/>
                  <a:pt x="63818" y="2937510"/>
                </a:cubicBezTo>
                <a:cubicBezTo>
                  <a:pt x="56198" y="2939415"/>
                  <a:pt x="49530" y="2940368"/>
                  <a:pt x="43815" y="2942273"/>
                </a:cubicBezTo>
                <a:cubicBezTo>
                  <a:pt x="38100" y="2944178"/>
                  <a:pt x="34290" y="2945130"/>
                  <a:pt x="30480" y="2946083"/>
                </a:cubicBezTo>
                <a:cubicBezTo>
                  <a:pt x="21908" y="2948940"/>
                  <a:pt x="18098" y="2949893"/>
                  <a:pt x="18098" y="2949893"/>
                </a:cubicBezTo>
                <a:lnTo>
                  <a:pt x="0" y="2898458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736AD9-F553-40C5-917A-23B8BC53F337}"/>
              </a:ext>
            </a:extLst>
          </p:cNvPr>
          <p:cNvSpPr/>
          <p:nvPr userDrawn="1"/>
        </p:nvSpPr>
        <p:spPr>
          <a:xfrm>
            <a:off x="6113533" y="28491"/>
            <a:ext cx="6666385" cy="6464771"/>
          </a:xfrm>
          <a:custGeom>
            <a:avLst/>
            <a:gdLst>
              <a:gd name="connsiteX0" fmla="*/ 0 w 2897504"/>
              <a:gd name="connsiteY0" fmla="*/ 2767013 h 2809874"/>
              <a:gd name="connsiteX1" fmla="*/ 11430 w 2897504"/>
              <a:gd name="connsiteY1" fmla="*/ 2761298 h 2809874"/>
              <a:gd name="connsiteX2" fmla="*/ 27623 w 2897504"/>
              <a:gd name="connsiteY2" fmla="*/ 2754630 h 2809874"/>
              <a:gd name="connsiteX3" fmla="*/ 50483 w 2897504"/>
              <a:gd name="connsiteY3" fmla="*/ 2747010 h 2809874"/>
              <a:gd name="connsiteX4" fmla="*/ 111443 w 2897504"/>
              <a:gd name="connsiteY4" fmla="*/ 2733675 h 2809874"/>
              <a:gd name="connsiteX5" fmla="*/ 187643 w 2897504"/>
              <a:gd name="connsiteY5" fmla="*/ 2718435 h 2809874"/>
              <a:gd name="connsiteX6" fmla="*/ 207645 w 2897504"/>
              <a:gd name="connsiteY6" fmla="*/ 2711768 h 2809874"/>
              <a:gd name="connsiteX7" fmla="*/ 226695 w 2897504"/>
              <a:gd name="connsiteY7" fmla="*/ 2702243 h 2809874"/>
              <a:gd name="connsiteX8" fmla="*/ 244793 w 2897504"/>
              <a:gd name="connsiteY8" fmla="*/ 2690813 h 2809874"/>
              <a:gd name="connsiteX9" fmla="*/ 253365 w 2897504"/>
              <a:gd name="connsiteY9" fmla="*/ 2683193 h 2809874"/>
              <a:gd name="connsiteX10" fmla="*/ 258128 w 2897504"/>
              <a:gd name="connsiteY10" fmla="*/ 2679383 h 2809874"/>
              <a:gd name="connsiteX11" fmla="*/ 261938 w 2897504"/>
              <a:gd name="connsiteY11" fmla="*/ 2675573 h 2809874"/>
              <a:gd name="connsiteX12" fmla="*/ 271463 w 2897504"/>
              <a:gd name="connsiteY12" fmla="*/ 2665095 h 2809874"/>
              <a:gd name="connsiteX13" fmla="*/ 278130 w 2897504"/>
              <a:gd name="connsiteY13" fmla="*/ 2655570 h 2809874"/>
              <a:gd name="connsiteX14" fmla="*/ 280988 w 2897504"/>
              <a:gd name="connsiteY14" fmla="*/ 2650808 h 2809874"/>
              <a:gd name="connsiteX15" fmla="*/ 283845 w 2897504"/>
              <a:gd name="connsiteY15" fmla="*/ 2645093 h 2809874"/>
              <a:gd name="connsiteX16" fmla="*/ 289560 w 2897504"/>
              <a:gd name="connsiteY16" fmla="*/ 2633663 h 2809874"/>
              <a:gd name="connsiteX17" fmla="*/ 306705 w 2897504"/>
              <a:gd name="connsiteY17" fmla="*/ 2580323 h 2809874"/>
              <a:gd name="connsiteX18" fmla="*/ 319088 w 2897504"/>
              <a:gd name="connsiteY18" fmla="*/ 2516505 h 2809874"/>
              <a:gd name="connsiteX19" fmla="*/ 338138 w 2897504"/>
              <a:gd name="connsiteY19" fmla="*/ 2446020 h 2809874"/>
              <a:gd name="connsiteX20" fmla="*/ 381953 w 2897504"/>
              <a:gd name="connsiteY20" fmla="*/ 2378393 h 2809874"/>
              <a:gd name="connsiteX21" fmla="*/ 383858 w 2897504"/>
              <a:gd name="connsiteY21" fmla="*/ 2376488 h 2809874"/>
              <a:gd name="connsiteX22" fmla="*/ 384810 w 2897504"/>
              <a:gd name="connsiteY22" fmla="*/ 2375535 h 2809874"/>
              <a:gd name="connsiteX23" fmla="*/ 386715 w 2897504"/>
              <a:gd name="connsiteY23" fmla="*/ 2373630 h 2809874"/>
              <a:gd name="connsiteX24" fmla="*/ 390525 w 2897504"/>
              <a:gd name="connsiteY24" fmla="*/ 2370773 h 2809874"/>
              <a:gd name="connsiteX25" fmla="*/ 398145 w 2897504"/>
              <a:gd name="connsiteY25" fmla="*/ 2365058 h 2809874"/>
              <a:gd name="connsiteX26" fmla="*/ 406718 w 2897504"/>
              <a:gd name="connsiteY26" fmla="*/ 2358390 h 2809874"/>
              <a:gd name="connsiteX27" fmla="*/ 416243 w 2897504"/>
              <a:gd name="connsiteY27" fmla="*/ 2352675 h 2809874"/>
              <a:gd name="connsiteX28" fmla="*/ 435293 w 2897504"/>
              <a:gd name="connsiteY28" fmla="*/ 2342198 h 2809874"/>
              <a:gd name="connsiteX29" fmla="*/ 454343 w 2897504"/>
              <a:gd name="connsiteY29" fmla="*/ 2333625 h 2809874"/>
              <a:gd name="connsiteX30" fmla="*/ 613410 w 2897504"/>
              <a:gd name="connsiteY30" fmla="*/ 2297430 h 2809874"/>
              <a:gd name="connsiteX31" fmla="*/ 681038 w 2897504"/>
              <a:gd name="connsiteY31" fmla="*/ 2262188 h 2809874"/>
              <a:gd name="connsiteX32" fmla="*/ 687705 w 2897504"/>
              <a:gd name="connsiteY32" fmla="*/ 2256473 h 2809874"/>
              <a:gd name="connsiteX33" fmla="*/ 695325 w 2897504"/>
              <a:gd name="connsiteY33" fmla="*/ 2247900 h 2809874"/>
              <a:gd name="connsiteX34" fmla="*/ 701993 w 2897504"/>
              <a:gd name="connsiteY34" fmla="*/ 2240280 h 2809874"/>
              <a:gd name="connsiteX35" fmla="*/ 706755 w 2897504"/>
              <a:gd name="connsiteY35" fmla="*/ 2232660 h 2809874"/>
              <a:gd name="connsiteX36" fmla="*/ 716280 w 2897504"/>
              <a:gd name="connsiteY36" fmla="*/ 2215515 h 2809874"/>
              <a:gd name="connsiteX37" fmla="*/ 724853 w 2897504"/>
              <a:gd name="connsiteY37" fmla="*/ 2196465 h 2809874"/>
              <a:gd name="connsiteX38" fmla="*/ 769620 w 2897504"/>
              <a:gd name="connsiteY38" fmla="*/ 2019300 h 2809874"/>
              <a:gd name="connsiteX39" fmla="*/ 794385 w 2897504"/>
              <a:gd name="connsiteY39" fmla="*/ 1974533 h 2809874"/>
              <a:gd name="connsiteX40" fmla="*/ 811530 w 2897504"/>
              <a:gd name="connsiteY40" fmla="*/ 1954530 h 2809874"/>
              <a:gd name="connsiteX41" fmla="*/ 813435 w 2897504"/>
              <a:gd name="connsiteY41" fmla="*/ 1952625 h 2809874"/>
              <a:gd name="connsiteX42" fmla="*/ 814388 w 2897504"/>
              <a:gd name="connsiteY42" fmla="*/ 1951673 h 2809874"/>
              <a:gd name="connsiteX43" fmla="*/ 816293 w 2897504"/>
              <a:gd name="connsiteY43" fmla="*/ 1949768 h 2809874"/>
              <a:gd name="connsiteX44" fmla="*/ 821055 w 2897504"/>
              <a:gd name="connsiteY44" fmla="*/ 1945958 h 2809874"/>
              <a:gd name="connsiteX45" fmla="*/ 830580 w 2897504"/>
              <a:gd name="connsiteY45" fmla="*/ 1938338 h 2809874"/>
              <a:gd name="connsiteX46" fmla="*/ 877253 w 2897504"/>
              <a:gd name="connsiteY46" fmla="*/ 1913573 h 2809874"/>
              <a:gd name="connsiteX47" fmla="*/ 889635 w 2897504"/>
              <a:gd name="connsiteY47" fmla="*/ 1908810 h 2809874"/>
              <a:gd name="connsiteX48" fmla="*/ 902018 w 2897504"/>
              <a:gd name="connsiteY48" fmla="*/ 1905000 h 2809874"/>
              <a:gd name="connsiteX49" fmla="*/ 926783 w 2897504"/>
              <a:gd name="connsiteY49" fmla="*/ 1898333 h 2809874"/>
              <a:gd name="connsiteX50" fmla="*/ 1022985 w 2897504"/>
              <a:gd name="connsiteY50" fmla="*/ 1879283 h 2809874"/>
              <a:gd name="connsiteX51" fmla="*/ 1106805 w 2897504"/>
              <a:gd name="connsiteY51" fmla="*/ 1842135 h 2809874"/>
              <a:gd name="connsiteX52" fmla="*/ 1115378 w 2897504"/>
              <a:gd name="connsiteY52" fmla="*/ 1834515 h 2809874"/>
              <a:gd name="connsiteX53" fmla="*/ 1116330 w 2897504"/>
              <a:gd name="connsiteY53" fmla="*/ 1833563 h 2809874"/>
              <a:gd name="connsiteX54" fmla="*/ 1116330 w 2897504"/>
              <a:gd name="connsiteY54" fmla="*/ 1833563 h 2809874"/>
              <a:gd name="connsiteX55" fmla="*/ 1118235 w 2897504"/>
              <a:gd name="connsiteY55" fmla="*/ 1831658 h 2809874"/>
              <a:gd name="connsiteX56" fmla="*/ 1122045 w 2897504"/>
              <a:gd name="connsiteY56" fmla="*/ 1826895 h 2809874"/>
              <a:gd name="connsiteX57" fmla="*/ 1129665 w 2897504"/>
              <a:gd name="connsiteY57" fmla="*/ 1817370 h 2809874"/>
              <a:gd name="connsiteX58" fmla="*/ 1135380 w 2897504"/>
              <a:gd name="connsiteY58" fmla="*/ 1808798 h 2809874"/>
              <a:gd name="connsiteX59" fmla="*/ 1138238 w 2897504"/>
              <a:gd name="connsiteY59" fmla="*/ 1804035 h 2809874"/>
              <a:gd name="connsiteX60" fmla="*/ 1141095 w 2897504"/>
              <a:gd name="connsiteY60" fmla="*/ 1799273 h 2809874"/>
              <a:gd name="connsiteX61" fmla="*/ 1146810 w 2897504"/>
              <a:gd name="connsiteY61" fmla="*/ 1788795 h 2809874"/>
              <a:gd name="connsiteX62" fmla="*/ 1155383 w 2897504"/>
              <a:gd name="connsiteY62" fmla="*/ 1766888 h 2809874"/>
              <a:gd name="connsiteX63" fmla="*/ 1177290 w 2897504"/>
              <a:gd name="connsiteY63" fmla="*/ 1669733 h 2809874"/>
              <a:gd name="connsiteX64" fmla="*/ 1210628 w 2897504"/>
              <a:gd name="connsiteY64" fmla="*/ 1568768 h 2809874"/>
              <a:gd name="connsiteX65" fmla="*/ 1245870 w 2897504"/>
              <a:gd name="connsiteY65" fmla="*/ 1525905 h 2809874"/>
              <a:gd name="connsiteX66" fmla="*/ 1255395 w 2897504"/>
              <a:gd name="connsiteY66" fmla="*/ 1517333 h 2809874"/>
              <a:gd name="connsiteX67" fmla="*/ 1267778 w 2897504"/>
              <a:gd name="connsiteY67" fmla="*/ 1509713 h 2809874"/>
              <a:gd name="connsiteX68" fmla="*/ 1292543 w 2897504"/>
              <a:gd name="connsiteY68" fmla="*/ 1496378 h 2809874"/>
              <a:gd name="connsiteX69" fmla="*/ 1492568 w 2897504"/>
              <a:gd name="connsiteY69" fmla="*/ 1443990 h 2809874"/>
              <a:gd name="connsiteX70" fmla="*/ 1532573 w 2897504"/>
              <a:gd name="connsiteY70" fmla="*/ 1418273 h 2809874"/>
              <a:gd name="connsiteX71" fmla="*/ 1541145 w 2897504"/>
              <a:gd name="connsiteY71" fmla="*/ 1410653 h 2809874"/>
              <a:gd name="connsiteX72" fmla="*/ 1549718 w 2897504"/>
              <a:gd name="connsiteY72" fmla="*/ 1401128 h 2809874"/>
              <a:gd name="connsiteX73" fmla="*/ 1564005 w 2897504"/>
              <a:gd name="connsiteY73" fmla="*/ 1382078 h 2809874"/>
              <a:gd name="connsiteX74" fmla="*/ 1595438 w 2897504"/>
              <a:gd name="connsiteY74" fmla="*/ 1288733 h 2809874"/>
              <a:gd name="connsiteX75" fmla="*/ 1618298 w 2897504"/>
              <a:gd name="connsiteY75" fmla="*/ 1186815 h 2809874"/>
              <a:gd name="connsiteX76" fmla="*/ 1677353 w 2897504"/>
              <a:gd name="connsiteY76" fmla="*/ 1097280 h 2809874"/>
              <a:gd name="connsiteX77" fmla="*/ 1774508 w 2897504"/>
              <a:gd name="connsiteY77" fmla="*/ 1054418 h 2809874"/>
              <a:gd name="connsiteX78" fmla="*/ 1872615 w 2897504"/>
              <a:gd name="connsiteY78" fmla="*/ 1034415 h 2809874"/>
              <a:gd name="connsiteX79" fmla="*/ 1918335 w 2897504"/>
              <a:gd name="connsiteY79" fmla="*/ 1020128 h 2809874"/>
              <a:gd name="connsiteX80" fmla="*/ 1957388 w 2897504"/>
              <a:gd name="connsiteY80" fmla="*/ 995363 h 2809874"/>
              <a:gd name="connsiteX81" fmla="*/ 1965960 w 2897504"/>
              <a:gd name="connsiteY81" fmla="*/ 987743 h 2809874"/>
              <a:gd name="connsiteX82" fmla="*/ 1966913 w 2897504"/>
              <a:gd name="connsiteY82" fmla="*/ 986790 h 2809874"/>
              <a:gd name="connsiteX83" fmla="*/ 1966913 w 2897504"/>
              <a:gd name="connsiteY83" fmla="*/ 985838 h 2809874"/>
              <a:gd name="connsiteX84" fmla="*/ 1968818 w 2897504"/>
              <a:gd name="connsiteY84" fmla="*/ 983933 h 2809874"/>
              <a:gd name="connsiteX85" fmla="*/ 1972628 w 2897504"/>
              <a:gd name="connsiteY85" fmla="*/ 979170 h 2809874"/>
              <a:gd name="connsiteX86" fmla="*/ 1980248 w 2897504"/>
              <a:gd name="connsiteY86" fmla="*/ 969645 h 2809874"/>
              <a:gd name="connsiteX87" fmla="*/ 1985963 w 2897504"/>
              <a:gd name="connsiteY87" fmla="*/ 961073 h 2809874"/>
              <a:gd name="connsiteX88" fmla="*/ 1996440 w 2897504"/>
              <a:gd name="connsiteY88" fmla="*/ 941070 h 2809874"/>
              <a:gd name="connsiteX89" fmla="*/ 2005013 w 2897504"/>
              <a:gd name="connsiteY89" fmla="*/ 920115 h 2809874"/>
              <a:gd name="connsiteX90" fmla="*/ 2025968 w 2897504"/>
              <a:gd name="connsiteY90" fmla="*/ 827723 h 2809874"/>
              <a:gd name="connsiteX91" fmla="*/ 2053590 w 2897504"/>
              <a:gd name="connsiteY91" fmla="*/ 734378 h 2809874"/>
              <a:gd name="connsiteX92" fmla="*/ 2117408 w 2897504"/>
              <a:gd name="connsiteY92" fmla="*/ 661035 h 2809874"/>
              <a:gd name="connsiteX93" fmla="*/ 2205038 w 2897504"/>
              <a:gd name="connsiteY93" fmla="*/ 627698 h 2809874"/>
              <a:gd name="connsiteX94" fmla="*/ 2290763 w 2897504"/>
              <a:gd name="connsiteY94" fmla="*/ 610553 h 2809874"/>
              <a:gd name="connsiteX95" fmla="*/ 2365058 w 2897504"/>
              <a:gd name="connsiteY95" fmla="*/ 581025 h 2809874"/>
              <a:gd name="connsiteX96" fmla="*/ 2372678 w 2897504"/>
              <a:gd name="connsiteY96" fmla="*/ 575310 h 2809874"/>
              <a:gd name="connsiteX97" fmla="*/ 2380298 w 2897504"/>
              <a:gd name="connsiteY97" fmla="*/ 568643 h 2809874"/>
              <a:gd name="connsiteX98" fmla="*/ 2387918 w 2897504"/>
              <a:gd name="connsiteY98" fmla="*/ 561975 h 2809874"/>
              <a:gd name="connsiteX99" fmla="*/ 2388870 w 2897504"/>
              <a:gd name="connsiteY99" fmla="*/ 561023 h 2809874"/>
              <a:gd name="connsiteX100" fmla="*/ 2388870 w 2897504"/>
              <a:gd name="connsiteY100" fmla="*/ 561023 h 2809874"/>
              <a:gd name="connsiteX101" fmla="*/ 2390775 w 2897504"/>
              <a:gd name="connsiteY101" fmla="*/ 559118 h 2809874"/>
              <a:gd name="connsiteX102" fmla="*/ 2394585 w 2897504"/>
              <a:gd name="connsiteY102" fmla="*/ 555308 h 2809874"/>
              <a:gd name="connsiteX103" fmla="*/ 2406968 w 2897504"/>
              <a:gd name="connsiteY103" fmla="*/ 540068 h 2809874"/>
              <a:gd name="connsiteX104" fmla="*/ 2416493 w 2897504"/>
              <a:gd name="connsiteY104" fmla="*/ 524828 h 2809874"/>
              <a:gd name="connsiteX105" fmla="*/ 2440305 w 2897504"/>
              <a:gd name="connsiteY105" fmla="*/ 453390 h 2809874"/>
              <a:gd name="connsiteX106" fmla="*/ 2477453 w 2897504"/>
              <a:gd name="connsiteY106" fmla="*/ 306705 h 2809874"/>
              <a:gd name="connsiteX107" fmla="*/ 2497455 w 2897504"/>
              <a:gd name="connsiteY107" fmla="*/ 275273 h 2809874"/>
              <a:gd name="connsiteX108" fmla="*/ 2509838 w 2897504"/>
              <a:gd name="connsiteY108" fmla="*/ 260985 h 2809874"/>
              <a:gd name="connsiteX109" fmla="*/ 2511743 w 2897504"/>
              <a:gd name="connsiteY109" fmla="*/ 259080 h 2809874"/>
              <a:gd name="connsiteX110" fmla="*/ 2512695 w 2897504"/>
              <a:gd name="connsiteY110" fmla="*/ 258128 h 2809874"/>
              <a:gd name="connsiteX111" fmla="*/ 2513648 w 2897504"/>
              <a:gd name="connsiteY111" fmla="*/ 257175 h 2809874"/>
              <a:gd name="connsiteX112" fmla="*/ 2516505 w 2897504"/>
              <a:gd name="connsiteY112" fmla="*/ 254318 h 2809874"/>
              <a:gd name="connsiteX113" fmla="*/ 2523173 w 2897504"/>
              <a:gd name="connsiteY113" fmla="*/ 248603 h 2809874"/>
              <a:gd name="connsiteX114" fmla="*/ 2529840 w 2897504"/>
              <a:gd name="connsiteY114" fmla="*/ 242888 h 2809874"/>
              <a:gd name="connsiteX115" fmla="*/ 2537460 w 2897504"/>
              <a:gd name="connsiteY115" fmla="*/ 237173 h 2809874"/>
              <a:gd name="connsiteX116" fmla="*/ 2552700 w 2897504"/>
              <a:gd name="connsiteY116" fmla="*/ 227648 h 2809874"/>
              <a:gd name="connsiteX117" fmla="*/ 2567940 w 2897504"/>
              <a:gd name="connsiteY117" fmla="*/ 220028 h 2809874"/>
              <a:gd name="connsiteX118" fmla="*/ 2583180 w 2897504"/>
              <a:gd name="connsiteY118" fmla="*/ 213360 h 2809874"/>
              <a:gd name="connsiteX119" fmla="*/ 2644140 w 2897504"/>
              <a:gd name="connsiteY119" fmla="*/ 197168 h 2809874"/>
              <a:gd name="connsiteX120" fmla="*/ 2699385 w 2897504"/>
              <a:gd name="connsiteY120" fmla="*/ 186690 h 2809874"/>
              <a:gd name="connsiteX121" fmla="*/ 2747963 w 2897504"/>
              <a:gd name="connsiteY121" fmla="*/ 174308 h 2809874"/>
              <a:gd name="connsiteX122" fmla="*/ 2787968 w 2897504"/>
              <a:gd name="connsiteY122" fmla="*/ 154305 h 2809874"/>
              <a:gd name="connsiteX123" fmla="*/ 2796540 w 2897504"/>
              <a:gd name="connsiteY123" fmla="*/ 148590 h 2809874"/>
              <a:gd name="connsiteX124" fmla="*/ 2804160 w 2897504"/>
              <a:gd name="connsiteY124" fmla="*/ 141923 h 2809874"/>
              <a:gd name="connsiteX125" fmla="*/ 2811780 w 2897504"/>
              <a:gd name="connsiteY125" fmla="*/ 135255 h 2809874"/>
              <a:gd name="connsiteX126" fmla="*/ 2812733 w 2897504"/>
              <a:gd name="connsiteY126" fmla="*/ 134303 h 2809874"/>
              <a:gd name="connsiteX127" fmla="*/ 2812733 w 2897504"/>
              <a:gd name="connsiteY127" fmla="*/ 134303 h 2809874"/>
              <a:gd name="connsiteX128" fmla="*/ 2812733 w 2897504"/>
              <a:gd name="connsiteY128" fmla="*/ 133350 h 2809874"/>
              <a:gd name="connsiteX129" fmla="*/ 2814638 w 2897504"/>
              <a:gd name="connsiteY129" fmla="*/ 131445 h 2809874"/>
              <a:gd name="connsiteX130" fmla="*/ 2818448 w 2897504"/>
              <a:gd name="connsiteY130" fmla="*/ 127635 h 2809874"/>
              <a:gd name="connsiteX131" fmla="*/ 2825115 w 2897504"/>
              <a:gd name="connsiteY131" fmla="*/ 120015 h 2809874"/>
              <a:gd name="connsiteX132" fmla="*/ 2829878 w 2897504"/>
              <a:gd name="connsiteY132" fmla="*/ 113348 h 2809874"/>
              <a:gd name="connsiteX133" fmla="*/ 2838450 w 2897504"/>
              <a:gd name="connsiteY133" fmla="*/ 100013 h 2809874"/>
              <a:gd name="connsiteX134" fmla="*/ 2858453 w 2897504"/>
              <a:gd name="connsiteY134" fmla="*/ 47625 h 2809874"/>
              <a:gd name="connsiteX135" fmla="*/ 2863215 w 2897504"/>
              <a:gd name="connsiteY135" fmla="*/ 27622 h 2809874"/>
              <a:gd name="connsiteX136" fmla="*/ 2866073 w 2897504"/>
              <a:gd name="connsiteY136" fmla="*/ 12383 h 2809874"/>
              <a:gd name="connsiteX137" fmla="*/ 2867978 w 2897504"/>
              <a:gd name="connsiteY137" fmla="*/ 0 h 2809874"/>
              <a:gd name="connsiteX138" fmla="*/ 2897505 w 2897504"/>
              <a:gd name="connsiteY138" fmla="*/ 4763 h 2809874"/>
              <a:gd name="connsiteX139" fmla="*/ 2895600 w 2897504"/>
              <a:gd name="connsiteY139" fmla="*/ 17145 h 2809874"/>
              <a:gd name="connsiteX140" fmla="*/ 2892743 w 2897504"/>
              <a:gd name="connsiteY140" fmla="*/ 32385 h 2809874"/>
              <a:gd name="connsiteX141" fmla="*/ 2887980 w 2897504"/>
              <a:gd name="connsiteY141" fmla="*/ 54293 h 2809874"/>
              <a:gd name="connsiteX142" fmla="*/ 2865120 w 2897504"/>
              <a:gd name="connsiteY142" fmla="*/ 113348 h 2809874"/>
              <a:gd name="connsiteX143" fmla="*/ 2854643 w 2897504"/>
              <a:gd name="connsiteY143" fmla="*/ 130493 h 2809874"/>
              <a:gd name="connsiteX144" fmla="*/ 2847975 w 2897504"/>
              <a:gd name="connsiteY144" fmla="*/ 139065 h 2809874"/>
              <a:gd name="connsiteX145" fmla="*/ 2841308 w 2897504"/>
              <a:gd name="connsiteY145" fmla="*/ 146685 h 2809874"/>
              <a:gd name="connsiteX146" fmla="*/ 2837498 w 2897504"/>
              <a:gd name="connsiteY146" fmla="*/ 150495 h 2809874"/>
              <a:gd name="connsiteX147" fmla="*/ 2835593 w 2897504"/>
              <a:gd name="connsiteY147" fmla="*/ 152400 h 2809874"/>
              <a:gd name="connsiteX148" fmla="*/ 2835593 w 2897504"/>
              <a:gd name="connsiteY148" fmla="*/ 153353 h 2809874"/>
              <a:gd name="connsiteX149" fmla="*/ 2834640 w 2897504"/>
              <a:gd name="connsiteY149" fmla="*/ 154305 h 2809874"/>
              <a:gd name="connsiteX150" fmla="*/ 2833688 w 2897504"/>
              <a:gd name="connsiteY150" fmla="*/ 155258 h 2809874"/>
              <a:gd name="connsiteX151" fmla="*/ 2825115 w 2897504"/>
              <a:gd name="connsiteY151" fmla="*/ 162878 h 2809874"/>
              <a:gd name="connsiteX152" fmla="*/ 2815590 w 2897504"/>
              <a:gd name="connsiteY152" fmla="*/ 170498 h 2809874"/>
              <a:gd name="connsiteX153" fmla="*/ 2805113 w 2897504"/>
              <a:gd name="connsiteY153" fmla="*/ 177165 h 2809874"/>
              <a:gd name="connsiteX154" fmla="*/ 2706053 w 2897504"/>
              <a:gd name="connsiteY154" fmla="*/ 212408 h 2809874"/>
              <a:gd name="connsiteX155" fmla="*/ 2649855 w 2897504"/>
              <a:gd name="connsiteY155" fmla="*/ 221933 h 2809874"/>
              <a:gd name="connsiteX156" fmla="*/ 2592705 w 2897504"/>
              <a:gd name="connsiteY156" fmla="*/ 236220 h 2809874"/>
              <a:gd name="connsiteX157" fmla="*/ 2578418 w 2897504"/>
              <a:gd name="connsiteY157" fmla="*/ 241935 h 2809874"/>
              <a:gd name="connsiteX158" fmla="*/ 2565083 w 2897504"/>
              <a:gd name="connsiteY158" fmla="*/ 248603 h 2809874"/>
              <a:gd name="connsiteX159" fmla="*/ 2552700 w 2897504"/>
              <a:gd name="connsiteY159" fmla="*/ 256223 h 2809874"/>
              <a:gd name="connsiteX160" fmla="*/ 2546985 w 2897504"/>
              <a:gd name="connsiteY160" fmla="*/ 260033 h 2809874"/>
              <a:gd name="connsiteX161" fmla="*/ 2540318 w 2897504"/>
              <a:gd name="connsiteY161" fmla="*/ 265748 h 2809874"/>
              <a:gd name="connsiteX162" fmla="*/ 2501265 w 2897504"/>
              <a:gd name="connsiteY162" fmla="*/ 316230 h 2809874"/>
              <a:gd name="connsiteX163" fmla="*/ 2480310 w 2897504"/>
              <a:gd name="connsiteY163" fmla="*/ 381953 h 2809874"/>
              <a:gd name="connsiteX164" fmla="*/ 2466023 w 2897504"/>
              <a:gd name="connsiteY164" fmla="*/ 457200 h 2809874"/>
              <a:gd name="connsiteX165" fmla="*/ 2440305 w 2897504"/>
              <a:gd name="connsiteY165" fmla="*/ 535305 h 2809874"/>
              <a:gd name="connsiteX166" fmla="*/ 2428875 w 2897504"/>
              <a:gd name="connsiteY166" fmla="*/ 554355 h 2809874"/>
              <a:gd name="connsiteX167" fmla="*/ 2415540 w 2897504"/>
              <a:gd name="connsiteY167" fmla="*/ 571500 h 2809874"/>
              <a:gd name="connsiteX168" fmla="*/ 2411730 w 2897504"/>
              <a:gd name="connsiteY168" fmla="*/ 575310 h 2809874"/>
              <a:gd name="connsiteX169" fmla="*/ 2409825 w 2897504"/>
              <a:gd name="connsiteY169" fmla="*/ 577215 h 2809874"/>
              <a:gd name="connsiteX170" fmla="*/ 2407920 w 2897504"/>
              <a:gd name="connsiteY170" fmla="*/ 579120 h 2809874"/>
              <a:gd name="connsiteX171" fmla="*/ 2406968 w 2897504"/>
              <a:gd name="connsiteY171" fmla="*/ 580073 h 2809874"/>
              <a:gd name="connsiteX172" fmla="*/ 2398395 w 2897504"/>
              <a:gd name="connsiteY172" fmla="*/ 587693 h 2809874"/>
              <a:gd name="connsiteX173" fmla="*/ 2389823 w 2897504"/>
              <a:gd name="connsiteY173" fmla="*/ 595313 h 2809874"/>
              <a:gd name="connsiteX174" fmla="*/ 2380298 w 2897504"/>
              <a:gd name="connsiteY174" fmla="*/ 601980 h 2809874"/>
              <a:gd name="connsiteX175" fmla="*/ 2297430 w 2897504"/>
              <a:gd name="connsiteY175" fmla="*/ 634365 h 2809874"/>
              <a:gd name="connsiteX176" fmla="*/ 2210753 w 2897504"/>
              <a:gd name="connsiteY176" fmla="*/ 650558 h 2809874"/>
              <a:gd name="connsiteX177" fmla="*/ 2130743 w 2897504"/>
              <a:gd name="connsiteY177" fmla="*/ 680085 h 2809874"/>
              <a:gd name="connsiteX178" fmla="*/ 2074545 w 2897504"/>
              <a:gd name="connsiteY178" fmla="*/ 743903 h 2809874"/>
              <a:gd name="connsiteX179" fmla="*/ 2049780 w 2897504"/>
              <a:gd name="connsiteY179" fmla="*/ 831533 h 2809874"/>
              <a:gd name="connsiteX180" fmla="*/ 2028825 w 2897504"/>
              <a:gd name="connsiteY180" fmla="*/ 927735 h 2809874"/>
              <a:gd name="connsiteX181" fmla="*/ 2019300 w 2897504"/>
              <a:gd name="connsiteY181" fmla="*/ 951548 h 2809874"/>
              <a:gd name="connsiteX182" fmla="*/ 2006918 w 2897504"/>
              <a:gd name="connsiteY182" fmla="*/ 974408 h 2809874"/>
              <a:gd name="connsiteX183" fmla="*/ 1999298 w 2897504"/>
              <a:gd name="connsiteY183" fmla="*/ 985838 h 2809874"/>
              <a:gd name="connsiteX184" fmla="*/ 1991678 w 2897504"/>
              <a:gd name="connsiteY184" fmla="*/ 995363 h 2809874"/>
              <a:gd name="connsiteX185" fmla="*/ 1987868 w 2897504"/>
              <a:gd name="connsiteY185" fmla="*/ 1000125 h 2809874"/>
              <a:gd name="connsiteX186" fmla="*/ 1983105 w 2897504"/>
              <a:gd name="connsiteY186" fmla="*/ 1006793 h 2809874"/>
              <a:gd name="connsiteX187" fmla="*/ 1981200 w 2897504"/>
              <a:gd name="connsiteY187" fmla="*/ 1008698 h 2809874"/>
              <a:gd name="connsiteX188" fmla="*/ 1980248 w 2897504"/>
              <a:gd name="connsiteY188" fmla="*/ 1009650 h 2809874"/>
              <a:gd name="connsiteX189" fmla="*/ 1969770 w 2897504"/>
              <a:gd name="connsiteY189" fmla="*/ 1018223 h 2809874"/>
              <a:gd name="connsiteX190" fmla="*/ 1947863 w 2897504"/>
              <a:gd name="connsiteY190" fmla="*/ 1033463 h 2809874"/>
              <a:gd name="connsiteX191" fmla="*/ 1924050 w 2897504"/>
              <a:gd name="connsiteY191" fmla="*/ 1045845 h 2809874"/>
              <a:gd name="connsiteX192" fmla="*/ 1874520 w 2897504"/>
              <a:gd name="connsiteY192" fmla="*/ 1062038 h 2809874"/>
              <a:gd name="connsiteX193" fmla="*/ 1775460 w 2897504"/>
              <a:gd name="connsiteY193" fmla="*/ 1081088 h 2809874"/>
              <a:gd name="connsiteX194" fmla="*/ 1751648 w 2897504"/>
              <a:gd name="connsiteY194" fmla="*/ 1087755 h 2809874"/>
              <a:gd name="connsiteX195" fmla="*/ 1728788 w 2897504"/>
              <a:gd name="connsiteY195" fmla="*/ 1095375 h 2809874"/>
              <a:gd name="connsiteX196" fmla="*/ 1706880 w 2897504"/>
              <a:gd name="connsiteY196" fmla="*/ 1105853 h 2809874"/>
              <a:gd name="connsiteX197" fmla="*/ 1697355 w 2897504"/>
              <a:gd name="connsiteY197" fmla="*/ 1112520 h 2809874"/>
              <a:gd name="connsiteX198" fmla="*/ 1687830 w 2897504"/>
              <a:gd name="connsiteY198" fmla="*/ 1119188 h 2809874"/>
              <a:gd name="connsiteX199" fmla="*/ 1636395 w 2897504"/>
              <a:gd name="connsiteY199" fmla="*/ 1198245 h 2809874"/>
              <a:gd name="connsiteX200" fmla="*/ 1615440 w 2897504"/>
              <a:gd name="connsiteY200" fmla="*/ 1297305 h 2809874"/>
              <a:gd name="connsiteX201" fmla="*/ 1582103 w 2897504"/>
              <a:gd name="connsiteY201" fmla="*/ 1399223 h 2809874"/>
              <a:gd name="connsiteX202" fmla="*/ 1565910 w 2897504"/>
              <a:gd name="connsiteY202" fmla="*/ 1422083 h 2809874"/>
              <a:gd name="connsiteX203" fmla="*/ 1557338 w 2897504"/>
              <a:gd name="connsiteY203" fmla="*/ 1431608 h 2809874"/>
              <a:gd name="connsiteX204" fmla="*/ 1555433 w 2897504"/>
              <a:gd name="connsiteY204" fmla="*/ 1433513 h 2809874"/>
              <a:gd name="connsiteX205" fmla="*/ 1554480 w 2897504"/>
              <a:gd name="connsiteY205" fmla="*/ 1434465 h 2809874"/>
              <a:gd name="connsiteX206" fmla="*/ 1551623 w 2897504"/>
              <a:gd name="connsiteY206" fmla="*/ 1436370 h 2809874"/>
              <a:gd name="connsiteX207" fmla="*/ 1545908 w 2897504"/>
              <a:gd name="connsiteY207" fmla="*/ 1441133 h 2809874"/>
              <a:gd name="connsiteX208" fmla="*/ 1499235 w 2897504"/>
              <a:gd name="connsiteY208" fmla="*/ 1470660 h 2809874"/>
              <a:gd name="connsiteX209" fmla="*/ 1299210 w 2897504"/>
              <a:gd name="connsiteY209" fmla="*/ 1522095 h 2809874"/>
              <a:gd name="connsiteX210" fmla="*/ 1288733 w 2897504"/>
              <a:gd name="connsiteY210" fmla="*/ 1527810 h 2809874"/>
              <a:gd name="connsiteX211" fmla="*/ 1279208 w 2897504"/>
              <a:gd name="connsiteY211" fmla="*/ 1533525 h 2809874"/>
              <a:gd name="connsiteX212" fmla="*/ 1269683 w 2897504"/>
              <a:gd name="connsiteY212" fmla="*/ 1540193 h 2809874"/>
              <a:gd name="connsiteX213" fmla="*/ 1260158 w 2897504"/>
              <a:gd name="connsiteY213" fmla="*/ 1548765 h 2809874"/>
              <a:gd name="connsiteX214" fmla="*/ 1230630 w 2897504"/>
              <a:gd name="connsiteY214" fmla="*/ 1584960 h 2809874"/>
              <a:gd name="connsiteX215" fmla="*/ 1202055 w 2897504"/>
              <a:gd name="connsiteY215" fmla="*/ 1678305 h 2809874"/>
              <a:gd name="connsiteX216" fmla="*/ 1181100 w 2897504"/>
              <a:gd name="connsiteY216" fmla="*/ 1779270 h 2809874"/>
              <a:gd name="connsiteX217" fmla="*/ 1171575 w 2897504"/>
              <a:gd name="connsiteY217" fmla="*/ 1804035 h 2809874"/>
              <a:gd name="connsiteX218" fmla="*/ 1165860 w 2897504"/>
              <a:gd name="connsiteY218" fmla="*/ 1816418 h 2809874"/>
              <a:gd name="connsiteX219" fmla="*/ 1163003 w 2897504"/>
              <a:gd name="connsiteY219" fmla="*/ 1822133 h 2809874"/>
              <a:gd name="connsiteX220" fmla="*/ 1159193 w 2897504"/>
              <a:gd name="connsiteY220" fmla="*/ 1827848 h 2809874"/>
              <a:gd name="connsiteX221" fmla="*/ 1151573 w 2897504"/>
              <a:gd name="connsiteY221" fmla="*/ 1839278 h 2809874"/>
              <a:gd name="connsiteX222" fmla="*/ 1143000 w 2897504"/>
              <a:gd name="connsiteY222" fmla="*/ 1848803 h 2809874"/>
              <a:gd name="connsiteX223" fmla="*/ 1139190 w 2897504"/>
              <a:gd name="connsiteY223" fmla="*/ 1853565 h 2809874"/>
              <a:gd name="connsiteX224" fmla="*/ 1137285 w 2897504"/>
              <a:gd name="connsiteY224" fmla="*/ 1855470 h 2809874"/>
              <a:gd name="connsiteX225" fmla="*/ 1135380 w 2897504"/>
              <a:gd name="connsiteY225" fmla="*/ 1857375 h 2809874"/>
              <a:gd name="connsiteX226" fmla="*/ 1134428 w 2897504"/>
              <a:gd name="connsiteY226" fmla="*/ 1858328 h 2809874"/>
              <a:gd name="connsiteX227" fmla="*/ 1123950 w 2897504"/>
              <a:gd name="connsiteY227" fmla="*/ 1867853 h 2809874"/>
              <a:gd name="connsiteX228" fmla="*/ 1119188 w 2897504"/>
              <a:gd name="connsiteY228" fmla="*/ 1872615 h 2809874"/>
              <a:gd name="connsiteX229" fmla="*/ 1113473 w 2897504"/>
              <a:gd name="connsiteY229" fmla="*/ 1876425 h 2809874"/>
              <a:gd name="connsiteX230" fmla="*/ 1102043 w 2897504"/>
              <a:gd name="connsiteY230" fmla="*/ 1884045 h 2809874"/>
              <a:gd name="connsiteX231" fmla="*/ 1078230 w 2897504"/>
              <a:gd name="connsiteY231" fmla="*/ 1896428 h 2809874"/>
              <a:gd name="connsiteX232" fmla="*/ 1028700 w 2897504"/>
              <a:gd name="connsiteY232" fmla="*/ 1912620 h 2809874"/>
              <a:gd name="connsiteX233" fmla="*/ 932498 w 2897504"/>
              <a:gd name="connsiteY233" fmla="*/ 1931670 h 2809874"/>
              <a:gd name="connsiteX234" fmla="*/ 909638 w 2897504"/>
              <a:gd name="connsiteY234" fmla="*/ 1937385 h 2809874"/>
              <a:gd name="connsiteX235" fmla="*/ 898208 w 2897504"/>
              <a:gd name="connsiteY235" fmla="*/ 1940243 h 2809874"/>
              <a:gd name="connsiteX236" fmla="*/ 887730 w 2897504"/>
              <a:gd name="connsiteY236" fmla="*/ 1944053 h 2809874"/>
              <a:gd name="connsiteX237" fmla="*/ 849630 w 2897504"/>
              <a:gd name="connsiteY237" fmla="*/ 1964055 h 2809874"/>
              <a:gd name="connsiteX238" fmla="*/ 841058 w 2897504"/>
              <a:gd name="connsiteY238" fmla="*/ 1971675 h 2809874"/>
              <a:gd name="connsiteX239" fmla="*/ 833438 w 2897504"/>
              <a:gd name="connsiteY239" fmla="*/ 1979295 h 2809874"/>
              <a:gd name="connsiteX240" fmla="*/ 820103 w 2897504"/>
              <a:gd name="connsiteY240" fmla="*/ 1995488 h 2809874"/>
              <a:gd name="connsiteX241" fmla="*/ 800100 w 2897504"/>
              <a:gd name="connsiteY241" fmla="*/ 2033588 h 2809874"/>
              <a:gd name="connsiteX242" fmla="*/ 759143 w 2897504"/>
              <a:gd name="connsiteY242" fmla="*/ 2210753 h 2809874"/>
              <a:gd name="connsiteX243" fmla="*/ 749618 w 2897504"/>
              <a:gd name="connsiteY243" fmla="*/ 2232660 h 2809874"/>
              <a:gd name="connsiteX244" fmla="*/ 737235 w 2897504"/>
              <a:gd name="connsiteY244" fmla="*/ 2254568 h 2809874"/>
              <a:gd name="connsiteX245" fmla="*/ 729615 w 2897504"/>
              <a:gd name="connsiteY245" fmla="*/ 2265045 h 2809874"/>
              <a:gd name="connsiteX246" fmla="*/ 722948 w 2897504"/>
              <a:gd name="connsiteY246" fmla="*/ 2273618 h 2809874"/>
              <a:gd name="connsiteX247" fmla="*/ 716280 w 2897504"/>
              <a:gd name="connsiteY247" fmla="*/ 2282190 h 2809874"/>
              <a:gd name="connsiteX248" fmla="*/ 714375 w 2897504"/>
              <a:gd name="connsiteY248" fmla="*/ 2284095 h 2809874"/>
              <a:gd name="connsiteX249" fmla="*/ 713423 w 2897504"/>
              <a:gd name="connsiteY249" fmla="*/ 2285048 h 2809874"/>
              <a:gd name="connsiteX250" fmla="*/ 711518 w 2897504"/>
              <a:gd name="connsiteY250" fmla="*/ 2286953 h 2809874"/>
              <a:gd name="connsiteX251" fmla="*/ 706755 w 2897504"/>
              <a:gd name="connsiteY251" fmla="*/ 2290763 h 2809874"/>
              <a:gd name="connsiteX252" fmla="*/ 624840 w 2897504"/>
              <a:gd name="connsiteY252" fmla="*/ 2334578 h 2809874"/>
              <a:gd name="connsiteX253" fmla="*/ 541973 w 2897504"/>
              <a:gd name="connsiteY253" fmla="*/ 2351723 h 2809874"/>
              <a:gd name="connsiteX254" fmla="*/ 468630 w 2897504"/>
              <a:gd name="connsiteY254" fmla="*/ 2369820 h 2809874"/>
              <a:gd name="connsiteX255" fmla="*/ 452438 w 2897504"/>
              <a:gd name="connsiteY255" fmla="*/ 2376488 h 2809874"/>
              <a:gd name="connsiteX256" fmla="*/ 438150 w 2897504"/>
              <a:gd name="connsiteY256" fmla="*/ 2385060 h 2809874"/>
              <a:gd name="connsiteX257" fmla="*/ 431483 w 2897504"/>
              <a:gd name="connsiteY257" fmla="*/ 2389823 h 2809874"/>
              <a:gd name="connsiteX258" fmla="*/ 424815 w 2897504"/>
              <a:gd name="connsiteY258" fmla="*/ 2394585 h 2809874"/>
              <a:gd name="connsiteX259" fmla="*/ 412433 w 2897504"/>
              <a:gd name="connsiteY259" fmla="*/ 2406015 h 2809874"/>
              <a:gd name="connsiteX260" fmla="*/ 379095 w 2897504"/>
              <a:gd name="connsiteY260" fmla="*/ 2460308 h 2809874"/>
              <a:gd name="connsiteX261" fmla="*/ 352425 w 2897504"/>
              <a:gd name="connsiteY261" fmla="*/ 2587943 h 2809874"/>
              <a:gd name="connsiteX262" fmla="*/ 333375 w 2897504"/>
              <a:gd name="connsiteY262" fmla="*/ 2650808 h 2809874"/>
              <a:gd name="connsiteX263" fmla="*/ 325755 w 2897504"/>
              <a:gd name="connsiteY263" fmla="*/ 2665095 h 2809874"/>
              <a:gd name="connsiteX264" fmla="*/ 321945 w 2897504"/>
              <a:gd name="connsiteY264" fmla="*/ 2672715 h 2809874"/>
              <a:gd name="connsiteX265" fmla="*/ 317183 w 2897504"/>
              <a:gd name="connsiteY265" fmla="*/ 2680335 h 2809874"/>
              <a:gd name="connsiteX266" fmla="*/ 307658 w 2897504"/>
              <a:gd name="connsiteY266" fmla="*/ 2694623 h 2809874"/>
              <a:gd name="connsiteX267" fmla="*/ 299085 w 2897504"/>
              <a:gd name="connsiteY267" fmla="*/ 2705100 h 2809874"/>
              <a:gd name="connsiteX268" fmla="*/ 297180 w 2897504"/>
              <a:gd name="connsiteY268" fmla="*/ 2707958 h 2809874"/>
              <a:gd name="connsiteX269" fmla="*/ 296228 w 2897504"/>
              <a:gd name="connsiteY269" fmla="*/ 2708910 h 2809874"/>
              <a:gd name="connsiteX270" fmla="*/ 295275 w 2897504"/>
              <a:gd name="connsiteY270" fmla="*/ 2709863 h 2809874"/>
              <a:gd name="connsiteX271" fmla="*/ 293370 w 2897504"/>
              <a:gd name="connsiteY271" fmla="*/ 2711768 h 2809874"/>
              <a:gd name="connsiteX272" fmla="*/ 287655 w 2897504"/>
              <a:gd name="connsiteY272" fmla="*/ 2716530 h 2809874"/>
              <a:gd name="connsiteX273" fmla="*/ 276225 w 2897504"/>
              <a:gd name="connsiteY273" fmla="*/ 2726055 h 2809874"/>
              <a:gd name="connsiteX274" fmla="*/ 251460 w 2897504"/>
              <a:gd name="connsiteY274" fmla="*/ 2742248 h 2809874"/>
              <a:gd name="connsiteX275" fmla="*/ 226695 w 2897504"/>
              <a:gd name="connsiteY275" fmla="*/ 2754630 h 2809874"/>
              <a:gd name="connsiteX276" fmla="*/ 202883 w 2897504"/>
              <a:gd name="connsiteY276" fmla="*/ 2763203 h 2809874"/>
              <a:gd name="connsiteX277" fmla="*/ 120968 w 2897504"/>
              <a:gd name="connsiteY277" fmla="*/ 2781300 h 2809874"/>
              <a:gd name="connsiteX278" fmla="*/ 64770 w 2897504"/>
              <a:gd name="connsiteY278" fmla="*/ 2793683 h 2809874"/>
              <a:gd name="connsiteX279" fmla="*/ 46673 w 2897504"/>
              <a:gd name="connsiteY279" fmla="*/ 2799398 h 2809874"/>
              <a:gd name="connsiteX280" fmla="*/ 34290 w 2897504"/>
              <a:gd name="connsiteY280" fmla="*/ 2804160 h 2809874"/>
              <a:gd name="connsiteX281" fmla="*/ 22860 w 2897504"/>
              <a:gd name="connsiteY281" fmla="*/ 2809875 h 2809874"/>
              <a:gd name="connsiteX282" fmla="*/ 0 w 2897504"/>
              <a:gd name="connsiteY282" fmla="*/ 2767013 h 280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</a:cxnLst>
            <a:rect l="l" t="t" r="r" b="b"/>
            <a:pathLst>
              <a:path w="2897504" h="2809874">
                <a:moveTo>
                  <a:pt x="0" y="2767013"/>
                </a:moveTo>
                <a:cubicBezTo>
                  <a:pt x="0" y="2767013"/>
                  <a:pt x="3810" y="2765108"/>
                  <a:pt x="11430" y="2761298"/>
                </a:cubicBezTo>
                <a:cubicBezTo>
                  <a:pt x="15240" y="2759393"/>
                  <a:pt x="20955" y="2757488"/>
                  <a:pt x="27623" y="2754630"/>
                </a:cubicBezTo>
                <a:cubicBezTo>
                  <a:pt x="34290" y="2751773"/>
                  <a:pt x="41910" y="2749868"/>
                  <a:pt x="50483" y="2747010"/>
                </a:cubicBezTo>
                <a:cubicBezTo>
                  <a:pt x="67628" y="2742248"/>
                  <a:pt x="87630" y="2738438"/>
                  <a:pt x="111443" y="2733675"/>
                </a:cubicBezTo>
                <a:cubicBezTo>
                  <a:pt x="134303" y="2729865"/>
                  <a:pt x="160973" y="2726055"/>
                  <a:pt x="187643" y="2718435"/>
                </a:cubicBezTo>
                <a:cubicBezTo>
                  <a:pt x="194310" y="2716530"/>
                  <a:pt x="200978" y="2713673"/>
                  <a:pt x="207645" y="2711768"/>
                </a:cubicBezTo>
                <a:cubicBezTo>
                  <a:pt x="214313" y="2708910"/>
                  <a:pt x="220980" y="2706053"/>
                  <a:pt x="226695" y="2702243"/>
                </a:cubicBezTo>
                <a:cubicBezTo>
                  <a:pt x="233363" y="2699385"/>
                  <a:pt x="239078" y="2694623"/>
                  <a:pt x="244793" y="2690813"/>
                </a:cubicBezTo>
                <a:cubicBezTo>
                  <a:pt x="247650" y="2688908"/>
                  <a:pt x="250508" y="2686050"/>
                  <a:pt x="253365" y="2683193"/>
                </a:cubicBezTo>
                <a:lnTo>
                  <a:pt x="258128" y="2679383"/>
                </a:lnTo>
                <a:lnTo>
                  <a:pt x="261938" y="2675573"/>
                </a:lnTo>
                <a:cubicBezTo>
                  <a:pt x="264795" y="2671763"/>
                  <a:pt x="267653" y="2668905"/>
                  <a:pt x="271463" y="2665095"/>
                </a:cubicBezTo>
                <a:cubicBezTo>
                  <a:pt x="274320" y="2662238"/>
                  <a:pt x="275273" y="2658428"/>
                  <a:pt x="278130" y="2655570"/>
                </a:cubicBezTo>
                <a:lnTo>
                  <a:pt x="280988" y="2650808"/>
                </a:lnTo>
                <a:cubicBezTo>
                  <a:pt x="281940" y="2648903"/>
                  <a:pt x="282893" y="2646998"/>
                  <a:pt x="283845" y="2645093"/>
                </a:cubicBezTo>
                <a:cubicBezTo>
                  <a:pt x="285750" y="2641283"/>
                  <a:pt x="287655" y="2637473"/>
                  <a:pt x="289560" y="2633663"/>
                </a:cubicBezTo>
                <a:cubicBezTo>
                  <a:pt x="296228" y="2617470"/>
                  <a:pt x="301943" y="2599373"/>
                  <a:pt x="306705" y="2580323"/>
                </a:cubicBezTo>
                <a:cubicBezTo>
                  <a:pt x="311468" y="2560320"/>
                  <a:pt x="314325" y="2539365"/>
                  <a:pt x="319088" y="2516505"/>
                </a:cubicBezTo>
                <a:cubicBezTo>
                  <a:pt x="323850" y="2493645"/>
                  <a:pt x="328613" y="2469833"/>
                  <a:pt x="338138" y="2446020"/>
                </a:cubicBezTo>
                <a:cubicBezTo>
                  <a:pt x="347663" y="2422208"/>
                  <a:pt x="361950" y="2398395"/>
                  <a:pt x="381953" y="2378393"/>
                </a:cubicBezTo>
                <a:cubicBezTo>
                  <a:pt x="381000" y="2379345"/>
                  <a:pt x="383858" y="2376488"/>
                  <a:pt x="383858" y="2376488"/>
                </a:cubicBezTo>
                <a:lnTo>
                  <a:pt x="384810" y="2375535"/>
                </a:lnTo>
                <a:lnTo>
                  <a:pt x="386715" y="2373630"/>
                </a:lnTo>
                <a:lnTo>
                  <a:pt x="390525" y="2370773"/>
                </a:lnTo>
                <a:lnTo>
                  <a:pt x="398145" y="2365058"/>
                </a:lnTo>
                <a:cubicBezTo>
                  <a:pt x="400050" y="2363153"/>
                  <a:pt x="403860" y="2361248"/>
                  <a:pt x="406718" y="2358390"/>
                </a:cubicBezTo>
                <a:lnTo>
                  <a:pt x="416243" y="2352675"/>
                </a:lnTo>
                <a:cubicBezTo>
                  <a:pt x="422910" y="2347913"/>
                  <a:pt x="428625" y="2346008"/>
                  <a:pt x="435293" y="2342198"/>
                </a:cubicBezTo>
                <a:cubicBezTo>
                  <a:pt x="441960" y="2338388"/>
                  <a:pt x="448628" y="2336483"/>
                  <a:pt x="454343" y="2333625"/>
                </a:cubicBezTo>
                <a:cubicBezTo>
                  <a:pt x="506730" y="2313623"/>
                  <a:pt x="562928" y="2312670"/>
                  <a:pt x="613410" y="2297430"/>
                </a:cubicBezTo>
                <a:cubicBezTo>
                  <a:pt x="638175" y="2289810"/>
                  <a:pt x="661988" y="2279333"/>
                  <a:pt x="681038" y="2262188"/>
                </a:cubicBezTo>
                <a:lnTo>
                  <a:pt x="687705" y="2256473"/>
                </a:lnTo>
                <a:lnTo>
                  <a:pt x="695325" y="2247900"/>
                </a:lnTo>
                <a:cubicBezTo>
                  <a:pt x="697230" y="2245043"/>
                  <a:pt x="700088" y="2242185"/>
                  <a:pt x="701993" y="2240280"/>
                </a:cubicBezTo>
                <a:lnTo>
                  <a:pt x="706755" y="2232660"/>
                </a:lnTo>
                <a:cubicBezTo>
                  <a:pt x="710565" y="2227898"/>
                  <a:pt x="713423" y="2222183"/>
                  <a:pt x="716280" y="2215515"/>
                </a:cubicBezTo>
                <a:cubicBezTo>
                  <a:pt x="720090" y="2209800"/>
                  <a:pt x="721995" y="2203133"/>
                  <a:pt x="724853" y="2196465"/>
                </a:cubicBezTo>
                <a:cubicBezTo>
                  <a:pt x="744855" y="2145030"/>
                  <a:pt x="744855" y="2081213"/>
                  <a:pt x="769620" y="2019300"/>
                </a:cubicBezTo>
                <a:cubicBezTo>
                  <a:pt x="775335" y="2004060"/>
                  <a:pt x="783908" y="1988820"/>
                  <a:pt x="794385" y="1974533"/>
                </a:cubicBezTo>
                <a:cubicBezTo>
                  <a:pt x="799148" y="1967865"/>
                  <a:pt x="805815" y="1961198"/>
                  <a:pt x="811530" y="1954530"/>
                </a:cubicBezTo>
                <a:cubicBezTo>
                  <a:pt x="813435" y="1952625"/>
                  <a:pt x="812483" y="1953578"/>
                  <a:pt x="813435" y="1952625"/>
                </a:cubicBezTo>
                <a:lnTo>
                  <a:pt x="814388" y="1951673"/>
                </a:lnTo>
                <a:lnTo>
                  <a:pt x="816293" y="1949768"/>
                </a:lnTo>
                <a:lnTo>
                  <a:pt x="821055" y="1945958"/>
                </a:lnTo>
                <a:cubicBezTo>
                  <a:pt x="823913" y="1943100"/>
                  <a:pt x="826770" y="1941195"/>
                  <a:pt x="830580" y="1938338"/>
                </a:cubicBezTo>
                <a:cubicBezTo>
                  <a:pt x="845820" y="1927860"/>
                  <a:pt x="861060" y="1919288"/>
                  <a:pt x="877253" y="1913573"/>
                </a:cubicBezTo>
                <a:lnTo>
                  <a:pt x="889635" y="1908810"/>
                </a:lnTo>
                <a:lnTo>
                  <a:pt x="902018" y="1905000"/>
                </a:lnTo>
                <a:cubicBezTo>
                  <a:pt x="910590" y="1902143"/>
                  <a:pt x="918210" y="1900238"/>
                  <a:pt x="926783" y="1898333"/>
                </a:cubicBezTo>
                <a:cubicBezTo>
                  <a:pt x="959168" y="1890713"/>
                  <a:pt x="991553" y="1886903"/>
                  <a:pt x="1022985" y="1879283"/>
                </a:cubicBezTo>
                <a:cubicBezTo>
                  <a:pt x="1053465" y="1871663"/>
                  <a:pt x="1082993" y="1861185"/>
                  <a:pt x="1106805" y="1842135"/>
                </a:cubicBezTo>
                <a:lnTo>
                  <a:pt x="1115378" y="1834515"/>
                </a:lnTo>
                <a:lnTo>
                  <a:pt x="1116330" y="1833563"/>
                </a:lnTo>
                <a:cubicBezTo>
                  <a:pt x="1117283" y="1833563"/>
                  <a:pt x="1115378" y="1834515"/>
                  <a:pt x="1116330" y="1833563"/>
                </a:cubicBezTo>
                <a:lnTo>
                  <a:pt x="1118235" y="1831658"/>
                </a:lnTo>
                <a:lnTo>
                  <a:pt x="1122045" y="1826895"/>
                </a:lnTo>
                <a:cubicBezTo>
                  <a:pt x="1124903" y="1824038"/>
                  <a:pt x="1127760" y="1820228"/>
                  <a:pt x="1129665" y="1817370"/>
                </a:cubicBezTo>
                <a:lnTo>
                  <a:pt x="1135380" y="1808798"/>
                </a:lnTo>
                <a:lnTo>
                  <a:pt x="1138238" y="1804035"/>
                </a:lnTo>
                <a:cubicBezTo>
                  <a:pt x="1139190" y="1802130"/>
                  <a:pt x="1140143" y="1800225"/>
                  <a:pt x="1141095" y="1799273"/>
                </a:cubicBezTo>
                <a:lnTo>
                  <a:pt x="1146810" y="1788795"/>
                </a:lnTo>
                <a:cubicBezTo>
                  <a:pt x="1149668" y="1782128"/>
                  <a:pt x="1152525" y="1774508"/>
                  <a:pt x="1155383" y="1766888"/>
                </a:cubicBezTo>
                <a:cubicBezTo>
                  <a:pt x="1165860" y="1736408"/>
                  <a:pt x="1170623" y="1703070"/>
                  <a:pt x="1177290" y="1669733"/>
                </a:cubicBezTo>
                <a:cubicBezTo>
                  <a:pt x="1183958" y="1636395"/>
                  <a:pt x="1192530" y="1601153"/>
                  <a:pt x="1210628" y="1568768"/>
                </a:cubicBezTo>
                <a:cubicBezTo>
                  <a:pt x="1220153" y="1553528"/>
                  <a:pt x="1231583" y="1538288"/>
                  <a:pt x="1245870" y="1525905"/>
                </a:cubicBezTo>
                <a:cubicBezTo>
                  <a:pt x="1248728" y="1523048"/>
                  <a:pt x="1252538" y="1520190"/>
                  <a:pt x="1255395" y="1517333"/>
                </a:cubicBezTo>
                <a:lnTo>
                  <a:pt x="1267778" y="1509713"/>
                </a:lnTo>
                <a:cubicBezTo>
                  <a:pt x="1275398" y="1503998"/>
                  <a:pt x="1283970" y="1501140"/>
                  <a:pt x="1292543" y="1496378"/>
                </a:cubicBezTo>
                <a:cubicBezTo>
                  <a:pt x="1360170" y="1466850"/>
                  <a:pt x="1432560" y="1469708"/>
                  <a:pt x="1492568" y="1443990"/>
                </a:cubicBezTo>
                <a:cubicBezTo>
                  <a:pt x="1506855" y="1437323"/>
                  <a:pt x="1521143" y="1429703"/>
                  <a:pt x="1532573" y="1418273"/>
                </a:cubicBezTo>
                <a:lnTo>
                  <a:pt x="1541145" y="1410653"/>
                </a:lnTo>
                <a:lnTo>
                  <a:pt x="1549718" y="1401128"/>
                </a:lnTo>
                <a:cubicBezTo>
                  <a:pt x="1556385" y="1394460"/>
                  <a:pt x="1559243" y="1388745"/>
                  <a:pt x="1564005" y="1382078"/>
                </a:cubicBezTo>
                <a:cubicBezTo>
                  <a:pt x="1581150" y="1354455"/>
                  <a:pt x="1588770" y="1322070"/>
                  <a:pt x="1595438" y="1288733"/>
                </a:cubicBezTo>
                <a:cubicBezTo>
                  <a:pt x="1602105" y="1255395"/>
                  <a:pt x="1606868" y="1221105"/>
                  <a:pt x="1618298" y="1186815"/>
                </a:cubicBezTo>
                <a:cubicBezTo>
                  <a:pt x="1628775" y="1153478"/>
                  <a:pt x="1649730" y="1120140"/>
                  <a:pt x="1677353" y="1097280"/>
                </a:cubicBezTo>
                <a:cubicBezTo>
                  <a:pt x="1705928" y="1072515"/>
                  <a:pt x="1741170" y="1062038"/>
                  <a:pt x="1774508" y="1054418"/>
                </a:cubicBezTo>
                <a:cubicBezTo>
                  <a:pt x="1807845" y="1046798"/>
                  <a:pt x="1841183" y="1042035"/>
                  <a:pt x="1872615" y="1034415"/>
                </a:cubicBezTo>
                <a:cubicBezTo>
                  <a:pt x="1888808" y="1030605"/>
                  <a:pt x="1903095" y="1025843"/>
                  <a:pt x="1918335" y="1020128"/>
                </a:cubicBezTo>
                <a:cubicBezTo>
                  <a:pt x="1932623" y="1013460"/>
                  <a:pt x="1945958" y="1005840"/>
                  <a:pt x="1957388" y="995363"/>
                </a:cubicBezTo>
                <a:lnTo>
                  <a:pt x="1965960" y="987743"/>
                </a:lnTo>
                <a:lnTo>
                  <a:pt x="1966913" y="986790"/>
                </a:lnTo>
                <a:cubicBezTo>
                  <a:pt x="1965960" y="987743"/>
                  <a:pt x="1966913" y="986790"/>
                  <a:pt x="1966913" y="985838"/>
                </a:cubicBezTo>
                <a:lnTo>
                  <a:pt x="1968818" y="983933"/>
                </a:lnTo>
                <a:lnTo>
                  <a:pt x="1972628" y="979170"/>
                </a:lnTo>
                <a:cubicBezTo>
                  <a:pt x="1975485" y="976313"/>
                  <a:pt x="1978343" y="973455"/>
                  <a:pt x="1980248" y="969645"/>
                </a:cubicBezTo>
                <a:lnTo>
                  <a:pt x="1985963" y="961073"/>
                </a:lnTo>
                <a:cubicBezTo>
                  <a:pt x="1990725" y="955358"/>
                  <a:pt x="1993583" y="947738"/>
                  <a:pt x="1996440" y="941070"/>
                </a:cubicBezTo>
                <a:cubicBezTo>
                  <a:pt x="1999298" y="934403"/>
                  <a:pt x="2002155" y="926783"/>
                  <a:pt x="2005013" y="920115"/>
                </a:cubicBezTo>
                <a:cubicBezTo>
                  <a:pt x="2014538" y="890588"/>
                  <a:pt x="2019300" y="859155"/>
                  <a:pt x="2025968" y="827723"/>
                </a:cubicBezTo>
                <a:cubicBezTo>
                  <a:pt x="2031683" y="796290"/>
                  <a:pt x="2038350" y="763905"/>
                  <a:pt x="2053590" y="734378"/>
                </a:cubicBezTo>
                <a:cubicBezTo>
                  <a:pt x="2067878" y="704850"/>
                  <a:pt x="2090738" y="679133"/>
                  <a:pt x="2117408" y="661035"/>
                </a:cubicBezTo>
                <a:cubicBezTo>
                  <a:pt x="2145030" y="642938"/>
                  <a:pt x="2175510" y="634365"/>
                  <a:pt x="2205038" y="627698"/>
                </a:cubicBezTo>
                <a:cubicBezTo>
                  <a:pt x="2234565" y="621030"/>
                  <a:pt x="2264093" y="617220"/>
                  <a:pt x="2290763" y="610553"/>
                </a:cubicBezTo>
                <a:cubicBezTo>
                  <a:pt x="2318385" y="603885"/>
                  <a:pt x="2344103" y="595313"/>
                  <a:pt x="2365058" y="581025"/>
                </a:cubicBezTo>
                <a:lnTo>
                  <a:pt x="2372678" y="575310"/>
                </a:lnTo>
                <a:cubicBezTo>
                  <a:pt x="2375535" y="573405"/>
                  <a:pt x="2377440" y="571500"/>
                  <a:pt x="2380298" y="568643"/>
                </a:cubicBezTo>
                <a:lnTo>
                  <a:pt x="2387918" y="561975"/>
                </a:lnTo>
                <a:lnTo>
                  <a:pt x="2388870" y="561023"/>
                </a:lnTo>
                <a:cubicBezTo>
                  <a:pt x="2389823" y="560070"/>
                  <a:pt x="2388870" y="561023"/>
                  <a:pt x="2388870" y="561023"/>
                </a:cubicBezTo>
                <a:lnTo>
                  <a:pt x="2390775" y="559118"/>
                </a:lnTo>
                <a:lnTo>
                  <a:pt x="2394585" y="555308"/>
                </a:lnTo>
                <a:cubicBezTo>
                  <a:pt x="2399348" y="550545"/>
                  <a:pt x="2404110" y="544830"/>
                  <a:pt x="2406968" y="540068"/>
                </a:cubicBezTo>
                <a:cubicBezTo>
                  <a:pt x="2409825" y="535305"/>
                  <a:pt x="2413635" y="530543"/>
                  <a:pt x="2416493" y="524828"/>
                </a:cubicBezTo>
                <a:cubicBezTo>
                  <a:pt x="2427923" y="502920"/>
                  <a:pt x="2435543" y="478155"/>
                  <a:pt x="2440305" y="453390"/>
                </a:cubicBezTo>
                <a:cubicBezTo>
                  <a:pt x="2450783" y="403860"/>
                  <a:pt x="2454593" y="352425"/>
                  <a:pt x="2477453" y="306705"/>
                </a:cubicBezTo>
                <a:cubicBezTo>
                  <a:pt x="2483168" y="295275"/>
                  <a:pt x="2489835" y="284798"/>
                  <a:pt x="2497455" y="275273"/>
                </a:cubicBezTo>
                <a:cubicBezTo>
                  <a:pt x="2501265" y="270510"/>
                  <a:pt x="2506028" y="265748"/>
                  <a:pt x="2509838" y="260985"/>
                </a:cubicBezTo>
                <a:lnTo>
                  <a:pt x="2511743" y="259080"/>
                </a:lnTo>
                <a:cubicBezTo>
                  <a:pt x="2511743" y="259080"/>
                  <a:pt x="2512695" y="258128"/>
                  <a:pt x="2512695" y="258128"/>
                </a:cubicBezTo>
                <a:lnTo>
                  <a:pt x="2513648" y="257175"/>
                </a:lnTo>
                <a:lnTo>
                  <a:pt x="2516505" y="254318"/>
                </a:lnTo>
                <a:lnTo>
                  <a:pt x="2523173" y="248603"/>
                </a:lnTo>
                <a:cubicBezTo>
                  <a:pt x="2525078" y="246698"/>
                  <a:pt x="2526983" y="244793"/>
                  <a:pt x="2529840" y="242888"/>
                </a:cubicBezTo>
                <a:lnTo>
                  <a:pt x="2537460" y="237173"/>
                </a:lnTo>
                <a:cubicBezTo>
                  <a:pt x="2542223" y="233363"/>
                  <a:pt x="2547938" y="229553"/>
                  <a:pt x="2552700" y="227648"/>
                </a:cubicBezTo>
                <a:cubicBezTo>
                  <a:pt x="2557463" y="224790"/>
                  <a:pt x="2563178" y="221933"/>
                  <a:pt x="2567940" y="220028"/>
                </a:cubicBezTo>
                <a:cubicBezTo>
                  <a:pt x="2573655" y="218123"/>
                  <a:pt x="2578418" y="216218"/>
                  <a:pt x="2583180" y="213360"/>
                </a:cubicBezTo>
                <a:cubicBezTo>
                  <a:pt x="2604135" y="205740"/>
                  <a:pt x="2625090" y="200978"/>
                  <a:pt x="2644140" y="197168"/>
                </a:cubicBezTo>
                <a:cubicBezTo>
                  <a:pt x="2663190" y="193358"/>
                  <a:pt x="2682240" y="189548"/>
                  <a:pt x="2699385" y="186690"/>
                </a:cubicBezTo>
                <a:cubicBezTo>
                  <a:pt x="2717483" y="182880"/>
                  <a:pt x="2732723" y="179070"/>
                  <a:pt x="2747963" y="174308"/>
                </a:cubicBezTo>
                <a:cubicBezTo>
                  <a:pt x="2762250" y="168593"/>
                  <a:pt x="2776538" y="162878"/>
                  <a:pt x="2787968" y="154305"/>
                </a:cubicBezTo>
                <a:cubicBezTo>
                  <a:pt x="2790825" y="152400"/>
                  <a:pt x="2793683" y="150495"/>
                  <a:pt x="2796540" y="148590"/>
                </a:cubicBezTo>
                <a:cubicBezTo>
                  <a:pt x="2799398" y="146685"/>
                  <a:pt x="2801303" y="143828"/>
                  <a:pt x="2804160" y="141923"/>
                </a:cubicBezTo>
                <a:cubicBezTo>
                  <a:pt x="2807018" y="140018"/>
                  <a:pt x="2808923" y="138113"/>
                  <a:pt x="2811780" y="135255"/>
                </a:cubicBezTo>
                <a:lnTo>
                  <a:pt x="2812733" y="134303"/>
                </a:lnTo>
                <a:cubicBezTo>
                  <a:pt x="2812733" y="134303"/>
                  <a:pt x="2813685" y="133350"/>
                  <a:pt x="2812733" y="134303"/>
                </a:cubicBezTo>
                <a:lnTo>
                  <a:pt x="2812733" y="133350"/>
                </a:lnTo>
                <a:lnTo>
                  <a:pt x="2814638" y="131445"/>
                </a:lnTo>
                <a:lnTo>
                  <a:pt x="2818448" y="127635"/>
                </a:lnTo>
                <a:cubicBezTo>
                  <a:pt x="2820353" y="124778"/>
                  <a:pt x="2823210" y="122873"/>
                  <a:pt x="2825115" y="120015"/>
                </a:cubicBezTo>
                <a:cubicBezTo>
                  <a:pt x="2827020" y="117158"/>
                  <a:pt x="2827973" y="115253"/>
                  <a:pt x="2829878" y="113348"/>
                </a:cubicBezTo>
                <a:cubicBezTo>
                  <a:pt x="2832735" y="108585"/>
                  <a:pt x="2835593" y="104775"/>
                  <a:pt x="2838450" y="100013"/>
                </a:cubicBezTo>
                <a:cubicBezTo>
                  <a:pt x="2848928" y="80963"/>
                  <a:pt x="2854643" y="62865"/>
                  <a:pt x="2858453" y="47625"/>
                </a:cubicBezTo>
                <a:cubicBezTo>
                  <a:pt x="2860358" y="40005"/>
                  <a:pt x="2862263" y="33338"/>
                  <a:pt x="2863215" y="27622"/>
                </a:cubicBezTo>
                <a:cubicBezTo>
                  <a:pt x="2864168" y="21908"/>
                  <a:pt x="2865120" y="17145"/>
                  <a:pt x="2866073" y="12383"/>
                </a:cubicBezTo>
                <a:cubicBezTo>
                  <a:pt x="2867978" y="3810"/>
                  <a:pt x="2867978" y="0"/>
                  <a:pt x="2867978" y="0"/>
                </a:cubicBezTo>
                <a:lnTo>
                  <a:pt x="2897505" y="4763"/>
                </a:lnTo>
                <a:cubicBezTo>
                  <a:pt x="2897505" y="4763"/>
                  <a:pt x="2896553" y="9525"/>
                  <a:pt x="2895600" y="17145"/>
                </a:cubicBezTo>
                <a:cubicBezTo>
                  <a:pt x="2894648" y="20955"/>
                  <a:pt x="2893695" y="26670"/>
                  <a:pt x="2892743" y="32385"/>
                </a:cubicBezTo>
                <a:cubicBezTo>
                  <a:pt x="2891790" y="39053"/>
                  <a:pt x="2889885" y="45720"/>
                  <a:pt x="2887980" y="54293"/>
                </a:cubicBezTo>
                <a:cubicBezTo>
                  <a:pt x="2884170" y="70485"/>
                  <a:pt x="2877503" y="91440"/>
                  <a:pt x="2865120" y="113348"/>
                </a:cubicBezTo>
                <a:cubicBezTo>
                  <a:pt x="2862263" y="119063"/>
                  <a:pt x="2858453" y="124778"/>
                  <a:pt x="2854643" y="130493"/>
                </a:cubicBezTo>
                <a:cubicBezTo>
                  <a:pt x="2852738" y="133350"/>
                  <a:pt x="2850833" y="137160"/>
                  <a:pt x="2847975" y="139065"/>
                </a:cubicBezTo>
                <a:cubicBezTo>
                  <a:pt x="2846070" y="141923"/>
                  <a:pt x="2843213" y="143828"/>
                  <a:pt x="2841308" y="146685"/>
                </a:cubicBezTo>
                <a:lnTo>
                  <a:pt x="2837498" y="150495"/>
                </a:lnTo>
                <a:lnTo>
                  <a:pt x="2835593" y="152400"/>
                </a:lnTo>
                <a:lnTo>
                  <a:pt x="2835593" y="153353"/>
                </a:lnTo>
                <a:cubicBezTo>
                  <a:pt x="2834640" y="155258"/>
                  <a:pt x="2834640" y="154305"/>
                  <a:pt x="2834640" y="154305"/>
                </a:cubicBezTo>
                <a:lnTo>
                  <a:pt x="2833688" y="155258"/>
                </a:lnTo>
                <a:cubicBezTo>
                  <a:pt x="2830830" y="158115"/>
                  <a:pt x="2827973" y="160020"/>
                  <a:pt x="2825115" y="162878"/>
                </a:cubicBezTo>
                <a:cubicBezTo>
                  <a:pt x="2822258" y="165735"/>
                  <a:pt x="2819400" y="168593"/>
                  <a:pt x="2815590" y="170498"/>
                </a:cubicBezTo>
                <a:cubicBezTo>
                  <a:pt x="2812733" y="172403"/>
                  <a:pt x="2808923" y="175260"/>
                  <a:pt x="2805113" y="177165"/>
                </a:cubicBezTo>
                <a:cubicBezTo>
                  <a:pt x="2777490" y="195263"/>
                  <a:pt x="2742248" y="204788"/>
                  <a:pt x="2706053" y="212408"/>
                </a:cubicBezTo>
                <a:cubicBezTo>
                  <a:pt x="2687955" y="216218"/>
                  <a:pt x="2668905" y="219075"/>
                  <a:pt x="2649855" y="221933"/>
                </a:cubicBezTo>
                <a:cubicBezTo>
                  <a:pt x="2630805" y="225743"/>
                  <a:pt x="2611755" y="230505"/>
                  <a:pt x="2592705" y="236220"/>
                </a:cubicBezTo>
                <a:cubicBezTo>
                  <a:pt x="2587943" y="238125"/>
                  <a:pt x="2583180" y="240030"/>
                  <a:pt x="2578418" y="241935"/>
                </a:cubicBezTo>
                <a:cubicBezTo>
                  <a:pt x="2573655" y="243840"/>
                  <a:pt x="2569845" y="246698"/>
                  <a:pt x="2565083" y="248603"/>
                </a:cubicBezTo>
                <a:cubicBezTo>
                  <a:pt x="2560320" y="250508"/>
                  <a:pt x="2556510" y="253365"/>
                  <a:pt x="2552700" y="256223"/>
                </a:cubicBezTo>
                <a:lnTo>
                  <a:pt x="2546985" y="260033"/>
                </a:lnTo>
                <a:cubicBezTo>
                  <a:pt x="2545080" y="260985"/>
                  <a:pt x="2543175" y="263843"/>
                  <a:pt x="2540318" y="265748"/>
                </a:cubicBezTo>
                <a:cubicBezTo>
                  <a:pt x="2524125" y="279083"/>
                  <a:pt x="2510790" y="296228"/>
                  <a:pt x="2501265" y="316230"/>
                </a:cubicBezTo>
                <a:cubicBezTo>
                  <a:pt x="2491740" y="336233"/>
                  <a:pt x="2485073" y="358140"/>
                  <a:pt x="2480310" y="381953"/>
                </a:cubicBezTo>
                <a:cubicBezTo>
                  <a:pt x="2475548" y="405765"/>
                  <a:pt x="2471738" y="430530"/>
                  <a:pt x="2466023" y="457200"/>
                </a:cubicBezTo>
                <a:cubicBezTo>
                  <a:pt x="2460308" y="482918"/>
                  <a:pt x="2453640" y="510540"/>
                  <a:pt x="2440305" y="535305"/>
                </a:cubicBezTo>
                <a:cubicBezTo>
                  <a:pt x="2437448" y="541973"/>
                  <a:pt x="2432685" y="547688"/>
                  <a:pt x="2428875" y="554355"/>
                </a:cubicBezTo>
                <a:cubicBezTo>
                  <a:pt x="2425065" y="561023"/>
                  <a:pt x="2420303" y="565785"/>
                  <a:pt x="2415540" y="571500"/>
                </a:cubicBezTo>
                <a:lnTo>
                  <a:pt x="2411730" y="575310"/>
                </a:lnTo>
                <a:lnTo>
                  <a:pt x="2409825" y="577215"/>
                </a:lnTo>
                <a:cubicBezTo>
                  <a:pt x="2409825" y="577215"/>
                  <a:pt x="2407920" y="579120"/>
                  <a:pt x="2407920" y="579120"/>
                </a:cubicBezTo>
                <a:lnTo>
                  <a:pt x="2406968" y="580073"/>
                </a:lnTo>
                <a:lnTo>
                  <a:pt x="2398395" y="587693"/>
                </a:lnTo>
                <a:cubicBezTo>
                  <a:pt x="2395538" y="589598"/>
                  <a:pt x="2392680" y="592455"/>
                  <a:pt x="2389823" y="595313"/>
                </a:cubicBezTo>
                <a:lnTo>
                  <a:pt x="2380298" y="601980"/>
                </a:lnTo>
                <a:cubicBezTo>
                  <a:pt x="2355533" y="618173"/>
                  <a:pt x="2326005" y="628650"/>
                  <a:pt x="2297430" y="634365"/>
                </a:cubicBezTo>
                <a:cubicBezTo>
                  <a:pt x="2268855" y="640080"/>
                  <a:pt x="2239328" y="644843"/>
                  <a:pt x="2210753" y="650558"/>
                </a:cubicBezTo>
                <a:cubicBezTo>
                  <a:pt x="2182178" y="656273"/>
                  <a:pt x="2154555" y="664845"/>
                  <a:pt x="2130743" y="680085"/>
                </a:cubicBezTo>
                <a:cubicBezTo>
                  <a:pt x="2105978" y="695325"/>
                  <a:pt x="2086928" y="717233"/>
                  <a:pt x="2074545" y="743903"/>
                </a:cubicBezTo>
                <a:cubicBezTo>
                  <a:pt x="2061210" y="770573"/>
                  <a:pt x="2055495" y="801053"/>
                  <a:pt x="2049780" y="831533"/>
                </a:cubicBezTo>
                <a:cubicBezTo>
                  <a:pt x="2044065" y="862965"/>
                  <a:pt x="2040255" y="895350"/>
                  <a:pt x="2028825" y="927735"/>
                </a:cubicBezTo>
                <a:cubicBezTo>
                  <a:pt x="2025968" y="935355"/>
                  <a:pt x="2023110" y="943928"/>
                  <a:pt x="2019300" y="951548"/>
                </a:cubicBezTo>
                <a:cubicBezTo>
                  <a:pt x="2015490" y="959168"/>
                  <a:pt x="2011680" y="966788"/>
                  <a:pt x="2006918" y="974408"/>
                </a:cubicBezTo>
                <a:lnTo>
                  <a:pt x="1999298" y="985838"/>
                </a:lnTo>
                <a:cubicBezTo>
                  <a:pt x="1996440" y="989648"/>
                  <a:pt x="1993583" y="992505"/>
                  <a:pt x="1991678" y="995363"/>
                </a:cubicBezTo>
                <a:lnTo>
                  <a:pt x="1987868" y="1000125"/>
                </a:lnTo>
                <a:lnTo>
                  <a:pt x="1983105" y="1006793"/>
                </a:lnTo>
                <a:lnTo>
                  <a:pt x="1981200" y="1008698"/>
                </a:lnTo>
                <a:lnTo>
                  <a:pt x="1980248" y="1009650"/>
                </a:lnTo>
                <a:lnTo>
                  <a:pt x="1969770" y="1018223"/>
                </a:lnTo>
                <a:cubicBezTo>
                  <a:pt x="1963103" y="1023938"/>
                  <a:pt x="1955483" y="1028700"/>
                  <a:pt x="1947863" y="1033463"/>
                </a:cubicBezTo>
                <a:cubicBezTo>
                  <a:pt x="1940243" y="1038225"/>
                  <a:pt x="1932623" y="1042035"/>
                  <a:pt x="1924050" y="1045845"/>
                </a:cubicBezTo>
                <a:cubicBezTo>
                  <a:pt x="1907858" y="1052513"/>
                  <a:pt x="1891665" y="1058228"/>
                  <a:pt x="1874520" y="1062038"/>
                </a:cubicBezTo>
                <a:cubicBezTo>
                  <a:pt x="1841183" y="1069658"/>
                  <a:pt x="1807845" y="1073468"/>
                  <a:pt x="1775460" y="1081088"/>
                </a:cubicBezTo>
                <a:cubicBezTo>
                  <a:pt x="1767840" y="1082993"/>
                  <a:pt x="1759268" y="1084898"/>
                  <a:pt x="1751648" y="1087755"/>
                </a:cubicBezTo>
                <a:cubicBezTo>
                  <a:pt x="1744028" y="1089660"/>
                  <a:pt x="1736408" y="1092518"/>
                  <a:pt x="1728788" y="1095375"/>
                </a:cubicBezTo>
                <a:cubicBezTo>
                  <a:pt x="1721168" y="1098233"/>
                  <a:pt x="1714500" y="1102043"/>
                  <a:pt x="1706880" y="1105853"/>
                </a:cubicBezTo>
                <a:lnTo>
                  <a:pt x="1697355" y="1112520"/>
                </a:lnTo>
                <a:cubicBezTo>
                  <a:pt x="1694498" y="1114425"/>
                  <a:pt x="1690688" y="1116330"/>
                  <a:pt x="1687830" y="1119188"/>
                </a:cubicBezTo>
                <a:cubicBezTo>
                  <a:pt x="1663065" y="1140143"/>
                  <a:pt x="1645920" y="1166813"/>
                  <a:pt x="1636395" y="1198245"/>
                </a:cubicBezTo>
                <a:cubicBezTo>
                  <a:pt x="1626870" y="1229678"/>
                  <a:pt x="1622108" y="1263015"/>
                  <a:pt x="1615440" y="1297305"/>
                </a:cubicBezTo>
                <a:cubicBezTo>
                  <a:pt x="1608773" y="1331595"/>
                  <a:pt x="1601153" y="1366838"/>
                  <a:pt x="1582103" y="1399223"/>
                </a:cubicBezTo>
                <a:cubicBezTo>
                  <a:pt x="1576388" y="1406843"/>
                  <a:pt x="1571625" y="1416368"/>
                  <a:pt x="1565910" y="1422083"/>
                </a:cubicBezTo>
                <a:lnTo>
                  <a:pt x="1557338" y="1431608"/>
                </a:lnTo>
                <a:cubicBezTo>
                  <a:pt x="1557338" y="1431608"/>
                  <a:pt x="1555433" y="1433513"/>
                  <a:pt x="1555433" y="1433513"/>
                </a:cubicBezTo>
                <a:lnTo>
                  <a:pt x="1554480" y="1434465"/>
                </a:lnTo>
                <a:lnTo>
                  <a:pt x="1551623" y="1436370"/>
                </a:lnTo>
                <a:lnTo>
                  <a:pt x="1545908" y="1441133"/>
                </a:lnTo>
                <a:cubicBezTo>
                  <a:pt x="1531620" y="1453515"/>
                  <a:pt x="1515428" y="1463040"/>
                  <a:pt x="1499235" y="1470660"/>
                </a:cubicBezTo>
                <a:cubicBezTo>
                  <a:pt x="1430655" y="1499235"/>
                  <a:pt x="1358265" y="1494473"/>
                  <a:pt x="1299210" y="1522095"/>
                </a:cubicBezTo>
                <a:cubicBezTo>
                  <a:pt x="1295400" y="1524000"/>
                  <a:pt x="1291590" y="1525905"/>
                  <a:pt x="1288733" y="1527810"/>
                </a:cubicBezTo>
                <a:cubicBezTo>
                  <a:pt x="1284923" y="1529715"/>
                  <a:pt x="1282065" y="1531620"/>
                  <a:pt x="1279208" y="1533525"/>
                </a:cubicBezTo>
                <a:lnTo>
                  <a:pt x="1269683" y="1540193"/>
                </a:lnTo>
                <a:cubicBezTo>
                  <a:pt x="1266825" y="1543050"/>
                  <a:pt x="1263015" y="1545908"/>
                  <a:pt x="1260158" y="1548765"/>
                </a:cubicBezTo>
                <a:cubicBezTo>
                  <a:pt x="1247775" y="1559243"/>
                  <a:pt x="1239203" y="1571625"/>
                  <a:pt x="1230630" y="1584960"/>
                </a:cubicBezTo>
                <a:cubicBezTo>
                  <a:pt x="1215390" y="1612583"/>
                  <a:pt x="1207770" y="1644968"/>
                  <a:pt x="1202055" y="1678305"/>
                </a:cubicBezTo>
                <a:cubicBezTo>
                  <a:pt x="1196340" y="1711643"/>
                  <a:pt x="1191578" y="1745933"/>
                  <a:pt x="1181100" y="1779270"/>
                </a:cubicBezTo>
                <a:cubicBezTo>
                  <a:pt x="1178243" y="1787843"/>
                  <a:pt x="1175385" y="1796415"/>
                  <a:pt x="1171575" y="1804035"/>
                </a:cubicBezTo>
                <a:lnTo>
                  <a:pt x="1165860" y="1816418"/>
                </a:lnTo>
                <a:cubicBezTo>
                  <a:pt x="1164908" y="1818323"/>
                  <a:pt x="1163955" y="1820228"/>
                  <a:pt x="1163003" y="1822133"/>
                </a:cubicBezTo>
                <a:lnTo>
                  <a:pt x="1159193" y="1827848"/>
                </a:lnTo>
                <a:lnTo>
                  <a:pt x="1151573" y="1839278"/>
                </a:lnTo>
                <a:cubicBezTo>
                  <a:pt x="1148715" y="1843088"/>
                  <a:pt x="1145858" y="1845945"/>
                  <a:pt x="1143000" y="1848803"/>
                </a:cubicBezTo>
                <a:lnTo>
                  <a:pt x="1139190" y="1853565"/>
                </a:lnTo>
                <a:lnTo>
                  <a:pt x="1137285" y="1855470"/>
                </a:lnTo>
                <a:cubicBezTo>
                  <a:pt x="1137285" y="1855470"/>
                  <a:pt x="1135380" y="1857375"/>
                  <a:pt x="1135380" y="1857375"/>
                </a:cubicBezTo>
                <a:lnTo>
                  <a:pt x="1134428" y="1858328"/>
                </a:lnTo>
                <a:lnTo>
                  <a:pt x="1123950" y="1867853"/>
                </a:lnTo>
                <a:lnTo>
                  <a:pt x="1119188" y="1872615"/>
                </a:lnTo>
                <a:cubicBezTo>
                  <a:pt x="1117283" y="1873568"/>
                  <a:pt x="1115378" y="1875473"/>
                  <a:pt x="1113473" y="1876425"/>
                </a:cubicBezTo>
                <a:lnTo>
                  <a:pt x="1102043" y="1884045"/>
                </a:lnTo>
                <a:cubicBezTo>
                  <a:pt x="1094423" y="1888808"/>
                  <a:pt x="1085850" y="1892618"/>
                  <a:pt x="1078230" y="1896428"/>
                </a:cubicBezTo>
                <a:cubicBezTo>
                  <a:pt x="1062038" y="1903095"/>
                  <a:pt x="1044893" y="1908810"/>
                  <a:pt x="1028700" y="1912620"/>
                </a:cubicBezTo>
                <a:cubicBezTo>
                  <a:pt x="995363" y="1920240"/>
                  <a:pt x="962978" y="1924050"/>
                  <a:pt x="932498" y="1931670"/>
                </a:cubicBezTo>
                <a:cubicBezTo>
                  <a:pt x="924878" y="1933575"/>
                  <a:pt x="917258" y="1935480"/>
                  <a:pt x="909638" y="1937385"/>
                </a:cubicBezTo>
                <a:lnTo>
                  <a:pt x="898208" y="1940243"/>
                </a:lnTo>
                <a:lnTo>
                  <a:pt x="887730" y="1944053"/>
                </a:lnTo>
                <a:cubicBezTo>
                  <a:pt x="873443" y="1948815"/>
                  <a:pt x="861060" y="1957388"/>
                  <a:pt x="849630" y="1964055"/>
                </a:cubicBezTo>
                <a:cubicBezTo>
                  <a:pt x="846773" y="1965960"/>
                  <a:pt x="843915" y="1968818"/>
                  <a:pt x="841058" y="1971675"/>
                </a:cubicBezTo>
                <a:lnTo>
                  <a:pt x="833438" y="1979295"/>
                </a:lnTo>
                <a:cubicBezTo>
                  <a:pt x="828675" y="1985010"/>
                  <a:pt x="823913" y="1989773"/>
                  <a:pt x="820103" y="1995488"/>
                </a:cubicBezTo>
                <a:cubicBezTo>
                  <a:pt x="812483" y="2006918"/>
                  <a:pt x="804863" y="2019300"/>
                  <a:pt x="800100" y="2033588"/>
                </a:cubicBezTo>
                <a:cubicBezTo>
                  <a:pt x="779145" y="2087880"/>
                  <a:pt x="780098" y="2150745"/>
                  <a:pt x="759143" y="2210753"/>
                </a:cubicBezTo>
                <a:cubicBezTo>
                  <a:pt x="756285" y="2218373"/>
                  <a:pt x="753428" y="2225993"/>
                  <a:pt x="749618" y="2232660"/>
                </a:cubicBezTo>
                <a:cubicBezTo>
                  <a:pt x="745808" y="2240280"/>
                  <a:pt x="742950" y="2246948"/>
                  <a:pt x="737235" y="2254568"/>
                </a:cubicBezTo>
                <a:lnTo>
                  <a:pt x="729615" y="2265045"/>
                </a:lnTo>
                <a:cubicBezTo>
                  <a:pt x="726758" y="2268855"/>
                  <a:pt x="724853" y="2270760"/>
                  <a:pt x="722948" y="2273618"/>
                </a:cubicBezTo>
                <a:lnTo>
                  <a:pt x="716280" y="2282190"/>
                </a:lnTo>
                <a:cubicBezTo>
                  <a:pt x="715328" y="2283143"/>
                  <a:pt x="716280" y="2282190"/>
                  <a:pt x="714375" y="2284095"/>
                </a:cubicBezTo>
                <a:lnTo>
                  <a:pt x="713423" y="2285048"/>
                </a:lnTo>
                <a:lnTo>
                  <a:pt x="711518" y="2286953"/>
                </a:lnTo>
                <a:lnTo>
                  <a:pt x="706755" y="2290763"/>
                </a:lnTo>
                <a:cubicBezTo>
                  <a:pt x="682943" y="2312670"/>
                  <a:pt x="653415" y="2326005"/>
                  <a:pt x="624840" y="2334578"/>
                </a:cubicBezTo>
                <a:cubicBezTo>
                  <a:pt x="596265" y="2343150"/>
                  <a:pt x="568643" y="2346960"/>
                  <a:pt x="541973" y="2351723"/>
                </a:cubicBezTo>
                <a:cubicBezTo>
                  <a:pt x="515303" y="2356485"/>
                  <a:pt x="490538" y="2361248"/>
                  <a:pt x="468630" y="2369820"/>
                </a:cubicBezTo>
                <a:cubicBezTo>
                  <a:pt x="462915" y="2371725"/>
                  <a:pt x="457200" y="2373630"/>
                  <a:pt x="452438" y="2376488"/>
                </a:cubicBezTo>
                <a:cubicBezTo>
                  <a:pt x="447675" y="2379345"/>
                  <a:pt x="441960" y="2381250"/>
                  <a:pt x="438150" y="2385060"/>
                </a:cubicBezTo>
                <a:lnTo>
                  <a:pt x="431483" y="2389823"/>
                </a:lnTo>
                <a:cubicBezTo>
                  <a:pt x="429578" y="2391728"/>
                  <a:pt x="427673" y="2392680"/>
                  <a:pt x="424815" y="2394585"/>
                </a:cubicBezTo>
                <a:cubicBezTo>
                  <a:pt x="420053" y="2398395"/>
                  <a:pt x="416243" y="2402205"/>
                  <a:pt x="412433" y="2406015"/>
                </a:cubicBezTo>
                <a:cubicBezTo>
                  <a:pt x="397193" y="2421255"/>
                  <a:pt x="386715" y="2440305"/>
                  <a:pt x="379095" y="2460308"/>
                </a:cubicBezTo>
                <a:cubicBezTo>
                  <a:pt x="363855" y="2500313"/>
                  <a:pt x="360998" y="2545080"/>
                  <a:pt x="352425" y="2587943"/>
                </a:cubicBezTo>
                <a:cubicBezTo>
                  <a:pt x="347663" y="2609850"/>
                  <a:pt x="341948" y="2630805"/>
                  <a:pt x="333375" y="2650808"/>
                </a:cubicBezTo>
                <a:cubicBezTo>
                  <a:pt x="331470" y="2655570"/>
                  <a:pt x="328613" y="2660333"/>
                  <a:pt x="325755" y="2665095"/>
                </a:cubicBezTo>
                <a:cubicBezTo>
                  <a:pt x="324803" y="2667953"/>
                  <a:pt x="323850" y="2669858"/>
                  <a:pt x="321945" y="2672715"/>
                </a:cubicBezTo>
                <a:lnTo>
                  <a:pt x="317183" y="2680335"/>
                </a:lnTo>
                <a:cubicBezTo>
                  <a:pt x="314325" y="2685098"/>
                  <a:pt x="310515" y="2689860"/>
                  <a:pt x="307658" y="2694623"/>
                </a:cubicBezTo>
                <a:cubicBezTo>
                  <a:pt x="304800" y="2698433"/>
                  <a:pt x="301943" y="2701290"/>
                  <a:pt x="299085" y="2705100"/>
                </a:cubicBezTo>
                <a:lnTo>
                  <a:pt x="297180" y="2707958"/>
                </a:lnTo>
                <a:lnTo>
                  <a:pt x="296228" y="2708910"/>
                </a:lnTo>
                <a:lnTo>
                  <a:pt x="295275" y="2709863"/>
                </a:lnTo>
                <a:cubicBezTo>
                  <a:pt x="296228" y="2708910"/>
                  <a:pt x="293370" y="2711768"/>
                  <a:pt x="293370" y="2711768"/>
                </a:cubicBezTo>
                <a:lnTo>
                  <a:pt x="287655" y="2716530"/>
                </a:lnTo>
                <a:cubicBezTo>
                  <a:pt x="283845" y="2720340"/>
                  <a:pt x="280035" y="2723198"/>
                  <a:pt x="276225" y="2726055"/>
                </a:cubicBezTo>
                <a:cubicBezTo>
                  <a:pt x="267653" y="2731770"/>
                  <a:pt x="260033" y="2737485"/>
                  <a:pt x="251460" y="2742248"/>
                </a:cubicBezTo>
                <a:cubicBezTo>
                  <a:pt x="242888" y="2747010"/>
                  <a:pt x="235268" y="2750820"/>
                  <a:pt x="226695" y="2754630"/>
                </a:cubicBezTo>
                <a:cubicBezTo>
                  <a:pt x="218123" y="2757488"/>
                  <a:pt x="210503" y="2761298"/>
                  <a:pt x="202883" y="2763203"/>
                </a:cubicBezTo>
                <a:cubicBezTo>
                  <a:pt x="171450" y="2772728"/>
                  <a:pt x="143828" y="2776538"/>
                  <a:pt x="120968" y="2781300"/>
                </a:cubicBezTo>
                <a:cubicBezTo>
                  <a:pt x="98108" y="2785110"/>
                  <a:pt x="80010" y="2789873"/>
                  <a:pt x="64770" y="2793683"/>
                </a:cubicBezTo>
                <a:cubicBezTo>
                  <a:pt x="58103" y="2795588"/>
                  <a:pt x="51435" y="2797493"/>
                  <a:pt x="46673" y="2799398"/>
                </a:cubicBezTo>
                <a:cubicBezTo>
                  <a:pt x="41910" y="2801303"/>
                  <a:pt x="38100" y="2802255"/>
                  <a:pt x="34290" y="2804160"/>
                </a:cubicBezTo>
                <a:cubicBezTo>
                  <a:pt x="26670" y="2807970"/>
                  <a:pt x="22860" y="2809875"/>
                  <a:pt x="22860" y="2809875"/>
                </a:cubicBezTo>
                <a:lnTo>
                  <a:pt x="0" y="2767013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2AEFA81-E940-445E-9FC0-D86F254288E7}"/>
              </a:ext>
            </a:extLst>
          </p:cNvPr>
          <p:cNvSpPr/>
          <p:nvPr userDrawn="1"/>
        </p:nvSpPr>
        <p:spPr>
          <a:xfrm>
            <a:off x="6126679" y="19725"/>
            <a:ext cx="6125098" cy="6054971"/>
          </a:xfrm>
          <a:custGeom>
            <a:avLst/>
            <a:gdLst>
              <a:gd name="connsiteX0" fmla="*/ 0 w 2662237"/>
              <a:gd name="connsiteY0" fmla="*/ 2580323 h 2631757"/>
              <a:gd name="connsiteX1" fmla="*/ 11430 w 2662237"/>
              <a:gd name="connsiteY1" fmla="*/ 2577465 h 2631757"/>
              <a:gd name="connsiteX2" fmla="*/ 41910 w 2662237"/>
              <a:gd name="connsiteY2" fmla="*/ 2568893 h 2631757"/>
              <a:gd name="connsiteX3" fmla="*/ 85725 w 2662237"/>
              <a:gd name="connsiteY3" fmla="*/ 2546985 h 2631757"/>
              <a:gd name="connsiteX4" fmla="*/ 91440 w 2662237"/>
              <a:gd name="connsiteY4" fmla="*/ 2543175 h 2631757"/>
              <a:gd name="connsiteX5" fmla="*/ 97155 w 2662237"/>
              <a:gd name="connsiteY5" fmla="*/ 2538413 h 2631757"/>
              <a:gd name="connsiteX6" fmla="*/ 100013 w 2662237"/>
              <a:gd name="connsiteY6" fmla="*/ 2535555 h 2631757"/>
              <a:gd name="connsiteX7" fmla="*/ 101918 w 2662237"/>
              <a:gd name="connsiteY7" fmla="*/ 2534603 h 2631757"/>
              <a:gd name="connsiteX8" fmla="*/ 102870 w 2662237"/>
              <a:gd name="connsiteY8" fmla="*/ 2533650 h 2631757"/>
              <a:gd name="connsiteX9" fmla="*/ 102870 w 2662237"/>
              <a:gd name="connsiteY9" fmla="*/ 2533650 h 2631757"/>
              <a:gd name="connsiteX10" fmla="*/ 101918 w 2662237"/>
              <a:gd name="connsiteY10" fmla="*/ 2534603 h 2631757"/>
              <a:gd name="connsiteX11" fmla="*/ 107633 w 2662237"/>
              <a:gd name="connsiteY11" fmla="*/ 2527935 h 2631757"/>
              <a:gd name="connsiteX12" fmla="*/ 114300 w 2662237"/>
              <a:gd name="connsiteY12" fmla="*/ 2521268 h 2631757"/>
              <a:gd name="connsiteX13" fmla="*/ 119063 w 2662237"/>
              <a:gd name="connsiteY13" fmla="*/ 2514600 h 2631757"/>
              <a:gd name="connsiteX14" fmla="*/ 127635 w 2662237"/>
              <a:gd name="connsiteY14" fmla="*/ 2500313 h 2631757"/>
              <a:gd name="connsiteX15" fmla="*/ 154305 w 2662237"/>
              <a:gd name="connsiteY15" fmla="*/ 2418398 h 2631757"/>
              <a:gd name="connsiteX16" fmla="*/ 180023 w 2662237"/>
              <a:gd name="connsiteY16" fmla="*/ 2308860 h 2631757"/>
              <a:gd name="connsiteX17" fmla="*/ 211455 w 2662237"/>
              <a:gd name="connsiteY17" fmla="*/ 2250758 h 2631757"/>
              <a:gd name="connsiteX18" fmla="*/ 222885 w 2662237"/>
              <a:gd name="connsiteY18" fmla="*/ 2237423 h 2631757"/>
              <a:gd name="connsiteX19" fmla="*/ 225743 w 2662237"/>
              <a:gd name="connsiteY19" fmla="*/ 2234565 h 2631757"/>
              <a:gd name="connsiteX20" fmla="*/ 227648 w 2662237"/>
              <a:gd name="connsiteY20" fmla="*/ 2232660 h 2631757"/>
              <a:gd name="connsiteX21" fmla="*/ 228600 w 2662237"/>
              <a:gd name="connsiteY21" fmla="*/ 2231708 h 2631757"/>
              <a:gd name="connsiteX22" fmla="*/ 230505 w 2662237"/>
              <a:gd name="connsiteY22" fmla="*/ 2230755 h 2631757"/>
              <a:gd name="connsiteX23" fmla="*/ 236220 w 2662237"/>
              <a:gd name="connsiteY23" fmla="*/ 2225993 h 2631757"/>
              <a:gd name="connsiteX24" fmla="*/ 265748 w 2662237"/>
              <a:gd name="connsiteY24" fmla="*/ 2205038 h 2631757"/>
              <a:gd name="connsiteX25" fmla="*/ 403860 w 2662237"/>
              <a:gd name="connsiteY25" fmla="*/ 2165985 h 2631757"/>
              <a:gd name="connsiteX26" fmla="*/ 472440 w 2662237"/>
              <a:gd name="connsiteY26" fmla="*/ 2148840 h 2631757"/>
              <a:gd name="connsiteX27" fmla="*/ 530543 w 2662237"/>
              <a:gd name="connsiteY27" fmla="*/ 2113598 h 2631757"/>
              <a:gd name="connsiteX28" fmla="*/ 530543 w 2662237"/>
              <a:gd name="connsiteY28" fmla="*/ 2113598 h 2631757"/>
              <a:gd name="connsiteX29" fmla="*/ 531495 w 2662237"/>
              <a:gd name="connsiteY29" fmla="*/ 2112645 h 2631757"/>
              <a:gd name="connsiteX30" fmla="*/ 533400 w 2662237"/>
              <a:gd name="connsiteY30" fmla="*/ 2110740 h 2631757"/>
              <a:gd name="connsiteX31" fmla="*/ 536258 w 2662237"/>
              <a:gd name="connsiteY31" fmla="*/ 2106930 h 2631757"/>
              <a:gd name="connsiteX32" fmla="*/ 542925 w 2662237"/>
              <a:gd name="connsiteY32" fmla="*/ 2099310 h 2631757"/>
              <a:gd name="connsiteX33" fmla="*/ 547688 w 2662237"/>
              <a:gd name="connsiteY33" fmla="*/ 2092643 h 2631757"/>
              <a:gd name="connsiteX34" fmla="*/ 552450 w 2662237"/>
              <a:gd name="connsiteY34" fmla="*/ 2085975 h 2631757"/>
              <a:gd name="connsiteX35" fmla="*/ 568643 w 2662237"/>
              <a:gd name="connsiteY35" fmla="*/ 2053590 h 2631757"/>
              <a:gd name="connsiteX36" fmla="*/ 587693 w 2662237"/>
              <a:gd name="connsiteY36" fmla="*/ 1977390 h 2631757"/>
              <a:gd name="connsiteX37" fmla="*/ 606743 w 2662237"/>
              <a:gd name="connsiteY37" fmla="*/ 1893570 h 2631757"/>
              <a:gd name="connsiteX38" fmla="*/ 652463 w 2662237"/>
              <a:gd name="connsiteY38" fmla="*/ 1814513 h 2631757"/>
              <a:gd name="connsiteX39" fmla="*/ 654368 w 2662237"/>
              <a:gd name="connsiteY39" fmla="*/ 1812608 h 2631757"/>
              <a:gd name="connsiteX40" fmla="*/ 656273 w 2662237"/>
              <a:gd name="connsiteY40" fmla="*/ 1810703 h 2631757"/>
              <a:gd name="connsiteX41" fmla="*/ 657225 w 2662237"/>
              <a:gd name="connsiteY41" fmla="*/ 1809750 h 2631757"/>
              <a:gd name="connsiteX42" fmla="*/ 661035 w 2662237"/>
              <a:gd name="connsiteY42" fmla="*/ 1805940 h 2631757"/>
              <a:gd name="connsiteX43" fmla="*/ 669608 w 2662237"/>
              <a:gd name="connsiteY43" fmla="*/ 1798320 h 2631757"/>
              <a:gd name="connsiteX44" fmla="*/ 689610 w 2662237"/>
              <a:gd name="connsiteY44" fmla="*/ 1784033 h 2631757"/>
              <a:gd name="connsiteX45" fmla="*/ 710565 w 2662237"/>
              <a:gd name="connsiteY45" fmla="*/ 1772603 h 2631757"/>
              <a:gd name="connsiteX46" fmla="*/ 732473 w 2662237"/>
              <a:gd name="connsiteY46" fmla="*/ 1764030 h 2631757"/>
              <a:gd name="connsiteX47" fmla="*/ 822008 w 2662237"/>
              <a:gd name="connsiteY47" fmla="*/ 1744028 h 2631757"/>
              <a:gd name="connsiteX48" fmla="*/ 843915 w 2662237"/>
              <a:gd name="connsiteY48" fmla="*/ 1740218 h 2631757"/>
              <a:gd name="connsiteX49" fmla="*/ 865823 w 2662237"/>
              <a:gd name="connsiteY49" fmla="*/ 1735455 h 2631757"/>
              <a:gd name="connsiteX50" fmla="*/ 906780 w 2662237"/>
              <a:gd name="connsiteY50" fmla="*/ 1722120 h 2631757"/>
              <a:gd name="connsiteX51" fmla="*/ 925830 w 2662237"/>
              <a:gd name="connsiteY51" fmla="*/ 1713548 h 2631757"/>
              <a:gd name="connsiteX52" fmla="*/ 943928 w 2662237"/>
              <a:gd name="connsiteY52" fmla="*/ 1702118 h 2631757"/>
              <a:gd name="connsiteX53" fmla="*/ 959168 w 2662237"/>
              <a:gd name="connsiteY53" fmla="*/ 1688783 h 2631757"/>
              <a:gd name="connsiteX54" fmla="*/ 974408 w 2662237"/>
              <a:gd name="connsiteY54" fmla="*/ 1671638 h 2631757"/>
              <a:gd name="connsiteX55" fmla="*/ 980123 w 2662237"/>
              <a:gd name="connsiteY55" fmla="*/ 1663065 h 2631757"/>
              <a:gd name="connsiteX56" fmla="*/ 985838 w 2662237"/>
              <a:gd name="connsiteY56" fmla="*/ 1654493 h 2631757"/>
              <a:gd name="connsiteX57" fmla="*/ 995363 w 2662237"/>
              <a:gd name="connsiteY57" fmla="*/ 1634490 h 2631757"/>
              <a:gd name="connsiteX58" fmla="*/ 999173 w 2662237"/>
              <a:gd name="connsiteY58" fmla="*/ 1624013 h 2631757"/>
              <a:gd name="connsiteX59" fmla="*/ 1002983 w 2662237"/>
              <a:gd name="connsiteY59" fmla="*/ 1613535 h 2631757"/>
              <a:gd name="connsiteX60" fmla="*/ 1008698 w 2662237"/>
              <a:gd name="connsiteY60" fmla="*/ 1591628 h 2631757"/>
              <a:gd name="connsiteX61" fmla="*/ 1017270 w 2662237"/>
              <a:gd name="connsiteY61" fmla="*/ 1545908 h 2631757"/>
              <a:gd name="connsiteX62" fmla="*/ 1026795 w 2662237"/>
              <a:gd name="connsiteY62" fmla="*/ 1499235 h 2631757"/>
              <a:gd name="connsiteX63" fmla="*/ 1064895 w 2662237"/>
              <a:gd name="connsiteY63" fmla="*/ 1407795 h 2631757"/>
              <a:gd name="connsiteX64" fmla="*/ 1072515 w 2662237"/>
              <a:gd name="connsiteY64" fmla="*/ 1398270 h 2631757"/>
              <a:gd name="connsiteX65" fmla="*/ 1081088 w 2662237"/>
              <a:gd name="connsiteY65" fmla="*/ 1388745 h 2631757"/>
              <a:gd name="connsiteX66" fmla="*/ 1082040 w 2662237"/>
              <a:gd name="connsiteY66" fmla="*/ 1387793 h 2631757"/>
              <a:gd name="connsiteX67" fmla="*/ 1083945 w 2662237"/>
              <a:gd name="connsiteY67" fmla="*/ 1385888 h 2631757"/>
              <a:gd name="connsiteX68" fmla="*/ 1085850 w 2662237"/>
              <a:gd name="connsiteY68" fmla="*/ 1383983 h 2631757"/>
              <a:gd name="connsiteX69" fmla="*/ 1090613 w 2662237"/>
              <a:gd name="connsiteY69" fmla="*/ 1380173 h 2631757"/>
              <a:gd name="connsiteX70" fmla="*/ 1099185 w 2662237"/>
              <a:gd name="connsiteY70" fmla="*/ 1372553 h 2631757"/>
              <a:gd name="connsiteX71" fmla="*/ 1121093 w 2662237"/>
              <a:gd name="connsiteY71" fmla="*/ 1358265 h 2631757"/>
              <a:gd name="connsiteX72" fmla="*/ 1143953 w 2662237"/>
              <a:gd name="connsiteY72" fmla="*/ 1347788 h 2631757"/>
              <a:gd name="connsiteX73" fmla="*/ 1239203 w 2662237"/>
              <a:gd name="connsiteY73" fmla="*/ 1323975 h 2631757"/>
              <a:gd name="connsiteX74" fmla="*/ 1285875 w 2662237"/>
              <a:gd name="connsiteY74" fmla="*/ 1314450 h 2631757"/>
              <a:gd name="connsiteX75" fmla="*/ 1308735 w 2662237"/>
              <a:gd name="connsiteY75" fmla="*/ 1308735 h 2631757"/>
              <a:gd name="connsiteX76" fmla="*/ 1320165 w 2662237"/>
              <a:gd name="connsiteY76" fmla="*/ 1305878 h 2631757"/>
              <a:gd name="connsiteX77" fmla="*/ 1330643 w 2662237"/>
              <a:gd name="connsiteY77" fmla="*/ 1302068 h 2631757"/>
              <a:gd name="connsiteX78" fmla="*/ 1369695 w 2662237"/>
              <a:gd name="connsiteY78" fmla="*/ 1280160 h 2631757"/>
              <a:gd name="connsiteX79" fmla="*/ 1378268 w 2662237"/>
              <a:gd name="connsiteY79" fmla="*/ 1273493 h 2631757"/>
              <a:gd name="connsiteX80" fmla="*/ 1382078 w 2662237"/>
              <a:gd name="connsiteY80" fmla="*/ 1269683 h 2631757"/>
              <a:gd name="connsiteX81" fmla="*/ 1383983 w 2662237"/>
              <a:gd name="connsiteY81" fmla="*/ 1267778 h 2631757"/>
              <a:gd name="connsiteX82" fmla="*/ 1384935 w 2662237"/>
              <a:gd name="connsiteY82" fmla="*/ 1266825 h 2631757"/>
              <a:gd name="connsiteX83" fmla="*/ 1385888 w 2662237"/>
              <a:gd name="connsiteY83" fmla="*/ 1265873 h 2631757"/>
              <a:gd name="connsiteX84" fmla="*/ 1393508 w 2662237"/>
              <a:gd name="connsiteY84" fmla="*/ 1257300 h 2631757"/>
              <a:gd name="connsiteX85" fmla="*/ 1401128 w 2662237"/>
              <a:gd name="connsiteY85" fmla="*/ 1248728 h 2631757"/>
              <a:gd name="connsiteX86" fmla="*/ 1422083 w 2662237"/>
              <a:gd name="connsiteY86" fmla="*/ 1209675 h 2631757"/>
              <a:gd name="connsiteX87" fmla="*/ 1435418 w 2662237"/>
              <a:gd name="connsiteY87" fmla="*/ 1165860 h 2631757"/>
              <a:gd name="connsiteX88" fmla="*/ 1454468 w 2662237"/>
              <a:gd name="connsiteY88" fmla="*/ 1072515 h 2631757"/>
              <a:gd name="connsiteX89" fmla="*/ 1469708 w 2662237"/>
              <a:gd name="connsiteY89" fmla="*/ 1025843 h 2631757"/>
              <a:gd name="connsiteX90" fmla="*/ 1480185 w 2662237"/>
              <a:gd name="connsiteY90" fmla="*/ 1002983 h 2631757"/>
              <a:gd name="connsiteX91" fmla="*/ 1493520 w 2662237"/>
              <a:gd name="connsiteY91" fmla="*/ 982028 h 2631757"/>
              <a:gd name="connsiteX92" fmla="*/ 1502093 w 2662237"/>
              <a:gd name="connsiteY92" fmla="*/ 972503 h 2631757"/>
              <a:gd name="connsiteX93" fmla="*/ 1505903 w 2662237"/>
              <a:gd name="connsiteY93" fmla="*/ 967740 h 2631757"/>
              <a:gd name="connsiteX94" fmla="*/ 1507808 w 2662237"/>
              <a:gd name="connsiteY94" fmla="*/ 965835 h 2631757"/>
              <a:gd name="connsiteX95" fmla="*/ 1509713 w 2662237"/>
              <a:gd name="connsiteY95" fmla="*/ 963930 h 2631757"/>
              <a:gd name="connsiteX96" fmla="*/ 1510665 w 2662237"/>
              <a:gd name="connsiteY96" fmla="*/ 962978 h 2631757"/>
              <a:gd name="connsiteX97" fmla="*/ 1519238 w 2662237"/>
              <a:gd name="connsiteY97" fmla="*/ 955358 h 2631757"/>
              <a:gd name="connsiteX98" fmla="*/ 1528763 w 2662237"/>
              <a:gd name="connsiteY98" fmla="*/ 947738 h 2631757"/>
              <a:gd name="connsiteX99" fmla="*/ 1550670 w 2662237"/>
              <a:gd name="connsiteY99" fmla="*/ 934403 h 2631757"/>
              <a:gd name="connsiteX100" fmla="*/ 1562100 w 2662237"/>
              <a:gd name="connsiteY100" fmla="*/ 928688 h 2631757"/>
              <a:gd name="connsiteX101" fmla="*/ 1573530 w 2662237"/>
              <a:gd name="connsiteY101" fmla="*/ 923925 h 2631757"/>
              <a:gd name="connsiteX102" fmla="*/ 1665923 w 2662237"/>
              <a:gd name="connsiteY102" fmla="*/ 901065 h 2631757"/>
              <a:gd name="connsiteX103" fmla="*/ 1753553 w 2662237"/>
              <a:gd name="connsiteY103" fmla="*/ 880110 h 2631757"/>
              <a:gd name="connsiteX104" fmla="*/ 1822133 w 2662237"/>
              <a:gd name="connsiteY104" fmla="*/ 830580 h 2631757"/>
              <a:gd name="connsiteX105" fmla="*/ 1857375 w 2662237"/>
              <a:gd name="connsiteY105" fmla="*/ 754380 h 2631757"/>
              <a:gd name="connsiteX106" fmla="*/ 1865948 w 2662237"/>
              <a:gd name="connsiteY106" fmla="*/ 712470 h 2631757"/>
              <a:gd name="connsiteX107" fmla="*/ 1873568 w 2662237"/>
              <a:gd name="connsiteY107" fmla="*/ 669608 h 2631757"/>
              <a:gd name="connsiteX108" fmla="*/ 1900238 w 2662237"/>
              <a:gd name="connsiteY108" fmla="*/ 585788 h 2631757"/>
              <a:gd name="connsiteX109" fmla="*/ 1905000 w 2662237"/>
              <a:gd name="connsiteY109" fmla="*/ 576263 h 2631757"/>
              <a:gd name="connsiteX110" fmla="*/ 1910715 w 2662237"/>
              <a:gd name="connsiteY110" fmla="*/ 566738 h 2631757"/>
              <a:gd name="connsiteX111" fmla="*/ 1917383 w 2662237"/>
              <a:gd name="connsiteY111" fmla="*/ 557213 h 2631757"/>
              <a:gd name="connsiteX112" fmla="*/ 1925003 w 2662237"/>
              <a:gd name="connsiteY112" fmla="*/ 548640 h 2631757"/>
              <a:gd name="connsiteX113" fmla="*/ 1932623 w 2662237"/>
              <a:gd name="connsiteY113" fmla="*/ 540068 h 2631757"/>
              <a:gd name="connsiteX114" fmla="*/ 1941195 w 2662237"/>
              <a:gd name="connsiteY114" fmla="*/ 532448 h 2631757"/>
              <a:gd name="connsiteX115" fmla="*/ 1948815 w 2662237"/>
              <a:gd name="connsiteY115" fmla="*/ 525780 h 2631757"/>
              <a:gd name="connsiteX116" fmla="*/ 1958340 w 2662237"/>
              <a:gd name="connsiteY116" fmla="*/ 519113 h 2631757"/>
              <a:gd name="connsiteX117" fmla="*/ 2036445 w 2662237"/>
              <a:gd name="connsiteY117" fmla="*/ 486728 h 2631757"/>
              <a:gd name="connsiteX118" fmla="*/ 2075498 w 2662237"/>
              <a:gd name="connsiteY118" fmla="*/ 478155 h 2631757"/>
              <a:gd name="connsiteX119" fmla="*/ 2113598 w 2662237"/>
              <a:gd name="connsiteY119" fmla="*/ 470535 h 2631757"/>
              <a:gd name="connsiteX120" fmla="*/ 2185035 w 2662237"/>
              <a:gd name="connsiteY120" fmla="*/ 450533 h 2631757"/>
              <a:gd name="connsiteX121" fmla="*/ 2240280 w 2662237"/>
              <a:gd name="connsiteY121" fmla="*/ 410528 h 2631757"/>
              <a:gd name="connsiteX122" fmla="*/ 2288858 w 2662237"/>
              <a:gd name="connsiteY122" fmla="*/ 290513 h 2631757"/>
              <a:gd name="connsiteX123" fmla="*/ 2319338 w 2662237"/>
              <a:gd name="connsiteY123" fmla="*/ 167640 h 2631757"/>
              <a:gd name="connsiteX124" fmla="*/ 2334578 w 2662237"/>
              <a:gd name="connsiteY124" fmla="*/ 140970 h 2631757"/>
              <a:gd name="connsiteX125" fmla="*/ 2343150 w 2662237"/>
              <a:gd name="connsiteY125" fmla="*/ 128588 h 2631757"/>
              <a:gd name="connsiteX126" fmla="*/ 2352675 w 2662237"/>
              <a:gd name="connsiteY126" fmla="*/ 117158 h 2631757"/>
              <a:gd name="connsiteX127" fmla="*/ 2354580 w 2662237"/>
              <a:gd name="connsiteY127" fmla="*/ 114300 h 2631757"/>
              <a:gd name="connsiteX128" fmla="*/ 2355533 w 2662237"/>
              <a:gd name="connsiteY128" fmla="*/ 113348 h 2631757"/>
              <a:gd name="connsiteX129" fmla="*/ 2356485 w 2662237"/>
              <a:gd name="connsiteY129" fmla="*/ 112395 h 2631757"/>
              <a:gd name="connsiteX130" fmla="*/ 2357438 w 2662237"/>
              <a:gd name="connsiteY130" fmla="*/ 111443 h 2631757"/>
              <a:gd name="connsiteX131" fmla="*/ 2362200 w 2662237"/>
              <a:gd name="connsiteY131" fmla="*/ 106680 h 2631757"/>
              <a:gd name="connsiteX132" fmla="*/ 2372678 w 2662237"/>
              <a:gd name="connsiteY132" fmla="*/ 98108 h 2631757"/>
              <a:gd name="connsiteX133" fmla="*/ 2396490 w 2662237"/>
              <a:gd name="connsiteY133" fmla="*/ 82868 h 2631757"/>
              <a:gd name="connsiteX134" fmla="*/ 2487930 w 2662237"/>
              <a:gd name="connsiteY134" fmla="*/ 53340 h 2631757"/>
              <a:gd name="connsiteX135" fmla="*/ 2560320 w 2662237"/>
              <a:gd name="connsiteY135" fmla="*/ 39053 h 2631757"/>
              <a:gd name="connsiteX136" fmla="*/ 2609850 w 2662237"/>
              <a:gd name="connsiteY136" fmla="*/ 22860 h 2631757"/>
              <a:gd name="connsiteX137" fmla="*/ 2626043 w 2662237"/>
              <a:gd name="connsiteY137" fmla="*/ 14288 h 2631757"/>
              <a:gd name="connsiteX138" fmla="*/ 2637473 w 2662237"/>
              <a:gd name="connsiteY138" fmla="*/ 6668 h 2631757"/>
              <a:gd name="connsiteX139" fmla="*/ 2646045 w 2662237"/>
              <a:gd name="connsiteY139" fmla="*/ 0 h 2631757"/>
              <a:gd name="connsiteX140" fmla="*/ 2662238 w 2662237"/>
              <a:gd name="connsiteY140" fmla="*/ 20003 h 2631757"/>
              <a:gd name="connsiteX141" fmla="*/ 2651760 w 2662237"/>
              <a:gd name="connsiteY141" fmla="*/ 27623 h 2631757"/>
              <a:gd name="connsiteX142" fmla="*/ 2638425 w 2662237"/>
              <a:gd name="connsiteY142" fmla="*/ 36195 h 2631757"/>
              <a:gd name="connsiteX143" fmla="*/ 2619375 w 2662237"/>
              <a:gd name="connsiteY143" fmla="*/ 45720 h 2631757"/>
              <a:gd name="connsiteX144" fmla="*/ 2564130 w 2662237"/>
              <a:gd name="connsiteY144" fmla="*/ 63818 h 2631757"/>
              <a:gd name="connsiteX145" fmla="*/ 2489835 w 2662237"/>
              <a:gd name="connsiteY145" fmla="*/ 77153 h 2631757"/>
              <a:gd name="connsiteX146" fmla="*/ 2405063 w 2662237"/>
              <a:gd name="connsiteY146" fmla="*/ 102870 h 2631757"/>
              <a:gd name="connsiteX147" fmla="*/ 2385060 w 2662237"/>
              <a:gd name="connsiteY147" fmla="*/ 115253 h 2631757"/>
              <a:gd name="connsiteX148" fmla="*/ 2375535 w 2662237"/>
              <a:gd name="connsiteY148" fmla="*/ 123825 h 2631757"/>
              <a:gd name="connsiteX149" fmla="*/ 2370773 w 2662237"/>
              <a:gd name="connsiteY149" fmla="*/ 128588 h 2631757"/>
              <a:gd name="connsiteX150" fmla="*/ 2369820 w 2662237"/>
              <a:gd name="connsiteY150" fmla="*/ 129540 h 2631757"/>
              <a:gd name="connsiteX151" fmla="*/ 2369820 w 2662237"/>
              <a:gd name="connsiteY151" fmla="*/ 129540 h 2631757"/>
              <a:gd name="connsiteX152" fmla="*/ 2368868 w 2662237"/>
              <a:gd name="connsiteY152" fmla="*/ 130493 h 2631757"/>
              <a:gd name="connsiteX153" fmla="*/ 2366963 w 2662237"/>
              <a:gd name="connsiteY153" fmla="*/ 132398 h 2631757"/>
              <a:gd name="connsiteX154" fmla="*/ 2350770 w 2662237"/>
              <a:gd name="connsiteY154" fmla="*/ 152400 h 2631757"/>
              <a:gd name="connsiteX155" fmla="*/ 2337435 w 2662237"/>
              <a:gd name="connsiteY155" fmla="*/ 176213 h 2631757"/>
              <a:gd name="connsiteX156" fmla="*/ 2320290 w 2662237"/>
              <a:gd name="connsiteY156" fmla="*/ 231458 h 2631757"/>
              <a:gd name="connsiteX157" fmla="*/ 2308860 w 2662237"/>
              <a:gd name="connsiteY157" fmla="*/ 294323 h 2631757"/>
              <a:gd name="connsiteX158" fmla="*/ 2291715 w 2662237"/>
              <a:gd name="connsiteY158" fmla="*/ 360998 h 2631757"/>
              <a:gd name="connsiteX159" fmla="*/ 2285048 w 2662237"/>
              <a:gd name="connsiteY159" fmla="*/ 378143 h 2631757"/>
              <a:gd name="connsiteX160" fmla="*/ 2276475 w 2662237"/>
              <a:gd name="connsiteY160" fmla="*/ 394335 h 2631757"/>
              <a:gd name="connsiteX161" fmla="*/ 2254568 w 2662237"/>
              <a:gd name="connsiteY161" fmla="*/ 424815 h 2631757"/>
              <a:gd name="connsiteX162" fmla="*/ 2190750 w 2662237"/>
              <a:gd name="connsiteY162" fmla="*/ 469583 h 2631757"/>
              <a:gd name="connsiteX163" fmla="*/ 2115503 w 2662237"/>
              <a:gd name="connsiteY163" fmla="*/ 490538 h 2631757"/>
              <a:gd name="connsiteX164" fmla="*/ 2038350 w 2662237"/>
              <a:gd name="connsiteY164" fmla="*/ 504825 h 2631757"/>
              <a:gd name="connsiteX165" fmla="*/ 1966913 w 2662237"/>
              <a:gd name="connsiteY165" fmla="*/ 533400 h 2631757"/>
              <a:gd name="connsiteX166" fmla="*/ 1915478 w 2662237"/>
              <a:gd name="connsiteY166" fmla="*/ 592455 h 2631757"/>
              <a:gd name="connsiteX167" fmla="*/ 1891665 w 2662237"/>
              <a:gd name="connsiteY167" fmla="*/ 671513 h 2631757"/>
              <a:gd name="connsiteX168" fmla="*/ 1884045 w 2662237"/>
              <a:gd name="connsiteY168" fmla="*/ 714375 h 2631757"/>
              <a:gd name="connsiteX169" fmla="*/ 1874520 w 2662237"/>
              <a:gd name="connsiteY169" fmla="*/ 758190 h 2631757"/>
              <a:gd name="connsiteX170" fmla="*/ 1834515 w 2662237"/>
              <a:gd name="connsiteY170" fmla="*/ 842963 h 2631757"/>
              <a:gd name="connsiteX171" fmla="*/ 1826895 w 2662237"/>
              <a:gd name="connsiteY171" fmla="*/ 851535 h 2631757"/>
              <a:gd name="connsiteX172" fmla="*/ 1823085 w 2662237"/>
              <a:gd name="connsiteY172" fmla="*/ 855345 h 2631757"/>
              <a:gd name="connsiteX173" fmla="*/ 1821180 w 2662237"/>
              <a:gd name="connsiteY173" fmla="*/ 857250 h 2631757"/>
              <a:gd name="connsiteX174" fmla="*/ 1820228 w 2662237"/>
              <a:gd name="connsiteY174" fmla="*/ 858203 h 2631757"/>
              <a:gd name="connsiteX175" fmla="*/ 1818323 w 2662237"/>
              <a:gd name="connsiteY175" fmla="*/ 860108 h 2631757"/>
              <a:gd name="connsiteX176" fmla="*/ 1799273 w 2662237"/>
              <a:gd name="connsiteY176" fmla="*/ 875348 h 2631757"/>
              <a:gd name="connsiteX177" fmla="*/ 1778318 w 2662237"/>
              <a:gd name="connsiteY177" fmla="*/ 887730 h 2631757"/>
              <a:gd name="connsiteX178" fmla="*/ 1767840 w 2662237"/>
              <a:gd name="connsiteY178" fmla="*/ 896303 h 2631757"/>
              <a:gd name="connsiteX179" fmla="*/ 1756410 w 2662237"/>
              <a:gd name="connsiteY179" fmla="*/ 901065 h 2631757"/>
              <a:gd name="connsiteX180" fmla="*/ 1664970 w 2662237"/>
              <a:gd name="connsiteY180" fmla="*/ 922973 h 2631757"/>
              <a:gd name="connsiteX181" fmla="*/ 1576388 w 2662237"/>
              <a:gd name="connsiteY181" fmla="*/ 943928 h 2631757"/>
              <a:gd name="connsiteX182" fmla="*/ 1565910 w 2662237"/>
              <a:gd name="connsiteY182" fmla="*/ 947738 h 2631757"/>
              <a:gd name="connsiteX183" fmla="*/ 1556385 w 2662237"/>
              <a:gd name="connsiteY183" fmla="*/ 952500 h 2631757"/>
              <a:gd name="connsiteX184" fmla="*/ 1538288 w 2662237"/>
              <a:gd name="connsiteY184" fmla="*/ 963930 h 2631757"/>
              <a:gd name="connsiteX185" fmla="*/ 1529715 w 2662237"/>
              <a:gd name="connsiteY185" fmla="*/ 970598 h 2631757"/>
              <a:gd name="connsiteX186" fmla="*/ 1521143 w 2662237"/>
              <a:gd name="connsiteY186" fmla="*/ 978218 h 2631757"/>
              <a:gd name="connsiteX187" fmla="*/ 1520190 w 2662237"/>
              <a:gd name="connsiteY187" fmla="*/ 979170 h 2631757"/>
              <a:gd name="connsiteX188" fmla="*/ 1519238 w 2662237"/>
              <a:gd name="connsiteY188" fmla="*/ 980123 h 2631757"/>
              <a:gd name="connsiteX189" fmla="*/ 1517333 w 2662237"/>
              <a:gd name="connsiteY189" fmla="*/ 982028 h 2631757"/>
              <a:gd name="connsiteX190" fmla="*/ 1513523 w 2662237"/>
              <a:gd name="connsiteY190" fmla="*/ 985838 h 2631757"/>
              <a:gd name="connsiteX191" fmla="*/ 1505903 w 2662237"/>
              <a:gd name="connsiteY191" fmla="*/ 994410 h 2631757"/>
              <a:gd name="connsiteX192" fmla="*/ 1493520 w 2662237"/>
              <a:gd name="connsiteY192" fmla="*/ 1013460 h 2631757"/>
              <a:gd name="connsiteX193" fmla="*/ 1483995 w 2662237"/>
              <a:gd name="connsiteY193" fmla="*/ 1033463 h 2631757"/>
              <a:gd name="connsiteX194" fmla="*/ 1476375 w 2662237"/>
              <a:gd name="connsiteY194" fmla="*/ 1055370 h 2631757"/>
              <a:gd name="connsiteX195" fmla="*/ 1473518 w 2662237"/>
              <a:gd name="connsiteY195" fmla="*/ 1066800 h 2631757"/>
              <a:gd name="connsiteX196" fmla="*/ 1470660 w 2662237"/>
              <a:gd name="connsiteY196" fmla="*/ 1078230 h 2631757"/>
              <a:gd name="connsiteX197" fmla="*/ 1453515 w 2662237"/>
              <a:gd name="connsiteY197" fmla="*/ 1171575 h 2631757"/>
              <a:gd name="connsiteX198" fmla="*/ 1447800 w 2662237"/>
              <a:gd name="connsiteY198" fmla="*/ 1195388 h 2631757"/>
              <a:gd name="connsiteX199" fmla="*/ 1440180 w 2662237"/>
              <a:gd name="connsiteY199" fmla="*/ 1219200 h 2631757"/>
              <a:gd name="connsiteX200" fmla="*/ 1435418 w 2662237"/>
              <a:gd name="connsiteY200" fmla="*/ 1230630 h 2631757"/>
              <a:gd name="connsiteX201" fmla="*/ 1429703 w 2662237"/>
              <a:gd name="connsiteY201" fmla="*/ 1242060 h 2631757"/>
              <a:gd name="connsiteX202" fmla="*/ 1416368 w 2662237"/>
              <a:gd name="connsiteY202" fmla="*/ 1263968 h 2631757"/>
              <a:gd name="connsiteX203" fmla="*/ 1401128 w 2662237"/>
              <a:gd name="connsiteY203" fmla="*/ 1283018 h 2631757"/>
              <a:gd name="connsiteX204" fmla="*/ 1399223 w 2662237"/>
              <a:gd name="connsiteY204" fmla="*/ 1284923 h 2631757"/>
              <a:gd name="connsiteX205" fmla="*/ 1398270 w 2662237"/>
              <a:gd name="connsiteY205" fmla="*/ 1285875 h 2631757"/>
              <a:gd name="connsiteX206" fmla="*/ 1395413 w 2662237"/>
              <a:gd name="connsiteY206" fmla="*/ 1287780 h 2631757"/>
              <a:gd name="connsiteX207" fmla="*/ 1390650 w 2662237"/>
              <a:gd name="connsiteY207" fmla="*/ 1292543 h 2631757"/>
              <a:gd name="connsiteX208" fmla="*/ 1381125 w 2662237"/>
              <a:gd name="connsiteY208" fmla="*/ 1301115 h 2631757"/>
              <a:gd name="connsiteX209" fmla="*/ 1336358 w 2662237"/>
              <a:gd name="connsiteY209" fmla="*/ 1325880 h 2631757"/>
              <a:gd name="connsiteX210" fmla="*/ 1324928 w 2662237"/>
              <a:gd name="connsiteY210" fmla="*/ 1330643 h 2631757"/>
              <a:gd name="connsiteX211" fmla="*/ 1312545 w 2662237"/>
              <a:gd name="connsiteY211" fmla="*/ 1334453 h 2631757"/>
              <a:gd name="connsiteX212" fmla="*/ 1288733 w 2662237"/>
              <a:gd name="connsiteY212" fmla="*/ 1341120 h 2631757"/>
              <a:gd name="connsiteX213" fmla="*/ 1241108 w 2662237"/>
              <a:gd name="connsiteY213" fmla="*/ 1349693 h 2631757"/>
              <a:gd name="connsiteX214" fmla="*/ 1150620 w 2662237"/>
              <a:gd name="connsiteY214" fmla="*/ 1372553 h 2631757"/>
              <a:gd name="connsiteX215" fmla="*/ 1130618 w 2662237"/>
              <a:gd name="connsiteY215" fmla="*/ 1382078 h 2631757"/>
              <a:gd name="connsiteX216" fmla="*/ 1112520 w 2662237"/>
              <a:gd name="connsiteY216" fmla="*/ 1393508 h 2631757"/>
              <a:gd name="connsiteX217" fmla="*/ 1103948 w 2662237"/>
              <a:gd name="connsiteY217" fmla="*/ 1401128 h 2631757"/>
              <a:gd name="connsiteX218" fmla="*/ 1099185 w 2662237"/>
              <a:gd name="connsiteY218" fmla="*/ 1404938 h 2631757"/>
              <a:gd name="connsiteX219" fmla="*/ 1097280 w 2662237"/>
              <a:gd name="connsiteY219" fmla="*/ 1406843 h 2631757"/>
              <a:gd name="connsiteX220" fmla="*/ 1097280 w 2662237"/>
              <a:gd name="connsiteY220" fmla="*/ 1407795 h 2631757"/>
              <a:gd name="connsiteX221" fmla="*/ 1096328 w 2662237"/>
              <a:gd name="connsiteY221" fmla="*/ 1408748 h 2631757"/>
              <a:gd name="connsiteX222" fmla="*/ 1088708 w 2662237"/>
              <a:gd name="connsiteY222" fmla="*/ 1417320 h 2631757"/>
              <a:gd name="connsiteX223" fmla="*/ 1082040 w 2662237"/>
              <a:gd name="connsiteY223" fmla="*/ 1425893 h 2631757"/>
              <a:gd name="connsiteX224" fmla="*/ 1048703 w 2662237"/>
              <a:gd name="connsiteY224" fmla="*/ 1508760 h 2631757"/>
              <a:gd name="connsiteX225" fmla="*/ 1040130 w 2662237"/>
              <a:gd name="connsiteY225" fmla="*/ 1554480 h 2631757"/>
              <a:gd name="connsiteX226" fmla="*/ 1031558 w 2662237"/>
              <a:gd name="connsiteY226" fmla="*/ 1601153 h 2631757"/>
              <a:gd name="connsiteX227" fmla="*/ 1025843 w 2662237"/>
              <a:gd name="connsiteY227" fmla="*/ 1624965 h 2631757"/>
              <a:gd name="connsiteX228" fmla="*/ 1022033 w 2662237"/>
              <a:gd name="connsiteY228" fmla="*/ 1636395 h 2631757"/>
              <a:gd name="connsiteX229" fmla="*/ 1017270 w 2662237"/>
              <a:gd name="connsiteY229" fmla="*/ 1647825 h 2631757"/>
              <a:gd name="connsiteX230" fmla="*/ 993458 w 2662237"/>
              <a:gd name="connsiteY230" fmla="*/ 1691640 h 2631757"/>
              <a:gd name="connsiteX231" fmla="*/ 978218 w 2662237"/>
              <a:gd name="connsiteY231" fmla="*/ 1709738 h 2631757"/>
              <a:gd name="connsiteX232" fmla="*/ 976313 w 2662237"/>
              <a:gd name="connsiteY232" fmla="*/ 1711643 h 2631757"/>
              <a:gd name="connsiteX233" fmla="*/ 975360 w 2662237"/>
              <a:gd name="connsiteY233" fmla="*/ 1712595 h 2631757"/>
              <a:gd name="connsiteX234" fmla="*/ 973455 w 2662237"/>
              <a:gd name="connsiteY234" fmla="*/ 1714500 h 2631757"/>
              <a:gd name="connsiteX235" fmla="*/ 968693 w 2662237"/>
              <a:gd name="connsiteY235" fmla="*/ 1718310 h 2631757"/>
              <a:gd name="connsiteX236" fmla="*/ 959168 w 2662237"/>
              <a:gd name="connsiteY236" fmla="*/ 1726883 h 2631757"/>
              <a:gd name="connsiteX237" fmla="*/ 938213 w 2662237"/>
              <a:gd name="connsiteY237" fmla="*/ 1740218 h 2631757"/>
              <a:gd name="connsiteX238" fmla="*/ 916305 w 2662237"/>
              <a:gd name="connsiteY238" fmla="*/ 1750695 h 2631757"/>
              <a:gd name="connsiteX239" fmla="*/ 893445 w 2662237"/>
              <a:gd name="connsiteY239" fmla="*/ 1759268 h 2631757"/>
              <a:gd name="connsiteX240" fmla="*/ 882015 w 2662237"/>
              <a:gd name="connsiteY240" fmla="*/ 1763078 h 2631757"/>
              <a:gd name="connsiteX241" fmla="*/ 870585 w 2662237"/>
              <a:gd name="connsiteY241" fmla="*/ 1765935 h 2631757"/>
              <a:gd name="connsiteX242" fmla="*/ 825818 w 2662237"/>
              <a:gd name="connsiteY242" fmla="*/ 1775460 h 2631757"/>
              <a:gd name="connsiteX243" fmla="*/ 741045 w 2662237"/>
              <a:gd name="connsiteY243" fmla="*/ 1794510 h 2631757"/>
              <a:gd name="connsiteX244" fmla="*/ 721995 w 2662237"/>
              <a:gd name="connsiteY244" fmla="*/ 1802130 h 2631757"/>
              <a:gd name="connsiteX245" fmla="*/ 703898 w 2662237"/>
              <a:gd name="connsiteY245" fmla="*/ 1811655 h 2631757"/>
              <a:gd name="connsiteX246" fmla="*/ 696278 w 2662237"/>
              <a:gd name="connsiteY246" fmla="*/ 1817370 h 2631757"/>
              <a:gd name="connsiteX247" fmla="*/ 688658 w 2662237"/>
              <a:gd name="connsiteY247" fmla="*/ 1823085 h 2631757"/>
              <a:gd name="connsiteX248" fmla="*/ 680085 w 2662237"/>
              <a:gd name="connsiteY248" fmla="*/ 1830705 h 2631757"/>
              <a:gd name="connsiteX249" fmla="*/ 676275 w 2662237"/>
              <a:gd name="connsiteY249" fmla="*/ 1834515 h 2631757"/>
              <a:gd name="connsiteX250" fmla="*/ 675323 w 2662237"/>
              <a:gd name="connsiteY250" fmla="*/ 1835468 h 2631757"/>
              <a:gd name="connsiteX251" fmla="*/ 675323 w 2662237"/>
              <a:gd name="connsiteY251" fmla="*/ 1835468 h 2631757"/>
              <a:gd name="connsiteX252" fmla="*/ 673418 w 2662237"/>
              <a:gd name="connsiteY252" fmla="*/ 1837373 h 2631757"/>
              <a:gd name="connsiteX253" fmla="*/ 635318 w 2662237"/>
              <a:gd name="connsiteY253" fmla="*/ 1905953 h 2631757"/>
              <a:gd name="connsiteX254" fmla="*/ 619125 w 2662237"/>
              <a:gd name="connsiteY254" fmla="*/ 1985963 h 2631757"/>
              <a:gd name="connsiteX255" fmla="*/ 600075 w 2662237"/>
              <a:gd name="connsiteY255" fmla="*/ 2067878 h 2631757"/>
              <a:gd name="connsiteX256" fmla="*/ 581978 w 2662237"/>
              <a:gd name="connsiteY256" fmla="*/ 2106930 h 2631757"/>
              <a:gd name="connsiteX257" fmla="*/ 569595 w 2662237"/>
              <a:gd name="connsiteY257" fmla="*/ 2125028 h 2631757"/>
              <a:gd name="connsiteX258" fmla="*/ 562928 w 2662237"/>
              <a:gd name="connsiteY258" fmla="*/ 2132648 h 2631757"/>
              <a:gd name="connsiteX259" fmla="*/ 560070 w 2662237"/>
              <a:gd name="connsiteY259" fmla="*/ 2136458 h 2631757"/>
              <a:gd name="connsiteX260" fmla="*/ 558165 w 2662237"/>
              <a:gd name="connsiteY260" fmla="*/ 2138363 h 2631757"/>
              <a:gd name="connsiteX261" fmla="*/ 557213 w 2662237"/>
              <a:gd name="connsiteY261" fmla="*/ 2139315 h 2631757"/>
              <a:gd name="connsiteX262" fmla="*/ 555308 w 2662237"/>
              <a:gd name="connsiteY262" fmla="*/ 2141220 h 2631757"/>
              <a:gd name="connsiteX263" fmla="*/ 484823 w 2662237"/>
              <a:gd name="connsiteY263" fmla="*/ 2185035 h 2631757"/>
              <a:gd name="connsiteX264" fmla="*/ 410528 w 2662237"/>
              <a:gd name="connsiteY264" fmla="*/ 2204085 h 2631757"/>
              <a:gd name="connsiteX265" fmla="*/ 284798 w 2662237"/>
              <a:gd name="connsiteY265" fmla="*/ 2239328 h 2631757"/>
              <a:gd name="connsiteX266" fmla="*/ 261938 w 2662237"/>
              <a:gd name="connsiteY266" fmla="*/ 2256473 h 2631757"/>
              <a:gd name="connsiteX267" fmla="*/ 256223 w 2662237"/>
              <a:gd name="connsiteY267" fmla="*/ 2262188 h 2631757"/>
              <a:gd name="connsiteX268" fmla="*/ 254318 w 2662237"/>
              <a:gd name="connsiteY268" fmla="*/ 2263140 h 2631757"/>
              <a:gd name="connsiteX269" fmla="*/ 253365 w 2662237"/>
              <a:gd name="connsiteY269" fmla="*/ 2264093 h 2631757"/>
              <a:gd name="connsiteX270" fmla="*/ 253365 w 2662237"/>
              <a:gd name="connsiteY270" fmla="*/ 2264093 h 2631757"/>
              <a:gd name="connsiteX271" fmla="*/ 251460 w 2662237"/>
              <a:gd name="connsiteY271" fmla="*/ 2266950 h 2631757"/>
              <a:gd name="connsiteX272" fmla="*/ 242888 w 2662237"/>
              <a:gd name="connsiteY272" fmla="*/ 2277428 h 2631757"/>
              <a:gd name="connsiteX273" fmla="*/ 218123 w 2662237"/>
              <a:gd name="connsiteY273" fmla="*/ 2326005 h 2631757"/>
              <a:gd name="connsiteX274" fmla="*/ 196215 w 2662237"/>
              <a:gd name="connsiteY274" fmla="*/ 2429828 h 2631757"/>
              <a:gd name="connsiteX275" fmla="*/ 167640 w 2662237"/>
              <a:gd name="connsiteY275" fmla="*/ 2524125 h 2631757"/>
              <a:gd name="connsiteX276" fmla="*/ 155258 w 2662237"/>
              <a:gd name="connsiteY276" fmla="*/ 2545080 h 2631757"/>
              <a:gd name="connsiteX277" fmla="*/ 148590 w 2662237"/>
              <a:gd name="connsiteY277" fmla="*/ 2554605 h 2631757"/>
              <a:gd name="connsiteX278" fmla="*/ 141923 w 2662237"/>
              <a:gd name="connsiteY278" fmla="*/ 2562225 h 2631757"/>
              <a:gd name="connsiteX279" fmla="*/ 136208 w 2662237"/>
              <a:gd name="connsiteY279" fmla="*/ 2568893 h 2631757"/>
              <a:gd name="connsiteX280" fmla="*/ 135255 w 2662237"/>
              <a:gd name="connsiteY280" fmla="*/ 2570798 h 2631757"/>
              <a:gd name="connsiteX281" fmla="*/ 135255 w 2662237"/>
              <a:gd name="connsiteY281" fmla="*/ 2570798 h 2631757"/>
              <a:gd name="connsiteX282" fmla="*/ 134303 w 2662237"/>
              <a:gd name="connsiteY282" fmla="*/ 2571750 h 2631757"/>
              <a:gd name="connsiteX283" fmla="*/ 132398 w 2662237"/>
              <a:gd name="connsiteY283" fmla="*/ 2573655 h 2631757"/>
              <a:gd name="connsiteX284" fmla="*/ 128588 w 2662237"/>
              <a:gd name="connsiteY284" fmla="*/ 2577465 h 2631757"/>
              <a:gd name="connsiteX285" fmla="*/ 120968 w 2662237"/>
              <a:gd name="connsiteY285" fmla="*/ 2584133 h 2631757"/>
              <a:gd name="connsiteX286" fmla="*/ 113348 w 2662237"/>
              <a:gd name="connsiteY286" fmla="*/ 2589848 h 2631757"/>
              <a:gd name="connsiteX287" fmla="*/ 59055 w 2662237"/>
              <a:gd name="connsiteY287" fmla="*/ 2618423 h 2631757"/>
              <a:gd name="connsiteX288" fmla="*/ 23813 w 2662237"/>
              <a:gd name="connsiteY288" fmla="*/ 2628900 h 2631757"/>
              <a:gd name="connsiteX289" fmla="*/ 12383 w 2662237"/>
              <a:gd name="connsiteY289" fmla="*/ 2631758 h 2631757"/>
              <a:gd name="connsiteX290" fmla="*/ 0 w 2662237"/>
              <a:gd name="connsiteY290" fmla="*/ 2580323 h 263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2662237" h="2631757">
                <a:moveTo>
                  <a:pt x="0" y="2580323"/>
                </a:moveTo>
                <a:cubicBezTo>
                  <a:pt x="0" y="2580323"/>
                  <a:pt x="3810" y="2579370"/>
                  <a:pt x="11430" y="2577465"/>
                </a:cubicBezTo>
                <a:cubicBezTo>
                  <a:pt x="19050" y="2575560"/>
                  <a:pt x="28575" y="2573655"/>
                  <a:pt x="41910" y="2568893"/>
                </a:cubicBezTo>
                <a:cubicBezTo>
                  <a:pt x="54293" y="2564130"/>
                  <a:pt x="70485" y="2558415"/>
                  <a:pt x="85725" y="2546985"/>
                </a:cubicBezTo>
                <a:cubicBezTo>
                  <a:pt x="87630" y="2546033"/>
                  <a:pt x="89535" y="2544128"/>
                  <a:pt x="91440" y="2543175"/>
                </a:cubicBezTo>
                <a:cubicBezTo>
                  <a:pt x="93345" y="2541270"/>
                  <a:pt x="95250" y="2540318"/>
                  <a:pt x="97155" y="2538413"/>
                </a:cubicBezTo>
                <a:lnTo>
                  <a:pt x="100013" y="2535555"/>
                </a:lnTo>
                <a:lnTo>
                  <a:pt x="101918" y="2534603"/>
                </a:lnTo>
                <a:lnTo>
                  <a:pt x="102870" y="2533650"/>
                </a:lnTo>
                <a:lnTo>
                  <a:pt x="102870" y="2533650"/>
                </a:lnTo>
                <a:cubicBezTo>
                  <a:pt x="102870" y="2533650"/>
                  <a:pt x="100965" y="2535555"/>
                  <a:pt x="101918" y="2534603"/>
                </a:cubicBezTo>
                <a:cubicBezTo>
                  <a:pt x="103823" y="2532698"/>
                  <a:pt x="105728" y="2529840"/>
                  <a:pt x="107633" y="2527935"/>
                </a:cubicBezTo>
                <a:cubicBezTo>
                  <a:pt x="109538" y="2526030"/>
                  <a:pt x="111443" y="2523173"/>
                  <a:pt x="114300" y="2521268"/>
                </a:cubicBezTo>
                <a:cubicBezTo>
                  <a:pt x="117158" y="2518410"/>
                  <a:pt x="117158" y="2516505"/>
                  <a:pt x="119063" y="2514600"/>
                </a:cubicBezTo>
                <a:cubicBezTo>
                  <a:pt x="121920" y="2509838"/>
                  <a:pt x="125730" y="2506028"/>
                  <a:pt x="127635" y="2500313"/>
                </a:cubicBezTo>
                <a:cubicBezTo>
                  <a:pt x="140018" y="2478405"/>
                  <a:pt x="147638" y="2450783"/>
                  <a:pt x="154305" y="2418398"/>
                </a:cubicBezTo>
                <a:cubicBezTo>
                  <a:pt x="160973" y="2386013"/>
                  <a:pt x="165735" y="2348865"/>
                  <a:pt x="180023" y="2308860"/>
                </a:cubicBezTo>
                <a:cubicBezTo>
                  <a:pt x="186690" y="2288858"/>
                  <a:pt x="197168" y="2268855"/>
                  <a:pt x="211455" y="2250758"/>
                </a:cubicBezTo>
                <a:cubicBezTo>
                  <a:pt x="215265" y="2245995"/>
                  <a:pt x="219075" y="2242185"/>
                  <a:pt x="222885" y="2237423"/>
                </a:cubicBezTo>
                <a:lnTo>
                  <a:pt x="225743" y="2234565"/>
                </a:lnTo>
                <a:cubicBezTo>
                  <a:pt x="226695" y="2233613"/>
                  <a:pt x="225743" y="2234565"/>
                  <a:pt x="227648" y="2232660"/>
                </a:cubicBezTo>
                <a:lnTo>
                  <a:pt x="228600" y="2231708"/>
                </a:lnTo>
                <a:lnTo>
                  <a:pt x="230505" y="2230755"/>
                </a:lnTo>
                <a:lnTo>
                  <a:pt x="236220" y="2225993"/>
                </a:lnTo>
                <a:cubicBezTo>
                  <a:pt x="242888" y="2219325"/>
                  <a:pt x="255270" y="2211705"/>
                  <a:pt x="265748" y="2205038"/>
                </a:cubicBezTo>
                <a:cubicBezTo>
                  <a:pt x="308610" y="2181225"/>
                  <a:pt x="357188" y="2174558"/>
                  <a:pt x="403860" y="2165985"/>
                </a:cubicBezTo>
                <a:cubicBezTo>
                  <a:pt x="426720" y="2162175"/>
                  <a:pt x="450533" y="2157413"/>
                  <a:pt x="472440" y="2148840"/>
                </a:cubicBezTo>
                <a:cubicBezTo>
                  <a:pt x="494348" y="2141220"/>
                  <a:pt x="514350" y="2129790"/>
                  <a:pt x="530543" y="2113598"/>
                </a:cubicBezTo>
                <a:cubicBezTo>
                  <a:pt x="530543" y="2113598"/>
                  <a:pt x="531495" y="2112645"/>
                  <a:pt x="530543" y="2113598"/>
                </a:cubicBezTo>
                <a:lnTo>
                  <a:pt x="531495" y="2112645"/>
                </a:lnTo>
                <a:lnTo>
                  <a:pt x="533400" y="2110740"/>
                </a:lnTo>
                <a:lnTo>
                  <a:pt x="536258" y="2106930"/>
                </a:lnTo>
                <a:lnTo>
                  <a:pt x="542925" y="2099310"/>
                </a:lnTo>
                <a:cubicBezTo>
                  <a:pt x="545783" y="2096453"/>
                  <a:pt x="546735" y="2094548"/>
                  <a:pt x="547688" y="2092643"/>
                </a:cubicBezTo>
                <a:lnTo>
                  <a:pt x="552450" y="2085975"/>
                </a:lnTo>
                <a:cubicBezTo>
                  <a:pt x="558165" y="2076450"/>
                  <a:pt x="563880" y="2065020"/>
                  <a:pt x="568643" y="2053590"/>
                </a:cubicBezTo>
                <a:cubicBezTo>
                  <a:pt x="577215" y="2030730"/>
                  <a:pt x="582930" y="2004060"/>
                  <a:pt x="587693" y="1977390"/>
                </a:cubicBezTo>
                <a:cubicBezTo>
                  <a:pt x="592455" y="1950720"/>
                  <a:pt x="598170" y="1922145"/>
                  <a:pt x="606743" y="1893570"/>
                </a:cubicBezTo>
                <a:cubicBezTo>
                  <a:pt x="615315" y="1864995"/>
                  <a:pt x="630555" y="1837373"/>
                  <a:pt x="652463" y="1814513"/>
                </a:cubicBezTo>
                <a:lnTo>
                  <a:pt x="654368" y="1812608"/>
                </a:lnTo>
                <a:cubicBezTo>
                  <a:pt x="654368" y="1812608"/>
                  <a:pt x="656273" y="1810703"/>
                  <a:pt x="656273" y="1810703"/>
                </a:cubicBezTo>
                <a:lnTo>
                  <a:pt x="657225" y="1809750"/>
                </a:lnTo>
                <a:lnTo>
                  <a:pt x="661035" y="1805940"/>
                </a:lnTo>
                <a:lnTo>
                  <a:pt x="669608" y="1798320"/>
                </a:lnTo>
                <a:cubicBezTo>
                  <a:pt x="675323" y="1793558"/>
                  <a:pt x="682943" y="1788795"/>
                  <a:pt x="689610" y="1784033"/>
                </a:cubicBezTo>
                <a:cubicBezTo>
                  <a:pt x="696278" y="1780223"/>
                  <a:pt x="703898" y="1776413"/>
                  <a:pt x="710565" y="1772603"/>
                </a:cubicBezTo>
                <a:cubicBezTo>
                  <a:pt x="718185" y="1769745"/>
                  <a:pt x="724853" y="1766888"/>
                  <a:pt x="732473" y="1764030"/>
                </a:cubicBezTo>
                <a:cubicBezTo>
                  <a:pt x="762000" y="1753553"/>
                  <a:pt x="792480" y="1749743"/>
                  <a:pt x="822008" y="1744028"/>
                </a:cubicBezTo>
                <a:lnTo>
                  <a:pt x="843915" y="1740218"/>
                </a:lnTo>
                <a:cubicBezTo>
                  <a:pt x="851535" y="1739265"/>
                  <a:pt x="858203" y="1737360"/>
                  <a:pt x="865823" y="1735455"/>
                </a:cubicBezTo>
                <a:cubicBezTo>
                  <a:pt x="880110" y="1731645"/>
                  <a:pt x="894398" y="1727835"/>
                  <a:pt x="906780" y="1722120"/>
                </a:cubicBezTo>
                <a:cubicBezTo>
                  <a:pt x="913448" y="1720215"/>
                  <a:pt x="919163" y="1716405"/>
                  <a:pt x="925830" y="1713548"/>
                </a:cubicBezTo>
                <a:cubicBezTo>
                  <a:pt x="932498" y="1710690"/>
                  <a:pt x="937260" y="1705928"/>
                  <a:pt x="943928" y="1702118"/>
                </a:cubicBezTo>
                <a:lnTo>
                  <a:pt x="959168" y="1688783"/>
                </a:lnTo>
                <a:cubicBezTo>
                  <a:pt x="963930" y="1683068"/>
                  <a:pt x="969645" y="1677353"/>
                  <a:pt x="974408" y="1671638"/>
                </a:cubicBezTo>
                <a:lnTo>
                  <a:pt x="980123" y="1663065"/>
                </a:lnTo>
                <a:cubicBezTo>
                  <a:pt x="982028" y="1660208"/>
                  <a:pt x="983933" y="1657350"/>
                  <a:pt x="985838" y="1654493"/>
                </a:cubicBezTo>
                <a:cubicBezTo>
                  <a:pt x="988695" y="1647825"/>
                  <a:pt x="992505" y="1642110"/>
                  <a:pt x="995363" y="1634490"/>
                </a:cubicBezTo>
                <a:lnTo>
                  <a:pt x="999173" y="1624013"/>
                </a:lnTo>
                <a:lnTo>
                  <a:pt x="1002983" y="1613535"/>
                </a:lnTo>
                <a:cubicBezTo>
                  <a:pt x="1005840" y="1606868"/>
                  <a:pt x="1006793" y="1599248"/>
                  <a:pt x="1008698" y="1591628"/>
                </a:cubicBezTo>
                <a:cubicBezTo>
                  <a:pt x="1012508" y="1577340"/>
                  <a:pt x="1015365" y="1561148"/>
                  <a:pt x="1017270" y="1545908"/>
                </a:cubicBezTo>
                <a:cubicBezTo>
                  <a:pt x="1020128" y="1530668"/>
                  <a:pt x="1022985" y="1514475"/>
                  <a:pt x="1026795" y="1499235"/>
                </a:cubicBezTo>
                <a:cubicBezTo>
                  <a:pt x="1033463" y="1467803"/>
                  <a:pt x="1044893" y="1435418"/>
                  <a:pt x="1064895" y="1407795"/>
                </a:cubicBezTo>
                <a:cubicBezTo>
                  <a:pt x="1066800" y="1403985"/>
                  <a:pt x="1069658" y="1401128"/>
                  <a:pt x="1072515" y="1398270"/>
                </a:cubicBezTo>
                <a:lnTo>
                  <a:pt x="1081088" y="1388745"/>
                </a:lnTo>
                <a:lnTo>
                  <a:pt x="1082040" y="1387793"/>
                </a:lnTo>
                <a:cubicBezTo>
                  <a:pt x="1082040" y="1387793"/>
                  <a:pt x="1082993" y="1386840"/>
                  <a:pt x="1083945" y="1385888"/>
                </a:cubicBezTo>
                <a:lnTo>
                  <a:pt x="1085850" y="1383983"/>
                </a:lnTo>
                <a:lnTo>
                  <a:pt x="1090613" y="1380173"/>
                </a:lnTo>
                <a:lnTo>
                  <a:pt x="1099185" y="1372553"/>
                </a:lnTo>
                <a:cubicBezTo>
                  <a:pt x="1106805" y="1367790"/>
                  <a:pt x="1113473" y="1362075"/>
                  <a:pt x="1121093" y="1358265"/>
                </a:cubicBezTo>
                <a:cubicBezTo>
                  <a:pt x="1128713" y="1354455"/>
                  <a:pt x="1136333" y="1349693"/>
                  <a:pt x="1143953" y="1347788"/>
                </a:cubicBezTo>
                <a:cubicBezTo>
                  <a:pt x="1175385" y="1335405"/>
                  <a:pt x="1207770" y="1329690"/>
                  <a:pt x="1239203" y="1323975"/>
                </a:cubicBezTo>
                <a:cubicBezTo>
                  <a:pt x="1255395" y="1321118"/>
                  <a:pt x="1270635" y="1318260"/>
                  <a:pt x="1285875" y="1314450"/>
                </a:cubicBezTo>
                <a:cubicBezTo>
                  <a:pt x="1293495" y="1312545"/>
                  <a:pt x="1301115" y="1310640"/>
                  <a:pt x="1308735" y="1308735"/>
                </a:cubicBezTo>
                <a:lnTo>
                  <a:pt x="1320165" y="1305878"/>
                </a:lnTo>
                <a:lnTo>
                  <a:pt x="1330643" y="1302068"/>
                </a:lnTo>
                <a:cubicBezTo>
                  <a:pt x="1344930" y="1296353"/>
                  <a:pt x="1358265" y="1288733"/>
                  <a:pt x="1369695" y="1280160"/>
                </a:cubicBezTo>
                <a:cubicBezTo>
                  <a:pt x="1372553" y="1278255"/>
                  <a:pt x="1375410" y="1275398"/>
                  <a:pt x="1378268" y="1273493"/>
                </a:cubicBezTo>
                <a:lnTo>
                  <a:pt x="1382078" y="1269683"/>
                </a:lnTo>
                <a:lnTo>
                  <a:pt x="1383983" y="1267778"/>
                </a:lnTo>
                <a:lnTo>
                  <a:pt x="1384935" y="1266825"/>
                </a:lnTo>
                <a:cubicBezTo>
                  <a:pt x="1384935" y="1266825"/>
                  <a:pt x="1384935" y="1266825"/>
                  <a:pt x="1385888" y="1265873"/>
                </a:cubicBezTo>
                <a:lnTo>
                  <a:pt x="1393508" y="1257300"/>
                </a:lnTo>
                <a:cubicBezTo>
                  <a:pt x="1396365" y="1254443"/>
                  <a:pt x="1399223" y="1251585"/>
                  <a:pt x="1401128" y="1248728"/>
                </a:cubicBezTo>
                <a:cubicBezTo>
                  <a:pt x="1408748" y="1237298"/>
                  <a:pt x="1416368" y="1223963"/>
                  <a:pt x="1422083" y="1209675"/>
                </a:cubicBezTo>
                <a:cubicBezTo>
                  <a:pt x="1427798" y="1195388"/>
                  <a:pt x="1431608" y="1180148"/>
                  <a:pt x="1435418" y="1165860"/>
                </a:cubicBezTo>
                <a:cubicBezTo>
                  <a:pt x="1442085" y="1135380"/>
                  <a:pt x="1446848" y="1103948"/>
                  <a:pt x="1454468" y="1072515"/>
                </a:cubicBezTo>
                <a:cubicBezTo>
                  <a:pt x="1458278" y="1056323"/>
                  <a:pt x="1463040" y="1041083"/>
                  <a:pt x="1469708" y="1025843"/>
                </a:cubicBezTo>
                <a:cubicBezTo>
                  <a:pt x="1472565" y="1018223"/>
                  <a:pt x="1477328" y="1010603"/>
                  <a:pt x="1480185" y="1002983"/>
                </a:cubicBezTo>
                <a:cubicBezTo>
                  <a:pt x="1483995" y="995363"/>
                  <a:pt x="1488758" y="988695"/>
                  <a:pt x="1493520" y="982028"/>
                </a:cubicBezTo>
                <a:lnTo>
                  <a:pt x="1502093" y="972503"/>
                </a:lnTo>
                <a:lnTo>
                  <a:pt x="1505903" y="967740"/>
                </a:lnTo>
                <a:lnTo>
                  <a:pt x="1507808" y="965835"/>
                </a:lnTo>
                <a:cubicBezTo>
                  <a:pt x="1508760" y="964883"/>
                  <a:pt x="1508760" y="964883"/>
                  <a:pt x="1509713" y="963930"/>
                </a:cubicBezTo>
                <a:lnTo>
                  <a:pt x="1510665" y="962978"/>
                </a:lnTo>
                <a:lnTo>
                  <a:pt x="1519238" y="955358"/>
                </a:lnTo>
                <a:cubicBezTo>
                  <a:pt x="1522095" y="952500"/>
                  <a:pt x="1524953" y="950595"/>
                  <a:pt x="1528763" y="947738"/>
                </a:cubicBezTo>
                <a:cubicBezTo>
                  <a:pt x="1535430" y="942975"/>
                  <a:pt x="1543050" y="938213"/>
                  <a:pt x="1550670" y="934403"/>
                </a:cubicBezTo>
                <a:lnTo>
                  <a:pt x="1562100" y="928688"/>
                </a:lnTo>
                <a:cubicBezTo>
                  <a:pt x="1565910" y="926783"/>
                  <a:pt x="1569720" y="925830"/>
                  <a:pt x="1573530" y="923925"/>
                </a:cubicBezTo>
                <a:cubicBezTo>
                  <a:pt x="1604010" y="912495"/>
                  <a:pt x="1635443" y="906780"/>
                  <a:pt x="1665923" y="901065"/>
                </a:cubicBezTo>
                <a:cubicBezTo>
                  <a:pt x="1696403" y="895350"/>
                  <a:pt x="1725930" y="890588"/>
                  <a:pt x="1753553" y="880110"/>
                </a:cubicBezTo>
                <a:cubicBezTo>
                  <a:pt x="1781175" y="869633"/>
                  <a:pt x="1804035" y="853440"/>
                  <a:pt x="1822133" y="830580"/>
                </a:cubicBezTo>
                <a:cubicBezTo>
                  <a:pt x="1839278" y="809625"/>
                  <a:pt x="1850708" y="782955"/>
                  <a:pt x="1857375" y="754380"/>
                </a:cubicBezTo>
                <a:cubicBezTo>
                  <a:pt x="1861185" y="740093"/>
                  <a:pt x="1864043" y="726758"/>
                  <a:pt x="1865948" y="712470"/>
                </a:cubicBezTo>
                <a:cubicBezTo>
                  <a:pt x="1868805" y="698183"/>
                  <a:pt x="1871663" y="683895"/>
                  <a:pt x="1873568" y="669608"/>
                </a:cubicBezTo>
                <a:cubicBezTo>
                  <a:pt x="1879283" y="641033"/>
                  <a:pt x="1885950" y="611505"/>
                  <a:pt x="1900238" y="585788"/>
                </a:cubicBezTo>
                <a:lnTo>
                  <a:pt x="1905000" y="576263"/>
                </a:lnTo>
                <a:lnTo>
                  <a:pt x="1910715" y="566738"/>
                </a:lnTo>
                <a:lnTo>
                  <a:pt x="1917383" y="557213"/>
                </a:lnTo>
                <a:lnTo>
                  <a:pt x="1925003" y="548640"/>
                </a:lnTo>
                <a:lnTo>
                  <a:pt x="1932623" y="540068"/>
                </a:lnTo>
                <a:lnTo>
                  <a:pt x="1941195" y="532448"/>
                </a:lnTo>
                <a:lnTo>
                  <a:pt x="1948815" y="525780"/>
                </a:lnTo>
                <a:cubicBezTo>
                  <a:pt x="1951673" y="523875"/>
                  <a:pt x="1954530" y="521970"/>
                  <a:pt x="1958340" y="519113"/>
                </a:cubicBezTo>
                <a:cubicBezTo>
                  <a:pt x="1983105" y="501968"/>
                  <a:pt x="2009775" y="493395"/>
                  <a:pt x="2036445" y="486728"/>
                </a:cubicBezTo>
                <a:cubicBezTo>
                  <a:pt x="2049780" y="482918"/>
                  <a:pt x="2063115" y="481013"/>
                  <a:pt x="2075498" y="478155"/>
                </a:cubicBezTo>
                <a:cubicBezTo>
                  <a:pt x="2088833" y="475298"/>
                  <a:pt x="2101215" y="473393"/>
                  <a:pt x="2113598" y="470535"/>
                </a:cubicBezTo>
                <a:cubicBezTo>
                  <a:pt x="2138363" y="465773"/>
                  <a:pt x="2163128" y="460058"/>
                  <a:pt x="2185035" y="450533"/>
                </a:cubicBezTo>
                <a:cubicBezTo>
                  <a:pt x="2206943" y="441008"/>
                  <a:pt x="2225993" y="426720"/>
                  <a:pt x="2240280" y="410528"/>
                </a:cubicBezTo>
                <a:cubicBezTo>
                  <a:pt x="2270760" y="377190"/>
                  <a:pt x="2281238" y="332423"/>
                  <a:pt x="2288858" y="290513"/>
                </a:cubicBezTo>
                <a:cubicBezTo>
                  <a:pt x="2296478" y="247650"/>
                  <a:pt x="2303145" y="205740"/>
                  <a:pt x="2319338" y="167640"/>
                </a:cubicBezTo>
                <a:cubicBezTo>
                  <a:pt x="2324100" y="158115"/>
                  <a:pt x="2327910" y="149543"/>
                  <a:pt x="2334578" y="140970"/>
                </a:cubicBezTo>
                <a:cubicBezTo>
                  <a:pt x="2337435" y="137160"/>
                  <a:pt x="2339340" y="132398"/>
                  <a:pt x="2343150" y="128588"/>
                </a:cubicBezTo>
                <a:cubicBezTo>
                  <a:pt x="2346008" y="124778"/>
                  <a:pt x="2349818" y="120968"/>
                  <a:pt x="2352675" y="117158"/>
                </a:cubicBezTo>
                <a:lnTo>
                  <a:pt x="2354580" y="114300"/>
                </a:lnTo>
                <a:lnTo>
                  <a:pt x="2355533" y="113348"/>
                </a:lnTo>
                <a:cubicBezTo>
                  <a:pt x="2355533" y="113348"/>
                  <a:pt x="2356485" y="112395"/>
                  <a:pt x="2356485" y="112395"/>
                </a:cubicBezTo>
                <a:lnTo>
                  <a:pt x="2357438" y="111443"/>
                </a:lnTo>
                <a:lnTo>
                  <a:pt x="2362200" y="106680"/>
                </a:lnTo>
                <a:cubicBezTo>
                  <a:pt x="2366010" y="103823"/>
                  <a:pt x="2368868" y="100965"/>
                  <a:pt x="2372678" y="98108"/>
                </a:cubicBezTo>
                <a:cubicBezTo>
                  <a:pt x="2380298" y="92393"/>
                  <a:pt x="2388870" y="86678"/>
                  <a:pt x="2396490" y="82868"/>
                </a:cubicBezTo>
                <a:cubicBezTo>
                  <a:pt x="2427923" y="65723"/>
                  <a:pt x="2460308" y="58103"/>
                  <a:pt x="2487930" y="53340"/>
                </a:cubicBezTo>
                <a:cubicBezTo>
                  <a:pt x="2515553" y="47625"/>
                  <a:pt x="2540318" y="43815"/>
                  <a:pt x="2560320" y="39053"/>
                </a:cubicBezTo>
                <a:cubicBezTo>
                  <a:pt x="2580323" y="34290"/>
                  <a:pt x="2597468" y="28575"/>
                  <a:pt x="2609850" y="22860"/>
                </a:cubicBezTo>
                <a:cubicBezTo>
                  <a:pt x="2616518" y="20003"/>
                  <a:pt x="2621280" y="17145"/>
                  <a:pt x="2626043" y="14288"/>
                </a:cubicBezTo>
                <a:cubicBezTo>
                  <a:pt x="2630805" y="11430"/>
                  <a:pt x="2634615" y="8573"/>
                  <a:pt x="2637473" y="6668"/>
                </a:cubicBezTo>
                <a:cubicBezTo>
                  <a:pt x="2643188" y="1905"/>
                  <a:pt x="2646045" y="0"/>
                  <a:pt x="2646045" y="0"/>
                </a:cubicBezTo>
                <a:lnTo>
                  <a:pt x="2662238" y="20003"/>
                </a:lnTo>
                <a:cubicBezTo>
                  <a:pt x="2662238" y="20003"/>
                  <a:pt x="2659380" y="22860"/>
                  <a:pt x="2651760" y="27623"/>
                </a:cubicBezTo>
                <a:cubicBezTo>
                  <a:pt x="2647950" y="30480"/>
                  <a:pt x="2644140" y="33338"/>
                  <a:pt x="2638425" y="36195"/>
                </a:cubicBezTo>
                <a:cubicBezTo>
                  <a:pt x="2632710" y="39053"/>
                  <a:pt x="2626995" y="42863"/>
                  <a:pt x="2619375" y="45720"/>
                </a:cubicBezTo>
                <a:cubicBezTo>
                  <a:pt x="2605088" y="52388"/>
                  <a:pt x="2586038" y="58103"/>
                  <a:pt x="2564130" y="63818"/>
                </a:cubicBezTo>
                <a:cubicBezTo>
                  <a:pt x="2542223" y="68580"/>
                  <a:pt x="2517458" y="72390"/>
                  <a:pt x="2489835" y="77153"/>
                </a:cubicBezTo>
                <a:cubicBezTo>
                  <a:pt x="2463165" y="81915"/>
                  <a:pt x="2432685" y="88583"/>
                  <a:pt x="2405063" y="102870"/>
                </a:cubicBezTo>
                <a:cubicBezTo>
                  <a:pt x="2397443" y="106680"/>
                  <a:pt x="2391728" y="111443"/>
                  <a:pt x="2385060" y="115253"/>
                </a:cubicBezTo>
                <a:cubicBezTo>
                  <a:pt x="2382203" y="117158"/>
                  <a:pt x="2378393" y="120968"/>
                  <a:pt x="2375535" y="123825"/>
                </a:cubicBezTo>
                <a:lnTo>
                  <a:pt x="2370773" y="128588"/>
                </a:lnTo>
                <a:lnTo>
                  <a:pt x="2369820" y="129540"/>
                </a:lnTo>
                <a:cubicBezTo>
                  <a:pt x="2368868" y="130493"/>
                  <a:pt x="2369820" y="129540"/>
                  <a:pt x="2369820" y="129540"/>
                </a:cubicBezTo>
                <a:lnTo>
                  <a:pt x="2368868" y="130493"/>
                </a:lnTo>
                <a:lnTo>
                  <a:pt x="2366963" y="132398"/>
                </a:lnTo>
                <a:cubicBezTo>
                  <a:pt x="2361248" y="139065"/>
                  <a:pt x="2355533" y="144780"/>
                  <a:pt x="2350770" y="152400"/>
                </a:cubicBezTo>
                <a:cubicBezTo>
                  <a:pt x="2345055" y="159068"/>
                  <a:pt x="2342198" y="167640"/>
                  <a:pt x="2337435" y="176213"/>
                </a:cubicBezTo>
                <a:cubicBezTo>
                  <a:pt x="2329815" y="193358"/>
                  <a:pt x="2324100" y="211455"/>
                  <a:pt x="2320290" y="231458"/>
                </a:cubicBezTo>
                <a:cubicBezTo>
                  <a:pt x="2315528" y="251460"/>
                  <a:pt x="2312670" y="272415"/>
                  <a:pt x="2308860" y="294323"/>
                </a:cubicBezTo>
                <a:cubicBezTo>
                  <a:pt x="2305050" y="316230"/>
                  <a:pt x="2300288" y="338138"/>
                  <a:pt x="2291715" y="360998"/>
                </a:cubicBezTo>
                <a:cubicBezTo>
                  <a:pt x="2289810" y="366713"/>
                  <a:pt x="2286953" y="372428"/>
                  <a:pt x="2285048" y="378143"/>
                </a:cubicBezTo>
                <a:cubicBezTo>
                  <a:pt x="2282190" y="383858"/>
                  <a:pt x="2279333" y="389573"/>
                  <a:pt x="2276475" y="394335"/>
                </a:cubicBezTo>
                <a:cubicBezTo>
                  <a:pt x="2269808" y="404813"/>
                  <a:pt x="2262188" y="417195"/>
                  <a:pt x="2254568" y="424815"/>
                </a:cubicBezTo>
                <a:cubicBezTo>
                  <a:pt x="2237423" y="443865"/>
                  <a:pt x="2215515" y="459105"/>
                  <a:pt x="2190750" y="469583"/>
                </a:cubicBezTo>
                <a:cubicBezTo>
                  <a:pt x="2166938" y="480060"/>
                  <a:pt x="2140268" y="485775"/>
                  <a:pt x="2115503" y="490538"/>
                </a:cubicBezTo>
                <a:cubicBezTo>
                  <a:pt x="2089785" y="495300"/>
                  <a:pt x="2064068" y="499110"/>
                  <a:pt x="2038350" y="504825"/>
                </a:cubicBezTo>
                <a:cubicBezTo>
                  <a:pt x="2012633" y="510540"/>
                  <a:pt x="1987868" y="520065"/>
                  <a:pt x="1966913" y="533400"/>
                </a:cubicBezTo>
                <a:cubicBezTo>
                  <a:pt x="1945005" y="548640"/>
                  <a:pt x="1927860" y="567690"/>
                  <a:pt x="1915478" y="592455"/>
                </a:cubicBezTo>
                <a:cubicBezTo>
                  <a:pt x="1904048" y="616268"/>
                  <a:pt x="1896428" y="643890"/>
                  <a:pt x="1891665" y="671513"/>
                </a:cubicBezTo>
                <a:cubicBezTo>
                  <a:pt x="1888808" y="685800"/>
                  <a:pt x="1886903" y="700088"/>
                  <a:pt x="1884045" y="714375"/>
                </a:cubicBezTo>
                <a:cubicBezTo>
                  <a:pt x="1881188" y="728663"/>
                  <a:pt x="1878330" y="743903"/>
                  <a:pt x="1874520" y="758190"/>
                </a:cubicBezTo>
                <a:cubicBezTo>
                  <a:pt x="1866900" y="787718"/>
                  <a:pt x="1855470" y="817245"/>
                  <a:pt x="1834515" y="842963"/>
                </a:cubicBezTo>
                <a:lnTo>
                  <a:pt x="1826895" y="851535"/>
                </a:lnTo>
                <a:lnTo>
                  <a:pt x="1823085" y="855345"/>
                </a:lnTo>
                <a:cubicBezTo>
                  <a:pt x="1822133" y="856298"/>
                  <a:pt x="1822133" y="856298"/>
                  <a:pt x="1821180" y="857250"/>
                </a:cubicBezTo>
                <a:lnTo>
                  <a:pt x="1820228" y="858203"/>
                </a:lnTo>
                <a:lnTo>
                  <a:pt x="1818323" y="860108"/>
                </a:lnTo>
                <a:cubicBezTo>
                  <a:pt x="1812608" y="864870"/>
                  <a:pt x="1806893" y="871538"/>
                  <a:pt x="1799273" y="875348"/>
                </a:cubicBezTo>
                <a:cubicBezTo>
                  <a:pt x="1792605" y="880110"/>
                  <a:pt x="1785938" y="884873"/>
                  <a:pt x="1778318" y="887730"/>
                </a:cubicBezTo>
                <a:lnTo>
                  <a:pt x="1767840" y="896303"/>
                </a:lnTo>
                <a:lnTo>
                  <a:pt x="1756410" y="901065"/>
                </a:lnTo>
                <a:cubicBezTo>
                  <a:pt x="1726883" y="912495"/>
                  <a:pt x="1695450" y="918210"/>
                  <a:pt x="1664970" y="922973"/>
                </a:cubicBezTo>
                <a:cubicBezTo>
                  <a:pt x="1634490" y="927735"/>
                  <a:pt x="1604010" y="933450"/>
                  <a:pt x="1576388" y="943928"/>
                </a:cubicBezTo>
                <a:cubicBezTo>
                  <a:pt x="1572578" y="944880"/>
                  <a:pt x="1569720" y="946785"/>
                  <a:pt x="1565910" y="947738"/>
                </a:cubicBezTo>
                <a:lnTo>
                  <a:pt x="1556385" y="952500"/>
                </a:lnTo>
                <a:cubicBezTo>
                  <a:pt x="1549718" y="955358"/>
                  <a:pt x="1544003" y="960120"/>
                  <a:pt x="1538288" y="963930"/>
                </a:cubicBezTo>
                <a:cubicBezTo>
                  <a:pt x="1535430" y="965835"/>
                  <a:pt x="1532573" y="968693"/>
                  <a:pt x="1529715" y="970598"/>
                </a:cubicBezTo>
                <a:lnTo>
                  <a:pt x="1521143" y="978218"/>
                </a:lnTo>
                <a:lnTo>
                  <a:pt x="1520190" y="979170"/>
                </a:lnTo>
                <a:cubicBezTo>
                  <a:pt x="1520190" y="979170"/>
                  <a:pt x="1519238" y="980123"/>
                  <a:pt x="1519238" y="980123"/>
                </a:cubicBezTo>
                <a:lnTo>
                  <a:pt x="1517333" y="982028"/>
                </a:lnTo>
                <a:lnTo>
                  <a:pt x="1513523" y="985838"/>
                </a:lnTo>
                <a:lnTo>
                  <a:pt x="1505903" y="994410"/>
                </a:lnTo>
                <a:cubicBezTo>
                  <a:pt x="1502093" y="1000125"/>
                  <a:pt x="1497330" y="1006793"/>
                  <a:pt x="1493520" y="1013460"/>
                </a:cubicBezTo>
                <a:cubicBezTo>
                  <a:pt x="1490663" y="1020128"/>
                  <a:pt x="1485900" y="1026795"/>
                  <a:pt x="1483995" y="1033463"/>
                </a:cubicBezTo>
                <a:cubicBezTo>
                  <a:pt x="1481138" y="1040130"/>
                  <a:pt x="1478280" y="1047750"/>
                  <a:pt x="1476375" y="1055370"/>
                </a:cubicBezTo>
                <a:lnTo>
                  <a:pt x="1473518" y="1066800"/>
                </a:lnTo>
                <a:lnTo>
                  <a:pt x="1470660" y="1078230"/>
                </a:lnTo>
                <a:cubicBezTo>
                  <a:pt x="1463040" y="1108710"/>
                  <a:pt x="1460183" y="1140143"/>
                  <a:pt x="1453515" y="1171575"/>
                </a:cubicBezTo>
                <a:cubicBezTo>
                  <a:pt x="1451610" y="1179195"/>
                  <a:pt x="1449705" y="1187768"/>
                  <a:pt x="1447800" y="1195388"/>
                </a:cubicBezTo>
                <a:cubicBezTo>
                  <a:pt x="1445895" y="1203008"/>
                  <a:pt x="1443038" y="1211580"/>
                  <a:pt x="1440180" y="1219200"/>
                </a:cubicBezTo>
                <a:cubicBezTo>
                  <a:pt x="1438275" y="1223010"/>
                  <a:pt x="1437323" y="1226820"/>
                  <a:pt x="1435418" y="1230630"/>
                </a:cubicBezTo>
                <a:lnTo>
                  <a:pt x="1429703" y="1242060"/>
                </a:lnTo>
                <a:cubicBezTo>
                  <a:pt x="1425893" y="1249680"/>
                  <a:pt x="1420178" y="1257300"/>
                  <a:pt x="1416368" y="1263968"/>
                </a:cubicBezTo>
                <a:cubicBezTo>
                  <a:pt x="1411605" y="1271588"/>
                  <a:pt x="1405890" y="1276350"/>
                  <a:pt x="1401128" y="1283018"/>
                </a:cubicBezTo>
                <a:cubicBezTo>
                  <a:pt x="1401128" y="1283018"/>
                  <a:pt x="1400175" y="1283970"/>
                  <a:pt x="1399223" y="1284923"/>
                </a:cubicBezTo>
                <a:lnTo>
                  <a:pt x="1398270" y="1285875"/>
                </a:lnTo>
                <a:lnTo>
                  <a:pt x="1395413" y="1287780"/>
                </a:lnTo>
                <a:lnTo>
                  <a:pt x="1390650" y="1292543"/>
                </a:lnTo>
                <a:cubicBezTo>
                  <a:pt x="1387793" y="1295400"/>
                  <a:pt x="1383983" y="1298258"/>
                  <a:pt x="1381125" y="1301115"/>
                </a:cubicBezTo>
                <a:cubicBezTo>
                  <a:pt x="1366838" y="1310640"/>
                  <a:pt x="1352550" y="1319213"/>
                  <a:pt x="1336358" y="1325880"/>
                </a:cubicBezTo>
                <a:lnTo>
                  <a:pt x="1324928" y="1330643"/>
                </a:lnTo>
                <a:lnTo>
                  <a:pt x="1312545" y="1334453"/>
                </a:lnTo>
                <a:cubicBezTo>
                  <a:pt x="1304925" y="1337310"/>
                  <a:pt x="1296353" y="1339215"/>
                  <a:pt x="1288733" y="1341120"/>
                </a:cubicBezTo>
                <a:cubicBezTo>
                  <a:pt x="1272540" y="1343978"/>
                  <a:pt x="1256348" y="1346835"/>
                  <a:pt x="1241108" y="1349693"/>
                </a:cubicBezTo>
                <a:cubicBezTo>
                  <a:pt x="1209675" y="1355408"/>
                  <a:pt x="1179195" y="1361123"/>
                  <a:pt x="1150620" y="1372553"/>
                </a:cubicBezTo>
                <a:cubicBezTo>
                  <a:pt x="1143000" y="1375410"/>
                  <a:pt x="1137285" y="1379220"/>
                  <a:pt x="1130618" y="1382078"/>
                </a:cubicBezTo>
                <a:cubicBezTo>
                  <a:pt x="1123950" y="1385888"/>
                  <a:pt x="1118235" y="1389698"/>
                  <a:pt x="1112520" y="1393508"/>
                </a:cubicBezTo>
                <a:lnTo>
                  <a:pt x="1103948" y="1401128"/>
                </a:lnTo>
                <a:lnTo>
                  <a:pt x="1099185" y="1404938"/>
                </a:lnTo>
                <a:lnTo>
                  <a:pt x="1097280" y="1406843"/>
                </a:lnTo>
                <a:cubicBezTo>
                  <a:pt x="1096328" y="1406843"/>
                  <a:pt x="1097280" y="1406843"/>
                  <a:pt x="1097280" y="1407795"/>
                </a:cubicBezTo>
                <a:lnTo>
                  <a:pt x="1096328" y="1408748"/>
                </a:lnTo>
                <a:lnTo>
                  <a:pt x="1088708" y="1417320"/>
                </a:lnTo>
                <a:cubicBezTo>
                  <a:pt x="1085850" y="1420178"/>
                  <a:pt x="1083945" y="1423035"/>
                  <a:pt x="1082040" y="1425893"/>
                </a:cubicBezTo>
                <a:cubicBezTo>
                  <a:pt x="1064895" y="1450658"/>
                  <a:pt x="1055370" y="1479233"/>
                  <a:pt x="1048703" y="1508760"/>
                </a:cubicBezTo>
                <a:cubicBezTo>
                  <a:pt x="1045845" y="1524000"/>
                  <a:pt x="1042988" y="1539240"/>
                  <a:pt x="1040130" y="1554480"/>
                </a:cubicBezTo>
                <a:cubicBezTo>
                  <a:pt x="1037273" y="1569720"/>
                  <a:pt x="1034415" y="1585913"/>
                  <a:pt x="1031558" y="1601153"/>
                </a:cubicBezTo>
                <a:cubicBezTo>
                  <a:pt x="1029653" y="1608773"/>
                  <a:pt x="1027748" y="1616393"/>
                  <a:pt x="1025843" y="1624965"/>
                </a:cubicBezTo>
                <a:cubicBezTo>
                  <a:pt x="1024890" y="1628775"/>
                  <a:pt x="1023938" y="1632585"/>
                  <a:pt x="1022033" y="1636395"/>
                </a:cubicBezTo>
                <a:lnTo>
                  <a:pt x="1017270" y="1647825"/>
                </a:lnTo>
                <a:cubicBezTo>
                  <a:pt x="1011555" y="1663065"/>
                  <a:pt x="1002983" y="1677353"/>
                  <a:pt x="993458" y="1691640"/>
                </a:cubicBezTo>
                <a:cubicBezTo>
                  <a:pt x="988695" y="1698308"/>
                  <a:pt x="982980" y="1704023"/>
                  <a:pt x="978218" y="1709738"/>
                </a:cubicBezTo>
                <a:cubicBezTo>
                  <a:pt x="978218" y="1709738"/>
                  <a:pt x="977265" y="1711643"/>
                  <a:pt x="976313" y="1711643"/>
                </a:cubicBezTo>
                <a:lnTo>
                  <a:pt x="975360" y="1712595"/>
                </a:lnTo>
                <a:lnTo>
                  <a:pt x="973455" y="1714500"/>
                </a:lnTo>
                <a:lnTo>
                  <a:pt x="968693" y="1718310"/>
                </a:lnTo>
                <a:cubicBezTo>
                  <a:pt x="965835" y="1721168"/>
                  <a:pt x="962025" y="1724025"/>
                  <a:pt x="959168" y="1726883"/>
                </a:cubicBezTo>
                <a:cubicBezTo>
                  <a:pt x="952500" y="1731645"/>
                  <a:pt x="945833" y="1736408"/>
                  <a:pt x="938213" y="1740218"/>
                </a:cubicBezTo>
                <a:cubicBezTo>
                  <a:pt x="930593" y="1744028"/>
                  <a:pt x="923925" y="1747838"/>
                  <a:pt x="916305" y="1750695"/>
                </a:cubicBezTo>
                <a:cubicBezTo>
                  <a:pt x="908685" y="1753553"/>
                  <a:pt x="901065" y="1756410"/>
                  <a:pt x="893445" y="1759268"/>
                </a:cubicBezTo>
                <a:lnTo>
                  <a:pt x="882015" y="1763078"/>
                </a:lnTo>
                <a:cubicBezTo>
                  <a:pt x="878205" y="1764030"/>
                  <a:pt x="874395" y="1764983"/>
                  <a:pt x="870585" y="1765935"/>
                </a:cubicBezTo>
                <a:cubicBezTo>
                  <a:pt x="855345" y="1769745"/>
                  <a:pt x="840105" y="1772603"/>
                  <a:pt x="825818" y="1775460"/>
                </a:cubicBezTo>
                <a:cubicBezTo>
                  <a:pt x="796290" y="1780223"/>
                  <a:pt x="767715" y="1785938"/>
                  <a:pt x="741045" y="1794510"/>
                </a:cubicBezTo>
                <a:cubicBezTo>
                  <a:pt x="734378" y="1797368"/>
                  <a:pt x="727710" y="1799273"/>
                  <a:pt x="721995" y="1802130"/>
                </a:cubicBezTo>
                <a:cubicBezTo>
                  <a:pt x="716280" y="1804988"/>
                  <a:pt x="709613" y="1807845"/>
                  <a:pt x="703898" y="1811655"/>
                </a:cubicBezTo>
                <a:lnTo>
                  <a:pt x="696278" y="1817370"/>
                </a:lnTo>
                <a:cubicBezTo>
                  <a:pt x="693420" y="1819275"/>
                  <a:pt x="690563" y="1820228"/>
                  <a:pt x="688658" y="1823085"/>
                </a:cubicBezTo>
                <a:lnTo>
                  <a:pt x="680085" y="1830705"/>
                </a:lnTo>
                <a:lnTo>
                  <a:pt x="676275" y="1834515"/>
                </a:lnTo>
                <a:lnTo>
                  <a:pt x="675323" y="1835468"/>
                </a:lnTo>
                <a:cubicBezTo>
                  <a:pt x="674370" y="1835468"/>
                  <a:pt x="676275" y="1834515"/>
                  <a:pt x="675323" y="1835468"/>
                </a:cubicBezTo>
                <a:lnTo>
                  <a:pt x="673418" y="1837373"/>
                </a:lnTo>
                <a:cubicBezTo>
                  <a:pt x="655320" y="1856423"/>
                  <a:pt x="643890" y="1880235"/>
                  <a:pt x="635318" y="1905953"/>
                </a:cubicBezTo>
                <a:cubicBezTo>
                  <a:pt x="626745" y="1931670"/>
                  <a:pt x="622935" y="1958340"/>
                  <a:pt x="619125" y="1985963"/>
                </a:cubicBezTo>
                <a:cubicBezTo>
                  <a:pt x="614363" y="2013585"/>
                  <a:pt x="609600" y="2041208"/>
                  <a:pt x="600075" y="2067878"/>
                </a:cubicBezTo>
                <a:cubicBezTo>
                  <a:pt x="595313" y="2081213"/>
                  <a:pt x="589598" y="2094548"/>
                  <a:pt x="581978" y="2106930"/>
                </a:cubicBezTo>
                <a:cubicBezTo>
                  <a:pt x="578168" y="2112645"/>
                  <a:pt x="573405" y="2120265"/>
                  <a:pt x="569595" y="2125028"/>
                </a:cubicBezTo>
                <a:lnTo>
                  <a:pt x="562928" y="2132648"/>
                </a:lnTo>
                <a:lnTo>
                  <a:pt x="560070" y="2136458"/>
                </a:lnTo>
                <a:lnTo>
                  <a:pt x="558165" y="2138363"/>
                </a:lnTo>
                <a:lnTo>
                  <a:pt x="557213" y="2139315"/>
                </a:lnTo>
                <a:cubicBezTo>
                  <a:pt x="555308" y="2141220"/>
                  <a:pt x="556260" y="2140268"/>
                  <a:pt x="555308" y="2141220"/>
                </a:cubicBezTo>
                <a:cubicBezTo>
                  <a:pt x="535305" y="2161223"/>
                  <a:pt x="509588" y="2175510"/>
                  <a:pt x="484823" y="2185035"/>
                </a:cubicBezTo>
                <a:cubicBezTo>
                  <a:pt x="460058" y="2194560"/>
                  <a:pt x="434340" y="2199323"/>
                  <a:pt x="410528" y="2204085"/>
                </a:cubicBezTo>
                <a:cubicBezTo>
                  <a:pt x="362903" y="2212658"/>
                  <a:pt x="319088" y="2220278"/>
                  <a:pt x="284798" y="2239328"/>
                </a:cubicBezTo>
                <a:cubicBezTo>
                  <a:pt x="277178" y="2245043"/>
                  <a:pt x="269558" y="2247900"/>
                  <a:pt x="261938" y="2256473"/>
                </a:cubicBezTo>
                <a:lnTo>
                  <a:pt x="256223" y="2262188"/>
                </a:lnTo>
                <a:lnTo>
                  <a:pt x="254318" y="2263140"/>
                </a:lnTo>
                <a:lnTo>
                  <a:pt x="253365" y="2264093"/>
                </a:lnTo>
                <a:cubicBezTo>
                  <a:pt x="255270" y="2262188"/>
                  <a:pt x="253365" y="2264093"/>
                  <a:pt x="253365" y="2264093"/>
                </a:cubicBezTo>
                <a:lnTo>
                  <a:pt x="251460" y="2266950"/>
                </a:lnTo>
                <a:cubicBezTo>
                  <a:pt x="248603" y="2270760"/>
                  <a:pt x="245745" y="2273618"/>
                  <a:pt x="242888" y="2277428"/>
                </a:cubicBezTo>
                <a:cubicBezTo>
                  <a:pt x="232410" y="2292668"/>
                  <a:pt x="223838" y="2308860"/>
                  <a:pt x="218123" y="2326005"/>
                </a:cubicBezTo>
                <a:cubicBezTo>
                  <a:pt x="206693" y="2360295"/>
                  <a:pt x="202883" y="2396490"/>
                  <a:pt x="196215" y="2429828"/>
                </a:cubicBezTo>
                <a:cubicBezTo>
                  <a:pt x="190500" y="2464118"/>
                  <a:pt x="181928" y="2496503"/>
                  <a:pt x="167640" y="2524125"/>
                </a:cubicBezTo>
                <a:cubicBezTo>
                  <a:pt x="164783" y="2530793"/>
                  <a:pt x="160020" y="2538413"/>
                  <a:pt x="155258" y="2545080"/>
                </a:cubicBezTo>
                <a:cubicBezTo>
                  <a:pt x="153353" y="2547938"/>
                  <a:pt x="150495" y="2551748"/>
                  <a:pt x="148590" y="2554605"/>
                </a:cubicBezTo>
                <a:cubicBezTo>
                  <a:pt x="146685" y="2557463"/>
                  <a:pt x="144780" y="2559368"/>
                  <a:pt x="141923" y="2562225"/>
                </a:cubicBezTo>
                <a:cubicBezTo>
                  <a:pt x="140018" y="2564130"/>
                  <a:pt x="138113" y="2566988"/>
                  <a:pt x="136208" y="2568893"/>
                </a:cubicBezTo>
                <a:cubicBezTo>
                  <a:pt x="137160" y="2567940"/>
                  <a:pt x="134303" y="2570798"/>
                  <a:pt x="135255" y="2570798"/>
                </a:cubicBezTo>
                <a:lnTo>
                  <a:pt x="135255" y="2570798"/>
                </a:lnTo>
                <a:lnTo>
                  <a:pt x="134303" y="2571750"/>
                </a:lnTo>
                <a:lnTo>
                  <a:pt x="132398" y="2573655"/>
                </a:lnTo>
                <a:lnTo>
                  <a:pt x="128588" y="2577465"/>
                </a:lnTo>
                <a:cubicBezTo>
                  <a:pt x="125730" y="2579370"/>
                  <a:pt x="123825" y="2582228"/>
                  <a:pt x="120968" y="2584133"/>
                </a:cubicBezTo>
                <a:cubicBezTo>
                  <a:pt x="118110" y="2586038"/>
                  <a:pt x="116205" y="2587943"/>
                  <a:pt x="113348" y="2589848"/>
                </a:cubicBezTo>
                <a:cubicBezTo>
                  <a:pt x="93345" y="2604135"/>
                  <a:pt x="74295" y="2612708"/>
                  <a:pt x="59055" y="2618423"/>
                </a:cubicBezTo>
                <a:cubicBezTo>
                  <a:pt x="43815" y="2624138"/>
                  <a:pt x="31432" y="2626995"/>
                  <a:pt x="23813" y="2628900"/>
                </a:cubicBezTo>
                <a:cubicBezTo>
                  <a:pt x="16192" y="2630805"/>
                  <a:pt x="12383" y="2631758"/>
                  <a:pt x="12383" y="2631758"/>
                </a:cubicBezTo>
                <a:lnTo>
                  <a:pt x="0" y="2580323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EFDEEFA-4539-4329-9446-D5F45925E436}"/>
              </a:ext>
            </a:extLst>
          </p:cNvPr>
          <p:cNvSpPr/>
          <p:nvPr userDrawn="1"/>
        </p:nvSpPr>
        <p:spPr>
          <a:xfrm>
            <a:off x="6096001" y="35066"/>
            <a:ext cx="5064437" cy="5375622"/>
          </a:xfrm>
          <a:custGeom>
            <a:avLst/>
            <a:gdLst>
              <a:gd name="connsiteX0" fmla="*/ 0 w 2201227"/>
              <a:gd name="connsiteY0" fmla="*/ 2324100 h 2336482"/>
              <a:gd name="connsiteX1" fmla="*/ 3810 w 2201227"/>
              <a:gd name="connsiteY1" fmla="*/ 2314575 h 2336482"/>
              <a:gd name="connsiteX2" fmla="*/ 5715 w 2201227"/>
              <a:gd name="connsiteY2" fmla="*/ 2308860 h 2336482"/>
              <a:gd name="connsiteX3" fmla="*/ 7620 w 2201227"/>
              <a:gd name="connsiteY3" fmla="*/ 2303145 h 2336482"/>
              <a:gd name="connsiteX4" fmla="*/ 11430 w 2201227"/>
              <a:gd name="connsiteY4" fmla="*/ 2287905 h 2336482"/>
              <a:gd name="connsiteX5" fmla="*/ 20955 w 2201227"/>
              <a:gd name="connsiteY5" fmla="*/ 2242185 h 2336482"/>
              <a:gd name="connsiteX6" fmla="*/ 34290 w 2201227"/>
              <a:gd name="connsiteY6" fmla="*/ 2177415 h 2336482"/>
              <a:gd name="connsiteX7" fmla="*/ 40005 w 2201227"/>
              <a:gd name="connsiteY7" fmla="*/ 2158365 h 2336482"/>
              <a:gd name="connsiteX8" fmla="*/ 47625 w 2201227"/>
              <a:gd name="connsiteY8" fmla="*/ 2138363 h 2336482"/>
              <a:gd name="connsiteX9" fmla="*/ 57150 w 2201227"/>
              <a:gd name="connsiteY9" fmla="*/ 2118360 h 2336482"/>
              <a:gd name="connsiteX10" fmla="*/ 69533 w 2201227"/>
              <a:gd name="connsiteY10" fmla="*/ 2098358 h 2336482"/>
              <a:gd name="connsiteX11" fmla="*/ 77153 w 2201227"/>
              <a:gd name="connsiteY11" fmla="*/ 2088833 h 2336482"/>
              <a:gd name="connsiteX12" fmla="*/ 85725 w 2201227"/>
              <a:gd name="connsiteY12" fmla="*/ 2079308 h 2336482"/>
              <a:gd name="connsiteX13" fmla="*/ 87630 w 2201227"/>
              <a:gd name="connsiteY13" fmla="*/ 2077403 h 2336482"/>
              <a:gd name="connsiteX14" fmla="*/ 88583 w 2201227"/>
              <a:gd name="connsiteY14" fmla="*/ 2076450 h 2336482"/>
              <a:gd name="connsiteX15" fmla="*/ 89535 w 2201227"/>
              <a:gd name="connsiteY15" fmla="*/ 2075498 h 2336482"/>
              <a:gd name="connsiteX16" fmla="*/ 90488 w 2201227"/>
              <a:gd name="connsiteY16" fmla="*/ 2074545 h 2336482"/>
              <a:gd name="connsiteX17" fmla="*/ 95250 w 2201227"/>
              <a:gd name="connsiteY17" fmla="*/ 2070735 h 2336482"/>
              <a:gd name="connsiteX18" fmla="*/ 103823 w 2201227"/>
              <a:gd name="connsiteY18" fmla="*/ 2063115 h 2336482"/>
              <a:gd name="connsiteX19" fmla="*/ 114300 w 2201227"/>
              <a:gd name="connsiteY19" fmla="*/ 2055495 h 2336482"/>
              <a:gd name="connsiteX20" fmla="*/ 125730 w 2201227"/>
              <a:gd name="connsiteY20" fmla="*/ 2047875 h 2336482"/>
              <a:gd name="connsiteX21" fmla="*/ 149543 w 2201227"/>
              <a:gd name="connsiteY21" fmla="*/ 2036445 h 2336482"/>
              <a:gd name="connsiteX22" fmla="*/ 257175 w 2201227"/>
              <a:gd name="connsiteY22" fmla="*/ 2009775 h 2336482"/>
              <a:gd name="connsiteX23" fmla="*/ 364808 w 2201227"/>
              <a:gd name="connsiteY23" fmla="*/ 1977390 h 2336482"/>
              <a:gd name="connsiteX24" fmla="*/ 376238 w 2201227"/>
              <a:gd name="connsiteY24" fmla="*/ 1969770 h 2336482"/>
              <a:gd name="connsiteX25" fmla="*/ 386715 w 2201227"/>
              <a:gd name="connsiteY25" fmla="*/ 1960245 h 2336482"/>
              <a:gd name="connsiteX26" fmla="*/ 392430 w 2201227"/>
              <a:gd name="connsiteY26" fmla="*/ 1955483 h 2336482"/>
              <a:gd name="connsiteX27" fmla="*/ 392430 w 2201227"/>
              <a:gd name="connsiteY27" fmla="*/ 1955483 h 2336482"/>
              <a:gd name="connsiteX28" fmla="*/ 393383 w 2201227"/>
              <a:gd name="connsiteY28" fmla="*/ 1954530 h 2336482"/>
              <a:gd name="connsiteX29" fmla="*/ 394335 w 2201227"/>
              <a:gd name="connsiteY29" fmla="*/ 1952625 h 2336482"/>
              <a:gd name="connsiteX30" fmla="*/ 397193 w 2201227"/>
              <a:gd name="connsiteY30" fmla="*/ 1949768 h 2336482"/>
              <a:gd name="connsiteX31" fmla="*/ 407670 w 2201227"/>
              <a:gd name="connsiteY31" fmla="*/ 1937385 h 2336482"/>
              <a:gd name="connsiteX32" fmla="*/ 415290 w 2201227"/>
              <a:gd name="connsiteY32" fmla="*/ 1925955 h 2336482"/>
              <a:gd name="connsiteX33" fmla="*/ 422910 w 2201227"/>
              <a:gd name="connsiteY33" fmla="*/ 1912620 h 2336482"/>
              <a:gd name="connsiteX34" fmla="*/ 428625 w 2201227"/>
              <a:gd name="connsiteY34" fmla="*/ 1898333 h 2336482"/>
              <a:gd name="connsiteX35" fmla="*/ 434340 w 2201227"/>
              <a:gd name="connsiteY35" fmla="*/ 1884045 h 2336482"/>
              <a:gd name="connsiteX36" fmla="*/ 449580 w 2201227"/>
              <a:gd name="connsiteY36" fmla="*/ 1820228 h 2336482"/>
              <a:gd name="connsiteX37" fmla="*/ 463868 w 2201227"/>
              <a:gd name="connsiteY37" fmla="*/ 1750695 h 2336482"/>
              <a:gd name="connsiteX38" fmla="*/ 494348 w 2201227"/>
              <a:gd name="connsiteY38" fmla="*/ 1681163 h 2336482"/>
              <a:gd name="connsiteX39" fmla="*/ 505778 w 2201227"/>
              <a:gd name="connsiteY39" fmla="*/ 1664970 h 2336482"/>
              <a:gd name="connsiteX40" fmla="*/ 512445 w 2201227"/>
              <a:gd name="connsiteY40" fmla="*/ 1657350 h 2336482"/>
              <a:gd name="connsiteX41" fmla="*/ 515303 w 2201227"/>
              <a:gd name="connsiteY41" fmla="*/ 1653540 h 2336482"/>
              <a:gd name="connsiteX42" fmla="*/ 517208 w 2201227"/>
              <a:gd name="connsiteY42" fmla="*/ 1651635 h 2336482"/>
              <a:gd name="connsiteX43" fmla="*/ 518160 w 2201227"/>
              <a:gd name="connsiteY43" fmla="*/ 1650683 h 2336482"/>
              <a:gd name="connsiteX44" fmla="*/ 520065 w 2201227"/>
              <a:gd name="connsiteY44" fmla="*/ 1648778 h 2336482"/>
              <a:gd name="connsiteX45" fmla="*/ 534353 w 2201227"/>
              <a:gd name="connsiteY45" fmla="*/ 1636395 h 2336482"/>
              <a:gd name="connsiteX46" fmla="*/ 551498 w 2201227"/>
              <a:gd name="connsiteY46" fmla="*/ 1624965 h 2336482"/>
              <a:gd name="connsiteX47" fmla="*/ 625793 w 2201227"/>
              <a:gd name="connsiteY47" fmla="*/ 1597343 h 2336482"/>
              <a:gd name="connsiteX48" fmla="*/ 701993 w 2201227"/>
              <a:gd name="connsiteY48" fmla="*/ 1583055 h 2336482"/>
              <a:gd name="connsiteX49" fmla="*/ 774383 w 2201227"/>
              <a:gd name="connsiteY49" fmla="*/ 1562100 h 2336482"/>
              <a:gd name="connsiteX50" fmla="*/ 832485 w 2201227"/>
              <a:gd name="connsiteY50" fmla="*/ 1517333 h 2336482"/>
              <a:gd name="connsiteX51" fmla="*/ 864870 w 2201227"/>
              <a:gd name="connsiteY51" fmla="*/ 1450658 h 2336482"/>
              <a:gd name="connsiteX52" fmla="*/ 881063 w 2201227"/>
              <a:gd name="connsiteY52" fmla="*/ 1372553 h 2336482"/>
              <a:gd name="connsiteX53" fmla="*/ 902970 w 2201227"/>
              <a:gd name="connsiteY53" fmla="*/ 1291590 h 2336482"/>
              <a:gd name="connsiteX54" fmla="*/ 952500 w 2201227"/>
              <a:gd name="connsiteY54" fmla="*/ 1221105 h 2336482"/>
              <a:gd name="connsiteX55" fmla="*/ 960120 w 2201227"/>
              <a:gd name="connsiteY55" fmla="*/ 1214438 h 2336482"/>
              <a:gd name="connsiteX56" fmla="*/ 969645 w 2201227"/>
              <a:gd name="connsiteY56" fmla="*/ 1207770 h 2336482"/>
              <a:gd name="connsiteX57" fmla="*/ 979170 w 2201227"/>
              <a:gd name="connsiteY57" fmla="*/ 1202055 h 2336482"/>
              <a:gd name="connsiteX58" fmla="*/ 988695 w 2201227"/>
              <a:gd name="connsiteY58" fmla="*/ 1197293 h 2336482"/>
              <a:gd name="connsiteX59" fmla="*/ 998220 w 2201227"/>
              <a:gd name="connsiteY59" fmla="*/ 1192530 h 2336482"/>
              <a:gd name="connsiteX60" fmla="*/ 1008698 w 2201227"/>
              <a:gd name="connsiteY60" fmla="*/ 1188720 h 2336482"/>
              <a:gd name="connsiteX61" fmla="*/ 1028700 w 2201227"/>
              <a:gd name="connsiteY61" fmla="*/ 1182053 h 2336482"/>
              <a:gd name="connsiteX62" fmla="*/ 1110615 w 2201227"/>
              <a:gd name="connsiteY62" fmla="*/ 1164908 h 2336482"/>
              <a:gd name="connsiteX63" fmla="*/ 1188720 w 2201227"/>
              <a:gd name="connsiteY63" fmla="*/ 1144905 h 2336482"/>
              <a:gd name="connsiteX64" fmla="*/ 1252538 w 2201227"/>
              <a:gd name="connsiteY64" fmla="*/ 1101090 h 2336482"/>
              <a:gd name="connsiteX65" fmla="*/ 1259205 w 2201227"/>
              <a:gd name="connsiteY65" fmla="*/ 1093470 h 2336482"/>
              <a:gd name="connsiteX66" fmla="*/ 1264920 w 2201227"/>
              <a:gd name="connsiteY66" fmla="*/ 1085850 h 2336482"/>
              <a:gd name="connsiteX67" fmla="*/ 1270635 w 2201227"/>
              <a:gd name="connsiteY67" fmla="*/ 1078230 h 2336482"/>
              <a:gd name="connsiteX68" fmla="*/ 1275398 w 2201227"/>
              <a:gd name="connsiteY68" fmla="*/ 1069658 h 2336482"/>
              <a:gd name="connsiteX69" fmla="*/ 1280160 w 2201227"/>
              <a:gd name="connsiteY69" fmla="*/ 1061085 h 2336482"/>
              <a:gd name="connsiteX70" fmla="*/ 1283970 w 2201227"/>
              <a:gd name="connsiteY70" fmla="*/ 1051560 h 2336482"/>
              <a:gd name="connsiteX71" fmla="*/ 1287780 w 2201227"/>
              <a:gd name="connsiteY71" fmla="*/ 1042035 h 2336482"/>
              <a:gd name="connsiteX72" fmla="*/ 1290638 w 2201227"/>
              <a:gd name="connsiteY72" fmla="*/ 1032510 h 2336482"/>
              <a:gd name="connsiteX73" fmla="*/ 1295400 w 2201227"/>
              <a:gd name="connsiteY73" fmla="*/ 1013460 h 2336482"/>
              <a:gd name="connsiteX74" fmla="*/ 1300163 w 2201227"/>
              <a:gd name="connsiteY74" fmla="*/ 993458 h 2336482"/>
              <a:gd name="connsiteX75" fmla="*/ 1307783 w 2201227"/>
              <a:gd name="connsiteY75" fmla="*/ 953453 h 2336482"/>
              <a:gd name="connsiteX76" fmla="*/ 1316355 w 2201227"/>
              <a:gd name="connsiteY76" fmla="*/ 913448 h 2336482"/>
              <a:gd name="connsiteX77" fmla="*/ 1327785 w 2201227"/>
              <a:gd name="connsiteY77" fmla="*/ 873443 h 2336482"/>
              <a:gd name="connsiteX78" fmla="*/ 1373505 w 2201227"/>
              <a:gd name="connsiteY78" fmla="*/ 802958 h 2336482"/>
              <a:gd name="connsiteX79" fmla="*/ 1388745 w 2201227"/>
              <a:gd name="connsiteY79" fmla="*/ 789623 h 2336482"/>
              <a:gd name="connsiteX80" fmla="*/ 1406843 w 2201227"/>
              <a:gd name="connsiteY80" fmla="*/ 778193 h 2336482"/>
              <a:gd name="connsiteX81" fmla="*/ 1424940 w 2201227"/>
              <a:gd name="connsiteY81" fmla="*/ 768668 h 2336482"/>
              <a:gd name="connsiteX82" fmla="*/ 1443990 w 2201227"/>
              <a:gd name="connsiteY82" fmla="*/ 761048 h 2336482"/>
              <a:gd name="connsiteX83" fmla="*/ 1521143 w 2201227"/>
              <a:gd name="connsiteY83" fmla="*/ 742950 h 2336482"/>
              <a:gd name="connsiteX84" fmla="*/ 1595438 w 2201227"/>
              <a:gd name="connsiteY84" fmla="*/ 726758 h 2336482"/>
              <a:gd name="connsiteX85" fmla="*/ 1659255 w 2201227"/>
              <a:gd name="connsiteY85" fmla="*/ 695325 h 2336482"/>
              <a:gd name="connsiteX86" fmla="*/ 1672590 w 2201227"/>
              <a:gd name="connsiteY86" fmla="*/ 683895 h 2336482"/>
              <a:gd name="connsiteX87" fmla="*/ 1684020 w 2201227"/>
              <a:gd name="connsiteY87" fmla="*/ 670560 h 2336482"/>
              <a:gd name="connsiteX88" fmla="*/ 1702118 w 2201227"/>
              <a:gd name="connsiteY88" fmla="*/ 641033 h 2336482"/>
              <a:gd name="connsiteX89" fmla="*/ 1724025 w 2201227"/>
              <a:gd name="connsiteY89" fmla="*/ 574358 h 2336482"/>
              <a:gd name="connsiteX90" fmla="*/ 1730693 w 2201227"/>
              <a:gd name="connsiteY90" fmla="*/ 540068 h 2336482"/>
              <a:gd name="connsiteX91" fmla="*/ 1737360 w 2201227"/>
              <a:gd name="connsiteY91" fmla="*/ 505778 h 2336482"/>
              <a:gd name="connsiteX92" fmla="*/ 1756410 w 2201227"/>
              <a:gd name="connsiteY92" fmla="*/ 439103 h 2336482"/>
              <a:gd name="connsiteX93" fmla="*/ 1793558 w 2201227"/>
              <a:gd name="connsiteY93" fmla="*/ 381953 h 2336482"/>
              <a:gd name="connsiteX94" fmla="*/ 1794510 w 2201227"/>
              <a:gd name="connsiteY94" fmla="*/ 381000 h 2336482"/>
              <a:gd name="connsiteX95" fmla="*/ 1795463 w 2201227"/>
              <a:gd name="connsiteY95" fmla="*/ 380048 h 2336482"/>
              <a:gd name="connsiteX96" fmla="*/ 1797368 w 2201227"/>
              <a:gd name="connsiteY96" fmla="*/ 379095 h 2336482"/>
              <a:gd name="connsiteX97" fmla="*/ 1800225 w 2201227"/>
              <a:gd name="connsiteY97" fmla="*/ 376238 h 2336482"/>
              <a:gd name="connsiteX98" fmla="*/ 1805940 w 2201227"/>
              <a:gd name="connsiteY98" fmla="*/ 370523 h 2336482"/>
              <a:gd name="connsiteX99" fmla="*/ 1819275 w 2201227"/>
              <a:gd name="connsiteY99" fmla="*/ 360998 h 2336482"/>
              <a:gd name="connsiteX100" fmla="*/ 1847850 w 2201227"/>
              <a:gd name="connsiteY100" fmla="*/ 344805 h 2336482"/>
              <a:gd name="connsiteX101" fmla="*/ 1877378 w 2201227"/>
              <a:gd name="connsiteY101" fmla="*/ 334328 h 2336482"/>
              <a:gd name="connsiteX102" fmla="*/ 1906905 w 2201227"/>
              <a:gd name="connsiteY102" fmla="*/ 326708 h 2336482"/>
              <a:gd name="connsiteX103" fmla="*/ 1964055 w 2201227"/>
              <a:gd name="connsiteY103" fmla="*/ 316230 h 2336482"/>
              <a:gd name="connsiteX104" fmla="*/ 2063115 w 2201227"/>
              <a:gd name="connsiteY104" fmla="*/ 285750 h 2336482"/>
              <a:gd name="connsiteX105" fmla="*/ 2082165 w 2201227"/>
              <a:gd name="connsiteY105" fmla="*/ 272415 h 2336482"/>
              <a:gd name="connsiteX106" fmla="*/ 2090738 w 2201227"/>
              <a:gd name="connsiteY106" fmla="*/ 264795 h 2336482"/>
              <a:gd name="connsiteX107" fmla="*/ 2094548 w 2201227"/>
              <a:gd name="connsiteY107" fmla="*/ 260985 h 2336482"/>
              <a:gd name="connsiteX108" fmla="*/ 2095500 w 2201227"/>
              <a:gd name="connsiteY108" fmla="*/ 260033 h 2336482"/>
              <a:gd name="connsiteX109" fmla="*/ 2096453 w 2201227"/>
              <a:gd name="connsiteY109" fmla="*/ 259080 h 2336482"/>
              <a:gd name="connsiteX110" fmla="*/ 2098358 w 2201227"/>
              <a:gd name="connsiteY110" fmla="*/ 257175 h 2336482"/>
              <a:gd name="connsiteX111" fmla="*/ 2105978 w 2201227"/>
              <a:gd name="connsiteY111" fmla="*/ 248603 h 2336482"/>
              <a:gd name="connsiteX112" fmla="*/ 2112645 w 2201227"/>
              <a:gd name="connsiteY112" fmla="*/ 240030 h 2336482"/>
              <a:gd name="connsiteX113" fmla="*/ 2123123 w 2201227"/>
              <a:gd name="connsiteY113" fmla="*/ 221933 h 2336482"/>
              <a:gd name="connsiteX114" fmla="*/ 2146935 w 2201227"/>
              <a:gd name="connsiteY114" fmla="*/ 148590 h 2336482"/>
              <a:gd name="connsiteX115" fmla="*/ 2158365 w 2201227"/>
              <a:gd name="connsiteY115" fmla="*/ 85725 h 2336482"/>
              <a:gd name="connsiteX116" fmla="*/ 2169795 w 2201227"/>
              <a:gd name="connsiteY116" fmla="*/ 38100 h 2336482"/>
              <a:gd name="connsiteX117" fmla="*/ 2180273 w 2201227"/>
              <a:gd name="connsiteY117" fmla="*/ 9525 h 2336482"/>
              <a:gd name="connsiteX118" fmla="*/ 2185035 w 2201227"/>
              <a:gd name="connsiteY118" fmla="*/ 0 h 2336482"/>
              <a:gd name="connsiteX119" fmla="*/ 2201228 w 2201227"/>
              <a:gd name="connsiteY119" fmla="*/ 8573 h 2336482"/>
              <a:gd name="connsiteX120" fmla="*/ 2197418 w 2201227"/>
              <a:gd name="connsiteY120" fmla="*/ 17145 h 2336482"/>
              <a:gd name="connsiteX121" fmla="*/ 2186940 w 2201227"/>
              <a:gd name="connsiteY121" fmla="*/ 43815 h 2336482"/>
              <a:gd name="connsiteX122" fmla="*/ 2175510 w 2201227"/>
              <a:gd name="connsiteY122" fmla="*/ 88583 h 2336482"/>
              <a:gd name="connsiteX123" fmla="*/ 2169795 w 2201227"/>
              <a:gd name="connsiteY123" fmla="*/ 118110 h 2336482"/>
              <a:gd name="connsiteX124" fmla="*/ 2164080 w 2201227"/>
              <a:gd name="connsiteY124" fmla="*/ 152400 h 2336482"/>
              <a:gd name="connsiteX125" fmla="*/ 2138363 w 2201227"/>
              <a:gd name="connsiteY125" fmla="*/ 230505 h 2336482"/>
              <a:gd name="connsiteX126" fmla="*/ 2125980 w 2201227"/>
              <a:gd name="connsiteY126" fmla="*/ 250508 h 2336482"/>
              <a:gd name="connsiteX127" fmla="*/ 2118360 w 2201227"/>
              <a:gd name="connsiteY127" fmla="*/ 260033 h 2336482"/>
              <a:gd name="connsiteX128" fmla="*/ 2110740 w 2201227"/>
              <a:gd name="connsiteY128" fmla="*/ 268605 h 2336482"/>
              <a:gd name="connsiteX129" fmla="*/ 2108835 w 2201227"/>
              <a:gd name="connsiteY129" fmla="*/ 270510 h 2336482"/>
              <a:gd name="connsiteX130" fmla="*/ 2107883 w 2201227"/>
              <a:gd name="connsiteY130" fmla="*/ 271463 h 2336482"/>
              <a:gd name="connsiteX131" fmla="*/ 2105978 w 2201227"/>
              <a:gd name="connsiteY131" fmla="*/ 273368 h 2336482"/>
              <a:gd name="connsiteX132" fmla="*/ 2101215 w 2201227"/>
              <a:gd name="connsiteY132" fmla="*/ 277178 h 2336482"/>
              <a:gd name="connsiteX133" fmla="*/ 2091690 w 2201227"/>
              <a:gd name="connsiteY133" fmla="*/ 285750 h 2336482"/>
              <a:gd name="connsiteX134" fmla="*/ 2069783 w 2201227"/>
              <a:gd name="connsiteY134" fmla="*/ 300038 h 2336482"/>
              <a:gd name="connsiteX135" fmla="*/ 1965008 w 2201227"/>
              <a:gd name="connsiteY135" fmla="*/ 332423 h 2336482"/>
              <a:gd name="connsiteX136" fmla="*/ 1851660 w 2201227"/>
              <a:gd name="connsiteY136" fmla="*/ 360045 h 2336482"/>
              <a:gd name="connsiteX137" fmla="*/ 1825943 w 2201227"/>
              <a:gd name="connsiteY137" fmla="*/ 374333 h 2336482"/>
              <a:gd name="connsiteX138" fmla="*/ 1813560 w 2201227"/>
              <a:gd name="connsiteY138" fmla="*/ 382905 h 2336482"/>
              <a:gd name="connsiteX139" fmla="*/ 1807845 w 2201227"/>
              <a:gd name="connsiteY139" fmla="*/ 388620 h 2336482"/>
              <a:gd name="connsiteX140" fmla="*/ 1804988 w 2201227"/>
              <a:gd name="connsiteY140" fmla="*/ 391478 h 2336482"/>
              <a:gd name="connsiteX141" fmla="*/ 1803083 w 2201227"/>
              <a:gd name="connsiteY141" fmla="*/ 392430 h 2336482"/>
              <a:gd name="connsiteX142" fmla="*/ 1802130 w 2201227"/>
              <a:gd name="connsiteY142" fmla="*/ 393383 h 2336482"/>
              <a:gd name="connsiteX143" fmla="*/ 1802130 w 2201227"/>
              <a:gd name="connsiteY143" fmla="*/ 393383 h 2336482"/>
              <a:gd name="connsiteX144" fmla="*/ 1767840 w 2201227"/>
              <a:gd name="connsiteY144" fmla="*/ 445770 h 2336482"/>
              <a:gd name="connsiteX145" fmla="*/ 1749743 w 2201227"/>
              <a:gd name="connsiteY145" fmla="*/ 509588 h 2336482"/>
              <a:gd name="connsiteX146" fmla="*/ 1737360 w 2201227"/>
              <a:gd name="connsiteY146" fmla="*/ 579120 h 2336482"/>
              <a:gd name="connsiteX147" fmla="*/ 1714500 w 2201227"/>
              <a:gd name="connsiteY147" fmla="*/ 649605 h 2336482"/>
              <a:gd name="connsiteX148" fmla="*/ 1693545 w 2201227"/>
              <a:gd name="connsiteY148" fmla="*/ 682943 h 2336482"/>
              <a:gd name="connsiteX149" fmla="*/ 1681163 w 2201227"/>
              <a:gd name="connsiteY149" fmla="*/ 697230 h 2336482"/>
              <a:gd name="connsiteX150" fmla="*/ 1665923 w 2201227"/>
              <a:gd name="connsiteY150" fmla="*/ 710565 h 2336482"/>
              <a:gd name="connsiteX151" fmla="*/ 1595438 w 2201227"/>
              <a:gd name="connsiteY151" fmla="*/ 744855 h 2336482"/>
              <a:gd name="connsiteX152" fmla="*/ 1519238 w 2201227"/>
              <a:gd name="connsiteY152" fmla="*/ 761048 h 2336482"/>
              <a:gd name="connsiteX153" fmla="*/ 1443990 w 2201227"/>
              <a:gd name="connsiteY153" fmla="*/ 778193 h 2336482"/>
              <a:gd name="connsiteX154" fmla="*/ 1425893 w 2201227"/>
              <a:gd name="connsiteY154" fmla="*/ 784860 h 2336482"/>
              <a:gd name="connsiteX155" fmla="*/ 1408748 w 2201227"/>
              <a:gd name="connsiteY155" fmla="*/ 793433 h 2336482"/>
              <a:gd name="connsiteX156" fmla="*/ 1393508 w 2201227"/>
              <a:gd name="connsiteY156" fmla="*/ 803910 h 2336482"/>
              <a:gd name="connsiteX157" fmla="*/ 1378268 w 2201227"/>
              <a:gd name="connsiteY157" fmla="*/ 816293 h 2336482"/>
              <a:gd name="connsiteX158" fmla="*/ 1354455 w 2201227"/>
              <a:gd name="connsiteY158" fmla="*/ 845820 h 2336482"/>
              <a:gd name="connsiteX159" fmla="*/ 1344930 w 2201227"/>
              <a:gd name="connsiteY159" fmla="*/ 862965 h 2336482"/>
              <a:gd name="connsiteX160" fmla="*/ 1337310 w 2201227"/>
              <a:gd name="connsiteY160" fmla="*/ 881063 h 2336482"/>
              <a:gd name="connsiteX161" fmla="*/ 1325880 w 2201227"/>
              <a:gd name="connsiteY161" fmla="*/ 919163 h 2336482"/>
              <a:gd name="connsiteX162" fmla="*/ 1322070 w 2201227"/>
              <a:gd name="connsiteY162" fmla="*/ 939165 h 2336482"/>
              <a:gd name="connsiteX163" fmla="*/ 1318260 w 2201227"/>
              <a:gd name="connsiteY163" fmla="*/ 959168 h 2336482"/>
              <a:gd name="connsiteX164" fmla="*/ 1310640 w 2201227"/>
              <a:gd name="connsiteY164" fmla="*/ 999173 h 2336482"/>
              <a:gd name="connsiteX165" fmla="*/ 1306830 w 2201227"/>
              <a:gd name="connsiteY165" fmla="*/ 1019175 h 2336482"/>
              <a:gd name="connsiteX166" fmla="*/ 1301115 w 2201227"/>
              <a:gd name="connsiteY166" fmla="*/ 1039178 h 2336482"/>
              <a:gd name="connsiteX167" fmla="*/ 1298258 w 2201227"/>
              <a:gd name="connsiteY167" fmla="*/ 1049655 h 2336482"/>
              <a:gd name="connsiteX168" fmla="*/ 1294448 w 2201227"/>
              <a:gd name="connsiteY168" fmla="*/ 1059180 h 2336482"/>
              <a:gd name="connsiteX169" fmla="*/ 1290638 w 2201227"/>
              <a:gd name="connsiteY169" fmla="*/ 1068705 h 2336482"/>
              <a:gd name="connsiteX170" fmla="*/ 1285875 w 2201227"/>
              <a:gd name="connsiteY170" fmla="*/ 1078230 h 2336482"/>
              <a:gd name="connsiteX171" fmla="*/ 1281113 w 2201227"/>
              <a:gd name="connsiteY171" fmla="*/ 1087755 h 2336482"/>
              <a:gd name="connsiteX172" fmla="*/ 1275398 w 2201227"/>
              <a:gd name="connsiteY172" fmla="*/ 1097280 h 2336482"/>
              <a:gd name="connsiteX173" fmla="*/ 1268730 w 2201227"/>
              <a:gd name="connsiteY173" fmla="*/ 1106805 h 2336482"/>
              <a:gd name="connsiteX174" fmla="*/ 1262063 w 2201227"/>
              <a:gd name="connsiteY174" fmla="*/ 1114425 h 2336482"/>
              <a:gd name="connsiteX175" fmla="*/ 1190625 w 2201227"/>
              <a:gd name="connsiteY175" fmla="*/ 1163003 h 2336482"/>
              <a:gd name="connsiteX176" fmla="*/ 1108710 w 2201227"/>
              <a:gd name="connsiteY176" fmla="*/ 1183958 h 2336482"/>
              <a:gd name="connsiteX177" fmla="*/ 1028700 w 2201227"/>
              <a:gd name="connsiteY177" fmla="*/ 1201103 h 2336482"/>
              <a:gd name="connsiteX178" fmla="*/ 1009650 w 2201227"/>
              <a:gd name="connsiteY178" fmla="*/ 1207770 h 2336482"/>
              <a:gd name="connsiteX179" fmla="*/ 1000125 w 2201227"/>
              <a:gd name="connsiteY179" fmla="*/ 1211580 h 2336482"/>
              <a:gd name="connsiteX180" fmla="*/ 991553 w 2201227"/>
              <a:gd name="connsiteY180" fmla="*/ 1216343 h 2336482"/>
              <a:gd name="connsiteX181" fmla="*/ 982980 w 2201227"/>
              <a:gd name="connsiteY181" fmla="*/ 1221105 h 2336482"/>
              <a:gd name="connsiteX182" fmla="*/ 975360 w 2201227"/>
              <a:gd name="connsiteY182" fmla="*/ 1225868 h 2336482"/>
              <a:gd name="connsiteX183" fmla="*/ 967740 w 2201227"/>
              <a:gd name="connsiteY183" fmla="*/ 1230630 h 2336482"/>
              <a:gd name="connsiteX184" fmla="*/ 960120 w 2201227"/>
              <a:gd name="connsiteY184" fmla="*/ 1237298 h 2336482"/>
              <a:gd name="connsiteX185" fmla="*/ 952500 w 2201227"/>
              <a:gd name="connsiteY185" fmla="*/ 1243965 h 2336482"/>
              <a:gd name="connsiteX186" fmla="*/ 951548 w 2201227"/>
              <a:gd name="connsiteY186" fmla="*/ 1244918 h 2336482"/>
              <a:gd name="connsiteX187" fmla="*/ 951548 w 2201227"/>
              <a:gd name="connsiteY187" fmla="*/ 1244918 h 2336482"/>
              <a:gd name="connsiteX188" fmla="*/ 949643 w 2201227"/>
              <a:gd name="connsiteY188" fmla="*/ 1246823 h 2336482"/>
              <a:gd name="connsiteX189" fmla="*/ 946785 w 2201227"/>
              <a:gd name="connsiteY189" fmla="*/ 1250633 h 2336482"/>
              <a:gd name="connsiteX190" fmla="*/ 934403 w 2201227"/>
              <a:gd name="connsiteY190" fmla="*/ 1265873 h 2336482"/>
              <a:gd name="connsiteX191" fmla="*/ 924878 w 2201227"/>
              <a:gd name="connsiteY191" fmla="*/ 1282065 h 2336482"/>
              <a:gd name="connsiteX192" fmla="*/ 916305 w 2201227"/>
              <a:gd name="connsiteY192" fmla="*/ 1300163 h 2336482"/>
              <a:gd name="connsiteX193" fmla="*/ 897255 w 2201227"/>
              <a:gd name="connsiteY193" fmla="*/ 1377315 h 2336482"/>
              <a:gd name="connsiteX194" fmla="*/ 881063 w 2201227"/>
              <a:gd name="connsiteY194" fmla="*/ 1458278 h 2336482"/>
              <a:gd name="connsiteX195" fmla="*/ 844868 w 2201227"/>
              <a:gd name="connsiteY195" fmla="*/ 1534478 h 2336482"/>
              <a:gd name="connsiteX196" fmla="*/ 838200 w 2201227"/>
              <a:gd name="connsiteY196" fmla="*/ 1542098 h 2336482"/>
              <a:gd name="connsiteX197" fmla="*/ 835343 w 2201227"/>
              <a:gd name="connsiteY197" fmla="*/ 1545908 h 2336482"/>
              <a:gd name="connsiteX198" fmla="*/ 833438 w 2201227"/>
              <a:gd name="connsiteY198" fmla="*/ 1547813 h 2336482"/>
              <a:gd name="connsiteX199" fmla="*/ 832485 w 2201227"/>
              <a:gd name="connsiteY199" fmla="*/ 1548765 h 2336482"/>
              <a:gd name="connsiteX200" fmla="*/ 830580 w 2201227"/>
              <a:gd name="connsiteY200" fmla="*/ 1550670 h 2336482"/>
              <a:gd name="connsiteX201" fmla="*/ 814388 w 2201227"/>
              <a:gd name="connsiteY201" fmla="*/ 1564958 h 2336482"/>
              <a:gd name="connsiteX202" fmla="*/ 797243 w 2201227"/>
              <a:gd name="connsiteY202" fmla="*/ 1576388 h 2336482"/>
              <a:gd name="connsiteX203" fmla="*/ 778193 w 2201227"/>
              <a:gd name="connsiteY203" fmla="*/ 1585913 h 2336482"/>
              <a:gd name="connsiteX204" fmla="*/ 701040 w 2201227"/>
              <a:gd name="connsiteY204" fmla="*/ 1608773 h 2336482"/>
              <a:gd name="connsiteX205" fmla="*/ 625793 w 2201227"/>
              <a:gd name="connsiteY205" fmla="*/ 1623060 h 2336482"/>
              <a:gd name="connsiteX206" fmla="*/ 559118 w 2201227"/>
              <a:gd name="connsiteY206" fmla="*/ 1647825 h 2336482"/>
              <a:gd name="connsiteX207" fmla="*/ 545783 w 2201227"/>
              <a:gd name="connsiteY207" fmla="*/ 1657350 h 2336482"/>
              <a:gd name="connsiteX208" fmla="*/ 531495 w 2201227"/>
              <a:gd name="connsiteY208" fmla="*/ 1669733 h 2336482"/>
              <a:gd name="connsiteX209" fmla="*/ 529590 w 2201227"/>
              <a:gd name="connsiteY209" fmla="*/ 1671638 h 2336482"/>
              <a:gd name="connsiteX210" fmla="*/ 528638 w 2201227"/>
              <a:gd name="connsiteY210" fmla="*/ 1672590 h 2336482"/>
              <a:gd name="connsiteX211" fmla="*/ 528638 w 2201227"/>
              <a:gd name="connsiteY211" fmla="*/ 1672590 h 2336482"/>
              <a:gd name="connsiteX212" fmla="*/ 525780 w 2201227"/>
              <a:gd name="connsiteY212" fmla="*/ 1675448 h 2336482"/>
              <a:gd name="connsiteX213" fmla="*/ 520065 w 2201227"/>
              <a:gd name="connsiteY213" fmla="*/ 1682115 h 2336482"/>
              <a:gd name="connsiteX214" fmla="*/ 510540 w 2201227"/>
              <a:gd name="connsiteY214" fmla="*/ 1695450 h 2336482"/>
              <a:gd name="connsiteX215" fmla="*/ 484823 w 2201227"/>
              <a:gd name="connsiteY215" fmla="*/ 1757363 h 2336482"/>
              <a:gd name="connsiteX216" fmla="*/ 471488 w 2201227"/>
              <a:gd name="connsiteY216" fmla="*/ 1824990 h 2336482"/>
              <a:gd name="connsiteX217" fmla="*/ 456248 w 2201227"/>
              <a:gd name="connsiteY217" fmla="*/ 1893570 h 2336482"/>
              <a:gd name="connsiteX218" fmla="*/ 450533 w 2201227"/>
              <a:gd name="connsiteY218" fmla="*/ 1909763 h 2336482"/>
              <a:gd name="connsiteX219" fmla="*/ 443865 w 2201227"/>
              <a:gd name="connsiteY219" fmla="*/ 1925955 h 2336482"/>
              <a:gd name="connsiteX220" fmla="*/ 435293 w 2201227"/>
              <a:gd name="connsiteY220" fmla="*/ 1942148 h 2336482"/>
              <a:gd name="connsiteX221" fmla="*/ 424815 w 2201227"/>
              <a:gd name="connsiteY221" fmla="*/ 1957388 h 2336482"/>
              <a:gd name="connsiteX222" fmla="*/ 414338 w 2201227"/>
              <a:gd name="connsiteY222" fmla="*/ 1969770 h 2336482"/>
              <a:gd name="connsiteX223" fmla="*/ 411480 w 2201227"/>
              <a:gd name="connsiteY223" fmla="*/ 1972628 h 2336482"/>
              <a:gd name="connsiteX224" fmla="*/ 410528 w 2201227"/>
              <a:gd name="connsiteY224" fmla="*/ 1974533 h 2336482"/>
              <a:gd name="connsiteX225" fmla="*/ 409575 w 2201227"/>
              <a:gd name="connsiteY225" fmla="*/ 1975485 h 2336482"/>
              <a:gd name="connsiteX226" fmla="*/ 407670 w 2201227"/>
              <a:gd name="connsiteY226" fmla="*/ 1977390 h 2336482"/>
              <a:gd name="connsiteX227" fmla="*/ 401003 w 2201227"/>
              <a:gd name="connsiteY227" fmla="*/ 1983105 h 2336482"/>
              <a:gd name="connsiteX228" fmla="*/ 387668 w 2201227"/>
              <a:gd name="connsiteY228" fmla="*/ 1994535 h 2336482"/>
              <a:gd name="connsiteX229" fmla="*/ 373380 w 2201227"/>
              <a:gd name="connsiteY229" fmla="*/ 2004060 h 2336482"/>
              <a:gd name="connsiteX230" fmla="*/ 313373 w 2201227"/>
              <a:gd name="connsiteY230" fmla="*/ 2028825 h 2336482"/>
              <a:gd name="connsiteX231" fmla="*/ 255270 w 2201227"/>
              <a:gd name="connsiteY231" fmla="*/ 2041208 h 2336482"/>
              <a:gd name="connsiteX232" fmla="*/ 155258 w 2201227"/>
              <a:gd name="connsiteY232" fmla="*/ 2065973 h 2336482"/>
              <a:gd name="connsiteX233" fmla="*/ 135255 w 2201227"/>
              <a:gd name="connsiteY233" fmla="*/ 2076450 h 2336482"/>
              <a:gd name="connsiteX234" fmla="*/ 126683 w 2201227"/>
              <a:gd name="connsiteY234" fmla="*/ 2082165 h 2336482"/>
              <a:gd name="connsiteX235" fmla="*/ 118110 w 2201227"/>
              <a:gd name="connsiteY235" fmla="*/ 2088833 h 2336482"/>
              <a:gd name="connsiteX236" fmla="*/ 109538 w 2201227"/>
              <a:gd name="connsiteY236" fmla="*/ 2096453 h 2336482"/>
              <a:gd name="connsiteX237" fmla="*/ 104775 w 2201227"/>
              <a:gd name="connsiteY237" fmla="*/ 2100263 h 2336482"/>
              <a:gd name="connsiteX238" fmla="*/ 104775 w 2201227"/>
              <a:gd name="connsiteY238" fmla="*/ 2100263 h 2336482"/>
              <a:gd name="connsiteX239" fmla="*/ 104775 w 2201227"/>
              <a:gd name="connsiteY239" fmla="*/ 2101215 h 2336482"/>
              <a:gd name="connsiteX240" fmla="*/ 103823 w 2201227"/>
              <a:gd name="connsiteY240" fmla="*/ 2102168 h 2336482"/>
              <a:gd name="connsiteX241" fmla="*/ 101918 w 2201227"/>
              <a:gd name="connsiteY241" fmla="*/ 2104073 h 2336482"/>
              <a:gd name="connsiteX242" fmla="*/ 95250 w 2201227"/>
              <a:gd name="connsiteY242" fmla="*/ 2111693 h 2336482"/>
              <a:gd name="connsiteX243" fmla="*/ 89535 w 2201227"/>
              <a:gd name="connsiteY243" fmla="*/ 2119313 h 2336482"/>
              <a:gd name="connsiteX244" fmla="*/ 61913 w 2201227"/>
              <a:gd name="connsiteY244" fmla="*/ 2186940 h 2336482"/>
              <a:gd name="connsiteX245" fmla="*/ 50483 w 2201227"/>
              <a:gd name="connsiteY245" fmla="*/ 2248853 h 2336482"/>
              <a:gd name="connsiteX246" fmla="*/ 40958 w 2201227"/>
              <a:gd name="connsiteY246" fmla="*/ 2296478 h 2336482"/>
              <a:gd name="connsiteX247" fmla="*/ 32385 w 2201227"/>
              <a:gd name="connsiteY247" fmla="*/ 2326958 h 2336482"/>
              <a:gd name="connsiteX248" fmla="*/ 29528 w 2201227"/>
              <a:gd name="connsiteY248" fmla="*/ 2336483 h 2336482"/>
              <a:gd name="connsiteX249" fmla="*/ 0 w 2201227"/>
              <a:gd name="connsiteY249" fmla="*/ 2324100 h 23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2201227" h="2336482">
                <a:moveTo>
                  <a:pt x="0" y="2324100"/>
                </a:moveTo>
                <a:cubicBezTo>
                  <a:pt x="0" y="2324100"/>
                  <a:pt x="953" y="2321243"/>
                  <a:pt x="3810" y="2314575"/>
                </a:cubicBezTo>
                <a:cubicBezTo>
                  <a:pt x="4763" y="2312670"/>
                  <a:pt x="4763" y="2311718"/>
                  <a:pt x="5715" y="2308860"/>
                </a:cubicBezTo>
                <a:cubicBezTo>
                  <a:pt x="6668" y="2306955"/>
                  <a:pt x="6668" y="2305050"/>
                  <a:pt x="7620" y="2303145"/>
                </a:cubicBezTo>
                <a:cubicBezTo>
                  <a:pt x="8573" y="2299335"/>
                  <a:pt x="10478" y="2293620"/>
                  <a:pt x="11430" y="2287905"/>
                </a:cubicBezTo>
                <a:cubicBezTo>
                  <a:pt x="14288" y="2276475"/>
                  <a:pt x="17145" y="2261235"/>
                  <a:pt x="20955" y="2242185"/>
                </a:cubicBezTo>
                <a:cubicBezTo>
                  <a:pt x="24765" y="2224088"/>
                  <a:pt x="27623" y="2202180"/>
                  <a:pt x="34290" y="2177415"/>
                </a:cubicBezTo>
                <a:cubicBezTo>
                  <a:pt x="36195" y="2171700"/>
                  <a:pt x="37148" y="2165033"/>
                  <a:pt x="40005" y="2158365"/>
                </a:cubicBezTo>
                <a:cubicBezTo>
                  <a:pt x="41910" y="2151698"/>
                  <a:pt x="44768" y="2145030"/>
                  <a:pt x="47625" y="2138363"/>
                </a:cubicBezTo>
                <a:cubicBezTo>
                  <a:pt x="50483" y="2131695"/>
                  <a:pt x="54293" y="2125028"/>
                  <a:pt x="57150" y="2118360"/>
                </a:cubicBezTo>
                <a:cubicBezTo>
                  <a:pt x="60960" y="2111693"/>
                  <a:pt x="64770" y="2105025"/>
                  <a:pt x="69533" y="2098358"/>
                </a:cubicBezTo>
                <a:cubicBezTo>
                  <a:pt x="72390" y="2095500"/>
                  <a:pt x="74295" y="2091690"/>
                  <a:pt x="77153" y="2088833"/>
                </a:cubicBezTo>
                <a:cubicBezTo>
                  <a:pt x="80010" y="2085975"/>
                  <a:pt x="82868" y="2083118"/>
                  <a:pt x="85725" y="2079308"/>
                </a:cubicBezTo>
                <a:lnTo>
                  <a:pt x="87630" y="2077403"/>
                </a:lnTo>
                <a:lnTo>
                  <a:pt x="88583" y="2076450"/>
                </a:lnTo>
                <a:lnTo>
                  <a:pt x="89535" y="2075498"/>
                </a:lnTo>
                <a:cubicBezTo>
                  <a:pt x="90488" y="2074545"/>
                  <a:pt x="88583" y="2075498"/>
                  <a:pt x="90488" y="2074545"/>
                </a:cubicBezTo>
                <a:lnTo>
                  <a:pt x="95250" y="2070735"/>
                </a:lnTo>
                <a:cubicBezTo>
                  <a:pt x="98108" y="2067878"/>
                  <a:pt x="100965" y="2065973"/>
                  <a:pt x="103823" y="2063115"/>
                </a:cubicBezTo>
                <a:cubicBezTo>
                  <a:pt x="106680" y="2060258"/>
                  <a:pt x="110490" y="2058353"/>
                  <a:pt x="114300" y="2055495"/>
                </a:cubicBezTo>
                <a:cubicBezTo>
                  <a:pt x="118110" y="2052638"/>
                  <a:pt x="121920" y="2050733"/>
                  <a:pt x="125730" y="2047875"/>
                </a:cubicBezTo>
                <a:cubicBezTo>
                  <a:pt x="133350" y="2044065"/>
                  <a:pt x="141923" y="2039303"/>
                  <a:pt x="149543" y="2036445"/>
                </a:cubicBezTo>
                <a:cubicBezTo>
                  <a:pt x="182880" y="2022158"/>
                  <a:pt x="220028" y="2016443"/>
                  <a:pt x="257175" y="2009775"/>
                </a:cubicBezTo>
                <a:cubicBezTo>
                  <a:pt x="294323" y="2003108"/>
                  <a:pt x="332423" y="1996440"/>
                  <a:pt x="364808" y="1977390"/>
                </a:cubicBezTo>
                <a:cubicBezTo>
                  <a:pt x="368618" y="1974533"/>
                  <a:pt x="372428" y="1972628"/>
                  <a:pt x="376238" y="1969770"/>
                </a:cubicBezTo>
                <a:cubicBezTo>
                  <a:pt x="380048" y="1966913"/>
                  <a:pt x="383858" y="1964055"/>
                  <a:pt x="386715" y="1960245"/>
                </a:cubicBezTo>
                <a:lnTo>
                  <a:pt x="392430" y="1955483"/>
                </a:lnTo>
                <a:cubicBezTo>
                  <a:pt x="393383" y="1954530"/>
                  <a:pt x="392430" y="1956435"/>
                  <a:pt x="392430" y="1955483"/>
                </a:cubicBezTo>
                <a:lnTo>
                  <a:pt x="393383" y="1954530"/>
                </a:lnTo>
                <a:lnTo>
                  <a:pt x="394335" y="1952625"/>
                </a:lnTo>
                <a:lnTo>
                  <a:pt x="397193" y="1949768"/>
                </a:lnTo>
                <a:cubicBezTo>
                  <a:pt x="401003" y="1945958"/>
                  <a:pt x="404813" y="1941195"/>
                  <a:pt x="407670" y="1937385"/>
                </a:cubicBezTo>
                <a:cubicBezTo>
                  <a:pt x="410528" y="1933575"/>
                  <a:pt x="412433" y="1929765"/>
                  <a:pt x="415290" y="1925955"/>
                </a:cubicBezTo>
                <a:cubicBezTo>
                  <a:pt x="418148" y="1922145"/>
                  <a:pt x="420053" y="1917383"/>
                  <a:pt x="422910" y="1912620"/>
                </a:cubicBezTo>
                <a:cubicBezTo>
                  <a:pt x="425768" y="1907858"/>
                  <a:pt x="426720" y="1903095"/>
                  <a:pt x="428625" y="1898333"/>
                </a:cubicBezTo>
                <a:cubicBezTo>
                  <a:pt x="430530" y="1893570"/>
                  <a:pt x="432435" y="1888808"/>
                  <a:pt x="434340" y="1884045"/>
                </a:cubicBezTo>
                <a:cubicBezTo>
                  <a:pt x="441008" y="1864043"/>
                  <a:pt x="445770" y="1842135"/>
                  <a:pt x="449580" y="1820228"/>
                </a:cubicBezTo>
                <a:cubicBezTo>
                  <a:pt x="454343" y="1797368"/>
                  <a:pt x="457200" y="1774508"/>
                  <a:pt x="463868" y="1750695"/>
                </a:cubicBezTo>
                <a:cubicBezTo>
                  <a:pt x="470535" y="1726883"/>
                  <a:pt x="480060" y="1703070"/>
                  <a:pt x="494348" y="1681163"/>
                </a:cubicBezTo>
                <a:cubicBezTo>
                  <a:pt x="498158" y="1675448"/>
                  <a:pt x="501968" y="1669733"/>
                  <a:pt x="505778" y="1664970"/>
                </a:cubicBezTo>
                <a:lnTo>
                  <a:pt x="512445" y="1657350"/>
                </a:lnTo>
                <a:lnTo>
                  <a:pt x="515303" y="1653540"/>
                </a:lnTo>
                <a:cubicBezTo>
                  <a:pt x="515303" y="1653540"/>
                  <a:pt x="516255" y="1652588"/>
                  <a:pt x="517208" y="1651635"/>
                </a:cubicBezTo>
                <a:lnTo>
                  <a:pt x="518160" y="1650683"/>
                </a:lnTo>
                <a:lnTo>
                  <a:pt x="520065" y="1648778"/>
                </a:lnTo>
                <a:cubicBezTo>
                  <a:pt x="524828" y="1644968"/>
                  <a:pt x="529590" y="1641158"/>
                  <a:pt x="534353" y="1636395"/>
                </a:cubicBezTo>
                <a:cubicBezTo>
                  <a:pt x="540068" y="1632585"/>
                  <a:pt x="545783" y="1628775"/>
                  <a:pt x="551498" y="1624965"/>
                </a:cubicBezTo>
                <a:cubicBezTo>
                  <a:pt x="574358" y="1611630"/>
                  <a:pt x="600075" y="1603058"/>
                  <a:pt x="625793" y="1597343"/>
                </a:cubicBezTo>
                <a:cubicBezTo>
                  <a:pt x="651510" y="1591628"/>
                  <a:pt x="677228" y="1587818"/>
                  <a:pt x="701993" y="1583055"/>
                </a:cubicBezTo>
                <a:cubicBezTo>
                  <a:pt x="726758" y="1578293"/>
                  <a:pt x="751523" y="1572578"/>
                  <a:pt x="774383" y="1562100"/>
                </a:cubicBezTo>
                <a:cubicBezTo>
                  <a:pt x="797243" y="1551623"/>
                  <a:pt x="816293" y="1537335"/>
                  <a:pt x="832485" y="1517333"/>
                </a:cubicBezTo>
                <a:cubicBezTo>
                  <a:pt x="846773" y="1498283"/>
                  <a:pt x="858203" y="1475423"/>
                  <a:pt x="864870" y="1450658"/>
                </a:cubicBezTo>
                <a:cubicBezTo>
                  <a:pt x="872490" y="1425893"/>
                  <a:pt x="876300" y="1399223"/>
                  <a:pt x="881063" y="1372553"/>
                </a:cubicBezTo>
                <a:cubicBezTo>
                  <a:pt x="885825" y="1345883"/>
                  <a:pt x="892493" y="1318260"/>
                  <a:pt x="902970" y="1291590"/>
                </a:cubicBezTo>
                <a:cubicBezTo>
                  <a:pt x="913448" y="1264920"/>
                  <a:pt x="930593" y="1240155"/>
                  <a:pt x="952500" y="1221105"/>
                </a:cubicBezTo>
                <a:cubicBezTo>
                  <a:pt x="955358" y="1219200"/>
                  <a:pt x="957263" y="1216343"/>
                  <a:pt x="960120" y="1214438"/>
                </a:cubicBezTo>
                <a:lnTo>
                  <a:pt x="969645" y="1207770"/>
                </a:lnTo>
                <a:cubicBezTo>
                  <a:pt x="972503" y="1205865"/>
                  <a:pt x="976313" y="1203960"/>
                  <a:pt x="979170" y="1202055"/>
                </a:cubicBezTo>
                <a:lnTo>
                  <a:pt x="988695" y="1197293"/>
                </a:lnTo>
                <a:cubicBezTo>
                  <a:pt x="991553" y="1195388"/>
                  <a:pt x="995363" y="1193483"/>
                  <a:pt x="998220" y="1192530"/>
                </a:cubicBezTo>
                <a:lnTo>
                  <a:pt x="1008698" y="1188720"/>
                </a:lnTo>
                <a:cubicBezTo>
                  <a:pt x="1015365" y="1185863"/>
                  <a:pt x="1022033" y="1183958"/>
                  <a:pt x="1028700" y="1182053"/>
                </a:cubicBezTo>
                <a:cubicBezTo>
                  <a:pt x="1056323" y="1174433"/>
                  <a:pt x="1083945" y="1169670"/>
                  <a:pt x="1110615" y="1164908"/>
                </a:cubicBezTo>
                <a:cubicBezTo>
                  <a:pt x="1137285" y="1160145"/>
                  <a:pt x="1163955" y="1154430"/>
                  <a:pt x="1188720" y="1144905"/>
                </a:cubicBezTo>
                <a:cubicBezTo>
                  <a:pt x="1213485" y="1135380"/>
                  <a:pt x="1235393" y="1121093"/>
                  <a:pt x="1252538" y="1101090"/>
                </a:cubicBezTo>
                <a:lnTo>
                  <a:pt x="1259205" y="1093470"/>
                </a:lnTo>
                <a:cubicBezTo>
                  <a:pt x="1261110" y="1090613"/>
                  <a:pt x="1263015" y="1088708"/>
                  <a:pt x="1264920" y="1085850"/>
                </a:cubicBezTo>
                <a:lnTo>
                  <a:pt x="1270635" y="1078230"/>
                </a:lnTo>
                <a:cubicBezTo>
                  <a:pt x="1272540" y="1075373"/>
                  <a:pt x="1273493" y="1072515"/>
                  <a:pt x="1275398" y="1069658"/>
                </a:cubicBezTo>
                <a:lnTo>
                  <a:pt x="1280160" y="1061085"/>
                </a:lnTo>
                <a:cubicBezTo>
                  <a:pt x="1281113" y="1058228"/>
                  <a:pt x="1283018" y="1055370"/>
                  <a:pt x="1283970" y="1051560"/>
                </a:cubicBezTo>
                <a:lnTo>
                  <a:pt x="1287780" y="1042035"/>
                </a:lnTo>
                <a:lnTo>
                  <a:pt x="1290638" y="1032510"/>
                </a:lnTo>
                <a:cubicBezTo>
                  <a:pt x="1292543" y="1025843"/>
                  <a:pt x="1294448" y="1020128"/>
                  <a:pt x="1295400" y="1013460"/>
                </a:cubicBezTo>
                <a:cubicBezTo>
                  <a:pt x="1297305" y="1006793"/>
                  <a:pt x="1298258" y="1000125"/>
                  <a:pt x="1300163" y="993458"/>
                </a:cubicBezTo>
                <a:cubicBezTo>
                  <a:pt x="1303020" y="980123"/>
                  <a:pt x="1304925" y="966788"/>
                  <a:pt x="1307783" y="953453"/>
                </a:cubicBezTo>
                <a:cubicBezTo>
                  <a:pt x="1309688" y="940118"/>
                  <a:pt x="1312545" y="926783"/>
                  <a:pt x="1316355" y="913448"/>
                </a:cubicBezTo>
                <a:cubicBezTo>
                  <a:pt x="1319213" y="900113"/>
                  <a:pt x="1323023" y="886778"/>
                  <a:pt x="1327785" y="873443"/>
                </a:cubicBezTo>
                <a:cubicBezTo>
                  <a:pt x="1337310" y="846773"/>
                  <a:pt x="1352550" y="822960"/>
                  <a:pt x="1373505" y="802958"/>
                </a:cubicBezTo>
                <a:cubicBezTo>
                  <a:pt x="1378268" y="798195"/>
                  <a:pt x="1383030" y="794385"/>
                  <a:pt x="1388745" y="789623"/>
                </a:cubicBezTo>
                <a:cubicBezTo>
                  <a:pt x="1394460" y="785813"/>
                  <a:pt x="1400175" y="781050"/>
                  <a:pt x="1406843" y="778193"/>
                </a:cubicBezTo>
                <a:lnTo>
                  <a:pt x="1424940" y="768668"/>
                </a:lnTo>
                <a:lnTo>
                  <a:pt x="1443990" y="761048"/>
                </a:lnTo>
                <a:cubicBezTo>
                  <a:pt x="1469708" y="752475"/>
                  <a:pt x="1495425" y="747713"/>
                  <a:pt x="1521143" y="742950"/>
                </a:cubicBezTo>
                <a:cubicBezTo>
                  <a:pt x="1546860" y="738188"/>
                  <a:pt x="1571625" y="734378"/>
                  <a:pt x="1595438" y="726758"/>
                </a:cubicBezTo>
                <a:cubicBezTo>
                  <a:pt x="1619250" y="719138"/>
                  <a:pt x="1641158" y="709613"/>
                  <a:pt x="1659255" y="695325"/>
                </a:cubicBezTo>
                <a:lnTo>
                  <a:pt x="1672590" y="683895"/>
                </a:lnTo>
                <a:lnTo>
                  <a:pt x="1684020" y="670560"/>
                </a:lnTo>
                <a:cubicBezTo>
                  <a:pt x="1690688" y="661035"/>
                  <a:pt x="1697355" y="652463"/>
                  <a:pt x="1702118" y="641033"/>
                </a:cubicBezTo>
                <a:cubicBezTo>
                  <a:pt x="1712595" y="620078"/>
                  <a:pt x="1719263" y="597218"/>
                  <a:pt x="1724025" y="574358"/>
                </a:cubicBezTo>
                <a:cubicBezTo>
                  <a:pt x="1725930" y="562928"/>
                  <a:pt x="1728788" y="551498"/>
                  <a:pt x="1730693" y="540068"/>
                </a:cubicBezTo>
                <a:cubicBezTo>
                  <a:pt x="1732598" y="528638"/>
                  <a:pt x="1735455" y="517208"/>
                  <a:pt x="1737360" y="505778"/>
                </a:cubicBezTo>
                <a:cubicBezTo>
                  <a:pt x="1742123" y="482918"/>
                  <a:pt x="1746885" y="460058"/>
                  <a:pt x="1756410" y="439103"/>
                </a:cubicBezTo>
                <a:cubicBezTo>
                  <a:pt x="1765935" y="418148"/>
                  <a:pt x="1778318" y="398145"/>
                  <a:pt x="1793558" y="381953"/>
                </a:cubicBezTo>
                <a:cubicBezTo>
                  <a:pt x="1793558" y="381953"/>
                  <a:pt x="1793558" y="381953"/>
                  <a:pt x="1794510" y="381000"/>
                </a:cubicBezTo>
                <a:lnTo>
                  <a:pt x="1795463" y="380048"/>
                </a:lnTo>
                <a:lnTo>
                  <a:pt x="1797368" y="379095"/>
                </a:lnTo>
                <a:lnTo>
                  <a:pt x="1800225" y="376238"/>
                </a:lnTo>
                <a:lnTo>
                  <a:pt x="1805940" y="370523"/>
                </a:lnTo>
                <a:cubicBezTo>
                  <a:pt x="1809750" y="366713"/>
                  <a:pt x="1814513" y="363855"/>
                  <a:pt x="1819275" y="360998"/>
                </a:cubicBezTo>
                <a:cubicBezTo>
                  <a:pt x="1828800" y="354330"/>
                  <a:pt x="1838325" y="349568"/>
                  <a:pt x="1847850" y="344805"/>
                </a:cubicBezTo>
                <a:cubicBezTo>
                  <a:pt x="1857375" y="340995"/>
                  <a:pt x="1867853" y="336233"/>
                  <a:pt x="1877378" y="334328"/>
                </a:cubicBezTo>
                <a:cubicBezTo>
                  <a:pt x="1886903" y="330518"/>
                  <a:pt x="1897380" y="328613"/>
                  <a:pt x="1906905" y="326708"/>
                </a:cubicBezTo>
                <a:cubicBezTo>
                  <a:pt x="1926908" y="322898"/>
                  <a:pt x="1945958" y="319088"/>
                  <a:pt x="1964055" y="316230"/>
                </a:cubicBezTo>
                <a:cubicBezTo>
                  <a:pt x="2001203" y="309563"/>
                  <a:pt x="2034540" y="300990"/>
                  <a:pt x="2063115" y="285750"/>
                </a:cubicBezTo>
                <a:cubicBezTo>
                  <a:pt x="2069783" y="281940"/>
                  <a:pt x="2076450" y="277178"/>
                  <a:pt x="2082165" y="272415"/>
                </a:cubicBezTo>
                <a:cubicBezTo>
                  <a:pt x="2085023" y="269558"/>
                  <a:pt x="2087880" y="267653"/>
                  <a:pt x="2090738" y="264795"/>
                </a:cubicBezTo>
                <a:lnTo>
                  <a:pt x="2094548" y="260985"/>
                </a:lnTo>
                <a:cubicBezTo>
                  <a:pt x="2094548" y="260985"/>
                  <a:pt x="2095500" y="260033"/>
                  <a:pt x="2095500" y="260033"/>
                </a:cubicBezTo>
                <a:lnTo>
                  <a:pt x="2096453" y="259080"/>
                </a:lnTo>
                <a:lnTo>
                  <a:pt x="2098358" y="257175"/>
                </a:lnTo>
                <a:cubicBezTo>
                  <a:pt x="2101215" y="254318"/>
                  <a:pt x="2103120" y="251460"/>
                  <a:pt x="2105978" y="248603"/>
                </a:cubicBezTo>
                <a:cubicBezTo>
                  <a:pt x="2108835" y="245745"/>
                  <a:pt x="2109788" y="242888"/>
                  <a:pt x="2112645" y="240030"/>
                </a:cubicBezTo>
                <a:cubicBezTo>
                  <a:pt x="2116455" y="234315"/>
                  <a:pt x="2120265" y="228600"/>
                  <a:pt x="2123123" y="221933"/>
                </a:cubicBezTo>
                <a:cubicBezTo>
                  <a:pt x="2136458" y="197168"/>
                  <a:pt x="2142173" y="171450"/>
                  <a:pt x="2146935" y="148590"/>
                </a:cubicBezTo>
                <a:cubicBezTo>
                  <a:pt x="2151698" y="125730"/>
                  <a:pt x="2155508" y="103823"/>
                  <a:pt x="2158365" y="85725"/>
                </a:cubicBezTo>
                <a:cubicBezTo>
                  <a:pt x="2162175" y="66675"/>
                  <a:pt x="2165985" y="51435"/>
                  <a:pt x="2169795" y="38100"/>
                </a:cubicBezTo>
                <a:cubicBezTo>
                  <a:pt x="2173605" y="25718"/>
                  <a:pt x="2177415" y="16192"/>
                  <a:pt x="2180273" y="9525"/>
                </a:cubicBezTo>
                <a:cubicBezTo>
                  <a:pt x="2183130" y="2857"/>
                  <a:pt x="2185035" y="0"/>
                  <a:pt x="2185035" y="0"/>
                </a:cubicBezTo>
                <a:lnTo>
                  <a:pt x="2201228" y="8573"/>
                </a:lnTo>
                <a:cubicBezTo>
                  <a:pt x="2201228" y="8573"/>
                  <a:pt x="2200275" y="11430"/>
                  <a:pt x="2197418" y="17145"/>
                </a:cubicBezTo>
                <a:cubicBezTo>
                  <a:pt x="2194560" y="22860"/>
                  <a:pt x="2190750" y="31433"/>
                  <a:pt x="2186940" y="43815"/>
                </a:cubicBezTo>
                <a:cubicBezTo>
                  <a:pt x="2183130" y="55245"/>
                  <a:pt x="2179320" y="70485"/>
                  <a:pt x="2175510" y="88583"/>
                </a:cubicBezTo>
                <a:cubicBezTo>
                  <a:pt x="2173605" y="98108"/>
                  <a:pt x="2171700" y="107633"/>
                  <a:pt x="2169795" y="118110"/>
                </a:cubicBezTo>
                <a:cubicBezTo>
                  <a:pt x="2167890" y="128588"/>
                  <a:pt x="2165985" y="140018"/>
                  <a:pt x="2164080" y="152400"/>
                </a:cubicBezTo>
                <a:cubicBezTo>
                  <a:pt x="2159318" y="176213"/>
                  <a:pt x="2152650" y="203835"/>
                  <a:pt x="2138363" y="230505"/>
                </a:cubicBezTo>
                <a:cubicBezTo>
                  <a:pt x="2134553" y="237173"/>
                  <a:pt x="2130743" y="243840"/>
                  <a:pt x="2125980" y="250508"/>
                </a:cubicBezTo>
                <a:cubicBezTo>
                  <a:pt x="2123123" y="253365"/>
                  <a:pt x="2121218" y="257175"/>
                  <a:pt x="2118360" y="260033"/>
                </a:cubicBezTo>
                <a:cubicBezTo>
                  <a:pt x="2115503" y="262890"/>
                  <a:pt x="2113598" y="265748"/>
                  <a:pt x="2110740" y="268605"/>
                </a:cubicBezTo>
                <a:lnTo>
                  <a:pt x="2108835" y="270510"/>
                </a:lnTo>
                <a:lnTo>
                  <a:pt x="2107883" y="271463"/>
                </a:lnTo>
                <a:cubicBezTo>
                  <a:pt x="2106930" y="272415"/>
                  <a:pt x="2106930" y="272415"/>
                  <a:pt x="2105978" y="273368"/>
                </a:cubicBezTo>
                <a:lnTo>
                  <a:pt x="2101215" y="277178"/>
                </a:lnTo>
                <a:cubicBezTo>
                  <a:pt x="2098358" y="280035"/>
                  <a:pt x="2094548" y="282893"/>
                  <a:pt x="2091690" y="285750"/>
                </a:cubicBezTo>
                <a:cubicBezTo>
                  <a:pt x="2085023" y="290513"/>
                  <a:pt x="2077403" y="295275"/>
                  <a:pt x="2069783" y="300038"/>
                </a:cubicBezTo>
                <a:cubicBezTo>
                  <a:pt x="2038350" y="317183"/>
                  <a:pt x="2002155" y="325755"/>
                  <a:pt x="1965008" y="332423"/>
                </a:cubicBezTo>
                <a:cubicBezTo>
                  <a:pt x="1927860" y="339090"/>
                  <a:pt x="1888808" y="343853"/>
                  <a:pt x="1851660" y="360045"/>
                </a:cubicBezTo>
                <a:cubicBezTo>
                  <a:pt x="1843088" y="364808"/>
                  <a:pt x="1833563" y="368618"/>
                  <a:pt x="1825943" y="374333"/>
                </a:cubicBezTo>
                <a:cubicBezTo>
                  <a:pt x="1822133" y="377190"/>
                  <a:pt x="1817370" y="379095"/>
                  <a:pt x="1813560" y="382905"/>
                </a:cubicBezTo>
                <a:lnTo>
                  <a:pt x="1807845" y="388620"/>
                </a:lnTo>
                <a:lnTo>
                  <a:pt x="1804988" y="391478"/>
                </a:lnTo>
                <a:lnTo>
                  <a:pt x="1803083" y="392430"/>
                </a:lnTo>
                <a:lnTo>
                  <a:pt x="1802130" y="393383"/>
                </a:lnTo>
                <a:cubicBezTo>
                  <a:pt x="1803083" y="392430"/>
                  <a:pt x="1802130" y="393383"/>
                  <a:pt x="1802130" y="393383"/>
                </a:cubicBezTo>
                <a:cubicBezTo>
                  <a:pt x="1787843" y="407670"/>
                  <a:pt x="1776413" y="425768"/>
                  <a:pt x="1767840" y="445770"/>
                </a:cubicBezTo>
                <a:cubicBezTo>
                  <a:pt x="1759268" y="465773"/>
                  <a:pt x="1754505" y="486728"/>
                  <a:pt x="1749743" y="509588"/>
                </a:cubicBezTo>
                <a:cubicBezTo>
                  <a:pt x="1744980" y="531495"/>
                  <a:pt x="1742123" y="555308"/>
                  <a:pt x="1737360" y="579120"/>
                </a:cubicBezTo>
                <a:cubicBezTo>
                  <a:pt x="1732598" y="602933"/>
                  <a:pt x="1725930" y="626745"/>
                  <a:pt x="1714500" y="649605"/>
                </a:cubicBezTo>
                <a:cubicBezTo>
                  <a:pt x="1709738" y="661035"/>
                  <a:pt x="1701165" y="672465"/>
                  <a:pt x="1693545" y="682943"/>
                </a:cubicBezTo>
                <a:lnTo>
                  <a:pt x="1681163" y="697230"/>
                </a:lnTo>
                <a:lnTo>
                  <a:pt x="1665923" y="710565"/>
                </a:lnTo>
                <a:cubicBezTo>
                  <a:pt x="1644968" y="726758"/>
                  <a:pt x="1621155" y="738188"/>
                  <a:pt x="1595438" y="744855"/>
                </a:cubicBezTo>
                <a:cubicBezTo>
                  <a:pt x="1570673" y="752475"/>
                  <a:pt x="1544955" y="756285"/>
                  <a:pt x="1519238" y="761048"/>
                </a:cubicBezTo>
                <a:cubicBezTo>
                  <a:pt x="1493520" y="765810"/>
                  <a:pt x="1468755" y="769620"/>
                  <a:pt x="1443990" y="778193"/>
                </a:cubicBezTo>
                <a:lnTo>
                  <a:pt x="1425893" y="784860"/>
                </a:lnTo>
                <a:lnTo>
                  <a:pt x="1408748" y="793433"/>
                </a:lnTo>
                <a:cubicBezTo>
                  <a:pt x="1403033" y="796290"/>
                  <a:pt x="1398270" y="800100"/>
                  <a:pt x="1393508" y="803910"/>
                </a:cubicBezTo>
                <a:cubicBezTo>
                  <a:pt x="1388745" y="807720"/>
                  <a:pt x="1383030" y="812483"/>
                  <a:pt x="1378268" y="816293"/>
                </a:cubicBezTo>
                <a:cubicBezTo>
                  <a:pt x="1369695" y="824865"/>
                  <a:pt x="1361123" y="834390"/>
                  <a:pt x="1354455" y="845820"/>
                </a:cubicBezTo>
                <a:cubicBezTo>
                  <a:pt x="1350645" y="850583"/>
                  <a:pt x="1348740" y="857250"/>
                  <a:pt x="1344930" y="862965"/>
                </a:cubicBezTo>
                <a:cubicBezTo>
                  <a:pt x="1342073" y="868680"/>
                  <a:pt x="1340168" y="874395"/>
                  <a:pt x="1337310" y="881063"/>
                </a:cubicBezTo>
                <a:cubicBezTo>
                  <a:pt x="1332548" y="893445"/>
                  <a:pt x="1329690" y="905828"/>
                  <a:pt x="1325880" y="919163"/>
                </a:cubicBezTo>
                <a:cubicBezTo>
                  <a:pt x="1323975" y="925830"/>
                  <a:pt x="1323023" y="932498"/>
                  <a:pt x="1322070" y="939165"/>
                </a:cubicBezTo>
                <a:lnTo>
                  <a:pt x="1318260" y="959168"/>
                </a:lnTo>
                <a:cubicBezTo>
                  <a:pt x="1315403" y="972503"/>
                  <a:pt x="1313498" y="985838"/>
                  <a:pt x="1310640" y="999173"/>
                </a:cubicBezTo>
                <a:cubicBezTo>
                  <a:pt x="1309688" y="1005840"/>
                  <a:pt x="1307783" y="1012508"/>
                  <a:pt x="1306830" y="1019175"/>
                </a:cubicBezTo>
                <a:cubicBezTo>
                  <a:pt x="1304925" y="1025843"/>
                  <a:pt x="1303020" y="1032510"/>
                  <a:pt x="1301115" y="1039178"/>
                </a:cubicBezTo>
                <a:lnTo>
                  <a:pt x="1298258" y="1049655"/>
                </a:lnTo>
                <a:lnTo>
                  <a:pt x="1294448" y="1059180"/>
                </a:lnTo>
                <a:cubicBezTo>
                  <a:pt x="1293495" y="1062038"/>
                  <a:pt x="1291590" y="1065848"/>
                  <a:pt x="1290638" y="1068705"/>
                </a:cubicBezTo>
                <a:lnTo>
                  <a:pt x="1285875" y="1078230"/>
                </a:lnTo>
                <a:cubicBezTo>
                  <a:pt x="1283970" y="1081088"/>
                  <a:pt x="1283018" y="1084898"/>
                  <a:pt x="1281113" y="1087755"/>
                </a:cubicBezTo>
                <a:lnTo>
                  <a:pt x="1275398" y="1097280"/>
                </a:lnTo>
                <a:cubicBezTo>
                  <a:pt x="1273493" y="1100138"/>
                  <a:pt x="1271588" y="1103948"/>
                  <a:pt x="1268730" y="1106805"/>
                </a:cubicBezTo>
                <a:lnTo>
                  <a:pt x="1262063" y="1114425"/>
                </a:lnTo>
                <a:cubicBezTo>
                  <a:pt x="1243013" y="1136333"/>
                  <a:pt x="1217295" y="1152525"/>
                  <a:pt x="1190625" y="1163003"/>
                </a:cubicBezTo>
                <a:cubicBezTo>
                  <a:pt x="1163955" y="1173480"/>
                  <a:pt x="1136333" y="1179195"/>
                  <a:pt x="1108710" y="1183958"/>
                </a:cubicBezTo>
                <a:cubicBezTo>
                  <a:pt x="1081088" y="1188720"/>
                  <a:pt x="1054418" y="1193483"/>
                  <a:pt x="1028700" y="1201103"/>
                </a:cubicBezTo>
                <a:cubicBezTo>
                  <a:pt x="1022033" y="1203008"/>
                  <a:pt x="1016318" y="1204913"/>
                  <a:pt x="1009650" y="1207770"/>
                </a:cubicBezTo>
                <a:lnTo>
                  <a:pt x="1000125" y="1211580"/>
                </a:lnTo>
                <a:cubicBezTo>
                  <a:pt x="997268" y="1212533"/>
                  <a:pt x="994410" y="1214438"/>
                  <a:pt x="991553" y="1216343"/>
                </a:cubicBezTo>
                <a:lnTo>
                  <a:pt x="982980" y="1221105"/>
                </a:lnTo>
                <a:cubicBezTo>
                  <a:pt x="980123" y="1223010"/>
                  <a:pt x="978218" y="1224915"/>
                  <a:pt x="975360" y="1225868"/>
                </a:cubicBezTo>
                <a:lnTo>
                  <a:pt x="967740" y="1230630"/>
                </a:lnTo>
                <a:cubicBezTo>
                  <a:pt x="964883" y="1232535"/>
                  <a:pt x="962978" y="1235393"/>
                  <a:pt x="960120" y="1237298"/>
                </a:cubicBezTo>
                <a:lnTo>
                  <a:pt x="952500" y="1243965"/>
                </a:lnTo>
                <a:lnTo>
                  <a:pt x="951548" y="1244918"/>
                </a:lnTo>
                <a:cubicBezTo>
                  <a:pt x="951548" y="1244918"/>
                  <a:pt x="951548" y="1244918"/>
                  <a:pt x="951548" y="1244918"/>
                </a:cubicBezTo>
                <a:lnTo>
                  <a:pt x="949643" y="1246823"/>
                </a:lnTo>
                <a:lnTo>
                  <a:pt x="946785" y="1250633"/>
                </a:lnTo>
                <a:cubicBezTo>
                  <a:pt x="942975" y="1255395"/>
                  <a:pt x="938213" y="1260158"/>
                  <a:pt x="934403" y="1265873"/>
                </a:cubicBezTo>
                <a:cubicBezTo>
                  <a:pt x="930593" y="1271588"/>
                  <a:pt x="927735" y="1276350"/>
                  <a:pt x="924878" y="1282065"/>
                </a:cubicBezTo>
                <a:cubicBezTo>
                  <a:pt x="922020" y="1287780"/>
                  <a:pt x="919163" y="1293495"/>
                  <a:pt x="916305" y="1300163"/>
                </a:cubicBezTo>
                <a:cubicBezTo>
                  <a:pt x="906780" y="1323975"/>
                  <a:pt x="902018" y="1350645"/>
                  <a:pt x="897255" y="1377315"/>
                </a:cubicBezTo>
                <a:cubicBezTo>
                  <a:pt x="892493" y="1403985"/>
                  <a:pt x="888683" y="1430655"/>
                  <a:pt x="881063" y="1458278"/>
                </a:cubicBezTo>
                <a:cubicBezTo>
                  <a:pt x="873443" y="1484948"/>
                  <a:pt x="862965" y="1511618"/>
                  <a:pt x="844868" y="1534478"/>
                </a:cubicBezTo>
                <a:lnTo>
                  <a:pt x="838200" y="1542098"/>
                </a:lnTo>
                <a:lnTo>
                  <a:pt x="835343" y="1545908"/>
                </a:lnTo>
                <a:lnTo>
                  <a:pt x="833438" y="1547813"/>
                </a:lnTo>
                <a:lnTo>
                  <a:pt x="832485" y="1548765"/>
                </a:lnTo>
                <a:cubicBezTo>
                  <a:pt x="831533" y="1550670"/>
                  <a:pt x="831533" y="1549718"/>
                  <a:pt x="830580" y="1550670"/>
                </a:cubicBezTo>
                <a:lnTo>
                  <a:pt x="814388" y="1564958"/>
                </a:lnTo>
                <a:lnTo>
                  <a:pt x="797243" y="1576388"/>
                </a:lnTo>
                <a:cubicBezTo>
                  <a:pt x="791528" y="1580198"/>
                  <a:pt x="784860" y="1583055"/>
                  <a:pt x="778193" y="1585913"/>
                </a:cubicBezTo>
                <a:cubicBezTo>
                  <a:pt x="752475" y="1597343"/>
                  <a:pt x="726758" y="1604010"/>
                  <a:pt x="701040" y="1608773"/>
                </a:cubicBezTo>
                <a:cubicBezTo>
                  <a:pt x="675323" y="1613535"/>
                  <a:pt x="650558" y="1617345"/>
                  <a:pt x="625793" y="1623060"/>
                </a:cubicBezTo>
                <a:cubicBezTo>
                  <a:pt x="601980" y="1628775"/>
                  <a:pt x="579120" y="1636395"/>
                  <a:pt x="559118" y="1647825"/>
                </a:cubicBezTo>
                <a:lnTo>
                  <a:pt x="545783" y="1657350"/>
                </a:lnTo>
                <a:cubicBezTo>
                  <a:pt x="541020" y="1661160"/>
                  <a:pt x="536258" y="1665923"/>
                  <a:pt x="531495" y="1669733"/>
                </a:cubicBezTo>
                <a:lnTo>
                  <a:pt x="529590" y="1671638"/>
                </a:lnTo>
                <a:lnTo>
                  <a:pt x="528638" y="1672590"/>
                </a:lnTo>
                <a:cubicBezTo>
                  <a:pt x="528638" y="1672590"/>
                  <a:pt x="529590" y="1671638"/>
                  <a:pt x="528638" y="1672590"/>
                </a:cubicBezTo>
                <a:lnTo>
                  <a:pt x="525780" y="1675448"/>
                </a:lnTo>
                <a:lnTo>
                  <a:pt x="520065" y="1682115"/>
                </a:lnTo>
                <a:cubicBezTo>
                  <a:pt x="516255" y="1685925"/>
                  <a:pt x="513398" y="1690688"/>
                  <a:pt x="510540" y="1695450"/>
                </a:cubicBezTo>
                <a:cubicBezTo>
                  <a:pt x="498158" y="1714500"/>
                  <a:pt x="490538" y="1735455"/>
                  <a:pt x="484823" y="1757363"/>
                </a:cubicBezTo>
                <a:cubicBezTo>
                  <a:pt x="480060" y="1779270"/>
                  <a:pt x="475298" y="1802130"/>
                  <a:pt x="471488" y="1824990"/>
                </a:cubicBezTo>
                <a:cubicBezTo>
                  <a:pt x="467678" y="1847850"/>
                  <a:pt x="463868" y="1870710"/>
                  <a:pt x="456248" y="1893570"/>
                </a:cubicBezTo>
                <a:cubicBezTo>
                  <a:pt x="454343" y="1899285"/>
                  <a:pt x="452438" y="1905000"/>
                  <a:pt x="450533" y="1909763"/>
                </a:cubicBezTo>
                <a:cubicBezTo>
                  <a:pt x="448628" y="1915478"/>
                  <a:pt x="446723" y="1921193"/>
                  <a:pt x="443865" y="1925955"/>
                </a:cubicBezTo>
                <a:cubicBezTo>
                  <a:pt x="441008" y="1931670"/>
                  <a:pt x="439103" y="1936433"/>
                  <a:pt x="435293" y="1942148"/>
                </a:cubicBezTo>
                <a:cubicBezTo>
                  <a:pt x="431483" y="1946910"/>
                  <a:pt x="428625" y="1952625"/>
                  <a:pt x="424815" y="1957388"/>
                </a:cubicBezTo>
                <a:cubicBezTo>
                  <a:pt x="421005" y="1962150"/>
                  <a:pt x="418148" y="1965960"/>
                  <a:pt x="414338" y="1969770"/>
                </a:cubicBezTo>
                <a:lnTo>
                  <a:pt x="411480" y="1972628"/>
                </a:lnTo>
                <a:lnTo>
                  <a:pt x="410528" y="1974533"/>
                </a:lnTo>
                <a:lnTo>
                  <a:pt x="409575" y="1975485"/>
                </a:lnTo>
                <a:cubicBezTo>
                  <a:pt x="409575" y="1975485"/>
                  <a:pt x="407670" y="1977390"/>
                  <a:pt x="407670" y="1977390"/>
                </a:cubicBezTo>
                <a:lnTo>
                  <a:pt x="401003" y="1983105"/>
                </a:lnTo>
                <a:cubicBezTo>
                  <a:pt x="396240" y="1986915"/>
                  <a:pt x="392430" y="1990725"/>
                  <a:pt x="387668" y="1994535"/>
                </a:cubicBezTo>
                <a:cubicBezTo>
                  <a:pt x="382905" y="1997393"/>
                  <a:pt x="378143" y="2001203"/>
                  <a:pt x="373380" y="2004060"/>
                </a:cubicBezTo>
                <a:cubicBezTo>
                  <a:pt x="354330" y="2015490"/>
                  <a:pt x="333375" y="2023110"/>
                  <a:pt x="313373" y="2028825"/>
                </a:cubicBezTo>
                <a:cubicBezTo>
                  <a:pt x="293370" y="2034540"/>
                  <a:pt x="274320" y="2038350"/>
                  <a:pt x="255270" y="2041208"/>
                </a:cubicBezTo>
                <a:cubicBezTo>
                  <a:pt x="218123" y="2047875"/>
                  <a:pt x="183833" y="2054543"/>
                  <a:pt x="155258" y="2065973"/>
                </a:cubicBezTo>
                <a:cubicBezTo>
                  <a:pt x="147638" y="2068830"/>
                  <a:pt x="141923" y="2072640"/>
                  <a:pt x="135255" y="2076450"/>
                </a:cubicBezTo>
                <a:cubicBezTo>
                  <a:pt x="132398" y="2078355"/>
                  <a:pt x="129540" y="2080260"/>
                  <a:pt x="126683" y="2082165"/>
                </a:cubicBezTo>
                <a:cubicBezTo>
                  <a:pt x="123825" y="2084070"/>
                  <a:pt x="120968" y="2085023"/>
                  <a:pt x="118110" y="2088833"/>
                </a:cubicBezTo>
                <a:cubicBezTo>
                  <a:pt x="115253" y="2091690"/>
                  <a:pt x="112395" y="2093595"/>
                  <a:pt x="109538" y="2096453"/>
                </a:cubicBezTo>
                <a:lnTo>
                  <a:pt x="104775" y="2100263"/>
                </a:lnTo>
                <a:cubicBezTo>
                  <a:pt x="106680" y="2099310"/>
                  <a:pt x="104775" y="2100263"/>
                  <a:pt x="104775" y="2100263"/>
                </a:cubicBezTo>
                <a:lnTo>
                  <a:pt x="104775" y="2101215"/>
                </a:lnTo>
                <a:lnTo>
                  <a:pt x="103823" y="2102168"/>
                </a:lnTo>
                <a:lnTo>
                  <a:pt x="101918" y="2104073"/>
                </a:lnTo>
                <a:cubicBezTo>
                  <a:pt x="100013" y="2106930"/>
                  <a:pt x="97155" y="2108835"/>
                  <a:pt x="95250" y="2111693"/>
                </a:cubicBezTo>
                <a:cubicBezTo>
                  <a:pt x="93345" y="2114550"/>
                  <a:pt x="91440" y="2117408"/>
                  <a:pt x="89535" y="2119313"/>
                </a:cubicBezTo>
                <a:cubicBezTo>
                  <a:pt x="74295" y="2140268"/>
                  <a:pt x="66675" y="2165033"/>
                  <a:pt x="61913" y="2186940"/>
                </a:cubicBezTo>
                <a:cubicBezTo>
                  <a:pt x="56198" y="2208848"/>
                  <a:pt x="53340" y="2230755"/>
                  <a:pt x="50483" y="2248853"/>
                </a:cubicBezTo>
                <a:cubicBezTo>
                  <a:pt x="47625" y="2267903"/>
                  <a:pt x="44768" y="2283143"/>
                  <a:pt x="40958" y="2296478"/>
                </a:cubicBezTo>
                <a:cubicBezTo>
                  <a:pt x="38100" y="2308860"/>
                  <a:pt x="34290" y="2321243"/>
                  <a:pt x="32385" y="2326958"/>
                </a:cubicBezTo>
                <a:cubicBezTo>
                  <a:pt x="30480" y="2333625"/>
                  <a:pt x="29528" y="2336483"/>
                  <a:pt x="29528" y="2336483"/>
                </a:cubicBezTo>
                <a:lnTo>
                  <a:pt x="0" y="2324100"/>
                </a:ln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D6ADB9F-5E2A-4BE5-B137-302A4D78021A}"/>
              </a:ext>
            </a:extLst>
          </p:cNvPr>
          <p:cNvSpPr/>
          <p:nvPr userDrawn="1"/>
        </p:nvSpPr>
        <p:spPr>
          <a:xfrm>
            <a:off x="6128872" y="46023"/>
            <a:ext cx="4591084" cy="4389471"/>
          </a:xfrm>
          <a:custGeom>
            <a:avLst/>
            <a:gdLst>
              <a:gd name="connsiteX0" fmla="*/ 0 w 1995487"/>
              <a:gd name="connsiteY0" fmla="*/ 1875473 h 1907857"/>
              <a:gd name="connsiteX1" fmla="*/ 8573 w 1995487"/>
              <a:gd name="connsiteY1" fmla="*/ 1872615 h 1907857"/>
              <a:gd name="connsiteX2" fmla="*/ 34290 w 1995487"/>
              <a:gd name="connsiteY2" fmla="*/ 1865948 h 1907857"/>
              <a:gd name="connsiteX3" fmla="*/ 128588 w 1995487"/>
              <a:gd name="connsiteY3" fmla="*/ 1847850 h 1907857"/>
              <a:gd name="connsiteX4" fmla="*/ 245745 w 1995487"/>
              <a:gd name="connsiteY4" fmla="*/ 1779270 h 1907857"/>
              <a:gd name="connsiteX5" fmla="*/ 256223 w 1995487"/>
              <a:gd name="connsiteY5" fmla="*/ 1762125 h 1907857"/>
              <a:gd name="connsiteX6" fmla="*/ 260985 w 1995487"/>
              <a:gd name="connsiteY6" fmla="*/ 1752600 h 1907857"/>
              <a:gd name="connsiteX7" fmla="*/ 264795 w 1995487"/>
              <a:gd name="connsiteY7" fmla="*/ 1743075 h 1907857"/>
              <a:gd name="connsiteX8" fmla="*/ 278130 w 1995487"/>
              <a:gd name="connsiteY8" fmla="*/ 1700213 h 1907857"/>
              <a:gd name="connsiteX9" fmla="*/ 299085 w 1995487"/>
              <a:gd name="connsiteY9" fmla="*/ 1600200 h 1907857"/>
              <a:gd name="connsiteX10" fmla="*/ 354330 w 1995487"/>
              <a:gd name="connsiteY10" fmla="*/ 1497330 h 1907857"/>
              <a:gd name="connsiteX11" fmla="*/ 405765 w 1995487"/>
              <a:gd name="connsiteY11" fmla="*/ 1463040 h 1907857"/>
              <a:gd name="connsiteX12" fmla="*/ 464820 w 1995487"/>
              <a:gd name="connsiteY12" fmla="*/ 1443990 h 1907857"/>
              <a:gd name="connsiteX13" fmla="*/ 586740 w 1995487"/>
              <a:gd name="connsiteY13" fmla="*/ 1418273 h 1907857"/>
              <a:gd name="connsiteX14" fmla="*/ 641033 w 1995487"/>
              <a:gd name="connsiteY14" fmla="*/ 1391603 h 1907857"/>
              <a:gd name="connsiteX15" fmla="*/ 652463 w 1995487"/>
              <a:gd name="connsiteY15" fmla="*/ 1381125 h 1907857"/>
              <a:gd name="connsiteX16" fmla="*/ 655320 w 1995487"/>
              <a:gd name="connsiteY16" fmla="*/ 1378268 h 1907857"/>
              <a:gd name="connsiteX17" fmla="*/ 656273 w 1995487"/>
              <a:gd name="connsiteY17" fmla="*/ 1377315 h 1907857"/>
              <a:gd name="connsiteX18" fmla="*/ 656273 w 1995487"/>
              <a:gd name="connsiteY18" fmla="*/ 1377315 h 1907857"/>
              <a:gd name="connsiteX19" fmla="*/ 657225 w 1995487"/>
              <a:gd name="connsiteY19" fmla="*/ 1375410 h 1907857"/>
              <a:gd name="connsiteX20" fmla="*/ 661988 w 1995487"/>
              <a:gd name="connsiteY20" fmla="*/ 1370648 h 1907857"/>
              <a:gd name="connsiteX21" fmla="*/ 671513 w 1995487"/>
              <a:gd name="connsiteY21" fmla="*/ 1358265 h 1907857"/>
              <a:gd name="connsiteX22" fmla="*/ 680085 w 1995487"/>
              <a:gd name="connsiteY22" fmla="*/ 1345883 h 1907857"/>
              <a:gd name="connsiteX23" fmla="*/ 702945 w 1995487"/>
              <a:gd name="connsiteY23" fmla="*/ 1285875 h 1907857"/>
              <a:gd name="connsiteX24" fmla="*/ 716280 w 1995487"/>
              <a:gd name="connsiteY24" fmla="*/ 1220153 h 1907857"/>
              <a:gd name="connsiteX25" fmla="*/ 732473 w 1995487"/>
              <a:gd name="connsiteY25" fmla="*/ 1151573 h 1907857"/>
              <a:gd name="connsiteX26" fmla="*/ 739140 w 1995487"/>
              <a:gd name="connsiteY26" fmla="*/ 1134428 h 1907857"/>
              <a:gd name="connsiteX27" fmla="*/ 746760 w 1995487"/>
              <a:gd name="connsiteY27" fmla="*/ 1118235 h 1907857"/>
              <a:gd name="connsiteX28" fmla="*/ 756285 w 1995487"/>
              <a:gd name="connsiteY28" fmla="*/ 1102995 h 1907857"/>
              <a:gd name="connsiteX29" fmla="*/ 761048 w 1995487"/>
              <a:gd name="connsiteY29" fmla="*/ 1095375 h 1907857"/>
              <a:gd name="connsiteX30" fmla="*/ 766763 w 1995487"/>
              <a:gd name="connsiteY30" fmla="*/ 1088708 h 1907857"/>
              <a:gd name="connsiteX31" fmla="*/ 772478 w 1995487"/>
              <a:gd name="connsiteY31" fmla="*/ 1082040 h 1907857"/>
              <a:gd name="connsiteX32" fmla="*/ 775335 w 1995487"/>
              <a:gd name="connsiteY32" fmla="*/ 1078230 h 1907857"/>
              <a:gd name="connsiteX33" fmla="*/ 776288 w 1995487"/>
              <a:gd name="connsiteY33" fmla="*/ 1077278 h 1907857"/>
              <a:gd name="connsiteX34" fmla="*/ 777240 w 1995487"/>
              <a:gd name="connsiteY34" fmla="*/ 1076325 h 1907857"/>
              <a:gd name="connsiteX35" fmla="*/ 779145 w 1995487"/>
              <a:gd name="connsiteY35" fmla="*/ 1074420 h 1907857"/>
              <a:gd name="connsiteX36" fmla="*/ 792480 w 1995487"/>
              <a:gd name="connsiteY36" fmla="*/ 1062990 h 1907857"/>
              <a:gd name="connsiteX37" fmla="*/ 808673 w 1995487"/>
              <a:gd name="connsiteY37" fmla="*/ 1052513 h 1907857"/>
              <a:gd name="connsiteX38" fmla="*/ 824865 w 1995487"/>
              <a:gd name="connsiteY38" fmla="*/ 1043940 h 1907857"/>
              <a:gd name="connsiteX39" fmla="*/ 894398 w 1995487"/>
              <a:gd name="connsiteY39" fmla="*/ 1022033 h 1907857"/>
              <a:gd name="connsiteX40" fmla="*/ 1030605 w 1995487"/>
              <a:gd name="connsiteY40" fmla="*/ 989648 h 1907857"/>
              <a:gd name="connsiteX41" fmla="*/ 1084898 w 1995487"/>
              <a:gd name="connsiteY41" fmla="*/ 950595 h 1907857"/>
              <a:gd name="connsiteX42" fmla="*/ 1090613 w 1995487"/>
              <a:gd name="connsiteY42" fmla="*/ 943928 h 1907857"/>
              <a:gd name="connsiteX43" fmla="*/ 1093470 w 1995487"/>
              <a:gd name="connsiteY43" fmla="*/ 940118 h 1907857"/>
              <a:gd name="connsiteX44" fmla="*/ 1095375 w 1995487"/>
              <a:gd name="connsiteY44" fmla="*/ 936308 h 1907857"/>
              <a:gd name="connsiteX45" fmla="*/ 1103948 w 1995487"/>
              <a:gd name="connsiteY45" fmla="*/ 922973 h 1907857"/>
              <a:gd name="connsiteX46" fmla="*/ 1111568 w 1995487"/>
              <a:gd name="connsiteY46" fmla="*/ 907733 h 1907857"/>
              <a:gd name="connsiteX47" fmla="*/ 1118235 w 1995487"/>
              <a:gd name="connsiteY47" fmla="*/ 891540 h 1907857"/>
              <a:gd name="connsiteX48" fmla="*/ 1135380 w 1995487"/>
              <a:gd name="connsiteY48" fmla="*/ 824865 h 1907857"/>
              <a:gd name="connsiteX49" fmla="*/ 1148715 w 1995487"/>
              <a:gd name="connsiteY49" fmla="*/ 755333 h 1907857"/>
              <a:gd name="connsiteX50" fmla="*/ 1174433 w 1995487"/>
              <a:gd name="connsiteY50" fmla="*/ 688658 h 1907857"/>
              <a:gd name="connsiteX51" fmla="*/ 1183958 w 1995487"/>
              <a:gd name="connsiteY51" fmla="*/ 673418 h 1907857"/>
              <a:gd name="connsiteX52" fmla="*/ 1195388 w 1995487"/>
              <a:gd name="connsiteY52" fmla="*/ 659130 h 1907857"/>
              <a:gd name="connsiteX53" fmla="*/ 1202055 w 1995487"/>
              <a:gd name="connsiteY53" fmla="*/ 652463 h 1907857"/>
              <a:gd name="connsiteX54" fmla="*/ 1208723 w 1995487"/>
              <a:gd name="connsiteY54" fmla="*/ 646748 h 1907857"/>
              <a:gd name="connsiteX55" fmla="*/ 1222058 w 1995487"/>
              <a:gd name="connsiteY55" fmla="*/ 635318 h 1907857"/>
              <a:gd name="connsiteX56" fmla="*/ 1285875 w 1995487"/>
              <a:gd name="connsiteY56" fmla="*/ 605790 h 1907857"/>
              <a:gd name="connsiteX57" fmla="*/ 1352550 w 1995487"/>
              <a:gd name="connsiteY57" fmla="*/ 591503 h 1907857"/>
              <a:gd name="connsiteX58" fmla="*/ 1416368 w 1995487"/>
              <a:gd name="connsiteY58" fmla="*/ 578168 h 1907857"/>
              <a:gd name="connsiteX59" fmla="*/ 1474470 w 1995487"/>
              <a:gd name="connsiteY59" fmla="*/ 554355 h 1907857"/>
              <a:gd name="connsiteX60" fmla="*/ 1486853 w 1995487"/>
              <a:gd name="connsiteY60" fmla="*/ 545783 h 1907857"/>
              <a:gd name="connsiteX61" fmla="*/ 1498283 w 1995487"/>
              <a:gd name="connsiteY61" fmla="*/ 536258 h 1907857"/>
              <a:gd name="connsiteX62" fmla="*/ 1503998 w 1995487"/>
              <a:gd name="connsiteY62" fmla="*/ 531495 h 1907857"/>
              <a:gd name="connsiteX63" fmla="*/ 1509713 w 1995487"/>
              <a:gd name="connsiteY63" fmla="*/ 525780 h 1907857"/>
              <a:gd name="connsiteX64" fmla="*/ 1519238 w 1995487"/>
              <a:gd name="connsiteY64" fmla="*/ 514350 h 1907857"/>
              <a:gd name="connsiteX65" fmla="*/ 1545908 w 1995487"/>
              <a:gd name="connsiteY65" fmla="*/ 461963 h 1907857"/>
              <a:gd name="connsiteX66" fmla="*/ 1570673 w 1995487"/>
              <a:gd name="connsiteY66" fmla="*/ 346710 h 1907857"/>
              <a:gd name="connsiteX67" fmla="*/ 1586865 w 1995487"/>
              <a:gd name="connsiteY67" fmla="*/ 291465 h 1907857"/>
              <a:gd name="connsiteX68" fmla="*/ 1599248 w 1995487"/>
              <a:gd name="connsiteY68" fmla="*/ 265748 h 1907857"/>
              <a:gd name="connsiteX69" fmla="*/ 1606868 w 1995487"/>
              <a:gd name="connsiteY69" fmla="*/ 254318 h 1907857"/>
              <a:gd name="connsiteX70" fmla="*/ 1615440 w 1995487"/>
              <a:gd name="connsiteY70" fmla="*/ 242888 h 1907857"/>
              <a:gd name="connsiteX71" fmla="*/ 1624965 w 1995487"/>
              <a:gd name="connsiteY71" fmla="*/ 232410 h 1907857"/>
              <a:gd name="connsiteX72" fmla="*/ 1626870 w 1995487"/>
              <a:gd name="connsiteY72" fmla="*/ 229553 h 1907857"/>
              <a:gd name="connsiteX73" fmla="*/ 1629728 w 1995487"/>
              <a:gd name="connsiteY73" fmla="*/ 226695 h 1907857"/>
              <a:gd name="connsiteX74" fmla="*/ 1634490 w 1995487"/>
              <a:gd name="connsiteY74" fmla="*/ 221933 h 1907857"/>
              <a:gd name="connsiteX75" fmla="*/ 1644015 w 1995487"/>
              <a:gd name="connsiteY75" fmla="*/ 213360 h 1907857"/>
              <a:gd name="connsiteX76" fmla="*/ 1655445 w 1995487"/>
              <a:gd name="connsiteY76" fmla="*/ 205740 h 1907857"/>
              <a:gd name="connsiteX77" fmla="*/ 1678305 w 1995487"/>
              <a:gd name="connsiteY77" fmla="*/ 193358 h 1907857"/>
              <a:gd name="connsiteX78" fmla="*/ 1702118 w 1995487"/>
              <a:gd name="connsiteY78" fmla="*/ 183833 h 1907857"/>
              <a:gd name="connsiteX79" fmla="*/ 1792605 w 1995487"/>
              <a:gd name="connsiteY79" fmla="*/ 163830 h 1907857"/>
              <a:gd name="connsiteX80" fmla="*/ 1869758 w 1995487"/>
              <a:gd name="connsiteY80" fmla="*/ 143828 h 1907857"/>
              <a:gd name="connsiteX81" fmla="*/ 1885950 w 1995487"/>
              <a:gd name="connsiteY81" fmla="*/ 137160 h 1907857"/>
              <a:gd name="connsiteX82" fmla="*/ 1900238 w 1995487"/>
              <a:gd name="connsiteY82" fmla="*/ 129540 h 1907857"/>
              <a:gd name="connsiteX83" fmla="*/ 1913573 w 1995487"/>
              <a:gd name="connsiteY83" fmla="*/ 120968 h 1907857"/>
              <a:gd name="connsiteX84" fmla="*/ 1925003 w 1995487"/>
              <a:gd name="connsiteY84" fmla="*/ 110490 h 1907857"/>
              <a:gd name="connsiteX85" fmla="*/ 1927860 w 1995487"/>
              <a:gd name="connsiteY85" fmla="*/ 107633 h 1907857"/>
              <a:gd name="connsiteX86" fmla="*/ 1928813 w 1995487"/>
              <a:gd name="connsiteY86" fmla="*/ 106680 h 1907857"/>
              <a:gd name="connsiteX87" fmla="*/ 1929765 w 1995487"/>
              <a:gd name="connsiteY87" fmla="*/ 105728 h 1907857"/>
              <a:gd name="connsiteX88" fmla="*/ 1934528 w 1995487"/>
              <a:gd name="connsiteY88" fmla="*/ 100013 h 1907857"/>
              <a:gd name="connsiteX89" fmla="*/ 1939290 w 1995487"/>
              <a:gd name="connsiteY89" fmla="*/ 94298 h 1907857"/>
              <a:gd name="connsiteX90" fmla="*/ 1943100 w 1995487"/>
              <a:gd name="connsiteY90" fmla="*/ 89535 h 1907857"/>
              <a:gd name="connsiteX91" fmla="*/ 1956435 w 1995487"/>
              <a:gd name="connsiteY91" fmla="*/ 68580 h 1907857"/>
              <a:gd name="connsiteX92" fmla="*/ 1970723 w 1995487"/>
              <a:gd name="connsiteY92" fmla="*/ 32385 h 1907857"/>
              <a:gd name="connsiteX93" fmla="*/ 1977390 w 1995487"/>
              <a:gd name="connsiteY93" fmla="*/ 8573 h 1907857"/>
              <a:gd name="connsiteX94" fmla="*/ 1979295 w 1995487"/>
              <a:gd name="connsiteY94" fmla="*/ 0 h 1907857"/>
              <a:gd name="connsiteX95" fmla="*/ 1995488 w 1995487"/>
              <a:gd name="connsiteY95" fmla="*/ 3810 h 1907857"/>
              <a:gd name="connsiteX96" fmla="*/ 1993583 w 1995487"/>
              <a:gd name="connsiteY96" fmla="*/ 12383 h 1907857"/>
              <a:gd name="connsiteX97" fmla="*/ 1986915 w 1995487"/>
              <a:gd name="connsiteY97" fmla="*/ 37148 h 1907857"/>
              <a:gd name="connsiteX98" fmla="*/ 1970723 w 1995487"/>
              <a:gd name="connsiteY98" fmla="*/ 76200 h 1907857"/>
              <a:gd name="connsiteX99" fmla="*/ 1956435 w 1995487"/>
              <a:gd name="connsiteY99" fmla="*/ 99060 h 1907857"/>
              <a:gd name="connsiteX100" fmla="*/ 1951673 w 1995487"/>
              <a:gd name="connsiteY100" fmla="*/ 104775 h 1907857"/>
              <a:gd name="connsiteX101" fmla="*/ 1946910 w 1995487"/>
              <a:gd name="connsiteY101" fmla="*/ 110490 h 1907857"/>
              <a:gd name="connsiteX102" fmla="*/ 1942148 w 1995487"/>
              <a:gd name="connsiteY102" fmla="*/ 116205 h 1907857"/>
              <a:gd name="connsiteX103" fmla="*/ 1941195 w 1995487"/>
              <a:gd name="connsiteY103" fmla="*/ 117158 h 1907857"/>
              <a:gd name="connsiteX104" fmla="*/ 1939290 w 1995487"/>
              <a:gd name="connsiteY104" fmla="*/ 119063 h 1907857"/>
              <a:gd name="connsiteX105" fmla="*/ 1936433 w 1995487"/>
              <a:gd name="connsiteY105" fmla="*/ 121920 h 1907857"/>
              <a:gd name="connsiteX106" fmla="*/ 1875473 w 1995487"/>
              <a:gd name="connsiteY106" fmla="*/ 159068 h 1907857"/>
              <a:gd name="connsiteX107" fmla="*/ 1795463 w 1995487"/>
              <a:gd name="connsiteY107" fmla="*/ 179070 h 1907857"/>
              <a:gd name="connsiteX108" fmla="*/ 1706880 w 1995487"/>
              <a:gd name="connsiteY108" fmla="*/ 198120 h 1907857"/>
              <a:gd name="connsiteX109" fmla="*/ 1684973 w 1995487"/>
              <a:gd name="connsiteY109" fmla="*/ 206693 h 1907857"/>
              <a:gd name="connsiteX110" fmla="*/ 1664018 w 1995487"/>
              <a:gd name="connsiteY110" fmla="*/ 218123 h 1907857"/>
              <a:gd name="connsiteX111" fmla="*/ 1653540 w 1995487"/>
              <a:gd name="connsiteY111" fmla="*/ 224790 h 1907857"/>
              <a:gd name="connsiteX112" fmla="*/ 1644015 w 1995487"/>
              <a:gd name="connsiteY112" fmla="*/ 233363 h 1907857"/>
              <a:gd name="connsiteX113" fmla="*/ 1639253 w 1995487"/>
              <a:gd name="connsiteY113" fmla="*/ 238125 h 1907857"/>
              <a:gd name="connsiteX114" fmla="*/ 1637348 w 1995487"/>
              <a:gd name="connsiteY114" fmla="*/ 240030 h 1907857"/>
              <a:gd name="connsiteX115" fmla="*/ 1635443 w 1995487"/>
              <a:gd name="connsiteY115" fmla="*/ 241935 h 1907857"/>
              <a:gd name="connsiteX116" fmla="*/ 1626870 w 1995487"/>
              <a:gd name="connsiteY116" fmla="*/ 251460 h 1907857"/>
              <a:gd name="connsiteX117" fmla="*/ 1585913 w 1995487"/>
              <a:gd name="connsiteY117" fmla="*/ 349568 h 1907857"/>
              <a:gd name="connsiteX118" fmla="*/ 1561148 w 1995487"/>
              <a:gd name="connsiteY118" fmla="*/ 466725 h 1907857"/>
              <a:gd name="connsiteX119" fmla="*/ 1532573 w 1995487"/>
              <a:gd name="connsiteY119" fmla="*/ 523875 h 1907857"/>
              <a:gd name="connsiteX120" fmla="*/ 1522095 w 1995487"/>
              <a:gd name="connsiteY120" fmla="*/ 536258 h 1907857"/>
              <a:gd name="connsiteX121" fmla="*/ 1517333 w 1995487"/>
              <a:gd name="connsiteY121" fmla="*/ 541973 h 1907857"/>
              <a:gd name="connsiteX122" fmla="*/ 1510665 w 1995487"/>
              <a:gd name="connsiteY122" fmla="*/ 547688 h 1907857"/>
              <a:gd name="connsiteX123" fmla="*/ 1498283 w 1995487"/>
              <a:gd name="connsiteY123" fmla="*/ 558165 h 1907857"/>
              <a:gd name="connsiteX124" fmla="*/ 1483995 w 1995487"/>
              <a:gd name="connsiteY124" fmla="*/ 567690 h 1907857"/>
              <a:gd name="connsiteX125" fmla="*/ 1422083 w 1995487"/>
              <a:gd name="connsiteY125" fmla="*/ 592455 h 1907857"/>
              <a:gd name="connsiteX126" fmla="*/ 1356360 w 1995487"/>
              <a:gd name="connsiteY126" fmla="*/ 605790 h 1907857"/>
              <a:gd name="connsiteX127" fmla="*/ 1291590 w 1995487"/>
              <a:gd name="connsiteY127" fmla="*/ 620078 h 1907857"/>
              <a:gd name="connsiteX128" fmla="*/ 1232535 w 1995487"/>
              <a:gd name="connsiteY128" fmla="*/ 647700 h 1907857"/>
              <a:gd name="connsiteX129" fmla="*/ 1219200 w 1995487"/>
              <a:gd name="connsiteY129" fmla="*/ 658178 h 1907857"/>
              <a:gd name="connsiteX130" fmla="*/ 1212533 w 1995487"/>
              <a:gd name="connsiteY130" fmla="*/ 663893 h 1907857"/>
              <a:gd name="connsiteX131" fmla="*/ 1207770 w 1995487"/>
              <a:gd name="connsiteY131" fmla="*/ 669608 h 1907857"/>
              <a:gd name="connsiteX132" fmla="*/ 1197293 w 1995487"/>
              <a:gd name="connsiteY132" fmla="*/ 681990 h 1907857"/>
              <a:gd name="connsiteX133" fmla="*/ 1187768 w 1995487"/>
              <a:gd name="connsiteY133" fmla="*/ 696278 h 1907857"/>
              <a:gd name="connsiteX134" fmla="*/ 1164908 w 1995487"/>
              <a:gd name="connsiteY134" fmla="*/ 759143 h 1907857"/>
              <a:gd name="connsiteX135" fmla="*/ 1151573 w 1995487"/>
              <a:gd name="connsiteY135" fmla="*/ 827723 h 1907857"/>
              <a:gd name="connsiteX136" fmla="*/ 1134428 w 1995487"/>
              <a:gd name="connsiteY136" fmla="*/ 897255 h 1907857"/>
              <a:gd name="connsiteX137" fmla="*/ 1127760 w 1995487"/>
              <a:gd name="connsiteY137" fmla="*/ 914400 h 1907857"/>
              <a:gd name="connsiteX138" fmla="*/ 1119188 w 1995487"/>
              <a:gd name="connsiteY138" fmla="*/ 930593 h 1907857"/>
              <a:gd name="connsiteX139" fmla="*/ 1108710 w 1995487"/>
              <a:gd name="connsiteY139" fmla="*/ 946785 h 1907857"/>
              <a:gd name="connsiteX140" fmla="*/ 1105853 w 1995487"/>
              <a:gd name="connsiteY140" fmla="*/ 950595 h 1907857"/>
              <a:gd name="connsiteX141" fmla="*/ 1102995 w 1995487"/>
              <a:gd name="connsiteY141" fmla="*/ 954405 h 1907857"/>
              <a:gd name="connsiteX142" fmla="*/ 1097280 w 1995487"/>
              <a:gd name="connsiteY142" fmla="*/ 961073 h 1907857"/>
              <a:gd name="connsiteX143" fmla="*/ 1037273 w 1995487"/>
              <a:gd name="connsiteY143" fmla="*/ 1004888 h 1907857"/>
              <a:gd name="connsiteX144" fmla="*/ 967740 w 1995487"/>
              <a:gd name="connsiteY144" fmla="*/ 1024890 h 1907857"/>
              <a:gd name="connsiteX145" fmla="*/ 932498 w 1995487"/>
              <a:gd name="connsiteY145" fmla="*/ 1031558 h 1907857"/>
              <a:gd name="connsiteX146" fmla="*/ 898208 w 1995487"/>
              <a:gd name="connsiteY146" fmla="*/ 1037273 h 1907857"/>
              <a:gd name="connsiteX147" fmla="*/ 833438 w 1995487"/>
              <a:gd name="connsiteY147" fmla="*/ 1058228 h 1907857"/>
              <a:gd name="connsiteX148" fmla="*/ 819150 w 1995487"/>
              <a:gd name="connsiteY148" fmla="*/ 1065848 h 1907857"/>
              <a:gd name="connsiteX149" fmla="*/ 805815 w 1995487"/>
              <a:gd name="connsiteY149" fmla="*/ 1074420 h 1907857"/>
              <a:gd name="connsiteX150" fmla="*/ 792480 w 1995487"/>
              <a:gd name="connsiteY150" fmla="*/ 1085850 h 1907857"/>
              <a:gd name="connsiteX151" fmla="*/ 790575 w 1995487"/>
              <a:gd name="connsiteY151" fmla="*/ 1087755 h 1907857"/>
              <a:gd name="connsiteX152" fmla="*/ 789623 w 1995487"/>
              <a:gd name="connsiteY152" fmla="*/ 1088708 h 1907857"/>
              <a:gd name="connsiteX153" fmla="*/ 789623 w 1995487"/>
              <a:gd name="connsiteY153" fmla="*/ 1088708 h 1907857"/>
              <a:gd name="connsiteX154" fmla="*/ 786765 w 1995487"/>
              <a:gd name="connsiteY154" fmla="*/ 1091565 h 1907857"/>
              <a:gd name="connsiteX155" fmla="*/ 781050 w 1995487"/>
              <a:gd name="connsiteY155" fmla="*/ 1098233 h 1907857"/>
              <a:gd name="connsiteX156" fmla="*/ 775335 w 1995487"/>
              <a:gd name="connsiteY156" fmla="*/ 1104900 h 1907857"/>
              <a:gd name="connsiteX157" fmla="*/ 770573 w 1995487"/>
              <a:gd name="connsiteY157" fmla="*/ 1111568 h 1907857"/>
              <a:gd name="connsiteX158" fmla="*/ 762000 w 1995487"/>
              <a:gd name="connsiteY158" fmla="*/ 1125855 h 1907857"/>
              <a:gd name="connsiteX159" fmla="*/ 754380 w 1995487"/>
              <a:gd name="connsiteY159" fmla="*/ 1141095 h 1907857"/>
              <a:gd name="connsiteX160" fmla="*/ 748665 w 1995487"/>
              <a:gd name="connsiteY160" fmla="*/ 1156335 h 1907857"/>
              <a:gd name="connsiteX161" fmla="*/ 733425 w 1995487"/>
              <a:gd name="connsiteY161" fmla="*/ 1222058 h 1907857"/>
              <a:gd name="connsiteX162" fmla="*/ 721043 w 1995487"/>
              <a:gd name="connsiteY162" fmla="*/ 1289685 h 1907857"/>
              <a:gd name="connsiteX163" fmla="*/ 697230 w 1995487"/>
              <a:gd name="connsiteY163" fmla="*/ 1355408 h 1907857"/>
              <a:gd name="connsiteX164" fmla="*/ 687705 w 1995487"/>
              <a:gd name="connsiteY164" fmla="*/ 1370648 h 1907857"/>
              <a:gd name="connsiteX165" fmla="*/ 677228 w 1995487"/>
              <a:gd name="connsiteY165" fmla="*/ 1383983 h 1907857"/>
              <a:gd name="connsiteX166" fmla="*/ 671513 w 1995487"/>
              <a:gd name="connsiteY166" fmla="*/ 1390650 h 1907857"/>
              <a:gd name="connsiteX167" fmla="*/ 670560 w 1995487"/>
              <a:gd name="connsiteY167" fmla="*/ 1392555 h 1907857"/>
              <a:gd name="connsiteX168" fmla="*/ 669608 w 1995487"/>
              <a:gd name="connsiteY168" fmla="*/ 1393508 h 1907857"/>
              <a:gd name="connsiteX169" fmla="*/ 668655 w 1995487"/>
              <a:gd name="connsiteY169" fmla="*/ 1394460 h 1907857"/>
              <a:gd name="connsiteX170" fmla="*/ 665798 w 1995487"/>
              <a:gd name="connsiteY170" fmla="*/ 1397318 h 1907857"/>
              <a:gd name="connsiteX171" fmla="*/ 652463 w 1995487"/>
              <a:gd name="connsiteY171" fmla="*/ 1408748 h 1907857"/>
              <a:gd name="connsiteX172" fmla="*/ 591503 w 1995487"/>
              <a:gd name="connsiteY172" fmla="*/ 1439228 h 1907857"/>
              <a:gd name="connsiteX173" fmla="*/ 467678 w 1995487"/>
              <a:gd name="connsiteY173" fmla="*/ 1465898 h 1907857"/>
              <a:gd name="connsiteX174" fmla="*/ 412433 w 1995487"/>
              <a:gd name="connsiteY174" fmla="*/ 1483995 h 1907857"/>
              <a:gd name="connsiteX175" fmla="*/ 400050 w 1995487"/>
              <a:gd name="connsiteY175" fmla="*/ 1490663 h 1907857"/>
              <a:gd name="connsiteX176" fmla="*/ 388620 w 1995487"/>
              <a:gd name="connsiteY176" fmla="*/ 1498283 h 1907857"/>
              <a:gd name="connsiteX177" fmla="*/ 366713 w 1995487"/>
              <a:gd name="connsiteY177" fmla="*/ 1516380 h 1907857"/>
              <a:gd name="connsiteX178" fmla="*/ 365760 w 1995487"/>
              <a:gd name="connsiteY178" fmla="*/ 1517333 h 1907857"/>
              <a:gd name="connsiteX179" fmla="*/ 365760 w 1995487"/>
              <a:gd name="connsiteY179" fmla="*/ 1517333 h 1907857"/>
              <a:gd name="connsiteX180" fmla="*/ 364808 w 1995487"/>
              <a:gd name="connsiteY180" fmla="*/ 1518285 h 1907857"/>
              <a:gd name="connsiteX181" fmla="*/ 362903 w 1995487"/>
              <a:gd name="connsiteY181" fmla="*/ 1521143 h 1907857"/>
              <a:gd name="connsiteX182" fmla="*/ 358140 w 1995487"/>
              <a:gd name="connsiteY182" fmla="*/ 1525905 h 1907857"/>
              <a:gd name="connsiteX183" fmla="*/ 349568 w 1995487"/>
              <a:gd name="connsiteY183" fmla="*/ 1536383 h 1907857"/>
              <a:gd name="connsiteX184" fmla="*/ 342900 w 1995487"/>
              <a:gd name="connsiteY184" fmla="*/ 1547813 h 1907857"/>
              <a:gd name="connsiteX185" fmla="*/ 337185 w 1995487"/>
              <a:gd name="connsiteY185" fmla="*/ 1559243 h 1907857"/>
              <a:gd name="connsiteX186" fmla="*/ 327660 w 1995487"/>
              <a:gd name="connsiteY186" fmla="*/ 1583055 h 1907857"/>
              <a:gd name="connsiteX187" fmla="*/ 320993 w 1995487"/>
              <a:gd name="connsiteY187" fmla="*/ 1607820 h 1907857"/>
              <a:gd name="connsiteX188" fmla="*/ 301943 w 1995487"/>
              <a:gd name="connsiteY188" fmla="*/ 1707833 h 1907857"/>
              <a:gd name="connsiteX189" fmla="*/ 266700 w 1995487"/>
              <a:gd name="connsiteY189" fmla="*/ 1798320 h 1907857"/>
              <a:gd name="connsiteX190" fmla="*/ 253365 w 1995487"/>
              <a:gd name="connsiteY190" fmla="*/ 1815465 h 1907857"/>
              <a:gd name="connsiteX191" fmla="*/ 249555 w 1995487"/>
              <a:gd name="connsiteY191" fmla="*/ 1819275 h 1907857"/>
              <a:gd name="connsiteX192" fmla="*/ 247650 w 1995487"/>
              <a:gd name="connsiteY192" fmla="*/ 1822133 h 1907857"/>
              <a:gd name="connsiteX193" fmla="*/ 245745 w 1995487"/>
              <a:gd name="connsiteY193" fmla="*/ 1824038 h 1907857"/>
              <a:gd name="connsiteX194" fmla="*/ 237173 w 1995487"/>
              <a:gd name="connsiteY194" fmla="*/ 1831658 h 1907857"/>
              <a:gd name="connsiteX195" fmla="*/ 220028 w 1995487"/>
              <a:gd name="connsiteY195" fmla="*/ 1844993 h 1907857"/>
              <a:gd name="connsiteX196" fmla="*/ 201930 w 1995487"/>
              <a:gd name="connsiteY196" fmla="*/ 1855470 h 1907857"/>
              <a:gd name="connsiteX197" fmla="*/ 133350 w 1995487"/>
              <a:gd name="connsiteY197" fmla="*/ 1879283 h 1907857"/>
              <a:gd name="connsiteX198" fmla="*/ 78105 w 1995487"/>
              <a:gd name="connsiteY198" fmla="*/ 1889760 h 1907857"/>
              <a:gd name="connsiteX199" fmla="*/ 39053 w 1995487"/>
              <a:gd name="connsiteY199" fmla="*/ 1898333 h 1907857"/>
              <a:gd name="connsiteX200" fmla="*/ 16193 w 1995487"/>
              <a:gd name="connsiteY200" fmla="*/ 1905000 h 1907857"/>
              <a:gd name="connsiteX201" fmla="*/ 7620 w 1995487"/>
              <a:gd name="connsiteY201" fmla="*/ 1907858 h 1907857"/>
              <a:gd name="connsiteX202" fmla="*/ 0 w 1995487"/>
              <a:gd name="connsiteY202" fmla="*/ 1875473 h 19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995487" h="1907857">
                <a:moveTo>
                  <a:pt x="0" y="1875473"/>
                </a:moveTo>
                <a:cubicBezTo>
                  <a:pt x="0" y="1875473"/>
                  <a:pt x="2857" y="1874520"/>
                  <a:pt x="8573" y="1872615"/>
                </a:cubicBezTo>
                <a:cubicBezTo>
                  <a:pt x="13335" y="1870710"/>
                  <a:pt x="22860" y="1868805"/>
                  <a:pt x="34290" y="1865948"/>
                </a:cubicBezTo>
                <a:cubicBezTo>
                  <a:pt x="56198" y="1860233"/>
                  <a:pt x="89535" y="1856423"/>
                  <a:pt x="128588" y="1847850"/>
                </a:cubicBezTo>
                <a:cubicBezTo>
                  <a:pt x="167640" y="1839278"/>
                  <a:pt x="214313" y="1824990"/>
                  <a:pt x="245745" y="1779270"/>
                </a:cubicBezTo>
                <a:cubicBezTo>
                  <a:pt x="249555" y="1774508"/>
                  <a:pt x="253365" y="1768793"/>
                  <a:pt x="256223" y="1762125"/>
                </a:cubicBezTo>
                <a:cubicBezTo>
                  <a:pt x="258128" y="1759268"/>
                  <a:pt x="259080" y="1756410"/>
                  <a:pt x="260985" y="1752600"/>
                </a:cubicBezTo>
                <a:cubicBezTo>
                  <a:pt x="261938" y="1749743"/>
                  <a:pt x="263843" y="1745933"/>
                  <a:pt x="264795" y="1743075"/>
                </a:cubicBezTo>
                <a:cubicBezTo>
                  <a:pt x="270510" y="1729740"/>
                  <a:pt x="274320" y="1715453"/>
                  <a:pt x="278130" y="1700213"/>
                </a:cubicBezTo>
                <a:cubicBezTo>
                  <a:pt x="285750" y="1669733"/>
                  <a:pt x="289560" y="1635443"/>
                  <a:pt x="299085" y="1600200"/>
                </a:cubicBezTo>
                <a:cubicBezTo>
                  <a:pt x="307658" y="1564958"/>
                  <a:pt x="323850" y="1527810"/>
                  <a:pt x="354330" y="1497330"/>
                </a:cubicBezTo>
                <a:cubicBezTo>
                  <a:pt x="367665" y="1484948"/>
                  <a:pt x="386715" y="1471613"/>
                  <a:pt x="405765" y="1463040"/>
                </a:cubicBezTo>
                <a:cubicBezTo>
                  <a:pt x="424815" y="1454468"/>
                  <a:pt x="444818" y="1448753"/>
                  <a:pt x="464820" y="1443990"/>
                </a:cubicBezTo>
                <a:cubicBezTo>
                  <a:pt x="505778" y="1434465"/>
                  <a:pt x="546735" y="1430655"/>
                  <a:pt x="586740" y="1418273"/>
                </a:cubicBezTo>
                <a:cubicBezTo>
                  <a:pt x="605790" y="1411605"/>
                  <a:pt x="624840" y="1403033"/>
                  <a:pt x="641033" y="1391603"/>
                </a:cubicBezTo>
                <a:lnTo>
                  <a:pt x="652463" y="1381125"/>
                </a:lnTo>
                <a:lnTo>
                  <a:pt x="655320" y="1378268"/>
                </a:lnTo>
                <a:lnTo>
                  <a:pt x="656273" y="1377315"/>
                </a:lnTo>
                <a:cubicBezTo>
                  <a:pt x="655320" y="1378268"/>
                  <a:pt x="656273" y="1377315"/>
                  <a:pt x="656273" y="1377315"/>
                </a:cubicBezTo>
                <a:lnTo>
                  <a:pt x="657225" y="1375410"/>
                </a:lnTo>
                <a:lnTo>
                  <a:pt x="661988" y="1370648"/>
                </a:lnTo>
                <a:cubicBezTo>
                  <a:pt x="665798" y="1366838"/>
                  <a:pt x="669608" y="1362075"/>
                  <a:pt x="671513" y="1358265"/>
                </a:cubicBezTo>
                <a:cubicBezTo>
                  <a:pt x="674370" y="1354455"/>
                  <a:pt x="677228" y="1350645"/>
                  <a:pt x="680085" y="1345883"/>
                </a:cubicBezTo>
                <a:cubicBezTo>
                  <a:pt x="690563" y="1327785"/>
                  <a:pt x="697230" y="1306830"/>
                  <a:pt x="702945" y="1285875"/>
                </a:cubicBezTo>
                <a:cubicBezTo>
                  <a:pt x="708660" y="1264920"/>
                  <a:pt x="711518" y="1242060"/>
                  <a:pt x="716280" y="1220153"/>
                </a:cubicBezTo>
                <a:cubicBezTo>
                  <a:pt x="721043" y="1197293"/>
                  <a:pt x="724853" y="1174433"/>
                  <a:pt x="732473" y="1151573"/>
                </a:cubicBezTo>
                <a:lnTo>
                  <a:pt x="739140" y="1134428"/>
                </a:lnTo>
                <a:cubicBezTo>
                  <a:pt x="741045" y="1128713"/>
                  <a:pt x="744855" y="1123950"/>
                  <a:pt x="746760" y="1118235"/>
                </a:cubicBezTo>
                <a:cubicBezTo>
                  <a:pt x="749618" y="1112520"/>
                  <a:pt x="753428" y="1107758"/>
                  <a:pt x="756285" y="1102995"/>
                </a:cubicBezTo>
                <a:lnTo>
                  <a:pt x="761048" y="1095375"/>
                </a:lnTo>
                <a:cubicBezTo>
                  <a:pt x="762953" y="1092518"/>
                  <a:pt x="764858" y="1090613"/>
                  <a:pt x="766763" y="1088708"/>
                </a:cubicBezTo>
                <a:lnTo>
                  <a:pt x="772478" y="1082040"/>
                </a:lnTo>
                <a:lnTo>
                  <a:pt x="775335" y="1078230"/>
                </a:lnTo>
                <a:cubicBezTo>
                  <a:pt x="775335" y="1078230"/>
                  <a:pt x="776288" y="1077278"/>
                  <a:pt x="776288" y="1077278"/>
                </a:cubicBezTo>
                <a:lnTo>
                  <a:pt x="777240" y="1076325"/>
                </a:lnTo>
                <a:lnTo>
                  <a:pt x="779145" y="1074420"/>
                </a:lnTo>
                <a:lnTo>
                  <a:pt x="792480" y="1062990"/>
                </a:lnTo>
                <a:lnTo>
                  <a:pt x="808673" y="1052513"/>
                </a:lnTo>
                <a:cubicBezTo>
                  <a:pt x="814388" y="1048703"/>
                  <a:pt x="819150" y="1046798"/>
                  <a:pt x="824865" y="1043940"/>
                </a:cubicBezTo>
                <a:cubicBezTo>
                  <a:pt x="846773" y="1033463"/>
                  <a:pt x="870585" y="1026795"/>
                  <a:pt x="894398" y="1022033"/>
                </a:cubicBezTo>
                <a:cubicBezTo>
                  <a:pt x="941070" y="1011555"/>
                  <a:pt x="988695" y="1007745"/>
                  <a:pt x="1030605" y="989648"/>
                </a:cubicBezTo>
                <a:cubicBezTo>
                  <a:pt x="1051560" y="980123"/>
                  <a:pt x="1070610" y="967740"/>
                  <a:pt x="1084898" y="950595"/>
                </a:cubicBezTo>
                <a:lnTo>
                  <a:pt x="1090613" y="943928"/>
                </a:lnTo>
                <a:lnTo>
                  <a:pt x="1093470" y="940118"/>
                </a:lnTo>
                <a:lnTo>
                  <a:pt x="1095375" y="936308"/>
                </a:lnTo>
                <a:cubicBezTo>
                  <a:pt x="1098233" y="931545"/>
                  <a:pt x="1101090" y="927735"/>
                  <a:pt x="1103948" y="922973"/>
                </a:cubicBezTo>
                <a:lnTo>
                  <a:pt x="1111568" y="907733"/>
                </a:lnTo>
                <a:cubicBezTo>
                  <a:pt x="1113473" y="902970"/>
                  <a:pt x="1116330" y="897255"/>
                  <a:pt x="1118235" y="891540"/>
                </a:cubicBezTo>
                <a:cubicBezTo>
                  <a:pt x="1125855" y="869633"/>
                  <a:pt x="1130618" y="847725"/>
                  <a:pt x="1135380" y="824865"/>
                </a:cubicBezTo>
                <a:cubicBezTo>
                  <a:pt x="1139190" y="802005"/>
                  <a:pt x="1143000" y="778193"/>
                  <a:pt x="1148715" y="755333"/>
                </a:cubicBezTo>
                <a:cubicBezTo>
                  <a:pt x="1154430" y="732473"/>
                  <a:pt x="1162050" y="709613"/>
                  <a:pt x="1174433" y="688658"/>
                </a:cubicBezTo>
                <a:lnTo>
                  <a:pt x="1183958" y="673418"/>
                </a:lnTo>
                <a:cubicBezTo>
                  <a:pt x="1186815" y="668655"/>
                  <a:pt x="1191578" y="663893"/>
                  <a:pt x="1195388" y="659130"/>
                </a:cubicBezTo>
                <a:cubicBezTo>
                  <a:pt x="1197293" y="657225"/>
                  <a:pt x="1199198" y="655320"/>
                  <a:pt x="1202055" y="652463"/>
                </a:cubicBezTo>
                <a:lnTo>
                  <a:pt x="1208723" y="646748"/>
                </a:lnTo>
                <a:cubicBezTo>
                  <a:pt x="1213485" y="642938"/>
                  <a:pt x="1217295" y="639128"/>
                  <a:pt x="1222058" y="635318"/>
                </a:cubicBezTo>
                <a:cubicBezTo>
                  <a:pt x="1242060" y="621030"/>
                  <a:pt x="1263968" y="612458"/>
                  <a:pt x="1285875" y="605790"/>
                </a:cubicBezTo>
                <a:cubicBezTo>
                  <a:pt x="1307783" y="599123"/>
                  <a:pt x="1330643" y="595313"/>
                  <a:pt x="1352550" y="591503"/>
                </a:cubicBezTo>
                <a:cubicBezTo>
                  <a:pt x="1374458" y="587693"/>
                  <a:pt x="1396365" y="583883"/>
                  <a:pt x="1416368" y="578168"/>
                </a:cubicBezTo>
                <a:cubicBezTo>
                  <a:pt x="1437323" y="572453"/>
                  <a:pt x="1456373" y="564833"/>
                  <a:pt x="1474470" y="554355"/>
                </a:cubicBezTo>
                <a:lnTo>
                  <a:pt x="1486853" y="545783"/>
                </a:lnTo>
                <a:cubicBezTo>
                  <a:pt x="1490663" y="542925"/>
                  <a:pt x="1494473" y="539115"/>
                  <a:pt x="1498283" y="536258"/>
                </a:cubicBezTo>
                <a:lnTo>
                  <a:pt x="1503998" y="531495"/>
                </a:lnTo>
                <a:lnTo>
                  <a:pt x="1509713" y="525780"/>
                </a:lnTo>
                <a:cubicBezTo>
                  <a:pt x="1512570" y="521970"/>
                  <a:pt x="1517333" y="518160"/>
                  <a:pt x="1519238" y="514350"/>
                </a:cubicBezTo>
                <a:cubicBezTo>
                  <a:pt x="1530668" y="499110"/>
                  <a:pt x="1539240" y="480060"/>
                  <a:pt x="1545908" y="461963"/>
                </a:cubicBezTo>
                <a:cubicBezTo>
                  <a:pt x="1558290" y="423863"/>
                  <a:pt x="1563053" y="384810"/>
                  <a:pt x="1570673" y="346710"/>
                </a:cubicBezTo>
                <a:cubicBezTo>
                  <a:pt x="1574483" y="327660"/>
                  <a:pt x="1579245" y="308610"/>
                  <a:pt x="1586865" y="291465"/>
                </a:cubicBezTo>
                <a:cubicBezTo>
                  <a:pt x="1589723" y="282893"/>
                  <a:pt x="1594485" y="274320"/>
                  <a:pt x="1599248" y="265748"/>
                </a:cubicBezTo>
                <a:cubicBezTo>
                  <a:pt x="1601153" y="261938"/>
                  <a:pt x="1604010" y="258128"/>
                  <a:pt x="1606868" y="254318"/>
                </a:cubicBezTo>
                <a:cubicBezTo>
                  <a:pt x="1609725" y="250508"/>
                  <a:pt x="1611630" y="246698"/>
                  <a:pt x="1615440" y="242888"/>
                </a:cubicBezTo>
                <a:cubicBezTo>
                  <a:pt x="1618298" y="239078"/>
                  <a:pt x="1621155" y="236220"/>
                  <a:pt x="1624965" y="232410"/>
                </a:cubicBezTo>
                <a:lnTo>
                  <a:pt x="1626870" y="229553"/>
                </a:lnTo>
                <a:cubicBezTo>
                  <a:pt x="1628775" y="227648"/>
                  <a:pt x="1628775" y="227648"/>
                  <a:pt x="1629728" y="226695"/>
                </a:cubicBezTo>
                <a:lnTo>
                  <a:pt x="1634490" y="221933"/>
                </a:lnTo>
                <a:cubicBezTo>
                  <a:pt x="1638300" y="219075"/>
                  <a:pt x="1641158" y="216218"/>
                  <a:pt x="1644015" y="213360"/>
                </a:cubicBezTo>
                <a:cubicBezTo>
                  <a:pt x="1647825" y="210503"/>
                  <a:pt x="1651635" y="208598"/>
                  <a:pt x="1655445" y="205740"/>
                </a:cubicBezTo>
                <a:cubicBezTo>
                  <a:pt x="1663065" y="200025"/>
                  <a:pt x="1670685" y="197168"/>
                  <a:pt x="1678305" y="193358"/>
                </a:cubicBezTo>
                <a:cubicBezTo>
                  <a:pt x="1685925" y="189548"/>
                  <a:pt x="1694498" y="186690"/>
                  <a:pt x="1702118" y="183833"/>
                </a:cubicBezTo>
                <a:cubicBezTo>
                  <a:pt x="1733550" y="173355"/>
                  <a:pt x="1764983" y="168593"/>
                  <a:pt x="1792605" y="163830"/>
                </a:cubicBezTo>
                <a:cubicBezTo>
                  <a:pt x="1821180" y="158115"/>
                  <a:pt x="1846898" y="153353"/>
                  <a:pt x="1869758" y="143828"/>
                </a:cubicBezTo>
                <a:cubicBezTo>
                  <a:pt x="1875473" y="141923"/>
                  <a:pt x="1881188" y="140018"/>
                  <a:pt x="1885950" y="137160"/>
                </a:cubicBezTo>
                <a:cubicBezTo>
                  <a:pt x="1890713" y="134303"/>
                  <a:pt x="1896428" y="132398"/>
                  <a:pt x="1900238" y="129540"/>
                </a:cubicBezTo>
                <a:cubicBezTo>
                  <a:pt x="1905000" y="126683"/>
                  <a:pt x="1908810" y="123825"/>
                  <a:pt x="1913573" y="120968"/>
                </a:cubicBezTo>
                <a:cubicBezTo>
                  <a:pt x="1917383" y="117158"/>
                  <a:pt x="1921193" y="114300"/>
                  <a:pt x="1925003" y="110490"/>
                </a:cubicBezTo>
                <a:lnTo>
                  <a:pt x="1927860" y="107633"/>
                </a:lnTo>
                <a:lnTo>
                  <a:pt x="1928813" y="106680"/>
                </a:lnTo>
                <a:lnTo>
                  <a:pt x="1929765" y="105728"/>
                </a:lnTo>
                <a:cubicBezTo>
                  <a:pt x="1931670" y="103823"/>
                  <a:pt x="1932623" y="101918"/>
                  <a:pt x="1934528" y="100013"/>
                </a:cubicBezTo>
                <a:cubicBezTo>
                  <a:pt x="1936433" y="98108"/>
                  <a:pt x="1938338" y="96203"/>
                  <a:pt x="1939290" y="94298"/>
                </a:cubicBezTo>
                <a:cubicBezTo>
                  <a:pt x="1940243" y="92393"/>
                  <a:pt x="1942148" y="90488"/>
                  <a:pt x="1943100" y="89535"/>
                </a:cubicBezTo>
                <a:cubicBezTo>
                  <a:pt x="1947863" y="82868"/>
                  <a:pt x="1952625" y="75248"/>
                  <a:pt x="1956435" y="68580"/>
                </a:cubicBezTo>
                <a:cubicBezTo>
                  <a:pt x="1964055" y="55245"/>
                  <a:pt x="1967865" y="41910"/>
                  <a:pt x="1970723" y="32385"/>
                </a:cubicBezTo>
                <a:cubicBezTo>
                  <a:pt x="1973580" y="21908"/>
                  <a:pt x="1975485" y="14288"/>
                  <a:pt x="1977390" y="8573"/>
                </a:cubicBezTo>
                <a:cubicBezTo>
                  <a:pt x="1978343" y="2858"/>
                  <a:pt x="1979295" y="0"/>
                  <a:pt x="1979295" y="0"/>
                </a:cubicBezTo>
                <a:lnTo>
                  <a:pt x="1995488" y="3810"/>
                </a:lnTo>
                <a:cubicBezTo>
                  <a:pt x="1995488" y="3810"/>
                  <a:pt x="1994535" y="6668"/>
                  <a:pt x="1993583" y="12383"/>
                </a:cubicBezTo>
                <a:cubicBezTo>
                  <a:pt x="1992630" y="18098"/>
                  <a:pt x="1989773" y="26670"/>
                  <a:pt x="1986915" y="37148"/>
                </a:cubicBezTo>
                <a:cubicBezTo>
                  <a:pt x="1983105" y="47625"/>
                  <a:pt x="1979295" y="61913"/>
                  <a:pt x="1970723" y="76200"/>
                </a:cubicBezTo>
                <a:cubicBezTo>
                  <a:pt x="1966913" y="83820"/>
                  <a:pt x="1962150" y="91440"/>
                  <a:pt x="1956435" y="99060"/>
                </a:cubicBezTo>
                <a:cubicBezTo>
                  <a:pt x="1954530" y="100965"/>
                  <a:pt x="1953578" y="102870"/>
                  <a:pt x="1951673" y="104775"/>
                </a:cubicBezTo>
                <a:cubicBezTo>
                  <a:pt x="1949768" y="106680"/>
                  <a:pt x="1948815" y="108585"/>
                  <a:pt x="1946910" y="110490"/>
                </a:cubicBezTo>
                <a:cubicBezTo>
                  <a:pt x="1945005" y="112395"/>
                  <a:pt x="1943100" y="114300"/>
                  <a:pt x="1942148" y="116205"/>
                </a:cubicBezTo>
                <a:lnTo>
                  <a:pt x="1941195" y="117158"/>
                </a:lnTo>
                <a:cubicBezTo>
                  <a:pt x="1940243" y="118110"/>
                  <a:pt x="1940243" y="118110"/>
                  <a:pt x="1939290" y="119063"/>
                </a:cubicBezTo>
                <a:lnTo>
                  <a:pt x="1936433" y="121920"/>
                </a:lnTo>
                <a:cubicBezTo>
                  <a:pt x="1921193" y="137160"/>
                  <a:pt x="1899285" y="149543"/>
                  <a:pt x="1875473" y="159068"/>
                </a:cubicBezTo>
                <a:cubicBezTo>
                  <a:pt x="1850708" y="167640"/>
                  <a:pt x="1824038" y="174308"/>
                  <a:pt x="1795463" y="179070"/>
                </a:cubicBezTo>
                <a:cubicBezTo>
                  <a:pt x="1766888" y="183833"/>
                  <a:pt x="1736408" y="188595"/>
                  <a:pt x="1706880" y="198120"/>
                </a:cubicBezTo>
                <a:cubicBezTo>
                  <a:pt x="1699260" y="200978"/>
                  <a:pt x="1691640" y="203835"/>
                  <a:pt x="1684973" y="206693"/>
                </a:cubicBezTo>
                <a:cubicBezTo>
                  <a:pt x="1678305" y="210503"/>
                  <a:pt x="1669733" y="213360"/>
                  <a:pt x="1664018" y="218123"/>
                </a:cubicBezTo>
                <a:cubicBezTo>
                  <a:pt x="1660208" y="220028"/>
                  <a:pt x="1657350" y="222885"/>
                  <a:pt x="1653540" y="224790"/>
                </a:cubicBezTo>
                <a:cubicBezTo>
                  <a:pt x="1650683" y="227648"/>
                  <a:pt x="1646873" y="230505"/>
                  <a:pt x="1644015" y="233363"/>
                </a:cubicBezTo>
                <a:lnTo>
                  <a:pt x="1639253" y="238125"/>
                </a:lnTo>
                <a:cubicBezTo>
                  <a:pt x="1638300" y="239078"/>
                  <a:pt x="1637348" y="240030"/>
                  <a:pt x="1637348" y="240030"/>
                </a:cubicBezTo>
                <a:lnTo>
                  <a:pt x="1635443" y="241935"/>
                </a:lnTo>
                <a:cubicBezTo>
                  <a:pt x="1632585" y="244793"/>
                  <a:pt x="1629728" y="248603"/>
                  <a:pt x="1626870" y="251460"/>
                </a:cubicBezTo>
                <a:cubicBezTo>
                  <a:pt x="1604963" y="278130"/>
                  <a:pt x="1593533" y="313373"/>
                  <a:pt x="1585913" y="349568"/>
                </a:cubicBezTo>
                <a:cubicBezTo>
                  <a:pt x="1578293" y="386715"/>
                  <a:pt x="1574483" y="426720"/>
                  <a:pt x="1561148" y="466725"/>
                </a:cubicBezTo>
                <a:cubicBezTo>
                  <a:pt x="1554480" y="486728"/>
                  <a:pt x="1545908" y="505778"/>
                  <a:pt x="1532573" y="523875"/>
                </a:cubicBezTo>
                <a:cubicBezTo>
                  <a:pt x="1529715" y="528638"/>
                  <a:pt x="1525905" y="531495"/>
                  <a:pt x="1522095" y="536258"/>
                </a:cubicBezTo>
                <a:lnTo>
                  <a:pt x="1517333" y="541973"/>
                </a:lnTo>
                <a:cubicBezTo>
                  <a:pt x="1514475" y="544830"/>
                  <a:pt x="1513523" y="545783"/>
                  <a:pt x="1510665" y="547688"/>
                </a:cubicBezTo>
                <a:cubicBezTo>
                  <a:pt x="1506855" y="551498"/>
                  <a:pt x="1502093" y="555308"/>
                  <a:pt x="1498283" y="558165"/>
                </a:cubicBezTo>
                <a:lnTo>
                  <a:pt x="1483995" y="567690"/>
                </a:lnTo>
                <a:cubicBezTo>
                  <a:pt x="1464945" y="579120"/>
                  <a:pt x="1443990" y="586740"/>
                  <a:pt x="1422083" y="592455"/>
                </a:cubicBezTo>
                <a:cubicBezTo>
                  <a:pt x="1400175" y="598170"/>
                  <a:pt x="1378268" y="601980"/>
                  <a:pt x="1356360" y="605790"/>
                </a:cubicBezTo>
                <a:cubicBezTo>
                  <a:pt x="1334453" y="609600"/>
                  <a:pt x="1312545" y="613410"/>
                  <a:pt x="1291590" y="620078"/>
                </a:cubicBezTo>
                <a:cubicBezTo>
                  <a:pt x="1270635" y="626745"/>
                  <a:pt x="1249680" y="635318"/>
                  <a:pt x="1232535" y="647700"/>
                </a:cubicBezTo>
                <a:cubicBezTo>
                  <a:pt x="1227773" y="650558"/>
                  <a:pt x="1223963" y="654368"/>
                  <a:pt x="1219200" y="658178"/>
                </a:cubicBezTo>
                <a:lnTo>
                  <a:pt x="1212533" y="663893"/>
                </a:lnTo>
                <a:lnTo>
                  <a:pt x="1207770" y="669608"/>
                </a:lnTo>
                <a:cubicBezTo>
                  <a:pt x="1203960" y="673418"/>
                  <a:pt x="1200150" y="677228"/>
                  <a:pt x="1197293" y="681990"/>
                </a:cubicBezTo>
                <a:lnTo>
                  <a:pt x="1187768" y="696278"/>
                </a:lnTo>
                <a:cubicBezTo>
                  <a:pt x="1176338" y="715328"/>
                  <a:pt x="1169670" y="737235"/>
                  <a:pt x="1164908" y="759143"/>
                </a:cubicBezTo>
                <a:cubicBezTo>
                  <a:pt x="1160145" y="781050"/>
                  <a:pt x="1156335" y="804863"/>
                  <a:pt x="1151573" y="827723"/>
                </a:cubicBezTo>
                <a:cubicBezTo>
                  <a:pt x="1147763" y="850583"/>
                  <a:pt x="1143000" y="874395"/>
                  <a:pt x="1134428" y="897255"/>
                </a:cubicBezTo>
                <a:cubicBezTo>
                  <a:pt x="1132523" y="902970"/>
                  <a:pt x="1130618" y="908685"/>
                  <a:pt x="1127760" y="914400"/>
                </a:cubicBezTo>
                <a:lnTo>
                  <a:pt x="1119188" y="930593"/>
                </a:lnTo>
                <a:cubicBezTo>
                  <a:pt x="1116330" y="936308"/>
                  <a:pt x="1112520" y="941070"/>
                  <a:pt x="1108710" y="946785"/>
                </a:cubicBezTo>
                <a:lnTo>
                  <a:pt x="1105853" y="950595"/>
                </a:lnTo>
                <a:lnTo>
                  <a:pt x="1102995" y="954405"/>
                </a:lnTo>
                <a:lnTo>
                  <a:pt x="1097280" y="961073"/>
                </a:lnTo>
                <a:cubicBezTo>
                  <a:pt x="1080135" y="979170"/>
                  <a:pt x="1060133" y="994410"/>
                  <a:pt x="1037273" y="1004888"/>
                </a:cubicBezTo>
                <a:cubicBezTo>
                  <a:pt x="1014413" y="1014413"/>
                  <a:pt x="990600" y="1020128"/>
                  <a:pt x="967740" y="1024890"/>
                </a:cubicBezTo>
                <a:cubicBezTo>
                  <a:pt x="956310" y="1026795"/>
                  <a:pt x="943928" y="1028700"/>
                  <a:pt x="932498" y="1031558"/>
                </a:cubicBezTo>
                <a:cubicBezTo>
                  <a:pt x="921068" y="1033463"/>
                  <a:pt x="909638" y="1035368"/>
                  <a:pt x="898208" y="1037273"/>
                </a:cubicBezTo>
                <a:cubicBezTo>
                  <a:pt x="875348" y="1042035"/>
                  <a:pt x="853440" y="1047750"/>
                  <a:pt x="833438" y="1058228"/>
                </a:cubicBezTo>
                <a:cubicBezTo>
                  <a:pt x="828675" y="1061085"/>
                  <a:pt x="822960" y="1062990"/>
                  <a:pt x="819150" y="1065848"/>
                </a:cubicBezTo>
                <a:lnTo>
                  <a:pt x="805815" y="1074420"/>
                </a:lnTo>
                <a:lnTo>
                  <a:pt x="792480" y="1085850"/>
                </a:lnTo>
                <a:lnTo>
                  <a:pt x="790575" y="1087755"/>
                </a:lnTo>
                <a:lnTo>
                  <a:pt x="789623" y="1088708"/>
                </a:lnTo>
                <a:cubicBezTo>
                  <a:pt x="789623" y="1088708"/>
                  <a:pt x="789623" y="1088708"/>
                  <a:pt x="789623" y="1088708"/>
                </a:cubicBezTo>
                <a:lnTo>
                  <a:pt x="786765" y="1091565"/>
                </a:lnTo>
                <a:lnTo>
                  <a:pt x="781050" y="1098233"/>
                </a:lnTo>
                <a:cubicBezTo>
                  <a:pt x="779145" y="1100138"/>
                  <a:pt x="777240" y="1102043"/>
                  <a:pt x="775335" y="1104900"/>
                </a:cubicBezTo>
                <a:lnTo>
                  <a:pt x="770573" y="1111568"/>
                </a:lnTo>
                <a:cubicBezTo>
                  <a:pt x="767715" y="1116330"/>
                  <a:pt x="764858" y="1121093"/>
                  <a:pt x="762000" y="1125855"/>
                </a:cubicBezTo>
                <a:cubicBezTo>
                  <a:pt x="760095" y="1130618"/>
                  <a:pt x="756285" y="1135380"/>
                  <a:pt x="754380" y="1141095"/>
                </a:cubicBezTo>
                <a:lnTo>
                  <a:pt x="748665" y="1156335"/>
                </a:lnTo>
                <a:cubicBezTo>
                  <a:pt x="741998" y="1177290"/>
                  <a:pt x="737235" y="1200150"/>
                  <a:pt x="733425" y="1222058"/>
                </a:cubicBezTo>
                <a:cubicBezTo>
                  <a:pt x="729615" y="1244918"/>
                  <a:pt x="726758" y="1266825"/>
                  <a:pt x="721043" y="1289685"/>
                </a:cubicBezTo>
                <a:cubicBezTo>
                  <a:pt x="716280" y="1312545"/>
                  <a:pt x="708660" y="1334453"/>
                  <a:pt x="697230" y="1355408"/>
                </a:cubicBezTo>
                <a:cubicBezTo>
                  <a:pt x="694373" y="1360170"/>
                  <a:pt x="690563" y="1365885"/>
                  <a:pt x="687705" y="1370648"/>
                </a:cubicBezTo>
                <a:cubicBezTo>
                  <a:pt x="684848" y="1376363"/>
                  <a:pt x="681038" y="1380173"/>
                  <a:pt x="677228" y="1383983"/>
                </a:cubicBezTo>
                <a:lnTo>
                  <a:pt x="671513" y="1390650"/>
                </a:lnTo>
                <a:lnTo>
                  <a:pt x="670560" y="1392555"/>
                </a:lnTo>
                <a:lnTo>
                  <a:pt x="669608" y="1393508"/>
                </a:lnTo>
                <a:lnTo>
                  <a:pt x="668655" y="1394460"/>
                </a:lnTo>
                <a:lnTo>
                  <a:pt x="665798" y="1397318"/>
                </a:lnTo>
                <a:lnTo>
                  <a:pt x="652463" y="1408748"/>
                </a:lnTo>
                <a:cubicBezTo>
                  <a:pt x="633413" y="1422083"/>
                  <a:pt x="612458" y="1432560"/>
                  <a:pt x="591503" y="1439228"/>
                </a:cubicBezTo>
                <a:cubicBezTo>
                  <a:pt x="548640" y="1452563"/>
                  <a:pt x="506730" y="1456373"/>
                  <a:pt x="467678" y="1465898"/>
                </a:cubicBezTo>
                <a:cubicBezTo>
                  <a:pt x="448628" y="1469708"/>
                  <a:pt x="429578" y="1476375"/>
                  <a:pt x="412433" y="1483995"/>
                </a:cubicBezTo>
                <a:cubicBezTo>
                  <a:pt x="408623" y="1485900"/>
                  <a:pt x="403860" y="1487805"/>
                  <a:pt x="400050" y="1490663"/>
                </a:cubicBezTo>
                <a:cubicBezTo>
                  <a:pt x="396240" y="1492568"/>
                  <a:pt x="392430" y="1495425"/>
                  <a:pt x="388620" y="1498283"/>
                </a:cubicBezTo>
                <a:cubicBezTo>
                  <a:pt x="381000" y="1502093"/>
                  <a:pt x="374333" y="1509713"/>
                  <a:pt x="366713" y="1516380"/>
                </a:cubicBezTo>
                <a:lnTo>
                  <a:pt x="365760" y="1517333"/>
                </a:lnTo>
                <a:cubicBezTo>
                  <a:pt x="365760" y="1517333"/>
                  <a:pt x="364808" y="1518285"/>
                  <a:pt x="365760" y="1517333"/>
                </a:cubicBezTo>
                <a:lnTo>
                  <a:pt x="364808" y="1518285"/>
                </a:lnTo>
                <a:lnTo>
                  <a:pt x="362903" y="1521143"/>
                </a:lnTo>
                <a:lnTo>
                  <a:pt x="358140" y="1525905"/>
                </a:lnTo>
                <a:cubicBezTo>
                  <a:pt x="355283" y="1528763"/>
                  <a:pt x="352425" y="1532573"/>
                  <a:pt x="349568" y="1536383"/>
                </a:cubicBezTo>
                <a:cubicBezTo>
                  <a:pt x="346710" y="1540193"/>
                  <a:pt x="344805" y="1544003"/>
                  <a:pt x="342900" y="1547813"/>
                </a:cubicBezTo>
                <a:cubicBezTo>
                  <a:pt x="340995" y="1551623"/>
                  <a:pt x="339090" y="1555433"/>
                  <a:pt x="337185" y="1559243"/>
                </a:cubicBezTo>
                <a:cubicBezTo>
                  <a:pt x="333375" y="1566863"/>
                  <a:pt x="330518" y="1575435"/>
                  <a:pt x="327660" y="1583055"/>
                </a:cubicBezTo>
                <a:cubicBezTo>
                  <a:pt x="324803" y="1591628"/>
                  <a:pt x="322898" y="1599248"/>
                  <a:pt x="320993" y="1607820"/>
                </a:cubicBezTo>
                <a:cubicBezTo>
                  <a:pt x="313373" y="1641158"/>
                  <a:pt x="309563" y="1675448"/>
                  <a:pt x="301943" y="1707833"/>
                </a:cubicBezTo>
                <a:cubicBezTo>
                  <a:pt x="295275" y="1740218"/>
                  <a:pt x="284798" y="1771650"/>
                  <a:pt x="266700" y="1798320"/>
                </a:cubicBezTo>
                <a:cubicBezTo>
                  <a:pt x="261938" y="1805940"/>
                  <a:pt x="257175" y="1810703"/>
                  <a:pt x="253365" y="1815465"/>
                </a:cubicBezTo>
                <a:lnTo>
                  <a:pt x="249555" y="1819275"/>
                </a:lnTo>
                <a:lnTo>
                  <a:pt x="247650" y="1822133"/>
                </a:lnTo>
                <a:lnTo>
                  <a:pt x="245745" y="1824038"/>
                </a:lnTo>
                <a:cubicBezTo>
                  <a:pt x="242888" y="1826895"/>
                  <a:pt x="240030" y="1828800"/>
                  <a:pt x="237173" y="1831658"/>
                </a:cubicBezTo>
                <a:cubicBezTo>
                  <a:pt x="231458" y="1836420"/>
                  <a:pt x="225743" y="1840230"/>
                  <a:pt x="220028" y="1844993"/>
                </a:cubicBezTo>
                <a:cubicBezTo>
                  <a:pt x="214313" y="1848803"/>
                  <a:pt x="208598" y="1852613"/>
                  <a:pt x="201930" y="1855470"/>
                </a:cubicBezTo>
                <a:cubicBezTo>
                  <a:pt x="178118" y="1867853"/>
                  <a:pt x="154305" y="1874520"/>
                  <a:pt x="133350" y="1879283"/>
                </a:cubicBezTo>
                <a:cubicBezTo>
                  <a:pt x="112395" y="1884045"/>
                  <a:pt x="94298" y="1886903"/>
                  <a:pt x="78105" y="1889760"/>
                </a:cubicBezTo>
                <a:cubicBezTo>
                  <a:pt x="61913" y="1892618"/>
                  <a:pt x="49530" y="1895475"/>
                  <a:pt x="39053" y="1898333"/>
                </a:cubicBezTo>
                <a:cubicBezTo>
                  <a:pt x="28575" y="1901190"/>
                  <a:pt x="21908" y="1903095"/>
                  <a:pt x="16193" y="1905000"/>
                </a:cubicBezTo>
                <a:cubicBezTo>
                  <a:pt x="10477" y="1906905"/>
                  <a:pt x="7620" y="1907858"/>
                  <a:pt x="7620" y="1907858"/>
                </a:cubicBezTo>
                <a:lnTo>
                  <a:pt x="0" y="1875473"/>
                </a:ln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09A728-5829-4223-9EB6-606FBB52FD78}"/>
              </a:ext>
            </a:extLst>
          </p:cNvPr>
          <p:cNvSpPr/>
          <p:nvPr userDrawn="1"/>
        </p:nvSpPr>
        <p:spPr>
          <a:xfrm>
            <a:off x="6128872" y="32874"/>
            <a:ext cx="3964329" cy="3968712"/>
          </a:xfrm>
          <a:custGeom>
            <a:avLst/>
            <a:gdLst>
              <a:gd name="connsiteX0" fmla="*/ 0 w 1723072"/>
              <a:gd name="connsiteY0" fmla="*/ 1698308 h 1724977"/>
              <a:gd name="connsiteX1" fmla="*/ 7620 w 1723072"/>
              <a:gd name="connsiteY1" fmla="*/ 1696403 h 1724977"/>
              <a:gd name="connsiteX2" fmla="*/ 16193 w 1723072"/>
              <a:gd name="connsiteY2" fmla="*/ 1693545 h 1724977"/>
              <a:gd name="connsiteX3" fmla="*/ 27623 w 1723072"/>
              <a:gd name="connsiteY3" fmla="*/ 1688783 h 1724977"/>
              <a:gd name="connsiteX4" fmla="*/ 57150 w 1723072"/>
              <a:gd name="connsiteY4" fmla="*/ 1672590 h 1724977"/>
              <a:gd name="connsiteX5" fmla="*/ 65723 w 1723072"/>
              <a:gd name="connsiteY5" fmla="*/ 1666875 h 1724977"/>
              <a:gd name="connsiteX6" fmla="*/ 74295 w 1723072"/>
              <a:gd name="connsiteY6" fmla="*/ 1660208 h 1724977"/>
              <a:gd name="connsiteX7" fmla="*/ 78105 w 1723072"/>
              <a:gd name="connsiteY7" fmla="*/ 1656398 h 1724977"/>
              <a:gd name="connsiteX8" fmla="*/ 81915 w 1723072"/>
              <a:gd name="connsiteY8" fmla="*/ 1652588 h 1724977"/>
              <a:gd name="connsiteX9" fmla="*/ 90488 w 1723072"/>
              <a:gd name="connsiteY9" fmla="*/ 1643063 h 1724977"/>
              <a:gd name="connsiteX10" fmla="*/ 98108 w 1723072"/>
              <a:gd name="connsiteY10" fmla="*/ 1632585 h 1724977"/>
              <a:gd name="connsiteX11" fmla="*/ 104775 w 1723072"/>
              <a:gd name="connsiteY11" fmla="*/ 1621155 h 1724977"/>
              <a:gd name="connsiteX12" fmla="*/ 111443 w 1723072"/>
              <a:gd name="connsiteY12" fmla="*/ 1607820 h 1724977"/>
              <a:gd name="connsiteX13" fmla="*/ 117158 w 1723072"/>
              <a:gd name="connsiteY13" fmla="*/ 1593533 h 1724977"/>
              <a:gd name="connsiteX14" fmla="*/ 134303 w 1723072"/>
              <a:gd name="connsiteY14" fmla="*/ 1526858 h 1724977"/>
              <a:gd name="connsiteX15" fmla="*/ 151448 w 1723072"/>
              <a:gd name="connsiteY15" fmla="*/ 1446848 h 1724977"/>
              <a:gd name="connsiteX16" fmla="*/ 167640 w 1723072"/>
              <a:gd name="connsiteY16" fmla="*/ 1403985 h 1724977"/>
              <a:gd name="connsiteX17" fmla="*/ 173355 w 1723072"/>
              <a:gd name="connsiteY17" fmla="*/ 1393508 h 1724977"/>
              <a:gd name="connsiteX18" fmla="*/ 180023 w 1723072"/>
              <a:gd name="connsiteY18" fmla="*/ 1383030 h 1724977"/>
              <a:gd name="connsiteX19" fmla="*/ 186690 w 1723072"/>
              <a:gd name="connsiteY19" fmla="*/ 1372553 h 1724977"/>
              <a:gd name="connsiteX20" fmla="*/ 195263 w 1723072"/>
              <a:gd name="connsiteY20" fmla="*/ 1363028 h 1724977"/>
              <a:gd name="connsiteX21" fmla="*/ 199073 w 1723072"/>
              <a:gd name="connsiteY21" fmla="*/ 1358265 h 1724977"/>
              <a:gd name="connsiteX22" fmla="*/ 200978 w 1723072"/>
              <a:gd name="connsiteY22" fmla="*/ 1356360 h 1724977"/>
              <a:gd name="connsiteX23" fmla="*/ 201930 w 1723072"/>
              <a:gd name="connsiteY23" fmla="*/ 1355408 h 1724977"/>
              <a:gd name="connsiteX24" fmla="*/ 202883 w 1723072"/>
              <a:gd name="connsiteY24" fmla="*/ 1354455 h 1724977"/>
              <a:gd name="connsiteX25" fmla="*/ 203835 w 1723072"/>
              <a:gd name="connsiteY25" fmla="*/ 1353503 h 1724977"/>
              <a:gd name="connsiteX26" fmla="*/ 213360 w 1723072"/>
              <a:gd name="connsiteY26" fmla="*/ 1345883 h 1724977"/>
              <a:gd name="connsiteX27" fmla="*/ 234315 w 1723072"/>
              <a:gd name="connsiteY27" fmla="*/ 1330643 h 1724977"/>
              <a:gd name="connsiteX28" fmla="*/ 245745 w 1723072"/>
              <a:gd name="connsiteY28" fmla="*/ 1323975 h 1724977"/>
              <a:gd name="connsiteX29" fmla="*/ 257175 w 1723072"/>
              <a:gd name="connsiteY29" fmla="*/ 1318260 h 1724977"/>
              <a:gd name="connsiteX30" fmla="*/ 281940 w 1723072"/>
              <a:gd name="connsiteY30" fmla="*/ 1308735 h 1724977"/>
              <a:gd name="connsiteX31" fmla="*/ 333375 w 1723072"/>
              <a:gd name="connsiteY31" fmla="*/ 1296353 h 1724977"/>
              <a:gd name="connsiteX32" fmla="*/ 385763 w 1723072"/>
              <a:gd name="connsiteY32" fmla="*/ 1286828 h 1724977"/>
              <a:gd name="connsiteX33" fmla="*/ 437198 w 1723072"/>
              <a:gd name="connsiteY33" fmla="*/ 1274445 h 1724977"/>
              <a:gd name="connsiteX34" fmla="*/ 484823 w 1723072"/>
              <a:gd name="connsiteY34" fmla="*/ 1251585 h 1724977"/>
              <a:gd name="connsiteX35" fmla="*/ 490538 w 1723072"/>
              <a:gd name="connsiteY35" fmla="*/ 1247775 h 1724977"/>
              <a:gd name="connsiteX36" fmla="*/ 495300 w 1723072"/>
              <a:gd name="connsiteY36" fmla="*/ 1243013 h 1724977"/>
              <a:gd name="connsiteX37" fmla="*/ 505778 w 1723072"/>
              <a:gd name="connsiteY37" fmla="*/ 1234440 h 1724977"/>
              <a:gd name="connsiteX38" fmla="*/ 515303 w 1723072"/>
              <a:gd name="connsiteY38" fmla="*/ 1223963 h 1724977"/>
              <a:gd name="connsiteX39" fmla="*/ 520065 w 1723072"/>
              <a:gd name="connsiteY39" fmla="*/ 1218248 h 1724977"/>
              <a:gd name="connsiteX40" fmla="*/ 523875 w 1723072"/>
              <a:gd name="connsiteY40" fmla="*/ 1212533 h 1724977"/>
              <a:gd name="connsiteX41" fmla="*/ 531495 w 1723072"/>
              <a:gd name="connsiteY41" fmla="*/ 1201103 h 1724977"/>
              <a:gd name="connsiteX42" fmla="*/ 538163 w 1723072"/>
              <a:gd name="connsiteY42" fmla="*/ 1188720 h 1724977"/>
              <a:gd name="connsiteX43" fmla="*/ 543878 w 1723072"/>
              <a:gd name="connsiteY43" fmla="*/ 1176338 h 1724977"/>
              <a:gd name="connsiteX44" fmla="*/ 548640 w 1723072"/>
              <a:gd name="connsiteY44" fmla="*/ 1163003 h 1724977"/>
              <a:gd name="connsiteX45" fmla="*/ 573405 w 1723072"/>
              <a:gd name="connsiteY45" fmla="*/ 1047750 h 1724977"/>
              <a:gd name="connsiteX46" fmla="*/ 581025 w 1723072"/>
              <a:gd name="connsiteY46" fmla="*/ 1018223 h 1724977"/>
              <a:gd name="connsiteX47" fmla="*/ 585788 w 1723072"/>
              <a:gd name="connsiteY47" fmla="*/ 1002983 h 1724977"/>
              <a:gd name="connsiteX48" fmla="*/ 591503 w 1723072"/>
              <a:gd name="connsiteY48" fmla="*/ 988695 h 1724977"/>
              <a:gd name="connsiteX49" fmla="*/ 598170 w 1723072"/>
              <a:gd name="connsiteY49" fmla="*/ 974408 h 1724977"/>
              <a:gd name="connsiteX50" fmla="*/ 601980 w 1723072"/>
              <a:gd name="connsiteY50" fmla="*/ 967740 h 1724977"/>
              <a:gd name="connsiteX51" fmla="*/ 606743 w 1723072"/>
              <a:gd name="connsiteY51" fmla="*/ 961073 h 1724977"/>
              <a:gd name="connsiteX52" fmla="*/ 616268 w 1723072"/>
              <a:gd name="connsiteY52" fmla="*/ 947738 h 1724977"/>
              <a:gd name="connsiteX53" fmla="*/ 626745 w 1723072"/>
              <a:gd name="connsiteY53" fmla="*/ 935355 h 1724977"/>
              <a:gd name="connsiteX54" fmla="*/ 629603 w 1723072"/>
              <a:gd name="connsiteY54" fmla="*/ 932498 h 1724977"/>
              <a:gd name="connsiteX55" fmla="*/ 632460 w 1723072"/>
              <a:gd name="connsiteY55" fmla="*/ 929640 h 1724977"/>
              <a:gd name="connsiteX56" fmla="*/ 638175 w 1723072"/>
              <a:gd name="connsiteY56" fmla="*/ 924878 h 1724977"/>
              <a:gd name="connsiteX57" fmla="*/ 650558 w 1723072"/>
              <a:gd name="connsiteY57" fmla="*/ 915353 h 1724977"/>
              <a:gd name="connsiteX58" fmla="*/ 663893 w 1723072"/>
              <a:gd name="connsiteY58" fmla="*/ 905828 h 1724977"/>
              <a:gd name="connsiteX59" fmla="*/ 678180 w 1723072"/>
              <a:gd name="connsiteY59" fmla="*/ 898208 h 1724977"/>
              <a:gd name="connsiteX60" fmla="*/ 739140 w 1723072"/>
              <a:gd name="connsiteY60" fmla="*/ 878205 h 1724977"/>
              <a:gd name="connsiteX61" fmla="*/ 861060 w 1723072"/>
              <a:gd name="connsiteY61" fmla="*/ 852488 h 1724977"/>
              <a:gd name="connsiteX62" fmla="*/ 915353 w 1723072"/>
              <a:gd name="connsiteY62" fmla="*/ 825818 h 1724977"/>
              <a:gd name="connsiteX63" fmla="*/ 926783 w 1723072"/>
              <a:gd name="connsiteY63" fmla="*/ 816293 h 1724977"/>
              <a:gd name="connsiteX64" fmla="*/ 932498 w 1723072"/>
              <a:gd name="connsiteY64" fmla="*/ 811530 h 1724977"/>
              <a:gd name="connsiteX65" fmla="*/ 937260 w 1723072"/>
              <a:gd name="connsiteY65" fmla="*/ 805815 h 1724977"/>
              <a:gd name="connsiteX66" fmla="*/ 947738 w 1723072"/>
              <a:gd name="connsiteY66" fmla="*/ 794385 h 1724977"/>
              <a:gd name="connsiteX67" fmla="*/ 955358 w 1723072"/>
              <a:gd name="connsiteY67" fmla="*/ 782003 h 1724977"/>
              <a:gd name="connsiteX68" fmla="*/ 991553 w 1723072"/>
              <a:gd name="connsiteY68" fmla="*/ 666750 h 1724977"/>
              <a:gd name="connsiteX69" fmla="*/ 1025843 w 1723072"/>
              <a:gd name="connsiteY69" fmla="*/ 547688 h 1724977"/>
              <a:gd name="connsiteX70" fmla="*/ 1064895 w 1723072"/>
              <a:gd name="connsiteY70" fmla="*/ 500063 h 1724977"/>
              <a:gd name="connsiteX71" fmla="*/ 1070610 w 1723072"/>
              <a:gd name="connsiteY71" fmla="*/ 495300 h 1724977"/>
              <a:gd name="connsiteX72" fmla="*/ 1077278 w 1723072"/>
              <a:gd name="connsiteY72" fmla="*/ 490538 h 1724977"/>
              <a:gd name="connsiteX73" fmla="*/ 1090613 w 1723072"/>
              <a:gd name="connsiteY73" fmla="*/ 481965 h 1724977"/>
              <a:gd name="connsiteX74" fmla="*/ 1118235 w 1723072"/>
              <a:gd name="connsiteY74" fmla="*/ 468630 h 1724977"/>
              <a:gd name="connsiteX75" fmla="*/ 1175385 w 1723072"/>
              <a:gd name="connsiteY75" fmla="*/ 452438 h 1724977"/>
              <a:gd name="connsiteX76" fmla="*/ 1231583 w 1723072"/>
              <a:gd name="connsiteY76" fmla="*/ 441960 h 1724977"/>
              <a:gd name="connsiteX77" fmla="*/ 1333500 w 1723072"/>
              <a:gd name="connsiteY77" fmla="*/ 406718 h 1724977"/>
              <a:gd name="connsiteX78" fmla="*/ 1343978 w 1723072"/>
              <a:gd name="connsiteY78" fmla="*/ 399098 h 1724977"/>
              <a:gd name="connsiteX79" fmla="*/ 1353503 w 1723072"/>
              <a:gd name="connsiteY79" fmla="*/ 390525 h 1724977"/>
              <a:gd name="connsiteX80" fmla="*/ 1358265 w 1723072"/>
              <a:gd name="connsiteY80" fmla="*/ 386715 h 1724977"/>
              <a:gd name="connsiteX81" fmla="*/ 1362075 w 1723072"/>
              <a:gd name="connsiteY81" fmla="*/ 381953 h 1724977"/>
              <a:gd name="connsiteX82" fmla="*/ 1370648 w 1723072"/>
              <a:gd name="connsiteY82" fmla="*/ 372428 h 1724977"/>
              <a:gd name="connsiteX83" fmla="*/ 1377315 w 1723072"/>
              <a:gd name="connsiteY83" fmla="*/ 361950 h 1724977"/>
              <a:gd name="connsiteX84" fmla="*/ 1383983 w 1723072"/>
              <a:gd name="connsiteY84" fmla="*/ 351473 h 1724977"/>
              <a:gd name="connsiteX85" fmla="*/ 1394460 w 1723072"/>
              <a:gd name="connsiteY85" fmla="*/ 328613 h 1724977"/>
              <a:gd name="connsiteX86" fmla="*/ 1417320 w 1723072"/>
              <a:gd name="connsiteY86" fmla="*/ 235268 h 1724977"/>
              <a:gd name="connsiteX87" fmla="*/ 1439228 w 1723072"/>
              <a:gd name="connsiteY87" fmla="*/ 146685 h 1724977"/>
              <a:gd name="connsiteX88" fmla="*/ 1484948 w 1723072"/>
              <a:gd name="connsiteY88" fmla="*/ 77153 h 1724977"/>
              <a:gd name="connsiteX89" fmla="*/ 1491615 w 1723072"/>
              <a:gd name="connsiteY89" fmla="*/ 70485 h 1724977"/>
              <a:gd name="connsiteX90" fmla="*/ 1499235 w 1723072"/>
              <a:gd name="connsiteY90" fmla="*/ 64770 h 1724977"/>
              <a:gd name="connsiteX91" fmla="*/ 1515428 w 1723072"/>
              <a:gd name="connsiteY91" fmla="*/ 54293 h 1724977"/>
              <a:gd name="connsiteX92" fmla="*/ 1547813 w 1723072"/>
              <a:gd name="connsiteY92" fmla="*/ 40005 h 1724977"/>
              <a:gd name="connsiteX93" fmla="*/ 1606868 w 1723072"/>
              <a:gd name="connsiteY93" fmla="*/ 24765 h 1724977"/>
              <a:gd name="connsiteX94" fmla="*/ 1689735 w 1723072"/>
              <a:gd name="connsiteY94" fmla="*/ 8573 h 1724977"/>
              <a:gd name="connsiteX95" fmla="*/ 1710690 w 1723072"/>
              <a:gd name="connsiteY95" fmla="*/ 1905 h 1724977"/>
              <a:gd name="connsiteX96" fmla="*/ 1718310 w 1723072"/>
              <a:gd name="connsiteY96" fmla="*/ 0 h 1724977"/>
              <a:gd name="connsiteX97" fmla="*/ 1723073 w 1723072"/>
              <a:gd name="connsiteY97" fmla="*/ 12383 h 1724977"/>
              <a:gd name="connsiteX98" fmla="*/ 1693545 w 1723072"/>
              <a:gd name="connsiteY98" fmla="*/ 20955 h 1724977"/>
              <a:gd name="connsiteX99" fmla="*/ 1658303 w 1723072"/>
              <a:gd name="connsiteY99" fmla="*/ 28575 h 1724977"/>
              <a:gd name="connsiteX100" fmla="*/ 1610678 w 1723072"/>
              <a:gd name="connsiteY100" fmla="*/ 37148 h 1724977"/>
              <a:gd name="connsiteX101" fmla="*/ 1583055 w 1723072"/>
              <a:gd name="connsiteY101" fmla="*/ 42863 h 1724977"/>
              <a:gd name="connsiteX102" fmla="*/ 1567815 w 1723072"/>
              <a:gd name="connsiteY102" fmla="*/ 46673 h 1724977"/>
              <a:gd name="connsiteX103" fmla="*/ 1552575 w 1723072"/>
              <a:gd name="connsiteY103" fmla="*/ 51435 h 1724977"/>
              <a:gd name="connsiteX104" fmla="*/ 1493520 w 1723072"/>
              <a:gd name="connsiteY104" fmla="*/ 85725 h 1724977"/>
              <a:gd name="connsiteX105" fmla="*/ 1486853 w 1723072"/>
              <a:gd name="connsiteY105" fmla="*/ 92393 h 1724977"/>
              <a:gd name="connsiteX106" fmla="*/ 1481138 w 1723072"/>
              <a:gd name="connsiteY106" fmla="*/ 100013 h 1724977"/>
              <a:gd name="connsiteX107" fmla="*/ 1475423 w 1723072"/>
              <a:gd name="connsiteY107" fmla="*/ 107633 h 1724977"/>
              <a:gd name="connsiteX108" fmla="*/ 1469708 w 1723072"/>
              <a:gd name="connsiteY108" fmla="*/ 115253 h 1724977"/>
              <a:gd name="connsiteX109" fmla="*/ 1463993 w 1723072"/>
              <a:gd name="connsiteY109" fmla="*/ 123825 h 1724977"/>
              <a:gd name="connsiteX110" fmla="*/ 1459230 w 1723072"/>
              <a:gd name="connsiteY110" fmla="*/ 132398 h 1724977"/>
              <a:gd name="connsiteX111" fmla="*/ 1454468 w 1723072"/>
              <a:gd name="connsiteY111" fmla="*/ 141923 h 1724977"/>
              <a:gd name="connsiteX112" fmla="*/ 1450658 w 1723072"/>
              <a:gd name="connsiteY112" fmla="*/ 151448 h 1724977"/>
              <a:gd name="connsiteX113" fmla="*/ 1429703 w 1723072"/>
              <a:gd name="connsiteY113" fmla="*/ 237173 h 1724977"/>
              <a:gd name="connsiteX114" fmla="*/ 1406843 w 1723072"/>
              <a:gd name="connsiteY114" fmla="*/ 333375 h 1724977"/>
              <a:gd name="connsiteX115" fmla="*/ 1395413 w 1723072"/>
              <a:gd name="connsiteY115" fmla="*/ 357188 h 1724977"/>
              <a:gd name="connsiteX116" fmla="*/ 1387793 w 1723072"/>
              <a:gd name="connsiteY116" fmla="*/ 368618 h 1724977"/>
              <a:gd name="connsiteX117" fmla="*/ 1380173 w 1723072"/>
              <a:gd name="connsiteY117" fmla="*/ 380048 h 1724977"/>
              <a:gd name="connsiteX118" fmla="*/ 1371600 w 1723072"/>
              <a:gd name="connsiteY118" fmla="*/ 389573 h 1724977"/>
              <a:gd name="connsiteX119" fmla="*/ 1366838 w 1723072"/>
              <a:gd name="connsiteY119" fmla="*/ 395288 h 1724977"/>
              <a:gd name="connsiteX120" fmla="*/ 1362075 w 1723072"/>
              <a:gd name="connsiteY120" fmla="*/ 400050 h 1724977"/>
              <a:gd name="connsiteX121" fmla="*/ 1351598 w 1723072"/>
              <a:gd name="connsiteY121" fmla="*/ 409575 h 1724977"/>
              <a:gd name="connsiteX122" fmla="*/ 1340168 w 1723072"/>
              <a:gd name="connsiteY122" fmla="*/ 417195 h 1724977"/>
              <a:gd name="connsiteX123" fmla="*/ 1234440 w 1723072"/>
              <a:gd name="connsiteY123" fmla="*/ 454343 h 1724977"/>
              <a:gd name="connsiteX124" fmla="*/ 1122998 w 1723072"/>
              <a:gd name="connsiteY124" fmla="*/ 480060 h 1724977"/>
              <a:gd name="connsiteX125" fmla="*/ 1097280 w 1723072"/>
              <a:gd name="connsiteY125" fmla="*/ 492443 h 1724977"/>
              <a:gd name="connsiteX126" fmla="*/ 1085850 w 1723072"/>
              <a:gd name="connsiteY126" fmla="*/ 500063 h 1724977"/>
              <a:gd name="connsiteX127" fmla="*/ 1080135 w 1723072"/>
              <a:gd name="connsiteY127" fmla="*/ 503873 h 1724977"/>
              <a:gd name="connsiteX128" fmla="*/ 1074420 w 1723072"/>
              <a:gd name="connsiteY128" fmla="*/ 508635 h 1724977"/>
              <a:gd name="connsiteX129" fmla="*/ 1038225 w 1723072"/>
              <a:gd name="connsiteY129" fmla="*/ 553403 h 1724977"/>
              <a:gd name="connsiteX130" fmla="*/ 1005840 w 1723072"/>
              <a:gd name="connsiteY130" fmla="*/ 668655 h 1724977"/>
              <a:gd name="connsiteX131" fmla="*/ 993458 w 1723072"/>
              <a:gd name="connsiteY131" fmla="*/ 729615 h 1724977"/>
              <a:gd name="connsiteX132" fmla="*/ 968693 w 1723072"/>
              <a:gd name="connsiteY132" fmla="*/ 788670 h 1724977"/>
              <a:gd name="connsiteX133" fmla="*/ 959168 w 1723072"/>
              <a:gd name="connsiteY133" fmla="*/ 802958 h 1724977"/>
              <a:gd name="connsiteX134" fmla="*/ 948690 w 1723072"/>
              <a:gd name="connsiteY134" fmla="*/ 815340 h 1724977"/>
              <a:gd name="connsiteX135" fmla="*/ 942975 w 1723072"/>
              <a:gd name="connsiteY135" fmla="*/ 822008 h 1724977"/>
              <a:gd name="connsiteX136" fmla="*/ 937260 w 1723072"/>
              <a:gd name="connsiteY136" fmla="*/ 827723 h 1724977"/>
              <a:gd name="connsiteX137" fmla="*/ 924878 w 1723072"/>
              <a:gd name="connsiteY137" fmla="*/ 838200 h 1724977"/>
              <a:gd name="connsiteX138" fmla="*/ 866775 w 1723072"/>
              <a:gd name="connsiteY138" fmla="*/ 866775 h 1724977"/>
              <a:gd name="connsiteX139" fmla="*/ 743903 w 1723072"/>
              <a:gd name="connsiteY139" fmla="*/ 892493 h 1724977"/>
              <a:gd name="connsiteX140" fmla="*/ 686753 w 1723072"/>
              <a:gd name="connsiteY140" fmla="*/ 911543 h 1724977"/>
              <a:gd name="connsiteX141" fmla="*/ 673418 w 1723072"/>
              <a:gd name="connsiteY141" fmla="*/ 918210 h 1724977"/>
              <a:gd name="connsiteX142" fmla="*/ 661035 w 1723072"/>
              <a:gd name="connsiteY142" fmla="*/ 925830 h 1724977"/>
              <a:gd name="connsiteX143" fmla="*/ 649605 w 1723072"/>
              <a:gd name="connsiteY143" fmla="*/ 935355 h 1724977"/>
              <a:gd name="connsiteX144" fmla="*/ 643890 w 1723072"/>
              <a:gd name="connsiteY144" fmla="*/ 940118 h 1724977"/>
              <a:gd name="connsiteX145" fmla="*/ 641033 w 1723072"/>
              <a:gd name="connsiteY145" fmla="*/ 942023 h 1724977"/>
              <a:gd name="connsiteX146" fmla="*/ 639128 w 1723072"/>
              <a:gd name="connsiteY146" fmla="*/ 944880 h 1724977"/>
              <a:gd name="connsiteX147" fmla="*/ 591503 w 1723072"/>
              <a:gd name="connsiteY147" fmla="*/ 1050608 h 1724977"/>
              <a:gd name="connsiteX148" fmla="*/ 566738 w 1723072"/>
              <a:gd name="connsiteY148" fmla="*/ 1168718 h 1724977"/>
              <a:gd name="connsiteX149" fmla="*/ 540068 w 1723072"/>
              <a:gd name="connsiteY149" fmla="*/ 1223963 h 1724977"/>
              <a:gd name="connsiteX150" fmla="*/ 535305 w 1723072"/>
              <a:gd name="connsiteY150" fmla="*/ 1230630 h 1724977"/>
              <a:gd name="connsiteX151" fmla="*/ 530543 w 1723072"/>
              <a:gd name="connsiteY151" fmla="*/ 1236345 h 1724977"/>
              <a:gd name="connsiteX152" fmla="*/ 525780 w 1723072"/>
              <a:gd name="connsiteY152" fmla="*/ 1242060 h 1724977"/>
              <a:gd name="connsiteX153" fmla="*/ 523875 w 1723072"/>
              <a:gd name="connsiteY153" fmla="*/ 1244918 h 1724977"/>
              <a:gd name="connsiteX154" fmla="*/ 522923 w 1723072"/>
              <a:gd name="connsiteY154" fmla="*/ 1245870 h 1724977"/>
              <a:gd name="connsiteX155" fmla="*/ 521970 w 1723072"/>
              <a:gd name="connsiteY155" fmla="*/ 1246823 h 1724977"/>
              <a:gd name="connsiteX156" fmla="*/ 521018 w 1723072"/>
              <a:gd name="connsiteY156" fmla="*/ 1247775 h 1724977"/>
              <a:gd name="connsiteX157" fmla="*/ 509588 w 1723072"/>
              <a:gd name="connsiteY157" fmla="*/ 1257300 h 1724977"/>
              <a:gd name="connsiteX158" fmla="*/ 503873 w 1723072"/>
              <a:gd name="connsiteY158" fmla="*/ 1262063 h 1724977"/>
              <a:gd name="connsiteX159" fmla="*/ 498158 w 1723072"/>
              <a:gd name="connsiteY159" fmla="*/ 1265873 h 1724977"/>
              <a:gd name="connsiteX160" fmla="*/ 485775 w 1723072"/>
              <a:gd name="connsiteY160" fmla="*/ 1274445 h 1724977"/>
              <a:gd name="connsiteX161" fmla="*/ 472440 w 1723072"/>
              <a:gd name="connsiteY161" fmla="*/ 1281113 h 1724977"/>
              <a:gd name="connsiteX162" fmla="*/ 459105 w 1723072"/>
              <a:gd name="connsiteY162" fmla="*/ 1286828 h 1724977"/>
              <a:gd name="connsiteX163" fmla="*/ 445770 w 1723072"/>
              <a:gd name="connsiteY163" fmla="*/ 1291590 h 1724977"/>
              <a:gd name="connsiteX164" fmla="*/ 391478 w 1723072"/>
              <a:gd name="connsiteY164" fmla="*/ 1304925 h 1724977"/>
              <a:gd name="connsiteX165" fmla="*/ 339090 w 1723072"/>
              <a:gd name="connsiteY165" fmla="*/ 1314450 h 1724977"/>
              <a:gd name="connsiteX166" fmla="*/ 290513 w 1723072"/>
              <a:gd name="connsiteY166" fmla="*/ 1325880 h 1724977"/>
              <a:gd name="connsiteX167" fmla="*/ 213360 w 1723072"/>
              <a:gd name="connsiteY167" fmla="*/ 1374458 h 1724977"/>
              <a:gd name="connsiteX168" fmla="*/ 175260 w 1723072"/>
              <a:gd name="connsiteY168" fmla="*/ 1449705 h 1724977"/>
              <a:gd name="connsiteX169" fmla="*/ 160020 w 1723072"/>
              <a:gd name="connsiteY169" fmla="*/ 1528763 h 1724977"/>
              <a:gd name="connsiteX170" fmla="*/ 142875 w 1723072"/>
              <a:gd name="connsiteY170" fmla="*/ 1600200 h 1724977"/>
              <a:gd name="connsiteX171" fmla="*/ 137160 w 1723072"/>
              <a:gd name="connsiteY171" fmla="*/ 1616393 h 1724977"/>
              <a:gd name="connsiteX172" fmla="*/ 129540 w 1723072"/>
              <a:gd name="connsiteY172" fmla="*/ 1631633 h 1724977"/>
              <a:gd name="connsiteX173" fmla="*/ 120968 w 1723072"/>
              <a:gd name="connsiteY173" fmla="*/ 1645920 h 1724977"/>
              <a:gd name="connsiteX174" fmla="*/ 112395 w 1723072"/>
              <a:gd name="connsiteY174" fmla="*/ 1658303 h 1724977"/>
              <a:gd name="connsiteX175" fmla="*/ 103823 w 1723072"/>
              <a:gd name="connsiteY175" fmla="*/ 1668780 h 1724977"/>
              <a:gd name="connsiteX176" fmla="*/ 101918 w 1723072"/>
              <a:gd name="connsiteY176" fmla="*/ 1671638 h 1724977"/>
              <a:gd name="connsiteX177" fmla="*/ 100965 w 1723072"/>
              <a:gd name="connsiteY177" fmla="*/ 1672590 h 1724977"/>
              <a:gd name="connsiteX178" fmla="*/ 100013 w 1723072"/>
              <a:gd name="connsiteY178" fmla="*/ 1673543 h 1724977"/>
              <a:gd name="connsiteX179" fmla="*/ 100013 w 1723072"/>
              <a:gd name="connsiteY179" fmla="*/ 1673543 h 1724977"/>
              <a:gd name="connsiteX180" fmla="*/ 99060 w 1723072"/>
              <a:gd name="connsiteY180" fmla="*/ 1674495 h 1724977"/>
              <a:gd name="connsiteX181" fmla="*/ 94298 w 1723072"/>
              <a:gd name="connsiteY181" fmla="*/ 1679258 h 1724977"/>
              <a:gd name="connsiteX182" fmla="*/ 84773 w 1723072"/>
              <a:gd name="connsiteY182" fmla="*/ 1687830 h 1724977"/>
              <a:gd name="connsiteX183" fmla="*/ 75248 w 1723072"/>
              <a:gd name="connsiteY183" fmla="*/ 1695450 h 1724977"/>
              <a:gd name="connsiteX184" fmla="*/ 40958 w 1723072"/>
              <a:gd name="connsiteY184" fmla="*/ 1714500 h 1724977"/>
              <a:gd name="connsiteX185" fmla="*/ 19050 w 1723072"/>
              <a:gd name="connsiteY185" fmla="*/ 1723073 h 1724977"/>
              <a:gd name="connsiteX186" fmla="*/ 11430 w 1723072"/>
              <a:gd name="connsiteY186" fmla="*/ 1724978 h 1724977"/>
              <a:gd name="connsiteX187" fmla="*/ 0 w 1723072"/>
              <a:gd name="connsiteY187" fmla="*/ 1698308 h 172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723072" h="1724977">
                <a:moveTo>
                  <a:pt x="0" y="1698308"/>
                </a:moveTo>
                <a:cubicBezTo>
                  <a:pt x="0" y="1698308"/>
                  <a:pt x="2857" y="1697355"/>
                  <a:pt x="7620" y="1696403"/>
                </a:cubicBezTo>
                <a:cubicBezTo>
                  <a:pt x="10477" y="1695450"/>
                  <a:pt x="13335" y="1694498"/>
                  <a:pt x="16193" y="1693545"/>
                </a:cubicBezTo>
                <a:cubicBezTo>
                  <a:pt x="19050" y="1692593"/>
                  <a:pt x="22860" y="1690688"/>
                  <a:pt x="27623" y="1688783"/>
                </a:cubicBezTo>
                <a:cubicBezTo>
                  <a:pt x="36195" y="1684973"/>
                  <a:pt x="46673" y="1680210"/>
                  <a:pt x="57150" y="1672590"/>
                </a:cubicBezTo>
                <a:cubicBezTo>
                  <a:pt x="60008" y="1670685"/>
                  <a:pt x="62865" y="1668780"/>
                  <a:pt x="65723" y="1666875"/>
                </a:cubicBezTo>
                <a:cubicBezTo>
                  <a:pt x="68580" y="1664970"/>
                  <a:pt x="71438" y="1662113"/>
                  <a:pt x="74295" y="1660208"/>
                </a:cubicBezTo>
                <a:cubicBezTo>
                  <a:pt x="75248" y="1659255"/>
                  <a:pt x="77153" y="1657350"/>
                  <a:pt x="78105" y="1656398"/>
                </a:cubicBezTo>
                <a:cubicBezTo>
                  <a:pt x="79058" y="1655445"/>
                  <a:pt x="80963" y="1653540"/>
                  <a:pt x="81915" y="1652588"/>
                </a:cubicBezTo>
                <a:cubicBezTo>
                  <a:pt x="84773" y="1649730"/>
                  <a:pt x="87630" y="1645920"/>
                  <a:pt x="90488" y="1643063"/>
                </a:cubicBezTo>
                <a:cubicBezTo>
                  <a:pt x="93345" y="1639253"/>
                  <a:pt x="95250" y="1636395"/>
                  <a:pt x="98108" y="1632585"/>
                </a:cubicBezTo>
                <a:cubicBezTo>
                  <a:pt x="100965" y="1628775"/>
                  <a:pt x="102870" y="1625918"/>
                  <a:pt x="104775" y="1621155"/>
                </a:cubicBezTo>
                <a:cubicBezTo>
                  <a:pt x="106680" y="1617345"/>
                  <a:pt x="109538" y="1612583"/>
                  <a:pt x="111443" y="1607820"/>
                </a:cubicBezTo>
                <a:cubicBezTo>
                  <a:pt x="113348" y="1603058"/>
                  <a:pt x="115253" y="1598295"/>
                  <a:pt x="117158" y="1593533"/>
                </a:cubicBezTo>
                <a:cubicBezTo>
                  <a:pt x="123825" y="1573530"/>
                  <a:pt x="129540" y="1551623"/>
                  <a:pt x="134303" y="1526858"/>
                </a:cubicBezTo>
                <a:cubicBezTo>
                  <a:pt x="139065" y="1502093"/>
                  <a:pt x="142875" y="1474470"/>
                  <a:pt x="151448" y="1446848"/>
                </a:cubicBezTo>
                <a:cubicBezTo>
                  <a:pt x="155258" y="1432560"/>
                  <a:pt x="160973" y="1418273"/>
                  <a:pt x="167640" y="1403985"/>
                </a:cubicBezTo>
                <a:cubicBezTo>
                  <a:pt x="169545" y="1400175"/>
                  <a:pt x="171450" y="1397318"/>
                  <a:pt x="173355" y="1393508"/>
                </a:cubicBezTo>
                <a:cubicBezTo>
                  <a:pt x="175260" y="1389698"/>
                  <a:pt x="178118" y="1386840"/>
                  <a:pt x="180023" y="1383030"/>
                </a:cubicBezTo>
                <a:cubicBezTo>
                  <a:pt x="181928" y="1379220"/>
                  <a:pt x="184785" y="1376363"/>
                  <a:pt x="186690" y="1372553"/>
                </a:cubicBezTo>
                <a:cubicBezTo>
                  <a:pt x="189548" y="1369695"/>
                  <a:pt x="192405" y="1365885"/>
                  <a:pt x="195263" y="1363028"/>
                </a:cubicBezTo>
                <a:lnTo>
                  <a:pt x="199073" y="1358265"/>
                </a:lnTo>
                <a:lnTo>
                  <a:pt x="200978" y="1356360"/>
                </a:lnTo>
                <a:lnTo>
                  <a:pt x="201930" y="1355408"/>
                </a:lnTo>
                <a:cubicBezTo>
                  <a:pt x="202883" y="1354455"/>
                  <a:pt x="202883" y="1354455"/>
                  <a:pt x="202883" y="1354455"/>
                </a:cubicBezTo>
                <a:lnTo>
                  <a:pt x="203835" y="1353503"/>
                </a:lnTo>
                <a:lnTo>
                  <a:pt x="213360" y="1345883"/>
                </a:lnTo>
                <a:cubicBezTo>
                  <a:pt x="219075" y="1340168"/>
                  <a:pt x="226695" y="1335405"/>
                  <a:pt x="234315" y="1330643"/>
                </a:cubicBezTo>
                <a:cubicBezTo>
                  <a:pt x="238125" y="1327785"/>
                  <a:pt x="241935" y="1326833"/>
                  <a:pt x="245745" y="1323975"/>
                </a:cubicBezTo>
                <a:cubicBezTo>
                  <a:pt x="249555" y="1322070"/>
                  <a:pt x="253365" y="1320165"/>
                  <a:pt x="257175" y="1318260"/>
                </a:cubicBezTo>
                <a:cubicBezTo>
                  <a:pt x="265748" y="1315403"/>
                  <a:pt x="273368" y="1311593"/>
                  <a:pt x="281940" y="1308735"/>
                </a:cubicBezTo>
                <a:cubicBezTo>
                  <a:pt x="299085" y="1303020"/>
                  <a:pt x="316230" y="1299210"/>
                  <a:pt x="333375" y="1296353"/>
                </a:cubicBezTo>
                <a:cubicBezTo>
                  <a:pt x="350520" y="1293495"/>
                  <a:pt x="368618" y="1290638"/>
                  <a:pt x="385763" y="1286828"/>
                </a:cubicBezTo>
                <a:cubicBezTo>
                  <a:pt x="402908" y="1283970"/>
                  <a:pt x="420053" y="1279208"/>
                  <a:pt x="437198" y="1274445"/>
                </a:cubicBezTo>
                <a:cubicBezTo>
                  <a:pt x="453390" y="1268730"/>
                  <a:pt x="470535" y="1262063"/>
                  <a:pt x="484823" y="1251585"/>
                </a:cubicBezTo>
                <a:lnTo>
                  <a:pt x="490538" y="1247775"/>
                </a:lnTo>
                <a:cubicBezTo>
                  <a:pt x="492443" y="1246823"/>
                  <a:pt x="494348" y="1244918"/>
                  <a:pt x="495300" y="1243013"/>
                </a:cubicBezTo>
                <a:lnTo>
                  <a:pt x="505778" y="1234440"/>
                </a:lnTo>
                <a:lnTo>
                  <a:pt x="515303" y="1223963"/>
                </a:lnTo>
                <a:lnTo>
                  <a:pt x="520065" y="1218248"/>
                </a:lnTo>
                <a:cubicBezTo>
                  <a:pt x="521018" y="1216343"/>
                  <a:pt x="522923" y="1214438"/>
                  <a:pt x="523875" y="1212533"/>
                </a:cubicBezTo>
                <a:lnTo>
                  <a:pt x="531495" y="1201103"/>
                </a:lnTo>
                <a:lnTo>
                  <a:pt x="538163" y="1188720"/>
                </a:lnTo>
                <a:cubicBezTo>
                  <a:pt x="540068" y="1184910"/>
                  <a:pt x="541973" y="1180148"/>
                  <a:pt x="543878" y="1176338"/>
                </a:cubicBezTo>
                <a:cubicBezTo>
                  <a:pt x="545783" y="1171575"/>
                  <a:pt x="547688" y="1167765"/>
                  <a:pt x="548640" y="1163003"/>
                </a:cubicBezTo>
                <a:cubicBezTo>
                  <a:pt x="560070" y="1126808"/>
                  <a:pt x="565785" y="1087755"/>
                  <a:pt x="573405" y="1047750"/>
                </a:cubicBezTo>
                <a:cubicBezTo>
                  <a:pt x="575310" y="1038225"/>
                  <a:pt x="578168" y="1027748"/>
                  <a:pt x="581025" y="1018223"/>
                </a:cubicBezTo>
                <a:cubicBezTo>
                  <a:pt x="582930" y="1013460"/>
                  <a:pt x="583883" y="1007745"/>
                  <a:pt x="585788" y="1002983"/>
                </a:cubicBezTo>
                <a:lnTo>
                  <a:pt x="591503" y="988695"/>
                </a:lnTo>
                <a:cubicBezTo>
                  <a:pt x="593408" y="983933"/>
                  <a:pt x="596265" y="979170"/>
                  <a:pt x="598170" y="974408"/>
                </a:cubicBezTo>
                <a:lnTo>
                  <a:pt x="601980" y="967740"/>
                </a:lnTo>
                <a:lnTo>
                  <a:pt x="606743" y="961073"/>
                </a:lnTo>
                <a:cubicBezTo>
                  <a:pt x="609600" y="956310"/>
                  <a:pt x="612458" y="951548"/>
                  <a:pt x="616268" y="947738"/>
                </a:cubicBezTo>
                <a:lnTo>
                  <a:pt x="626745" y="935355"/>
                </a:lnTo>
                <a:lnTo>
                  <a:pt x="629603" y="932498"/>
                </a:lnTo>
                <a:cubicBezTo>
                  <a:pt x="631508" y="930593"/>
                  <a:pt x="631508" y="930593"/>
                  <a:pt x="632460" y="929640"/>
                </a:cubicBezTo>
                <a:lnTo>
                  <a:pt x="638175" y="924878"/>
                </a:lnTo>
                <a:cubicBezTo>
                  <a:pt x="641985" y="921068"/>
                  <a:pt x="645795" y="918210"/>
                  <a:pt x="650558" y="915353"/>
                </a:cubicBezTo>
                <a:lnTo>
                  <a:pt x="663893" y="905828"/>
                </a:lnTo>
                <a:lnTo>
                  <a:pt x="678180" y="898208"/>
                </a:lnTo>
                <a:cubicBezTo>
                  <a:pt x="697230" y="889635"/>
                  <a:pt x="718185" y="882968"/>
                  <a:pt x="739140" y="878205"/>
                </a:cubicBezTo>
                <a:cubicBezTo>
                  <a:pt x="780098" y="868680"/>
                  <a:pt x="822008" y="864870"/>
                  <a:pt x="861060" y="852488"/>
                </a:cubicBezTo>
                <a:cubicBezTo>
                  <a:pt x="880110" y="845820"/>
                  <a:pt x="899160" y="837248"/>
                  <a:pt x="915353" y="825818"/>
                </a:cubicBezTo>
                <a:cubicBezTo>
                  <a:pt x="919163" y="822960"/>
                  <a:pt x="922973" y="819150"/>
                  <a:pt x="926783" y="816293"/>
                </a:cubicBezTo>
                <a:lnTo>
                  <a:pt x="932498" y="811530"/>
                </a:lnTo>
                <a:cubicBezTo>
                  <a:pt x="933450" y="810578"/>
                  <a:pt x="935355" y="807720"/>
                  <a:pt x="937260" y="805815"/>
                </a:cubicBezTo>
                <a:cubicBezTo>
                  <a:pt x="940118" y="802005"/>
                  <a:pt x="943928" y="798195"/>
                  <a:pt x="947738" y="794385"/>
                </a:cubicBezTo>
                <a:lnTo>
                  <a:pt x="955358" y="782003"/>
                </a:lnTo>
                <a:cubicBezTo>
                  <a:pt x="976313" y="747713"/>
                  <a:pt x="983933" y="706755"/>
                  <a:pt x="991553" y="666750"/>
                </a:cubicBezTo>
                <a:cubicBezTo>
                  <a:pt x="999173" y="626745"/>
                  <a:pt x="1005840" y="584835"/>
                  <a:pt x="1025843" y="547688"/>
                </a:cubicBezTo>
                <a:cubicBezTo>
                  <a:pt x="1036320" y="529590"/>
                  <a:pt x="1048703" y="512445"/>
                  <a:pt x="1064895" y="500063"/>
                </a:cubicBezTo>
                <a:lnTo>
                  <a:pt x="1070610" y="495300"/>
                </a:lnTo>
                <a:cubicBezTo>
                  <a:pt x="1072515" y="493395"/>
                  <a:pt x="1074420" y="492443"/>
                  <a:pt x="1077278" y="490538"/>
                </a:cubicBezTo>
                <a:cubicBezTo>
                  <a:pt x="1082040" y="487680"/>
                  <a:pt x="1085850" y="484823"/>
                  <a:pt x="1090613" y="481965"/>
                </a:cubicBezTo>
                <a:cubicBezTo>
                  <a:pt x="1100138" y="477203"/>
                  <a:pt x="1108710" y="472440"/>
                  <a:pt x="1118235" y="468630"/>
                </a:cubicBezTo>
                <a:cubicBezTo>
                  <a:pt x="1137285" y="461010"/>
                  <a:pt x="1156335" y="456248"/>
                  <a:pt x="1175385" y="452438"/>
                </a:cubicBezTo>
                <a:cubicBezTo>
                  <a:pt x="1194435" y="448628"/>
                  <a:pt x="1213485" y="444818"/>
                  <a:pt x="1231583" y="441960"/>
                </a:cubicBezTo>
                <a:cubicBezTo>
                  <a:pt x="1267778" y="435293"/>
                  <a:pt x="1303973" y="426720"/>
                  <a:pt x="1333500" y="406718"/>
                </a:cubicBezTo>
                <a:cubicBezTo>
                  <a:pt x="1337310" y="403860"/>
                  <a:pt x="1341120" y="401955"/>
                  <a:pt x="1343978" y="399098"/>
                </a:cubicBezTo>
                <a:lnTo>
                  <a:pt x="1353503" y="390525"/>
                </a:lnTo>
                <a:lnTo>
                  <a:pt x="1358265" y="386715"/>
                </a:lnTo>
                <a:cubicBezTo>
                  <a:pt x="1359218" y="385763"/>
                  <a:pt x="1361123" y="383858"/>
                  <a:pt x="1362075" y="381953"/>
                </a:cubicBezTo>
                <a:lnTo>
                  <a:pt x="1370648" y="372428"/>
                </a:lnTo>
                <a:cubicBezTo>
                  <a:pt x="1373505" y="369570"/>
                  <a:pt x="1375410" y="365760"/>
                  <a:pt x="1377315" y="361950"/>
                </a:cubicBezTo>
                <a:cubicBezTo>
                  <a:pt x="1379220" y="358140"/>
                  <a:pt x="1382078" y="355283"/>
                  <a:pt x="1383983" y="351473"/>
                </a:cubicBezTo>
                <a:cubicBezTo>
                  <a:pt x="1387793" y="343853"/>
                  <a:pt x="1391603" y="337185"/>
                  <a:pt x="1394460" y="328613"/>
                </a:cubicBezTo>
                <a:cubicBezTo>
                  <a:pt x="1406843" y="298133"/>
                  <a:pt x="1411605" y="265748"/>
                  <a:pt x="1417320" y="235268"/>
                </a:cubicBezTo>
                <a:cubicBezTo>
                  <a:pt x="1423035" y="204788"/>
                  <a:pt x="1428750" y="174308"/>
                  <a:pt x="1439228" y="146685"/>
                </a:cubicBezTo>
                <a:cubicBezTo>
                  <a:pt x="1449705" y="119063"/>
                  <a:pt x="1465898" y="95250"/>
                  <a:pt x="1484948" y="77153"/>
                </a:cubicBezTo>
                <a:cubicBezTo>
                  <a:pt x="1486853" y="75248"/>
                  <a:pt x="1489710" y="72390"/>
                  <a:pt x="1491615" y="70485"/>
                </a:cubicBezTo>
                <a:cubicBezTo>
                  <a:pt x="1494473" y="68580"/>
                  <a:pt x="1497330" y="66675"/>
                  <a:pt x="1499235" y="64770"/>
                </a:cubicBezTo>
                <a:cubicBezTo>
                  <a:pt x="1503998" y="60960"/>
                  <a:pt x="1509713" y="58103"/>
                  <a:pt x="1515428" y="54293"/>
                </a:cubicBezTo>
                <a:cubicBezTo>
                  <a:pt x="1525905" y="48578"/>
                  <a:pt x="1537335" y="43815"/>
                  <a:pt x="1547813" y="40005"/>
                </a:cubicBezTo>
                <a:cubicBezTo>
                  <a:pt x="1568768" y="32385"/>
                  <a:pt x="1588770" y="27623"/>
                  <a:pt x="1606868" y="24765"/>
                </a:cubicBezTo>
                <a:cubicBezTo>
                  <a:pt x="1643063" y="18098"/>
                  <a:pt x="1670685" y="13335"/>
                  <a:pt x="1689735" y="8573"/>
                </a:cubicBezTo>
                <a:cubicBezTo>
                  <a:pt x="1699260" y="5715"/>
                  <a:pt x="1705928" y="3810"/>
                  <a:pt x="1710690" y="1905"/>
                </a:cubicBezTo>
                <a:cubicBezTo>
                  <a:pt x="1715453" y="0"/>
                  <a:pt x="1718310" y="0"/>
                  <a:pt x="1718310" y="0"/>
                </a:cubicBezTo>
                <a:lnTo>
                  <a:pt x="1723073" y="12383"/>
                </a:lnTo>
                <a:cubicBezTo>
                  <a:pt x="1723073" y="12383"/>
                  <a:pt x="1713548" y="17145"/>
                  <a:pt x="1693545" y="20955"/>
                </a:cubicBezTo>
                <a:cubicBezTo>
                  <a:pt x="1684020" y="23813"/>
                  <a:pt x="1671638" y="25717"/>
                  <a:pt x="1658303" y="28575"/>
                </a:cubicBezTo>
                <a:cubicBezTo>
                  <a:pt x="1644015" y="30480"/>
                  <a:pt x="1627823" y="33338"/>
                  <a:pt x="1610678" y="37148"/>
                </a:cubicBezTo>
                <a:cubicBezTo>
                  <a:pt x="1602105" y="39053"/>
                  <a:pt x="1592580" y="40958"/>
                  <a:pt x="1583055" y="42863"/>
                </a:cubicBezTo>
                <a:cubicBezTo>
                  <a:pt x="1578293" y="43815"/>
                  <a:pt x="1573530" y="45720"/>
                  <a:pt x="1567815" y="46673"/>
                </a:cubicBezTo>
                <a:cubicBezTo>
                  <a:pt x="1563053" y="48578"/>
                  <a:pt x="1558290" y="49530"/>
                  <a:pt x="1552575" y="51435"/>
                </a:cubicBezTo>
                <a:cubicBezTo>
                  <a:pt x="1532573" y="59055"/>
                  <a:pt x="1511618" y="69533"/>
                  <a:pt x="1493520" y="85725"/>
                </a:cubicBezTo>
                <a:cubicBezTo>
                  <a:pt x="1491615" y="87630"/>
                  <a:pt x="1487805" y="89535"/>
                  <a:pt x="1486853" y="92393"/>
                </a:cubicBezTo>
                <a:cubicBezTo>
                  <a:pt x="1484948" y="95250"/>
                  <a:pt x="1483043" y="97155"/>
                  <a:pt x="1481138" y="100013"/>
                </a:cubicBezTo>
                <a:cubicBezTo>
                  <a:pt x="1479233" y="102870"/>
                  <a:pt x="1477328" y="104775"/>
                  <a:pt x="1475423" y="107633"/>
                </a:cubicBezTo>
                <a:cubicBezTo>
                  <a:pt x="1473518" y="110490"/>
                  <a:pt x="1471613" y="113348"/>
                  <a:pt x="1469708" y="115253"/>
                </a:cubicBezTo>
                <a:cubicBezTo>
                  <a:pt x="1467803" y="118110"/>
                  <a:pt x="1465898" y="120968"/>
                  <a:pt x="1463993" y="123825"/>
                </a:cubicBezTo>
                <a:cubicBezTo>
                  <a:pt x="1462088" y="126683"/>
                  <a:pt x="1461135" y="129540"/>
                  <a:pt x="1459230" y="132398"/>
                </a:cubicBezTo>
                <a:cubicBezTo>
                  <a:pt x="1457325" y="135255"/>
                  <a:pt x="1456373" y="138113"/>
                  <a:pt x="1454468" y="141923"/>
                </a:cubicBezTo>
                <a:cubicBezTo>
                  <a:pt x="1453515" y="144780"/>
                  <a:pt x="1451610" y="148590"/>
                  <a:pt x="1450658" y="151448"/>
                </a:cubicBezTo>
                <a:cubicBezTo>
                  <a:pt x="1440180" y="177165"/>
                  <a:pt x="1435418" y="206693"/>
                  <a:pt x="1429703" y="237173"/>
                </a:cubicBezTo>
                <a:cubicBezTo>
                  <a:pt x="1424940" y="267653"/>
                  <a:pt x="1419225" y="300990"/>
                  <a:pt x="1406843" y="333375"/>
                </a:cubicBezTo>
                <a:cubicBezTo>
                  <a:pt x="1403985" y="341948"/>
                  <a:pt x="1399223" y="349568"/>
                  <a:pt x="1395413" y="357188"/>
                </a:cubicBezTo>
                <a:cubicBezTo>
                  <a:pt x="1393508" y="360998"/>
                  <a:pt x="1390650" y="364808"/>
                  <a:pt x="1387793" y="368618"/>
                </a:cubicBezTo>
                <a:cubicBezTo>
                  <a:pt x="1384935" y="372428"/>
                  <a:pt x="1383030" y="376238"/>
                  <a:pt x="1380173" y="380048"/>
                </a:cubicBezTo>
                <a:lnTo>
                  <a:pt x="1371600" y="389573"/>
                </a:lnTo>
                <a:cubicBezTo>
                  <a:pt x="1369695" y="391478"/>
                  <a:pt x="1368743" y="392430"/>
                  <a:pt x="1366838" y="395288"/>
                </a:cubicBezTo>
                <a:lnTo>
                  <a:pt x="1362075" y="400050"/>
                </a:lnTo>
                <a:lnTo>
                  <a:pt x="1351598" y="409575"/>
                </a:lnTo>
                <a:cubicBezTo>
                  <a:pt x="1347788" y="412433"/>
                  <a:pt x="1343978" y="414338"/>
                  <a:pt x="1340168" y="417195"/>
                </a:cubicBezTo>
                <a:cubicBezTo>
                  <a:pt x="1308735" y="438150"/>
                  <a:pt x="1271588" y="446723"/>
                  <a:pt x="1234440" y="454343"/>
                </a:cubicBezTo>
                <a:cubicBezTo>
                  <a:pt x="1197293" y="461010"/>
                  <a:pt x="1159193" y="465773"/>
                  <a:pt x="1122998" y="480060"/>
                </a:cubicBezTo>
                <a:cubicBezTo>
                  <a:pt x="1113473" y="482918"/>
                  <a:pt x="1105853" y="487680"/>
                  <a:pt x="1097280" y="492443"/>
                </a:cubicBezTo>
                <a:lnTo>
                  <a:pt x="1085850" y="500063"/>
                </a:lnTo>
                <a:cubicBezTo>
                  <a:pt x="1083945" y="501015"/>
                  <a:pt x="1082040" y="502920"/>
                  <a:pt x="1080135" y="503873"/>
                </a:cubicBezTo>
                <a:lnTo>
                  <a:pt x="1074420" y="508635"/>
                </a:lnTo>
                <a:cubicBezTo>
                  <a:pt x="1059180" y="521018"/>
                  <a:pt x="1047750" y="536258"/>
                  <a:pt x="1038225" y="553403"/>
                </a:cubicBezTo>
                <a:cubicBezTo>
                  <a:pt x="1020128" y="587693"/>
                  <a:pt x="1012508" y="627698"/>
                  <a:pt x="1005840" y="668655"/>
                </a:cubicBezTo>
                <a:cubicBezTo>
                  <a:pt x="1002030" y="688658"/>
                  <a:pt x="999173" y="709613"/>
                  <a:pt x="993458" y="729615"/>
                </a:cubicBezTo>
                <a:cubicBezTo>
                  <a:pt x="987743" y="749618"/>
                  <a:pt x="980123" y="770573"/>
                  <a:pt x="968693" y="788670"/>
                </a:cubicBezTo>
                <a:lnTo>
                  <a:pt x="959168" y="802958"/>
                </a:lnTo>
                <a:cubicBezTo>
                  <a:pt x="956310" y="807720"/>
                  <a:pt x="952500" y="810578"/>
                  <a:pt x="948690" y="815340"/>
                </a:cubicBezTo>
                <a:cubicBezTo>
                  <a:pt x="946785" y="817245"/>
                  <a:pt x="945833" y="819150"/>
                  <a:pt x="942975" y="822008"/>
                </a:cubicBezTo>
                <a:lnTo>
                  <a:pt x="937260" y="827723"/>
                </a:lnTo>
                <a:cubicBezTo>
                  <a:pt x="933450" y="831533"/>
                  <a:pt x="929640" y="835343"/>
                  <a:pt x="924878" y="838200"/>
                </a:cubicBezTo>
                <a:cubicBezTo>
                  <a:pt x="907733" y="851535"/>
                  <a:pt x="886778" y="860108"/>
                  <a:pt x="866775" y="866775"/>
                </a:cubicBezTo>
                <a:cubicBezTo>
                  <a:pt x="825818" y="880110"/>
                  <a:pt x="783908" y="883920"/>
                  <a:pt x="743903" y="892493"/>
                </a:cubicBezTo>
                <a:cubicBezTo>
                  <a:pt x="723900" y="896303"/>
                  <a:pt x="704850" y="902970"/>
                  <a:pt x="686753" y="911543"/>
                </a:cubicBezTo>
                <a:lnTo>
                  <a:pt x="673418" y="918210"/>
                </a:lnTo>
                <a:lnTo>
                  <a:pt x="661035" y="925830"/>
                </a:lnTo>
                <a:cubicBezTo>
                  <a:pt x="657225" y="927735"/>
                  <a:pt x="653415" y="931545"/>
                  <a:pt x="649605" y="935355"/>
                </a:cubicBezTo>
                <a:lnTo>
                  <a:pt x="643890" y="940118"/>
                </a:lnTo>
                <a:lnTo>
                  <a:pt x="641033" y="942023"/>
                </a:lnTo>
                <a:lnTo>
                  <a:pt x="639128" y="944880"/>
                </a:lnTo>
                <a:cubicBezTo>
                  <a:pt x="611505" y="973455"/>
                  <a:pt x="599123" y="1011555"/>
                  <a:pt x="591503" y="1050608"/>
                </a:cubicBezTo>
                <a:cubicBezTo>
                  <a:pt x="582930" y="1089660"/>
                  <a:pt x="580073" y="1129665"/>
                  <a:pt x="566738" y="1168718"/>
                </a:cubicBezTo>
                <a:cubicBezTo>
                  <a:pt x="560070" y="1187768"/>
                  <a:pt x="553403" y="1206818"/>
                  <a:pt x="540068" y="1223963"/>
                </a:cubicBezTo>
                <a:cubicBezTo>
                  <a:pt x="538163" y="1225868"/>
                  <a:pt x="537210" y="1228725"/>
                  <a:pt x="535305" y="1230630"/>
                </a:cubicBezTo>
                <a:lnTo>
                  <a:pt x="530543" y="1236345"/>
                </a:lnTo>
                <a:lnTo>
                  <a:pt x="525780" y="1242060"/>
                </a:lnTo>
                <a:lnTo>
                  <a:pt x="523875" y="1244918"/>
                </a:lnTo>
                <a:lnTo>
                  <a:pt x="522923" y="1245870"/>
                </a:lnTo>
                <a:lnTo>
                  <a:pt x="521970" y="1246823"/>
                </a:lnTo>
                <a:cubicBezTo>
                  <a:pt x="521970" y="1246823"/>
                  <a:pt x="521018" y="1247775"/>
                  <a:pt x="521018" y="1247775"/>
                </a:cubicBezTo>
                <a:lnTo>
                  <a:pt x="509588" y="1257300"/>
                </a:lnTo>
                <a:lnTo>
                  <a:pt x="503873" y="1262063"/>
                </a:lnTo>
                <a:lnTo>
                  <a:pt x="498158" y="1265873"/>
                </a:lnTo>
                <a:cubicBezTo>
                  <a:pt x="494348" y="1268730"/>
                  <a:pt x="489585" y="1271588"/>
                  <a:pt x="485775" y="1274445"/>
                </a:cubicBezTo>
                <a:lnTo>
                  <a:pt x="472440" y="1281113"/>
                </a:lnTo>
                <a:cubicBezTo>
                  <a:pt x="467678" y="1283970"/>
                  <a:pt x="463868" y="1284923"/>
                  <a:pt x="459105" y="1286828"/>
                </a:cubicBezTo>
                <a:cubicBezTo>
                  <a:pt x="454343" y="1288733"/>
                  <a:pt x="450533" y="1290638"/>
                  <a:pt x="445770" y="1291590"/>
                </a:cubicBezTo>
                <a:cubicBezTo>
                  <a:pt x="427673" y="1297305"/>
                  <a:pt x="409575" y="1302068"/>
                  <a:pt x="391478" y="1304925"/>
                </a:cubicBezTo>
                <a:cubicBezTo>
                  <a:pt x="373380" y="1308735"/>
                  <a:pt x="356235" y="1311593"/>
                  <a:pt x="339090" y="1314450"/>
                </a:cubicBezTo>
                <a:cubicBezTo>
                  <a:pt x="321945" y="1317308"/>
                  <a:pt x="305753" y="1321118"/>
                  <a:pt x="290513" y="1325880"/>
                </a:cubicBezTo>
                <a:cubicBezTo>
                  <a:pt x="259080" y="1335405"/>
                  <a:pt x="233363" y="1351598"/>
                  <a:pt x="213360" y="1374458"/>
                </a:cubicBezTo>
                <a:cubicBezTo>
                  <a:pt x="194310" y="1396365"/>
                  <a:pt x="182880" y="1423035"/>
                  <a:pt x="175260" y="1449705"/>
                </a:cubicBezTo>
                <a:cubicBezTo>
                  <a:pt x="168593" y="1476375"/>
                  <a:pt x="164783" y="1503045"/>
                  <a:pt x="160020" y="1528763"/>
                </a:cubicBezTo>
                <a:cubicBezTo>
                  <a:pt x="155258" y="1554480"/>
                  <a:pt x="150495" y="1578293"/>
                  <a:pt x="142875" y="1600200"/>
                </a:cubicBezTo>
                <a:cubicBezTo>
                  <a:pt x="140970" y="1605915"/>
                  <a:pt x="139065" y="1610678"/>
                  <a:pt x="137160" y="1616393"/>
                </a:cubicBezTo>
                <a:cubicBezTo>
                  <a:pt x="135255" y="1621155"/>
                  <a:pt x="132398" y="1626870"/>
                  <a:pt x="129540" y="1631633"/>
                </a:cubicBezTo>
                <a:cubicBezTo>
                  <a:pt x="127635" y="1636395"/>
                  <a:pt x="123825" y="1641158"/>
                  <a:pt x="120968" y="1645920"/>
                </a:cubicBezTo>
                <a:cubicBezTo>
                  <a:pt x="118110" y="1650683"/>
                  <a:pt x="115253" y="1655445"/>
                  <a:pt x="112395" y="1658303"/>
                </a:cubicBezTo>
                <a:cubicBezTo>
                  <a:pt x="109538" y="1662113"/>
                  <a:pt x="106680" y="1664970"/>
                  <a:pt x="103823" y="1668780"/>
                </a:cubicBezTo>
                <a:lnTo>
                  <a:pt x="101918" y="1671638"/>
                </a:lnTo>
                <a:lnTo>
                  <a:pt x="100965" y="1672590"/>
                </a:lnTo>
                <a:lnTo>
                  <a:pt x="100013" y="1673543"/>
                </a:lnTo>
                <a:lnTo>
                  <a:pt x="100013" y="1673543"/>
                </a:lnTo>
                <a:cubicBezTo>
                  <a:pt x="99060" y="1674495"/>
                  <a:pt x="99060" y="1674495"/>
                  <a:pt x="99060" y="1674495"/>
                </a:cubicBezTo>
                <a:cubicBezTo>
                  <a:pt x="97155" y="1676400"/>
                  <a:pt x="96203" y="1677353"/>
                  <a:pt x="94298" y="1679258"/>
                </a:cubicBezTo>
                <a:cubicBezTo>
                  <a:pt x="91440" y="1682115"/>
                  <a:pt x="87630" y="1684973"/>
                  <a:pt x="84773" y="1687830"/>
                </a:cubicBezTo>
                <a:cubicBezTo>
                  <a:pt x="81915" y="1690688"/>
                  <a:pt x="78105" y="1692593"/>
                  <a:pt x="75248" y="1695450"/>
                </a:cubicBezTo>
                <a:cubicBezTo>
                  <a:pt x="62865" y="1704023"/>
                  <a:pt x="51435" y="1709738"/>
                  <a:pt x="40958" y="1714500"/>
                </a:cubicBezTo>
                <a:cubicBezTo>
                  <a:pt x="31433" y="1718310"/>
                  <a:pt x="22860" y="1721168"/>
                  <a:pt x="19050" y="1723073"/>
                </a:cubicBezTo>
                <a:cubicBezTo>
                  <a:pt x="14288" y="1724978"/>
                  <a:pt x="11430" y="1724978"/>
                  <a:pt x="11430" y="1724978"/>
                </a:cubicBezTo>
                <a:lnTo>
                  <a:pt x="0" y="1698308"/>
                </a:ln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FE3269-5A19-4FEE-A903-8839ADBADFCC}"/>
              </a:ext>
            </a:extLst>
          </p:cNvPr>
          <p:cNvSpPr/>
          <p:nvPr userDrawn="1"/>
        </p:nvSpPr>
        <p:spPr>
          <a:xfrm>
            <a:off x="6115723" y="50405"/>
            <a:ext cx="2993519" cy="3019816"/>
          </a:xfrm>
          <a:custGeom>
            <a:avLst/>
            <a:gdLst>
              <a:gd name="connsiteX0" fmla="*/ 0 w 1301115"/>
              <a:gd name="connsiteY0" fmla="*/ 1307783 h 1312545"/>
              <a:gd name="connsiteX1" fmla="*/ 1905 w 1301115"/>
              <a:gd name="connsiteY1" fmla="*/ 1302068 h 1312545"/>
              <a:gd name="connsiteX2" fmla="*/ 6668 w 1301115"/>
              <a:gd name="connsiteY2" fmla="*/ 1284923 h 1312545"/>
              <a:gd name="connsiteX3" fmla="*/ 34290 w 1301115"/>
              <a:gd name="connsiteY3" fmla="*/ 1223010 h 1312545"/>
              <a:gd name="connsiteX4" fmla="*/ 115253 w 1301115"/>
              <a:gd name="connsiteY4" fmla="*/ 1157288 h 1312545"/>
              <a:gd name="connsiteX5" fmla="*/ 176213 w 1301115"/>
              <a:gd name="connsiteY5" fmla="*/ 1139190 h 1312545"/>
              <a:gd name="connsiteX6" fmla="*/ 209550 w 1301115"/>
              <a:gd name="connsiteY6" fmla="*/ 1133475 h 1312545"/>
              <a:gd name="connsiteX7" fmla="*/ 243840 w 1301115"/>
              <a:gd name="connsiteY7" fmla="*/ 1126808 h 1312545"/>
              <a:gd name="connsiteX8" fmla="*/ 313373 w 1301115"/>
              <a:gd name="connsiteY8" fmla="*/ 1106805 h 1312545"/>
              <a:gd name="connsiteX9" fmla="*/ 373380 w 1301115"/>
              <a:gd name="connsiteY9" fmla="*/ 1061085 h 1312545"/>
              <a:gd name="connsiteX10" fmla="*/ 379095 w 1301115"/>
              <a:gd name="connsiteY10" fmla="*/ 1053465 h 1312545"/>
              <a:gd name="connsiteX11" fmla="*/ 384810 w 1301115"/>
              <a:gd name="connsiteY11" fmla="*/ 1045845 h 1312545"/>
              <a:gd name="connsiteX12" fmla="*/ 394335 w 1301115"/>
              <a:gd name="connsiteY12" fmla="*/ 1028700 h 1312545"/>
              <a:gd name="connsiteX13" fmla="*/ 401955 w 1301115"/>
              <a:gd name="connsiteY13" fmla="*/ 1009650 h 1312545"/>
              <a:gd name="connsiteX14" fmla="*/ 407670 w 1301115"/>
              <a:gd name="connsiteY14" fmla="*/ 989648 h 1312545"/>
              <a:gd name="connsiteX15" fmla="*/ 424815 w 1301115"/>
              <a:gd name="connsiteY15" fmla="*/ 904875 h 1312545"/>
              <a:gd name="connsiteX16" fmla="*/ 435293 w 1301115"/>
              <a:gd name="connsiteY16" fmla="*/ 860108 h 1312545"/>
              <a:gd name="connsiteX17" fmla="*/ 442913 w 1301115"/>
              <a:gd name="connsiteY17" fmla="*/ 838200 h 1312545"/>
              <a:gd name="connsiteX18" fmla="*/ 447675 w 1301115"/>
              <a:gd name="connsiteY18" fmla="*/ 827723 h 1312545"/>
              <a:gd name="connsiteX19" fmla="*/ 453390 w 1301115"/>
              <a:gd name="connsiteY19" fmla="*/ 817245 h 1312545"/>
              <a:gd name="connsiteX20" fmla="*/ 459105 w 1301115"/>
              <a:gd name="connsiteY20" fmla="*/ 806768 h 1312545"/>
              <a:gd name="connsiteX21" fmla="*/ 465773 w 1301115"/>
              <a:gd name="connsiteY21" fmla="*/ 797243 h 1312545"/>
              <a:gd name="connsiteX22" fmla="*/ 481013 w 1301115"/>
              <a:gd name="connsiteY22" fmla="*/ 778193 h 1312545"/>
              <a:gd name="connsiteX23" fmla="*/ 484823 w 1301115"/>
              <a:gd name="connsiteY23" fmla="*/ 773430 h 1312545"/>
              <a:gd name="connsiteX24" fmla="*/ 489585 w 1301115"/>
              <a:gd name="connsiteY24" fmla="*/ 769620 h 1312545"/>
              <a:gd name="connsiteX25" fmla="*/ 498158 w 1301115"/>
              <a:gd name="connsiteY25" fmla="*/ 762000 h 1312545"/>
              <a:gd name="connsiteX26" fmla="*/ 518160 w 1301115"/>
              <a:gd name="connsiteY26" fmla="*/ 747713 h 1312545"/>
              <a:gd name="connsiteX27" fmla="*/ 540068 w 1301115"/>
              <a:gd name="connsiteY27" fmla="*/ 736283 h 1312545"/>
              <a:gd name="connsiteX28" fmla="*/ 562928 w 1301115"/>
              <a:gd name="connsiteY28" fmla="*/ 727710 h 1312545"/>
              <a:gd name="connsiteX29" fmla="*/ 609600 w 1301115"/>
              <a:gd name="connsiteY29" fmla="*/ 716280 h 1312545"/>
              <a:gd name="connsiteX30" fmla="*/ 701993 w 1301115"/>
              <a:gd name="connsiteY30" fmla="*/ 698183 h 1312545"/>
              <a:gd name="connsiteX31" fmla="*/ 782955 w 1301115"/>
              <a:gd name="connsiteY31" fmla="*/ 656273 h 1312545"/>
              <a:gd name="connsiteX32" fmla="*/ 787718 w 1301115"/>
              <a:gd name="connsiteY32" fmla="*/ 652463 h 1312545"/>
              <a:gd name="connsiteX33" fmla="*/ 791528 w 1301115"/>
              <a:gd name="connsiteY33" fmla="*/ 648653 h 1312545"/>
              <a:gd name="connsiteX34" fmla="*/ 799148 w 1301115"/>
              <a:gd name="connsiteY34" fmla="*/ 640080 h 1312545"/>
              <a:gd name="connsiteX35" fmla="*/ 805815 w 1301115"/>
              <a:gd name="connsiteY35" fmla="*/ 630555 h 1312545"/>
              <a:gd name="connsiteX36" fmla="*/ 811530 w 1301115"/>
              <a:gd name="connsiteY36" fmla="*/ 621030 h 1312545"/>
              <a:gd name="connsiteX37" fmla="*/ 822008 w 1301115"/>
              <a:gd name="connsiteY37" fmla="*/ 601028 h 1312545"/>
              <a:gd name="connsiteX38" fmla="*/ 829628 w 1301115"/>
              <a:gd name="connsiteY38" fmla="*/ 579120 h 1312545"/>
              <a:gd name="connsiteX39" fmla="*/ 849630 w 1301115"/>
              <a:gd name="connsiteY39" fmla="*/ 489585 h 1312545"/>
              <a:gd name="connsiteX40" fmla="*/ 874395 w 1301115"/>
              <a:gd name="connsiteY40" fmla="*/ 401003 h 1312545"/>
              <a:gd name="connsiteX41" fmla="*/ 884873 w 1301115"/>
              <a:gd name="connsiteY41" fmla="*/ 381000 h 1312545"/>
              <a:gd name="connsiteX42" fmla="*/ 898208 w 1301115"/>
              <a:gd name="connsiteY42" fmla="*/ 362903 h 1312545"/>
              <a:gd name="connsiteX43" fmla="*/ 905828 w 1301115"/>
              <a:gd name="connsiteY43" fmla="*/ 354330 h 1312545"/>
              <a:gd name="connsiteX44" fmla="*/ 909638 w 1301115"/>
              <a:gd name="connsiteY44" fmla="*/ 350520 h 1312545"/>
              <a:gd name="connsiteX45" fmla="*/ 913448 w 1301115"/>
              <a:gd name="connsiteY45" fmla="*/ 346710 h 1312545"/>
              <a:gd name="connsiteX46" fmla="*/ 922020 w 1301115"/>
              <a:gd name="connsiteY46" fmla="*/ 340043 h 1312545"/>
              <a:gd name="connsiteX47" fmla="*/ 930593 w 1301115"/>
              <a:gd name="connsiteY47" fmla="*/ 333375 h 1312545"/>
              <a:gd name="connsiteX48" fmla="*/ 1008698 w 1301115"/>
              <a:gd name="connsiteY48" fmla="*/ 299085 h 1312545"/>
              <a:gd name="connsiteX49" fmla="*/ 1086803 w 1301115"/>
              <a:gd name="connsiteY49" fmla="*/ 283845 h 1312545"/>
              <a:gd name="connsiteX50" fmla="*/ 1157288 w 1301115"/>
              <a:gd name="connsiteY50" fmla="*/ 264795 h 1312545"/>
              <a:gd name="connsiteX51" fmla="*/ 1212533 w 1301115"/>
              <a:gd name="connsiteY51" fmla="*/ 229553 h 1312545"/>
              <a:gd name="connsiteX52" fmla="*/ 1223010 w 1301115"/>
              <a:gd name="connsiteY52" fmla="*/ 218123 h 1312545"/>
              <a:gd name="connsiteX53" fmla="*/ 1231583 w 1301115"/>
              <a:gd name="connsiteY53" fmla="*/ 205740 h 1312545"/>
              <a:gd name="connsiteX54" fmla="*/ 1239203 w 1301115"/>
              <a:gd name="connsiteY54" fmla="*/ 193358 h 1312545"/>
              <a:gd name="connsiteX55" fmla="*/ 1245870 w 1301115"/>
              <a:gd name="connsiteY55" fmla="*/ 180975 h 1312545"/>
              <a:gd name="connsiteX56" fmla="*/ 1271588 w 1301115"/>
              <a:gd name="connsiteY56" fmla="*/ 85725 h 1312545"/>
              <a:gd name="connsiteX57" fmla="*/ 1284923 w 1301115"/>
              <a:gd name="connsiteY57" fmla="*/ 21908 h 1312545"/>
              <a:gd name="connsiteX58" fmla="*/ 1289685 w 1301115"/>
              <a:gd name="connsiteY58" fmla="*/ 5715 h 1312545"/>
              <a:gd name="connsiteX59" fmla="*/ 1291590 w 1301115"/>
              <a:gd name="connsiteY59" fmla="*/ 0 h 1312545"/>
              <a:gd name="connsiteX60" fmla="*/ 1301115 w 1301115"/>
              <a:gd name="connsiteY60" fmla="*/ 2857 h 1312545"/>
              <a:gd name="connsiteX61" fmla="*/ 1299210 w 1301115"/>
              <a:gd name="connsiteY61" fmla="*/ 8573 h 1312545"/>
              <a:gd name="connsiteX62" fmla="*/ 1294448 w 1301115"/>
              <a:gd name="connsiteY62" fmla="*/ 24765 h 1312545"/>
              <a:gd name="connsiteX63" fmla="*/ 1282065 w 1301115"/>
              <a:gd name="connsiteY63" fmla="*/ 87630 h 1312545"/>
              <a:gd name="connsiteX64" fmla="*/ 1273493 w 1301115"/>
              <a:gd name="connsiteY64" fmla="*/ 133350 h 1312545"/>
              <a:gd name="connsiteX65" fmla="*/ 1256348 w 1301115"/>
              <a:gd name="connsiteY65" fmla="*/ 185738 h 1312545"/>
              <a:gd name="connsiteX66" fmla="*/ 1249680 w 1301115"/>
              <a:gd name="connsiteY66" fmla="*/ 199073 h 1312545"/>
              <a:gd name="connsiteX67" fmla="*/ 1242060 w 1301115"/>
              <a:gd name="connsiteY67" fmla="*/ 212408 h 1312545"/>
              <a:gd name="connsiteX68" fmla="*/ 1232535 w 1301115"/>
              <a:gd name="connsiteY68" fmla="*/ 225743 h 1312545"/>
              <a:gd name="connsiteX69" fmla="*/ 1221105 w 1301115"/>
              <a:gd name="connsiteY69" fmla="*/ 238125 h 1312545"/>
              <a:gd name="connsiteX70" fmla="*/ 1162050 w 1301115"/>
              <a:gd name="connsiteY70" fmla="*/ 276225 h 1312545"/>
              <a:gd name="connsiteX71" fmla="*/ 1089660 w 1301115"/>
              <a:gd name="connsiteY71" fmla="*/ 296228 h 1312545"/>
              <a:gd name="connsiteX72" fmla="*/ 1011555 w 1301115"/>
              <a:gd name="connsiteY72" fmla="*/ 310515 h 1312545"/>
              <a:gd name="connsiteX73" fmla="*/ 937260 w 1301115"/>
              <a:gd name="connsiteY73" fmla="*/ 342900 h 1312545"/>
              <a:gd name="connsiteX74" fmla="*/ 928688 w 1301115"/>
              <a:gd name="connsiteY74" fmla="*/ 349568 h 1312545"/>
              <a:gd name="connsiteX75" fmla="*/ 920115 w 1301115"/>
              <a:gd name="connsiteY75" fmla="*/ 356235 h 1312545"/>
              <a:gd name="connsiteX76" fmla="*/ 916305 w 1301115"/>
              <a:gd name="connsiteY76" fmla="*/ 360045 h 1312545"/>
              <a:gd name="connsiteX77" fmla="*/ 912495 w 1301115"/>
              <a:gd name="connsiteY77" fmla="*/ 363855 h 1312545"/>
              <a:gd name="connsiteX78" fmla="*/ 905828 w 1301115"/>
              <a:gd name="connsiteY78" fmla="*/ 371475 h 1312545"/>
              <a:gd name="connsiteX79" fmla="*/ 893445 w 1301115"/>
              <a:gd name="connsiteY79" fmla="*/ 388620 h 1312545"/>
              <a:gd name="connsiteX80" fmla="*/ 883920 w 1301115"/>
              <a:gd name="connsiteY80" fmla="*/ 407670 h 1312545"/>
              <a:gd name="connsiteX81" fmla="*/ 861060 w 1301115"/>
              <a:gd name="connsiteY81" fmla="*/ 493395 h 1312545"/>
              <a:gd name="connsiteX82" fmla="*/ 842010 w 1301115"/>
              <a:gd name="connsiteY82" fmla="*/ 584835 h 1312545"/>
              <a:gd name="connsiteX83" fmla="*/ 833438 w 1301115"/>
              <a:gd name="connsiteY83" fmla="*/ 607695 h 1312545"/>
              <a:gd name="connsiteX84" fmla="*/ 822960 w 1301115"/>
              <a:gd name="connsiteY84" fmla="*/ 629603 h 1312545"/>
              <a:gd name="connsiteX85" fmla="*/ 816293 w 1301115"/>
              <a:gd name="connsiteY85" fmla="*/ 640080 h 1312545"/>
              <a:gd name="connsiteX86" fmla="*/ 808673 w 1301115"/>
              <a:gd name="connsiteY86" fmla="*/ 649605 h 1312545"/>
              <a:gd name="connsiteX87" fmla="*/ 801053 w 1301115"/>
              <a:gd name="connsiteY87" fmla="*/ 658178 h 1312545"/>
              <a:gd name="connsiteX88" fmla="*/ 796290 w 1301115"/>
              <a:gd name="connsiteY88" fmla="*/ 662940 h 1312545"/>
              <a:gd name="connsiteX89" fmla="*/ 791528 w 1301115"/>
              <a:gd name="connsiteY89" fmla="*/ 666750 h 1312545"/>
              <a:gd name="connsiteX90" fmla="*/ 704850 w 1301115"/>
              <a:gd name="connsiteY90" fmla="*/ 711518 h 1312545"/>
              <a:gd name="connsiteX91" fmla="*/ 611505 w 1301115"/>
              <a:gd name="connsiteY91" fmla="*/ 730568 h 1312545"/>
              <a:gd name="connsiteX92" fmla="*/ 524828 w 1301115"/>
              <a:gd name="connsiteY92" fmla="*/ 760095 h 1312545"/>
              <a:gd name="connsiteX93" fmla="*/ 515303 w 1301115"/>
              <a:gd name="connsiteY93" fmla="*/ 765810 h 1312545"/>
              <a:gd name="connsiteX94" fmla="*/ 506730 w 1301115"/>
              <a:gd name="connsiteY94" fmla="*/ 772478 h 1312545"/>
              <a:gd name="connsiteX95" fmla="*/ 498158 w 1301115"/>
              <a:gd name="connsiteY95" fmla="*/ 780098 h 1312545"/>
              <a:gd name="connsiteX96" fmla="*/ 494348 w 1301115"/>
              <a:gd name="connsiteY96" fmla="*/ 783908 h 1312545"/>
              <a:gd name="connsiteX97" fmla="*/ 487680 w 1301115"/>
              <a:gd name="connsiteY97" fmla="*/ 787718 h 1312545"/>
              <a:gd name="connsiteX98" fmla="*/ 474345 w 1301115"/>
              <a:gd name="connsiteY98" fmla="*/ 804863 h 1312545"/>
              <a:gd name="connsiteX99" fmla="*/ 468630 w 1301115"/>
              <a:gd name="connsiteY99" fmla="*/ 814388 h 1312545"/>
              <a:gd name="connsiteX100" fmla="*/ 463868 w 1301115"/>
              <a:gd name="connsiteY100" fmla="*/ 823913 h 1312545"/>
              <a:gd name="connsiteX101" fmla="*/ 459105 w 1301115"/>
              <a:gd name="connsiteY101" fmla="*/ 833438 h 1312545"/>
              <a:gd name="connsiteX102" fmla="*/ 455295 w 1301115"/>
              <a:gd name="connsiteY102" fmla="*/ 843915 h 1312545"/>
              <a:gd name="connsiteX103" fmla="*/ 448628 w 1301115"/>
              <a:gd name="connsiteY103" fmla="*/ 864870 h 1312545"/>
              <a:gd name="connsiteX104" fmla="*/ 439103 w 1301115"/>
              <a:gd name="connsiteY104" fmla="*/ 907733 h 1312545"/>
              <a:gd name="connsiteX105" fmla="*/ 422910 w 1301115"/>
              <a:gd name="connsiteY105" fmla="*/ 994410 h 1312545"/>
              <a:gd name="connsiteX106" fmla="*/ 408623 w 1301115"/>
              <a:gd name="connsiteY106" fmla="*/ 1035368 h 1312545"/>
              <a:gd name="connsiteX107" fmla="*/ 398145 w 1301115"/>
              <a:gd name="connsiteY107" fmla="*/ 1054418 h 1312545"/>
              <a:gd name="connsiteX108" fmla="*/ 385763 w 1301115"/>
              <a:gd name="connsiteY108" fmla="*/ 1072515 h 1312545"/>
              <a:gd name="connsiteX109" fmla="*/ 320993 w 1301115"/>
              <a:gd name="connsiteY109" fmla="*/ 1122998 h 1312545"/>
              <a:gd name="connsiteX110" fmla="*/ 247650 w 1301115"/>
              <a:gd name="connsiteY110" fmla="*/ 1144905 h 1312545"/>
              <a:gd name="connsiteX111" fmla="*/ 123825 w 1301115"/>
              <a:gd name="connsiteY111" fmla="*/ 1174433 h 1312545"/>
              <a:gd name="connsiteX112" fmla="*/ 111443 w 1301115"/>
              <a:gd name="connsiteY112" fmla="*/ 1180148 h 1312545"/>
              <a:gd name="connsiteX113" fmla="*/ 100013 w 1301115"/>
              <a:gd name="connsiteY113" fmla="*/ 1186815 h 1312545"/>
              <a:gd name="connsiteX114" fmla="*/ 80010 w 1301115"/>
              <a:gd name="connsiteY114" fmla="*/ 1201103 h 1312545"/>
              <a:gd name="connsiteX115" fmla="*/ 70485 w 1301115"/>
              <a:gd name="connsiteY115" fmla="*/ 1208723 h 1312545"/>
              <a:gd name="connsiteX116" fmla="*/ 70485 w 1301115"/>
              <a:gd name="connsiteY116" fmla="*/ 1208723 h 1312545"/>
              <a:gd name="connsiteX117" fmla="*/ 70485 w 1301115"/>
              <a:gd name="connsiteY117" fmla="*/ 1208723 h 1312545"/>
              <a:gd name="connsiteX118" fmla="*/ 70485 w 1301115"/>
              <a:gd name="connsiteY118" fmla="*/ 1209675 h 1312545"/>
              <a:gd name="connsiteX119" fmla="*/ 67628 w 1301115"/>
              <a:gd name="connsiteY119" fmla="*/ 1211580 h 1312545"/>
              <a:gd name="connsiteX120" fmla="*/ 65723 w 1301115"/>
              <a:gd name="connsiteY120" fmla="*/ 1213485 h 1312545"/>
              <a:gd name="connsiteX121" fmla="*/ 61913 w 1301115"/>
              <a:gd name="connsiteY121" fmla="*/ 1217295 h 1312545"/>
              <a:gd name="connsiteX122" fmla="*/ 55245 w 1301115"/>
              <a:gd name="connsiteY122" fmla="*/ 1225868 h 1312545"/>
              <a:gd name="connsiteX123" fmla="*/ 49530 w 1301115"/>
              <a:gd name="connsiteY123" fmla="*/ 1234440 h 1312545"/>
              <a:gd name="connsiteX124" fmla="*/ 25718 w 1301115"/>
              <a:gd name="connsiteY124" fmla="*/ 1290638 h 1312545"/>
              <a:gd name="connsiteX125" fmla="*/ 21908 w 1301115"/>
              <a:gd name="connsiteY125" fmla="*/ 1306830 h 1312545"/>
              <a:gd name="connsiteX126" fmla="*/ 20955 w 1301115"/>
              <a:gd name="connsiteY126" fmla="*/ 1312545 h 1312545"/>
              <a:gd name="connsiteX127" fmla="*/ 0 w 1301115"/>
              <a:gd name="connsiteY127" fmla="*/ 1307783 h 131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301115" h="1312545">
                <a:moveTo>
                  <a:pt x="0" y="1307783"/>
                </a:moveTo>
                <a:cubicBezTo>
                  <a:pt x="0" y="1307783"/>
                  <a:pt x="953" y="1305878"/>
                  <a:pt x="1905" y="1302068"/>
                </a:cubicBezTo>
                <a:cubicBezTo>
                  <a:pt x="2858" y="1298258"/>
                  <a:pt x="3810" y="1292543"/>
                  <a:pt x="6668" y="1284923"/>
                </a:cubicBezTo>
                <a:cubicBezTo>
                  <a:pt x="11430" y="1270635"/>
                  <a:pt x="18098" y="1247775"/>
                  <a:pt x="34290" y="1223010"/>
                </a:cubicBezTo>
                <a:cubicBezTo>
                  <a:pt x="50483" y="1198245"/>
                  <a:pt x="77153" y="1172528"/>
                  <a:pt x="115253" y="1157288"/>
                </a:cubicBezTo>
                <a:cubicBezTo>
                  <a:pt x="134303" y="1149668"/>
                  <a:pt x="154305" y="1143953"/>
                  <a:pt x="176213" y="1139190"/>
                </a:cubicBezTo>
                <a:cubicBezTo>
                  <a:pt x="186690" y="1137285"/>
                  <a:pt x="198120" y="1135380"/>
                  <a:pt x="209550" y="1133475"/>
                </a:cubicBezTo>
                <a:cubicBezTo>
                  <a:pt x="220980" y="1131570"/>
                  <a:pt x="232410" y="1129665"/>
                  <a:pt x="243840" y="1126808"/>
                </a:cubicBezTo>
                <a:cubicBezTo>
                  <a:pt x="266700" y="1122045"/>
                  <a:pt x="290513" y="1116330"/>
                  <a:pt x="313373" y="1106805"/>
                </a:cubicBezTo>
                <a:cubicBezTo>
                  <a:pt x="336233" y="1097280"/>
                  <a:pt x="356235" y="1082040"/>
                  <a:pt x="373380" y="1061085"/>
                </a:cubicBezTo>
                <a:cubicBezTo>
                  <a:pt x="376238" y="1058228"/>
                  <a:pt x="377190" y="1056323"/>
                  <a:pt x="379095" y="1053465"/>
                </a:cubicBezTo>
                <a:lnTo>
                  <a:pt x="384810" y="1045845"/>
                </a:lnTo>
                <a:cubicBezTo>
                  <a:pt x="388620" y="1040130"/>
                  <a:pt x="390525" y="1034415"/>
                  <a:pt x="394335" y="1028700"/>
                </a:cubicBezTo>
                <a:cubicBezTo>
                  <a:pt x="397193" y="1022985"/>
                  <a:pt x="399098" y="1016318"/>
                  <a:pt x="401955" y="1009650"/>
                </a:cubicBezTo>
                <a:cubicBezTo>
                  <a:pt x="403860" y="1002983"/>
                  <a:pt x="405765" y="996315"/>
                  <a:pt x="407670" y="989648"/>
                </a:cubicBezTo>
                <a:cubicBezTo>
                  <a:pt x="415290" y="962978"/>
                  <a:pt x="420053" y="933450"/>
                  <a:pt x="424815" y="904875"/>
                </a:cubicBezTo>
                <a:cubicBezTo>
                  <a:pt x="427673" y="890588"/>
                  <a:pt x="430530" y="875348"/>
                  <a:pt x="435293" y="860108"/>
                </a:cubicBezTo>
                <a:cubicBezTo>
                  <a:pt x="437198" y="852488"/>
                  <a:pt x="439103" y="844868"/>
                  <a:pt x="442913" y="838200"/>
                </a:cubicBezTo>
                <a:lnTo>
                  <a:pt x="447675" y="827723"/>
                </a:lnTo>
                <a:cubicBezTo>
                  <a:pt x="449580" y="823913"/>
                  <a:pt x="451485" y="821055"/>
                  <a:pt x="453390" y="817245"/>
                </a:cubicBezTo>
                <a:cubicBezTo>
                  <a:pt x="455295" y="813435"/>
                  <a:pt x="457200" y="809625"/>
                  <a:pt x="459105" y="806768"/>
                </a:cubicBezTo>
                <a:lnTo>
                  <a:pt x="465773" y="797243"/>
                </a:lnTo>
                <a:cubicBezTo>
                  <a:pt x="469583" y="790575"/>
                  <a:pt x="475298" y="784860"/>
                  <a:pt x="481013" y="778193"/>
                </a:cubicBezTo>
                <a:lnTo>
                  <a:pt x="484823" y="773430"/>
                </a:lnTo>
                <a:lnTo>
                  <a:pt x="489585" y="769620"/>
                </a:lnTo>
                <a:lnTo>
                  <a:pt x="498158" y="762000"/>
                </a:lnTo>
                <a:cubicBezTo>
                  <a:pt x="503873" y="757238"/>
                  <a:pt x="511493" y="752475"/>
                  <a:pt x="518160" y="747713"/>
                </a:cubicBezTo>
                <a:cubicBezTo>
                  <a:pt x="524828" y="743903"/>
                  <a:pt x="532448" y="740093"/>
                  <a:pt x="540068" y="736283"/>
                </a:cubicBezTo>
                <a:cubicBezTo>
                  <a:pt x="547688" y="733425"/>
                  <a:pt x="555308" y="730568"/>
                  <a:pt x="562928" y="727710"/>
                </a:cubicBezTo>
                <a:cubicBezTo>
                  <a:pt x="578168" y="722948"/>
                  <a:pt x="593408" y="719138"/>
                  <a:pt x="609600" y="716280"/>
                </a:cubicBezTo>
                <a:cubicBezTo>
                  <a:pt x="641033" y="709613"/>
                  <a:pt x="672465" y="705803"/>
                  <a:pt x="701993" y="698183"/>
                </a:cubicBezTo>
                <a:cubicBezTo>
                  <a:pt x="731520" y="690563"/>
                  <a:pt x="761048" y="677228"/>
                  <a:pt x="782955" y="656273"/>
                </a:cubicBezTo>
                <a:lnTo>
                  <a:pt x="787718" y="652463"/>
                </a:lnTo>
                <a:cubicBezTo>
                  <a:pt x="788670" y="651510"/>
                  <a:pt x="790575" y="649605"/>
                  <a:pt x="791528" y="648653"/>
                </a:cubicBezTo>
                <a:lnTo>
                  <a:pt x="799148" y="640080"/>
                </a:lnTo>
                <a:cubicBezTo>
                  <a:pt x="802005" y="637223"/>
                  <a:pt x="803910" y="634365"/>
                  <a:pt x="805815" y="630555"/>
                </a:cubicBezTo>
                <a:lnTo>
                  <a:pt x="811530" y="621030"/>
                </a:lnTo>
                <a:cubicBezTo>
                  <a:pt x="815340" y="614363"/>
                  <a:pt x="819150" y="607695"/>
                  <a:pt x="822008" y="601028"/>
                </a:cubicBezTo>
                <a:cubicBezTo>
                  <a:pt x="824865" y="593408"/>
                  <a:pt x="827723" y="586740"/>
                  <a:pt x="829628" y="579120"/>
                </a:cubicBezTo>
                <a:cubicBezTo>
                  <a:pt x="839153" y="549593"/>
                  <a:pt x="843915" y="519113"/>
                  <a:pt x="849630" y="489585"/>
                </a:cubicBezTo>
                <a:cubicBezTo>
                  <a:pt x="855345" y="459105"/>
                  <a:pt x="861060" y="429578"/>
                  <a:pt x="874395" y="401003"/>
                </a:cubicBezTo>
                <a:cubicBezTo>
                  <a:pt x="878205" y="394335"/>
                  <a:pt x="881063" y="387668"/>
                  <a:pt x="884873" y="381000"/>
                </a:cubicBezTo>
                <a:cubicBezTo>
                  <a:pt x="889635" y="375285"/>
                  <a:pt x="892493" y="367665"/>
                  <a:pt x="898208" y="362903"/>
                </a:cubicBezTo>
                <a:lnTo>
                  <a:pt x="905828" y="354330"/>
                </a:lnTo>
                <a:lnTo>
                  <a:pt x="909638" y="350520"/>
                </a:lnTo>
                <a:cubicBezTo>
                  <a:pt x="911543" y="348615"/>
                  <a:pt x="912495" y="347663"/>
                  <a:pt x="913448" y="346710"/>
                </a:cubicBezTo>
                <a:lnTo>
                  <a:pt x="922020" y="340043"/>
                </a:lnTo>
                <a:cubicBezTo>
                  <a:pt x="924878" y="337185"/>
                  <a:pt x="927735" y="335280"/>
                  <a:pt x="930593" y="333375"/>
                </a:cubicBezTo>
                <a:cubicBezTo>
                  <a:pt x="955358" y="316230"/>
                  <a:pt x="982028" y="305753"/>
                  <a:pt x="1008698" y="299085"/>
                </a:cubicBezTo>
                <a:cubicBezTo>
                  <a:pt x="1035368" y="292418"/>
                  <a:pt x="1062038" y="288608"/>
                  <a:pt x="1086803" y="283845"/>
                </a:cubicBezTo>
                <a:cubicBezTo>
                  <a:pt x="1111568" y="279083"/>
                  <a:pt x="1135380" y="273368"/>
                  <a:pt x="1157288" y="264795"/>
                </a:cubicBezTo>
                <a:cubicBezTo>
                  <a:pt x="1179195" y="256223"/>
                  <a:pt x="1197293" y="243840"/>
                  <a:pt x="1212533" y="229553"/>
                </a:cubicBezTo>
                <a:cubicBezTo>
                  <a:pt x="1216343" y="225743"/>
                  <a:pt x="1219200" y="221933"/>
                  <a:pt x="1223010" y="218123"/>
                </a:cubicBezTo>
                <a:cubicBezTo>
                  <a:pt x="1225868" y="214313"/>
                  <a:pt x="1228725" y="210503"/>
                  <a:pt x="1231583" y="205740"/>
                </a:cubicBezTo>
                <a:cubicBezTo>
                  <a:pt x="1234440" y="201930"/>
                  <a:pt x="1236345" y="197168"/>
                  <a:pt x="1239203" y="193358"/>
                </a:cubicBezTo>
                <a:cubicBezTo>
                  <a:pt x="1241108" y="188595"/>
                  <a:pt x="1243013" y="184785"/>
                  <a:pt x="1245870" y="180975"/>
                </a:cubicBezTo>
                <a:cubicBezTo>
                  <a:pt x="1261110" y="146685"/>
                  <a:pt x="1266825" y="113348"/>
                  <a:pt x="1271588" y="85725"/>
                </a:cubicBezTo>
                <a:cubicBezTo>
                  <a:pt x="1276350" y="58102"/>
                  <a:pt x="1280160" y="37148"/>
                  <a:pt x="1284923" y="21908"/>
                </a:cubicBezTo>
                <a:cubicBezTo>
                  <a:pt x="1286828" y="14288"/>
                  <a:pt x="1288733" y="9525"/>
                  <a:pt x="1289685" y="5715"/>
                </a:cubicBezTo>
                <a:cubicBezTo>
                  <a:pt x="1290638" y="1905"/>
                  <a:pt x="1291590" y="0"/>
                  <a:pt x="1291590" y="0"/>
                </a:cubicBezTo>
                <a:lnTo>
                  <a:pt x="1301115" y="2857"/>
                </a:lnTo>
                <a:cubicBezTo>
                  <a:pt x="1301115" y="2857"/>
                  <a:pt x="1300163" y="4763"/>
                  <a:pt x="1299210" y="8573"/>
                </a:cubicBezTo>
                <a:cubicBezTo>
                  <a:pt x="1298258" y="12383"/>
                  <a:pt x="1296353" y="17145"/>
                  <a:pt x="1294448" y="24765"/>
                </a:cubicBezTo>
                <a:cubicBezTo>
                  <a:pt x="1290638" y="39053"/>
                  <a:pt x="1286828" y="60008"/>
                  <a:pt x="1282065" y="87630"/>
                </a:cubicBezTo>
                <a:cubicBezTo>
                  <a:pt x="1279208" y="100965"/>
                  <a:pt x="1277303" y="116205"/>
                  <a:pt x="1273493" y="133350"/>
                </a:cubicBezTo>
                <a:cubicBezTo>
                  <a:pt x="1269683" y="149543"/>
                  <a:pt x="1264920" y="167640"/>
                  <a:pt x="1256348" y="185738"/>
                </a:cubicBezTo>
                <a:cubicBezTo>
                  <a:pt x="1254443" y="190500"/>
                  <a:pt x="1251585" y="194310"/>
                  <a:pt x="1249680" y="199073"/>
                </a:cubicBezTo>
                <a:cubicBezTo>
                  <a:pt x="1246823" y="203835"/>
                  <a:pt x="1243965" y="207645"/>
                  <a:pt x="1242060" y="212408"/>
                </a:cubicBezTo>
                <a:cubicBezTo>
                  <a:pt x="1239203" y="217170"/>
                  <a:pt x="1235393" y="220980"/>
                  <a:pt x="1232535" y="225743"/>
                </a:cubicBezTo>
                <a:cubicBezTo>
                  <a:pt x="1228725" y="229553"/>
                  <a:pt x="1224915" y="233363"/>
                  <a:pt x="1221105" y="238125"/>
                </a:cubicBezTo>
                <a:cubicBezTo>
                  <a:pt x="1204913" y="253365"/>
                  <a:pt x="1184910" y="266700"/>
                  <a:pt x="1162050" y="276225"/>
                </a:cubicBezTo>
                <a:cubicBezTo>
                  <a:pt x="1139190" y="285750"/>
                  <a:pt x="1114425" y="291465"/>
                  <a:pt x="1089660" y="296228"/>
                </a:cubicBezTo>
                <a:cubicBezTo>
                  <a:pt x="1063943" y="300038"/>
                  <a:pt x="1038225" y="304800"/>
                  <a:pt x="1011555" y="310515"/>
                </a:cubicBezTo>
                <a:cubicBezTo>
                  <a:pt x="985838" y="317183"/>
                  <a:pt x="959168" y="326708"/>
                  <a:pt x="937260" y="342900"/>
                </a:cubicBezTo>
                <a:cubicBezTo>
                  <a:pt x="934403" y="344805"/>
                  <a:pt x="931545" y="346710"/>
                  <a:pt x="928688" y="349568"/>
                </a:cubicBezTo>
                <a:lnTo>
                  <a:pt x="920115" y="356235"/>
                </a:lnTo>
                <a:cubicBezTo>
                  <a:pt x="919163" y="357188"/>
                  <a:pt x="917258" y="359093"/>
                  <a:pt x="916305" y="360045"/>
                </a:cubicBezTo>
                <a:lnTo>
                  <a:pt x="912495" y="363855"/>
                </a:lnTo>
                <a:lnTo>
                  <a:pt x="905828" y="371475"/>
                </a:lnTo>
                <a:cubicBezTo>
                  <a:pt x="901065" y="376238"/>
                  <a:pt x="898208" y="382905"/>
                  <a:pt x="893445" y="388620"/>
                </a:cubicBezTo>
                <a:cubicBezTo>
                  <a:pt x="889635" y="394335"/>
                  <a:pt x="886778" y="401003"/>
                  <a:pt x="883920" y="407670"/>
                </a:cubicBezTo>
                <a:cubicBezTo>
                  <a:pt x="872490" y="434340"/>
                  <a:pt x="865823" y="463868"/>
                  <a:pt x="861060" y="493395"/>
                </a:cubicBezTo>
                <a:cubicBezTo>
                  <a:pt x="855345" y="522923"/>
                  <a:pt x="850583" y="554355"/>
                  <a:pt x="842010" y="584835"/>
                </a:cubicBezTo>
                <a:cubicBezTo>
                  <a:pt x="840105" y="592455"/>
                  <a:pt x="836295" y="600075"/>
                  <a:pt x="833438" y="607695"/>
                </a:cubicBezTo>
                <a:cubicBezTo>
                  <a:pt x="829628" y="615315"/>
                  <a:pt x="826770" y="621983"/>
                  <a:pt x="822960" y="629603"/>
                </a:cubicBezTo>
                <a:lnTo>
                  <a:pt x="816293" y="640080"/>
                </a:lnTo>
                <a:cubicBezTo>
                  <a:pt x="814388" y="643890"/>
                  <a:pt x="811530" y="646748"/>
                  <a:pt x="808673" y="649605"/>
                </a:cubicBezTo>
                <a:lnTo>
                  <a:pt x="801053" y="658178"/>
                </a:lnTo>
                <a:cubicBezTo>
                  <a:pt x="799148" y="660083"/>
                  <a:pt x="799148" y="661035"/>
                  <a:pt x="796290" y="662940"/>
                </a:cubicBezTo>
                <a:lnTo>
                  <a:pt x="791528" y="666750"/>
                </a:lnTo>
                <a:cubicBezTo>
                  <a:pt x="767715" y="689610"/>
                  <a:pt x="736283" y="702945"/>
                  <a:pt x="704850" y="711518"/>
                </a:cubicBezTo>
                <a:cubicBezTo>
                  <a:pt x="673418" y="720090"/>
                  <a:pt x="641985" y="723900"/>
                  <a:pt x="611505" y="730568"/>
                </a:cubicBezTo>
                <a:cubicBezTo>
                  <a:pt x="581025" y="736283"/>
                  <a:pt x="550545" y="744855"/>
                  <a:pt x="524828" y="760095"/>
                </a:cubicBezTo>
                <a:lnTo>
                  <a:pt x="515303" y="765810"/>
                </a:lnTo>
                <a:cubicBezTo>
                  <a:pt x="512445" y="767715"/>
                  <a:pt x="509588" y="769620"/>
                  <a:pt x="506730" y="772478"/>
                </a:cubicBezTo>
                <a:lnTo>
                  <a:pt x="498158" y="780098"/>
                </a:lnTo>
                <a:lnTo>
                  <a:pt x="494348" y="783908"/>
                </a:lnTo>
                <a:lnTo>
                  <a:pt x="487680" y="787718"/>
                </a:lnTo>
                <a:cubicBezTo>
                  <a:pt x="482918" y="793433"/>
                  <a:pt x="478155" y="799148"/>
                  <a:pt x="474345" y="804863"/>
                </a:cubicBezTo>
                <a:lnTo>
                  <a:pt x="468630" y="814388"/>
                </a:lnTo>
                <a:cubicBezTo>
                  <a:pt x="466725" y="817245"/>
                  <a:pt x="464820" y="821055"/>
                  <a:pt x="463868" y="823913"/>
                </a:cubicBezTo>
                <a:cubicBezTo>
                  <a:pt x="461963" y="826770"/>
                  <a:pt x="460058" y="830580"/>
                  <a:pt x="459105" y="833438"/>
                </a:cubicBezTo>
                <a:lnTo>
                  <a:pt x="455295" y="843915"/>
                </a:lnTo>
                <a:cubicBezTo>
                  <a:pt x="452438" y="850583"/>
                  <a:pt x="450533" y="858203"/>
                  <a:pt x="448628" y="864870"/>
                </a:cubicBezTo>
                <a:cubicBezTo>
                  <a:pt x="444818" y="879158"/>
                  <a:pt x="441960" y="893445"/>
                  <a:pt x="439103" y="907733"/>
                </a:cubicBezTo>
                <a:cubicBezTo>
                  <a:pt x="433388" y="936308"/>
                  <a:pt x="430530" y="965835"/>
                  <a:pt x="422910" y="994410"/>
                </a:cubicBezTo>
                <a:cubicBezTo>
                  <a:pt x="419100" y="1008698"/>
                  <a:pt x="414338" y="1022033"/>
                  <a:pt x="408623" y="1035368"/>
                </a:cubicBezTo>
                <a:cubicBezTo>
                  <a:pt x="404813" y="1042035"/>
                  <a:pt x="402908" y="1048703"/>
                  <a:pt x="398145" y="1054418"/>
                </a:cubicBezTo>
                <a:cubicBezTo>
                  <a:pt x="394335" y="1060133"/>
                  <a:pt x="389573" y="1066800"/>
                  <a:pt x="385763" y="1072515"/>
                </a:cubicBezTo>
                <a:cubicBezTo>
                  <a:pt x="368618" y="1094423"/>
                  <a:pt x="344805" y="1111568"/>
                  <a:pt x="320993" y="1122998"/>
                </a:cubicBezTo>
                <a:cubicBezTo>
                  <a:pt x="296228" y="1134428"/>
                  <a:pt x="271463" y="1140143"/>
                  <a:pt x="247650" y="1144905"/>
                </a:cubicBezTo>
                <a:cubicBezTo>
                  <a:pt x="200025" y="1153478"/>
                  <a:pt x="157163" y="1160145"/>
                  <a:pt x="123825" y="1174433"/>
                </a:cubicBezTo>
                <a:cubicBezTo>
                  <a:pt x="119063" y="1176338"/>
                  <a:pt x="115253" y="1178243"/>
                  <a:pt x="111443" y="1180148"/>
                </a:cubicBezTo>
                <a:cubicBezTo>
                  <a:pt x="107633" y="1182053"/>
                  <a:pt x="102870" y="1183958"/>
                  <a:pt x="100013" y="1186815"/>
                </a:cubicBezTo>
                <a:cubicBezTo>
                  <a:pt x="93345" y="1191578"/>
                  <a:pt x="86678" y="1195388"/>
                  <a:pt x="80010" y="1201103"/>
                </a:cubicBezTo>
                <a:cubicBezTo>
                  <a:pt x="77153" y="1203960"/>
                  <a:pt x="73343" y="1206818"/>
                  <a:pt x="70485" y="1208723"/>
                </a:cubicBezTo>
                <a:cubicBezTo>
                  <a:pt x="71438" y="1207770"/>
                  <a:pt x="70485" y="1208723"/>
                  <a:pt x="70485" y="1208723"/>
                </a:cubicBezTo>
                <a:lnTo>
                  <a:pt x="70485" y="1208723"/>
                </a:lnTo>
                <a:lnTo>
                  <a:pt x="70485" y="1209675"/>
                </a:lnTo>
                <a:lnTo>
                  <a:pt x="67628" y="1211580"/>
                </a:lnTo>
                <a:lnTo>
                  <a:pt x="65723" y="1213485"/>
                </a:lnTo>
                <a:lnTo>
                  <a:pt x="61913" y="1217295"/>
                </a:lnTo>
                <a:cubicBezTo>
                  <a:pt x="59055" y="1220153"/>
                  <a:pt x="57150" y="1223010"/>
                  <a:pt x="55245" y="1225868"/>
                </a:cubicBezTo>
                <a:cubicBezTo>
                  <a:pt x="53340" y="1228725"/>
                  <a:pt x="51435" y="1231583"/>
                  <a:pt x="49530" y="1234440"/>
                </a:cubicBezTo>
                <a:cubicBezTo>
                  <a:pt x="36195" y="1256348"/>
                  <a:pt x="29528" y="1277303"/>
                  <a:pt x="25718" y="1290638"/>
                </a:cubicBezTo>
                <a:cubicBezTo>
                  <a:pt x="23813" y="1297305"/>
                  <a:pt x="22860" y="1303020"/>
                  <a:pt x="21908" y="1306830"/>
                </a:cubicBezTo>
                <a:cubicBezTo>
                  <a:pt x="20955" y="1310640"/>
                  <a:pt x="20955" y="1312545"/>
                  <a:pt x="20955" y="1312545"/>
                </a:cubicBezTo>
                <a:lnTo>
                  <a:pt x="0" y="1307783"/>
                </a:ln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8628271-E100-4158-988B-EAA3A36E7C54}"/>
              </a:ext>
            </a:extLst>
          </p:cNvPr>
          <p:cNvSpPr/>
          <p:nvPr userDrawn="1"/>
        </p:nvSpPr>
        <p:spPr>
          <a:xfrm>
            <a:off x="6131064" y="43832"/>
            <a:ext cx="2542078" cy="2327316"/>
          </a:xfrm>
          <a:custGeom>
            <a:avLst/>
            <a:gdLst>
              <a:gd name="connsiteX0" fmla="*/ 1905 w 1104899"/>
              <a:gd name="connsiteY0" fmla="*/ 995363 h 1011554"/>
              <a:gd name="connsiteX1" fmla="*/ 20003 w 1104899"/>
              <a:gd name="connsiteY1" fmla="*/ 991553 h 1011554"/>
              <a:gd name="connsiteX2" fmla="*/ 71438 w 1104899"/>
              <a:gd name="connsiteY2" fmla="*/ 982028 h 1011554"/>
              <a:gd name="connsiteX3" fmla="*/ 147638 w 1104899"/>
              <a:gd name="connsiteY3" fmla="*/ 962025 h 1011554"/>
              <a:gd name="connsiteX4" fmla="*/ 188595 w 1104899"/>
              <a:gd name="connsiteY4" fmla="*/ 938213 h 1011554"/>
              <a:gd name="connsiteX5" fmla="*/ 198120 w 1104899"/>
              <a:gd name="connsiteY5" fmla="*/ 929640 h 1011554"/>
              <a:gd name="connsiteX6" fmla="*/ 200978 w 1104899"/>
              <a:gd name="connsiteY6" fmla="*/ 927735 h 1011554"/>
              <a:gd name="connsiteX7" fmla="*/ 201930 w 1104899"/>
              <a:gd name="connsiteY7" fmla="*/ 926783 h 1011554"/>
              <a:gd name="connsiteX8" fmla="*/ 202883 w 1104899"/>
              <a:gd name="connsiteY8" fmla="*/ 925830 h 1011554"/>
              <a:gd name="connsiteX9" fmla="*/ 207645 w 1104899"/>
              <a:gd name="connsiteY9" fmla="*/ 921068 h 1011554"/>
              <a:gd name="connsiteX10" fmla="*/ 216218 w 1104899"/>
              <a:gd name="connsiteY10" fmla="*/ 910590 h 1011554"/>
              <a:gd name="connsiteX11" fmla="*/ 223838 w 1104899"/>
              <a:gd name="connsiteY11" fmla="*/ 899160 h 1011554"/>
              <a:gd name="connsiteX12" fmla="*/ 230505 w 1104899"/>
              <a:gd name="connsiteY12" fmla="*/ 886778 h 1011554"/>
              <a:gd name="connsiteX13" fmla="*/ 236220 w 1104899"/>
              <a:gd name="connsiteY13" fmla="*/ 873443 h 1011554"/>
              <a:gd name="connsiteX14" fmla="*/ 241935 w 1104899"/>
              <a:gd name="connsiteY14" fmla="*/ 860108 h 1011554"/>
              <a:gd name="connsiteX15" fmla="*/ 246698 w 1104899"/>
              <a:gd name="connsiteY15" fmla="*/ 845820 h 1011554"/>
              <a:gd name="connsiteX16" fmla="*/ 260033 w 1104899"/>
              <a:gd name="connsiteY16" fmla="*/ 783908 h 1011554"/>
              <a:gd name="connsiteX17" fmla="*/ 266700 w 1104899"/>
              <a:gd name="connsiteY17" fmla="*/ 750570 h 1011554"/>
              <a:gd name="connsiteX18" fmla="*/ 274320 w 1104899"/>
              <a:gd name="connsiteY18" fmla="*/ 716280 h 1011554"/>
              <a:gd name="connsiteX19" fmla="*/ 302895 w 1104899"/>
              <a:gd name="connsiteY19" fmla="*/ 649605 h 1011554"/>
              <a:gd name="connsiteX20" fmla="*/ 308610 w 1104899"/>
              <a:gd name="connsiteY20" fmla="*/ 641985 h 1011554"/>
              <a:gd name="connsiteX21" fmla="*/ 314325 w 1104899"/>
              <a:gd name="connsiteY21" fmla="*/ 634365 h 1011554"/>
              <a:gd name="connsiteX22" fmla="*/ 320993 w 1104899"/>
              <a:gd name="connsiteY22" fmla="*/ 627698 h 1011554"/>
              <a:gd name="connsiteX23" fmla="*/ 323850 w 1104899"/>
              <a:gd name="connsiteY23" fmla="*/ 623888 h 1011554"/>
              <a:gd name="connsiteX24" fmla="*/ 327660 w 1104899"/>
              <a:gd name="connsiteY24" fmla="*/ 621030 h 1011554"/>
              <a:gd name="connsiteX25" fmla="*/ 341948 w 1104899"/>
              <a:gd name="connsiteY25" fmla="*/ 608648 h 1011554"/>
              <a:gd name="connsiteX26" fmla="*/ 358140 w 1104899"/>
              <a:gd name="connsiteY26" fmla="*/ 598170 h 1011554"/>
              <a:gd name="connsiteX27" fmla="*/ 429578 w 1104899"/>
              <a:gd name="connsiteY27" fmla="*/ 571500 h 1011554"/>
              <a:gd name="connsiteX28" fmla="*/ 577215 w 1104899"/>
              <a:gd name="connsiteY28" fmla="*/ 536258 h 1011554"/>
              <a:gd name="connsiteX29" fmla="*/ 636270 w 1104899"/>
              <a:gd name="connsiteY29" fmla="*/ 492443 h 1011554"/>
              <a:gd name="connsiteX30" fmla="*/ 670560 w 1104899"/>
              <a:gd name="connsiteY30" fmla="*/ 427673 h 1011554"/>
              <a:gd name="connsiteX31" fmla="*/ 702945 w 1104899"/>
              <a:gd name="connsiteY31" fmla="*/ 282893 h 1011554"/>
              <a:gd name="connsiteX32" fmla="*/ 734378 w 1104899"/>
              <a:gd name="connsiteY32" fmla="*/ 218123 h 1011554"/>
              <a:gd name="connsiteX33" fmla="*/ 745808 w 1104899"/>
              <a:gd name="connsiteY33" fmla="*/ 204788 h 1011554"/>
              <a:gd name="connsiteX34" fmla="*/ 748665 w 1104899"/>
              <a:gd name="connsiteY34" fmla="*/ 201930 h 1011554"/>
              <a:gd name="connsiteX35" fmla="*/ 749618 w 1104899"/>
              <a:gd name="connsiteY35" fmla="*/ 200978 h 1011554"/>
              <a:gd name="connsiteX36" fmla="*/ 750570 w 1104899"/>
              <a:gd name="connsiteY36" fmla="*/ 200025 h 1011554"/>
              <a:gd name="connsiteX37" fmla="*/ 752475 w 1104899"/>
              <a:gd name="connsiteY37" fmla="*/ 199073 h 1011554"/>
              <a:gd name="connsiteX38" fmla="*/ 759143 w 1104899"/>
              <a:gd name="connsiteY38" fmla="*/ 193358 h 1011554"/>
              <a:gd name="connsiteX39" fmla="*/ 772478 w 1104899"/>
              <a:gd name="connsiteY39" fmla="*/ 182880 h 1011554"/>
              <a:gd name="connsiteX40" fmla="*/ 786765 w 1104899"/>
              <a:gd name="connsiteY40" fmla="*/ 173355 h 1011554"/>
              <a:gd name="connsiteX41" fmla="*/ 906780 w 1104899"/>
              <a:gd name="connsiteY41" fmla="*/ 138113 h 1011554"/>
              <a:gd name="connsiteX42" fmla="*/ 1006793 w 1104899"/>
              <a:gd name="connsiteY42" fmla="*/ 111443 h 1011554"/>
              <a:gd name="connsiteX43" fmla="*/ 1025843 w 1104899"/>
              <a:gd name="connsiteY43" fmla="*/ 100965 h 1011554"/>
              <a:gd name="connsiteX44" fmla="*/ 1042035 w 1104899"/>
              <a:gd name="connsiteY44" fmla="*/ 88583 h 1011554"/>
              <a:gd name="connsiteX45" fmla="*/ 1049655 w 1104899"/>
              <a:gd name="connsiteY45" fmla="*/ 81915 h 1011554"/>
              <a:gd name="connsiteX46" fmla="*/ 1052513 w 1104899"/>
              <a:gd name="connsiteY46" fmla="*/ 79058 h 1011554"/>
              <a:gd name="connsiteX47" fmla="*/ 1055370 w 1104899"/>
              <a:gd name="connsiteY47" fmla="*/ 75248 h 1011554"/>
              <a:gd name="connsiteX48" fmla="*/ 1066800 w 1104899"/>
              <a:gd name="connsiteY48" fmla="*/ 61913 h 1011554"/>
              <a:gd name="connsiteX49" fmla="*/ 1075373 w 1104899"/>
              <a:gd name="connsiteY49" fmla="*/ 48578 h 1011554"/>
              <a:gd name="connsiteX50" fmla="*/ 1082040 w 1104899"/>
              <a:gd name="connsiteY50" fmla="*/ 37148 h 1011554"/>
              <a:gd name="connsiteX51" fmla="*/ 1090613 w 1104899"/>
              <a:gd name="connsiteY51" fmla="*/ 17145 h 1011554"/>
              <a:gd name="connsiteX52" fmla="*/ 1096328 w 1104899"/>
              <a:gd name="connsiteY52" fmla="*/ 0 h 1011554"/>
              <a:gd name="connsiteX53" fmla="*/ 1104900 w 1104899"/>
              <a:gd name="connsiteY53" fmla="*/ 2857 h 1011554"/>
              <a:gd name="connsiteX54" fmla="*/ 1099185 w 1104899"/>
              <a:gd name="connsiteY54" fmla="*/ 20955 h 1011554"/>
              <a:gd name="connsiteX55" fmla="*/ 1089660 w 1104899"/>
              <a:gd name="connsiteY55" fmla="*/ 41910 h 1011554"/>
              <a:gd name="connsiteX56" fmla="*/ 1082993 w 1104899"/>
              <a:gd name="connsiteY56" fmla="*/ 54293 h 1011554"/>
              <a:gd name="connsiteX57" fmla="*/ 1074420 w 1104899"/>
              <a:gd name="connsiteY57" fmla="*/ 68580 h 1011554"/>
              <a:gd name="connsiteX58" fmla="*/ 1062990 w 1104899"/>
              <a:gd name="connsiteY58" fmla="*/ 81915 h 1011554"/>
              <a:gd name="connsiteX59" fmla="*/ 1060133 w 1104899"/>
              <a:gd name="connsiteY59" fmla="*/ 85725 h 1011554"/>
              <a:gd name="connsiteX60" fmla="*/ 1056323 w 1104899"/>
              <a:gd name="connsiteY60" fmla="*/ 89535 h 1011554"/>
              <a:gd name="connsiteX61" fmla="*/ 1048703 w 1104899"/>
              <a:gd name="connsiteY61" fmla="*/ 96203 h 1011554"/>
              <a:gd name="connsiteX62" fmla="*/ 1031558 w 1104899"/>
              <a:gd name="connsiteY62" fmla="*/ 108585 h 1011554"/>
              <a:gd name="connsiteX63" fmla="*/ 1011555 w 1104899"/>
              <a:gd name="connsiteY63" fmla="*/ 120015 h 1011554"/>
              <a:gd name="connsiteX64" fmla="*/ 909638 w 1104899"/>
              <a:gd name="connsiteY64" fmla="*/ 147638 h 1011554"/>
              <a:gd name="connsiteX65" fmla="*/ 792480 w 1104899"/>
              <a:gd name="connsiteY65" fmla="*/ 180975 h 1011554"/>
              <a:gd name="connsiteX66" fmla="*/ 779145 w 1104899"/>
              <a:gd name="connsiteY66" fmla="*/ 189548 h 1011554"/>
              <a:gd name="connsiteX67" fmla="*/ 765810 w 1104899"/>
              <a:gd name="connsiteY67" fmla="*/ 200025 h 1011554"/>
              <a:gd name="connsiteX68" fmla="*/ 759143 w 1104899"/>
              <a:gd name="connsiteY68" fmla="*/ 205740 h 1011554"/>
              <a:gd name="connsiteX69" fmla="*/ 756285 w 1104899"/>
              <a:gd name="connsiteY69" fmla="*/ 208598 h 1011554"/>
              <a:gd name="connsiteX70" fmla="*/ 755333 w 1104899"/>
              <a:gd name="connsiteY70" fmla="*/ 209550 h 1011554"/>
              <a:gd name="connsiteX71" fmla="*/ 754380 w 1104899"/>
              <a:gd name="connsiteY71" fmla="*/ 209550 h 1011554"/>
              <a:gd name="connsiteX72" fmla="*/ 751523 w 1104899"/>
              <a:gd name="connsiteY72" fmla="*/ 212408 h 1011554"/>
              <a:gd name="connsiteX73" fmla="*/ 741045 w 1104899"/>
              <a:gd name="connsiteY73" fmla="*/ 224790 h 1011554"/>
              <a:gd name="connsiteX74" fmla="*/ 711518 w 1104899"/>
              <a:gd name="connsiteY74" fmla="*/ 286703 h 1011554"/>
              <a:gd name="connsiteX75" fmla="*/ 680085 w 1104899"/>
              <a:gd name="connsiteY75" fmla="*/ 431483 h 1011554"/>
              <a:gd name="connsiteX76" fmla="*/ 673418 w 1104899"/>
              <a:gd name="connsiteY76" fmla="*/ 449580 h 1011554"/>
              <a:gd name="connsiteX77" fmla="*/ 669608 w 1104899"/>
              <a:gd name="connsiteY77" fmla="*/ 459105 h 1011554"/>
              <a:gd name="connsiteX78" fmla="*/ 664845 w 1104899"/>
              <a:gd name="connsiteY78" fmla="*/ 467678 h 1011554"/>
              <a:gd name="connsiteX79" fmla="*/ 660083 w 1104899"/>
              <a:gd name="connsiteY79" fmla="*/ 476250 h 1011554"/>
              <a:gd name="connsiteX80" fmla="*/ 654368 w 1104899"/>
              <a:gd name="connsiteY80" fmla="*/ 484823 h 1011554"/>
              <a:gd name="connsiteX81" fmla="*/ 642938 w 1104899"/>
              <a:gd name="connsiteY81" fmla="*/ 501015 h 1011554"/>
              <a:gd name="connsiteX82" fmla="*/ 580073 w 1104899"/>
              <a:gd name="connsiteY82" fmla="*/ 547688 h 1011554"/>
              <a:gd name="connsiteX83" fmla="*/ 430530 w 1104899"/>
              <a:gd name="connsiteY83" fmla="*/ 582930 h 1011554"/>
              <a:gd name="connsiteX84" fmla="*/ 361950 w 1104899"/>
              <a:gd name="connsiteY84" fmla="*/ 608648 h 1011554"/>
              <a:gd name="connsiteX85" fmla="*/ 347663 w 1104899"/>
              <a:gd name="connsiteY85" fmla="*/ 618173 h 1011554"/>
              <a:gd name="connsiteX86" fmla="*/ 333375 w 1104899"/>
              <a:gd name="connsiteY86" fmla="*/ 630555 h 1011554"/>
              <a:gd name="connsiteX87" fmla="*/ 330518 w 1104899"/>
              <a:gd name="connsiteY87" fmla="*/ 633413 h 1011554"/>
              <a:gd name="connsiteX88" fmla="*/ 327660 w 1104899"/>
              <a:gd name="connsiteY88" fmla="*/ 636270 h 1011554"/>
              <a:gd name="connsiteX89" fmla="*/ 321945 w 1104899"/>
              <a:gd name="connsiteY89" fmla="*/ 642938 h 1011554"/>
              <a:gd name="connsiteX90" fmla="*/ 311468 w 1104899"/>
              <a:gd name="connsiteY90" fmla="*/ 657225 h 1011554"/>
              <a:gd name="connsiteX91" fmla="*/ 284798 w 1104899"/>
              <a:gd name="connsiteY91" fmla="*/ 720090 h 1011554"/>
              <a:gd name="connsiteX92" fmla="*/ 271463 w 1104899"/>
              <a:gd name="connsiteY92" fmla="*/ 785813 h 1011554"/>
              <a:gd name="connsiteX93" fmla="*/ 258128 w 1104899"/>
              <a:gd name="connsiteY93" fmla="*/ 849630 h 1011554"/>
              <a:gd name="connsiteX94" fmla="*/ 253365 w 1104899"/>
              <a:gd name="connsiteY94" fmla="*/ 864870 h 1011554"/>
              <a:gd name="connsiteX95" fmla="*/ 247650 w 1104899"/>
              <a:gd name="connsiteY95" fmla="*/ 879158 h 1011554"/>
              <a:gd name="connsiteX96" fmla="*/ 240983 w 1104899"/>
              <a:gd name="connsiteY96" fmla="*/ 893445 h 1011554"/>
              <a:gd name="connsiteX97" fmla="*/ 233363 w 1104899"/>
              <a:gd name="connsiteY97" fmla="*/ 906780 h 1011554"/>
              <a:gd name="connsiteX98" fmla="*/ 224790 w 1104899"/>
              <a:gd name="connsiteY98" fmla="*/ 919163 h 1011554"/>
              <a:gd name="connsiteX99" fmla="*/ 215265 w 1104899"/>
              <a:gd name="connsiteY99" fmla="*/ 929640 h 1011554"/>
              <a:gd name="connsiteX100" fmla="*/ 210503 w 1104899"/>
              <a:gd name="connsiteY100" fmla="*/ 934403 h 1011554"/>
              <a:gd name="connsiteX101" fmla="*/ 209550 w 1104899"/>
              <a:gd name="connsiteY101" fmla="*/ 935355 h 1011554"/>
              <a:gd name="connsiteX102" fmla="*/ 207645 w 1104899"/>
              <a:gd name="connsiteY102" fmla="*/ 937260 h 1011554"/>
              <a:gd name="connsiteX103" fmla="*/ 204788 w 1104899"/>
              <a:gd name="connsiteY103" fmla="*/ 940118 h 1011554"/>
              <a:gd name="connsiteX104" fmla="*/ 194310 w 1104899"/>
              <a:gd name="connsiteY104" fmla="*/ 949643 h 1011554"/>
              <a:gd name="connsiteX105" fmla="*/ 149543 w 1104899"/>
              <a:gd name="connsiteY105" fmla="*/ 976313 h 1011554"/>
              <a:gd name="connsiteX106" fmla="*/ 69533 w 1104899"/>
              <a:gd name="connsiteY106" fmla="*/ 998220 h 1011554"/>
              <a:gd name="connsiteX107" fmla="*/ 18098 w 1104899"/>
              <a:gd name="connsiteY107" fmla="*/ 1007745 h 1011554"/>
              <a:gd name="connsiteX108" fmla="*/ 0 w 1104899"/>
              <a:gd name="connsiteY108" fmla="*/ 1011555 h 1011554"/>
              <a:gd name="connsiteX109" fmla="*/ 1905 w 1104899"/>
              <a:gd name="connsiteY109" fmla="*/ 995363 h 101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104899" h="1011554">
                <a:moveTo>
                  <a:pt x="1905" y="995363"/>
                </a:moveTo>
                <a:cubicBezTo>
                  <a:pt x="1905" y="995363"/>
                  <a:pt x="8573" y="994410"/>
                  <a:pt x="20003" y="991553"/>
                </a:cubicBezTo>
                <a:cubicBezTo>
                  <a:pt x="32385" y="988695"/>
                  <a:pt x="49530" y="985838"/>
                  <a:pt x="71438" y="982028"/>
                </a:cubicBezTo>
                <a:cubicBezTo>
                  <a:pt x="93345" y="978218"/>
                  <a:pt x="120015" y="973455"/>
                  <a:pt x="147638" y="962025"/>
                </a:cubicBezTo>
                <a:cubicBezTo>
                  <a:pt x="161925" y="956310"/>
                  <a:pt x="175260" y="948690"/>
                  <a:pt x="188595" y="938213"/>
                </a:cubicBezTo>
                <a:cubicBezTo>
                  <a:pt x="192405" y="936308"/>
                  <a:pt x="195263" y="932498"/>
                  <a:pt x="198120" y="929640"/>
                </a:cubicBezTo>
                <a:lnTo>
                  <a:pt x="200978" y="927735"/>
                </a:lnTo>
                <a:cubicBezTo>
                  <a:pt x="200978" y="927735"/>
                  <a:pt x="201930" y="926783"/>
                  <a:pt x="201930" y="926783"/>
                </a:cubicBezTo>
                <a:lnTo>
                  <a:pt x="202883" y="925830"/>
                </a:lnTo>
                <a:lnTo>
                  <a:pt x="207645" y="921068"/>
                </a:lnTo>
                <a:cubicBezTo>
                  <a:pt x="210503" y="917258"/>
                  <a:pt x="214313" y="914400"/>
                  <a:pt x="216218" y="910590"/>
                </a:cubicBezTo>
                <a:cubicBezTo>
                  <a:pt x="218123" y="906780"/>
                  <a:pt x="220980" y="902970"/>
                  <a:pt x="223838" y="899160"/>
                </a:cubicBezTo>
                <a:cubicBezTo>
                  <a:pt x="226695" y="895350"/>
                  <a:pt x="228600" y="891540"/>
                  <a:pt x="230505" y="886778"/>
                </a:cubicBezTo>
                <a:cubicBezTo>
                  <a:pt x="232410" y="882968"/>
                  <a:pt x="235268" y="878205"/>
                  <a:pt x="236220" y="873443"/>
                </a:cubicBezTo>
                <a:cubicBezTo>
                  <a:pt x="238125" y="868680"/>
                  <a:pt x="240030" y="864870"/>
                  <a:pt x="241935" y="860108"/>
                </a:cubicBezTo>
                <a:cubicBezTo>
                  <a:pt x="243840" y="855345"/>
                  <a:pt x="244793" y="850583"/>
                  <a:pt x="246698" y="845820"/>
                </a:cubicBezTo>
                <a:cubicBezTo>
                  <a:pt x="252413" y="825818"/>
                  <a:pt x="257175" y="805815"/>
                  <a:pt x="260033" y="783908"/>
                </a:cubicBezTo>
                <a:cubicBezTo>
                  <a:pt x="261938" y="773430"/>
                  <a:pt x="263843" y="762000"/>
                  <a:pt x="266700" y="750570"/>
                </a:cubicBezTo>
                <a:cubicBezTo>
                  <a:pt x="268605" y="739140"/>
                  <a:pt x="271463" y="727710"/>
                  <a:pt x="274320" y="716280"/>
                </a:cubicBezTo>
                <a:cubicBezTo>
                  <a:pt x="280988" y="693420"/>
                  <a:pt x="289560" y="670560"/>
                  <a:pt x="302895" y="649605"/>
                </a:cubicBezTo>
                <a:lnTo>
                  <a:pt x="308610" y="641985"/>
                </a:lnTo>
                <a:cubicBezTo>
                  <a:pt x="310515" y="639128"/>
                  <a:pt x="312420" y="637223"/>
                  <a:pt x="314325" y="634365"/>
                </a:cubicBezTo>
                <a:lnTo>
                  <a:pt x="320993" y="627698"/>
                </a:lnTo>
                <a:lnTo>
                  <a:pt x="323850" y="623888"/>
                </a:lnTo>
                <a:cubicBezTo>
                  <a:pt x="325755" y="621983"/>
                  <a:pt x="326708" y="621983"/>
                  <a:pt x="327660" y="621030"/>
                </a:cubicBezTo>
                <a:cubicBezTo>
                  <a:pt x="332423" y="617220"/>
                  <a:pt x="337185" y="612458"/>
                  <a:pt x="341948" y="608648"/>
                </a:cubicBezTo>
                <a:cubicBezTo>
                  <a:pt x="347663" y="604838"/>
                  <a:pt x="352425" y="601028"/>
                  <a:pt x="358140" y="598170"/>
                </a:cubicBezTo>
                <a:cubicBezTo>
                  <a:pt x="381000" y="585788"/>
                  <a:pt x="404813" y="577215"/>
                  <a:pt x="429578" y="571500"/>
                </a:cubicBezTo>
                <a:cubicBezTo>
                  <a:pt x="479108" y="560070"/>
                  <a:pt x="531495" y="556260"/>
                  <a:pt x="577215" y="536258"/>
                </a:cubicBezTo>
                <a:cubicBezTo>
                  <a:pt x="600075" y="526733"/>
                  <a:pt x="621030" y="511493"/>
                  <a:pt x="636270" y="492443"/>
                </a:cubicBezTo>
                <a:cubicBezTo>
                  <a:pt x="652463" y="473393"/>
                  <a:pt x="662940" y="451485"/>
                  <a:pt x="670560" y="427673"/>
                </a:cubicBezTo>
                <a:cubicBezTo>
                  <a:pt x="685800" y="380048"/>
                  <a:pt x="687705" y="329565"/>
                  <a:pt x="702945" y="282893"/>
                </a:cubicBezTo>
                <a:cubicBezTo>
                  <a:pt x="709613" y="260033"/>
                  <a:pt x="720090" y="237173"/>
                  <a:pt x="734378" y="218123"/>
                </a:cubicBezTo>
                <a:cubicBezTo>
                  <a:pt x="738188" y="213360"/>
                  <a:pt x="741998" y="209550"/>
                  <a:pt x="745808" y="204788"/>
                </a:cubicBezTo>
                <a:lnTo>
                  <a:pt x="748665" y="201930"/>
                </a:lnTo>
                <a:lnTo>
                  <a:pt x="749618" y="200978"/>
                </a:lnTo>
                <a:cubicBezTo>
                  <a:pt x="750570" y="200025"/>
                  <a:pt x="750570" y="200025"/>
                  <a:pt x="750570" y="200025"/>
                </a:cubicBezTo>
                <a:lnTo>
                  <a:pt x="752475" y="199073"/>
                </a:lnTo>
                <a:lnTo>
                  <a:pt x="759143" y="193358"/>
                </a:lnTo>
                <a:cubicBezTo>
                  <a:pt x="762953" y="189548"/>
                  <a:pt x="767715" y="185738"/>
                  <a:pt x="772478" y="182880"/>
                </a:cubicBezTo>
                <a:cubicBezTo>
                  <a:pt x="777240" y="180023"/>
                  <a:pt x="782003" y="176213"/>
                  <a:pt x="786765" y="173355"/>
                </a:cubicBezTo>
                <a:cubicBezTo>
                  <a:pt x="826770" y="151448"/>
                  <a:pt x="869633" y="145733"/>
                  <a:pt x="906780" y="138113"/>
                </a:cubicBezTo>
                <a:cubicBezTo>
                  <a:pt x="944880" y="131445"/>
                  <a:pt x="979170" y="124778"/>
                  <a:pt x="1006793" y="111443"/>
                </a:cubicBezTo>
                <a:cubicBezTo>
                  <a:pt x="1013460" y="107633"/>
                  <a:pt x="1020128" y="104775"/>
                  <a:pt x="1025843" y="100965"/>
                </a:cubicBezTo>
                <a:cubicBezTo>
                  <a:pt x="1031558" y="97155"/>
                  <a:pt x="1037273" y="93345"/>
                  <a:pt x="1042035" y="88583"/>
                </a:cubicBezTo>
                <a:cubicBezTo>
                  <a:pt x="1044893" y="86678"/>
                  <a:pt x="1046798" y="84773"/>
                  <a:pt x="1049655" y="81915"/>
                </a:cubicBezTo>
                <a:cubicBezTo>
                  <a:pt x="1050608" y="80963"/>
                  <a:pt x="1052513" y="80010"/>
                  <a:pt x="1052513" y="79058"/>
                </a:cubicBezTo>
                <a:lnTo>
                  <a:pt x="1055370" y="75248"/>
                </a:lnTo>
                <a:cubicBezTo>
                  <a:pt x="1059180" y="70485"/>
                  <a:pt x="1062990" y="65723"/>
                  <a:pt x="1066800" y="61913"/>
                </a:cubicBezTo>
                <a:cubicBezTo>
                  <a:pt x="1069658" y="57150"/>
                  <a:pt x="1072515" y="53340"/>
                  <a:pt x="1075373" y="48578"/>
                </a:cubicBezTo>
                <a:cubicBezTo>
                  <a:pt x="1078230" y="44768"/>
                  <a:pt x="1080135" y="40958"/>
                  <a:pt x="1082040" y="37148"/>
                </a:cubicBezTo>
                <a:cubicBezTo>
                  <a:pt x="1085850" y="29528"/>
                  <a:pt x="1088708" y="22860"/>
                  <a:pt x="1090613" y="17145"/>
                </a:cubicBezTo>
                <a:cubicBezTo>
                  <a:pt x="1094423" y="5715"/>
                  <a:pt x="1096328" y="0"/>
                  <a:pt x="1096328" y="0"/>
                </a:cubicBezTo>
                <a:lnTo>
                  <a:pt x="1104900" y="2857"/>
                </a:lnTo>
                <a:cubicBezTo>
                  <a:pt x="1104900" y="2857"/>
                  <a:pt x="1102995" y="8573"/>
                  <a:pt x="1099185" y="20955"/>
                </a:cubicBezTo>
                <a:cubicBezTo>
                  <a:pt x="1097280" y="26670"/>
                  <a:pt x="1093470" y="33338"/>
                  <a:pt x="1089660" y="41910"/>
                </a:cubicBezTo>
                <a:cubicBezTo>
                  <a:pt x="1087755" y="45720"/>
                  <a:pt x="1085850" y="50483"/>
                  <a:pt x="1082993" y="54293"/>
                </a:cubicBezTo>
                <a:cubicBezTo>
                  <a:pt x="1080135" y="59055"/>
                  <a:pt x="1077278" y="63818"/>
                  <a:pt x="1074420" y="68580"/>
                </a:cubicBezTo>
                <a:cubicBezTo>
                  <a:pt x="1070610" y="72390"/>
                  <a:pt x="1066800" y="77153"/>
                  <a:pt x="1062990" y="81915"/>
                </a:cubicBezTo>
                <a:lnTo>
                  <a:pt x="1060133" y="85725"/>
                </a:lnTo>
                <a:cubicBezTo>
                  <a:pt x="1058228" y="87630"/>
                  <a:pt x="1057275" y="87630"/>
                  <a:pt x="1056323" y="89535"/>
                </a:cubicBezTo>
                <a:cubicBezTo>
                  <a:pt x="1053465" y="91440"/>
                  <a:pt x="1051560" y="94298"/>
                  <a:pt x="1048703" y="96203"/>
                </a:cubicBezTo>
                <a:cubicBezTo>
                  <a:pt x="1043940" y="100965"/>
                  <a:pt x="1037273" y="104775"/>
                  <a:pt x="1031558" y="108585"/>
                </a:cubicBezTo>
                <a:cubicBezTo>
                  <a:pt x="1025843" y="113348"/>
                  <a:pt x="1018223" y="116205"/>
                  <a:pt x="1011555" y="120015"/>
                </a:cubicBezTo>
                <a:cubicBezTo>
                  <a:pt x="982980" y="134303"/>
                  <a:pt x="946785" y="140970"/>
                  <a:pt x="909638" y="147638"/>
                </a:cubicBezTo>
                <a:cubicBezTo>
                  <a:pt x="871538" y="154305"/>
                  <a:pt x="830580" y="160020"/>
                  <a:pt x="792480" y="180975"/>
                </a:cubicBezTo>
                <a:cubicBezTo>
                  <a:pt x="787718" y="183833"/>
                  <a:pt x="783908" y="186690"/>
                  <a:pt x="779145" y="189548"/>
                </a:cubicBezTo>
                <a:cubicBezTo>
                  <a:pt x="774383" y="192405"/>
                  <a:pt x="770573" y="196215"/>
                  <a:pt x="765810" y="200025"/>
                </a:cubicBezTo>
                <a:lnTo>
                  <a:pt x="759143" y="205740"/>
                </a:lnTo>
                <a:lnTo>
                  <a:pt x="756285" y="208598"/>
                </a:lnTo>
                <a:cubicBezTo>
                  <a:pt x="756285" y="208598"/>
                  <a:pt x="755333" y="209550"/>
                  <a:pt x="755333" y="209550"/>
                </a:cubicBezTo>
                <a:lnTo>
                  <a:pt x="754380" y="209550"/>
                </a:lnTo>
                <a:lnTo>
                  <a:pt x="751523" y="212408"/>
                </a:lnTo>
                <a:cubicBezTo>
                  <a:pt x="747713" y="217170"/>
                  <a:pt x="743903" y="220980"/>
                  <a:pt x="741045" y="224790"/>
                </a:cubicBezTo>
                <a:cubicBezTo>
                  <a:pt x="727710" y="242888"/>
                  <a:pt x="718185" y="263843"/>
                  <a:pt x="711518" y="286703"/>
                </a:cubicBezTo>
                <a:cubicBezTo>
                  <a:pt x="698183" y="332423"/>
                  <a:pt x="695325" y="381953"/>
                  <a:pt x="680085" y="431483"/>
                </a:cubicBezTo>
                <a:cubicBezTo>
                  <a:pt x="678180" y="438150"/>
                  <a:pt x="676275" y="443865"/>
                  <a:pt x="673418" y="449580"/>
                </a:cubicBezTo>
                <a:cubicBezTo>
                  <a:pt x="672465" y="452438"/>
                  <a:pt x="671513" y="455295"/>
                  <a:pt x="669608" y="459105"/>
                </a:cubicBezTo>
                <a:lnTo>
                  <a:pt x="664845" y="467678"/>
                </a:lnTo>
                <a:lnTo>
                  <a:pt x="660083" y="476250"/>
                </a:lnTo>
                <a:cubicBezTo>
                  <a:pt x="658178" y="479108"/>
                  <a:pt x="656273" y="481965"/>
                  <a:pt x="654368" y="484823"/>
                </a:cubicBezTo>
                <a:cubicBezTo>
                  <a:pt x="650558" y="490538"/>
                  <a:pt x="646748" y="496253"/>
                  <a:pt x="642938" y="501015"/>
                </a:cubicBezTo>
                <a:cubicBezTo>
                  <a:pt x="626745" y="521018"/>
                  <a:pt x="603885" y="537210"/>
                  <a:pt x="580073" y="547688"/>
                </a:cubicBezTo>
                <a:cubicBezTo>
                  <a:pt x="531495" y="568643"/>
                  <a:pt x="479108" y="571500"/>
                  <a:pt x="430530" y="582930"/>
                </a:cubicBezTo>
                <a:cubicBezTo>
                  <a:pt x="406718" y="588645"/>
                  <a:pt x="382905" y="596265"/>
                  <a:pt x="361950" y="608648"/>
                </a:cubicBezTo>
                <a:lnTo>
                  <a:pt x="347663" y="618173"/>
                </a:lnTo>
                <a:cubicBezTo>
                  <a:pt x="342900" y="621983"/>
                  <a:pt x="338138" y="625793"/>
                  <a:pt x="333375" y="630555"/>
                </a:cubicBezTo>
                <a:lnTo>
                  <a:pt x="330518" y="633413"/>
                </a:lnTo>
                <a:lnTo>
                  <a:pt x="327660" y="636270"/>
                </a:lnTo>
                <a:lnTo>
                  <a:pt x="321945" y="642938"/>
                </a:lnTo>
                <a:cubicBezTo>
                  <a:pt x="318135" y="646748"/>
                  <a:pt x="314325" y="652463"/>
                  <a:pt x="311468" y="657225"/>
                </a:cubicBezTo>
                <a:cubicBezTo>
                  <a:pt x="299085" y="676275"/>
                  <a:pt x="290513" y="698183"/>
                  <a:pt x="284798" y="720090"/>
                </a:cubicBezTo>
                <a:cubicBezTo>
                  <a:pt x="279083" y="741998"/>
                  <a:pt x="276225" y="763905"/>
                  <a:pt x="271463" y="785813"/>
                </a:cubicBezTo>
                <a:cubicBezTo>
                  <a:pt x="267653" y="807720"/>
                  <a:pt x="263843" y="828675"/>
                  <a:pt x="258128" y="849630"/>
                </a:cubicBezTo>
                <a:cubicBezTo>
                  <a:pt x="256223" y="854393"/>
                  <a:pt x="255270" y="860108"/>
                  <a:pt x="253365" y="864870"/>
                </a:cubicBezTo>
                <a:cubicBezTo>
                  <a:pt x="251460" y="869633"/>
                  <a:pt x="249555" y="874395"/>
                  <a:pt x="247650" y="879158"/>
                </a:cubicBezTo>
                <a:cubicBezTo>
                  <a:pt x="245745" y="883920"/>
                  <a:pt x="242888" y="888683"/>
                  <a:pt x="240983" y="893445"/>
                </a:cubicBezTo>
                <a:cubicBezTo>
                  <a:pt x="238125" y="898208"/>
                  <a:pt x="237173" y="902970"/>
                  <a:pt x="233363" y="906780"/>
                </a:cubicBezTo>
                <a:cubicBezTo>
                  <a:pt x="230505" y="911543"/>
                  <a:pt x="227648" y="915353"/>
                  <a:pt x="224790" y="919163"/>
                </a:cubicBezTo>
                <a:cubicBezTo>
                  <a:pt x="221933" y="922973"/>
                  <a:pt x="219075" y="926783"/>
                  <a:pt x="215265" y="929640"/>
                </a:cubicBezTo>
                <a:lnTo>
                  <a:pt x="210503" y="934403"/>
                </a:lnTo>
                <a:lnTo>
                  <a:pt x="209550" y="935355"/>
                </a:lnTo>
                <a:cubicBezTo>
                  <a:pt x="208598" y="936308"/>
                  <a:pt x="208598" y="936308"/>
                  <a:pt x="207645" y="937260"/>
                </a:cubicBezTo>
                <a:lnTo>
                  <a:pt x="204788" y="940118"/>
                </a:lnTo>
                <a:cubicBezTo>
                  <a:pt x="200978" y="942975"/>
                  <a:pt x="198120" y="946785"/>
                  <a:pt x="194310" y="949643"/>
                </a:cubicBezTo>
                <a:cubicBezTo>
                  <a:pt x="180023" y="961073"/>
                  <a:pt x="164783" y="969645"/>
                  <a:pt x="149543" y="976313"/>
                </a:cubicBezTo>
                <a:cubicBezTo>
                  <a:pt x="119063" y="988695"/>
                  <a:pt x="92393" y="993458"/>
                  <a:pt x="69533" y="998220"/>
                </a:cubicBezTo>
                <a:cubicBezTo>
                  <a:pt x="47625" y="1002030"/>
                  <a:pt x="29527" y="1004888"/>
                  <a:pt x="18098" y="1007745"/>
                </a:cubicBezTo>
                <a:cubicBezTo>
                  <a:pt x="6667" y="1010603"/>
                  <a:pt x="0" y="1011555"/>
                  <a:pt x="0" y="1011555"/>
                </a:cubicBezTo>
                <a:lnTo>
                  <a:pt x="1905" y="995363"/>
                </a:lnTo>
                <a:close/>
              </a:path>
            </a:pathLst>
          </a:custGeom>
          <a:solidFill>
            <a:schemeClr val="accent2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C1547AB-E838-400B-A551-F05793AC7BA5}"/>
              </a:ext>
            </a:extLst>
          </p:cNvPr>
          <p:cNvSpPr/>
          <p:nvPr userDrawn="1"/>
        </p:nvSpPr>
        <p:spPr>
          <a:xfrm>
            <a:off x="6150786" y="43832"/>
            <a:ext cx="1593182" cy="1884646"/>
          </a:xfrm>
          <a:custGeom>
            <a:avLst/>
            <a:gdLst>
              <a:gd name="connsiteX0" fmla="*/ 0 w 692467"/>
              <a:gd name="connsiteY0" fmla="*/ 805815 h 819150"/>
              <a:gd name="connsiteX1" fmla="*/ 11430 w 692467"/>
              <a:gd name="connsiteY1" fmla="*/ 800100 h 819150"/>
              <a:gd name="connsiteX2" fmla="*/ 39053 w 692467"/>
              <a:gd name="connsiteY2" fmla="*/ 779145 h 819150"/>
              <a:gd name="connsiteX3" fmla="*/ 40958 w 692467"/>
              <a:gd name="connsiteY3" fmla="*/ 777240 h 819150"/>
              <a:gd name="connsiteX4" fmla="*/ 41910 w 692467"/>
              <a:gd name="connsiteY4" fmla="*/ 776288 h 819150"/>
              <a:gd name="connsiteX5" fmla="*/ 41910 w 692467"/>
              <a:gd name="connsiteY5" fmla="*/ 776288 h 819150"/>
              <a:gd name="connsiteX6" fmla="*/ 42863 w 692467"/>
              <a:gd name="connsiteY6" fmla="*/ 775335 h 819150"/>
              <a:gd name="connsiteX7" fmla="*/ 46673 w 692467"/>
              <a:gd name="connsiteY7" fmla="*/ 770573 h 819150"/>
              <a:gd name="connsiteX8" fmla="*/ 55245 w 692467"/>
              <a:gd name="connsiteY8" fmla="*/ 760095 h 819150"/>
              <a:gd name="connsiteX9" fmla="*/ 70485 w 692467"/>
              <a:gd name="connsiteY9" fmla="*/ 735330 h 819150"/>
              <a:gd name="connsiteX10" fmla="*/ 74295 w 692467"/>
              <a:gd name="connsiteY10" fmla="*/ 727710 h 819150"/>
              <a:gd name="connsiteX11" fmla="*/ 77153 w 692467"/>
              <a:gd name="connsiteY11" fmla="*/ 720090 h 819150"/>
              <a:gd name="connsiteX12" fmla="*/ 83820 w 692467"/>
              <a:gd name="connsiteY12" fmla="*/ 703898 h 819150"/>
              <a:gd name="connsiteX13" fmla="*/ 93345 w 692467"/>
              <a:gd name="connsiteY13" fmla="*/ 666750 h 819150"/>
              <a:gd name="connsiteX14" fmla="*/ 110490 w 692467"/>
              <a:gd name="connsiteY14" fmla="*/ 580073 h 819150"/>
              <a:gd name="connsiteX15" fmla="*/ 125730 w 692467"/>
              <a:gd name="connsiteY15" fmla="*/ 533400 h 819150"/>
              <a:gd name="connsiteX16" fmla="*/ 137160 w 692467"/>
              <a:gd name="connsiteY16" fmla="*/ 510540 h 819150"/>
              <a:gd name="connsiteX17" fmla="*/ 143828 w 692467"/>
              <a:gd name="connsiteY17" fmla="*/ 500063 h 819150"/>
              <a:gd name="connsiteX18" fmla="*/ 151448 w 692467"/>
              <a:gd name="connsiteY18" fmla="*/ 489585 h 819150"/>
              <a:gd name="connsiteX19" fmla="*/ 160020 w 692467"/>
              <a:gd name="connsiteY19" fmla="*/ 480060 h 819150"/>
              <a:gd name="connsiteX20" fmla="*/ 164783 w 692467"/>
              <a:gd name="connsiteY20" fmla="*/ 475298 h 819150"/>
              <a:gd name="connsiteX21" fmla="*/ 169545 w 692467"/>
              <a:gd name="connsiteY21" fmla="*/ 471488 h 819150"/>
              <a:gd name="connsiteX22" fmla="*/ 179070 w 692467"/>
              <a:gd name="connsiteY22" fmla="*/ 462915 h 819150"/>
              <a:gd name="connsiteX23" fmla="*/ 190500 w 692467"/>
              <a:gd name="connsiteY23" fmla="*/ 455295 h 819150"/>
              <a:gd name="connsiteX24" fmla="*/ 240030 w 692467"/>
              <a:gd name="connsiteY24" fmla="*/ 432435 h 819150"/>
              <a:gd name="connsiteX25" fmla="*/ 346710 w 692467"/>
              <a:gd name="connsiteY25" fmla="*/ 409575 h 819150"/>
              <a:gd name="connsiteX26" fmla="*/ 399098 w 692467"/>
              <a:gd name="connsiteY26" fmla="*/ 396240 h 819150"/>
              <a:gd name="connsiteX27" fmla="*/ 423863 w 692467"/>
              <a:gd name="connsiteY27" fmla="*/ 385763 h 819150"/>
              <a:gd name="connsiteX28" fmla="*/ 435293 w 692467"/>
              <a:gd name="connsiteY28" fmla="*/ 380048 h 819150"/>
              <a:gd name="connsiteX29" fmla="*/ 445770 w 692467"/>
              <a:gd name="connsiteY29" fmla="*/ 372428 h 819150"/>
              <a:gd name="connsiteX30" fmla="*/ 451485 w 692467"/>
              <a:gd name="connsiteY30" fmla="*/ 368618 h 819150"/>
              <a:gd name="connsiteX31" fmla="*/ 456248 w 692467"/>
              <a:gd name="connsiteY31" fmla="*/ 364808 h 819150"/>
              <a:gd name="connsiteX32" fmla="*/ 465773 w 692467"/>
              <a:gd name="connsiteY32" fmla="*/ 356235 h 819150"/>
              <a:gd name="connsiteX33" fmla="*/ 474345 w 692467"/>
              <a:gd name="connsiteY33" fmla="*/ 346710 h 819150"/>
              <a:gd name="connsiteX34" fmla="*/ 482918 w 692467"/>
              <a:gd name="connsiteY34" fmla="*/ 336233 h 819150"/>
              <a:gd name="connsiteX35" fmla="*/ 506730 w 692467"/>
              <a:gd name="connsiteY35" fmla="*/ 291465 h 819150"/>
              <a:gd name="connsiteX36" fmla="*/ 528638 w 692467"/>
              <a:gd name="connsiteY36" fmla="*/ 197168 h 819150"/>
              <a:gd name="connsiteX37" fmla="*/ 538163 w 692467"/>
              <a:gd name="connsiteY37" fmla="*/ 152400 h 819150"/>
              <a:gd name="connsiteX38" fmla="*/ 543878 w 692467"/>
              <a:gd name="connsiteY38" fmla="*/ 131445 h 819150"/>
              <a:gd name="connsiteX39" fmla="*/ 551498 w 692467"/>
              <a:gd name="connsiteY39" fmla="*/ 111443 h 819150"/>
              <a:gd name="connsiteX40" fmla="*/ 593408 w 692467"/>
              <a:gd name="connsiteY40" fmla="*/ 48578 h 819150"/>
              <a:gd name="connsiteX41" fmla="*/ 641985 w 692467"/>
              <a:gd name="connsiteY41" fmla="*/ 17145 h 819150"/>
              <a:gd name="connsiteX42" fmla="*/ 677228 w 692467"/>
              <a:gd name="connsiteY42" fmla="*/ 4763 h 819150"/>
              <a:gd name="connsiteX43" fmla="*/ 690563 w 692467"/>
              <a:gd name="connsiteY43" fmla="*/ 0 h 819150"/>
              <a:gd name="connsiteX44" fmla="*/ 692468 w 692467"/>
              <a:gd name="connsiteY44" fmla="*/ 6668 h 819150"/>
              <a:gd name="connsiteX45" fmla="*/ 680085 w 692467"/>
              <a:gd name="connsiteY45" fmla="*/ 9525 h 819150"/>
              <a:gd name="connsiteX46" fmla="*/ 645795 w 692467"/>
              <a:gd name="connsiteY46" fmla="*/ 21908 h 819150"/>
              <a:gd name="connsiteX47" fmla="*/ 599123 w 692467"/>
              <a:gd name="connsiteY47" fmla="*/ 53340 h 819150"/>
              <a:gd name="connsiteX48" fmla="*/ 559118 w 692467"/>
              <a:gd name="connsiteY48" fmla="*/ 113348 h 819150"/>
              <a:gd name="connsiteX49" fmla="*/ 546735 w 692467"/>
              <a:gd name="connsiteY49" fmla="*/ 153353 h 819150"/>
              <a:gd name="connsiteX50" fmla="*/ 538163 w 692467"/>
              <a:gd name="connsiteY50" fmla="*/ 198120 h 819150"/>
              <a:gd name="connsiteX51" fmla="*/ 529590 w 692467"/>
              <a:gd name="connsiteY51" fmla="*/ 245745 h 819150"/>
              <a:gd name="connsiteX52" fmla="*/ 523875 w 692467"/>
              <a:gd name="connsiteY52" fmla="*/ 270510 h 819150"/>
              <a:gd name="connsiteX53" fmla="*/ 516255 w 692467"/>
              <a:gd name="connsiteY53" fmla="*/ 295275 h 819150"/>
              <a:gd name="connsiteX54" fmla="*/ 511493 w 692467"/>
              <a:gd name="connsiteY54" fmla="*/ 307658 h 819150"/>
              <a:gd name="connsiteX55" fmla="*/ 505778 w 692467"/>
              <a:gd name="connsiteY55" fmla="*/ 319088 h 819150"/>
              <a:gd name="connsiteX56" fmla="*/ 491490 w 692467"/>
              <a:gd name="connsiteY56" fmla="*/ 341948 h 819150"/>
              <a:gd name="connsiteX57" fmla="*/ 482918 w 692467"/>
              <a:gd name="connsiteY57" fmla="*/ 352425 h 819150"/>
              <a:gd name="connsiteX58" fmla="*/ 473393 w 692467"/>
              <a:gd name="connsiteY58" fmla="*/ 362903 h 819150"/>
              <a:gd name="connsiteX59" fmla="*/ 462915 w 692467"/>
              <a:gd name="connsiteY59" fmla="*/ 371475 h 819150"/>
              <a:gd name="connsiteX60" fmla="*/ 458153 w 692467"/>
              <a:gd name="connsiteY60" fmla="*/ 376238 h 819150"/>
              <a:gd name="connsiteX61" fmla="*/ 452438 w 692467"/>
              <a:gd name="connsiteY61" fmla="*/ 379095 h 819150"/>
              <a:gd name="connsiteX62" fmla="*/ 441008 w 692467"/>
              <a:gd name="connsiteY62" fmla="*/ 386715 h 819150"/>
              <a:gd name="connsiteX63" fmla="*/ 428625 w 692467"/>
              <a:gd name="connsiteY63" fmla="*/ 393383 h 819150"/>
              <a:gd name="connsiteX64" fmla="*/ 402908 w 692467"/>
              <a:gd name="connsiteY64" fmla="*/ 403860 h 819150"/>
              <a:gd name="connsiteX65" fmla="*/ 349568 w 692467"/>
              <a:gd name="connsiteY65" fmla="*/ 418148 h 819150"/>
              <a:gd name="connsiteX66" fmla="*/ 243840 w 692467"/>
              <a:gd name="connsiteY66" fmla="*/ 441008 h 819150"/>
              <a:gd name="connsiteX67" fmla="*/ 219075 w 692467"/>
              <a:gd name="connsiteY67" fmla="*/ 450533 h 819150"/>
              <a:gd name="connsiteX68" fmla="*/ 197168 w 692467"/>
              <a:gd name="connsiteY68" fmla="*/ 462915 h 819150"/>
              <a:gd name="connsiteX69" fmla="*/ 186690 w 692467"/>
              <a:gd name="connsiteY69" fmla="*/ 469583 h 819150"/>
              <a:gd name="connsiteX70" fmla="*/ 177165 w 692467"/>
              <a:gd name="connsiteY70" fmla="*/ 478155 h 819150"/>
              <a:gd name="connsiteX71" fmla="*/ 172403 w 692467"/>
              <a:gd name="connsiteY71" fmla="*/ 482918 h 819150"/>
              <a:gd name="connsiteX72" fmla="*/ 168593 w 692467"/>
              <a:gd name="connsiteY72" fmla="*/ 487680 h 819150"/>
              <a:gd name="connsiteX73" fmla="*/ 160973 w 692467"/>
              <a:gd name="connsiteY73" fmla="*/ 497205 h 819150"/>
              <a:gd name="connsiteX74" fmla="*/ 153353 w 692467"/>
              <a:gd name="connsiteY74" fmla="*/ 506730 h 819150"/>
              <a:gd name="connsiteX75" fmla="*/ 146685 w 692467"/>
              <a:gd name="connsiteY75" fmla="*/ 517208 h 819150"/>
              <a:gd name="connsiteX76" fmla="*/ 136208 w 692467"/>
              <a:gd name="connsiteY76" fmla="*/ 539115 h 819150"/>
              <a:gd name="connsiteX77" fmla="*/ 128588 w 692467"/>
              <a:gd name="connsiteY77" fmla="*/ 561975 h 819150"/>
              <a:gd name="connsiteX78" fmla="*/ 122873 w 692467"/>
              <a:gd name="connsiteY78" fmla="*/ 584835 h 819150"/>
              <a:gd name="connsiteX79" fmla="*/ 106680 w 692467"/>
              <a:gd name="connsiteY79" fmla="*/ 671513 h 819150"/>
              <a:gd name="connsiteX80" fmla="*/ 102870 w 692467"/>
              <a:gd name="connsiteY80" fmla="*/ 691515 h 819150"/>
              <a:gd name="connsiteX81" fmla="*/ 97155 w 692467"/>
              <a:gd name="connsiteY81" fmla="*/ 710565 h 819150"/>
              <a:gd name="connsiteX82" fmla="*/ 91440 w 692467"/>
              <a:gd name="connsiteY82" fmla="*/ 727710 h 819150"/>
              <a:gd name="connsiteX83" fmla="*/ 88583 w 692467"/>
              <a:gd name="connsiteY83" fmla="*/ 736283 h 819150"/>
              <a:gd name="connsiteX84" fmla="*/ 84773 w 692467"/>
              <a:gd name="connsiteY84" fmla="*/ 743903 h 819150"/>
              <a:gd name="connsiteX85" fmla="*/ 67628 w 692467"/>
              <a:gd name="connsiteY85" fmla="*/ 771525 h 819150"/>
              <a:gd name="connsiteX86" fmla="*/ 59055 w 692467"/>
              <a:gd name="connsiteY86" fmla="*/ 782003 h 819150"/>
              <a:gd name="connsiteX87" fmla="*/ 55245 w 692467"/>
              <a:gd name="connsiteY87" fmla="*/ 786765 h 819150"/>
              <a:gd name="connsiteX88" fmla="*/ 54293 w 692467"/>
              <a:gd name="connsiteY88" fmla="*/ 787718 h 819150"/>
              <a:gd name="connsiteX89" fmla="*/ 52388 w 692467"/>
              <a:gd name="connsiteY89" fmla="*/ 786765 h 819150"/>
              <a:gd name="connsiteX90" fmla="*/ 51435 w 692467"/>
              <a:gd name="connsiteY90" fmla="*/ 787718 h 819150"/>
              <a:gd name="connsiteX91" fmla="*/ 49530 w 692467"/>
              <a:gd name="connsiteY91" fmla="*/ 789623 h 819150"/>
              <a:gd name="connsiteX92" fmla="*/ 19050 w 692467"/>
              <a:gd name="connsiteY92" fmla="*/ 813435 h 819150"/>
              <a:gd name="connsiteX93" fmla="*/ 6668 w 692467"/>
              <a:gd name="connsiteY93" fmla="*/ 819150 h 819150"/>
              <a:gd name="connsiteX94" fmla="*/ 0 w 692467"/>
              <a:gd name="connsiteY94" fmla="*/ 805815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92467" h="819150">
                <a:moveTo>
                  <a:pt x="0" y="805815"/>
                </a:moveTo>
                <a:cubicBezTo>
                  <a:pt x="0" y="805815"/>
                  <a:pt x="3810" y="803910"/>
                  <a:pt x="11430" y="800100"/>
                </a:cubicBezTo>
                <a:cubicBezTo>
                  <a:pt x="18098" y="796290"/>
                  <a:pt x="28575" y="789623"/>
                  <a:pt x="39053" y="779145"/>
                </a:cubicBezTo>
                <a:lnTo>
                  <a:pt x="40958" y="777240"/>
                </a:lnTo>
                <a:lnTo>
                  <a:pt x="41910" y="776288"/>
                </a:lnTo>
                <a:cubicBezTo>
                  <a:pt x="40958" y="777240"/>
                  <a:pt x="41910" y="776288"/>
                  <a:pt x="41910" y="776288"/>
                </a:cubicBezTo>
                <a:lnTo>
                  <a:pt x="42863" y="775335"/>
                </a:lnTo>
                <a:cubicBezTo>
                  <a:pt x="43815" y="773430"/>
                  <a:pt x="45720" y="772478"/>
                  <a:pt x="46673" y="770573"/>
                </a:cubicBezTo>
                <a:cubicBezTo>
                  <a:pt x="49530" y="766763"/>
                  <a:pt x="52388" y="763905"/>
                  <a:pt x="55245" y="760095"/>
                </a:cubicBezTo>
                <a:cubicBezTo>
                  <a:pt x="60008" y="752475"/>
                  <a:pt x="65723" y="744855"/>
                  <a:pt x="70485" y="735330"/>
                </a:cubicBezTo>
                <a:cubicBezTo>
                  <a:pt x="71438" y="733425"/>
                  <a:pt x="73343" y="730568"/>
                  <a:pt x="74295" y="727710"/>
                </a:cubicBezTo>
                <a:cubicBezTo>
                  <a:pt x="75248" y="724853"/>
                  <a:pt x="76200" y="722948"/>
                  <a:pt x="77153" y="720090"/>
                </a:cubicBezTo>
                <a:cubicBezTo>
                  <a:pt x="79058" y="714375"/>
                  <a:pt x="81915" y="709613"/>
                  <a:pt x="83820" y="703898"/>
                </a:cubicBezTo>
                <a:cubicBezTo>
                  <a:pt x="87630" y="692468"/>
                  <a:pt x="90488" y="680085"/>
                  <a:pt x="93345" y="666750"/>
                </a:cubicBezTo>
                <a:cubicBezTo>
                  <a:pt x="99060" y="640080"/>
                  <a:pt x="102870" y="610553"/>
                  <a:pt x="110490" y="580073"/>
                </a:cubicBezTo>
                <a:cubicBezTo>
                  <a:pt x="114300" y="564833"/>
                  <a:pt x="119063" y="548640"/>
                  <a:pt x="125730" y="533400"/>
                </a:cubicBezTo>
                <a:cubicBezTo>
                  <a:pt x="128588" y="525780"/>
                  <a:pt x="133350" y="518160"/>
                  <a:pt x="137160" y="510540"/>
                </a:cubicBezTo>
                <a:cubicBezTo>
                  <a:pt x="139065" y="506730"/>
                  <a:pt x="141923" y="502920"/>
                  <a:pt x="143828" y="500063"/>
                </a:cubicBezTo>
                <a:cubicBezTo>
                  <a:pt x="146685" y="496253"/>
                  <a:pt x="148590" y="492443"/>
                  <a:pt x="151448" y="489585"/>
                </a:cubicBezTo>
                <a:lnTo>
                  <a:pt x="160020" y="480060"/>
                </a:lnTo>
                <a:cubicBezTo>
                  <a:pt x="161925" y="478155"/>
                  <a:pt x="162878" y="477203"/>
                  <a:pt x="164783" y="475298"/>
                </a:cubicBezTo>
                <a:lnTo>
                  <a:pt x="169545" y="471488"/>
                </a:lnTo>
                <a:lnTo>
                  <a:pt x="179070" y="462915"/>
                </a:lnTo>
                <a:cubicBezTo>
                  <a:pt x="182880" y="460058"/>
                  <a:pt x="186690" y="458153"/>
                  <a:pt x="190500" y="455295"/>
                </a:cubicBezTo>
                <a:cubicBezTo>
                  <a:pt x="205740" y="444818"/>
                  <a:pt x="222885" y="438150"/>
                  <a:pt x="240030" y="432435"/>
                </a:cubicBezTo>
                <a:cubicBezTo>
                  <a:pt x="275273" y="421958"/>
                  <a:pt x="311468" y="417195"/>
                  <a:pt x="346710" y="409575"/>
                </a:cubicBezTo>
                <a:cubicBezTo>
                  <a:pt x="364808" y="406718"/>
                  <a:pt x="381953" y="401955"/>
                  <a:pt x="399098" y="396240"/>
                </a:cubicBezTo>
                <a:cubicBezTo>
                  <a:pt x="407670" y="392430"/>
                  <a:pt x="416243" y="390525"/>
                  <a:pt x="423863" y="385763"/>
                </a:cubicBezTo>
                <a:cubicBezTo>
                  <a:pt x="427673" y="383858"/>
                  <a:pt x="431483" y="381953"/>
                  <a:pt x="435293" y="380048"/>
                </a:cubicBezTo>
                <a:lnTo>
                  <a:pt x="445770" y="372428"/>
                </a:lnTo>
                <a:lnTo>
                  <a:pt x="451485" y="368618"/>
                </a:lnTo>
                <a:lnTo>
                  <a:pt x="456248" y="364808"/>
                </a:lnTo>
                <a:lnTo>
                  <a:pt x="465773" y="356235"/>
                </a:lnTo>
                <a:cubicBezTo>
                  <a:pt x="468630" y="353378"/>
                  <a:pt x="471488" y="349568"/>
                  <a:pt x="474345" y="346710"/>
                </a:cubicBezTo>
                <a:cubicBezTo>
                  <a:pt x="477203" y="342900"/>
                  <a:pt x="480060" y="340043"/>
                  <a:pt x="482918" y="336233"/>
                </a:cubicBezTo>
                <a:cubicBezTo>
                  <a:pt x="492443" y="322898"/>
                  <a:pt x="501015" y="307658"/>
                  <a:pt x="506730" y="291465"/>
                </a:cubicBezTo>
                <a:cubicBezTo>
                  <a:pt x="518160" y="260033"/>
                  <a:pt x="523875" y="227648"/>
                  <a:pt x="528638" y="197168"/>
                </a:cubicBezTo>
                <a:cubicBezTo>
                  <a:pt x="531495" y="181928"/>
                  <a:pt x="534353" y="166688"/>
                  <a:pt x="538163" y="152400"/>
                </a:cubicBezTo>
                <a:cubicBezTo>
                  <a:pt x="540068" y="144780"/>
                  <a:pt x="541973" y="138113"/>
                  <a:pt x="543878" y="131445"/>
                </a:cubicBezTo>
                <a:cubicBezTo>
                  <a:pt x="545783" y="124778"/>
                  <a:pt x="548640" y="118110"/>
                  <a:pt x="551498" y="111443"/>
                </a:cubicBezTo>
                <a:cubicBezTo>
                  <a:pt x="561975" y="85725"/>
                  <a:pt x="577215" y="64770"/>
                  <a:pt x="593408" y="48578"/>
                </a:cubicBezTo>
                <a:cubicBezTo>
                  <a:pt x="609600" y="33338"/>
                  <a:pt x="627698" y="23813"/>
                  <a:pt x="641985" y="17145"/>
                </a:cubicBezTo>
                <a:cubicBezTo>
                  <a:pt x="656273" y="10477"/>
                  <a:pt x="668655" y="6668"/>
                  <a:pt x="677228" y="4763"/>
                </a:cubicBezTo>
                <a:cubicBezTo>
                  <a:pt x="686753" y="952"/>
                  <a:pt x="690563" y="0"/>
                  <a:pt x="690563" y="0"/>
                </a:cubicBezTo>
                <a:lnTo>
                  <a:pt x="692468" y="6668"/>
                </a:lnTo>
                <a:cubicBezTo>
                  <a:pt x="692468" y="6668"/>
                  <a:pt x="687705" y="7620"/>
                  <a:pt x="680085" y="9525"/>
                </a:cubicBezTo>
                <a:cubicBezTo>
                  <a:pt x="672465" y="12383"/>
                  <a:pt x="660083" y="15240"/>
                  <a:pt x="645795" y="21908"/>
                </a:cubicBezTo>
                <a:cubicBezTo>
                  <a:pt x="631508" y="28575"/>
                  <a:pt x="615315" y="38100"/>
                  <a:pt x="599123" y="53340"/>
                </a:cubicBezTo>
                <a:cubicBezTo>
                  <a:pt x="583883" y="68580"/>
                  <a:pt x="568643" y="88583"/>
                  <a:pt x="559118" y="113348"/>
                </a:cubicBezTo>
                <a:cubicBezTo>
                  <a:pt x="554355" y="125730"/>
                  <a:pt x="549593" y="139065"/>
                  <a:pt x="546735" y="153353"/>
                </a:cubicBezTo>
                <a:cubicBezTo>
                  <a:pt x="542925" y="167640"/>
                  <a:pt x="540068" y="181928"/>
                  <a:pt x="538163" y="198120"/>
                </a:cubicBezTo>
                <a:cubicBezTo>
                  <a:pt x="535305" y="213360"/>
                  <a:pt x="532448" y="229553"/>
                  <a:pt x="529590" y="245745"/>
                </a:cubicBezTo>
                <a:cubicBezTo>
                  <a:pt x="527685" y="253365"/>
                  <a:pt x="525780" y="261938"/>
                  <a:pt x="523875" y="270510"/>
                </a:cubicBezTo>
                <a:cubicBezTo>
                  <a:pt x="521018" y="278130"/>
                  <a:pt x="519113" y="286703"/>
                  <a:pt x="516255" y="295275"/>
                </a:cubicBezTo>
                <a:cubicBezTo>
                  <a:pt x="514350" y="299085"/>
                  <a:pt x="513398" y="303848"/>
                  <a:pt x="511493" y="307658"/>
                </a:cubicBezTo>
                <a:cubicBezTo>
                  <a:pt x="509588" y="311468"/>
                  <a:pt x="507683" y="315278"/>
                  <a:pt x="505778" y="319088"/>
                </a:cubicBezTo>
                <a:cubicBezTo>
                  <a:pt x="501968" y="327660"/>
                  <a:pt x="497205" y="334328"/>
                  <a:pt x="491490" y="341948"/>
                </a:cubicBezTo>
                <a:cubicBezTo>
                  <a:pt x="488633" y="345758"/>
                  <a:pt x="485775" y="348615"/>
                  <a:pt x="482918" y="352425"/>
                </a:cubicBezTo>
                <a:cubicBezTo>
                  <a:pt x="480060" y="356235"/>
                  <a:pt x="477203" y="359093"/>
                  <a:pt x="473393" y="362903"/>
                </a:cubicBezTo>
                <a:lnTo>
                  <a:pt x="462915" y="371475"/>
                </a:lnTo>
                <a:lnTo>
                  <a:pt x="458153" y="376238"/>
                </a:lnTo>
                <a:lnTo>
                  <a:pt x="452438" y="379095"/>
                </a:lnTo>
                <a:lnTo>
                  <a:pt x="441008" y="386715"/>
                </a:lnTo>
                <a:cubicBezTo>
                  <a:pt x="437198" y="388620"/>
                  <a:pt x="432435" y="390525"/>
                  <a:pt x="428625" y="393383"/>
                </a:cubicBezTo>
                <a:cubicBezTo>
                  <a:pt x="421005" y="398145"/>
                  <a:pt x="411480" y="401003"/>
                  <a:pt x="402908" y="403860"/>
                </a:cubicBezTo>
                <a:cubicBezTo>
                  <a:pt x="385763" y="409575"/>
                  <a:pt x="367665" y="414338"/>
                  <a:pt x="349568" y="418148"/>
                </a:cubicBezTo>
                <a:cubicBezTo>
                  <a:pt x="313373" y="424815"/>
                  <a:pt x="277178" y="429578"/>
                  <a:pt x="243840" y="441008"/>
                </a:cubicBezTo>
                <a:cubicBezTo>
                  <a:pt x="235268" y="443865"/>
                  <a:pt x="227648" y="446723"/>
                  <a:pt x="219075" y="450533"/>
                </a:cubicBezTo>
                <a:cubicBezTo>
                  <a:pt x="211455" y="454343"/>
                  <a:pt x="203835" y="458153"/>
                  <a:pt x="197168" y="462915"/>
                </a:cubicBezTo>
                <a:cubicBezTo>
                  <a:pt x="193358" y="464820"/>
                  <a:pt x="190500" y="467678"/>
                  <a:pt x="186690" y="469583"/>
                </a:cubicBezTo>
                <a:lnTo>
                  <a:pt x="177165" y="478155"/>
                </a:lnTo>
                <a:lnTo>
                  <a:pt x="172403" y="482918"/>
                </a:lnTo>
                <a:cubicBezTo>
                  <a:pt x="171450" y="483870"/>
                  <a:pt x="169545" y="485775"/>
                  <a:pt x="168593" y="487680"/>
                </a:cubicBezTo>
                <a:lnTo>
                  <a:pt x="160973" y="497205"/>
                </a:lnTo>
                <a:cubicBezTo>
                  <a:pt x="158115" y="500063"/>
                  <a:pt x="156210" y="503873"/>
                  <a:pt x="153353" y="506730"/>
                </a:cubicBezTo>
                <a:cubicBezTo>
                  <a:pt x="151448" y="510540"/>
                  <a:pt x="148590" y="513398"/>
                  <a:pt x="146685" y="517208"/>
                </a:cubicBezTo>
                <a:cubicBezTo>
                  <a:pt x="142875" y="524828"/>
                  <a:pt x="139065" y="531495"/>
                  <a:pt x="136208" y="539115"/>
                </a:cubicBezTo>
                <a:cubicBezTo>
                  <a:pt x="133350" y="546735"/>
                  <a:pt x="130493" y="554355"/>
                  <a:pt x="128588" y="561975"/>
                </a:cubicBezTo>
                <a:cubicBezTo>
                  <a:pt x="125730" y="569595"/>
                  <a:pt x="123825" y="577215"/>
                  <a:pt x="122873" y="584835"/>
                </a:cubicBezTo>
                <a:cubicBezTo>
                  <a:pt x="116205" y="615315"/>
                  <a:pt x="112395" y="643890"/>
                  <a:pt x="106680" y="671513"/>
                </a:cubicBezTo>
                <a:cubicBezTo>
                  <a:pt x="105728" y="678180"/>
                  <a:pt x="103823" y="684848"/>
                  <a:pt x="102870" y="691515"/>
                </a:cubicBezTo>
                <a:cubicBezTo>
                  <a:pt x="101918" y="698183"/>
                  <a:pt x="99060" y="703898"/>
                  <a:pt x="97155" y="710565"/>
                </a:cubicBezTo>
                <a:cubicBezTo>
                  <a:pt x="95250" y="716280"/>
                  <a:pt x="93345" y="722948"/>
                  <a:pt x="91440" y="727710"/>
                </a:cubicBezTo>
                <a:cubicBezTo>
                  <a:pt x="90488" y="730568"/>
                  <a:pt x="89535" y="733425"/>
                  <a:pt x="88583" y="736283"/>
                </a:cubicBezTo>
                <a:cubicBezTo>
                  <a:pt x="87630" y="739140"/>
                  <a:pt x="85725" y="741045"/>
                  <a:pt x="84773" y="743903"/>
                </a:cubicBezTo>
                <a:cubicBezTo>
                  <a:pt x="80010" y="754380"/>
                  <a:pt x="73343" y="762953"/>
                  <a:pt x="67628" y="771525"/>
                </a:cubicBezTo>
                <a:cubicBezTo>
                  <a:pt x="64770" y="775335"/>
                  <a:pt x="61913" y="779145"/>
                  <a:pt x="59055" y="782003"/>
                </a:cubicBezTo>
                <a:cubicBezTo>
                  <a:pt x="57150" y="783908"/>
                  <a:pt x="56197" y="784860"/>
                  <a:pt x="55245" y="786765"/>
                </a:cubicBezTo>
                <a:lnTo>
                  <a:pt x="54293" y="787718"/>
                </a:lnTo>
                <a:lnTo>
                  <a:pt x="52388" y="786765"/>
                </a:lnTo>
                <a:lnTo>
                  <a:pt x="51435" y="787718"/>
                </a:lnTo>
                <a:lnTo>
                  <a:pt x="49530" y="789623"/>
                </a:lnTo>
                <a:cubicBezTo>
                  <a:pt x="38100" y="801053"/>
                  <a:pt x="26670" y="807720"/>
                  <a:pt x="19050" y="813435"/>
                </a:cubicBezTo>
                <a:cubicBezTo>
                  <a:pt x="10477" y="817245"/>
                  <a:pt x="6668" y="819150"/>
                  <a:pt x="6668" y="819150"/>
                </a:cubicBezTo>
                <a:lnTo>
                  <a:pt x="0" y="805815"/>
                </a:lnTo>
                <a:close/>
              </a:path>
            </a:pathLst>
          </a:custGeom>
          <a:solidFill>
            <a:schemeClr val="accent2">
              <a:lumMod val="75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86ED657-612F-46F5-B93B-AE209A07A334}"/>
              </a:ext>
            </a:extLst>
          </p:cNvPr>
          <p:cNvSpPr/>
          <p:nvPr userDrawn="1"/>
        </p:nvSpPr>
        <p:spPr>
          <a:xfrm>
            <a:off x="6128872" y="54788"/>
            <a:ext cx="926982" cy="813026"/>
          </a:xfrm>
          <a:custGeom>
            <a:avLst/>
            <a:gdLst>
              <a:gd name="connsiteX0" fmla="*/ 0 w 402907"/>
              <a:gd name="connsiteY0" fmla="*/ 345758 h 353377"/>
              <a:gd name="connsiteX1" fmla="*/ 3810 w 402907"/>
              <a:gd name="connsiteY1" fmla="*/ 340043 h 353377"/>
              <a:gd name="connsiteX2" fmla="*/ 15240 w 402907"/>
              <a:gd name="connsiteY2" fmla="*/ 324803 h 353377"/>
              <a:gd name="connsiteX3" fmla="*/ 24765 w 402907"/>
              <a:gd name="connsiteY3" fmla="*/ 314325 h 353377"/>
              <a:gd name="connsiteX4" fmla="*/ 37148 w 402907"/>
              <a:gd name="connsiteY4" fmla="*/ 305753 h 353377"/>
              <a:gd name="connsiteX5" fmla="*/ 70485 w 402907"/>
              <a:gd name="connsiteY5" fmla="*/ 285750 h 353377"/>
              <a:gd name="connsiteX6" fmla="*/ 112395 w 402907"/>
              <a:gd name="connsiteY6" fmla="*/ 270510 h 353377"/>
              <a:gd name="connsiteX7" fmla="*/ 136208 w 402907"/>
              <a:gd name="connsiteY7" fmla="*/ 264795 h 353377"/>
              <a:gd name="connsiteX8" fmla="*/ 160973 w 402907"/>
              <a:gd name="connsiteY8" fmla="*/ 260033 h 353377"/>
              <a:gd name="connsiteX9" fmla="*/ 212408 w 402907"/>
              <a:gd name="connsiteY9" fmla="*/ 250508 h 353377"/>
              <a:gd name="connsiteX10" fmla="*/ 263843 w 402907"/>
              <a:gd name="connsiteY10" fmla="*/ 236220 h 353377"/>
              <a:gd name="connsiteX11" fmla="*/ 310515 w 402907"/>
              <a:gd name="connsiteY11" fmla="*/ 211455 h 353377"/>
              <a:gd name="connsiteX12" fmla="*/ 320040 w 402907"/>
              <a:gd name="connsiteY12" fmla="*/ 202883 h 353377"/>
              <a:gd name="connsiteX13" fmla="*/ 324803 w 402907"/>
              <a:gd name="connsiteY13" fmla="*/ 199073 h 353377"/>
              <a:gd name="connsiteX14" fmla="*/ 329565 w 402907"/>
              <a:gd name="connsiteY14" fmla="*/ 194310 h 353377"/>
              <a:gd name="connsiteX15" fmla="*/ 338138 w 402907"/>
              <a:gd name="connsiteY15" fmla="*/ 184785 h 353377"/>
              <a:gd name="connsiteX16" fmla="*/ 345758 w 402907"/>
              <a:gd name="connsiteY16" fmla="*/ 174308 h 353377"/>
              <a:gd name="connsiteX17" fmla="*/ 366713 w 402907"/>
              <a:gd name="connsiteY17" fmla="*/ 131445 h 353377"/>
              <a:gd name="connsiteX18" fmla="*/ 378143 w 402907"/>
              <a:gd name="connsiteY18" fmla="*/ 89535 h 353377"/>
              <a:gd name="connsiteX19" fmla="*/ 390525 w 402907"/>
              <a:gd name="connsiteY19" fmla="*/ 24765 h 353377"/>
              <a:gd name="connsiteX20" fmla="*/ 396240 w 402907"/>
              <a:gd name="connsiteY20" fmla="*/ 0 h 353377"/>
              <a:gd name="connsiteX21" fmla="*/ 402908 w 402907"/>
              <a:gd name="connsiteY21" fmla="*/ 1905 h 353377"/>
              <a:gd name="connsiteX22" fmla="*/ 401955 w 402907"/>
              <a:gd name="connsiteY22" fmla="*/ 8573 h 353377"/>
              <a:gd name="connsiteX23" fmla="*/ 398145 w 402907"/>
              <a:gd name="connsiteY23" fmla="*/ 26670 h 353377"/>
              <a:gd name="connsiteX24" fmla="*/ 393383 w 402907"/>
              <a:gd name="connsiteY24" fmla="*/ 55245 h 353377"/>
              <a:gd name="connsiteX25" fmla="*/ 386715 w 402907"/>
              <a:gd name="connsiteY25" fmla="*/ 92393 h 353377"/>
              <a:gd name="connsiteX26" fmla="*/ 375285 w 402907"/>
              <a:gd name="connsiteY26" fmla="*/ 135255 h 353377"/>
              <a:gd name="connsiteX27" fmla="*/ 353378 w 402907"/>
              <a:gd name="connsiteY27" fmla="*/ 180975 h 353377"/>
              <a:gd name="connsiteX28" fmla="*/ 345758 w 402907"/>
              <a:gd name="connsiteY28" fmla="*/ 191453 h 353377"/>
              <a:gd name="connsiteX29" fmla="*/ 337185 w 402907"/>
              <a:gd name="connsiteY29" fmla="*/ 201930 h 353377"/>
              <a:gd name="connsiteX30" fmla="*/ 332423 w 402907"/>
              <a:gd name="connsiteY30" fmla="*/ 206693 h 353377"/>
              <a:gd name="connsiteX31" fmla="*/ 327660 w 402907"/>
              <a:gd name="connsiteY31" fmla="*/ 211455 h 353377"/>
              <a:gd name="connsiteX32" fmla="*/ 317183 w 402907"/>
              <a:gd name="connsiteY32" fmla="*/ 220980 h 353377"/>
              <a:gd name="connsiteX33" fmla="*/ 268605 w 402907"/>
              <a:gd name="connsiteY33" fmla="*/ 247650 h 353377"/>
              <a:gd name="connsiteX34" fmla="*/ 241935 w 402907"/>
              <a:gd name="connsiteY34" fmla="*/ 256223 h 353377"/>
              <a:gd name="connsiteX35" fmla="*/ 215265 w 402907"/>
              <a:gd name="connsiteY35" fmla="*/ 262890 h 353377"/>
              <a:gd name="connsiteX36" fmla="*/ 162878 w 402907"/>
              <a:gd name="connsiteY36" fmla="*/ 272415 h 353377"/>
              <a:gd name="connsiteX37" fmla="*/ 138113 w 402907"/>
              <a:gd name="connsiteY37" fmla="*/ 277178 h 353377"/>
              <a:gd name="connsiteX38" fmla="*/ 115253 w 402907"/>
              <a:gd name="connsiteY38" fmla="*/ 282893 h 353377"/>
              <a:gd name="connsiteX39" fmla="*/ 74295 w 402907"/>
              <a:gd name="connsiteY39" fmla="*/ 298133 h 353377"/>
              <a:gd name="connsiteX40" fmla="*/ 43815 w 402907"/>
              <a:gd name="connsiteY40" fmla="*/ 313373 h 353377"/>
              <a:gd name="connsiteX41" fmla="*/ 32385 w 402907"/>
              <a:gd name="connsiteY41" fmla="*/ 323850 h 353377"/>
              <a:gd name="connsiteX42" fmla="*/ 23813 w 402907"/>
              <a:gd name="connsiteY42" fmla="*/ 333375 h 353377"/>
              <a:gd name="connsiteX43" fmla="*/ 12383 w 402907"/>
              <a:gd name="connsiteY43" fmla="*/ 347663 h 353377"/>
              <a:gd name="connsiteX44" fmla="*/ 8573 w 402907"/>
              <a:gd name="connsiteY44" fmla="*/ 353378 h 353377"/>
              <a:gd name="connsiteX45" fmla="*/ 0 w 402907"/>
              <a:gd name="connsiteY45" fmla="*/ 345758 h 35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2907" h="353377">
                <a:moveTo>
                  <a:pt x="0" y="345758"/>
                </a:moveTo>
                <a:cubicBezTo>
                  <a:pt x="0" y="345758"/>
                  <a:pt x="953" y="343853"/>
                  <a:pt x="3810" y="340043"/>
                </a:cubicBezTo>
                <a:cubicBezTo>
                  <a:pt x="6668" y="336233"/>
                  <a:pt x="9525" y="331470"/>
                  <a:pt x="15240" y="324803"/>
                </a:cubicBezTo>
                <a:cubicBezTo>
                  <a:pt x="18098" y="321945"/>
                  <a:pt x="20955" y="318135"/>
                  <a:pt x="24765" y="314325"/>
                </a:cubicBezTo>
                <a:cubicBezTo>
                  <a:pt x="28575" y="312420"/>
                  <a:pt x="33338" y="309563"/>
                  <a:pt x="37148" y="305753"/>
                </a:cubicBezTo>
                <a:cubicBezTo>
                  <a:pt x="46673" y="299085"/>
                  <a:pt x="57150" y="291465"/>
                  <a:pt x="70485" y="285750"/>
                </a:cubicBezTo>
                <a:cubicBezTo>
                  <a:pt x="82868" y="280035"/>
                  <a:pt x="97155" y="274320"/>
                  <a:pt x="112395" y="270510"/>
                </a:cubicBezTo>
                <a:cubicBezTo>
                  <a:pt x="120015" y="268605"/>
                  <a:pt x="127635" y="266700"/>
                  <a:pt x="136208" y="264795"/>
                </a:cubicBezTo>
                <a:cubicBezTo>
                  <a:pt x="144780" y="262890"/>
                  <a:pt x="152400" y="260985"/>
                  <a:pt x="160973" y="260033"/>
                </a:cubicBezTo>
                <a:cubicBezTo>
                  <a:pt x="178118" y="257175"/>
                  <a:pt x="195263" y="254318"/>
                  <a:pt x="212408" y="250508"/>
                </a:cubicBezTo>
                <a:cubicBezTo>
                  <a:pt x="229553" y="246698"/>
                  <a:pt x="247650" y="242888"/>
                  <a:pt x="263843" y="236220"/>
                </a:cubicBezTo>
                <a:cubicBezTo>
                  <a:pt x="280988" y="230505"/>
                  <a:pt x="296228" y="220980"/>
                  <a:pt x="310515" y="211455"/>
                </a:cubicBezTo>
                <a:lnTo>
                  <a:pt x="320040" y="202883"/>
                </a:lnTo>
                <a:lnTo>
                  <a:pt x="324803" y="199073"/>
                </a:lnTo>
                <a:lnTo>
                  <a:pt x="329565" y="194310"/>
                </a:lnTo>
                <a:cubicBezTo>
                  <a:pt x="332423" y="191453"/>
                  <a:pt x="335280" y="187643"/>
                  <a:pt x="338138" y="184785"/>
                </a:cubicBezTo>
                <a:cubicBezTo>
                  <a:pt x="340995" y="180975"/>
                  <a:pt x="342900" y="178118"/>
                  <a:pt x="345758" y="174308"/>
                </a:cubicBezTo>
                <a:cubicBezTo>
                  <a:pt x="355283" y="160020"/>
                  <a:pt x="361950" y="145733"/>
                  <a:pt x="366713" y="131445"/>
                </a:cubicBezTo>
                <a:cubicBezTo>
                  <a:pt x="372428" y="117158"/>
                  <a:pt x="375285" y="102870"/>
                  <a:pt x="378143" y="89535"/>
                </a:cubicBezTo>
                <a:cubicBezTo>
                  <a:pt x="383858" y="62865"/>
                  <a:pt x="386715" y="40005"/>
                  <a:pt x="390525" y="24765"/>
                </a:cubicBezTo>
                <a:cubicBezTo>
                  <a:pt x="394335" y="9525"/>
                  <a:pt x="396240" y="0"/>
                  <a:pt x="396240" y="0"/>
                </a:cubicBezTo>
                <a:lnTo>
                  <a:pt x="402908" y="1905"/>
                </a:lnTo>
                <a:cubicBezTo>
                  <a:pt x="402908" y="1905"/>
                  <a:pt x="401955" y="3810"/>
                  <a:pt x="401955" y="8573"/>
                </a:cubicBezTo>
                <a:cubicBezTo>
                  <a:pt x="401003" y="12383"/>
                  <a:pt x="400050" y="19050"/>
                  <a:pt x="398145" y="26670"/>
                </a:cubicBezTo>
                <a:cubicBezTo>
                  <a:pt x="397193" y="34290"/>
                  <a:pt x="395288" y="43815"/>
                  <a:pt x="393383" y="55245"/>
                </a:cubicBezTo>
                <a:cubicBezTo>
                  <a:pt x="391478" y="66675"/>
                  <a:pt x="389573" y="79058"/>
                  <a:pt x="386715" y="92393"/>
                </a:cubicBezTo>
                <a:cubicBezTo>
                  <a:pt x="383858" y="105728"/>
                  <a:pt x="380048" y="120015"/>
                  <a:pt x="375285" y="135255"/>
                </a:cubicBezTo>
                <a:cubicBezTo>
                  <a:pt x="370523" y="150495"/>
                  <a:pt x="362903" y="165735"/>
                  <a:pt x="353378" y="180975"/>
                </a:cubicBezTo>
                <a:cubicBezTo>
                  <a:pt x="351473" y="184785"/>
                  <a:pt x="348615" y="188595"/>
                  <a:pt x="345758" y="191453"/>
                </a:cubicBezTo>
                <a:cubicBezTo>
                  <a:pt x="342900" y="195263"/>
                  <a:pt x="340043" y="198120"/>
                  <a:pt x="337185" y="201930"/>
                </a:cubicBezTo>
                <a:lnTo>
                  <a:pt x="332423" y="206693"/>
                </a:lnTo>
                <a:lnTo>
                  <a:pt x="327660" y="211455"/>
                </a:lnTo>
                <a:cubicBezTo>
                  <a:pt x="323850" y="214313"/>
                  <a:pt x="320993" y="217170"/>
                  <a:pt x="317183" y="220980"/>
                </a:cubicBezTo>
                <a:cubicBezTo>
                  <a:pt x="301943" y="231458"/>
                  <a:pt x="285750" y="241935"/>
                  <a:pt x="268605" y="247650"/>
                </a:cubicBezTo>
                <a:cubicBezTo>
                  <a:pt x="260033" y="251460"/>
                  <a:pt x="250508" y="253365"/>
                  <a:pt x="241935" y="256223"/>
                </a:cubicBezTo>
                <a:cubicBezTo>
                  <a:pt x="233363" y="258128"/>
                  <a:pt x="223838" y="260985"/>
                  <a:pt x="215265" y="262890"/>
                </a:cubicBezTo>
                <a:cubicBezTo>
                  <a:pt x="197168" y="266700"/>
                  <a:pt x="180023" y="269558"/>
                  <a:pt x="162878" y="272415"/>
                </a:cubicBezTo>
                <a:cubicBezTo>
                  <a:pt x="154305" y="274320"/>
                  <a:pt x="146685" y="275273"/>
                  <a:pt x="138113" y="277178"/>
                </a:cubicBezTo>
                <a:cubicBezTo>
                  <a:pt x="130493" y="279083"/>
                  <a:pt x="121920" y="280988"/>
                  <a:pt x="115253" y="282893"/>
                </a:cubicBezTo>
                <a:cubicBezTo>
                  <a:pt x="100013" y="286703"/>
                  <a:pt x="86678" y="291465"/>
                  <a:pt x="74295" y="298133"/>
                </a:cubicBezTo>
                <a:cubicBezTo>
                  <a:pt x="61913" y="300038"/>
                  <a:pt x="52388" y="306705"/>
                  <a:pt x="43815" y="313373"/>
                </a:cubicBezTo>
                <a:cubicBezTo>
                  <a:pt x="40005" y="317183"/>
                  <a:pt x="35243" y="320040"/>
                  <a:pt x="32385" y="323850"/>
                </a:cubicBezTo>
                <a:cubicBezTo>
                  <a:pt x="29528" y="326708"/>
                  <a:pt x="26670" y="330518"/>
                  <a:pt x="23813" y="333375"/>
                </a:cubicBezTo>
                <a:cubicBezTo>
                  <a:pt x="19050" y="339090"/>
                  <a:pt x="15240" y="343853"/>
                  <a:pt x="12383" y="347663"/>
                </a:cubicBezTo>
                <a:cubicBezTo>
                  <a:pt x="9525" y="351473"/>
                  <a:pt x="8573" y="353378"/>
                  <a:pt x="8573" y="353378"/>
                </a:cubicBezTo>
                <a:lnTo>
                  <a:pt x="0" y="345758"/>
                </a:lnTo>
                <a:close/>
              </a:path>
            </a:pathLst>
          </a:custGeom>
          <a:solidFill>
            <a:schemeClr val="accent2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812CCDC-FFE0-44A9-A06D-A9D675ACBB50}"/>
              </a:ext>
            </a:extLst>
          </p:cNvPr>
          <p:cNvSpPr/>
          <p:nvPr userDrawn="1"/>
        </p:nvSpPr>
        <p:spPr>
          <a:xfrm>
            <a:off x="6137637" y="46023"/>
            <a:ext cx="486502" cy="273930"/>
          </a:xfrm>
          <a:custGeom>
            <a:avLst/>
            <a:gdLst>
              <a:gd name="connsiteX0" fmla="*/ 0 w 211455"/>
              <a:gd name="connsiteY0" fmla="*/ 113348 h 119062"/>
              <a:gd name="connsiteX1" fmla="*/ 38100 w 211455"/>
              <a:gd name="connsiteY1" fmla="*/ 106680 h 119062"/>
              <a:gd name="connsiteX2" fmla="*/ 56198 w 211455"/>
              <a:gd name="connsiteY2" fmla="*/ 102870 h 119062"/>
              <a:gd name="connsiteX3" fmla="*/ 76200 w 211455"/>
              <a:gd name="connsiteY3" fmla="*/ 98108 h 119062"/>
              <a:gd name="connsiteX4" fmla="*/ 97155 w 211455"/>
              <a:gd name="connsiteY4" fmla="*/ 92393 h 119062"/>
              <a:gd name="connsiteX5" fmla="*/ 118110 w 211455"/>
              <a:gd name="connsiteY5" fmla="*/ 83820 h 119062"/>
              <a:gd name="connsiteX6" fmla="*/ 138113 w 211455"/>
              <a:gd name="connsiteY6" fmla="*/ 73343 h 119062"/>
              <a:gd name="connsiteX7" fmla="*/ 156210 w 211455"/>
              <a:gd name="connsiteY7" fmla="*/ 60960 h 119062"/>
              <a:gd name="connsiteX8" fmla="*/ 173355 w 211455"/>
              <a:gd name="connsiteY8" fmla="*/ 47625 h 119062"/>
              <a:gd name="connsiteX9" fmla="*/ 185738 w 211455"/>
              <a:gd name="connsiteY9" fmla="*/ 33338 h 119062"/>
              <a:gd name="connsiteX10" fmla="*/ 190500 w 211455"/>
              <a:gd name="connsiteY10" fmla="*/ 26670 h 119062"/>
              <a:gd name="connsiteX11" fmla="*/ 194310 w 211455"/>
              <a:gd name="connsiteY11" fmla="*/ 20003 h 119062"/>
              <a:gd name="connsiteX12" fmla="*/ 200025 w 211455"/>
              <a:gd name="connsiteY12" fmla="*/ 9525 h 119062"/>
              <a:gd name="connsiteX13" fmla="*/ 204788 w 211455"/>
              <a:gd name="connsiteY13" fmla="*/ 0 h 119062"/>
              <a:gd name="connsiteX14" fmla="*/ 211455 w 211455"/>
              <a:gd name="connsiteY14" fmla="*/ 2858 h 119062"/>
              <a:gd name="connsiteX15" fmla="*/ 206693 w 211455"/>
              <a:gd name="connsiteY15" fmla="*/ 12383 h 119062"/>
              <a:gd name="connsiteX16" fmla="*/ 200025 w 211455"/>
              <a:gd name="connsiteY16" fmla="*/ 22860 h 119062"/>
              <a:gd name="connsiteX17" fmla="*/ 196215 w 211455"/>
              <a:gd name="connsiteY17" fmla="*/ 29528 h 119062"/>
              <a:gd name="connsiteX18" fmla="*/ 191453 w 211455"/>
              <a:gd name="connsiteY18" fmla="*/ 36195 h 119062"/>
              <a:gd name="connsiteX19" fmla="*/ 179070 w 211455"/>
              <a:gd name="connsiteY19" fmla="*/ 50483 h 119062"/>
              <a:gd name="connsiteX20" fmla="*/ 162878 w 211455"/>
              <a:gd name="connsiteY20" fmla="*/ 64770 h 119062"/>
              <a:gd name="connsiteX21" fmla="*/ 143828 w 211455"/>
              <a:gd name="connsiteY21" fmla="*/ 78105 h 119062"/>
              <a:gd name="connsiteX22" fmla="*/ 122873 w 211455"/>
              <a:gd name="connsiteY22" fmla="*/ 88583 h 119062"/>
              <a:gd name="connsiteX23" fmla="*/ 100965 w 211455"/>
              <a:gd name="connsiteY23" fmla="*/ 97155 h 119062"/>
              <a:gd name="connsiteX24" fmla="*/ 79058 w 211455"/>
              <a:gd name="connsiteY24" fmla="*/ 103823 h 119062"/>
              <a:gd name="connsiteX25" fmla="*/ 40005 w 211455"/>
              <a:gd name="connsiteY25" fmla="*/ 112395 h 119062"/>
              <a:gd name="connsiteX26" fmla="*/ 1905 w 211455"/>
              <a:gd name="connsiteY26" fmla="*/ 119063 h 119062"/>
              <a:gd name="connsiteX27" fmla="*/ 0 w 211455"/>
              <a:gd name="connsiteY27" fmla="*/ 113348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1455" h="119062">
                <a:moveTo>
                  <a:pt x="0" y="113348"/>
                </a:moveTo>
                <a:cubicBezTo>
                  <a:pt x="0" y="113348"/>
                  <a:pt x="15240" y="110490"/>
                  <a:pt x="38100" y="106680"/>
                </a:cubicBezTo>
                <a:cubicBezTo>
                  <a:pt x="43815" y="105728"/>
                  <a:pt x="50483" y="104775"/>
                  <a:pt x="56198" y="102870"/>
                </a:cubicBezTo>
                <a:cubicBezTo>
                  <a:pt x="62865" y="101918"/>
                  <a:pt x="69533" y="100013"/>
                  <a:pt x="76200" y="98108"/>
                </a:cubicBezTo>
                <a:cubicBezTo>
                  <a:pt x="82868" y="96203"/>
                  <a:pt x="90488" y="94298"/>
                  <a:pt x="97155" y="92393"/>
                </a:cubicBezTo>
                <a:cubicBezTo>
                  <a:pt x="103823" y="89535"/>
                  <a:pt x="111443" y="87630"/>
                  <a:pt x="118110" y="83820"/>
                </a:cubicBezTo>
                <a:cubicBezTo>
                  <a:pt x="124778" y="80010"/>
                  <a:pt x="132398" y="78105"/>
                  <a:pt x="138113" y="73343"/>
                </a:cubicBezTo>
                <a:cubicBezTo>
                  <a:pt x="144780" y="69533"/>
                  <a:pt x="151448" y="65723"/>
                  <a:pt x="156210" y="60960"/>
                </a:cubicBezTo>
                <a:cubicBezTo>
                  <a:pt x="162878" y="56198"/>
                  <a:pt x="168593" y="52388"/>
                  <a:pt x="173355" y="47625"/>
                </a:cubicBezTo>
                <a:cubicBezTo>
                  <a:pt x="178118" y="42863"/>
                  <a:pt x="181928" y="38100"/>
                  <a:pt x="185738" y="33338"/>
                </a:cubicBezTo>
                <a:cubicBezTo>
                  <a:pt x="187643" y="31433"/>
                  <a:pt x="188595" y="28575"/>
                  <a:pt x="190500" y="26670"/>
                </a:cubicBezTo>
                <a:cubicBezTo>
                  <a:pt x="191453" y="24765"/>
                  <a:pt x="193358" y="21908"/>
                  <a:pt x="194310" y="20003"/>
                </a:cubicBezTo>
                <a:cubicBezTo>
                  <a:pt x="197168" y="16193"/>
                  <a:pt x="199073" y="12383"/>
                  <a:pt x="200025" y="9525"/>
                </a:cubicBezTo>
                <a:cubicBezTo>
                  <a:pt x="202883" y="3810"/>
                  <a:pt x="204788" y="0"/>
                  <a:pt x="204788" y="0"/>
                </a:cubicBezTo>
                <a:lnTo>
                  <a:pt x="211455" y="2858"/>
                </a:lnTo>
                <a:cubicBezTo>
                  <a:pt x="211455" y="2858"/>
                  <a:pt x="209550" y="6668"/>
                  <a:pt x="206693" y="12383"/>
                </a:cubicBezTo>
                <a:cubicBezTo>
                  <a:pt x="204788" y="15240"/>
                  <a:pt x="202883" y="19050"/>
                  <a:pt x="200025" y="22860"/>
                </a:cubicBezTo>
                <a:cubicBezTo>
                  <a:pt x="199073" y="24765"/>
                  <a:pt x="197168" y="26670"/>
                  <a:pt x="196215" y="29528"/>
                </a:cubicBezTo>
                <a:cubicBezTo>
                  <a:pt x="194310" y="31433"/>
                  <a:pt x="192405" y="34290"/>
                  <a:pt x="191453" y="36195"/>
                </a:cubicBezTo>
                <a:cubicBezTo>
                  <a:pt x="187643" y="40958"/>
                  <a:pt x="183833" y="45720"/>
                  <a:pt x="179070" y="50483"/>
                </a:cubicBezTo>
                <a:cubicBezTo>
                  <a:pt x="174308" y="56198"/>
                  <a:pt x="168593" y="60007"/>
                  <a:pt x="162878" y="64770"/>
                </a:cubicBezTo>
                <a:cubicBezTo>
                  <a:pt x="157163" y="70485"/>
                  <a:pt x="150495" y="73343"/>
                  <a:pt x="143828" y="78105"/>
                </a:cubicBezTo>
                <a:cubicBezTo>
                  <a:pt x="137160" y="82868"/>
                  <a:pt x="129540" y="85725"/>
                  <a:pt x="122873" y="88583"/>
                </a:cubicBezTo>
                <a:cubicBezTo>
                  <a:pt x="116205" y="92393"/>
                  <a:pt x="107633" y="94298"/>
                  <a:pt x="100965" y="97155"/>
                </a:cubicBezTo>
                <a:cubicBezTo>
                  <a:pt x="93345" y="100013"/>
                  <a:pt x="85725" y="101918"/>
                  <a:pt x="79058" y="103823"/>
                </a:cubicBezTo>
                <a:cubicBezTo>
                  <a:pt x="64770" y="107633"/>
                  <a:pt x="51435" y="110490"/>
                  <a:pt x="40005" y="112395"/>
                </a:cubicBezTo>
                <a:cubicBezTo>
                  <a:pt x="17145" y="116205"/>
                  <a:pt x="1905" y="119063"/>
                  <a:pt x="1905" y="119063"/>
                </a:cubicBezTo>
                <a:lnTo>
                  <a:pt x="0" y="113348"/>
                </a:lnTo>
                <a:close/>
              </a:path>
            </a:pathLst>
          </a:custGeom>
          <a:solidFill>
            <a:schemeClr val="accent2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6C75706-4214-43AB-85EE-D31B7EFEBD0F}"/>
              </a:ext>
            </a:extLst>
          </p:cNvPr>
          <p:cNvSpPr/>
          <p:nvPr userDrawn="1"/>
        </p:nvSpPr>
        <p:spPr>
          <a:xfrm rot="10800000">
            <a:off x="5241334" y="4563932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AC82518-DA05-407D-A5A0-81F662F68761}"/>
              </a:ext>
            </a:extLst>
          </p:cNvPr>
          <p:cNvSpPr/>
          <p:nvPr userDrawn="1"/>
        </p:nvSpPr>
        <p:spPr>
          <a:xfrm rot="5400000" flipH="1" flipV="1">
            <a:off x="584199" y="-4749806"/>
            <a:ext cx="20612102" cy="2603503"/>
          </a:xfrm>
          <a:custGeom>
            <a:avLst/>
            <a:gdLst>
              <a:gd name="connsiteX0" fmla="*/ 3160014 w 12192000"/>
              <a:gd name="connsiteY0" fmla="*/ 111 h 1431147"/>
              <a:gd name="connsiteX1" fmla="*/ 3793490 w 12192000"/>
              <a:gd name="connsiteY1" fmla="*/ 177657 h 1431147"/>
              <a:gd name="connsiteX2" fmla="*/ 4064000 w 12192000"/>
              <a:gd name="connsiteY2" fmla="*/ 124825 h 1431147"/>
              <a:gd name="connsiteX3" fmla="*/ 4064000 w 12192000"/>
              <a:gd name="connsiteY3" fmla="*/ 125079 h 1431147"/>
              <a:gd name="connsiteX4" fmla="*/ 4624832 w 12192000"/>
              <a:gd name="connsiteY4" fmla="*/ 160893 h 1431147"/>
              <a:gd name="connsiteX5" fmla="*/ 5554472 w 12192000"/>
              <a:gd name="connsiteY5" fmla="*/ 13573 h 1431147"/>
              <a:gd name="connsiteX6" fmla="*/ 6576314 w 12192000"/>
              <a:gd name="connsiteY6" fmla="*/ 137017 h 1431147"/>
              <a:gd name="connsiteX7" fmla="*/ 7224014 w 12192000"/>
              <a:gd name="connsiteY7" fmla="*/ 111 h 1431147"/>
              <a:gd name="connsiteX8" fmla="*/ 7857490 w 12192000"/>
              <a:gd name="connsiteY8" fmla="*/ 177657 h 1431147"/>
              <a:gd name="connsiteX9" fmla="*/ 8128000 w 12192000"/>
              <a:gd name="connsiteY9" fmla="*/ 140827 h 1431147"/>
              <a:gd name="connsiteX10" fmla="*/ 8128000 w 12192000"/>
              <a:gd name="connsiteY10" fmla="*/ 141081 h 1431147"/>
              <a:gd name="connsiteX11" fmla="*/ 8688832 w 12192000"/>
              <a:gd name="connsiteY11" fmla="*/ 160893 h 1431147"/>
              <a:gd name="connsiteX12" fmla="*/ 9618472 w 12192000"/>
              <a:gd name="connsiteY12" fmla="*/ 13573 h 1431147"/>
              <a:gd name="connsiteX13" fmla="*/ 10640314 w 12192000"/>
              <a:gd name="connsiteY13" fmla="*/ 137017 h 1431147"/>
              <a:gd name="connsiteX14" fmla="*/ 11288014 w 12192000"/>
              <a:gd name="connsiteY14" fmla="*/ 111 h 1431147"/>
              <a:gd name="connsiteX15" fmla="*/ 11921490 w 12192000"/>
              <a:gd name="connsiteY15" fmla="*/ 177657 h 1431147"/>
              <a:gd name="connsiteX16" fmla="*/ 12192000 w 12192000"/>
              <a:gd name="connsiteY16" fmla="*/ 140827 h 1431147"/>
              <a:gd name="connsiteX17" fmla="*/ 12192000 w 12192000"/>
              <a:gd name="connsiteY17" fmla="*/ 1431147 h 1431147"/>
              <a:gd name="connsiteX18" fmla="*/ 8128000 w 12192000"/>
              <a:gd name="connsiteY18" fmla="*/ 1431147 h 1431147"/>
              <a:gd name="connsiteX19" fmla="*/ 4064000 w 12192000"/>
              <a:gd name="connsiteY19" fmla="*/ 1431147 h 1431147"/>
              <a:gd name="connsiteX20" fmla="*/ 0 w 12192000"/>
              <a:gd name="connsiteY20" fmla="*/ 1431147 h 1431147"/>
              <a:gd name="connsiteX21" fmla="*/ 0 w 12192000"/>
              <a:gd name="connsiteY21" fmla="*/ 141081 h 1431147"/>
              <a:gd name="connsiteX22" fmla="*/ 560832 w 12192000"/>
              <a:gd name="connsiteY22" fmla="*/ 160893 h 1431147"/>
              <a:gd name="connsiteX23" fmla="*/ 1490472 w 12192000"/>
              <a:gd name="connsiteY23" fmla="*/ 13573 h 1431147"/>
              <a:gd name="connsiteX24" fmla="*/ 2512314 w 12192000"/>
              <a:gd name="connsiteY24" fmla="*/ 137017 h 1431147"/>
              <a:gd name="connsiteX25" fmla="*/ 3160014 w 12192000"/>
              <a:gd name="connsiteY25" fmla="*/ 111 h 143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1431147">
                <a:moveTo>
                  <a:pt x="3160014" y="111"/>
                </a:moveTo>
                <a:cubicBezTo>
                  <a:pt x="3418586" y="4175"/>
                  <a:pt x="3597657" y="157337"/>
                  <a:pt x="3793490" y="177657"/>
                </a:cubicBezTo>
                <a:cubicBezTo>
                  <a:pt x="3908045" y="189595"/>
                  <a:pt x="4064000" y="124825"/>
                  <a:pt x="4064000" y="124825"/>
                </a:cubicBezTo>
                <a:lnTo>
                  <a:pt x="4064000" y="125079"/>
                </a:lnTo>
                <a:cubicBezTo>
                  <a:pt x="4064000" y="125079"/>
                  <a:pt x="4227830" y="48117"/>
                  <a:pt x="4624832" y="160893"/>
                </a:cubicBezTo>
                <a:cubicBezTo>
                  <a:pt x="5007356" y="269351"/>
                  <a:pt x="5221987" y="17637"/>
                  <a:pt x="5554472" y="13573"/>
                </a:cubicBezTo>
                <a:cubicBezTo>
                  <a:pt x="5896610" y="9509"/>
                  <a:pt x="6320282" y="179689"/>
                  <a:pt x="6576314" y="137017"/>
                </a:cubicBezTo>
                <a:cubicBezTo>
                  <a:pt x="6767322" y="105013"/>
                  <a:pt x="6954012" y="-3953"/>
                  <a:pt x="7224014" y="111"/>
                </a:cubicBezTo>
                <a:cubicBezTo>
                  <a:pt x="7482586" y="4175"/>
                  <a:pt x="7661148" y="166227"/>
                  <a:pt x="7857490" y="177657"/>
                </a:cubicBezTo>
                <a:cubicBezTo>
                  <a:pt x="7991856" y="185531"/>
                  <a:pt x="8128000" y="140827"/>
                  <a:pt x="8128000" y="140827"/>
                </a:cubicBezTo>
                <a:lnTo>
                  <a:pt x="8128000" y="141081"/>
                </a:lnTo>
                <a:cubicBezTo>
                  <a:pt x="8128000" y="141081"/>
                  <a:pt x="8314690" y="89265"/>
                  <a:pt x="8688832" y="160893"/>
                </a:cubicBezTo>
                <a:cubicBezTo>
                  <a:pt x="9079484" y="235569"/>
                  <a:pt x="9285986" y="17637"/>
                  <a:pt x="9618472" y="13573"/>
                </a:cubicBezTo>
                <a:cubicBezTo>
                  <a:pt x="9960610" y="9509"/>
                  <a:pt x="10384282" y="179689"/>
                  <a:pt x="10640314" y="137017"/>
                </a:cubicBezTo>
                <a:cubicBezTo>
                  <a:pt x="10831322" y="105013"/>
                  <a:pt x="11018012" y="-3953"/>
                  <a:pt x="11288014" y="111"/>
                </a:cubicBezTo>
                <a:cubicBezTo>
                  <a:pt x="11546586" y="4175"/>
                  <a:pt x="11725656" y="157337"/>
                  <a:pt x="11921490" y="177657"/>
                </a:cubicBezTo>
                <a:cubicBezTo>
                  <a:pt x="12036044" y="189595"/>
                  <a:pt x="12192000" y="140827"/>
                  <a:pt x="12192000" y="140827"/>
                </a:cubicBezTo>
                <a:lnTo>
                  <a:pt x="12192000" y="1431147"/>
                </a:lnTo>
                <a:lnTo>
                  <a:pt x="8128000" y="1431147"/>
                </a:lnTo>
                <a:lnTo>
                  <a:pt x="4064000" y="1431147"/>
                </a:lnTo>
                <a:lnTo>
                  <a:pt x="0" y="1431147"/>
                </a:lnTo>
                <a:lnTo>
                  <a:pt x="0" y="141081"/>
                </a:lnTo>
                <a:cubicBezTo>
                  <a:pt x="0" y="141081"/>
                  <a:pt x="186690" y="89265"/>
                  <a:pt x="560832" y="160893"/>
                </a:cubicBezTo>
                <a:cubicBezTo>
                  <a:pt x="951484" y="235569"/>
                  <a:pt x="1157986" y="17637"/>
                  <a:pt x="1490472" y="13573"/>
                </a:cubicBezTo>
                <a:cubicBezTo>
                  <a:pt x="1832610" y="9509"/>
                  <a:pt x="2256282" y="179689"/>
                  <a:pt x="2512314" y="137017"/>
                </a:cubicBezTo>
                <a:cubicBezTo>
                  <a:pt x="2703323" y="105013"/>
                  <a:pt x="2890012" y="-3953"/>
                  <a:pt x="3160014" y="11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66000">
                <a:schemeClr val="accent6"/>
              </a:gs>
              <a:gs pos="33000">
                <a:schemeClr val="accent5"/>
              </a:gs>
              <a:gs pos="0">
                <a:schemeClr val="accent6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44B8E20-DAE2-4901-97D8-5681132F4226}"/>
              </a:ext>
            </a:extLst>
          </p:cNvPr>
          <p:cNvSpPr/>
          <p:nvPr userDrawn="1"/>
        </p:nvSpPr>
        <p:spPr>
          <a:xfrm rot="16200000" flipV="1">
            <a:off x="-2908298" y="-4749801"/>
            <a:ext cx="20612101" cy="2603502"/>
          </a:xfrm>
          <a:custGeom>
            <a:avLst/>
            <a:gdLst>
              <a:gd name="connsiteX0" fmla="*/ 1549146 w 12192000"/>
              <a:gd name="connsiteY0" fmla="*/ 17 h 1253507"/>
              <a:gd name="connsiteX1" fmla="*/ 2439670 w 12192000"/>
              <a:gd name="connsiteY1" fmla="*/ 146321 h 1253507"/>
              <a:gd name="connsiteX2" fmla="*/ 3081020 w 12192000"/>
              <a:gd name="connsiteY2" fmla="*/ 50817 h 1253507"/>
              <a:gd name="connsiteX3" fmla="*/ 3664712 w 12192000"/>
              <a:gd name="connsiteY3" fmla="*/ 173245 h 1253507"/>
              <a:gd name="connsiteX4" fmla="*/ 4064000 w 12192000"/>
              <a:gd name="connsiteY4" fmla="*/ 162323 h 1253507"/>
              <a:gd name="connsiteX5" fmla="*/ 4354322 w 12192000"/>
              <a:gd name="connsiteY5" fmla="*/ 144289 h 1253507"/>
              <a:gd name="connsiteX6" fmla="*/ 4887722 w 12192000"/>
              <a:gd name="connsiteY6" fmla="*/ 155211 h 1253507"/>
              <a:gd name="connsiteX7" fmla="*/ 5613146 w 12192000"/>
              <a:gd name="connsiteY7" fmla="*/ 17 h 1253507"/>
              <a:gd name="connsiteX8" fmla="*/ 6503670 w 12192000"/>
              <a:gd name="connsiteY8" fmla="*/ 146321 h 1253507"/>
              <a:gd name="connsiteX9" fmla="*/ 7145020 w 12192000"/>
              <a:gd name="connsiteY9" fmla="*/ 50817 h 1253507"/>
              <a:gd name="connsiteX10" fmla="*/ 7713980 w 12192000"/>
              <a:gd name="connsiteY10" fmla="*/ 209821 h 1253507"/>
              <a:gd name="connsiteX11" fmla="*/ 8128000 w 12192000"/>
              <a:gd name="connsiteY11" fmla="*/ 206011 h 1253507"/>
              <a:gd name="connsiteX12" fmla="*/ 8418322 w 12192000"/>
              <a:gd name="connsiteY12" fmla="*/ 144289 h 1253507"/>
              <a:gd name="connsiteX13" fmla="*/ 8951722 w 12192000"/>
              <a:gd name="connsiteY13" fmla="*/ 155211 h 1253507"/>
              <a:gd name="connsiteX14" fmla="*/ 9677146 w 12192000"/>
              <a:gd name="connsiteY14" fmla="*/ 17 h 1253507"/>
              <a:gd name="connsiteX15" fmla="*/ 10567670 w 12192000"/>
              <a:gd name="connsiteY15" fmla="*/ 146321 h 1253507"/>
              <a:gd name="connsiteX16" fmla="*/ 11209020 w 12192000"/>
              <a:gd name="connsiteY16" fmla="*/ 50817 h 1253507"/>
              <a:gd name="connsiteX17" fmla="*/ 11740896 w 12192000"/>
              <a:gd name="connsiteY17" fmla="*/ 186707 h 1253507"/>
              <a:gd name="connsiteX18" fmla="*/ 12192000 w 12192000"/>
              <a:gd name="connsiteY18" fmla="*/ 206011 h 1253507"/>
              <a:gd name="connsiteX19" fmla="*/ 12192000 w 12192000"/>
              <a:gd name="connsiteY19" fmla="*/ 1253507 h 1253507"/>
              <a:gd name="connsiteX20" fmla="*/ 8128000 w 12192000"/>
              <a:gd name="connsiteY20" fmla="*/ 1253507 h 1253507"/>
              <a:gd name="connsiteX21" fmla="*/ 4064000 w 12192000"/>
              <a:gd name="connsiteY21" fmla="*/ 1253507 h 1253507"/>
              <a:gd name="connsiteX22" fmla="*/ 0 w 12192000"/>
              <a:gd name="connsiteY22" fmla="*/ 1253507 h 1253507"/>
              <a:gd name="connsiteX23" fmla="*/ 0 w 12192000"/>
              <a:gd name="connsiteY23" fmla="*/ 206011 h 1253507"/>
              <a:gd name="connsiteX24" fmla="*/ 290322 w 12192000"/>
              <a:gd name="connsiteY24" fmla="*/ 144289 h 1253507"/>
              <a:gd name="connsiteX25" fmla="*/ 823722 w 12192000"/>
              <a:gd name="connsiteY25" fmla="*/ 155211 h 1253507"/>
              <a:gd name="connsiteX26" fmla="*/ 1549146 w 12192000"/>
              <a:gd name="connsiteY26" fmla="*/ 17 h 12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1253507">
                <a:moveTo>
                  <a:pt x="1549146" y="17"/>
                </a:moveTo>
                <a:cubicBezTo>
                  <a:pt x="1798574" y="1033"/>
                  <a:pt x="2042414" y="110507"/>
                  <a:pt x="2439670" y="146321"/>
                </a:cubicBezTo>
                <a:cubicBezTo>
                  <a:pt x="2799588" y="178833"/>
                  <a:pt x="2835402" y="81805"/>
                  <a:pt x="3081020" y="50817"/>
                </a:cubicBezTo>
                <a:cubicBezTo>
                  <a:pt x="3282442" y="25417"/>
                  <a:pt x="3402330" y="149877"/>
                  <a:pt x="3664712" y="173245"/>
                </a:cubicBezTo>
                <a:cubicBezTo>
                  <a:pt x="3918204" y="195597"/>
                  <a:pt x="3863340" y="190263"/>
                  <a:pt x="4064000" y="162323"/>
                </a:cubicBezTo>
                <a:cubicBezTo>
                  <a:pt x="4064000" y="162323"/>
                  <a:pt x="4156710" y="142765"/>
                  <a:pt x="4354322" y="144289"/>
                </a:cubicBezTo>
                <a:cubicBezTo>
                  <a:pt x="4523486" y="145813"/>
                  <a:pt x="4658614" y="217187"/>
                  <a:pt x="4887722" y="155211"/>
                </a:cubicBezTo>
                <a:cubicBezTo>
                  <a:pt x="5212588" y="67327"/>
                  <a:pt x="5309616" y="-1253"/>
                  <a:pt x="5613146" y="17"/>
                </a:cubicBezTo>
                <a:cubicBezTo>
                  <a:pt x="5862574" y="1033"/>
                  <a:pt x="6106414" y="110507"/>
                  <a:pt x="6503670" y="146321"/>
                </a:cubicBezTo>
                <a:cubicBezTo>
                  <a:pt x="6863588" y="178833"/>
                  <a:pt x="6899402" y="81805"/>
                  <a:pt x="7145020" y="50817"/>
                </a:cubicBezTo>
                <a:cubicBezTo>
                  <a:pt x="7346442" y="25417"/>
                  <a:pt x="7459980" y="140479"/>
                  <a:pt x="7713980" y="209821"/>
                </a:cubicBezTo>
                <a:cubicBezTo>
                  <a:pt x="7884414" y="256557"/>
                  <a:pt x="8006334" y="254779"/>
                  <a:pt x="8128000" y="206011"/>
                </a:cubicBezTo>
                <a:cubicBezTo>
                  <a:pt x="8128000" y="206011"/>
                  <a:pt x="8217916" y="149115"/>
                  <a:pt x="8418322" y="144289"/>
                </a:cubicBezTo>
                <a:cubicBezTo>
                  <a:pt x="8587486" y="140225"/>
                  <a:pt x="8722614" y="217187"/>
                  <a:pt x="8951722" y="155211"/>
                </a:cubicBezTo>
                <a:cubicBezTo>
                  <a:pt x="9276588" y="67327"/>
                  <a:pt x="9373616" y="-1253"/>
                  <a:pt x="9677146" y="17"/>
                </a:cubicBezTo>
                <a:cubicBezTo>
                  <a:pt x="9926574" y="1033"/>
                  <a:pt x="10170414" y="110507"/>
                  <a:pt x="10567670" y="146321"/>
                </a:cubicBezTo>
                <a:cubicBezTo>
                  <a:pt x="10927589" y="178833"/>
                  <a:pt x="10963402" y="81805"/>
                  <a:pt x="11209020" y="50817"/>
                </a:cubicBezTo>
                <a:cubicBezTo>
                  <a:pt x="11410442" y="25417"/>
                  <a:pt x="11489944" y="106697"/>
                  <a:pt x="11740896" y="186707"/>
                </a:cubicBezTo>
                <a:cubicBezTo>
                  <a:pt x="11903964" y="238523"/>
                  <a:pt x="12038584" y="277893"/>
                  <a:pt x="12192000" y="206011"/>
                </a:cubicBezTo>
                <a:lnTo>
                  <a:pt x="12192000" y="1253507"/>
                </a:lnTo>
                <a:lnTo>
                  <a:pt x="8128000" y="1253507"/>
                </a:lnTo>
                <a:lnTo>
                  <a:pt x="4064000" y="1253507"/>
                </a:lnTo>
                <a:lnTo>
                  <a:pt x="0" y="1253507"/>
                </a:lnTo>
                <a:lnTo>
                  <a:pt x="0" y="206011"/>
                </a:lnTo>
                <a:cubicBezTo>
                  <a:pt x="0" y="206011"/>
                  <a:pt x="89916" y="149115"/>
                  <a:pt x="290322" y="144289"/>
                </a:cubicBezTo>
                <a:cubicBezTo>
                  <a:pt x="459486" y="140225"/>
                  <a:pt x="594614" y="217187"/>
                  <a:pt x="823722" y="155211"/>
                </a:cubicBezTo>
                <a:cubicBezTo>
                  <a:pt x="1148588" y="67327"/>
                  <a:pt x="1245616" y="-1253"/>
                  <a:pt x="1549146" y="1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66000">
                <a:schemeClr val="accent6"/>
              </a:gs>
              <a:gs pos="33000">
                <a:schemeClr val="accent5"/>
              </a:gs>
              <a:gs pos="0">
                <a:schemeClr val="accent6"/>
              </a:gs>
            </a:gsLst>
            <a:lin ang="1080000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0566E2A-14E2-42F1-9D9E-B4F3C9EAC923}"/>
              </a:ext>
            </a:extLst>
          </p:cNvPr>
          <p:cNvSpPr/>
          <p:nvPr userDrawn="1"/>
        </p:nvSpPr>
        <p:spPr>
          <a:xfrm rot="16200000" flipH="1">
            <a:off x="831843" y="-4502156"/>
            <a:ext cx="20612111" cy="2108204"/>
          </a:xfrm>
          <a:custGeom>
            <a:avLst/>
            <a:gdLst>
              <a:gd name="connsiteX0" fmla="*/ 0 w 20612111"/>
              <a:gd name="connsiteY0" fmla="*/ 1408500 h 1408500"/>
              <a:gd name="connsiteX1" fmla="*/ 0 w 20612111"/>
              <a:gd name="connsiteY1" fmla="*/ 785280 h 1408500"/>
              <a:gd name="connsiteX2" fmla="*/ 3 w 20612111"/>
              <a:gd name="connsiteY2" fmla="*/ 785280 h 1408500"/>
              <a:gd name="connsiteX3" fmla="*/ 3 w 20612111"/>
              <a:gd name="connsiteY3" fmla="*/ 218152 h 1408500"/>
              <a:gd name="connsiteX4" fmla="*/ 1039198 w 20612111"/>
              <a:gd name="connsiteY4" fmla="*/ 198828 h 1408500"/>
              <a:gd name="connsiteX5" fmla="*/ 3391554 w 20612111"/>
              <a:gd name="connsiteY5" fmla="*/ 223305 h 1408500"/>
              <a:gd name="connsiteX6" fmla="*/ 4475838 w 20612111"/>
              <a:gd name="connsiteY6" fmla="*/ 225022 h 1408500"/>
              <a:gd name="connsiteX7" fmla="*/ 6319332 w 20612111"/>
              <a:gd name="connsiteY7" fmla="*/ 158033 h 1408500"/>
              <a:gd name="connsiteX8" fmla="*/ 6826463 w 20612111"/>
              <a:gd name="connsiteY8" fmla="*/ 224036 h 1408500"/>
              <a:gd name="connsiteX9" fmla="*/ 6870705 w 20612111"/>
              <a:gd name="connsiteY9" fmla="*/ 218581 h 1408500"/>
              <a:gd name="connsiteX10" fmla="*/ 6870705 w 20612111"/>
              <a:gd name="connsiteY10" fmla="*/ 218151 h 1408500"/>
              <a:gd name="connsiteX11" fmla="*/ 7909899 w 20612111"/>
              <a:gd name="connsiteY11" fmla="*/ 198828 h 1408500"/>
              <a:gd name="connsiteX12" fmla="*/ 10262256 w 20612111"/>
              <a:gd name="connsiteY12" fmla="*/ 223304 h 1408500"/>
              <a:gd name="connsiteX13" fmla="*/ 11346538 w 20612111"/>
              <a:gd name="connsiteY13" fmla="*/ 225022 h 1408500"/>
              <a:gd name="connsiteX14" fmla="*/ 12857663 w 20612111"/>
              <a:gd name="connsiteY14" fmla="*/ 211281 h 1408500"/>
              <a:gd name="connsiteX15" fmla="*/ 13741407 w 20612111"/>
              <a:gd name="connsiteY15" fmla="*/ 334524 h 1408500"/>
              <a:gd name="connsiteX16" fmla="*/ 14780601 w 20612111"/>
              <a:gd name="connsiteY16" fmla="*/ 198828 h 1408500"/>
              <a:gd name="connsiteX17" fmla="*/ 17132956 w 20612111"/>
              <a:gd name="connsiteY17" fmla="*/ 223305 h 1408500"/>
              <a:gd name="connsiteX18" fmla="*/ 18217240 w 20612111"/>
              <a:gd name="connsiteY18" fmla="*/ 225022 h 1408500"/>
              <a:gd name="connsiteX19" fmla="*/ 20060736 w 20612111"/>
              <a:gd name="connsiteY19" fmla="*/ 158033 h 1408500"/>
              <a:gd name="connsiteX20" fmla="*/ 20612108 w 20612111"/>
              <a:gd name="connsiteY20" fmla="*/ 218581 h 1408500"/>
              <a:gd name="connsiteX21" fmla="*/ 20612108 w 20612111"/>
              <a:gd name="connsiteY21" fmla="*/ 785281 h 1408500"/>
              <a:gd name="connsiteX22" fmla="*/ 20612111 w 20612111"/>
              <a:gd name="connsiteY22" fmla="*/ 785281 h 1408500"/>
              <a:gd name="connsiteX23" fmla="*/ 20612111 w 20612111"/>
              <a:gd name="connsiteY23" fmla="*/ 1408500 h 14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612111" h="1408500">
                <a:moveTo>
                  <a:pt x="0" y="1408500"/>
                </a:moveTo>
                <a:lnTo>
                  <a:pt x="0" y="785280"/>
                </a:lnTo>
                <a:lnTo>
                  <a:pt x="3" y="785280"/>
                </a:lnTo>
                <a:lnTo>
                  <a:pt x="3" y="218152"/>
                </a:lnTo>
                <a:cubicBezTo>
                  <a:pt x="3" y="218152"/>
                  <a:pt x="473224" y="88897"/>
                  <a:pt x="1039198" y="198828"/>
                </a:cubicBezTo>
                <a:cubicBezTo>
                  <a:pt x="1762770" y="339248"/>
                  <a:pt x="2240712" y="-150290"/>
                  <a:pt x="3391554" y="223305"/>
                </a:cubicBezTo>
                <a:cubicBezTo>
                  <a:pt x="3973418" y="412249"/>
                  <a:pt x="4153774" y="349124"/>
                  <a:pt x="4475838" y="225022"/>
                </a:cubicBezTo>
                <a:cubicBezTo>
                  <a:pt x="5213150" y="-59253"/>
                  <a:pt x="5818631" y="-20605"/>
                  <a:pt x="6319332" y="158033"/>
                </a:cubicBezTo>
                <a:cubicBezTo>
                  <a:pt x="6542845" y="237583"/>
                  <a:pt x="6741236" y="231866"/>
                  <a:pt x="6826463" y="224036"/>
                </a:cubicBezTo>
                <a:lnTo>
                  <a:pt x="6870705" y="218581"/>
                </a:lnTo>
                <a:lnTo>
                  <a:pt x="6870705" y="218151"/>
                </a:lnTo>
                <a:cubicBezTo>
                  <a:pt x="6870705" y="218151"/>
                  <a:pt x="7428521" y="89755"/>
                  <a:pt x="7909899" y="198828"/>
                </a:cubicBezTo>
                <a:cubicBezTo>
                  <a:pt x="8628746" y="361577"/>
                  <a:pt x="9111414" y="-150290"/>
                  <a:pt x="10262256" y="223304"/>
                </a:cubicBezTo>
                <a:cubicBezTo>
                  <a:pt x="10844118" y="412249"/>
                  <a:pt x="11026621" y="353848"/>
                  <a:pt x="11346538" y="225022"/>
                </a:cubicBezTo>
                <a:cubicBezTo>
                  <a:pt x="11921101" y="-6864"/>
                  <a:pt x="12450574" y="-130537"/>
                  <a:pt x="12857663" y="211281"/>
                </a:cubicBezTo>
                <a:cubicBezTo>
                  <a:pt x="13233405" y="526474"/>
                  <a:pt x="13741407" y="334524"/>
                  <a:pt x="13741407" y="334524"/>
                </a:cubicBezTo>
                <a:cubicBezTo>
                  <a:pt x="13741407" y="334524"/>
                  <a:pt x="14242109" y="108220"/>
                  <a:pt x="14780601" y="198828"/>
                </a:cubicBezTo>
                <a:cubicBezTo>
                  <a:pt x="15507607" y="321641"/>
                  <a:pt x="15982115" y="-150290"/>
                  <a:pt x="17132956" y="223305"/>
                </a:cubicBezTo>
                <a:cubicBezTo>
                  <a:pt x="17714820" y="412249"/>
                  <a:pt x="17895176" y="349124"/>
                  <a:pt x="18217240" y="225022"/>
                </a:cubicBezTo>
                <a:cubicBezTo>
                  <a:pt x="18954552" y="-59253"/>
                  <a:pt x="19560032" y="-20605"/>
                  <a:pt x="20060736" y="158033"/>
                </a:cubicBezTo>
                <a:cubicBezTo>
                  <a:pt x="20358752" y="264099"/>
                  <a:pt x="20612108" y="218581"/>
                  <a:pt x="20612108" y="218581"/>
                </a:cubicBezTo>
                <a:lnTo>
                  <a:pt x="20612108" y="785281"/>
                </a:lnTo>
                <a:lnTo>
                  <a:pt x="20612111" y="785281"/>
                </a:lnTo>
                <a:lnTo>
                  <a:pt x="20612111" y="1408500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66000">
                <a:schemeClr val="accent2"/>
              </a:gs>
              <a:gs pos="33000">
                <a:schemeClr val="accent4"/>
              </a:gs>
              <a:gs pos="0">
                <a:schemeClr val="accent2"/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21BE14D-4FF3-405F-A2A8-F7BB7A76BC1A}"/>
              </a:ext>
            </a:extLst>
          </p:cNvPr>
          <p:cNvSpPr/>
          <p:nvPr userDrawn="1"/>
        </p:nvSpPr>
        <p:spPr>
          <a:xfrm rot="16200000" flipH="1">
            <a:off x="1174743" y="-4159258"/>
            <a:ext cx="20612115" cy="1422399"/>
          </a:xfrm>
          <a:custGeom>
            <a:avLst/>
            <a:gdLst>
              <a:gd name="connsiteX0" fmla="*/ 6870706 w 20612115"/>
              <a:gd name="connsiteY0" fmla="*/ 1082275 h 1082275"/>
              <a:gd name="connsiteX1" fmla="*/ 6870706 w 20612115"/>
              <a:gd name="connsiteY1" fmla="*/ 326068 h 1082275"/>
              <a:gd name="connsiteX2" fmla="*/ 7724820 w 20612115"/>
              <a:gd name="connsiteY2" fmla="*/ 326068 h 1082275"/>
              <a:gd name="connsiteX3" fmla="*/ 10120979 w 20612115"/>
              <a:gd name="connsiteY3" fmla="*/ 250490 h 1082275"/>
              <a:gd name="connsiteX4" fmla="*/ 11675905 w 20612115"/>
              <a:gd name="connsiteY4" fmla="*/ 138841 h 1082275"/>
              <a:gd name="connsiteX5" fmla="*/ 13220954 w 20612115"/>
              <a:gd name="connsiteY5" fmla="*/ 182642 h 1082275"/>
              <a:gd name="connsiteX6" fmla="*/ 13741410 w 20612115"/>
              <a:gd name="connsiteY6" fmla="*/ 326068 h 1082275"/>
              <a:gd name="connsiteX7" fmla="*/ 14595524 w 20612115"/>
              <a:gd name="connsiteY7" fmla="*/ 326068 h 1082275"/>
              <a:gd name="connsiteX8" fmla="*/ 16991683 w 20612115"/>
              <a:gd name="connsiteY8" fmla="*/ 250490 h 1082275"/>
              <a:gd name="connsiteX9" fmla="*/ 18546610 w 20612115"/>
              <a:gd name="connsiteY9" fmla="*/ 138841 h 1082275"/>
              <a:gd name="connsiteX10" fmla="*/ 20091659 w 20612115"/>
              <a:gd name="connsiteY10" fmla="*/ 182642 h 1082275"/>
              <a:gd name="connsiteX11" fmla="*/ 20612115 w 20612115"/>
              <a:gd name="connsiteY11" fmla="*/ 326068 h 1082275"/>
              <a:gd name="connsiteX12" fmla="*/ 20612115 w 20612115"/>
              <a:gd name="connsiteY12" fmla="*/ 1082275 h 1082275"/>
              <a:gd name="connsiteX13" fmla="*/ 13741410 w 20612115"/>
              <a:gd name="connsiteY13" fmla="*/ 1082275 h 1082275"/>
              <a:gd name="connsiteX14" fmla="*/ 0 w 20612115"/>
              <a:gd name="connsiteY14" fmla="*/ 1082275 h 1082275"/>
              <a:gd name="connsiteX15" fmla="*/ 0 w 20612115"/>
              <a:gd name="connsiteY15" fmla="*/ 326068 h 1082275"/>
              <a:gd name="connsiteX16" fmla="*/ 854114 w 20612115"/>
              <a:gd name="connsiteY16" fmla="*/ 326068 h 1082275"/>
              <a:gd name="connsiteX17" fmla="*/ 3250273 w 20612115"/>
              <a:gd name="connsiteY17" fmla="*/ 250490 h 1082275"/>
              <a:gd name="connsiteX18" fmla="*/ 4805200 w 20612115"/>
              <a:gd name="connsiteY18" fmla="*/ 138841 h 1082275"/>
              <a:gd name="connsiteX19" fmla="*/ 6350249 w 20612115"/>
              <a:gd name="connsiteY19" fmla="*/ 182642 h 1082275"/>
              <a:gd name="connsiteX20" fmla="*/ 6870706 w 20612115"/>
              <a:gd name="connsiteY20" fmla="*/ 326068 h 1082275"/>
              <a:gd name="connsiteX21" fmla="*/ 6870706 w 20612115"/>
              <a:gd name="connsiteY21" fmla="*/ 1082275 h 108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12115" h="1082275">
                <a:moveTo>
                  <a:pt x="6870706" y="1082275"/>
                </a:moveTo>
                <a:lnTo>
                  <a:pt x="6870706" y="326068"/>
                </a:lnTo>
                <a:cubicBezTo>
                  <a:pt x="6870706" y="326068"/>
                  <a:pt x="7321167" y="366433"/>
                  <a:pt x="7724820" y="326068"/>
                </a:cubicBezTo>
                <a:cubicBezTo>
                  <a:pt x="8329012" y="265520"/>
                  <a:pt x="9051725" y="-208559"/>
                  <a:pt x="10120979" y="250490"/>
                </a:cubicBezTo>
                <a:cubicBezTo>
                  <a:pt x="10120979" y="250490"/>
                  <a:pt x="10661188" y="492683"/>
                  <a:pt x="11675905" y="138841"/>
                </a:cubicBezTo>
                <a:cubicBezTo>
                  <a:pt x="12533025" y="-160464"/>
                  <a:pt x="13034157" y="105776"/>
                  <a:pt x="13220954" y="182642"/>
                </a:cubicBezTo>
                <a:cubicBezTo>
                  <a:pt x="13533142" y="311038"/>
                  <a:pt x="13741410" y="326068"/>
                  <a:pt x="13741410" y="326068"/>
                </a:cubicBezTo>
                <a:cubicBezTo>
                  <a:pt x="13741410" y="326068"/>
                  <a:pt x="14191871" y="366433"/>
                  <a:pt x="14595524" y="326068"/>
                </a:cubicBezTo>
                <a:cubicBezTo>
                  <a:pt x="15199717" y="265520"/>
                  <a:pt x="15922430" y="-208559"/>
                  <a:pt x="16991683" y="250490"/>
                </a:cubicBezTo>
                <a:cubicBezTo>
                  <a:pt x="16991683" y="250490"/>
                  <a:pt x="17531892" y="492683"/>
                  <a:pt x="18546610" y="138841"/>
                </a:cubicBezTo>
                <a:cubicBezTo>
                  <a:pt x="19403730" y="-160464"/>
                  <a:pt x="19904862" y="105776"/>
                  <a:pt x="20091659" y="182642"/>
                </a:cubicBezTo>
                <a:cubicBezTo>
                  <a:pt x="20403847" y="311038"/>
                  <a:pt x="20612115" y="326068"/>
                  <a:pt x="20612115" y="326068"/>
                </a:cubicBezTo>
                <a:lnTo>
                  <a:pt x="20612115" y="1082275"/>
                </a:lnTo>
                <a:lnTo>
                  <a:pt x="13741410" y="1082275"/>
                </a:lnTo>
                <a:close/>
                <a:moveTo>
                  <a:pt x="0" y="1082275"/>
                </a:moveTo>
                <a:lnTo>
                  <a:pt x="0" y="326068"/>
                </a:lnTo>
                <a:cubicBezTo>
                  <a:pt x="0" y="326068"/>
                  <a:pt x="450461" y="366433"/>
                  <a:pt x="854114" y="326068"/>
                </a:cubicBezTo>
                <a:cubicBezTo>
                  <a:pt x="1458307" y="265520"/>
                  <a:pt x="2181020" y="-208559"/>
                  <a:pt x="3250273" y="250490"/>
                </a:cubicBezTo>
                <a:cubicBezTo>
                  <a:pt x="3250273" y="250490"/>
                  <a:pt x="3790482" y="492683"/>
                  <a:pt x="4805200" y="138841"/>
                </a:cubicBezTo>
                <a:cubicBezTo>
                  <a:pt x="5662320" y="-160464"/>
                  <a:pt x="6163452" y="105776"/>
                  <a:pt x="6350249" y="182642"/>
                </a:cubicBezTo>
                <a:cubicBezTo>
                  <a:pt x="6662437" y="311038"/>
                  <a:pt x="6870706" y="326068"/>
                  <a:pt x="6870706" y="326068"/>
                </a:cubicBezTo>
                <a:lnTo>
                  <a:pt x="6870706" y="1082275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66000">
                <a:schemeClr val="accent2">
                  <a:lumMod val="60000"/>
                  <a:lumOff val="4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2540" cap="flat">
            <a:noFill/>
            <a:prstDash val="solid"/>
            <a:miter/>
          </a:ln>
          <a:effectLst>
            <a:outerShdw blurRad="482600" dist="381000" dir="10800000" algn="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6BD369A-75C5-48F3-80A4-72588A4DBD09}"/>
              </a:ext>
            </a:extLst>
          </p:cNvPr>
          <p:cNvSpPr/>
          <p:nvPr userDrawn="1"/>
        </p:nvSpPr>
        <p:spPr>
          <a:xfrm rot="5400000">
            <a:off x="-3138038" y="-4520070"/>
            <a:ext cx="20612109" cy="2144030"/>
          </a:xfrm>
          <a:custGeom>
            <a:avLst/>
            <a:gdLst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70704 w 20612109"/>
              <a:gd name="connsiteY11" fmla="*/ 290562 h 1765188"/>
              <a:gd name="connsiteX12" fmla="*/ 6891815 w 20612109"/>
              <a:gd name="connsiteY12" fmla="*/ 285553 h 1765188"/>
              <a:gd name="connsiteX13" fmla="*/ 7678871 w 20612109"/>
              <a:gd name="connsiteY13" fmla="*/ 278109 h 1765188"/>
              <a:gd name="connsiteX14" fmla="*/ 8520961 w 20612109"/>
              <a:gd name="connsiteY14" fmla="*/ 49658 h 1765188"/>
              <a:gd name="connsiteX15" fmla="*/ 9831118 w 20612109"/>
              <a:gd name="connsiteY15" fmla="*/ 243326 h 1765188"/>
              <a:gd name="connsiteX16" fmla="*/ 10701549 w 20612109"/>
              <a:gd name="connsiteY16" fmla="*/ 130389 h 1765188"/>
              <a:gd name="connsiteX17" fmla="*/ 12129796 w 20612109"/>
              <a:gd name="connsiteY17" fmla="*/ 165172 h 1765188"/>
              <a:gd name="connsiteX18" fmla="*/ 13218373 w 20612109"/>
              <a:gd name="connsiteY18" fmla="*/ 172901 h 1765188"/>
              <a:gd name="connsiteX19" fmla="*/ 13741834 w 20612109"/>
              <a:gd name="connsiteY19" fmla="*/ 321051 h 1765188"/>
              <a:gd name="connsiteX20" fmla="*/ 13741834 w 20612109"/>
              <a:gd name="connsiteY20" fmla="*/ 321539 h 1765188"/>
              <a:gd name="connsiteX21" fmla="*/ 13772638 w 20612109"/>
              <a:gd name="connsiteY21" fmla="*/ 325721 h 1765188"/>
              <a:gd name="connsiteX22" fmla="*/ 14399274 w 20612109"/>
              <a:gd name="connsiteY22" fmla="*/ 314610 h 1765188"/>
              <a:gd name="connsiteX23" fmla="*/ 15391232 w 20612109"/>
              <a:gd name="connsiteY23" fmla="*/ 49658 h 1765188"/>
              <a:gd name="connsiteX24" fmla="*/ 16701389 w 20612109"/>
              <a:gd name="connsiteY24" fmla="*/ 243326 h 1765188"/>
              <a:gd name="connsiteX25" fmla="*/ 17571821 w 20612109"/>
              <a:gd name="connsiteY25" fmla="*/ 130389 h 1765188"/>
              <a:gd name="connsiteX26" fmla="*/ 19000069 w 20612109"/>
              <a:gd name="connsiteY26" fmla="*/ 165172 h 1765188"/>
              <a:gd name="connsiteX27" fmla="*/ 20088645 w 20612109"/>
              <a:gd name="connsiteY27" fmla="*/ 172902 h 1765188"/>
              <a:gd name="connsiteX28" fmla="*/ 20612107 w 20612109"/>
              <a:gd name="connsiteY28" fmla="*/ 290562 h 1765188"/>
              <a:gd name="connsiteX29" fmla="*/ 20612107 w 20612109"/>
              <a:gd name="connsiteY29" fmla="*/ 561894 h 1765188"/>
              <a:gd name="connsiteX30" fmla="*/ 20612109 w 20612109"/>
              <a:gd name="connsiteY30" fmla="*/ 561894 h 1765188"/>
              <a:gd name="connsiteX31" fmla="*/ 20612109 w 20612109"/>
              <a:gd name="connsiteY31" fmla="*/ 1765188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6891815 w 20612109"/>
              <a:gd name="connsiteY11" fmla="*/ 285553 h 1765188"/>
              <a:gd name="connsiteX12" fmla="*/ 7678871 w 20612109"/>
              <a:gd name="connsiteY12" fmla="*/ 278109 h 1765188"/>
              <a:gd name="connsiteX13" fmla="*/ 8520961 w 20612109"/>
              <a:gd name="connsiteY13" fmla="*/ 49658 h 1765188"/>
              <a:gd name="connsiteX14" fmla="*/ 9831118 w 20612109"/>
              <a:gd name="connsiteY14" fmla="*/ 243326 h 1765188"/>
              <a:gd name="connsiteX15" fmla="*/ 10701549 w 20612109"/>
              <a:gd name="connsiteY15" fmla="*/ 130389 h 1765188"/>
              <a:gd name="connsiteX16" fmla="*/ 12129796 w 20612109"/>
              <a:gd name="connsiteY16" fmla="*/ 165172 h 1765188"/>
              <a:gd name="connsiteX17" fmla="*/ 13218373 w 20612109"/>
              <a:gd name="connsiteY17" fmla="*/ 172901 h 1765188"/>
              <a:gd name="connsiteX18" fmla="*/ 13741834 w 20612109"/>
              <a:gd name="connsiteY18" fmla="*/ 321051 h 1765188"/>
              <a:gd name="connsiteX19" fmla="*/ 13741834 w 20612109"/>
              <a:gd name="connsiteY19" fmla="*/ 321539 h 1765188"/>
              <a:gd name="connsiteX20" fmla="*/ 13772638 w 20612109"/>
              <a:gd name="connsiteY20" fmla="*/ 325721 h 1765188"/>
              <a:gd name="connsiteX21" fmla="*/ 14399274 w 20612109"/>
              <a:gd name="connsiteY21" fmla="*/ 314610 h 1765188"/>
              <a:gd name="connsiteX22" fmla="*/ 15391232 w 20612109"/>
              <a:gd name="connsiteY22" fmla="*/ 49658 h 1765188"/>
              <a:gd name="connsiteX23" fmla="*/ 16701389 w 20612109"/>
              <a:gd name="connsiteY23" fmla="*/ 243326 h 1765188"/>
              <a:gd name="connsiteX24" fmla="*/ 17571821 w 20612109"/>
              <a:gd name="connsiteY24" fmla="*/ 130389 h 1765188"/>
              <a:gd name="connsiteX25" fmla="*/ 19000069 w 20612109"/>
              <a:gd name="connsiteY25" fmla="*/ 165172 h 1765188"/>
              <a:gd name="connsiteX26" fmla="*/ 20088645 w 20612109"/>
              <a:gd name="connsiteY26" fmla="*/ 172902 h 1765188"/>
              <a:gd name="connsiteX27" fmla="*/ 20612107 w 20612109"/>
              <a:gd name="connsiteY27" fmla="*/ 290562 h 1765188"/>
              <a:gd name="connsiteX28" fmla="*/ 20612107 w 20612109"/>
              <a:gd name="connsiteY28" fmla="*/ 561894 h 1765188"/>
              <a:gd name="connsiteX29" fmla="*/ 20612109 w 20612109"/>
              <a:gd name="connsiteY29" fmla="*/ 561894 h 1765188"/>
              <a:gd name="connsiteX30" fmla="*/ 20612109 w 20612109"/>
              <a:gd name="connsiteY30" fmla="*/ 1765188 h 1765188"/>
              <a:gd name="connsiteX31" fmla="*/ 0 w 20612109"/>
              <a:gd name="connsiteY31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65187 h 1765188"/>
              <a:gd name="connsiteX1" fmla="*/ 0 w 20612109"/>
              <a:gd name="connsiteY1" fmla="*/ 561893 h 1765188"/>
              <a:gd name="connsiteX2" fmla="*/ 2 w 20612109"/>
              <a:gd name="connsiteY2" fmla="*/ 561893 h 1765188"/>
              <a:gd name="connsiteX3" fmla="*/ 2 w 20612109"/>
              <a:gd name="connsiteY3" fmla="*/ 290561 h 1765188"/>
              <a:gd name="connsiteX4" fmla="*/ 760074 w 20612109"/>
              <a:gd name="connsiteY4" fmla="*/ 148853 h 1765188"/>
              <a:gd name="connsiteX5" fmla="*/ 1649830 w 20612109"/>
              <a:gd name="connsiteY5" fmla="*/ 18739 h 1765188"/>
              <a:gd name="connsiteX6" fmla="*/ 2959986 w 20612109"/>
              <a:gd name="connsiteY6" fmla="*/ 212407 h 1765188"/>
              <a:gd name="connsiteX7" fmla="*/ 3830418 w 20612109"/>
              <a:gd name="connsiteY7" fmla="*/ 99900 h 1765188"/>
              <a:gd name="connsiteX8" fmla="*/ 5258666 w 20612109"/>
              <a:gd name="connsiteY8" fmla="*/ 134682 h 1765188"/>
              <a:gd name="connsiteX9" fmla="*/ 6347243 w 20612109"/>
              <a:gd name="connsiteY9" fmla="*/ 142412 h 1765188"/>
              <a:gd name="connsiteX10" fmla="*/ 6870704 w 20612109"/>
              <a:gd name="connsiteY10" fmla="*/ 259643 h 1765188"/>
              <a:gd name="connsiteX11" fmla="*/ 7678871 w 20612109"/>
              <a:gd name="connsiteY11" fmla="*/ 278109 h 1765188"/>
              <a:gd name="connsiteX12" fmla="*/ 8520961 w 20612109"/>
              <a:gd name="connsiteY12" fmla="*/ 49658 h 1765188"/>
              <a:gd name="connsiteX13" fmla="*/ 9831118 w 20612109"/>
              <a:gd name="connsiteY13" fmla="*/ 243326 h 1765188"/>
              <a:gd name="connsiteX14" fmla="*/ 10701549 w 20612109"/>
              <a:gd name="connsiteY14" fmla="*/ 130389 h 1765188"/>
              <a:gd name="connsiteX15" fmla="*/ 12129796 w 20612109"/>
              <a:gd name="connsiteY15" fmla="*/ 165172 h 1765188"/>
              <a:gd name="connsiteX16" fmla="*/ 13218373 w 20612109"/>
              <a:gd name="connsiteY16" fmla="*/ 172901 h 1765188"/>
              <a:gd name="connsiteX17" fmla="*/ 13741834 w 20612109"/>
              <a:gd name="connsiteY17" fmla="*/ 321051 h 1765188"/>
              <a:gd name="connsiteX18" fmla="*/ 13741834 w 20612109"/>
              <a:gd name="connsiteY18" fmla="*/ 321539 h 1765188"/>
              <a:gd name="connsiteX19" fmla="*/ 13772638 w 20612109"/>
              <a:gd name="connsiteY19" fmla="*/ 325721 h 1765188"/>
              <a:gd name="connsiteX20" fmla="*/ 14399274 w 20612109"/>
              <a:gd name="connsiteY20" fmla="*/ 314610 h 1765188"/>
              <a:gd name="connsiteX21" fmla="*/ 15391232 w 20612109"/>
              <a:gd name="connsiteY21" fmla="*/ 49658 h 1765188"/>
              <a:gd name="connsiteX22" fmla="*/ 16701389 w 20612109"/>
              <a:gd name="connsiteY22" fmla="*/ 243326 h 1765188"/>
              <a:gd name="connsiteX23" fmla="*/ 17571821 w 20612109"/>
              <a:gd name="connsiteY23" fmla="*/ 130389 h 1765188"/>
              <a:gd name="connsiteX24" fmla="*/ 19000069 w 20612109"/>
              <a:gd name="connsiteY24" fmla="*/ 165172 h 1765188"/>
              <a:gd name="connsiteX25" fmla="*/ 20088645 w 20612109"/>
              <a:gd name="connsiteY25" fmla="*/ 172902 h 1765188"/>
              <a:gd name="connsiteX26" fmla="*/ 20612107 w 20612109"/>
              <a:gd name="connsiteY26" fmla="*/ 290562 h 1765188"/>
              <a:gd name="connsiteX27" fmla="*/ 20612107 w 20612109"/>
              <a:gd name="connsiteY27" fmla="*/ 561894 h 1765188"/>
              <a:gd name="connsiteX28" fmla="*/ 20612109 w 20612109"/>
              <a:gd name="connsiteY28" fmla="*/ 561894 h 1765188"/>
              <a:gd name="connsiteX29" fmla="*/ 20612109 w 20612109"/>
              <a:gd name="connsiteY29" fmla="*/ 1765188 h 1765188"/>
              <a:gd name="connsiteX30" fmla="*/ 0 w 20612109"/>
              <a:gd name="connsiteY30" fmla="*/ 1765187 h 1765188"/>
              <a:gd name="connsiteX0" fmla="*/ 0 w 20612109"/>
              <a:gd name="connsiteY0" fmla="*/ 1747332 h 1747333"/>
              <a:gd name="connsiteX1" fmla="*/ 0 w 20612109"/>
              <a:gd name="connsiteY1" fmla="*/ 544038 h 1747333"/>
              <a:gd name="connsiteX2" fmla="*/ 2 w 20612109"/>
              <a:gd name="connsiteY2" fmla="*/ 544038 h 1747333"/>
              <a:gd name="connsiteX3" fmla="*/ 2 w 20612109"/>
              <a:gd name="connsiteY3" fmla="*/ 272706 h 1747333"/>
              <a:gd name="connsiteX4" fmla="*/ 1649830 w 20612109"/>
              <a:gd name="connsiteY4" fmla="*/ 884 h 1747333"/>
              <a:gd name="connsiteX5" fmla="*/ 2959986 w 20612109"/>
              <a:gd name="connsiteY5" fmla="*/ 194552 h 1747333"/>
              <a:gd name="connsiteX6" fmla="*/ 3830418 w 20612109"/>
              <a:gd name="connsiteY6" fmla="*/ 82045 h 1747333"/>
              <a:gd name="connsiteX7" fmla="*/ 5258666 w 20612109"/>
              <a:gd name="connsiteY7" fmla="*/ 116827 h 1747333"/>
              <a:gd name="connsiteX8" fmla="*/ 6347243 w 20612109"/>
              <a:gd name="connsiteY8" fmla="*/ 124557 h 1747333"/>
              <a:gd name="connsiteX9" fmla="*/ 6870704 w 20612109"/>
              <a:gd name="connsiteY9" fmla="*/ 241788 h 1747333"/>
              <a:gd name="connsiteX10" fmla="*/ 7678871 w 20612109"/>
              <a:gd name="connsiteY10" fmla="*/ 260254 h 1747333"/>
              <a:gd name="connsiteX11" fmla="*/ 8520961 w 20612109"/>
              <a:gd name="connsiteY11" fmla="*/ 31803 h 1747333"/>
              <a:gd name="connsiteX12" fmla="*/ 9831118 w 20612109"/>
              <a:gd name="connsiteY12" fmla="*/ 225471 h 1747333"/>
              <a:gd name="connsiteX13" fmla="*/ 10701549 w 20612109"/>
              <a:gd name="connsiteY13" fmla="*/ 112534 h 1747333"/>
              <a:gd name="connsiteX14" fmla="*/ 12129796 w 20612109"/>
              <a:gd name="connsiteY14" fmla="*/ 147317 h 1747333"/>
              <a:gd name="connsiteX15" fmla="*/ 13218373 w 20612109"/>
              <a:gd name="connsiteY15" fmla="*/ 155046 h 1747333"/>
              <a:gd name="connsiteX16" fmla="*/ 13741834 w 20612109"/>
              <a:gd name="connsiteY16" fmla="*/ 303196 h 1747333"/>
              <a:gd name="connsiteX17" fmla="*/ 13741834 w 20612109"/>
              <a:gd name="connsiteY17" fmla="*/ 303684 h 1747333"/>
              <a:gd name="connsiteX18" fmla="*/ 13772638 w 20612109"/>
              <a:gd name="connsiteY18" fmla="*/ 307866 h 1747333"/>
              <a:gd name="connsiteX19" fmla="*/ 14399274 w 20612109"/>
              <a:gd name="connsiteY19" fmla="*/ 296755 h 1747333"/>
              <a:gd name="connsiteX20" fmla="*/ 15391232 w 20612109"/>
              <a:gd name="connsiteY20" fmla="*/ 31803 h 1747333"/>
              <a:gd name="connsiteX21" fmla="*/ 16701389 w 20612109"/>
              <a:gd name="connsiteY21" fmla="*/ 225471 h 1747333"/>
              <a:gd name="connsiteX22" fmla="*/ 17571821 w 20612109"/>
              <a:gd name="connsiteY22" fmla="*/ 112534 h 1747333"/>
              <a:gd name="connsiteX23" fmla="*/ 19000069 w 20612109"/>
              <a:gd name="connsiteY23" fmla="*/ 147317 h 1747333"/>
              <a:gd name="connsiteX24" fmla="*/ 20088645 w 20612109"/>
              <a:gd name="connsiteY24" fmla="*/ 155047 h 1747333"/>
              <a:gd name="connsiteX25" fmla="*/ 20612107 w 20612109"/>
              <a:gd name="connsiteY25" fmla="*/ 272707 h 1747333"/>
              <a:gd name="connsiteX26" fmla="*/ 20612107 w 20612109"/>
              <a:gd name="connsiteY26" fmla="*/ 544039 h 1747333"/>
              <a:gd name="connsiteX27" fmla="*/ 20612109 w 20612109"/>
              <a:gd name="connsiteY27" fmla="*/ 544039 h 1747333"/>
              <a:gd name="connsiteX28" fmla="*/ 20612109 w 20612109"/>
              <a:gd name="connsiteY28" fmla="*/ 1747333 h 1747333"/>
              <a:gd name="connsiteX29" fmla="*/ 0 w 20612109"/>
              <a:gd name="connsiteY29" fmla="*/ 1747332 h 1747333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79603 h 1779604"/>
              <a:gd name="connsiteX1" fmla="*/ 0 w 20612109"/>
              <a:gd name="connsiteY1" fmla="*/ 576309 h 1779604"/>
              <a:gd name="connsiteX2" fmla="*/ 2 w 20612109"/>
              <a:gd name="connsiteY2" fmla="*/ 576309 h 1779604"/>
              <a:gd name="connsiteX3" fmla="*/ 2 w 20612109"/>
              <a:gd name="connsiteY3" fmla="*/ 304977 h 1779604"/>
              <a:gd name="connsiteX4" fmla="*/ 1649830 w 20612109"/>
              <a:gd name="connsiteY4" fmla="*/ 33155 h 1779604"/>
              <a:gd name="connsiteX5" fmla="*/ 2959986 w 20612109"/>
              <a:gd name="connsiteY5" fmla="*/ 226823 h 1779604"/>
              <a:gd name="connsiteX6" fmla="*/ 3830418 w 20612109"/>
              <a:gd name="connsiteY6" fmla="*/ 114316 h 1779604"/>
              <a:gd name="connsiteX7" fmla="*/ 5258666 w 20612109"/>
              <a:gd name="connsiteY7" fmla="*/ 149098 h 1779604"/>
              <a:gd name="connsiteX8" fmla="*/ 6347243 w 20612109"/>
              <a:gd name="connsiteY8" fmla="*/ 156828 h 1779604"/>
              <a:gd name="connsiteX9" fmla="*/ 6870704 w 20612109"/>
              <a:gd name="connsiteY9" fmla="*/ 274059 h 1779604"/>
              <a:gd name="connsiteX10" fmla="*/ 7678871 w 20612109"/>
              <a:gd name="connsiteY10" fmla="*/ 292525 h 1779604"/>
              <a:gd name="connsiteX11" fmla="*/ 8520961 w 20612109"/>
              <a:gd name="connsiteY11" fmla="*/ 64074 h 1779604"/>
              <a:gd name="connsiteX12" fmla="*/ 9831118 w 20612109"/>
              <a:gd name="connsiteY12" fmla="*/ 257742 h 1779604"/>
              <a:gd name="connsiteX13" fmla="*/ 10701549 w 20612109"/>
              <a:gd name="connsiteY13" fmla="*/ 144805 h 1779604"/>
              <a:gd name="connsiteX14" fmla="*/ 12129796 w 20612109"/>
              <a:gd name="connsiteY14" fmla="*/ 179588 h 1779604"/>
              <a:gd name="connsiteX15" fmla="*/ 13218373 w 20612109"/>
              <a:gd name="connsiteY15" fmla="*/ 187317 h 1779604"/>
              <a:gd name="connsiteX16" fmla="*/ 13741834 w 20612109"/>
              <a:gd name="connsiteY16" fmla="*/ 335467 h 1779604"/>
              <a:gd name="connsiteX17" fmla="*/ 13741834 w 20612109"/>
              <a:gd name="connsiteY17" fmla="*/ 335955 h 1779604"/>
              <a:gd name="connsiteX18" fmla="*/ 13772638 w 20612109"/>
              <a:gd name="connsiteY18" fmla="*/ 340137 h 1779604"/>
              <a:gd name="connsiteX19" fmla="*/ 14399274 w 20612109"/>
              <a:gd name="connsiteY19" fmla="*/ 329026 h 1779604"/>
              <a:gd name="connsiteX20" fmla="*/ 15391232 w 20612109"/>
              <a:gd name="connsiteY20" fmla="*/ 64074 h 1779604"/>
              <a:gd name="connsiteX21" fmla="*/ 16701389 w 20612109"/>
              <a:gd name="connsiteY21" fmla="*/ 257742 h 1779604"/>
              <a:gd name="connsiteX22" fmla="*/ 17571821 w 20612109"/>
              <a:gd name="connsiteY22" fmla="*/ 144805 h 1779604"/>
              <a:gd name="connsiteX23" fmla="*/ 19000069 w 20612109"/>
              <a:gd name="connsiteY23" fmla="*/ 179588 h 1779604"/>
              <a:gd name="connsiteX24" fmla="*/ 20088645 w 20612109"/>
              <a:gd name="connsiteY24" fmla="*/ 187318 h 1779604"/>
              <a:gd name="connsiteX25" fmla="*/ 20612107 w 20612109"/>
              <a:gd name="connsiteY25" fmla="*/ 304978 h 1779604"/>
              <a:gd name="connsiteX26" fmla="*/ 20612107 w 20612109"/>
              <a:gd name="connsiteY26" fmla="*/ 576310 h 1779604"/>
              <a:gd name="connsiteX27" fmla="*/ 20612109 w 20612109"/>
              <a:gd name="connsiteY27" fmla="*/ 576310 h 1779604"/>
              <a:gd name="connsiteX28" fmla="*/ 20612109 w 20612109"/>
              <a:gd name="connsiteY28" fmla="*/ 1779604 h 1779604"/>
              <a:gd name="connsiteX29" fmla="*/ 0 w 20612109"/>
              <a:gd name="connsiteY29" fmla="*/ 1779603 h 1779604"/>
              <a:gd name="connsiteX0" fmla="*/ 0 w 20612109"/>
              <a:gd name="connsiteY0" fmla="*/ 1754246 h 1754247"/>
              <a:gd name="connsiteX1" fmla="*/ 0 w 20612109"/>
              <a:gd name="connsiteY1" fmla="*/ 550952 h 1754247"/>
              <a:gd name="connsiteX2" fmla="*/ 2 w 20612109"/>
              <a:gd name="connsiteY2" fmla="*/ 550952 h 1754247"/>
              <a:gd name="connsiteX3" fmla="*/ 2 w 20612109"/>
              <a:gd name="connsiteY3" fmla="*/ 279620 h 1754247"/>
              <a:gd name="connsiteX4" fmla="*/ 1649830 w 20612109"/>
              <a:gd name="connsiteY4" fmla="*/ 7798 h 1754247"/>
              <a:gd name="connsiteX5" fmla="*/ 2959986 w 20612109"/>
              <a:gd name="connsiteY5" fmla="*/ 201466 h 1754247"/>
              <a:gd name="connsiteX6" fmla="*/ 3830418 w 20612109"/>
              <a:gd name="connsiteY6" fmla="*/ 88959 h 1754247"/>
              <a:gd name="connsiteX7" fmla="*/ 5258666 w 20612109"/>
              <a:gd name="connsiteY7" fmla="*/ 123741 h 1754247"/>
              <a:gd name="connsiteX8" fmla="*/ 6347243 w 20612109"/>
              <a:gd name="connsiteY8" fmla="*/ 131471 h 1754247"/>
              <a:gd name="connsiteX9" fmla="*/ 6870704 w 20612109"/>
              <a:gd name="connsiteY9" fmla="*/ 248702 h 1754247"/>
              <a:gd name="connsiteX10" fmla="*/ 7678871 w 20612109"/>
              <a:gd name="connsiteY10" fmla="*/ 267168 h 1754247"/>
              <a:gd name="connsiteX11" fmla="*/ 8520961 w 20612109"/>
              <a:gd name="connsiteY11" fmla="*/ 38717 h 1754247"/>
              <a:gd name="connsiteX12" fmla="*/ 9831118 w 20612109"/>
              <a:gd name="connsiteY12" fmla="*/ 232385 h 1754247"/>
              <a:gd name="connsiteX13" fmla="*/ 10701549 w 20612109"/>
              <a:gd name="connsiteY13" fmla="*/ 119448 h 1754247"/>
              <a:gd name="connsiteX14" fmla="*/ 12129796 w 20612109"/>
              <a:gd name="connsiteY14" fmla="*/ 154231 h 1754247"/>
              <a:gd name="connsiteX15" fmla="*/ 13218373 w 20612109"/>
              <a:gd name="connsiteY15" fmla="*/ 161960 h 1754247"/>
              <a:gd name="connsiteX16" fmla="*/ 13741834 w 20612109"/>
              <a:gd name="connsiteY16" fmla="*/ 310110 h 1754247"/>
              <a:gd name="connsiteX17" fmla="*/ 13741834 w 20612109"/>
              <a:gd name="connsiteY17" fmla="*/ 310598 h 1754247"/>
              <a:gd name="connsiteX18" fmla="*/ 13772638 w 20612109"/>
              <a:gd name="connsiteY18" fmla="*/ 314780 h 1754247"/>
              <a:gd name="connsiteX19" fmla="*/ 14399274 w 20612109"/>
              <a:gd name="connsiteY19" fmla="*/ 303669 h 1754247"/>
              <a:gd name="connsiteX20" fmla="*/ 15391232 w 20612109"/>
              <a:gd name="connsiteY20" fmla="*/ 38717 h 1754247"/>
              <a:gd name="connsiteX21" fmla="*/ 16701389 w 20612109"/>
              <a:gd name="connsiteY21" fmla="*/ 232385 h 1754247"/>
              <a:gd name="connsiteX22" fmla="*/ 17571821 w 20612109"/>
              <a:gd name="connsiteY22" fmla="*/ 119448 h 1754247"/>
              <a:gd name="connsiteX23" fmla="*/ 19000069 w 20612109"/>
              <a:gd name="connsiteY23" fmla="*/ 154231 h 1754247"/>
              <a:gd name="connsiteX24" fmla="*/ 20088645 w 20612109"/>
              <a:gd name="connsiteY24" fmla="*/ 161961 h 1754247"/>
              <a:gd name="connsiteX25" fmla="*/ 20612107 w 20612109"/>
              <a:gd name="connsiteY25" fmla="*/ 279621 h 1754247"/>
              <a:gd name="connsiteX26" fmla="*/ 20612107 w 20612109"/>
              <a:gd name="connsiteY26" fmla="*/ 550953 h 1754247"/>
              <a:gd name="connsiteX27" fmla="*/ 20612109 w 20612109"/>
              <a:gd name="connsiteY27" fmla="*/ 550953 h 1754247"/>
              <a:gd name="connsiteX28" fmla="*/ 20612109 w 20612109"/>
              <a:gd name="connsiteY28" fmla="*/ 1754247 h 1754247"/>
              <a:gd name="connsiteX29" fmla="*/ 0 w 20612109"/>
              <a:gd name="connsiteY29" fmla="*/ 1754246 h 1754247"/>
              <a:gd name="connsiteX0" fmla="*/ 0 w 20612109"/>
              <a:gd name="connsiteY0" fmla="*/ 1799568 h 1799569"/>
              <a:gd name="connsiteX1" fmla="*/ 0 w 20612109"/>
              <a:gd name="connsiteY1" fmla="*/ 596274 h 1799569"/>
              <a:gd name="connsiteX2" fmla="*/ 2 w 20612109"/>
              <a:gd name="connsiteY2" fmla="*/ 596274 h 1799569"/>
              <a:gd name="connsiteX3" fmla="*/ 2 w 20612109"/>
              <a:gd name="connsiteY3" fmla="*/ 324942 h 1799569"/>
              <a:gd name="connsiteX4" fmla="*/ 1452980 w 20612109"/>
              <a:gd name="connsiteY4" fmla="*/ 5268 h 1799569"/>
              <a:gd name="connsiteX5" fmla="*/ 2959986 w 20612109"/>
              <a:gd name="connsiteY5" fmla="*/ 246788 h 1799569"/>
              <a:gd name="connsiteX6" fmla="*/ 3830418 w 20612109"/>
              <a:gd name="connsiteY6" fmla="*/ 134281 h 1799569"/>
              <a:gd name="connsiteX7" fmla="*/ 5258666 w 20612109"/>
              <a:gd name="connsiteY7" fmla="*/ 169063 h 1799569"/>
              <a:gd name="connsiteX8" fmla="*/ 6347243 w 20612109"/>
              <a:gd name="connsiteY8" fmla="*/ 176793 h 1799569"/>
              <a:gd name="connsiteX9" fmla="*/ 6870704 w 20612109"/>
              <a:gd name="connsiteY9" fmla="*/ 294024 h 1799569"/>
              <a:gd name="connsiteX10" fmla="*/ 7678871 w 20612109"/>
              <a:gd name="connsiteY10" fmla="*/ 312490 h 1799569"/>
              <a:gd name="connsiteX11" fmla="*/ 8520961 w 20612109"/>
              <a:gd name="connsiteY11" fmla="*/ 84039 h 1799569"/>
              <a:gd name="connsiteX12" fmla="*/ 9831118 w 20612109"/>
              <a:gd name="connsiteY12" fmla="*/ 277707 h 1799569"/>
              <a:gd name="connsiteX13" fmla="*/ 10701549 w 20612109"/>
              <a:gd name="connsiteY13" fmla="*/ 164770 h 1799569"/>
              <a:gd name="connsiteX14" fmla="*/ 12129796 w 20612109"/>
              <a:gd name="connsiteY14" fmla="*/ 199553 h 1799569"/>
              <a:gd name="connsiteX15" fmla="*/ 13218373 w 20612109"/>
              <a:gd name="connsiteY15" fmla="*/ 207282 h 1799569"/>
              <a:gd name="connsiteX16" fmla="*/ 13741834 w 20612109"/>
              <a:gd name="connsiteY16" fmla="*/ 355432 h 1799569"/>
              <a:gd name="connsiteX17" fmla="*/ 13741834 w 20612109"/>
              <a:gd name="connsiteY17" fmla="*/ 355920 h 1799569"/>
              <a:gd name="connsiteX18" fmla="*/ 13772638 w 20612109"/>
              <a:gd name="connsiteY18" fmla="*/ 360102 h 1799569"/>
              <a:gd name="connsiteX19" fmla="*/ 14399274 w 20612109"/>
              <a:gd name="connsiteY19" fmla="*/ 348991 h 1799569"/>
              <a:gd name="connsiteX20" fmla="*/ 15391232 w 20612109"/>
              <a:gd name="connsiteY20" fmla="*/ 84039 h 1799569"/>
              <a:gd name="connsiteX21" fmla="*/ 16701389 w 20612109"/>
              <a:gd name="connsiteY21" fmla="*/ 277707 h 1799569"/>
              <a:gd name="connsiteX22" fmla="*/ 17571821 w 20612109"/>
              <a:gd name="connsiteY22" fmla="*/ 164770 h 1799569"/>
              <a:gd name="connsiteX23" fmla="*/ 19000069 w 20612109"/>
              <a:gd name="connsiteY23" fmla="*/ 199553 h 1799569"/>
              <a:gd name="connsiteX24" fmla="*/ 20088645 w 20612109"/>
              <a:gd name="connsiteY24" fmla="*/ 207283 h 1799569"/>
              <a:gd name="connsiteX25" fmla="*/ 20612107 w 20612109"/>
              <a:gd name="connsiteY25" fmla="*/ 324943 h 1799569"/>
              <a:gd name="connsiteX26" fmla="*/ 20612107 w 20612109"/>
              <a:gd name="connsiteY26" fmla="*/ 596275 h 1799569"/>
              <a:gd name="connsiteX27" fmla="*/ 20612109 w 20612109"/>
              <a:gd name="connsiteY27" fmla="*/ 596275 h 1799569"/>
              <a:gd name="connsiteX28" fmla="*/ 20612109 w 20612109"/>
              <a:gd name="connsiteY28" fmla="*/ 1799569 h 1799569"/>
              <a:gd name="connsiteX29" fmla="*/ 0 w 20612109"/>
              <a:gd name="connsiteY29" fmla="*/ 1799568 h 1799569"/>
              <a:gd name="connsiteX0" fmla="*/ 0 w 20612109"/>
              <a:gd name="connsiteY0" fmla="*/ 1795186 h 1795187"/>
              <a:gd name="connsiteX1" fmla="*/ 0 w 20612109"/>
              <a:gd name="connsiteY1" fmla="*/ 591892 h 1795187"/>
              <a:gd name="connsiteX2" fmla="*/ 2 w 20612109"/>
              <a:gd name="connsiteY2" fmla="*/ 591892 h 1795187"/>
              <a:gd name="connsiteX3" fmla="*/ 2 w 20612109"/>
              <a:gd name="connsiteY3" fmla="*/ 320560 h 1795187"/>
              <a:gd name="connsiteX4" fmla="*/ 1452980 w 20612109"/>
              <a:gd name="connsiteY4" fmla="*/ 886 h 1795187"/>
              <a:gd name="connsiteX5" fmla="*/ 2959986 w 20612109"/>
              <a:gd name="connsiteY5" fmla="*/ 242406 h 1795187"/>
              <a:gd name="connsiteX6" fmla="*/ 3830418 w 20612109"/>
              <a:gd name="connsiteY6" fmla="*/ 129899 h 1795187"/>
              <a:gd name="connsiteX7" fmla="*/ 5258666 w 20612109"/>
              <a:gd name="connsiteY7" fmla="*/ 164681 h 1795187"/>
              <a:gd name="connsiteX8" fmla="*/ 6347243 w 20612109"/>
              <a:gd name="connsiteY8" fmla="*/ 172411 h 1795187"/>
              <a:gd name="connsiteX9" fmla="*/ 6870704 w 20612109"/>
              <a:gd name="connsiteY9" fmla="*/ 289642 h 1795187"/>
              <a:gd name="connsiteX10" fmla="*/ 7678871 w 20612109"/>
              <a:gd name="connsiteY10" fmla="*/ 308108 h 1795187"/>
              <a:gd name="connsiteX11" fmla="*/ 8520961 w 20612109"/>
              <a:gd name="connsiteY11" fmla="*/ 79657 h 1795187"/>
              <a:gd name="connsiteX12" fmla="*/ 9831118 w 20612109"/>
              <a:gd name="connsiteY12" fmla="*/ 273325 h 1795187"/>
              <a:gd name="connsiteX13" fmla="*/ 10701549 w 20612109"/>
              <a:gd name="connsiteY13" fmla="*/ 160388 h 1795187"/>
              <a:gd name="connsiteX14" fmla="*/ 12129796 w 20612109"/>
              <a:gd name="connsiteY14" fmla="*/ 195171 h 1795187"/>
              <a:gd name="connsiteX15" fmla="*/ 13218373 w 20612109"/>
              <a:gd name="connsiteY15" fmla="*/ 202900 h 1795187"/>
              <a:gd name="connsiteX16" fmla="*/ 13741834 w 20612109"/>
              <a:gd name="connsiteY16" fmla="*/ 351050 h 1795187"/>
              <a:gd name="connsiteX17" fmla="*/ 13741834 w 20612109"/>
              <a:gd name="connsiteY17" fmla="*/ 351538 h 1795187"/>
              <a:gd name="connsiteX18" fmla="*/ 13772638 w 20612109"/>
              <a:gd name="connsiteY18" fmla="*/ 355720 h 1795187"/>
              <a:gd name="connsiteX19" fmla="*/ 14399274 w 20612109"/>
              <a:gd name="connsiteY19" fmla="*/ 344609 h 1795187"/>
              <a:gd name="connsiteX20" fmla="*/ 15391232 w 20612109"/>
              <a:gd name="connsiteY20" fmla="*/ 79657 h 1795187"/>
              <a:gd name="connsiteX21" fmla="*/ 16701389 w 20612109"/>
              <a:gd name="connsiteY21" fmla="*/ 273325 h 1795187"/>
              <a:gd name="connsiteX22" fmla="*/ 17571821 w 20612109"/>
              <a:gd name="connsiteY22" fmla="*/ 160388 h 1795187"/>
              <a:gd name="connsiteX23" fmla="*/ 19000069 w 20612109"/>
              <a:gd name="connsiteY23" fmla="*/ 195171 h 1795187"/>
              <a:gd name="connsiteX24" fmla="*/ 20088645 w 20612109"/>
              <a:gd name="connsiteY24" fmla="*/ 202901 h 1795187"/>
              <a:gd name="connsiteX25" fmla="*/ 20612107 w 20612109"/>
              <a:gd name="connsiteY25" fmla="*/ 320561 h 1795187"/>
              <a:gd name="connsiteX26" fmla="*/ 20612107 w 20612109"/>
              <a:gd name="connsiteY26" fmla="*/ 591893 h 1795187"/>
              <a:gd name="connsiteX27" fmla="*/ 20612109 w 20612109"/>
              <a:gd name="connsiteY27" fmla="*/ 591893 h 1795187"/>
              <a:gd name="connsiteX28" fmla="*/ 20612109 w 20612109"/>
              <a:gd name="connsiteY28" fmla="*/ 1795187 h 1795187"/>
              <a:gd name="connsiteX29" fmla="*/ 0 w 20612109"/>
              <a:gd name="connsiteY29" fmla="*/ 1795186 h 179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612109" h="1795187">
                <a:moveTo>
                  <a:pt x="0" y="1795186"/>
                </a:moveTo>
                <a:lnTo>
                  <a:pt x="0" y="591892"/>
                </a:lnTo>
                <a:lnTo>
                  <a:pt x="2" y="591892"/>
                </a:lnTo>
                <a:lnTo>
                  <a:pt x="2" y="320560"/>
                </a:lnTo>
                <a:cubicBezTo>
                  <a:pt x="322598" y="267252"/>
                  <a:pt x="772325" y="24548"/>
                  <a:pt x="1452980" y="886"/>
                </a:cubicBezTo>
                <a:cubicBezTo>
                  <a:pt x="1946185" y="-16260"/>
                  <a:pt x="2563746" y="220904"/>
                  <a:pt x="2959986" y="242406"/>
                </a:cubicBezTo>
                <a:cubicBezTo>
                  <a:pt x="3356226" y="263908"/>
                  <a:pt x="3511790" y="186582"/>
                  <a:pt x="3830418" y="129899"/>
                </a:cubicBezTo>
                <a:cubicBezTo>
                  <a:pt x="4370628" y="34138"/>
                  <a:pt x="4471112" y="361355"/>
                  <a:pt x="5258666" y="164681"/>
                </a:cubicBezTo>
                <a:cubicBezTo>
                  <a:pt x="5548953" y="92110"/>
                  <a:pt x="5971072" y="42297"/>
                  <a:pt x="6347243" y="172411"/>
                </a:cubicBezTo>
                <a:cubicBezTo>
                  <a:pt x="6789115" y="324855"/>
                  <a:pt x="6601315" y="283487"/>
                  <a:pt x="6870704" y="289642"/>
                </a:cubicBezTo>
                <a:cubicBezTo>
                  <a:pt x="7140093" y="295797"/>
                  <a:pt x="7276130" y="168601"/>
                  <a:pt x="7678871" y="308108"/>
                </a:cubicBezTo>
                <a:cubicBezTo>
                  <a:pt x="7977459" y="411537"/>
                  <a:pt x="8064059" y="171982"/>
                  <a:pt x="8520961" y="79657"/>
                </a:cubicBezTo>
                <a:cubicBezTo>
                  <a:pt x="8919892" y="-1074"/>
                  <a:pt x="9278456" y="200753"/>
                  <a:pt x="9831118" y="273325"/>
                </a:cubicBezTo>
                <a:cubicBezTo>
                  <a:pt x="10108951" y="309825"/>
                  <a:pt x="10382491" y="217071"/>
                  <a:pt x="10701549" y="160388"/>
                </a:cubicBezTo>
                <a:cubicBezTo>
                  <a:pt x="11241758" y="64627"/>
                  <a:pt x="11342242" y="391844"/>
                  <a:pt x="12129796" y="195171"/>
                </a:cubicBezTo>
                <a:cubicBezTo>
                  <a:pt x="12420083" y="122599"/>
                  <a:pt x="12843061" y="70210"/>
                  <a:pt x="13218373" y="202900"/>
                </a:cubicBezTo>
                <a:cubicBezTo>
                  <a:pt x="13673557" y="363932"/>
                  <a:pt x="13741834" y="351050"/>
                  <a:pt x="13741834" y="351050"/>
                </a:cubicBezTo>
                <a:lnTo>
                  <a:pt x="13741834" y="351538"/>
                </a:lnTo>
                <a:lnTo>
                  <a:pt x="13772638" y="355720"/>
                </a:lnTo>
                <a:cubicBezTo>
                  <a:pt x="13838400" y="362644"/>
                  <a:pt x="14017628" y="372950"/>
                  <a:pt x="14399274" y="344609"/>
                </a:cubicBezTo>
                <a:cubicBezTo>
                  <a:pt x="14845441" y="311544"/>
                  <a:pt x="14934330" y="172412"/>
                  <a:pt x="15391232" y="79657"/>
                </a:cubicBezTo>
                <a:cubicBezTo>
                  <a:pt x="15790162" y="-1073"/>
                  <a:pt x="16148727" y="200754"/>
                  <a:pt x="16701389" y="273325"/>
                </a:cubicBezTo>
                <a:cubicBezTo>
                  <a:pt x="16979223" y="309826"/>
                  <a:pt x="17252763" y="217071"/>
                  <a:pt x="17571821" y="160388"/>
                </a:cubicBezTo>
                <a:cubicBezTo>
                  <a:pt x="18112029" y="64628"/>
                  <a:pt x="18212517" y="391845"/>
                  <a:pt x="19000069" y="195171"/>
                </a:cubicBezTo>
                <a:cubicBezTo>
                  <a:pt x="19290357" y="122599"/>
                  <a:pt x="19712473" y="72787"/>
                  <a:pt x="20088645" y="202901"/>
                </a:cubicBezTo>
                <a:cubicBezTo>
                  <a:pt x="20530517" y="355774"/>
                  <a:pt x="20612107" y="320561"/>
                  <a:pt x="20612107" y="320561"/>
                </a:cubicBezTo>
                <a:lnTo>
                  <a:pt x="20612107" y="591893"/>
                </a:lnTo>
                <a:lnTo>
                  <a:pt x="20612109" y="591893"/>
                </a:lnTo>
                <a:lnTo>
                  <a:pt x="20612109" y="1795187"/>
                </a:lnTo>
                <a:lnTo>
                  <a:pt x="0" y="1795186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66000">
                <a:schemeClr val="accent2"/>
              </a:gs>
              <a:gs pos="33000">
                <a:schemeClr val="accent4"/>
              </a:gs>
              <a:gs pos="0">
                <a:schemeClr val="accent2"/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15B17AA-6B3A-4281-B49E-7123B536CAA0}"/>
              </a:ext>
            </a:extLst>
          </p:cNvPr>
          <p:cNvSpPr/>
          <p:nvPr userDrawn="1"/>
        </p:nvSpPr>
        <p:spPr>
          <a:xfrm rot="5400000">
            <a:off x="-3397254" y="-4260862"/>
            <a:ext cx="20612115" cy="1625604"/>
          </a:xfrm>
          <a:custGeom>
            <a:avLst/>
            <a:gdLst>
              <a:gd name="connsiteX0" fmla="*/ 0 w 20612115"/>
              <a:gd name="connsiteY0" fmla="*/ 665172 h 665172"/>
              <a:gd name="connsiteX1" fmla="*/ 0 w 20612115"/>
              <a:gd name="connsiteY1" fmla="*/ 226735 h 665172"/>
              <a:gd name="connsiteX2" fmla="*/ 1998088 w 20612115"/>
              <a:gd name="connsiteY2" fmla="*/ 170911 h 665172"/>
              <a:gd name="connsiteX3" fmla="*/ 3435354 w 20612115"/>
              <a:gd name="connsiteY3" fmla="*/ 309183 h 665172"/>
              <a:gd name="connsiteX4" fmla="*/ 5057270 w 20612115"/>
              <a:gd name="connsiteY4" fmla="*/ 2 h 665172"/>
              <a:gd name="connsiteX5" fmla="*/ 6723476 w 20612115"/>
              <a:gd name="connsiteY5" fmla="*/ 247320 h 665172"/>
              <a:gd name="connsiteX6" fmla="*/ 6870705 w 20612115"/>
              <a:gd name="connsiteY6" fmla="*/ 227164 h 665172"/>
              <a:gd name="connsiteX7" fmla="*/ 6870705 w 20612115"/>
              <a:gd name="connsiteY7" fmla="*/ 226735 h 665172"/>
              <a:gd name="connsiteX8" fmla="*/ 8868792 w 20612115"/>
              <a:gd name="connsiteY8" fmla="*/ 170911 h 665172"/>
              <a:gd name="connsiteX9" fmla="*/ 10306058 w 20612115"/>
              <a:gd name="connsiteY9" fmla="*/ 309183 h 665172"/>
              <a:gd name="connsiteX10" fmla="*/ 11927974 w 20612115"/>
              <a:gd name="connsiteY10" fmla="*/ 2 h 665172"/>
              <a:gd name="connsiteX11" fmla="*/ 13741410 w 20612115"/>
              <a:gd name="connsiteY11" fmla="*/ 227164 h 665172"/>
              <a:gd name="connsiteX12" fmla="*/ 13741410 w 20612115"/>
              <a:gd name="connsiteY12" fmla="*/ 226735 h 665172"/>
              <a:gd name="connsiteX13" fmla="*/ 15739497 w 20612115"/>
              <a:gd name="connsiteY13" fmla="*/ 170911 h 665172"/>
              <a:gd name="connsiteX14" fmla="*/ 17176763 w 20612115"/>
              <a:gd name="connsiteY14" fmla="*/ 309183 h 665172"/>
              <a:gd name="connsiteX15" fmla="*/ 18798680 w 20612115"/>
              <a:gd name="connsiteY15" fmla="*/ 2 h 665172"/>
              <a:gd name="connsiteX16" fmla="*/ 20612115 w 20612115"/>
              <a:gd name="connsiteY16" fmla="*/ 227164 h 665172"/>
              <a:gd name="connsiteX17" fmla="*/ 20612115 w 20612115"/>
              <a:gd name="connsiteY17" fmla="*/ 665172 h 665172"/>
              <a:gd name="connsiteX18" fmla="*/ 13741410 w 20612115"/>
              <a:gd name="connsiteY18" fmla="*/ 665172 h 665172"/>
              <a:gd name="connsiteX19" fmla="*/ 6870707 w 20612115"/>
              <a:gd name="connsiteY19" fmla="*/ 665172 h 665172"/>
              <a:gd name="connsiteX20" fmla="*/ 6870705 w 20612115"/>
              <a:gd name="connsiteY20" fmla="*/ 665172 h 6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12115" h="665172">
                <a:moveTo>
                  <a:pt x="0" y="665172"/>
                </a:moveTo>
                <a:lnTo>
                  <a:pt x="0" y="226735"/>
                </a:lnTo>
                <a:cubicBezTo>
                  <a:pt x="0" y="226735"/>
                  <a:pt x="1170598" y="-56682"/>
                  <a:pt x="1998088" y="170911"/>
                </a:cubicBezTo>
                <a:cubicBezTo>
                  <a:pt x="2825579" y="398503"/>
                  <a:pt x="3014523" y="350837"/>
                  <a:pt x="3435354" y="309183"/>
                </a:cubicBezTo>
                <a:cubicBezTo>
                  <a:pt x="3855755" y="267530"/>
                  <a:pt x="4752811" y="2"/>
                  <a:pt x="5057270" y="2"/>
                </a:cubicBezTo>
                <a:cubicBezTo>
                  <a:pt x="5723138" y="-803"/>
                  <a:pt x="6016116" y="320707"/>
                  <a:pt x="6723476" y="247320"/>
                </a:cubicBezTo>
                <a:lnTo>
                  <a:pt x="6870705" y="227164"/>
                </a:lnTo>
                <a:lnTo>
                  <a:pt x="6870705" y="226735"/>
                </a:lnTo>
                <a:cubicBezTo>
                  <a:pt x="6870705" y="226735"/>
                  <a:pt x="8041302" y="-56681"/>
                  <a:pt x="8868792" y="170911"/>
                </a:cubicBezTo>
                <a:cubicBezTo>
                  <a:pt x="9696712" y="398503"/>
                  <a:pt x="9885227" y="350837"/>
                  <a:pt x="10306058" y="309183"/>
                </a:cubicBezTo>
                <a:cubicBezTo>
                  <a:pt x="10726459" y="267530"/>
                  <a:pt x="11623515" y="2"/>
                  <a:pt x="11927974" y="2"/>
                </a:cubicBezTo>
                <a:cubicBezTo>
                  <a:pt x="12638233" y="-857"/>
                  <a:pt x="12924225" y="365008"/>
                  <a:pt x="13741410" y="227164"/>
                </a:cubicBezTo>
                <a:lnTo>
                  <a:pt x="13741410" y="226735"/>
                </a:lnTo>
                <a:cubicBezTo>
                  <a:pt x="13741410" y="226735"/>
                  <a:pt x="14912007" y="-56681"/>
                  <a:pt x="15739497" y="170911"/>
                </a:cubicBezTo>
                <a:cubicBezTo>
                  <a:pt x="16567417" y="398503"/>
                  <a:pt x="16755932" y="350837"/>
                  <a:pt x="17176763" y="309183"/>
                </a:cubicBezTo>
                <a:cubicBezTo>
                  <a:pt x="17597164" y="267530"/>
                  <a:pt x="18494220" y="2"/>
                  <a:pt x="18798680" y="2"/>
                </a:cubicBezTo>
                <a:cubicBezTo>
                  <a:pt x="19508938" y="-857"/>
                  <a:pt x="19794932" y="365008"/>
                  <a:pt x="20612115" y="227164"/>
                </a:cubicBezTo>
                <a:lnTo>
                  <a:pt x="20612115" y="665172"/>
                </a:lnTo>
                <a:lnTo>
                  <a:pt x="13741410" y="665172"/>
                </a:lnTo>
                <a:lnTo>
                  <a:pt x="6870707" y="665172"/>
                </a:lnTo>
                <a:lnTo>
                  <a:pt x="6870705" y="665172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66000">
                <a:schemeClr val="accent2">
                  <a:lumMod val="60000"/>
                  <a:lumOff val="4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 w="2540" cap="flat">
            <a:noFill/>
            <a:prstDash val="solid"/>
            <a:miter/>
          </a:ln>
          <a:effectLst>
            <a:outerShdw blurRad="482600" dist="381000" algn="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87DAB9-3603-4601-9F83-11BEBC0E3496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8414CE-2734-4B47-BFBF-D8400AD1C42F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7A048E-40AA-4E42-8999-FBDAD0533C92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80EAF2-A33E-4D20-A710-4BE6CD8C7FEA}"/>
              </a:ext>
            </a:extLst>
          </p:cNvPr>
          <p:cNvCxnSpPr/>
          <p:nvPr userDrawn="1"/>
        </p:nvCxnSpPr>
        <p:spPr>
          <a:xfrm rot="19800000">
            <a:off x="6278194" y="-1635026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EF64A3-1DAA-4F7C-890D-F34B2DFBE78D}"/>
              </a:ext>
            </a:extLst>
          </p:cNvPr>
          <p:cNvCxnSpPr/>
          <p:nvPr userDrawn="1"/>
        </p:nvCxnSpPr>
        <p:spPr>
          <a:xfrm rot="19800000">
            <a:off x="6457734" y="-2871518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FBAAD2-30E7-49FD-9212-99D10AEBE47C}"/>
              </a:ext>
            </a:extLst>
          </p:cNvPr>
          <p:cNvCxnSpPr/>
          <p:nvPr userDrawn="1"/>
        </p:nvCxnSpPr>
        <p:spPr>
          <a:xfrm rot="19800000">
            <a:off x="8135504" y="-1635028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2EA1A1B-C2D6-4707-A5E3-5C4D0F7E100A}"/>
              </a:ext>
            </a:extLst>
          </p:cNvPr>
          <p:cNvCxnSpPr/>
          <p:nvPr userDrawn="1"/>
        </p:nvCxnSpPr>
        <p:spPr>
          <a:xfrm rot="19800000">
            <a:off x="5112777" y="-1438016"/>
            <a:ext cx="0" cy="1383781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8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2.00834 " pathEditMode="relative" rAng="0" ptsTypes="AA">
                                      <p:cBhvr>
                                        <p:cTn id="52" dur="1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2.00834 " pathEditMode="relative" rAng="0" ptsTypes="AA">
                                      <p:cBhvr>
                                        <p:cTn id="54" dur="1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.66667E-6 2.00834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2.00834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2.00834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1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157 -0.3662 " pathEditMode="relative" rAng="0" ptsTypes="AA">
                                      <p:cBhvr>
                                        <p:cTn id="71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831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42644 1.30856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6541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013 1.53796 " pathEditMode="relative" rAng="0" ptsTypes="AA">
                                      <p:cBhvr>
                                        <p:cTn id="75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5" y="7689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4013 1.23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6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39076 1.198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5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39" grpId="3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12D3960-91BC-4A47-95F1-E6FCEFA4BD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086015-4857-44A6-BF76-194CF6EC5C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9017" y="6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D9FBE44-2CB8-4DF3-A8A7-EFE5061A66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6" y="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53A5A5B-05EE-4443-9F9A-14C39F468D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9017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283E423-5147-4228-B7C1-120D3AC9F4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6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4610AE-1469-4E7F-80F9-5E1B2934B47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18" y="7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42DBDD-805E-481A-B899-47F39F487A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9" y="2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349C13-8EBA-48F4-A85B-C7110211B38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4018" y="3429007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591954-1216-4A4A-B828-067E73F5EE8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9" y="3429002"/>
            <a:ext cx="3428989" cy="3428993"/>
          </a:xfrm>
          <a:custGeom>
            <a:avLst/>
            <a:gdLst>
              <a:gd name="connsiteX0" fmla="*/ 0 w 3428989"/>
              <a:gd name="connsiteY0" fmla="*/ 0 h 3428993"/>
              <a:gd name="connsiteX1" fmla="*/ 3428989 w 3428989"/>
              <a:gd name="connsiteY1" fmla="*/ 1714497 h 3428993"/>
              <a:gd name="connsiteX2" fmla="*/ 0 w 3428989"/>
              <a:gd name="connsiteY2" fmla="*/ 3428993 h 34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89" h="3428993">
                <a:moveTo>
                  <a:pt x="0" y="0"/>
                </a:moveTo>
                <a:lnTo>
                  <a:pt x="3428989" y="1714497"/>
                </a:lnTo>
                <a:lnTo>
                  <a:pt x="0" y="342899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EC306-78CB-4DED-ACAC-EA2263C391F6}"/>
              </a:ext>
            </a:extLst>
          </p:cNvPr>
          <p:cNvSpPr/>
          <p:nvPr userDrawn="1"/>
        </p:nvSpPr>
        <p:spPr>
          <a:xfrm>
            <a:off x="0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164F88-44EE-4C03-973B-D99F1B883A77}"/>
              </a:ext>
            </a:extLst>
          </p:cNvPr>
          <p:cNvSpPr/>
          <p:nvPr userDrawn="1"/>
        </p:nvSpPr>
        <p:spPr>
          <a:xfrm>
            <a:off x="1860379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46ADD1-71B0-423E-A19B-D26318E8C13A}"/>
              </a:ext>
            </a:extLst>
          </p:cNvPr>
          <p:cNvSpPr/>
          <p:nvPr userDrawn="1"/>
        </p:nvSpPr>
        <p:spPr>
          <a:xfrm rot="10800000">
            <a:off x="-3178034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DF21C-3D66-4A5F-9F12-EED3348A4948}"/>
              </a:ext>
            </a:extLst>
          </p:cNvPr>
          <p:cNvSpPr/>
          <p:nvPr userDrawn="1"/>
        </p:nvSpPr>
        <p:spPr>
          <a:xfrm>
            <a:off x="-1481239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6">
                  <a:alpha val="60000"/>
                </a:schemeClr>
              </a:gs>
              <a:gs pos="5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6FDE4-B4F2-4E72-8E5C-B76429B3AE26}"/>
              </a:ext>
            </a:extLst>
          </p:cNvPr>
          <p:cNvSpPr/>
          <p:nvPr userDrawn="1"/>
        </p:nvSpPr>
        <p:spPr>
          <a:xfrm>
            <a:off x="6845645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28E4C0-71CA-4E31-89FD-D2176E2C4F5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542664"/>
            <a:ext cx="6404923" cy="6311215"/>
          </a:xfrm>
          <a:custGeom>
            <a:avLst/>
            <a:gdLst>
              <a:gd name="connsiteX0" fmla="*/ 4131278 w 6404923"/>
              <a:gd name="connsiteY0" fmla="*/ 0 h 6311215"/>
              <a:gd name="connsiteX1" fmla="*/ 5741774 w 6404923"/>
              <a:gd name="connsiteY1" fmla="*/ 664178 h 6311215"/>
              <a:gd name="connsiteX2" fmla="*/ 6404923 w 6404923"/>
              <a:gd name="connsiteY2" fmla="*/ 2274674 h 6311215"/>
              <a:gd name="connsiteX3" fmla="*/ 5741774 w 6404923"/>
              <a:gd name="connsiteY3" fmla="*/ 3885173 h 6311215"/>
              <a:gd name="connsiteX4" fmla="*/ 3319849 w 6404923"/>
              <a:gd name="connsiteY4" fmla="*/ 6311215 h 6311215"/>
              <a:gd name="connsiteX5" fmla="*/ 0 w 6404923"/>
              <a:gd name="connsiteY5" fmla="*/ 6311215 h 6311215"/>
              <a:gd name="connsiteX6" fmla="*/ 0 w 6404923"/>
              <a:gd name="connsiteY6" fmla="*/ 3189074 h 6311215"/>
              <a:gd name="connsiteX7" fmla="*/ 2520779 w 6404923"/>
              <a:gd name="connsiteY7" fmla="*/ 664178 h 6311215"/>
              <a:gd name="connsiteX8" fmla="*/ 4131278 w 6404923"/>
              <a:gd name="connsiteY8" fmla="*/ 0 h 6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4923" h="6311215">
                <a:moveTo>
                  <a:pt x="4131278" y="0"/>
                </a:moveTo>
                <a:cubicBezTo>
                  <a:pt x="4715135" y="0"/>
                  <a:pt x="5298991" y="221393"/>
                  <a:pt x="5741774" y="664178"/>
                </a:cubicBezTo>
                <a:cubicBezTo>
                  <a:pt x="6186618" y="1104900"/>
                  <a:pt x="6404923" y="1689787"/>
                  <a:pt x="6404923" y="2274674"/>
                </a:cubicBezTo>
                <a:cubicBezTo>
                  <a:pt x="6404923" y="2859560"/>
                  <a:pt x="6182501" y="3444447"/>
                  <a:pt x="5741774" y="3885173"/>
                </a:cubicBezTo>
                <a:lnTo>
                  <a:pt x="3319849" y="6311215"/>
                </a:lnTo>
                <a:lnTo>
                  <a:pt x="0" y="6311215"/>
                </a:lnTo>
                <a:lnTo>
                  <a:pt x="0" y="3189074"/>
                </a:lnTo>
                <a:lnTo>
                  <a:pt x="2520779" y="664178"/>
                </a:lnTo>
                <a:cubicBezTo>
                  <a:pt x="2963564" y="221393"/>
                  <a:pt x="3547421" y="0"/>
                  <a:pt x="413127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390BF-BC4E-493D-B327-64D2C7269158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C1F6A4-A624-42CF-BB75-0B5C19F82FA6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CE72E278-0436-44B5-9CBF-018AB8B9FFF1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1929034E-C9DC-46A0-B84B-D0BAB363C863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BFCB97D6-3F5A-4F0E-B0CB-D896527E460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A4ACBD-EF2B-4E59-93E0-1A7B4C7DCA8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40494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96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342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0 L -0.15156 0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F0123B-0707-42BB-A1AA-2017F037C8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6845645" cy="6858005"/>
          </a:xfrm>
          <a:custGeom>
            <a:avLst/>
            <a:gdLst>
              <a:gd name="connsiteX0" fmla="*/ 0 w 6845645"/>
              <a:gd name="connsiteY0" fmla="*/ 0 h 6858005"/>
              <a:gd name="connsiteX1" fmla="*/ 6845645 w 6845645"/>
              <a:gd name="connsiteY1" fmla="*/ 0 h 6858005"/>
              <a:gd name="connsiteX2" fmla="*/ 6845645 w 6845645"/>
              <a:gd name="connsiteY2" fmla="*/ 6858005 h 6858005"/>
              <a:gd name="connsiteX3" fmla="*/ 0 w 6845645"/>
              <a:gd name="connsiteY3" fmla="*/ 6858005 h 685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5645" h="6858005">
                <a:moveTo>
                  <a:pt x="0" y="0"/>
                </a:moveTo>
                <a:lnTo>
                  <a:pt x="6845645" y="0"/>
                </a:lnTo>
                <a:lnTo>
                  <a:pt x="6845645" y="6858005"/>
                </a:lnTo>
                <a:lnTo>
                  <a:pt x="0" y="685800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5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0 L -0.15156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475D600-08F4-4746-9788-D32F68C0600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50180 w 3429000"/>
              <a:gd name="connsiteY1" fmla="*/ 0 h 3429000"/>
              <a:gd name="connsiteX2" fmla="*/ 3429000 w 3429000"/>
              <a:gd name="connsiteY2" fmla="*/ 3379424 h 3429000"/>
              <a:gd name="connsiteX3" fmla="*/ 3424820 w 3429000"/>
              <a:gd name="connsiteY3" fmla="*/ 3429000 h 3429000"/>
              <a:gd name="connsiteX4" fmla="*/ 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6727" y="0"/>
                  <a:pt x="33454" y="0"/>
                  <a:pt x="50180" y="0"/>
                </a:cubicBezTo>
                <a:cubicBezTo>
                  <a:pt x="1915222" y="0"/>
                  <a:pt x="3429000" y="1512065"/>
                  <a:pt x="3429000" y="3379424"/>
                </a:cubicBezTo>
                <a:cubicBezTo>
                  <a:pt x="3429000" y="3395950"/>
                  <a:pt x="3429000" y="3412475"/>
                  <a:pt x="3424820" y="3429000"/>
                </a:cubicBezTo>
                <a:cubicBezTo>
                  <a:pt x="1534684" y="3424867"/>
                  <a:pt x="0" y="1892147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349DDA-8DD1-49E5-81F2-53A0D0DC87D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3378820 w 3429000"/>
              <a:gd name="connsiteY0" fmla="*/ 0 h 3429000"/>
              <a:gd name="connsiteX1" fmla="*/ 3429000 w 3429000"/>
              <a:gd name="connsiteY1" fmla="*/ 0 h 3429000"/>
              <a:gd name="connsiteX2" fmla="*/ 4180 w 3429000"/>
              <a:gd name="connsiteY2" fmla="*/ 3429000 h 3429000"/>
              <a:gd name="connsiteX3" fmla="*/ 0 w 3429000"/>
              <a:gd name="connsiteY3" fmla="*/ 3379424 h 3429000"/>
              <a:gd name="connsiteX4" fmla="*/ 337882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378820" y="0"/>
                </a:moveTo>
                <a:cubicBezTo>
                  <a:pt x="3395546" y="0"/>
                  <a:pt x="3412273" y="0"/>
                  <a:pt x="3429000" y="0"/>
                </a:cubicBezTo>
                <a:cubicBezTo>
                  <a:pt x="3429000" y="1892147"/>
                  <a:pt x="1894316" y="3424867"/>
                  <a:pt x="4180" y="3429000"/>
                </a:cubicBezTo>
                <a:cubicBezTo>
                  <a:pt x="0" y="3412475"/>
                  <a:pt x="0" y="3395950"/>
                  <a:pt x="0" y="3379424"/>
                </a:cubicBezTo>
                <a:cubicBezTo>
                  <a:pt x="0" y="1512065"/>
                  <a:pt x="1513778" y="0"/>
                  <a:pt x="337882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855186-071A-438B-8D57-73CD3352024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3378820 w 3429000"/>
              <a:gd name="connsiteY0" fmla="*/ 0 h 3429000"/>
              <a:gd name="connsiteX1" fmla="*/ 3429000 w 3429000"/>
              <a:gd name="connsiteY1" fmla="*/ 0 h 3429000"/>
              <a:gd name="connsiteX2" fmla="*/ 4180 w 3429000"/>
              <a:gd name="connsiteY2" fmla="*/ 3429000 h 3429000"/>
              <a:gd name="connsiteX3" fmla="*/ 0 w 3429000"/>
              <a:gd name="connsiteY3" fmla="*/ 3379424 h 3429000"/>
              <a:gd name="connsiteX4" fmla="*/ 337882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378820" y="0"/>
                </a:moveTo>
                <a:cubicBezTo>
                  <a:pt x="3395546" y="0"/>
                  <a:pt x="3412273" y="0"/>
                  <a:pt x="3429000" y="0"/>
                </a:cubicBezTo>
                <a:cubicBezTo>
                  <a:pt x="3429000" y="1892147"/>
                  <a:pt x="1894316" y="3424867"/>
                  <a:pt x="4180" y="3429000"/>
                </a:cubicBezTo>
                <a:cubicBezTo>
                  <a:pt x="0" y="3412475"/>
                  <a:pt x="0" y="3395950"/>
                  <a:pt x="0" y="3379424"/>
                </a:cubicBezTo>
                <a:cubicBezTo>
                  <a:pt x="0" y="1512065"/>
                  <a:pt x="1513778" y="0"/>
                  <a:pt x="337882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1C01D8-B6B8-4459-AF8A-6DAF3DFFB12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50181 w 3429000"/>
              <a:gd name="connsiteY1" fmla="*/ 0 h 3429000"/>
              <a:gd name="connsiteX2" fmla="*/ 3429000 w 3429000"/>
              <a:gd name="connsiteY2" fmla="*/ 3379424 h 3429000"/>
              <a:gd name="connsiteX3" fmla="*/ 3424820 w 3429000"/>
              <a:gd name="connsiteY3" fmla="*/ 3429000 h 3429000"/>
              <a:gd name="connsiteX4" fmla="*/ 0 w 34290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cubicBezTo>
                  <a:pt x="16727" y="0"/>
                  <a:pt x="33454" y="0"/>
                  <a:pt x="50181" y="0"/>
                </a:cubicBezTo>
                <a:cubicBezTo>
                  <a:pt x="1915222" y="0"/>
                  <a:pt x="3429000" y="1512065"/>
                  <a:pt x="3429000" y="3379424"/>
                </a:cubicBezTo>
                <a:cubicBezTo>
                  <a:pt x="3429000" y="3395950"/>
                  <a:pt x="3429000" y="3412475"/>
                  <a:pt x="3424820" y="3429000"/>
                </a:cubicBezTo>
                <a:cubicBezTo>
                  <a:pt x="1534685" y="3424867"/>
                  <a:pt x="0" y="1892147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9360C1-6BD3-45B1-9BA6-0A44413BD9A8}"/>
              </a:ext>
            </a:extLst>
          </p:cNvPr>
          <p:cNvSpPr/>
          <p:nvPr userDrawn="1"/>
        </p:nvSpPr>
        <p:spPr>
          <a:xfrm>
            <a:off x="5346355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4799C6-992C-4B1E-9FB1-12CFDE8609E1}"/>
              </a:ext>
            </a:extLst>
          </p:cNvPr>
          <p:cNvSpPr/>
          <p:nvPr userDrawn="1"/>
        </p:nvSpPr>
        <p:spPr>
          <a:xfrm>
            <a:off x="7206734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EBE2E4-42FE-45B1-9FD0-E1EE6BC07619}"/>
              </a:ext>
            </a:extLst>
          </p:cNvPr>
          <p:cNvSpPr/>
          <p:nvPr userDrawn="1"/>
        </p:nvSpPr>
        <p:spPr>
          <a:xfrm rot="10800000">
            <a:off x="2168321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8041F0-89E7-43B8-962C-CBA13C3C0275}"/>
              </a:ext>
            </a:extLst>
          </p:cNvPr>
          <p:cNvSpPr/>
          <p:nvPr userDrawn="1"/>
        </p:nvSpPr>
        <p:spPr>
          <a:xfrm>
            <a:off x="3865116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1">
                  <a:alpha val="60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E9B0B1-EA69-4C64-90A3-0CAF1222D503}"/>
              </a:ext>
            </a:extLst>
          </p:cNvPr>
          <p:cNvSpPr/>
          <p:nvPr userDrawn="1"/>
        </p:nvSpPr>
        <p:spPr>
          <a:xfrm>
            <a:off x="0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47BF83F-F257-4047-A117-45A9509E7D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24739" y="41032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9BF8EBE-9757-4E38-8B0A-6BE73322EB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82550" y="41032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3F4489F-7CC1-46B7-BF09-15530CC4B4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936243" y="41032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50D267-309A-4569-84E2-A77F23D555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24739" y="255473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A8C97F-B434-4A3C-9A89-1873929D182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82550" y="255473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F3795CD-70FF-485A-8342-1DFA4CE2604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36243" y="255473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F2C6757-9E8C-4C1D-9EB2-BA11188CA6E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824739" y="469090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832CAC8-4503-4E59-B439-FDD97AEEE4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882550" y="469090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7003A82-2803-4E81-BE86-37B487BE4D7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936243" y="4690903"/>
            <a:ext cx="1756770" cy="1756771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67008-ECAA-4C0E-9FEF-E4C23539ECA8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42005B-4721-4782-B3F6-FB829A45FF4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8734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40495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396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41341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47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55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63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71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87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95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49333" decel="50667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103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A85ED60-715E-40CE-B3DC-71EC463673D4}"/>
              </a:ext>
            </a:extLst>
          </p:cNvPr>
          <p:cNvSpPr/>
          <p:nvPr userDrawn="1"/>
        </p:nvSpPr>
        <p:spPr>
          <a:xfrm>
            <a:off x="0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7735DD-4EAA-48CB-948E-4B657D11032E}"/>
              </a:ext>
            </a:extLst>
          </p:cNvPr>
          <p:cNvSpPr/>
          <p:nvPr userDrawn="1"/>
        </p:nvSpPr>
        <p:spPr>
          <a:xfrm>
            <a:off x="1860379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7E0EA2-E0C5-454E-8D5B-4DDBE39B0E82}"/>
              </a:ext>
            </a:extLst>
          </p:cNvPr>
          <p:cNvSpPr/>
          <p:nvPr userDrawn="1"/>
        </p:nvSpPr>
        <p:spPr>
          <a:xfrm rot="10800000">
            <a:off x="-3178034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5D5C04-AA1E-4B7A-A2E1-27D287061AF2}"/>
              </a:ext>
            </a:extLst>
          </p:cNvPr>
          <p:cNvSpPr/>
          <p:nvPr userDrawn="1"/>
        </p:nvSpPr>
        <p:spPr>
          <a:xfrm>
            <a:off x="-1481239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1">
                  <a:alpha val="60000"/>
                </a:schemeClr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22701-1AEA-42FB-9AE1-84AA78618E20}"/>
              </a:ext>
            </a:extLst>
          </p:cNvPr>
          <p:cNvSpPr/>
          <p:nvPr userDrawn="1"/>
        </p:nvSpPr>
        <p:spPr>
          <a:xfrm>
            <a:off x="6845645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FF1FB-40BF-4003-971C-CEFABC8494A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7D1971-A571-4D22-B567-4B791098051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54FC1144-B887-4F4B-B152-652A2A3A8A8D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AE1F5E4C-5769-4B43-989E-D2F67F41FCC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0B48AF97-B8C5-4F33-965E-3C5DBF3A204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8909ACD-624E-4673-B905-A1548EA2CBD4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21E6B-086D-4337-B0D8-E12CA2BB9B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387" y="866491"/>
            <a:ext cx="5125016" cy="5125016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40494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96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342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4961617-4F91-4AB8-A475-61A0711FA697}"/>
              </a:ext>
            </a:extLst>
          </p:cNvPr>
          <p:cNvSpPr/>
          <p:nvPr userDrawn="1"/>
        </p:nvSpPr>
        <p:spPr>
          <a:xfrm>
            <a:off x="0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05D1B1-3436-4D68-AC57-AF1C14581C9F}"/>
              </a:ext>
            </a:extLst>
          </p:cNvPr>
          <p:cNvSpPr/>
          <p:nvPr userDrawn="1"/>
        </p:nvSpPr>
        <p:spPr>
          <a:xfrm>
            <a:off x="1860379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434517-8FA3-4414-8541-3A3F7F92CC1A}"/>
              </a:ext>
            </a:extLst>
          </p:cNvPr>
          <p:cNvSpPr/>
          <p:nvPr userDrawn="1"/>
        </p:nvSpPr>
        <p:spPr>
          <a:xfrm rot="10800000">
            <a:off x="-3178034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111292-04FB-4660-89C7-04B88E2DAD61}"/>
              </a:ext>
            </a:extLst>
          </p:cNvPr>
          <p:cNvSpPr/>
          <p:nvPr userDrawn="1"/>
        </p:nvSpPr>
        <p:spPr>
          <a:xfrm>
            <a:off x="-1481239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6">
                  <a:alpha val="60000"/>
                </a:schemeClr>
              </a:gs>
              <a:gs pos="5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98FDB-3AE9-4325-A5BC-7A79CB90E9EA}"/>
              </a:ext>
            </a:extLst>
          </p:cNvPr>
          <p:cNvSpPr/>
          <p:nvPr userDrawn="1"/>
        </p:nvSpPr>
        <p:spPr>
          <a:xfrm>
            <a:off x="6845645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5BEA3-8259-4E45-B440-7295C1F6662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96BDAC-1438-4FCA-88B1-1CAA4567D531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D62D2782-03A0-46EE-B03D-DDAF157A83B1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7843E851-C936-4F4B-9F4B-115590E64E8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71B5368C-1AF8-4834-81AC-73B1395A5F56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12B9ED-FE1F-49D9-A9FF-AD8DFE904114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A196F6-BEE1-4BA9-9F4B-6F026BD56EA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77751" y="144682"/>
            <a:ext cx="6535568" cy="6543835"/>
          </a:xfrm>
          <a:custGeom>
            <a:avLst/>
            <a:gdLst>
              <a:gd name="connsiteX0" fmla="*/ 3269852 w 6535568"/>
              <a:gd name="connsiteY0" fmla="*/ 0 h 6543835"/>
              <a:gd name="connsiteX1" fmla="*/ 6535568 w 6535568"/>
              <a:gd name="connsiteY1" fmla="*/ 3269851 h 6543835"/>
              <a:gd name="connsiteX2" fmla="*/ 3269852 w 6535568"/>
              <a:gd name="connsiteY2" fmla="*/ 6543835 h 6543835"/>
              <a:gd name="connsiteX3" fmla="*/ 0 w 6535568"/>
              <a:gd name="connsiteY3" fmla="*/ 3269851 h 654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5568" h="6543835">
                <a:moveTo>
                  <a:pt x="3269852" y="0"/>
                </a:moveTo>
                <a:lnTo>
                  <a:pt x="6535568" y="3269851"/>
                </a:lnTo>
                <a:lnTo>
                  <a:pt x="3269852" y="6543835"/>
                </a:lnTo>
                <a:lnTo>
                  <a:pt x="0" y="326985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3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40494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96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342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  <p:bldP spid="4" grpId="0" animBg="1"/>
      <p:bldP spid="4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AA51181-5E80-4BE8-83F8-E3DD4549E6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65334" y="549275"/>
            <a:ext cx="5061334" cy="5759450"/>
          </a:xfrm>
          <a:custGeom>
            <a:avLst/>
            <a:gdLst>
              <a:gd name="connsiteX0" fmla="*/ 0 w 5061334"/>
              <a:gd name="connsiteY0" fmla="*/ 0 h 5759450"/>
              <a:gd name="connsiteX1" fmla="*/ 5061334 w 5061334"/>
              <a:gd name="connsiteY1" fmla="*/ 0 h 5759450"/>
              <a:gd name="connsiteX2" fmla="*/ 5061334 w 5061334"/>
              <a:gd name="connsiteY2" fmla="*/ 5759450 h 5759450"/>
              <a:gd name="connsiteX3" fmla="*/ 0 w 5061334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334" h="5759450">
                <a:moveTo>
                  <a:pt x="0" y="0"/>
                </a:moveTo>
                <a:lnTo>
                  <a:pt x="5061334" y="0"/>
                </a:lnTo>
                <a:lnTo>
                  <a:pt x="5061334" y="5759450"/>
                </a:lnTo>
                <a:lnTo>
                  <a:pt x="0" y="575945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B5ECFE-E13F-40F3-B56C-171DA57465E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9F78F7-6EC2-475E-B5C1-5C789DBC7F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88152" y="601393"/>
            <a:ext cx="1392702" cy="1392702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55BA71-C220-40F9-8F65-CBA3D812BA8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88152" y="2658790"/>
            <a:ext cx="1392702" cy="1392702"/>
          </a:xfrm>
          <a:custGeom>
            <a:avLst/>
            <a:gdLst>
              <a:gd name="connsiteX0" fmla="*/ 878387 w 1756770"/>
              <a:gd name="connsiteY0" fmla="*/ 0 h 1756771"/>
              <a:gd name="connsiteX1" fmla="*/ 1756770 w 1756770"/>
              <a:gd name="connsiteY1" fmla="*/ 878387 h 1756771"/>
              <a:gd name="connsiteX2" fmla="*/ 878387 w 1756770"/>
              <a:gd name="connsiteY2" fmla="*/ 1756771 h 1756771"/>
              <a:gd name="connsiteX3" fmla="*/ 0 w 1756770"/>
              <a:gd name="connsiteY3" fmla="*/ 878387 h 1756771"/>
              <a:gd name="connsiteX4" fmla="*/ 878387 w 1756770"/>
              <a:gd name="connsiteY4" fmla="*/ 0 h 17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70" h="1756771">
                <a:moveTo>
                  <a:pt x="878387" y="0"/>
                </a:moveTo>
                <a:cubicBezTo>
                  <a:pt x="1363502" y="0"/>
                  <a:pt x="1756770" y="393268"/>
                  <a:pt x="1756770" y="878387"/>
                </a:cubicBezTo>
                <a:cubicBezTo>
                  <a:pt x="1756770" y="1363502"/>
                  <a:pt x="1363502" y="1756771"/>
                  <a:pt x="878387" y="1756771"/>
                </a:cubicBezTo>
                <a:cubicBezTo>
                  <a:pt x="393268" y="1756771"/>
                  <a:pt x="0" y="1363502"/>
                  <a:pt x="0" y="878387"/>
                </a:cubicBezTo>
                <a:cubicBezTo>
                  <a:pt x="0" y="393268"/>
                  <a:pt x="393268" y="0"/>
                  <a:pt x="87838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9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0 L 0.18333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59259E-6 L 4.16667E-7 0.07246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27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-2.59259E-6 L 4.16667E-7 0.0724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37589E-6744-44A9-A852-CD2C55ABD954}"/>
              </a:ext>
            </a:extLst>
          </p:cNvPr>
          <p:cNvSpPr/>
          <p:nvPr userDrawn="1"/>
        </p:nvSpPr>
        <p:spPr>
          <a:xfrm>
            <a:off x="5346355" y="0"/>
            <a:ext cx="6845645" cy="6858000"/>
          </a:xfrm>
          <a:custGeom>
            <a:avLst/>
            <a:gdLst>
              <a:gd name="connsiteX0" fmla="*/ 0 w 1583055"/>
              <a:gd name="connsiteY0" fmla="*/ 0 h 1585912"/>
              <a:gd name="connsiteX1" fmla="*/ 1583055 w 1583055"/>
              <a:gd name="connsiteY1" fmla="*/ 0 h 1585912"/>
              <a:gd name="connsiteX2" fmla="*/ 1583055 w 1583055"/>
              <a:gd name="connsiteY2" fmla="*/ 1585913 h 1585912"/>
              <a:gd name="connsiteX3" fmla="*/ 0 w 1583055"/>
              <a:gd name="connsiteY3" fmla="*/ 1585913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055" h="1585912">
                <a:moveTo>
                  <a:pt x="0" y="0"/>
                </a:moveTo>
                <a:lnTo>
                  <a:pt x="1583055" y="0"/>
                </a:lnTo>
                <a:lnTo>
                  <a:pt x="1583055" y="1585913"/>
                </a:lnTo>
                <a:lnTo>
                  <a:pt x="0" y="1585913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2393B3-4608-4AA7-8064-2A42CDF6C182}"/>
              </a:ext>
            </a:extLst>
          </p:cNvPr>
          <p:cNvSpPr/>
          <p:nvPr userDrawn="1"/>
        </p:nvSpPr>
        <p:spPr>
          <a:xfrm>
            <a:off x="7206734" y="244565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286296-E018-4A76-ACDF-2D5064F13C25}"/>
              </a:ext>
            </a:extLst>
          </p:cNvPr>
          <p:cNvSpPr/>
          <p:nvPr userDrawn="1"/>
        </p:nvSpPr>
        <p:spPr>
          <a:xfrm rot="10800000">
            <a:off x="2168321" y="-2999468"/>
            <a:ext cx="7457793" cy="7097486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C33E74-6FAD-4E7B-87E8-830CCA1D74C4}"/>
              </a:ext>
            </a:extLst>
          </p:cNvPr>
          <p:cNvSpPr/>
          <p:nvPr userDrawn="1"/>
        </p:nvSpPr>
        <p:spPr>
          <a:xfrm>
            <a:off x="3865116" y="1192545"/>
            <a:ext cx="5622784" cy="5351131"/>
          </a:xfrm>
          <a:prstGeom prst="ellipse">
            <a:avLst/>
          </a:prstGeom>
          <a:gradFill>
            <a:gsLst>
              <a:gs pos="100000">
                <a:schemeClr val="accent6">
                  <a:alpha val="60000"/>
                </a:schemeClr>
              </a:gs>
              <a:gs pos="5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777F47-75EC-441A-BD55-71B74F34E251}"/>
              </a:ext>
            </a:extLst>
          </p:cNvPr>
          <p:cNvSpPr/>
          <p:nvPr userDrawn="1"/>
        </p:nvSpPr>
        <p:spPr>
          <a:xfrm>
            <a:off x="0" y="1"/>
            <a:ext cx="53463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2D863B-6074-416D-9FDD-0DE53BDA7612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ABB0BF-E0C8-40E6-A912-2350BDB1EEE6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B341A3-EDB9-4A36-9AB6-384E240C252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400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7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B03B17-6930-4F63-9434-23D92896D02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7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40495 -0.8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40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1329 0.7939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396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41341 -0.10255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5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DDCFF6-65F7-439B-928F-25139B380F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8029" y="4137029"/>
            <a:ext cx="2017060" cy="2017060"/>
          </a:xfrm>
          <a:custGeom>
            <a:avLst/>
            <a:gdLst>
              <a:gd name="connsiteX0" fmla="*/ 1008532 w 2017060"/>
              <a:gd name="connsiteY0" fmla="*/ 0 h 2017060"/>
              <a:gd name="connsiteX1" fmla="*/ 2017060 w 2017060"/>
              <a:gd name="connsiteY1" fmla="*/ 1008532 h 2017060"/>
              <a:gd name="connsiteX2" fmla="*/ 1008532 w 2017060"/>
              <a:gd name="connsiteY2" fmla="*/ 2017060 h 2017060"/>
              <a:gd name="connsiteX3" fmla="*/ 0 w 2017060"/>
              <a:gd name="connsiteY3" fmla="*/ 1008528 h 2017060"/>
              <a:gd name="connsiteX4" fmla="*/ 1008532 w 2017060"/>
              <a:gd name="connsiteY4" fmla="*/ 0 h 201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060" h="2017060">
                <a:moveTo>
                  <a:pt x="1008532" y="0"/>
                </a:moveTo>
                <a:cubicBezTo>
                  <a:pt x="1565526" y="0"/>
                  <a:pt x="2017060" y="451535"/>
                  <a:pt x="2017060" y="1008532"/>
                </a:cubicBezTo>
                <a:cubicBezTo>
                  <a:pt x="2017060" y="1565526"/>
                  <a:pt x="1565526" y="2017060"/>
                  <a:pt x="1008532" y="2017060"/>
                </a:cubicBezTo>
                <a:cubicBezTo>
                  <a:pt x="451535" y="2017060"/>
                  <a:pt x="0" y="1565526"/>
                  <a:pt x="0" y="1008528"/>
                </a:cubicBezTo>
                <a:cubicBezTo>
                  <a:pt x="0" y="451535"/>
                  <a:pt x="451535" y="0"/>
                  <a:pt x="100853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CD629D-9510-4860-90EA-05A528B268C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45258" y="708029"/>
            <a:ext cx="2017060" cy="2017060"/>
          </a:xfrm>
          <a:custGeom>
            <a:avLst/>
            <a:gdLst>
              <a:gd name="connsiteX0" fmla="*/ 1008532 w 2017060"/>
              <a:gd name="connsiteY0" fmla="*/ 0 h 2017060"/>
              <a:gd name="connsiteX1" fmla="*/ 2017060 w 2017060"/>
              <a:gd name="connsiteY1" fmla="*/ 1008532 h 2017060"/>
              <a:gd name="connsiteX2" fmla="*/ 1008532 w 2017060"/>
              <a:gd name="connsiteY2" fmla="*/ 2017060 h 2017060"/>
              <a:gd name="connsiteX3" fmla="*/ 0 w 2017060"/>
              <a:gd name="connsiteY3" fmla="*/ 1008528 h 2017060"/>
              <a:gd name="connsiteX4" fmla="*/ 1008532 w 2017060"/>
              <a:gd name="connsiteY4" fmla="*/ 0 h 201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060" h="2017060">
                <a:moveTo>
                  <a:pt x="1008532" y="0"/>
                </a:moveTo>
                <a:cubicBezTo>
                  <a:pt x="1565526" y="0"/>
                  <a:pt x="2017060" y="451535"/>
                  <a:pt x="2017060" y="1008532"/>
                </a:cubicBezTo>
                <a:cubicBezTo>
                  <a:pt x="2017060" y="1565526"/>
                  <a:pt x="1565526" y="2017060"/>
                  <a:pt x="1008532" y="2017060"/>
                </a:cubicBezTo>
                <a:cubicBezTo>
                  <a:pt x="451535" y="2017060"/>
                  <a:pt x="0" y="1565526"/>
                  <a:pt x="0" y="1008528"/>
                </a:cubicBezTo>
                <a:cubicBezTo>
                  <a:pt x="0" y="451535"/>
                  <a:pt x="451535" y="0"/>
                  <a:pt x="100853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91BD13B-3A6D-4B60-B611-FDF15CD95F1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30879" y="3428996"/>
            <a:ext cx="3433119" cy="3429004"/>
          </a:xfrm>
          <a:custGeom>
            <a:avLst/>
            <a:gdLst>
              <a:gd name="connsiteX0" fmla="*/ 0 w 3433119"/>
              <a:gd name="connsiteY0" fmla="*/ 0 h 3429004"/>
              <a:gd name="connsiteX1" fmla="*/ 4114 w 3433119"/>
              <a:gd name="connsiteY1" fmla="*/ 0 h 3429004"/>
              <a:gd name="connsiteX2" fmla="*/ 3433119 w 3433119"/>
              <a:gd name="connsiteY2" fmla="*/ 0 h 3429004"/>
              <a:gd name="connsiteX3" fmla="*/ 3433119 w 3433119"/>
              <a:gd name="connsiteY3" fmla="*/ 1712443 h 3429004"/>
              <a:gd name="connsiteX4" fmla="*/ 1716558 w 3433119"/>
              <a:gd name="connsiteY4" fmla="*/ 3429004 h 3429004"/>
              <a:gd name="connsiteX5" fmla="*/ 0 w 3433119"/>
              <a:gd name="connsiteY5" fmla="*/ 1712443 h 342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3119" h="3429004">
                <a:moveTo>
                  <a:pt x="0" y="0"/>
                </a:moveTo>
                <a:lnTo>
                  <a:pt x="4114" y="0"/>
                </a:lnTo>
                <a:lnTo>
                  <a:pt x="3433119" y="0"/>
                </a:lnTo>
                <a:lnTo>
                  <a:pt x="3433119" y="1712443"/>
                </a:lnTo>
                <a:cubicBezTo>
                  <a:pt x="3433119" y="2659226"/>
                  <a:pt x="2663341" y="3429004"/>
                  <a:pt x="1716558" y="3429004"/>
                </a:cubicBezTo>
                <a:cubicBezTo>
                  <a:pt x="769774" y="3429004"/>
                  <a:pt x="0" y="2659226"/>
                  <a:pt x="0" y="1712443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6F97B9-9D49-4B7F-A962-CB49695710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0"/>
            <a:ext cx="3433119" cy="3429004"/>
          </a:xfrm>
          <a:custGeom>
            <a:avLst/>
            <a:gdLst>
              <a:gd name="connsiteX0" fmla="*/ 1716562 w 3433119"/>
              <a:gd name="connsiteY0" fmla="*/ 0 h 3429004"/>
              <a:gd name="connsiteX1" fmla="*/ 3433119 w 3433119"/>
              <a:gd name="connsiteY1" fmla="*/ 1716562 h 3429004"/>
              <a:gd name="connsiteX2" fmla="*/ 3433119 w 3433119"/>
              <a:gd name="connsiteY2" fmla="*/ 3429004 h 3429004"/>
              <a:gd name="connsiteX3" fmla="*/ 3429005 w 3433119"/>
              <a:gd name="connsiteY3" fmla="*/ 3429004 h 3429004"/>
              <a:gd name="connsiteX4" fmla="*/ 0 w 3433119"/>
              <a:gd name="connsiteY4" fmla="*/ 3429004 h 3429004"/>
              <a:gd name="connsiteX5" fmla="*/ 0 w 3433119"/>
              <a:gd name="connsiteY5" fmla="*/ 1716562 h 3429004"/>
              <a:gd name="connsiteX6" fmla="*/ 1716562 w 3433119"/>
              <a:gd name="connsiteY6" fmla="*/ 0 h 342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3119" h="3429004">
                <a:moveTo>
                  <a:pt x="1716562" y="0"/>
                </a:moveTo>
                <a:cubicBezTo>
                  <a:pt x="2663345" y="0"/>
                  <a:pt x="3433119" y="769778"/>
                  <a:pt x="3433119" y="1716562"/>
                </a:cubicBezTo>
                <a:lnTo>
                  <a:pt x="3433119" y="3429004"/>
                </a:lnTo>
                <a:lnTo>
                  <a:pt x="3429005" y="3429004"/>
                </a:lnTo>
                <a:lnTo>
                  <a:pt x="0" y="3429004"/>
                </a:lnTo>
                <a:lnTo>
                  <a:pt x="0" y="1716562"/>
                </a:lnTo>
                <a:cubicBezTo>
                  <a:pt x="0" y="769778"/>
                  <a:pt x="769778" y="0"/>
                  <a:pt x="171656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72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1.66667E-6 0.07245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1E15DFF-98E9-49C9-BBA8-70AF2163CD3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426944" y="3426944"/>
            <a:ext cx="3426948" cy="1715528"/>
          </a:xfrm>
          <a:custGeom>
            <a:avLst/>
            <a:gdLst>
              <a:gd name="connsiteX0" fmla="*/ 1715532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2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DE539C9-E716-4E86-A07D-A2CEE2690FE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426944"/>
            <a:ext cx="3426948" cy="1715528"/>
          </a:xfrm>
          <a:custGeom>
            <a:avLst/>
            <a:gdLst>
              <a:gd name="connsiteX0" fmla="*/ 1715533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3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7792276-C90A-4A44-8BB8-DEFCEA1A34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26944" y="1711416"/>
            <a:ext cx="3426948" cy="1715528"/>
          </a:xfrm>
          <a:custGeom>
            <a:avLst/>
            <a:gdLst>
              <a:gd name="connsiteX0" fmla="*/ 1715532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2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C19FEA-F72E-4949-BEC9-51E05D5420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6944" y="0"/>
            <a:ext cx="3426948" cy="1715528"/>
          </a:xfrm>
          <a:custGeom>
            <a:avLst/>
            <a:gdLst>
              <a:gd name="connsiteX0" fmla="*/ 1715532 w 3426948"/>
              <a:gd name="connsiteY0" fmla="*/ 0 h 1715528"/>
              <a:gd name="connsiteX1" fmla="*/ 3426948 w 3426948"/>
              <a:gd name="connsiteY1" fmla="*/ 1715528 h 1715528"/>
              <a:gd name="connsiteX2" fmla="*/ 0 w 3426948"/>
              <a:gd name="connsiteY2" fmla="*/ 1715528 h 17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6948" h="1715528">
                <a:moveTo>
                  <a:pt x="1715532" y="0"/>
                </a:moveTo>
                <a:lnTo>
                  <a:pt x="3426948" y="1715528"/>
                </a:lnTo>
                <a:lnTo>
                  <a:pt x="0" y="171552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58F8EF-2A5B-48BD-B264-9DF7B368ED7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3426948" cy="3426948"/>
          </a:xfrm>
          <a:custGeom>
            <a:avLst/>
            <a:gdLst>
              <a:gd name="connsiteX0" fmla="*/ 0 w 3426948"/>
              <a:gd name="connsiteY0" fmla="*/ 0 h 3426948"/>
              <a:gd name="connsiteX1" fmla="*/ 3426948 w 3426948"/>
              <a:gd name="connsiteY1" fmla="*/ 0 h 3426948"/>
              <a:gd name="connsiteX2" fmla="*/ 3426948 w 3426948"/>
              <a:gd name="connsiteY2" fmla="*/ 3426948 h 3426948"/>
              <a:gd name="connsiteX3" fmla="*/ 0 w 3426948"/>
              <a:gd name="connsiteY3" fmla="*/ 3426948 h 342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6948" h="3426948">
                <a:moveTo>
                  <a:pt x="0" y="0"/>
                </a:moveTo>
                <a:lnTo>
                  <a:pt x="3426948" y="0"/>
                </a:lnTo>
                <a:lnTo>
                  <a:pt x="3426948" y="3426948"/>
                </a:lnTo>
                <a:lnTo>
                  <a:pt x="0" y="34269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48148E-6 L -4.79167E-6 0.1243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 animBg="1"/>
      <p:bldP spid="14" grpId="1" animBg="1"/>
      <p:bldP spid="12" grpId="0" animBg="1"/>
      <p:bldP spid="12" grpId="1" animBg="1"/>
      <p:bldP spid="10" grpId="0" animBg="1"/>
      <p:bldP spid="10" grpId="1" animBg="1"/>
      <p:bldP spid="8" grpId="0" animBg="1"/>
      <p:bldP spid="8" grpId="1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5A4FCB-BA83-46A0-822F-F1AFBC1D51E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620268" y="4284532"/>
            <a:ext cx="1718371" cy="1718370"/>
          </a:xfrm>
          <a:custGeom>
            <a:avLst/>
            <a:gdLst>
              <a:gd name="connsiteX0" fmla="*/ 859186 w 1718371"/>
              <a:gd name="connsiteY0" fmla="*/ 0 h 1718370"/>
              <a:gd name="connsiteX1" fmla="*/ 1718371 w 1718371"/>
              <a:gd name="connsiteY1" fmla="*/ 859185 h 1718370"/>
              <a:gd name="connsiteX2" fmla="*/ 859186 w 1718371"/>
              <a:gd name="connsiteY2" fmla="*/ 1718370 h 1718370"/>
              <a:gd name="connsiteX3" fmla="*/ 0 w 1718371"/>
              <a:gd name="connsiteY3" fmla="*/ 859185 h 171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8371" h="1718370">
                <a:moveTo>
                  <a:pt x="859186" y="0"/>
                </a:moveTo>
                <a:lnTo>
                  <a:pt x="1718371" y="859185"/>
                </a:lnTo>
                <a:lnTo>
                  <a:pt x="859186" y="1718370"/>
                </a:lnTo>
                <a:lnTo>
                  <a:pt x="0" y="85918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6C7A8C-A335-42B5-9D95-57E17D199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29417" y="4835352"/>
            <a:ext cx="2631994" cy="609860"/>
          </a:xfrm>
          <a:custGeom>
            <a:avLst/>
            <a:gdLst>
              <a:gd name="connsiteX0" fmla="*/ 2327193 w 2631994"/>
              <a:gd name="connsiteY0" fmla="*/ 259 h 609860"/>
              <a:gd name="connsiteX1" fmla="*/ 2631994 w 2631994"/>
              <a:gd name="connsiteY1" fmla="*/ 305060 h 609860"/>
              <a:gd name="connsiteX2" fmla="*/ 2327193 w 2631994"/>
              <a:gd name="connsiteY2" fmla="*/ 609860 h 609860"/>
              <a:gd name="connsiteX3" fmla="*/ 2022393 w 2631994"/>
              <a:gd name="connsiteY3" fmla="*/ 305060 h 609860"/>
              <a:gd name="connsiteX4" fmla="*/ 2327193 w 2631994"/>
              <a:gd name="connsiteY4" fmla="*/ 259 h 609860"/>
              <a:gd name="connsiteX5" fmla="*/ 304800 w 2631994"/>
              <a:gd name="connsiteY5" fmla="*/ 259 h 609860"/>
              <a:gd name="connsiteX6" fmla="*/ 609601 w 2631994"/>
              <a:gd name="connsiteY6" fmla="*/ 305060 h 609860"/>
              <a:gd name="connsiteX7" fmla="*/ 304800 w 2631994"/>
              <a:gd name="connsiteY7" fmla="*/ 609860 h 609860"/>
              <a:gd name="connsiteX8" fmla="*/ 0 w 2631994"/>
              <a:gd name="connsiteY8" fmla="*/ 305060 h 609860"/>
              <a:gd name="connsiteX9" fmla="*/ 304800 w 2631994"/>
              <a:gd name="connsiteY9" fmla="*/ 259 h 609860"/>
              <a:gd name="connsiteX10" fmla="*/ 1317805 w 2631994"/>
              <a:gd name="connsiteY10" fmla="*/ 0 h 609860"/>
              <a:gd name="connsiteX11" fmla="*/ 1622609 w 2631994"/>
              <a:gd name="connsiteY11" fmla="*/ 304805 h 609860"/>
              <a:gd name="connsiteX12" fmla="*/ 1317805 w 2631994"/>
              <a:gd name="connsiteY12" fmla="*/ 609609 h 609860"/>
              <a:gd name="connsiteX13" fmla="*/ 1013000 w 2631994"/>
              <a:gd name="connsiteY13" fmla="*/ 304805 h 609860"/>
              <a:gd name="connsiteX14" fmla="*/ 1317805 w 2631994"/>
              <a:gd name="connsiteY14" fmla="*/ 0 h 60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1994" h="609860">
                <a:moveTo>
                  <a:pt x="2327193" y="259"/>
                </a:moveTo>
                <a:cubicBezTo>
                  <a:pt x="2495531" y="259"/>
                  <a:pt x="2631994" y="136722"/>
                  <a:pt x="2631994" y="305060"/>
                </a:cubicBezTo>
                <a:cubicBezTo>
                  <a:pt x="2631994" y="473397"/>
                  <a:pt x="2495531" y="609860"/>
                  <a:pt x="2327193" y="609860"/>
                </a:cubicBezTo>
                <a:cubicBezTo>
                  <a:pt x="2158856" y="609860"/>
                  <a:pt x="2022393" y="473397"/>
                  <a:pt x="2022393" y="305060"/>
                </a:cubicBezTo>
                <a:cubicBezTo>
                  <a:pt x="2022393" y="136722"/>
                  <a:pt x="2158856" y="259"/>
                  <a:pt x="2327193" y="259"/>
                </a:cubicBezTo>
                <a:close/>
                <a:moveTo>
                  <a:pt x="304800" y="259"/>
                </a:moveTo>
                <a:cubicBezTo>
                  <a:pt x="473138" y="259"/>
                  <a:pt x="609601" y="136722"/>
                  <a:pt x="609601" y="305060"/>
                </a:cubicBezTo>
                <a:cubicBezTo>
                  <a:pt x="609601" y="473397"/>
                  <a:pt x="473138" y="609860"/>
                  <a:pt x="304800" y="609860"/>
                </a:cubicBezTo>
                <a:cubicBezTo>
                  <a:pt x="136463" y="609860"/>
                  <a:pt x="0" y="473397"/>
                  <a:pt x="0" y="305060"/>
                </a:cubicBezTo>
                <a:cubicBezTo>
                  <a:pt x="0" y="136722"/>
                  <a:pt x="136463" y="259"/>
                  <a:pt x="304800" y="259"/>
                </a:cubicBezTo>
                <a:close/>
                <a:moveTo>
                  <a:pt x="1317805" y="0"/>
                </a:moveTo>
                <a:cubicBezTo>
                  <a:pt x="1486142" y="0"/>
                  <a:pt x="1622609" y="136467"/>
                  <a:pt x="1622609" y="304805"/>
                </a:cubicBezTo>
                <a:cubicBezTo>
                  <a:pt x="1622609" y="473142"/>
                  <a:pt x="1486142" y="609609"/>
                  <a:pt x="1317805" y="609609"/>
                </a:cubicBezTo>
                <a:cubicBezTo>
                  <a:pt x="1149467" y="609609"/>
                  <a:pt x="1013000" y="473142"/>
                  <a:pt x="1013000" y="304805"/>
                </a:cubicBezTo>
                <a:cubicBezTo>
                  <a:pt x="1013000" y="136467"/>
                  <a:pt x="1149467" y="0"/>
                  <a:pt x="131780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271C7E-D83B-4760-A807-6E4E8C76AF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0941" y="2"/>
            <a:ext cx="3431065" cy="3431065"/>
          </a:xfrm>
          <a:custGeom>
            <a:avLst/>
            <a:gdLst>
              <a:gd name="connsiteX0" fmla="*/ 0 w 3431065"/>
              <a:gd name="connsiteY0" fmla="*/ 0 h 3431065"/>
              <a:gd name="connsiteX1" fmla="*/ 3431065 w 3431065"/>
              <a:gd name="connsiteY1" fmla="*/ 0 h 3431065"/>
              <a:gd name="connsiteX2" fmla="*/ 3431065 w 3431065"/>
              <a:gd name="connsiteY2" fmla="*/ 3431065 h 3431065"/>
              <a:gd name="connsiteX3" fmla="*/ 0 w 3431065"/>
              <a:gd name="connsiteY3" fmla="*/ 3431065 h 343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1065" h="3431065">
                <a:moveTo>
                  <a:pt x="0" y="0"/>
                </a:moveTo>
                <a:lnTo>
                  <a:pt x="3431065" y="0"/>
                </a:lnTo>
                <a:lnTo>
                  <a:pt x="3431065" y="3431065"/>
                </a:lnTo>
                <a:lnTo>
                  <a:pt x="0" y="343106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785152-296E-47B0-978D-ECF865AE2D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29880" y="2"/>
            <a:ext cx="3431065" cy="3431065"/>
          </a:xfrm>
          <a:custGeom>
            <a:avLst/>
            <a:gdLst>
              <a:gd name="connsiteX0" fmla="*/ 0 w 3431065"/>
              <a:gd name="connsiteY0" fmla="*/ 0 h 3431065"/>
              <a:gd name="connsiteX1" fmla="*/ 3431065 w 3431065"/>
              <a:gd name="connsiteY1" fmla="*/ 0 h 3431065"/>
              <a:gd name="connsiteX2" fmla="*/ 3431065 w 3431065"/>
              <a:gd name="connsiteY2" fmla="*/ 3431065 h 3431065"/>
              <a:gd name="connsiteX3" fmla="*/ 0 w 3431065"/>
              <a:gd name="connsiteY3" fmla="*/ 3431065 h 343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1065" h="3431065">
                <a:moveTo>
                  <a:pt x="0" y="0"/>
                </a:moveTo>
                <a:lnTo>
                  <a:pt x="3431065" y="0"/>
                </a:lnTo>
                <a:lnTo>
                  <a:pt x="3431065" y="3431065"/>
                </a:lnTo>
                <a:lnTo>
                  <a:pt x="0" y="343106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0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6 L 5E-6 0.1085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 animBg="1"/>
      <p:bldP spid="14" grpId="1" animBg="1"/>
      <p:bldP spid="11" grpId="0" animBg="1"/>
      <p:bldP spid="11" grpId="1" animBg="1"/>
      <p:bldP spid="9" grpId="0" animBg="1"/>
      <p:bldP spid="9" grpId="1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6B0D179-6D7C-4A24-8C9E-36BAA239F1B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621916" y="854804"/>
            <a:ext cx="1715279" cy="1715278"/>
          </a:xfrm>
          <a:custGeom>
            <a:avLst/>
            <a:gdLst>
              <a:gd name="connsiteX0" fmla="*/ 857639 w 1715279"/>
              <a:gd name="connsiteY0" fmla="*/ 0 h 1715278"/>
              <a:gd name="connsiteX1" fmla="*/ 1715279 w 1715279"/>
              <a:gd name="connsiteY1" fmla="*/ 857640 h 1715278"/>
              <a:gd name="connsiteX2" fmla="*/ 857640 w 1715279"/>
              <a:gd name="connsiteY2" fmla="*/ 1715278 h 1715278"/>
              <a:gd name="connsiteX3" fmla="*/ 0 w 1715279"/>
              <a:gd name="connsiteY3" fmla="*/ 857639 h 1715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5279" h="1715278">
                <a:moveTo>
                  <a:pt x="857639" y="0"/>
                </a:moveTo>
                <a:lnTo>
                  <a:pt x="1715279" y="857640"/>
                </a:lnTo>
                <a:lnTo>
                  <a:pt x="857640" y="1715278"/>
                </a:lnTo>
                <a:lnTo>
                  <a:pt x="0" y="857639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C08E04-97F9-462B-A5A9-04EED92B76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67110" y="3424886"/>
            <a:ext cx="3424890" cy="3433114"/>
          </a:xfrm>
          <a:custGeom>
            <a:avLst/>
            <a:gdLst>
              <a:gd name="connsiteX0" fmla="*/ 0 w 3424890"/>
              <a:gd name="connsiteY0" fmla="*/ 0 h 3424886"/>
              <a:gd name="connsiteX1" fmla="*/ 3424890 w 3424890"/>
              <a:gd name="connsiteY1" fmla="*/ 0 h 3424886"/>
              <a:gd name="connsiteX2" fmla="*/ 3424890 w 3424890"/>
              <a:gd name="connsiteY2" fmla="*/ 3424886 h 3424886"/>
              <a:gd name="connsiteX3" fmla="*/ 0 w 3424890"/>
              <a:gd name="connsiteY3" fmla="*/ 0 h 34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890" h="3424886">
                <a:moveTo>
                  <a:pt x="0" y="0"/>
                </a:moveTo>
                <a:lnTo>
                  <a:pt x="3424890" y="0"/>
                </a:lnTo>
                <a:lnTo>
                  <a:pt x="3424890" y="3424886"/>
                </a:lnTo>
                <a:cubicBezTo>
                  <a:pt x="1533595" y="3424886"/>
                  <a:pt x="0" y="189129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2CDD081-3BB1-46F0-A3FD-1759638DFD7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342220" y="3424886"/>
            <a:ext cx="3424890" cy="3433114"/>
          </a:xfrm>
          <a:custGeom>
            <a:avLst/>
            <a:gdLst>
              <a:gd name="connsiteX0" fmla="*/ 0 w 3424890"/>
              <a:gd name="connsiteY0" fmla="*/ 0 h 3424886"/>
              <a:gd name="connsiteX1" fmla="*/ 3424890 w 3424890"/>
              <a:gd name="connsiteY1" fmla="*/ 0 h 3424886"/>
              <a:gd name="connsiteX2" fmla="*/ 3424890 w 3424890"/>
              <a:gd name="connsiteY2" fmla="*/ 3424886 h 3424886"/>
              <a:gd name="connsiteX3" fmla="*/ 0 w 3424890"/>
              <a:gd name="connsiteY3" fmla="*/ 0 h 34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890" h="3424886">
                <a:moveTo>
                  <a:pt x="0" y="0"/>
                </a:moveTo>
                <a:lnTo>
                  <a:pt x="3424890" y="0"/>
                </a:lnTo>
                <a:lnTo>
                  <a:pt x="3424890" y="3424886"/>
                </a:lnTo>
                <a:cubicBezTo>
                  <a:pt x="1533596" y="3424886"/>
                  <a:pt x="0" y="189129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726FAC-D7BE-499B-A2FF-A72CCB41136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42220" y="0"/>
            <a:ext cx="3424890" cy="3424886"/>
          </a:xfrm>
          <a:custGeom>
            <a:avLst/>
            <a:gdLst>
              <a:gd name="connsiteX0" fmla="*/ 0 w 3424890"/>
              <a:gd name="connsiteY0" fmla="*/ 0 h 3424886"/>
              <a:gd name="connsiteX1" fmla="*/ 3424890 w 3424890"/>
              <a:gd name="connsiteY1" fmla="*/ 0 h 3424886"/>
              <a:gd name="connsiteX2" fmla="*/ 3424890 w 3424890"/>
              <a:gd name="connsiteY2" fmla="*/ 3424886 h 3424886"/>
              <a:gd name="connsiteX3" fmla="*/ 0 w 3424890"/>
              <a:gd name="connsiteY3" fmla="*/ 0 h 34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890" h="3424886">
                <a:moveTo>
                  <a:pt x="0" y="0"/>
                </a:moveTo>
                <a:lnTo>
                  <a:pt x="3424890" y="0"/>
                </a:lnTo>
                <a:lnTo>
                  <a:pt x="3424890" y="3424886"/>
                </a:lnTo>
                <a:cubicBezTo>
                  <a:pt x="1533596" y="3424886"/>
                  <a:pt x="0" y="189129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F968057-4FBC-4F1A-B47E-90656023A4F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29004" y="3429003"/>
            <a:ext cx="3428998" cy="3429002"/>
          </a:xfrm>
          <a:custGeom>
            <a:avLst/>
            <a:gdLst>
              <a:gd name="connsiteX0" fmla="*/ 0 w 3428998"/>
              <a:gd name="connsiteY0" fmla="*/ 0 h 3429002"/>
              <a:gd name="connsiteX1" fmla="*/ 3428998 w 3428998"/>
              <a:gd name="connsiteY1" fmla="*/ 0 h 3429002"/>
              <a:gd name="connsiteX2" fmla="*/ 3428998 w 3428998"/>
              <a:gd name="connsiteY2" fmla="*/ 3429002 h 3429002"/>
              <a:gd name="connsiteX3" fmla="*/ 0 w 3428998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98" h="3429002">
                <a:moveTo>
                  <a:pt x="0" y="0"/>
                </a:moveTo>
                <a:lnTo>
                  <a:pt x="3428998" y="0"/>
                </a:lnTo>
                <a:lnTo>
                  <a:pt x="3428998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A55875-73CC-4442-B4B1-5EE1050AE4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" y="3429003"/>
            <a:ext cx="3429002" cy="3429002"/>
          </a:xfrm>
          <a:custGeom>
            <a:avLst/>
            <a:gdLst>
              <a:gd name="connsiteX0" fmla="*/ 0 w 3429002"/>
              <a:gd name="connsiteY0" fmla="*/ 0 h 3429002"/>
              <a:gd name="connsiteX1" fmla="*/ 3429002 w 3429002"/>
              <a:gd name="connsiteY1" fmla="*/ 0 h 3429002"/>
              <a:gd name="connsiteX2" fmla="*/ 3429002 w 3429002"/>
              <a:gd name="connsiteY2" fmla="*/ 3429002 h 3429002"/>
              <a:gd name="connsiteX3" fmla="*/ 0 w 3429002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2" h="3429002">
                <a:moveTo>
                  <a:pt x="0" y="0"/>
                </a:moveTo>
                <a:lnTo>
                  <a:pt x="3429002" y="0"/>
                </a:lnTo>
                <a:lnTo>
                  <a:pt x="3429002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F121D5-36C6-4211-9223-D7BC38626B6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1"/>
            <a:ext cx="3429005" cy="3429005"/>
          </a:xfrm>
          <a:custGeom>
            <a:avLst/>
            <a:gdLst>
              <a:gd name="connsiteX0" fmla="*/ 0 w 3429005"/>
              <a:gd name="connsiteY0" fmla="*/ 0 h 3429005"/>
              <a:gd name="connsiteX1" fmla="*/ 3429005 w 3429005"/>
              <a:gd name="connsiteY1" fmla="*/ 0 h 3429005"/>
              <a:gd name="connsiteX2" fmla="*/ 3429005 w 3429005"/>
              <a:gd name="connsiteY2" fmla="*/ 3429005 h 3429005"/>
              <a:gd name="connsiteX3" fmla="*/ 0 w 3429005"/>
              <a:gd name="connsiteY3" fmla="*/ 3429005 h 342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5" h="3429005">
                <a:moveTo>
                  <a:pt x="0" y="0"/>
                </a:moveTo>
                <a:lnTo>
                  <a:pt x="3429005" y="0"/>
                </a:lnTo>
                <a:lnTo>
                  <a:pt x="3429005" y="3429005"/>
                </a:lnTo>
                <a:lnTo>
                  <a:pt x="0" y="342900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C00833-69EC-4A5D-AA65-EE4FDD6D77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844" y="489568"/>
            <a:ext cx="2593403" cy="2593403"/>
          </a:xfrm>
          <a:custGeom>
            <a:avLst/>
            <a:gdLst>
              <a:gd name="connsiteX0" fmla="*/ 1296702 w 2593403"/>
              <a:gd name="connsiteY0" fmla="*/ 0 h 2593403"/>
              <a:gd name="connsiteX1" fmla="*/ 2593403 w 2593403"/>
              <a:gd name="connsiteY1" fmla="*/ 1296702 h 2593403"/>
              <a:gd name="connsiteX2" fmla="*/ 1296702 w 2593403"/>
              <a:gd name="connsiteY2" fmla="*/ 2593403 h 2593403"/>
              <a:gd name="connsiteX3" fmla="*/ 0 w 2593403"/>
              <a:gd name="connsiteY3" fmla="*/ 1296702 h 2593403"/>
              <a:gd name="connsiteX4" fmla="*/ 1296702 w 2593403"/>
              <a:gd name="connsiteY4" fmla="*/ 0 h 259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3403" h="2593403">
                <a:moveTo>
                  <a:pt x="1296702" y="0"/>
                </a:moveTo>
                <a:cubicBezTo>
                  <a:pt x="2012852" y="0"/>
                  <a:pt x="2593403" y="580551"/>
                  <a:pt x="2593403" y="1296702"/>
                </a:cubicBezTo>
                <a:cubicBezTo>
                  <a:pt x="2593403" y="2012852"/>
                  <a:pt x="2012852" y="2593403"/>
                  <a:pt x="1296702" y="2593403"/>
                </a:cubicBezTo>
                <a:cubicBezTo>
                  <a:pt x="580551" y="2593403"/>
                  <a:pt x="0" y="2012852"/>
                  <a:pt x="0" y="1296702"/>
                </a:cubicBezTo>
                <a:cubicBezTo>
                  <a:pt x="0" y="580551"/>
                  <a:pt x="580551" y="0"/>
                  <a:pt x="1296702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3.7037E-6 L 5E-6 0.1085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6AE8DF7-1100-4CAB-8AC2-6CFE1E7C77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E1C2C9-F0D2-413C-A565-2A394EFB2F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1017639"/>
            <a:ext cx="10080624" cy="2433484"/>
          </a:xfrm>
          <a:custGeom>
            <a:avLst/>
            <a:gdLst>
              <a:gd name="connsiteX0" fmla="*/ 0 w 10080624"/>
              <a:gd name="connsiteY0" fmla="*/ 0 h 2433484"/>
              <a:gd name="connsiteX1" fmla="*/ 10080624 w 10080624"/>
              <a:gd name="connsiteY1" fmla="*/ 0 h 2433484"/>
              <a:gd name="connsiteX2" fmla="*/ 10080624 w 10080624"/>
              <a:gd name="connsiteY2" fmla="*/ 2433484 h 2433484"/>
              <a:gd name="connsiteX3" fmla="*/ 0 w 10080624"/>
              <a:gd name="connsiteY3" fmla="*/ 2433484 h 243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0624" h="2433484">
                <a:moveTo>
                  <a:pt x="0" y="0"/>
                </a:moveTo>
                <a:lnTo>
                  <a:pt x="10080624" y="0"/>
                </a:lnTo>
                <a:lnTo>
                  <a:pt x="10080624" y="2433484"/>
                </a:lnTo>
                <a:lnTo>
                  <a:pt x="0" y="243348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2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2.29167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593BBEBA-A262-4C92-94B3-7280629D57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6E3323-220F-43B6-B12B-FC03D26E25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7724" y="4149080"/>
            <a:ext cx="1440160" cy="1440160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374FC55-15B9-4C5A-AFEC-F80CE75D34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0674" y="1268760"/>
            <a:ext cx="3597051" cy="2880320"/>
          </a:xfrm>
          <a:custGeom>
            <a:avLst/>
            <a:gdLst>
              <a:gd name="connsiteX0" fmla="*/ 0 w 3597051"/>
              <a:gd name="connsiteY0" fmla="*/ 0 h 2880320"/>
              <a:gd name="connsiteX1" fmla="*/ 3597051 w 3597051"/>
              <a:gd name="connsiteY1" fmla="*/ 0 h 2880320"/>
              <a:gd name="connsiteX2" fmla="*/ 3597051 w 3597051"/>
              <a:gd name="connsiteY2" fmla="*/ 2880320 h 2880320"/>
              <a:gd name="connsiteX3" fmla="*/ 0 w 3597051"/>
              <a:gd name="connsiteY3" fmla="*/ 288032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7051" h="2880320">
                <a:moveTo>
                  <a:pt x="0" y="0"/>
                </a:moveTo>
                <a:lnTo>
                  <a:pt x="3597051" y="0"/>
                </a:lnTo>
                <a:lnTo>
                  <a:pt x="3597051" y="2880320"/>
                </a:lnTo>
                <a:lnTo>
                  <a:pt x="0" y="288032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3.333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-3.7037E-6 L 4.375E-6 0.1513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71E451C-873C-4F48-81BE-9FA9AE7157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3D3DE6-FEB0-4435-B188-59008C9F0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5640" y="1268760"/>
            <a:ext cx="4320479" cy="1440160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967AFB-B7BE-49D2-9BD9-F3513F809F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5640" y="3513841"/>
            <a:ext cx="4320479" cy="1440160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-3.7037E-6 L -3.125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3.7037E-6 L -3.125E-6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065BAB1-CAC9-48CD-8C3C-08C2BA922BD8}"/>
              </a:ext>
            </a:extLst>
          </p:cNvPr>
          <p:cNvSpPr/>
          <p:nvPr userDrawn="1"/>
        </p:nvSpPr>
        <p:spPr>
          <a:xfrm>
            <a:off x="6096000" y="-1"/>
            <a:ext cx="6096000" cy="5168901"/>
          </a:xfrm>
          <a:custGeom>
            <a:avLst/>
            <a:gdLst>
              <a:gd name="connsiteX0" fmla="*/ 1176159 w 6096000"/>
              <a:gd name="connsiteY0" fmla="*/ 0 h 5168901"/>
              <a:gd name="connsiteX1" fmla="*/ 6096000 w 6096000"/>
              <a:gd name="connsiteY1" fmla="*/ 0 h 5168901"/>
              <a:gd name="connsiteX2" fmla="*/ 6096000 w 6096000"/>
              <a:gd name="connsiteY2" fmla="*/ 2061928 h 5168901"/>
              <a:gd name="connsiteX3" fmla="*/ 1206500 w 6096000"/>
              <a:gd name="connsiteY3" fmla="*/ 5168901 h 5168901"/>
              <a:gd name="connsiteX4" fmla="*/ 3378200 w 6096000"/>
              <a:gd name="connsiteY4" fmla="*/ 1676401 h 5168901"/>
              <a:gd name="connsiteX5" fmla="*/ 0 w 6096000"/>
              <a:gd name="connsiteY5" fmla="*/ 2387601 h 5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168901">
                <a:moveTo>
                  <a:pt x="1176159" y="0"/>
                </a:moveTo>
                <a:lnTo>
                  <a:pt x="6096000" y="0"/>
                </a:lnTo>
                <a:lnTo>
                  <a:pt x="6096000" y="2061928"/>
                </a:lnTo>
                <a:lnTo>
                  <a:pt x="1206500" y="5168901"/>
                </a:lnTo>
                <a:lnTo>
                  <a:pt x="3378200" y="1676401"/>
                </a:lnTo>
                <a:lnTo>
                  <a:pt x="0" y="238760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3B0F995-9496-4D7E-8001-AEC80270EB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2000" y="825501"/>
            <a:ext cx="6134100" cy="4546600"/>
          </a:xfrm>
          <a:custGeom>
            <a:avLst/>
            <a:gdLst>
              <a:gd name="connsiteX0" fmla="*/ 0 w 6134100"/>
              <a:gd name="connsiteY0" fmla="*/ 0 h 4546600"/>
              <a:gd name="connsiteX1" fmla="*/ 6134100 w 6134100"/>
              <a:gd name="connsiteY1" fmla="*/ 0 h 4546600"/>
              <a:gd name="connsiteX2" fmla="*/ 6134100 w 6134100"/>
              <a:gd name="connsiteY2" fmla="*/ 4546600 h 4546600"/>
              <a:gd name="connsiteX3" fmla="*/ 0 w 6134100"/>
              <a:gd name="connsiteY3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4100" h="4546600">
                <a:moveTo>
                  <a:pt x="0" y="0"/>
                </a:moveTo>
                <a:lnTo>
                  <a:pt x="6134100" y="0"/>
                </a:lnTo>
                <a:lnTo>
                  <a:pt x="6134100" y="4546600"/>
                </a:lnTo>
                <a:lnTo>
                  <a:pt x="0" y="45466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0" grpId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D6315E2-D565-4E5C-9720-43ECD4F9E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888FA6-E66F-427C-B501-ED99777D48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4" y="549277"/>
            <a:ext cx="3465711" cy="5759448"/>
          </a:xfrm>
          <a:custGeom>
            <a:avLst/>
            <a:gdLst>
              <a:gd name="connsiteX0" fmla="*/ 0 w 3465711"/>
              <a:gd name="connsiteY0" fmla="*/ 0 h 5759448"/>
              <a:gd name="connsiteX1" fmla="*/ 3465711 w 3465711"/>
              <a:gd name="connsiteY1" fmla="*/ 0 h 5759448"/>
              <a:gd name="connsiteX2" fmla="*/ 3465711 w 3465711"/>
              <a:gd name="connsiteY2" fmla="*/ 5759448 h 5759448"/>
              <a:gd name="connsiteX3" fmla="*/ 0 w 3465711"/>
              <a:gd name="connsiteY3" fmla="*/ 5759448 h 57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711" h="5759448">
                <a:moveTo>
                  <a:pt x="0" y="0"/>
                </a:moveTo>
                <a:lnTo>
                  <a:pt x="3465711" y="0"/>
                </a:lnTo>
                <a:lnTo>
                  <a:pt x="3465711" y="5759448"/>
                </a:lnTo>
                <a:lnTo>
                  <a:pt x="0" y="57594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7BD41F-34D8-4B5B-AB10-A740F07C20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63146" y="549277"/>
            <a:ext cx="3465711" cy="5759448"/>
          </a:xfrm>
          <a:custGeom>
            <a:avLst/>
            <a:gdLst>
              <a:gd name="connsiteX0" fmla="*/ 0 w 3465711"/>
              <a:gd name="connsiteY0" fmla="*/ 0 h 5759448"/>
              <a:gd name="connsiteX1" fmla="*/ 3465711 w 3465711"/>
              <a:gd name="connsiteY1" fmla="*/ 0 h 5759448"/>
              <a:gd name="connsiteX2" fmla="*/ 3465711 w 3465711"/>
              <a:gd name="connsiteY2" fmla="*/ 5759448 h 5759448"/>
              <a:gd name="connsiteX3" fmla="*/ 0 w 3465711"/>
              <a:gd name="connsiteY3" fmla="*/ 5759448 h 57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711" h="5759448">
                <a:moveTo>
                  <a:pt x="0" y="0"/>
                </a:moveTo>
                <a:lnTo>
                  <a:pt x="3465711" y="0"/>
                </a:lnTo>
                <a:lnTo>
                  <a:pt x="3465711" y="5759448"/>
                </a:lnTo>
                <a:lnTo>
                  <a:pt x="0" y="57594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C4C48A-F21A-4F8A-A4D0-4E877C424A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428" y="549277"/>
            <a:ext cx="3465711" cy="5759448"/>
          </a:xfrm>
          <a:custGeom>
            <a:avLst/>
            <a:gdLst>
              <a:gd name="connsiteX0" fmla="*/ 0 w 3465711"/>
              <a:gd name="connsiteY0" fmla="*/ 0 h 5759448"/>
              <a:gd name="connsiteX1" fmla="*/ 3465711 w 3465711"/>
              <a:gd name="connsiteY1" fmla="*/ 0 h 5759448"/>
              <a:gd name="connsiteX2" fmla="*/ 3465711 w 3465711"/>
              <a:gd name="connsiteY2" fmla="*/ 5759448 h 5759448"/>
              <a:gd name="connsiteX3" fmla="*/ 0 w 3465711"/>
              <a:gd name="connsiteY3" fmla="*/ 5759448 h 57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711" h="5759448">
                <a:moveTo>
                  <a:pt x="0" y="0"/>
                </a:moveTo>
                <a:lnTo>
                  <a:pt x="3465711" y="0"/>
                </a:lnTo>
                <a:lnTo>
                  <a:pt x="3465711" y="5759448"/>
                </a:lnTo>
                <a:lnTo>
                  <a:pt x="0" y="575944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4.16667E-7 0.1773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0 L 4.16667E-7 0.17731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D13FF1D-603E-44A8-9F6E-C57D8BBF14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E0B460-A72A-4392-92DC-EBCAF05390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9" y="1268760"/>
            <a:ext cx="5760392" cy="4345584"/>
          </a:xfrm>
          <a:custGeom>
            <a:avLst/>
            <a:gdLst>
              <a:gd name="connsiteX0" fmla="*/ 0 w 5760392"/>
              <a:gd name="connsiteY0" fmla="*/ 0 h 4345584"/>
              <a:gd name="connsiteX1" fmla="*/ 5760392 w 5760392"/>
              <a:gd name="connsiteY1" fmla="*/ 0 h 4345584"/>
              <a:gd name="connsiteX2" fmla="*/ 5760392 w 5760392"/>
              <a:gd name="connsiteY2" fmla="*/ 4345584 h 4345584"/>
              <a:gd name="connsiteX3" fmla="*/ 0 w 5760392"/>
              <a:gd name="connsiteY3" fmla="*/ 4345584 h 434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0392" h="4345584">
                <a:moveTo>
                  <a:pt x="0" y="0"/>
                </a:moveTo>
                <a:lnTo>
                  <a:pt x="5760392" y="0"/>
                </a:lnTo>
                <a:lnTo>
                  <a:pt x="5760392" y="4345584"/>
                </a:lnTo>
                <a:lnTo>
                  <a:pt x="0" y="434558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1.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A30D69E-E672-4EE1-9971-7BEA0CF02A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0ABFBCF-CD4A-4F87-87FE-50FCE5DE98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4702" y="2259829"/>
            <a:ext cx="3615417" cy="1441008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4DA98F-4EA9-4156-A07D-2343A84E46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94702" y="3925439"/>
            <a:ext cx="3615417" cy="1442273"/>
          </a:xfrm>
          <a:custGeom>
            <a:avLst/>
            <a:gdLst>
              <a:gd name="connsiteX0" fmla="*/ 0 w 1440160"/>
              <a:gd name="connsiteY0" fmla="*/ 0 h 1440160"/>
              <a:gd name="connsiteX1" fmla="*/ 1440160 w 1440160"/>
              <a:gd name="connsiteY1" fmla="*/ 0 h 1440160"/>
              <a:gd name="connsiteX2" fmla="*/ 1440160 w 1440160"/>
              <a:gd name="connsiteY2" fmla="*/ 1440160 h 1440160"/>
              <a:gd name="connsiteX3" fmla="*/ 0 w 1440160"/>
              <a:gd name="connsiteY3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60" h="1440160">
                <a:moveTo>
                  <a:pt x="0" y="0"/>
                </a:moveTo>
                <a:lnTo>
                  <a:pt x="1440160" y="0"/>
                </a:lnTo>
                <a:lnTo>
                  <a:pt x="1440160" y="1440160"/>
                </a:lnTo>
                <a:lnTo>
                  <a:pt x="0" y="14401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-7.40741E-7 L 4.79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7.40741E-7 L 4.79167E-6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48E2A0C-FB32-4809-BE3E-A2873B1BEB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DBEE6-3480-4781-936B-BBAC03D803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18571" y="0"/>
            <a:ext cx="4554858" cy="3311206"/>
          </a:xfrm>
          <a:custGeom>
            <a:avLst/>
            <a:gdLst>
              <a:gd name="connsiteX0" fmla="*/ 0 w 4554858"/>
              <a:gd name="connsiteY0" fmla="*/ 0 h 3311206"/>
              <a:gd name="connsiteX1" fmla="*/ 4554858 w 4554858"/>
              <a:gd name="connsiteY1" fmla="*/ 0 h 3311206"/>
              <a:gd name="connsiteX2" fmla="*/ 4554858 w 4554858"/>
              <a:gd name="connsiteY2" fmla="*/ 1022302 h 3311206"/>
              <a:gd name="connsiteX3" fmla="*/ 2277429 w 4554858"/>
              <a:gd name="connsiteY3" fmla="*/ 3311206 h 3311206"/>
              <a:gd name="connsiteX4" fmla="*/ 0 w 4554858"/>
              <a:gd name="connsiteY4" fmla="*/ 1022302 h 331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858" h="3311206">
                <a:moveTo>
                  <a:pt x="0" y="0"/>
                </a:moveTo>
                <a:lnTo>
                  <a:pt x="4554858" y="0"/>
                </a:lnTo>
                <a:lnTo>
                  <a:pt x="4554858" y="1022302"/>
                </a:lnTo>
                <a:lnTo>
                  <a:pt x="2277429" y="3311206"/>
                </a:lnTo>
                <a:lnTo>
                  <a:pt x="0" y="102230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F834578-C527-48E5-8B18-2657CBEB2D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8571" y="3546794"/>
            <a:ext cx="4554858" cy="3311206"/>
          </a:xfrm>
          <a:custGeom>
            <a:avLst/>
            <a:gdLst>
              <a:gd name="connsiteX0" fmla="*/ 2277429 w 4554858"/>
              <a:gd name="connsiteY0" fmla="*/ 0 h 3311206"/>
              <a:gd name="connsiteX1" fmla="*/ 4554858 w 4554858"/>
              <a:gd name="connsiteY1" fmla="*/ 2288904 h 3311206"/>
              <a:gd name="connsiteX2" fmla="*/ 4554858 w 4554858"/>
              <a:gd name="connsiteY2" fmla="*/ 3311206 h 3311206"/>
              <a:gd name="connsiteX3" fmla="*/ 0 w 4554858"/>
              <a:gd name="connsiteY3" fmla="*/ 3311206 h 3311206"/>
              <a:gd name="connsiteX4" fmla="*/ 0 w 4554858"/>
              <a:gd name="connsiteY4" fmla="*/ 2288904 h 331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858" h="3311206">
                <a:moveTo>
                  <a:pt x="2277429" y="0"/>
                </a:moveTo>
                <a:lnTo>
                  <a:pt x="4554858" y="2288904"/>
                </a:lnTo>
                <a:lnTo>
                  <a:pt x="4554858" y="3311206"/>
                </a:lnTo>
                <a:lnTo>
                  <a:pt x="0" y="3311206"/>
                </a:lnTo>
                <a:lnTo>
                  <a:pt x="0" y="228890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4A0212-0F2A-49E5-9D64-72699220A1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71653" y="1939022"/>
            <a:ext cx="2610972" cy="2811816"/>
          </a:xfrm>
          <a:custGeom>
            <a:avLst/>
            <a:gdLst>
              <a:gd name="connsiteX0" fmla="*/ 1305486 w 2610972"/>
              <a:gd name="connsiteY0" fmla="*/ 0 h 2811816"/>
              <a:gd name="connsiteX1" fmla="*/ 2610972 w 2610972"/>
              <a:gd name="connsiteY1" fmla="*/ 703213 h 2811816"/>
              <a:gd name="connsiteX2" fmla="*/ 2610972 w 2610972"/>
              <a:gd name="connsiteY2" fmla="*/ 2811816 h 2811816"/>
              <a:gd name="connsiteX3" fmla="*/ 1305486 w 2610972"/>
              <a:gd name="connsiteY3" fmla="*/ 2108603 h 2811816"/>
              <a:gd name="connsiteX4" fmla="*/ 0 w 2610972"/>
              <a:gd name="connsiteY4" fmla="*/ 2811816 h 2811816"/>
              <a:gd name="connsiteX5" fmla="*/ 0 w 2610972"/>
              <a:gd name="connsiteY5" fmla="*/ 703213 h 28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0972" h="2811816">
                <a:moveTo>
                  <a:pt x="1305486" y="0"/>
                </a:moveTo>
                <a:lnTo>
                  <a:pt x="2610972" y="703213"/>
                </a:lnTo>
                <a:lnTo>
                  <a:pt x="2610972" y="2811816"/>
                </a:lnTo>
                <a:lnTo>
                  <a:pt x="1305486" y="2108603"/>
                </a:lnTo>
                <a:lnTo>
                  <a:pt x="0" y="2811816"/>
                </a:lnTo>
                <a:lnTo>
                  <a:pt x="0" y="70321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C96B8FE-7C89-43A4-A0BF-5E4DEA59BB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0515" y="950889"/>
            <a:ext cx="2610972" cy="2811816"/>
          </a:xfrm>
          <a:custGeom>
            <a:avLst/>
            <a:gdLst>
              <a:gd name="connsiteX0" fmla="*/ 1305486 w 2610972"/>
              <a:gd name="connsiteY0" fmla="*/ 0 h 2811816"/>
              <a:gd name="connsiteX1" fmla="*/ 2610972 w 2610972"/>
              <a:gd name="connsiteY1" fmla="*/ 703213 h 2811816"/>
              <a:gd name="connsiteX2" fmla="*/ 2610972 w 2610972"/>
              <a:gd name="connsiteY2" fmla="*/ 2811816 h 2811816"/>
              <a:gd name="connsiteX3" fmla="*/ 1305486 w 2610972"/>
              <a:gd name="connsiteY3" fmla="*/ 2108603 h 2811816"/>
              <a:gd name="connsiteX4" fmla="*/ 0 w 2610972"/>
              <a:gd name="connsiteY4" fmla="*/ 2811816 h 2811816"/>
              <a:gd name="connsiteX5" fmla="*/ 0 w 2610972"/>
              <a:gd name="connsiteY5" fmla="*/ 703213 h 28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0972" h="2811816">
                <a:moveTo>
                  <a:pt x="1305486" y="0"/>
                </a:moveTo>
                <a:lnTo>
                  <a:pt x="2610972" y="703213"/>
                </a:lnTo>
                <a:lnTo>
                  <a:pt x="2610972" y="2811816"/>
                </a:lnTo>
                <a:lnTo>
                  <a:pt x="1305486" y="2108603"/>
                </a:lnTo>
                <a:lnTo>
                  <a:pt x="0" y="2811816"/>
                </a:lnTo>
                <a:lnTo>
                  <a:pt x="0" y="70321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A1B4DB3-3068-41CE-972C-BDDAF79BA6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09379" y="1939022"/>
            <a:ext cx="2610972" cy="2811816"/>
          </a:xfrm>
          <a:custGeom>
            <a:avLst/>
            <a:gdLst>
              <a:gd name="connsiteX0" fmla="*/ 1305486 w 2610972"/>
              <a:gd name="connsiteY0" fmla="*/ 0 h 2811816"/>
              <a:gd name="connsiteX1" fmla="*/ 2610972 w 2610972"/>
              <a:gd name="connsiteY1" fmla="*/ 703213 h 2811816"/>
              <a:gd name="connsiteX2" fmla="*/ 2610972 w 2610972"/>
              <a:gd name="connsiteY2" fmla="*/ 2811816 h 2811816"/>
              <a:gd name="connsiteX3" fmla="*/ 1305486 w 2610972"/>
              <a:gd name="connsiteY3" fmla="*/ 2108603 h 2811816"/>
              <a:gd name="connsiteX4" fmla="*/ 0 w 2610972"/>
              <a:gd name="connsiteY4" fmla="*/ 2811816 h 2811816"/>
              <a:gd name="connsiteX5" fmla="*/ 0 w 2610972"/>
              <a:gd name="connsiteY5" fmla="*/ 703213 h 28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0972" h="2811816">
                <a:moveTo>
                  <a:pt x="1305486" y="0"/>
                </a:moveTo>
                <a:lnTo>
                  <a:pt x="2610972" y="703213"/>
                </a:lnTo>
                <a:lnTo>
                  <a:pt x="2610972" y="2811816"/>
                </a:lnTo>
                <a:lnTo>
                  <a:pt x="1305486" y="2108603"/>
                </a:lnTo>
                <a:lnTo>
                  <a:pt x="0" y="2811816"/>
                </a:lnTo>
                <a:lnTo>
                  <a:pt x="0" y="70321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 L -4.16667E-7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0 L -4.16667E-7 0.0724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2B1637-7398-4275-82B1-9E5EE35A3E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6"/>
            <a:ext cx="2882900" cy="5759450"/>
          </a:xfrm>
          <a:custGeom>
            <a:avLst/>
            <a:gdLst>
              <a:gd name="connsiteX0" fmla="*/ 0 w 2882900"/>
              <a:gd name="connsiteY0" fmla="*/ 0 h 5759450"/>
              <a:gd name="connsiteX1" fmla="*/ 2882900 w 2882900"/>
              <a:gd name="connsiteY1" fmla="*/ 0 h 5759450"/>
              <a:gd name="connsiteX2" fmla="*/ 2882900 w 2882900"/>
              <a:gd name="connsiteY2" fmla="*/ 5759450 h 5759450"/>
              <a:gd name="connsiteX3" fmla="*/ 0 w 2882900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2900" h="5759450">
                <a:moveTo>
                  <a:pt x="0" y="0"/>
                </a:moveTo>
                <a:lnTo>
                  <a:pt x="2882900" y="0"/>
                </a:lnTo>
                <a:lnTo>
                  <a:pt x="2882900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6B060BD-9901-4E60-AB04-B1F29EFD4C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53414" y="549276"/>
            <a:ext cx="2882900" cy="5759450"/>
          </a:xfrm>
          <a:custGeom>
            <a:avLst/>
            <a:gdLst>
              <a:gd name="connsiteX0" fmla="*/ 0 w 2882900"/>
              <a:gd name="connsiteY0" fmla="*/ 0 h 5759450"/>
              <a:gd name="connsiteX1" fmla="*/ 2882900 w 2882900"/>
              <a:gd name="connsiteY1" fmla="*/ 0 h 5759450"/>
              <a:gd name="connsiteX2" fmla="*/ 2882900 w 2882900"/>
              <a:gd name="connsiteY2" fmla="*/ 5759450 h 5759450"/>
              <a:gd name="connsiteX3" fmla="*/ 0 w 2882900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2900" h="5759450">
                <a:moveTo>
                  <a:pt x="0" y="0"/>
                </a:moveTo>
                <a:lnTo>
                  <a:pt x="2882900" y="0"/>
                </a:lnTo>
                <a:lnTo>
                  <a:pt x="2882900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 L 5E-6 -0.1861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4EDF41-2257-409F-AC93-4B10F28EAA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5688" y="1056322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A49B94-C769-49C4-9A8A-8A4D131159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76409" y="2759165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0D813F-EF29-4791-B617-283AE6EDF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55688" y="4462008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4D4470-AD49-455A-91A4-DCB6EA3B85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97912" y="1056322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AEF68AC-D1F5-46DD-B19F-7052FE0156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77193" y="2759165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12A8B9A-FAE7-4C3F-99EB-F6B13C4B0DF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97912" y="4462008"/>
            <a:ext cx="2438400" cy="1339670"/>
          </a:xfrm>
          <a:custGeom>
            <a:avLst/>
            <a:gdLst>
              <a:gd name="connsiteX0" fmla="*/ 0 w 2438400"/>
              <a:gd name="connsiteY0" fmla="*/ 0 h 1339670"/>
              <a:gd name="connsiteX1" fmla="*/ 2438400 w 2438400"/>
              <a:gd name="connsiteY1" fmla="*/ 0 h 1339670"/>
              <a:gd name="connsiteX2" fmla="*/ 2438400 w 2438400"/>
              <a:gd name="connsiteY2" fmla="*/ 1339670 h 1339670"/>
              <a:gd name="connsiteX3" fmla="*/ 0 w 2438400"/>
              <a:gd name="connsiteY3" fmla="*/ 1339670 h 13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339670">
                <a:moveTo>
                  <a:pt x="0" y="0"/>
                </a:moveTo>
                <a:lnTo>
                  <a:pt x="2438400" y="0"/>
                </a:lnTo>
                <a:lnTo>
                  <a:pt x="2438400" y="1339670"/>
                </a:lnTo>
                <a:lnTo>
                  <a:pt x="0" y="133967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E7A389-5077-454A-8573-B4B9E10997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2686" y="2081243"/>
            <a:ext cx="2194901" cy="3681960"/>
          </a:xfrm>
          <a:custGeom>
            <a:avLst/>
            <a:gdLst>
              <a:gd name="connsiteX0" fmla="*/ 0 w 2194901"/>
              <a:gd name="connsiteY0" fmla="*/ 0 h 3681960"/>
              <a:gd name="connsiteX1" fmla="*/ 2194901 w 2194901"/>
              <a:gd name="connsiteY1" fmla="*/ 0 h 3681960"/>
              <a:gd name="connsiteX2" fmla="*/ 2194901 w 2194901"/>
              <a:gd name="connsiteY2" fmla="*/ 3681960 h 3681960"/>
              <a:gd name="connsiteX3" fmla="*/ 0 w 2194901"/>
              <a:gd name="connsiteY3" fmla="*/ 3681960 h 368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901" h="3681960">
                <a:moveTo>
                  <a:pt x="0" y="0"/>
                </a:moveTo>
                <a:lnTo>
                  <a:pt x="2194901" y="0"/>
                </a:lnTo>
                <a:lnTo>
                  <a:pt x="2194901" y="3681960"/>
                </a:lnTo>
                <a:lnTo>
                  <a:pt x="0" y="36819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1E326D-DFDF-4B8E-B2A4-BF73CA077D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0714" y="2081243"/>
            <a:ext cx="2194901" cy="3681960"/>
          </a:xfrm>
          <a:custGeom>
            <a:avLst/>
            <a:gdLst>
              <a:gd name="connsiteX0" fmla="*/ 0 w 2194901"/>
              <a:gd name="connsiteY0" fmla="*/ 0 h 3681960"/>
              <a:gd name="connsiteX1" fmla="*/ 2194901 w 2194901"/>
              <a:gd name="connsiteY1" fmla="*/ 0 h 3681960"/>
              <a:gd name="connsiteX2" fmla="*/ 2194901 w 2194901"/>
              <a:gd name="connsiteY2" fmla="*/ 3681960 h 3681960"/>
              <a:gd name="connsiteX3" fmla="*/ 0 w 2194901"/>
              <a:gd name="connsiteY3" fmla="*/ 3681960 h 368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901" h="3681960">
                <a:moveTo>
                  <a:pt x="0" y="0"/>
                </a:moveTo>
                <a:lnTo>
                  <a:pt x="2194901" y="0"/>
                </a:lnTo>
                <a:lnTo>
                  <a:pt x="2194901" y="3681960"/>
                </a:lnTo>
                <a:lnTo>
                  <a:pt x="0" y="36819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7.40741E-7 L 4.79167E-6 0.1490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7.40741E-7 L 4.79167E-6 0.1490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8C5B79-5F28-46BC-839A-4F4C241D6F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05150" y="1634490"/>
            <a:ext cx="5981700" cy="3589020"/>
          </a:xfrm>
          <a:custGeom>
            <a:avLst/>
            <a:gdLst>
              <a:gd name="connsiteX0" fmla="*/ 0 w 5981700"/>
              <a:gd name="connsiteY0" fmla="*/ 0 h 3589020"/>
              <a:gd name="connsiteX1" fmla="*/ 5981700 w 5981700"/>
              <a:gd name="connsiteY1" fmla="*/ 0 h 3589020"/>
              <a:gd name="connsiteX2" fmla="*/ 5981700 w 5981700"/>
              <a:gd name="connsiteY2" fmla="*/ 3589020 h 3589020"/>
              <a:gd name="connsiteX3" fmla="*/ 0 w 5981700"/>
              <a:gd name="connsiteY3" fmla="*/ 3589020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700" h="3589020">
                <a:moveTo>
                  <a:pt x="0" y="0"/>
                </a:moveTo>
                <a:lnTo>
                  <a:pt x="5981700" y="0"/>
                </a:lnTo>
                <a:lnTo>
                  <a:pt x="5981700" y="3589020"/>
                </a:lnTo>
                <a:lnTo>
                  <a:pt x="0" y="358902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0 L 1.45833E-6 0.150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E2D3629-E22B-4506-AD3B-68D4E2BB4F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549275"/>
            <a:ext cx="4210022" cy="6308725"/>
          </a:xfrm>
          <a:custGeom>
            <a:avLst/>
            <a:gdLst>
              <a:gd name="connsiteX0" fmla="*/ 0 w 4210022"/>
              <a:gd name="connsiteY0" fmla="*/ 0 h 6308725"/>
              <a:gd name="connsiteX1" fmla="*/ 4210022 w 4210022"/>
              <a:gd name="connsiteY1" fmla="*/ 0 h 6308725"/>
              <a:gd name="connsiteX2" fmla="*/ 4210022 w 4210022"/>
              <a:gd name="connsiteY2" fmla="*/ 6308725 h 6308725"/>
              <a:gd name="connsiteX3" fmla="*/ 0 w 4210022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22" h="6308725">
                <a:moveTo>
                  <a:pt x="0" y="0"/>
                </a:moveTo>
                <a:lnTo>
                  <a:pt x="4210022" y="0"/>
                </a:lnTo>
                <a:lnTo>
                  <a:pt x="4210022" y="6308725"/>
                </a:lnTo>
                <a:lnTo>
                  <a:pt x="0" y="6308725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3.7037E-6 L -0.10534 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568F77-984D-434A-90D6-19731DEB05ED}"/>
              </a:ext>
            </a:extLst>
          </p:cNvPr>
          <p:cNvSpPr/>
          <p:nvPr userDrawn="1"/>
        </p:nvSpPr>
        <p:spPr>
          <a:xfrm>
            <a:off x="1976039" y="1637158"/>
            <a:ext cx="10215961" cy="5220852"/>
          </a:xfrm>
          <a:custGeom>
            <a:avLst/>
            <a:gdLst>
              <a:gd name="connsiteX0" fmla="*/ 10215961 w 10215961"/>
              <a:gd name="connsiteY0" fmla="*/ 0 h 5220852"/>
              <a:gd name="connsiteX1" fmla="*/ 10215961 w 10215961"/>
              <a:gd name="connsiteY1" fmla="*/ 5220852 h 5220852"/>
              <a:gd name="connsiteX2" fmla="*/ 10125511 w 10215961"/>
              <a:gd name="connsiteY2" fmla="*/ 5220852 h 5220852"/>
              <a:gd name="connsiteX3" fmla="*/ 5008964 w 10215961"/>
              <a:gd name="connsiteY3" fmla="*/ 5220852 h 5220852"/>
              <a:gd name="connsiteX4" fmla="*/ 1132419 w 10215961"/>
              <a:gd name="connsiteY4" fmla="*/ 5220852 h 5220852"/>
              <a:gd name="connsiteX5" fmla="*/ 1132420 w 10215961"/>
              <a:gd name="connsiteY5" fmla="*/ 5220851 h 5220852"/>
              <a:gd name="connsiteX6" fmla="*/ 0 w 10215961"/>
              <a:gd name="connsiteY6" fmla="*/ 5220851 h 5220852"/>
              <a:gd name="connsiteX7" fmla="*/ 2621930 w 10215961"/>
              <a:gd name="connsiteY7" fmla="*/ 2591944 h 5220852"/>
              <a:gd name="connsiteX8" fmla="*/ 3188141 w 10215961"/>
              <a:gd name="connsiteY8" fmla="*/ 3159661 h 5220852"/>
              <a:gd name="connsiteX9" fmla="*/ 5628967 w 10215961"/>
              <a:gd name="connsiteY9" fmla="*/ 712342 h 5220852"/>
              <a:gd name="connsiteX10" fmla="*/ 6476747 w 10215961"/>
              <a:gd name="connsiteY10" fmla="*/ 1562380 h 5220852"/>
              <a:gd name="connsiteX11" fmla="*/ 6928373 w 10215961"/>
              <a:gd name="connsiteY11" fmla="*/ 1109552 h 5220852"/>
              <a:gd name="connsiteX12" fmla="*/ 8018863 w 10215961"/>
              <a:gd name="connsiteY12" fmla="*/ 2202943 h 52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15961" h="5220852">
                <a:moveTo>
                  <a:pt x="10215961" y="0"/>
                </a:moveTo>
                <a:lnTo>
                  <a:pt x="10215961" y="5220852"/>
                </a:lnTo>
                <a:lnTo>
                  <a:pt x="10125511" y="5220852"/>
                </a:lnTo>
                <a:lnTo>
                  <a:pt x="5008964" y="5220852"/>
                </a:lnTo>
                <a:lnTo>
                  <a:pt x="1132419" y="5220852"/>
                </a:lnTo>
                <a:lnTo>
                  <a:pt x="1132420" y="5220851"/>
                </a:lnTo>
                <a:lnTo>
                  <a:pt x="0" y="5220851"/>
                </a:lnTo>
                <a:lnTo>
                  <a:pt x="2621930" y="2591944"/>
                </a:lnTo>
                <a:lnTo>
                  <a:pt x="3188141" y="3159661"/>
                </a:lnTo>
                <a:lnTo>
                  <a:pt x="5628967" y="712342"/>
                </a:lnTo>
                <a:lnTo>
                  <a:pt x="6476747" y="1562380"/>
                </a:lnTo>
                <a:lnTo>
                  <a:pt x="6928373" y="1109552"/>
                </a:lnTo>
                <a:lnTo>
                  <a:pt x="8018863" y="2202943"/>
                </a:lnTo>
                <a:close/>
              </a:path>
            </a:pathLst>
          </a:custGeom>
          <a:solidFill>
            <a:schemeClr val="accent5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358FF7-612C-4458-90BD-9BDDFB1CA7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489" y="725060"/>
            <a:ext cx="4146978" cy="5407883"/>
          </a:xfrm>
          <a:custGeom>
            <a:avLst/>
            <a:gdLst>
              <a:gd name="connsiteX0" fmla="*/ 0 w 4146978"/>
              <a:gd name="connsiteY0" fmla="*/ 0 h 5407883"/>
              <a:gd name="connsiteX1" fmla="*/ 4146978 w 4146978"/>
              <a:gd name="connsiteY1" fmla="*/ 0 h 5407883"/>
              <a:gd name="connsiteX2" fmla="*/ 4146978 w 4146978"/>
              <a:gd name="connsiteY2" fmla="*/ 5407883 h 5407883"/>
              <a:gd name="connsiteX3" fmla="*/ 0 w 4146978"/>
              <a:gd name="connsiteY3" fmla="*/ 5407883 h 540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978" h="5407883">
                <a:moveTo>
                  <a:pt x="0" y="0"/>
                </a:moveTo>
                <a:lnTo>
                  <a:pt x="4146978" y="0"/>
                </a:lnTo>
                <a:lnTo>
                  <a:pt x="4146978" y="5407883"/>
                </a:lnTo>
                <a:lnTo>
                  <a:pt x="0" y="5407883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74F8E7-0667-4BBF-9D19-177FE4AB07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71902" y="3038476"/>
            <a:ext cx="8572249" cy="3819525"/>
          </a:xfrm>
          <a:custGeom>
            <a:avLst/>
            <a:gdLst>
              <a:gd name="connsiteX0" fmla="*/ 0 w 8572249"/>
              <a:gd name="connsiteY0" fmla="*/ 0 h 3819525"/>
              <a:gd name="connsiteX1" fmla="*/ 8572249 w 8572249"/>
              <a:gd name="connsiteY1" fmla="*/ 0 h 3819525"/>
              <a:gd name="connsiteX2" fmla="*/ 8572249 w 8572249"/>
              <a:gd name="connsiteY2" fmla="*/ 3819525 h 3819525"/>
              <a:gd name="connsiteX3" fmla="*/ 0 w 8572249"/>
              <a:gd name="connsiteY3" fmla="*/ 3819525 h 38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249" h="3819525">
                <a:moveTo>
                  <a:pt x="0" y="0"/>
                </a:moveTo>
                <a:lnTo>
                  <a:pt x="8572249" y="0"/>
                </a:lnTo>
                <a:lnTo>
                  <a:pt x="8572249" y="3819525"/>
                </a:lnTo>
                <a:lnTo>
                  <a:pt x="0" y="3819525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2.22222E-6 L 5E-6 0.1409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0E6CF4-571F-46F3-9110-0411EB3110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1778001"/>
            <a:ext cx="5810413" cy="5079999"/>
          </a:xfrm>
          <a:custGeom>
            <a:avLst/>
            <a:gdLst>
              <a:gd name="connsiteX0" fmla="*/ 0 w 5810413"/>
              <a:gd name="connsiteY0" fmla="*/ 0 h 5079999"/>
              <a:gd name="connsiteX1" fmla="*/ 5810413 w 5810413"/>
              <a:gd name="connsiteY1" fmla="*/ 0 h 5079999"/>
              <a:gd name="connsiteX2" fmla="*/ 5810413 w 5810413"/>
              <a:gd name="connsiteY2" fmla="*/ 5079999 h 5079999"/>
              <a:gd name="connsiteX3" fmla="*/ 0 w 5810413"/>
              <a:gd name="connsiteY3" fmla="*/ 5079999 h 5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413" h="5079999">
                <a:moveTo>
                  <a:pt x="0" y="0"/>
                </a:moveTo>
                <a:lnTo>
                  <a:pt x="5810413" y="0"/>
                </a:lnTo>
                <a:lnTo>
                  <a:pt x="5810413" y="5079999"/>
                </a:lnTo>
                <a:lnTo>
                  <a:pt x="0" y="507999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2.70833E-6 0.169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0C9006-0678-44E5-8A39-9978C5BDAC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06435" y="0"/>
            <a:ext cx="5009686" cy="6858000"/>
          </a:xfrm>
          <a:custGeom>
            <a:avLst/>
            <a:gdLst>
              <a:gd name="connsiteX0" fmla="*/ 0 w 5009686"/>
              <a:gd name="connsiteY0" fmla="*/ 0 h 6858000"/>
              <a:gd name="connsiteX1" fmla="*/ 5009686 w 5009686"/>
              <a:gd name="connsiteY1" fmla="*/ 0 h 6858000"/>
              <a:gd name="connsiteX2" fmla="*/ 5009686 w 5009686"/>
              <a:gd name="connsiteY2" fmla="*/ 6858000 h 6858000"/>
              <a:gd name="connsiteX3" fmla="*/ 0 w 50096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686" h="6858000">
                <a:moveTo>
                  <a:pt x="0" y="0"/>
                </a:moveTo>
                <a:lnTo>
                  <a:pt x="5009686" y="0"/>
                </a:lnTo>
                <a:lnTo>
                  <a:pt x="500968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0 L 0.09844 0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AD8BC2-0870-413D-84D9-6BFD7088BD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65601" y="1498602"/>
            <a:ext cx="3860798" cy="3860796"/>
          </a:xfrm>
          <a:custGeom>
            <a:avLst/>
            <a:gdLst>
              <a:gd name="connsiteX0" fmla="*/ 1930399 w 3860798"/>
              <a:gd name="connsiteY0" fmla="*/ 0 h 3860796"/>
              <a:gd name="connsiteX1" fmla="*/ 3860798 w 3860798"/>
              <a:gd name="connsiteY1" fmla="*/ 1930398 h 3860796"/>
              <a:gd name="connsiteX2" fmla="*/ 1930399 w 3860798"/>
              <a:gd name="connsiteY2" fmla="*/ 3860796 h 3860796"/>
              <a:gd name="connsiteX3" fmla="*/ 0 w 3860798"/>
              <a:gd name="connsiteY3" fmla="*/ 1930398 h 3860796"/>
              <a:gd name="connsiteX4" fmla="*/ 1930399 w 3860798"/>
              <a:gd name="connsiteY4" fmla="*/ 0 h 386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798" h="3860796">
                <a:moveTo>
                  <a:pt x="1930399" y="0"/>
                </a:moveTo>
                <a:cubicBezTo>
                  <a:pt x="2996529" y="0"/>
                  <a:pt x="3860798" y="864269"/>
                  <a:pt x="3860798" y="1930398"/>
                </a:cubicBezTo>
                <a:cubicBezTo>
                  <a:pt x="3860798" y="2996527"/>
                  <a:pt x="2996529" y="3860796"/>
                  <a:pt x="1930399" y="3860796"/>
                </a:cubicBezTo>
                <a:cubicBezTo>
                  <a:pt x="864269" y="3860796"/>
                  <a:pt x="0" y="2996527"/>
                  <a:pt x="0" y="1930398"/>
                </a:cubicBezTo>
                <a:cubicBezTo>
                  <a:pt x="0" y="864269"/>
                  <a:pt x="864269" y="0"/>
                  <a:pt x="193039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129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34A4D04-2DAB-48A8-AD6D-76D1614DDC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4485" y="876230"/>
            <a:ext cx="2400914" cy="2400914"/>
          </a:xfrm>
          <a:custGeom>
            <a:avLst/>
            <a:gdLst>
              <a:gd name="connsiteX0" fmla="*/ 1200457 w 2400914"/>
              <a:gd name="connsiteY0" fmla="*/ 0 h 2400914"/>
              <a:gd name="connsiteX1" fmla="*/ 2400914 w 2400914"/>
              <a:gd name="connsiteY1" fmla="*/ 1200457 h 2400914"/>
              <a:gd name="connsiteX2" fmla="*/ 1200457 w 2400914"/>
              <a:gd name="connsiteY2" fmla="*/ 2400914 h 2400914"/>
              <a:gd name="connsiteX3" fmla="*/ 0 w 2400914"/>
              <a:gd name="connsiteY3" fmla="*/ 1200457 h 2400914"/>
              <a:gd name="connsiteX4" fmla="*/ 1200457 w 2400914"/>
              <a:gd name="connsiteY4" fmla="*/ 0 h 24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14" h="2400914">
                <a:moveTo>
                  <a:pt x="1200457" y="0"/>
                </a:moveTo>
                <a:cubicBezTo>
                  <a:pt x="1863451" y="0"/>
                  <a:pt x="2400914" y="537463"/>
                  <a:pt x="2400914" y="1200457"/>
                </a:cubicBezTo>
                <a:cubicBezTo>
                  <a:pt x="2400914" y="1863451"/>
                  <a:pt x="1863451" y="2400914"/>
                  <a:pt x="1200457" y="2400914"/>
                </a:cubicBezTo>
                <a:cubicBezTo>
                  <a:pt x="537463" y="2400914"/>
                  <a:pt x="0" y="1863451"/>
                  <a:pt x="0" y="1200457"/>
                </a:cubicBezTo>
                <a:cubicBezTo>
                  <a:pt x="0" y="537463"/>
                  <a:pt x="537463" y="0"/>
                  <a:pt x="120045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DF94BE-034D-4D8E-ABDC-A54D15736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35399" y="2228544"/>
            <a:ext cx="2400914" cy="2400914"/>
          </a:xfrm>
          <a:custGeom>
            <a:avLst/>
            <a:gdLst>
              <a:gd name="connsiteX0" fmla="*/ 1200457 w 2400914"/>
              <a:gd name="connsiteY0" fmla="*/ 0 h 2400914"/>
              <a:gd name="connsiteX1" fmla="*/ 2400914 w 2400914"/>
              <a:gd name="connsiteY1" fmla="*/ 1200457 h 2400914"/>
              <a:gd name="connsiteX2" fmla="*/ 1200457 w 2400914"/>
              <a:gd name="connsiteY2" fmla="*/ 2400914 h 2400914"/>
              <a:gd name="connsiteX3" fmla="*/ 0 w 2400914"/>
              <a:gd name="connsiteY3" fmla="*/ 1200457 h 2400914"/>
              <a:gd name="connsiteX4" fmla="*/ 1200457 w 2400914"/>
              <a:gd name="connsiteY4" fmla="*/ 0 h 24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14" h="2400914">
                <a:moveTo>
                  <a:pt x="1200457" y="0"/>
                </a:moveTo>
                <a:cubicBezTo>
                  <a:pt x="1863451" y="0"/>
                  <a:pt x="2400914" y="537463"/>
                  <a:pt x="2400914" y="1200457"/>
                </a:cubicBezTo>
                <a:cubicBezTo>
                  <a:pt x="2400914" y="1863451"/>
                  <a:pt x="1863451" y="2400914"/>
                  <a:pt x="1200457" y="2400914"/>
                </a:cubicBezTo>
                <a:cubicBezTo>
                  <a:pt x="537463" y="2400914"/>
                  <a:pt x="0" y="1863451"/>
                  <a:pt x="0" y="1200457"/>
                </a:cubicBezTo>
                <a:cubicBezTo>
                  <a:pt x="0" y="537463"/>
                  <a:pt x="537463" y="0"/>
                  <a:pt x="120045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9E2416-339D-446C-8D17-38EAB503A0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34485" y="3580857"/>
            <a:ext cx="2400914" cy="2400914"/>
          </a:xfrm>
          <a:custGeom>
            <a:avLst/>
            <a:gdLst>
              <a:gd name="connsiteX0" fmla="*/ 1200457 w 2400914"/>
              <a:gd name="connsiteY0" fmla="*/ 0 h 2400914"/>
              <a:gd name="connsiteX1" fmla="*/ 2400914 w 2400914"/>
              <a:gd name="connsiteY1" fmla="*/ 1200457 h 2400914"/>
              <a:gd name="connsiteX2" fmla="*/ 1200457 w 2400914"/>
              <a:gd name="connsiteY2" fmla="*/ 2400914 h 2400914"/>
              <a:gd name="connsiteX3" fmla="*/ 0 w 2400914"/>
              <a:gd name="connsiteY3" fmla="*/ 1200457 h 2400914"/>
              <a:gd name="connsiteX4" fmla="*/ 1200457 w 2400914"/>
              <a:gd name="connsiteY4" fmla="*/ 0 h 24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14" h="2400914">
                <a:moveTo>
                  <a:pt x="1200457" y="0"/>
                </a:moveTo>
                <a:cubicBezTo>
                  <a:pt x="1863451" y="0"/>
                  <a:pt x="2400914" y="537463"/>
                  <a:pt x="2400914" y="1200457"/>
                </a:cubicBezTo>
                <a:cubicBezTo>
                  <a:pt x="2400914" y="1863451"/>
                  <a:pt x="1863451" y="2400914"/>
                  <a:pt x="1200457" y="2400914"/>
                </a:cubicBezTo>
                <a:cubicBezTo>
                  <a:pt x="537463" y="2400914"/>
                  <a:pt x="0" y="1863451"/>
                  <a:pt x="0" y="1200457"/>
                </a:cubicBezTo>
                <a:cubicBezTo>
                  <a:pt x="0" y="537463"/>
                  <a:pt x="537463" y="0"/>
                  <a:pt x="120045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E3F3B4-E56B-4757-9089-696499434E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38037" y="3798631"/>
            <a:ext cx="2510094" cy="2510094"/>
          </a:xfrm>
          <a:custGeom>
            <a:avLst/>
            <a:gdLst>
              <a:gd name="connsiteX0" fmla="*/ 1255047 w 2510094"/>
              <a:gd name="connsiteY0" fmla="*/ 0 h 2510094"/>
              <a:gd name="connsiteX1" fmla="*/ 2510094 w 2510094"/>
              <a:gd name="connsiteY1" fmla="*/ 1255047 h 2510094"/>
              <a:gd name="connsiteX2" fmla="*/ 1255047 w 2510094"/>
              <a:gd name="connsiteY2" fmla="*/ 2510094 h 2510094"/>
              <a:gd name="connsiteX3" fmla="*/ 0 w 2510094"/>
              <a:gd name="connsiteY3" fmla="*/ 1255047 h 2510094"/>
              <a:gd name="connsiteX4" fmla="*/ 1255047 w 2510094"/>
              <a:gd name="connsiteY4" fmla="*/ 0 h 251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094" h="2510094">
                <a:moveTo>
                  <a:pt x="1255047" y="0"/>
                </a:moveTo>
                <a:cubicBezTo>
                  <a:pt x="1948190" y="0"/>
                  <a:pt x="2510094" y="561904"/>
                  <a:pt x="2510094" y="1255047"/>
                </a:cubicBezTo>
                <a:cubicBezTo>
                  <a:pt x="2510094" y="1948190"/>
                  <a:pt x="1948190" y="2510094"/>
                  <a:pt x="1255047" y="2510094"/>
                </a:cubicBezTo>
                <a:cubicBezTo>
                  <a:pt x="561904" y="2510094"/>
                  <a:pt x="0" y="1948190"/>
                  <a:pt x="0" y="1255047"/>
                </a:cubicBezTo>
                <a:cubicBezTo>
                  <a:pt x="0" y="561904"/>
                  <a:pt x="561904" y="0"/>
                  <a:pt x="125504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84AA616-DD17-47A3-B6E8-5CE49BC6ED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2875" y="1956158"/>
            <a:ext cx="2654216" cy="2654216"/>
          </a:xfrm>
          <a:custGeom>
            <a:avLst/>
            <a:gdLst>
              <a:gd name="connsiteX0" fmla="*/ 1327108 w 2654216"/>
              <a:gd name="connsiteY0" fmla="*/ 0 h 2654216"/>
              <a:gd name="connsiteX1" fmla="*/ 2654216 w 2654216"/>
              <a:gd name="connsiteY1" fmla="*/ 1327108 h 2654216"/>
              <a:gd name="connsiteX2" fmla="*/ 1327108 w 2654216"/>
              <a:gd name="connsiteY2" fmla="*/ 2654216 h 2654216"/>
              <a:gd name="connsiteX3" fmla="*/ 0 w 2654216"/>
              <a:gd name="connsiteY3" fmla="*/ 1327108 h 2654216"/>
              <a:gd name="connsiteX4" fmla="*/ 1327108 w 2654216"/>
              <a:gd name="connsiteY4" fmla="*/ 0 h 265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216" h="2654216">
                <a:moveTo>
                  <a:pt x="1327108" y="0"/>
                </a:moveTo>
                <a:cubicBezTo>
                  <a:pt x="2060050" y="0"/>
                  <a:pt x="2654216" y="594166"/>
                  <a:pt x="2654216" y="1327108"/>
                </a:cubicBezTo>
                <a:cubicBezTo>
                  <a:pt x="2654216" y="2060050"/>
                  <a:pt x="2060050" y="2654216"/>
                  <a:pt x="1327108" y="2654216"/>
                </a:cubicBezTo>
                <a:cubicBezTo>
                  <a:pt x="594166" y="2654216"/>
                  <a:pt x="0" y="2060050"/>
                  <a:pt x="0" y="1327108"/>
                </a:cubicBezTo>
                <a:cubicBezTo>
                  <a:pt x="0" y="594166"/>
                  <a:pt x="594166" y="0"/>
                  <a:pt x="132710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01C25C-7CF8-452F-87C8-7B78DD3620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97602" y="549275"/>
            <a:ext cx="3205274" cy="3205272"/>
          </a:xfrm>
          <a:custGeom>
            <a:avLst/>
            <a:gdLst>
              <a:gd name="connsiteX0" fmla="*/ 1602637 w 3205274"/>
              <a:gd name="connsiteY0" fmla="*/ 0 h 3205272"/>
              <a:gd name="connsiteX1" fmla="*/ 3205274 w 3205274"/>
              <a:gd name="connsiteY1" fmla="*/ 1602636 h 3205272"/>
              <a:gd name="connsiteX2" fmla="*/ 1602637 w 3205274"/>
              <a:gd name="connsiteY2" fmla="*/ 3205272 h 3205272"/>
              <a:gd name="connsiteX3" fmla="*/ 0 w 3205274"/>
              <a:gd name="connsiteY3" fmla="*/ 1602636 h 3205272"/>
              <a:gd name="connsiteX4" fmla="*/ 1602637 w 3205274"/>
              <a:gd name="connsiteY4" fmla="*/ 0 h 320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5274" h="3205272">
                <a:moveTo>
                  <a:pt x="1602637" y="0"/>
                </a:moveTo>
                <a:cubicBezTo>
                  <a:pt x="2487749" y="0"/>
                  <a:pt x="3205274" y="717525"/>
                  <a:pt x="3205274" y="1602636"/>
                </a:cubicBezTo>
                <a:cubicBezTo>
                  <a:pt x="3205274" y="2487747"/>
                  <a:pt x="2487749" y="3205272"/>
                  <a:pt x="1602637" y="3205272"/>
                </a:cubicBezTo>
                <a:cubicBezTo>
                  <a:pt x="717525" y="3205272"/>
                  <a:pt x="0" y="2487747"/>
                  <a:pt x="0" y="1602636"/>
                </a:cubicBezTo>
                <a:cubicBezTo>
                  <a:pt x="0" y="717525"/>
                  <a:pt x="717525" y="0"/>
                  <a:pt x="160263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7.40741E-7 L 1.04167E-6 0.0724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0" grpId="0" animBg="1"/>
      <p:bldP spid="10" grpId="1" animBg="1"/>
      <p:bldP spid="7" grpId="0" animBg="1"/>
      <p:bldP spid="7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6A52B0AD-F5C4-4CD5-8689-8C13A229A2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EF93619-7DA9-4F73-8A69-794E19DA4E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2459" y="673506"/>
            <a:ext cx="1987082" cy="1985636"/>
          </a:xfrm>
          <a:custGeom>
            <a:avLst/>
            <a:gdLst>
              <a:gd name="connsiteX0" fmla="*/ 993541 w 1987082"/>
              <a:gd name="connsiteY0" fmla="*/ 0 h 1985636"/>
              <a:gd name="connsiteX1" fmla="*/ 1987082 w 1987082"/>
              <a:gd name="connsiteY1" fmla="*/ 992818 h 1985636"/>
              <a:gd name="connsiteX2" fmla="*/ 993541 w 1987082"/>
              <a:gd name="connsiteY2" fmla="*/ 1985636 h 1985636"/>
              <a:gd name="connsiteX3" fmla="*/ 0 w 1987082"/>
              <a:gd name="connsiteY3" fmla="*/ 992818 h 1985636"/>
              <a:gd name="connsiteX4" fmla="*/ 993541 w 1987082"/>
              <a:gd name="connsiteY4" fmla="*/ 0 h 198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082" h="1985636">
                <a:moveTo>
                  <a:pt x="993541" y="0"/>
                </a:moveTo>
                <a:cubicBezTo>
                  <a:pt x="1542259" y="0"/>
                  <a:pt x="1987082" y="444500"/>
                  <a:pt x="1987082" y="992818"/>
                </a:cubicBezTo>
                <a:cubicBezTo>
                  <a:pt x="1987082" y="1541136"/>
                  <a:pt x="1542259" y="1985636"/>
                  <a:pt x="993541" y="1985636"/>
                </a:cubicBezTo>
                <a:cubicBezTo>
                  <a:pt x="444823" y="1985636"/>
                  <a:pt x="0" y="1541136"/>
                  <a:pt x="0" y="992818"/>
                </a:cubicBezTo>
                <a:cubicBezTo>
                  <a:pt x="0" y="444500"/>
                  <a:pt x="444823" y="0"/>
                  <a:pt x="99354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546100" dist="3683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90C40-70D3-47BB-9FDA-E37C9324FA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57620" y="1642690"/>
            <a:ext cx="3711767" cy="3572823"/>
          </a:xfrm>
          <a:custGeom>
            <a:avLst/>
            <a:gdLst>
              <a:gd name="connsiteX0" fmla="*/ 1775804 w 3711767"/>
              <a:gd name="connsiteY0" fmla="*/ 25 h 3572823"/>
              <a:gd name="connsiteX1" fmla="*/ 3199130 w 3711767"/>
              <a:gd name="connsiteY1" fmla="*/ 693259 h 3572823"/>
              <a:gd name="connsiteX2" fmla="*/ 3711767 w 3711767"/>
              <a:gd name="connsiteY2" fmla="*/ 816693 h 3572823"/>
              <a:gd name="connsiteX3" fmla="*/ 3505727 w 3711767"/>
              <a:gd name="connsiteY3" fmla="*/ 1302059 h 3572823"/>
              <a:gd name="connsiteX4" fmla="*/ 2433238 w 3711767"/>
              <a:gd name="connsiteY4" fmla="*/ 3451281 h 3572823"/>
              <a:gd name="connsiteX5" fmla="*/ 191117 w 3711767"/>
              <a:gd name="connsiteY5" fmla="*/ 2589724 h 3572823"/>
              <a:gd name="connsiteX6" fmla="*/ 833810 w 3711767"/>
              <a:gd name="connsiteY6" fmla="*/ 275348 h 3572823"/>
              <a:gd name="connsiteX7" fmla="*/ 1775804 w 3711767"/>
              <a:gd name="connsiteY7" fmla="*/ 25 h 357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1767" h="3572823">
                <a:moveTo>
                  <a:pt x="1775804" y="25"/>
                </a:moveTo>
                <a:cubicBezTo>
                  <a:pt x="2315283" y="-2827"/>
                  <a:pt x="2847196" y="238405"/>
                  <a:pt x="3199130" y="693259"/>
                </a:cubicBezTo>
                <a:lnTo>
                  <a:pt x="3711767" y="816693"/>
                </a:lnTo>
                <a:lnTo>
                  <a:pt x="3505727" y="1302059"/>
                </a:lnTo>
                <a:cubicBezTo>
                  <a:pt x="3755194" y="2187771"/>
                  <a:pt x="3290963" y="3118071"/>
                  <a:pt x="2433238" y="3451281"/>
                </a:cubicBezTo>
                <a:cubicBezTo>
                  <a:pt x="1575514" y="3784491"/>
                  <a:pt x="605002" y="3411563"/>
                  <a:pt x="191117" y="2589724"/>
                </a:cubicBezTo>
                <a:cubicBezTo>
                  <a:pt x="-222768" y="1767885"/>
                  <a:pt x="55424" y="766098"/>
                  <a:pt x="833810" y="275348"/>
                </a:cubicBezTo>
                <a:cubicBezTo>
                  <a:pt x="1125705" y="91317"/>
                  <a:pt x="1452117" y="1736"/>
                  <a:pt x="1775804" y="2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B0667F-4E26-4B21-B80C-6E85BD22C0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21392" y="1642738"/>
            <a:ext cx="3612935" cy="3572740"/>
          </a:xfrm>
          <a:custGeom>
            <a:avLst/>
            <a:gdLst>
              <a:gd name="connsiteX0" fmla="*/ 1756575 w 3612935"/>
              <a:gd name="connsiteY0" fmla="*/ 1406 h 3572740"/>
              <a:gd name="connsiteX1" fmla="*/ 2846691 w 3612935"/>
              <a:gd name="connsiteY1" fmla="*/ 320033 h 3572740"/>
              <a:gd name="connsiteX2" fmla="*/ 3383816 w 3612935"/>
              <a:gd name="connsiteY2" fmla="*/ 2661162 h 3572740"/>
              <a:gd name="connsiteX3" fmla="*/ 1104946 w 3612935"/>
              <a:gd name="connsiteY3" fmla="*/ 3420201 h 3572740"/>
              <a:gd name="connsiteX4" fmla="*/ 130981 w 3612935"/>
              <a:gd name="connsiteY4" fmla="*/ 1224573 h 3572740"/>
              <a:gd name="connsiteX5" fmla="*/ 0 w 3612935"/>
              <a:gd name="connsiteY5" fmla="*/ 760058 h 3572740"/>
              <a:gd name="connsiteX6" fmla="*/ 464859 w 3612935"/>
              <a:gd name="connsiteY6" fmla="*/ 630298 h 3572740"/>
              <a:gd name="connsiteX7" fmla="*/ 1756575 w 3612935"/>
              <a:gd name="connsiteY7" fmla="*/ 1406 h 357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2935" h="3572740">
                <a:moveTo>
                  <a:pt x="1756575" y="1406"/>
                </a:moveTo>
                <a:cubicBezTo>
                  <a:pt x="2133007" y="-13509"/>
                  <a:pt x="2516229" y="90115"/>
                  <a:pt x="2846691" y="320033"/>
                </a:cubicBezTo>
                <a:cubicBezTo>
                  <a:pt x="3602032" y="845561"/>
                  <a:pt x="3834529" y="1858929"/>
                  <a:pt x="3383816" y="2661162"/>
                </a:cubicBezTo>
                <a:cubicBezTo>
                  <a:pt x="2933103" y="3463395"/>
                  <a:pt x="1946685" y="3791948"/>
                  <a:pt x="1104946" y="3420201"/>
                </a:cubicBezTo>
                <a:cubicBezTo>
                  <a:pt x="263207" y="3048454"/>
                  <a:pt x="-158377" y="2098067"/>
                  <a:pt x="130981" y="1224573"/>
                </a:cubicBezTo>
                <a:lnTo>
                  <a:pt x="0" y="760058"/>
                </a:lnTo>
                <a:lnTo>
                  <a:pt x="464859" y="630298"/>
                </a:lnTo>
                <a:cubicBezTo>
                  <a:pt x="799831" y="235708"/>
                  <a:pt x="1272591" y="20581"/>
                  <a:pt x="1756575" y="1406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EE2396-462B-4B9F-9C8F-167D830E16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660469"/>
            <a:ext cx="6217449" cy="3508812"/>
          </a:xfrm>
          <a:custGeom>
            <a:avLst/>
            <a:gdLst>
              <a:gd name="connsiteX0" fmla="*/ 4250411 w 6217449"/>
              <a:gd name="connsiteY0" fmla="*/ 0 h 3508812"/>
              <a:gd name="connsiteX1" fmla="*/ 5535303 w 6217449"/>
              <a:gd name="connsiteY1" fmla="*/ 0 h 3508812"/>
              <a:gd name="connsiteX2" fmla="*/ 5784340 w 6217449"/>
              <a:gd name="connsiteY2" fmla="*/ 1169398 h 3508812"/>
              <a:gd name="connsiteX3" fmla="*/ 5881787 w 6217449"/>
              <a:gd name="connsiteY3" fmla="*/ 1667475 h 3508812"/>
              <a:gd name="connsiteX4" fmla="*/ 5972020 w 6217449"/>
              <a:gd name="connsiteY4" fmla="*/ 2089759 h 3508812"/>
              <a:gd name="connsiteX5" fmla="*/ 6058642 w 6217449"/>
              <a:gd name="connsiteY5" fmla="*/ 2515651 h 3508812"/>
              <a:gd name="connsiteX6" fmla="*/ 6217449 w 6217449"/>
              <a:gd name="connsiteY6" fmla="*/ 3295249 h 3508812"/>
              <a:gd name="connsiteX7" fmla="*/ 5344011 w 6217449"/>
              <a:gd name="connsiteY7" fmla="*/ 3320512 h 3508812"/>
              <a:gd name="connsiteX8" fmla="*/ 4871199 w 6217449"/>
              <a:gd name="connsiteY8" fmla="*/ 3334949 h 3508812"/>
              <a:gd name="connsiteX9" fmla="*/ 4398388 w 6217449"/>
              <a:gd name="connsiteY9" fmla="*/ 3352997 h 3508812"/>
              <a:gd name="connsiteX10" fmla="*/ 2788664 w 6217449"/>
              <a:gd name="connsiteY10" fmla="*/ 3425182 h 3508812"/>
              <a:gd name="connsiteX11" fmla="*/ 0 w 6217449"/>
              <a:gd name="connsiteY11" fmla="*/ 3508812 h 3508812"/>
              <a:gd name="connsiteX12" fmla="*/ 0 w 6217449"/>
              <a:gd name="connsiteY12" fmla="*/ 36093 h 3508812"/>
              <a:gd name="connsiteX13" fmla="*/ 5936 w 6217449"/>
              <a:gd name="connsiteY13" fmla="*/ 36093 h 3508812"/>
              <a:gd name="connsiteX14" fmla="*/ 435434 w 6217449"/>
              <a:gd name="connsiteY14" fmla="*/ 36093 h 3508812"/>
              <a:gd name="connsiteX15" fmla="*/ 1287217 w 6217449"/>
              <a:gd name="connsiteY15" fmla="*/ 32485 h 3508812"/>
              <a:gd name="connsiteX16" fmla="*/ 2142607 w 6217449"/>
              <a:gd name="connsiteY16" fmla="*/ 25267 h 3508812"/>
              <a:gd name="connsiteX17" fmla="*/ 2998000 w 6217449"/>
              <a:gd name="connsiteY17" fmla="*/ 18048 h 3508812"/>
              <a:gd name="connsiteX18" fmla="*/ 3853394 w 6217449"/>
              <a:gd name="connsiteY18" fmla="*/ 7219 h 3508812"/>
              <a:gd name="connsiteX19" fmla="*/ 4250411 w 6217449"/>
              <a:gd name="connsiteY19" fmla="*/ 0 h 350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17449" h="3508812">
                <a:moveTo>
                  <a:pt x="4250411" y="0"/>
                </a:moveTo>
                <a:lnTo>
                  <a:pt x="5535303" y="0"/>
                </a:lnTo>
                <a:lnTo>
                  <a:pt x="5784340" y="1169398"/>
                </a:lnTo>
                <a:cubicBezTo>
                  <a:pt x="5816825" y="1335423"/>
                  <a:pt x="5849306" y="1501449"/>
                  <a:pt x="5881787" y="1667475"/>
                </a:cubicBezTo>
                <a:lnTo>
                  <a:pt x="5972020" y="2089759"/>
                </a:lnTo>
                <a:lnTo>
                  <a:pt x="6058642" y="2515651"/>
                </a:lnTo>
                <a:lnTo>
                  <a:pt x="6217449" y="3295249"/>
                </a:lnTo>
                <a:lnTo>
                  <a:pt x="5344011" y="3320512"/>
                </a:lnTo>
                <a:lnTo>
                  <a:pt x="4871199" y="3334949"/>
                </a:lnTo>
                <a:lnTo>
                  <a:pt x="4398388" y="3352997"/>
                </a:lnTo>
                <a:lnTo>
                  <a:pt x="2788664" y="3425182"/>
                </a:lnTo>
                <a:lnTo>
                  <a:pt x="0" y="3508812"/>
                </a:lnTo>
                <a:lnTo>
                  <a:pt x="0" y="36093"/>
                </a:lnTo>
                <a:lnTo>
                  <a:pt x="5936" y="36093"/>
                </a:lnTo>
                <a:lnTo>
                  <a:pt x="435434" y="36093"/>
                </a:lnTo>
                <a:lnTo>
                  <a:pt x="1287217" y="32485"/>
                </a:lnTo>
                <a:lnTo>
                  <a:pt x="2142607" y="25267"/>
                </a:lnTo>
                <a:lnTo>
                  <a:pt x="2998000" y="18048"/>
                </a:lnTo>
                <a:lnTo>
                  <a:pt x="3853394" y="7219"/>
                </a:lnTo>
                <a:cubicBezTo>
                  <a:pt x="3986934" y="3611"/>
                  <a:pt x="4120478" y="3611"/>
                  <a:pt x="42504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EB3ADA-080C-4A19-A107-8862EDBC06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72870" y="2033097"/>
            <a:ext cx="6119131" cy="2588345"/>
          </a:xfrm>
          <a:custGeom>
            <a:avLst/>
            <a:gdLst>
              <a:gd name="connsiteX0" fmla="*/ 0 w 6119131"/>
              <a:gd name="connsiteY0" fmla="*/ 0 h 2588345"/>
              <a:gd name="connsiteX1" fmla="*/ 436206 w 6119131"/>
              <a:gd name="connsiteY1" fmla="*/ 0 h 2588345"/>
              <a:gd name="connsiteX2" fmla="*/ 742416 w 6119131"/>
              <a:gd name="connsiteY2" fmla="*/ 0 h 2588345"/>
              <a:gd name="connsiteX3" fmla="*/ 1557051 w 6119131"/>
              <a:gd name="connsiteY3" fmla="*/ 2890 h 2588345"/>
              <a:gd name="connsiteX4" fmla="*/ 2371685 w 6119131"/>
              <a:gd name="connsiteY4" fmla="*/ 0 h 2588345"/>
              <a:gd name="connsiteX5" fmla="*/ 2776113 w 6119131"/>
              <a:gd name="connsiteY5" fmla="*/ 0 h 2588345"/>
              <a:gd name="connsiteX6" fmla="*/ 2839667 w 6119131"/>
              <a:gd name="connsiteY6" fmla="*/ 0 h 2588345"/>
              <a:gd name="connsiteX7" fmla="*/ 6119131 w 6119131"/>
              <a:gd name="connsiteY7" fmla="*/ 0 h 2588345"/>
              <a:gd name="connsiteX8" fmla="*/ 6119131 w 6119131"/>
              <a:gd name="connsiteY8" fmla="*/ 2420056 h 2588345"/>
              <a:gd name="connsiteX9" fmla="*/ 551757 w 6119131"/>
              <a:gd name="connsiteY9" fmla="*/ 2588345 h 258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9131" h="2588345">
                <a:moveTo>
                  <a:pt x="0" y="0"/>
                </a:moveTo>
                <a:lnTo>
                  <a:pt x="436206" y="0"/>
                </a:lnTo>
                <a:lnTo>
                  <a:pt x="742416" y="0"/>
                </a:lnTo>
                <a:cubicBezTo>
                  <a:pt x="1013961" y="2890"/>
                  <a:pt x="1285506" y="2890"/>
                  <a:pt x="1557051" y="2890"/>
                </a:cubicBezTo>
                <a:cubicBezTo>
                  <a:pt x="1828595" y="2890"/>
                  <a:pt x="2100140" y="2890"/>
                  <a:pt x="2371685" y="0"/>
                </a:cubicBezTo>
                <a:lnTo>
                  <a:pt x="2776113" y="0"/>
                </a:lnTo>
                <a:lnTo>
                  <a:pt x="2839667" y="0"/>
                </a:lnTo>
                <a:lnTo>
                  <a:pt x="6119131" y="0"/>
                </a:lnTo>
                <a:lnTo>
                  <a:pt x="6119131" y="2420056"/>
                </a:lnTo>
                <a:lnTo>
                  <a:pt x="551757" y="258834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3D3A7C5-9FB0-4653-8EAB-BE16220076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4498" y="-1"/>
            <a:ext cx="5977503" cy="6858001"/>
          </a:xfrm>
          <a:custGeom>
            <a:avLst/>
            <a:gdLst>
              <a:gd name="connsiteX0" fmla="*/ 0 w 5977503"/>
              <a:gd name="connsiteY0" fmla="*/ 0 h 6858001"/>
              <a:gd name="connsiteX1" fmla="*/ 5977503 w 5977503"/>
              <a:gd name="connsiteY1" fmla="*/ 0 h 6858001"/>
              <a:gd name="connsiteX2" fmla="*/ 5977503 w 5977503"/>
              <a:gd name="connsiteY2" fmla="*/ 6858001 h 6858001"/>
              <a:gd name="connsiteX3" fmla="*/ 0 w 5977503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7503" h="6858001">
                <a:moveTo>
                  <a:pt x="0" y="0"/>
                </a:moveTo>
                <a:lnTo>
                  <a:pt x="5977503" y="0"/>
                </a:lnTo>
                <a:lnTo>
                  <a:pt x="5977503" y="6858001"/>
                </a:lnTo>
                <a:lnTo>
                  <a:pt x="0" y="6858001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EA50-4411-4F3B-AD8A-4115375740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46618" y="2107106"/>
            <a:ext cx="5087936" cy="2465633"/>
          </a:xfrm>
          <a:custGeom>
            <a:avLst/>
            <a:gdLst>
              <a:gd name="connsiteX0" fmla="*/ 0 w 5087936"/>
              <a:gd name="connsiteY0" fmla="*/ 0 h 2465633"/>
              <a:gd name="connsiteX1" fmla="*/ 5087936 w 5087936"/>
              <a:gd name="connsiteY1" fmla="*/ 153930 h 2465633"/>
              <a:gd name="connsiteX2" fmla="*/ 4565674 w 5087936"/>
              <a:gd name="connsiteY2" fmla="*/ 2245733 h 2465633"/>
              <a:gd name="connsiteX3" fmla="*/ 1256178 w 5087936"/>
              <a:gd name="connsiteY3" fmla="*/ 2465633 h 246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7936" h="2465633">
                <a:moveTo>
                  <a:pt x="0" y="0"/>
                </a:moveTo>
                <a:lnTo>
                  <a:pt x="5087936" y="153930"/>
                </a:lnTo>
                <a:lnTo>
                  <a:pt x="4565674" y="2245733"/>
                </a:lnTo>
                <a:lnTo>
                  <a:pt x="1256178" y="246563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328D0A-85F1-443A-8804-ECE0AE8038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1817431"/>
            <a:ext cx="4064009" cy="3221336"/>
          </a:xfrm>
          <a:custGeom>
            <a:avLst/>
            <a:gdLst>
              <a:gd name="connsiteX0" fmla="*/ 0 w 4064009"/>
              <a:gd name="connsiteY0" fmla="*/ 0 h 3221336"/>
              <a:gd name="connsiteX1" fmla="*/ 671155 w 4064009"/>
              <a:gd name="connsiteY1" fmla="*/ 20493 h 3221336"/>
              <a:gd name="connsiteX2" fmla="*/ 1231984 w 4064009"/>
              <a:gd name="connsiteY2" fmla="*/ 48381 h 3221336"/>
              <a:gd name="connsiteX3" fmla="*/ 1932244 w 4064009"/>
              <a:gd name="connsiteY3" fmla="*/ 79366 h 3221336"/>
              <a:gd name="connsiteX4" fmla="*/ 2598419 w 4064009"/>
              <a:gd name="connsiteY4" fmla="*/ 107251 h 3221336"/>
              <a:gd name="connsiteX5" fmla="*/ 2768838 w 4064009"/>
              <a:gd name="connsiteY5" fmla="*/ 444988 h 3221336"/>
              <a:gd name="connsiteX6" fmla="*/ 2954747 w 4064009"/>
              <a:gd name="connsiteY6" fmla="*/ 813708 h 3221336"/>
              <a:gd name="connsiteX7" fmla="*/ 3143754 w 4064009"/>
              <a:gd name="connsiteY7" fmla="*/ 1182430 h 3221336"/>
              <a:gd name="connsiteX8" fmla="*/ 3332764 w 4064009"/>
              <a:gd name="connsiteY8" fmla="*/ 1548052 h 3221336"/>
              <a:gd name="connsiteX9" fmla="*/ 3713877 w 4064009"/>
              <a:gd name="connsiteY9" fmla="*/ 2282394 h 3221336"/>
              <a:gd name="connsiteX10" fmla="*/ 4064009 w 4064009"/>
              <a:gd name="connsiteY10" fmla="*/ 2951669 h 3221336"/>
              <a:gd name="connsiteX11" fmla="*/ 3196430 w 4064009"/>
              <a:gd name="connsiteY11" fmla="*/ 3026033 h 3221336"/>
              <a:gd name="connsiteX12" fmla="*/ 971710 w 4064009"/>
              <a:gd name="connsiteY12" fmla="*/ 3174760 h 3221336"/>
              <a:gd name="connsiteX13" fmla="*/ 903544 w 4064009"/>
              <a:gd name="connsiteY13" fmla="*/ 3177860 h 3221336"/>
              <a:gd name="connsiteX14" fmla="*/ 364405 w 4064009"/>
              <a:gd name="connsiteY14" fmla="*/ 3202648 h 3221336"/>
              <a:gd name="connsiteX15" fmla="*/ 0 w 4064009"/>
              <a:gd name="connsiteY15" fmla="*/ 3221336 h 322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64009" h="3221336">
                <a:moveTo>
                  <a:pt x="0" y="0"/>
                </a:moveTo>
                <a:lnTo>
                  <a:pt x="671155" y="20493"/>
                </a:lnTo>
                <a:lnTo>
                  <a:pt x="1231984" y="48381"/>
                </a:lnTo>
                <a:cubicBezTo>
                  <a:pt x="1464370" y="60775"/>
                  <a:pt x="1699855" y="70069"/>
                  <a:pt x="1932244" y="79366"/>
                </a:cubicBezTo>
                <a:lnTo>
                  <a:pt x="2598419" y="107251"/>
                </a:lnTo>
                <a:lnTo>
                  <a:pt x="2768838" y="444988"/>
                </a:lnTo>
                <a:cubicBezTo>
                  <a:pt x="2830807" y="568928"/>
                  <a:pt x="2892778" y="689768"/>
                  <a:pt x="2954747" y="813708"/>
                </a:cubicBezTo>
                <a:lnTo>
                  <a:pt x="3143754" y="1182430"/>
                </a:lnTo>
                <a:lnTo>
                  <a:pt x="3332764" y="1548052"/>
                </a:lnTo>
                <a:lnTo>
                  <a:pt x="3713877" y="2282394"/>
                </a:lnTo>
                <a:cubicBezTo>
                  <a:pt x="3828523" y="2505486"/>
                  <a:pt x="3946266" y="2728577"/>
                  <a:pt x="4064009" y="2951669"/>
                </a:cubicBezTo>
                <a:lnTo>
                  <a:pt x="3196430" y="3026033"/>
                </a:lnTo>
                <a:lnTo>
                  <a:pt x="971710" y="3174760"/>
                </a:lnTo>
                <a:cubicBezTo>
                  <a:pt x="946923" y="3174760"/>
                  <a:pt x="925231" y="3177860"/>
                  <a:pt x="903544" y="3177860"/>
                </a:cubicBezTo>
                <a:lnTo>
                  <a:pt x="364405" y="3202648"/>
                </a:lnTo>
                <a:lnTo>
                  <a:pt x="0" y="3221336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91B221-0277-4443-AEC1-F7063F1332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03290" y="2109558"/>
            <a:ext cx="4088710" cy="2348660"/>
          </a:xfrm>
          <a:custGeom>
            <a:avLst/>
            <a:gdLst>
              <a:gd name="connsiteX0" fmla="*/ 567026 w 4088710"/>
              <a:gd name="connsiteY0" fmla="*/ 0 h 2348660"/>
              <a:gd name="connsiteX1" fmla="*/ 1316861 w 4088710"/>
              <a:gd name="connsiteY1" fmla="*/ 21688 h 2348660"/>
              <a:gd name="connsiteX2" fmla="*/ 1474883 w 4088710"/>
              <a:gd name="connsiteY2" fmla="*/ 30985 h 2348660"/>
              <a:gd name="connsiteX3" fmla="*/ 1939657 w 4088710"/>
              <a:gd name="connsiteY3" fmla="*/ 55773 h 2348660"/>
              <a:gd name="connsiteX4" fmla="*/ 2404431 w 4088710"/>
              <a:gd name="connsiteY4" fmla="*/ 77464 h 2348660"/>
              <a:gd name="connsiteX5" fmla="*/ 2869205 w 4088710"/>
              <a:gd name="connsiteY5" fmla="*/ 99152 h 2348660"/>
              <a:gd name="connsiteX6" fmla="*/ 3333979 w 4088710"/>
              <a:gd name="connsiteY6" fmla="*/ 117743 h 2348660"/>
              <a:gd name="connsiteX7" fmla="*/ 3798753 w 4088710"/>
              <a:gd name="connsiteY7" fmla="*/ 133237 h 2348660"/>
              <a:gd name="connsiteX8" fmla="*/ 4088710 w 4088710"/>
              <a:gd name="connsiteY8" fmla="*/ 142159 h 2348660"/>
              <a:gd name="connsiteX9" fmla="*/ 4088710 w 4088710"/>
              <a:gd name="connsiteY9" fmla="*/ 2090077 h 2348660"/>
              <a:gd name="connsiteX10" fmla="*/ 3529186 w 4088710"/>
              <a:gd name="connsiteY10" fmla="*/ 2137962 h 2348660"/>
              <a:gd name="connsiteX11" fmla="*/ 1508968 w 4088710"/>
              <a:gd name="connsiteY11" fmla="*/ 2274296 h 2348660"/>
              <a:gd name="connsiteX12" fmla="*/ 1010109 w 4088710"/>
              <a:gd name="connsiteY12" fmla="*/ 2295987 h 2348660"/>
              <a:gd name="connsiteX13" fmla="*/ 467874 w 4088710"/>
              <a:gd name="connsiteY13" fmla="*/ 2320775 h 2348660"/>
              <a:gd name="connsiteX14" fmla="*/ 0 w 4088710"/>
              <a:gd name="connsiteY14" fmla="*/ 2348660 h 2348660"/>
              <a:gd name="connsiteX15" fmla="*/ 130137 w 4088710"/>
              <a:gd name="connsiteY15" fmla="*/ 1809522 h 2348660"/>
              <a:gd name="connsiteX16" fmla="*/ 272668 w 4088710"/>
              <a:gd name="connsiteY16" fmla="*/ 1199120 h 2348660"/>
              <a:gd name="connsiteX17" fmla="*/ 343934 w 4088710"/>
              <a:gd name="connsiteY17" fmla="*/ 892367 h 2348660"/>
              <a:gd name="connsiteX18" fmla="*/ 393510 w 4088710"/>
              <a:gd name="connsiteY18" fmla="*/ 669275 h 234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88710" h="2348660">
                <a:moveTo>
                  <a:pt x="567026" y="0"/>
                </a:moveTo>
                <a:lnTo>
                  <a:pt x="1316861" y="21688"/>
                </a:lnTo>
                <a:lnTo>
                  <a:pt x="1474883" y="30985"/>
                </a:lnTo>
                <a:lnTo>
                  <a:pt x="1939657" y="55773"/>
                </a:lnTo>
                <a:lnTo>
                  <a:pt x="2404431" y="77464"/>
                </a:lnTo>
                <a:lnTo>
                  <a:pt x="2869205" y="99152"/>
                </a:lnTo>
                <a:cubicBezTo>
                  <a:pt x="3024130" y="105349"/>
                  <a:pt x="3179054" y="111546"/>
                  <a:pt x="3333979" y="117743"/>
                </a:cubicBezTo>
                <a:lnTo>
                  <a:pt x="3798753" y="133237"/>
                </a:lnTo>
                <a:lnTo>
                  <a:pt x="4088710" y="142159"/>
                </a:lnTo>
                <a:lnTo>
                  <a:pt x="4088710" y="2090077"/>
                </a:lnTo>
                <a:lnTo>
                  <a:pt x="3529186" y="2137962"/>
                </a:lnTo>
                <a:lnTo>
                  <a:pt x="1508968" y="2274296"/>
                </a:lnTo>
                <a:lnTo>
                  <a:pt x="1010109" y="2295987"/>
                </a:lnTo>
                <a:cubicBezTo>
                  <a:pt x="830396" y="2302184"/>
                  <a:pt x="647584" y="2311478"/>
                  <a:pt x="467874" y="2320775"/>
                </a:cubicBezTo>
                <a:cubicBezTo>
                  <a:pt x="312949" y="2326972"/>
                  <a:pt x="154925" y="2339366"/>
                  <a:pt x="0" y="2348660"/>
                </a:cubicBezTo>
                <a:lnTo>
                  <a:pt x="130137" y="1809522"/>
                </a:lnTo>
                <a:cubicBezTo>
                  <a:pt x="176616" y="1608121"/>
                  <a:pt x="226192" y="1403621"/>
                  <a:pt x="272668" y="1199120"/>
                </a:cubicBezTo>
                <a:lnTo>
                  <a:pt x="343934" y="892367"/>
                </a:lnTo>
                <a:lnTo>
                  <a:pt x="393510" y="66927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D899A0-3D25-498E-9EC9-B3F827F1F77D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EDC793-DE9A-4F2B-891C-E40709B30878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3" name="One">
              <a:extLst>
                <a:ext uri="{FF2B5EF4-FFF2-40B4-BE49-F238E27FC236}">
                  <a16:creationId xmlns:a16="http://schemas.microsoft.com/office/drawing/2014/main" id="{19D9FC8B-1C17-42AC-A44D-F7EB1CC01F3F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Two">
              <a:extLst>
                <a:ext uri="{FF2B5EF4-FFF2-40B4-BE49-F238E27FC236}">
                  <a16:creationId xmlns:a16="http://schemas.microsoft.com/office/drawing/2014/main" id="{031CC515-7C07-4503-97EA-ECB883B4D3F4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5" name="Four">
              <a:extLst>
                <a:ext uri="{FF2B5EF4-FFF2-40B4-BE49-F238E27FC236}">
                  <a16:creationId xmlns:a16="http://schemas.microsoft.com/office/drawing/2014/main" id="{36F5271B-ADF3-4E90-A09A-C2211E1687CB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990F36-C021-4F19-8CB3-717F1188DED3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1BBC1B-B2E0-457D-B6AE-DF5F0C2785B9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F9AC8-031E-4045-A4AA-C23DE97CAE1D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  <p:bldP spid="10" grpId="0" animBg="1"/>
      <p:bldP spid="10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5D48CF-F5A4-491D-8D53-159AA01694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715698"/>
            <a:ext cx="5927556" cy="3229653"/>
          </a:xfrm>
          <a:custGeom>
            <a:avLst/>
            <a:gdLst>
              <a:gd name="connsiteX0" fmla="*/ 5927556 w 5927556"/>
              <a:gd name="connsiteY0" fmla="*/ 0 h 3229653"/>
              <a:gd name="connsiteX1" fmla="*/ 5648563 w 5927556"/>
              <a:gd name="connsiteY1" fmla="*/ 749038 h 3229653"/>
              <a:gd name="connsiteX2" fmla="*/ 5342275 w 5927556"/>
              <a:gd name="connsiteY2" fmla="*/ 1582984 h 3229653"/>
              <a:gd name="connsiteX3" fmla="*/ 5051151 w 5927556"/>
              <a:gd name="connsiteY3" fmla="*/ 2377509 h 3229653"/>
              <a:gd name="connsiteX4" fmla="*/ 4735768 w 5927556"/>
              <a:gd name="connsiteY4" fmla="*/ 3229653 h 3229653"/>
              <a:gd name="connsiteX5" fmla="*/ 2707001 w 5927556"/>
              <a:gd name="connsiteY5" fmla="*/ 3087122 h 3229653"/>
              <a:gd name="connsiteX6" fmla="*/ 2685772 w 5927556"/>
              <a:gd name="connsiteY6" fmla="*/ 3084092 h 3229653"/>
              <a:gd name="connsiteX7" fmla="*/ 1994353 w 5927556"/>
              <a:gd name="connsiteY7" fmla="*/ 3026472 h 3229653"/>
              <a:gd name="connsiteX8" fmla="*/ 1648644 w 5927556"/>
              <a:gd name="connsiteY8" fmla="*/ 2996146 h 3229653"/>
              <a:gd name="connsiteX9" fmla="*/ 1302935 w 5927556"/>
              <a:gd name="connsiteY9" fmla="*/ 2968855 h 3229653"/>
              <a:gd name="connsiteX10" fmla="*/ 611516 w 5927556"/>
              <a:gd name="connsiteY10" fmla="*/ 2917300 h 3229653"/>
              <a:gd name="connsiteX11" fmla="*/ 0 w 5927556"/>
              <a:gd name="connsiteY11" fmla="*/ 2877071 h 3229653"/>
              <a:gd name="connsiteX12" fmla="*/ 0 w 5927556"/>
              <a:gd name="connsiteY12" fmla="*/ 364707 h 3229653"/>
              <a:gd name="connsiteX13" fmla="*/ 368913 w 5927556"/>
              <a:gd name="connsiteY13" fmla="*/ 339644 h 3229653"/>
              <a:gd name="connsiteX14" fmla="*/ 920835 w 5927556"/>
              <a:gd name="connsiteY14" fmla="*/ 312350 h 3229653"/>
              <a:gd name="connsiteX15" fmla="*/ 1345390 w 5927556"/>
              <a:gd name="connsiteY15" fmla="*/ 291124 h 3229653"/>
              <a:gd name="connsiteX16" fmla="*/ 1769945 w 5927556"/>
              <a:gd name="connsiteY16" fmla="*/ 266863 h 3229653"/>
              <a:gd name="connsiteX17" fmla="*/ 2619056 w 5927556"/>
              <a:gd name="connsiteY17" fmla="*/ 218343 h 3229653"/>
              <a:gd name="connsiteX18" fmla="*/ 3468167 w 5927556"/>
              <a:gd name="connsiteY18" fmla="*/ 166791 h 3229653"/>
              <a:gd name="connsiteX19" fmla="*/ 3892722 w 5927556"/>
              <a:gd name="connsiteY19" fmla="*/ 139497 h 3229653"/>
              <a:gd name="connsiteX20" fmla="*/ 4317277 w 5927556"/>
              <a:gd name="connsiteY20" fmla="*/ 112206 h 3229653"/>
              <a:gd name="connsiteX21" fmla="*/ 5166388 w 5927556"/>
              <a:gd name="connsiteY21" fmla="*/ 51552 h 322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27556" h="3229653">
                <a:moveTo>
                  <a:pt x="5927556" y="0"/>
                </a:moveTo>
                <a:lnTo>
                  <a:pt x="5648563" y="749038"/>
                </a:lnTo>
                <a:cubicBezTo>
                  <a:pt x="5545457" y="1028032"/>
                  <a:pt x="5442350" y="1303991"/>
                  <a:pt x="5342275" y="1582984"/>
                </a:cubicBezTo>
                <a:lnTo>
                  <a:pt x="5051151" y="2377509"/>
                </a:lnTo>
                <a:lnTo>
                  <a:pt x="4735768" y="3229653"/>
                </a:lnTo>
                <a:lnTo>
                  <a:pt x="2707001" y="3087122"/>
                </a:lnTo>
                <a:lnTo>
                  <a:pt x="2685772" y="3084092"/>
                </a:lnTo>
                <a:lnTo>
                  <a:pt x="1994353" y="3026472"/>
                </a:lnTo>
                <a:lnTo>
                  <a:pt x="1648644" y="2996146"/>
                </a:lnTo>
                <a:lnTo>
                  <a:pt x="1302935" y="2968855"/>
                </a:lnTo>
                <a:cubicBezTo>
                  <a:pt x="1072462" y="2950660"/>
                  <a:pt x="841989" y="2932465"/>
                  <a:pt x="611516" y="2917300"/>
                </a:cubicBezTo>
                <a:lnTo>
                  <a:pt x="0" y="2877071"/>
                </a:lnTo>
                <a:lnTo>
                  <a:pt x="0" y="364707"/>
                </a:lnTo>
                <a:lnTo>
                  <a:pt x="368913" y="339644"/>
                </a:lnTo>
                <a:lnTo>
                  <a:pt x="920835" y="312350"/>
                </a:lnTo>
                <a:lnTo>
                  <a:pt x="1345390" y="291124"/>
                </a:lnTo>
                <a:lnTo>
                  <a:pt x="1769945" y="266863"/>
                </a:lnTo>
                <a:lnTo>
                  <a:pt x="2619056" y="218343"/>
                </a:lnTo>
                <a:cubicBezTo>
                  <a:pt x="2901084" y="203182"/>
                  <a:pt x="3186142" y="184986"/>
                  <a:pt x="3468167" y="166791"/>
                </a:cubicBezTo>
                <a:lnTo>
                  <a:pt x="3892722" y="139497"/>
                </a:lnTo>
                <a:lnTo>
                  <a:pt x="4317277" y="112206"/>
                </a:lnTo>
                <a:cubicBezTo>
                  <a:pt x="4602336" y="90976"/>
                  <a:pt x="4884363" y="72781"/>
                  <a:pt x="5166388" y="5155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20249F-4035-461E-81F8-C1B71BACDD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40836" y="936576"/>
            <a:ext cx="6551165" cy="4101437"/>
          </a:xfrm>
          <a:custGeom>
            <a:avLst/>
            <a:gdLst>
              <a:gd name="connsiteX0" fmla="*/ 6551165 w 6551165"/>
              <a:gd name="connsiteY0" fmla="*/ 0 h 4101437"/>
              <a:gd name="connsiteX1" fmla="*/ 6551165 w 6551165"/>
              <a:gd name="connsiteY1" fmla="*/ 4101437 h 4101437"/>
              <a:gd name="connsiteX2" fmla="*/ 6380458 w 6551165"/>
              <a:gd name="connsiteY2" fmla="*/ 4091232 h 4101437"/>
              <a:gd name="connsiteX3" fmla="*/ 3029506 w 6551165"/>
              <a:gd name="connsiteY3" fmla="*/ 3857725 h 4101437"/>
              <a:gd name="connsiteX4" fmla="*/ 1692156 w 6551165"/>
              <a:gd name="connsiteY4" fmla="*/ 3745523 h 4101437"/>
              <a:gd name="connsiteX5" fmla="*/ 1252440 w 6551165"/>
              <a:gd name="connsiteY5" fmla="*/ 3712163 h 4101437"/>
              <a:gd name="connsiteX6" fmla="*/ 812720 w 6551165"/>
              <a:gd name="connsiteY6" fmla="*/ 3678807 h 4101437"/>
              <a:gd name="connsiteX7" fmla="*/ 373004 w 6551165"/>
              <a:gd name="connsiteY7" fmla="*/ 3648481 h 4101437"/>
              <a:gd name="connsiteX8" fmla="*/ 0 w 6551165"/>
              <a:gd name="connsiteY8" fmla="*/ 3624221 h 4101437"/>
              <a:gd name="connsiteX9" fmla="*/ 291124 w 6551165"/>
              <a:gd name="connsiteY9" fmla="*/ 2844858 h 4101437"/>
              <a:gd name="connsiteX10" fmla="*/ 448816 w 6551165"/>
              <a:gd name="connsiteY10" fmla="*/ 2423337 h 4101437"/>
              <a:gd name="connsiteX11" fmla="*/ 603474 w 6551165"/>
              <a:gd name="connsiteY11" fmla="*/ 1998782 h 4101437"/>
              <a:gd name="connsiteX12" fmla="*/ 758135 w 6551165"/>
              <a:gd name="connsiteY12" fmla="*/ 1574227 h 4101437"/>
              <a:gd name="connsiteX13" fmla="*/ 818785 w 6551165"/>
              <a:gd name="connsiteY13" fmla="*/ 1410470 h 4101437"/>
              <a:gd name="connsiteX14" fmla="*/ 1231210 w 6551165"/>
              <a:gd name="connsiteY14" fmla="*/ 324821 h 4101437"/>
              <a:gd name="connsiteX15" fmla="*/ 2483650 w 6551165"/>
              <a:gd name="connsiteY15" fmla="*/ 239910 h 4101437"/>
              <a:gd name="connsiteX16" fmla="*/ 2656503 w 6551165"/>
              <a:gd name="connsiteY16" fmla="*/ 230811 h 4101437"/>
              <a:gd name="connsiteX17" fmla="*/ 3378247 w 6551165"/>
              <a:gd name="connsiteY17" fmla="*/ 191390 h 4101437"/>
              <a:gd name="connsiteX18" fmla="*/ 4099990 w 6551165"/>
              <a:gd name="connsiteY18" fmla="*/ 148934 h 4101437"/>
              <a:gd name="connsiteX19" fmla="*/ 5543478 w 6551165"/>
              <a:gd name="connsiteY19" fmla="*/ 64023 h 4101437"/>
              <a:gd name="connsiteX20" fmla="*/ 6265222 w 6551165"/>
              <a:gd name="connsiteY20" fmla="*/ 18534 h 410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51165" h="4101437">
                <a:moveTo>
                  <a:pt x="6551165" y="0"/>
                </a:moveTo>
                <a:lnTo>
                  <a:pt x="6551165" y="4101437"/>
                </a:lnTo>
                <a:lnTo>
                  <a:pt x="6380458" y="4091232"/>
                </a:lnTo>
                <a:lnTo>
                  <a:pt x="3029506" y="3857725"/>
                </a:lnTo>
                <a:lnTo>
                  <a:pt x="1692156" y="3745523"/>
                </a:lnTo>
                <a:lnTo>
                  <a:pt x="1252440" y="3712163"/>
                </a:lnTo>
                <a:lnTo>
                  <a:pt x="812720" y="3678807"/>
                </a:lnTo>
                <a:lnTo>
                  <a:pt x="373004" y="3648481"/>
                </a:lnTo>
                <a:lnTo>
                  <a:pt x="0" y="3624221"/>
                </a:lnTo>
                <a:lnTo>
                  <a:pt x="291124" y="2844858"/>
                </a:lnTo>
                <a:lnTo>
                  <a:pt x="448816" y="2423337"/>
                </a:lnTo>
                <a:lnTo>
                  <a:pt x="603474" y="1998782"/>
                </a:lnTo>
                <a:lnTo>
                  <a:pt x="758135" y="1574227"/>
                </a:lnTo>
                <a:cubicBezTo>
                  <a:pt x="779361" y="1519641"/>
                  <a:pt x="797559" y="1465055"/>
                  <a:pt x="818785" y="1410470"/>
                </a:cubicBezTo>
                <a:lnTo>
                  <a:pt x="1231210" y="324821"/>
                </a:lnTo>
                <a:lnTo>
                  <a:pt x="2483650" y="239910"/>
                </a:lnTo>
                <a:cubicBezTo>
                  <a:pt x="2541266" y="236876"/>
                  <a:pt x="2598886" y="233845"/>
                  <a:pt x="2656503" y="230811"/>
                </a:cubicBezTo>
                <a:lnTo>
                  <a:pt x="3378247" y="191390"/>
                </a:lnTo>
                <a:cubicBezTo>
                  <a:pt x="3617819" y="179260"/>
                  <a:pt x="3860421" y="164095"/>
                  <a:pt x="4099990" y="148934"/>
                </a:cubicBezTo>
                <a:lnTo>
                  <a:pt x="5543478" y="64023"/>
                </a:lnTo>
                <a:lnTo>
                  <a:pt x="6265222" y="1853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85E0218-2906-495B-B5D3-4695A95F45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15556" y="2819449"/>
            <a:ext cx="3676445" cy="2732777"/>
          </a:xfrm>
          <a:custGeom>
            <a:avLst/>
            <a:gdLst>
              <a:gd name="connsiteX0" fmla="*/ 0 w 3676445"/>
              <a:gd name="connsiteY0" fmla="*/ 0 h 2732777"/>
              <a:gd name="connsiteX1" fmla="*/ 316584 w 3676445"/>
              <a:gd name="connsiteY1" fmla="*/ 14935 h 2732777"/>
              <a:gd name="connsiteX2" fmla="*/ 2326594 w 3676445"/>
              <a:gd name="connsiteY2" fmla="*/ 155306 h 2732777"/>
              <a:gd name="connsiteX3" fmla="*/ 2377368 w 3676445"/>
              <a:gd name="connsiteY3" fmla="*/ 161279 h 2732777"/>
              <a:gd name="connsiteX4" fmla="*/ 2861205 w 3676445"/>
              <a:gd name="connsiteY4" fmla="*/ 206080 h 2732777"/>
              <a:gd name="connsiteX5" fmla="*/ 3345041 w 3676445"/>
              <a:gd name="connsiteY5" fmla="*/ 247890 h 2732777"/>
              <a:gd name="connsiteX6" fmla="*/ 3586958 w 3676445"/>
              <a:gd name="connsiteY6" fmla="*/ 265813 h 2732777"/>
              <a:gd name="connsiteX7" fmla="*/ 3676445 w 3676445"/>
              <a:gd name="connsiteY7" fmla="*/ 272696 h 2732777"/>
              <a:gd name="connsiteX8" fmla="*/ 3676445 w 3676445"/>
              <a:gd name="connsiteY8" fmla="*/ 2732777 h 2732777"/>
              <a:gd name="connsiteX9" fmla="*/ 3070270 w 3676445"/>
              <a:gd name="connsiteY9" fmla="*/ 2732777 h 2732777"/>
              <a:gd name="connsiteX10" fmla="*/ 3055335 w 3676445"/>
              <a:gd name="connsiteY10" fmla="*/ 2732777 h 2732777"/>
              <a:gd name="connsiteX11" fmla="*/ 2667071 w 3676445"/>
              <a:gd name="connsiteY11" fmla="*/ 2723819 h 2732777"/>
              <a:gd name="connsiteX12" fmla="*/ 2278808 w 3676445"/>
              <a:gd name="connsiteY12" fmla="*/ 2717845 h 2732777"/>
              <a:gd name="connsiteX13" fmla="*/ 1502280 w 3676445"/>
              <a:gd name="connsiteY13" fmla="*/ 2705899 h 2732777"/>
              <a:gd name="connsiteX14" fmla="*/ 773539 w 3676445"/>
              <a:gd name="connsiteY14" fmla="*/ 2699926 h 2732777"/>
              <a:gd name="connsiteX15" fmla="*/ 689913 w 3676445"/>
              <a:gd name="connsiteY15" fmla="*/ 2395288 h 2732777"/>
              <a:gd name="connsiteX16" fmla="*/ 591355 w 3676445"/>
              <a:gd name="connsiteY16" fmla="*/ 2045849 h 2732777"/>
              <a:gd name="connsiteX17" fmla="*/ 391249 w 3676445"/>
              <a:gd name="connsiteY17" fmla="*/ 1346978 h 2732777"/>
              <a:gd name="connsiteX18" fmla="*/ 292691 w 3676445"/>
              <a:gd name="connsiteY18" fmla="*/ 997539 h 2732777"/>
              <a:gd name="connsiteX19" fmla="*/ 191145 w 3676445"/>
              <a:gd name="connsiteY19" fmla="*/ 648103 h 2732777"/>
              <a:gd name="connsiteX20" fmla="*/ 89599 w 3676445"/>
              <a:gd name="connsiteY20" fmla="*/ 298664 h 273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76445" h="2732777">
                <a:moveTo>
                  <a:pt x="0" y="0"/>
                </a:moveTo>
                <a:lnTo>
                  <a:pt x="316584" y="14935"/>
                </a:lnTo>
                <a:lnTo>
                  <a:pt x="2326594" y="155306"/>
                </a:lnTo>
                <a:cubicBezTo>
                  <a:pt x="2344517" y="158291"/>
                  <a:pt x="2359448" y="158291"/>
                  <a:pt x="2377368" y="161279"/>
                </a:cubicBezTo>
                <a:lnTo>
                  <a:pt x="2861205" y="206080"/>
                </a:lnTo>
                <a:cubicBezTo>
                  <a:pt x="3022484" y="218024"/>
                  <a:pt x="3183762" y="235947"/>
                  <a:pt x="3345041" y="247890"/>
                </a:cubicBezTo>
                <a:cubicBezTo>
                  <a:pt x="3425679" y="253866"/>
                  <a:pt x="3506320" y="259837"/>
                  <a:pt x="3586958" y="265813"/>
                </a:cubicBezTo>
                <a:lnTo>
                  <a:pt x="3676445" y="272696"/>
                </a:lnTo>
                <a:lnTo>
                  <a:pt x="3676445" y="2732777"/>
                </a:lnTo>
                <a:lnTo>
                  <a:pt x="3070270" y="2732777"/>
                </a:lnTo>
                <a:cubicBezTo>
                  <a:pt x="3064296" y="2732777"/>
                  <a:pt x="3061312" y="2732777"/>
                  <a:pt x="3055335" y="2732777"/>
                </a:cubicBezTo>
                <a:lnTo>
                  <a:pt x="2667071" y="2723819"/>
                </a:lnTo>
                <a:cubicBezTo>
                  <a:pt x="2538647" y="2723819"/>
                  <a:pt x="2407235" y="2717845"/>
                  <a:pt x="2278808" y="2717845"/>
                </a:cubicBezTo>
                <a:lnTo>
                  <a:pt x="1502280" y="2705899"/>
                </a:lnTo>
                <a:cubicBezTo>
                  <a:pt x="1260364" y="2702911"/>
                  <a:pt x="1015459" y="2702911"/>
                  <a:pt x="773539" y="2699926"/>
                </a:cubicBezTo>
                <a:lnTo>
                  <a:pt x="689913" y="2395288"/>
                </a:lnTo>
                <a:lnTo>
                  <a:pt x="591355" y="2045849"/>
                </a:lnTo>
                <a:lnTo>
                  <a:pt x="391249" y="1346978"/>
                </a:lnTo>
                <a:lnTo>
                  <a:pt x="292691" y="997539"/>
                </a:lnTo>
                <a:lnTo>
                  <a:pt x="191145" y="648103"/>
                </a:lnTo>
                <a:lnTo>
                  <a:pt x="89599" y="29866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631246-C45F-4034-9926-8678C750F7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58043" y="2383399"/>
            <a:ext cx="7105222" cy="3165841"/>
          </a:xfrm>
          <a:custGeom>
            <a:avLst/>
            <a:gdLst>
              <a:gd name="connsiteX0" fmla="*/ 615249 w 7105222"/>
              <a:gd name="connsiteY0" fmla="*/ 0 h 3165841"/>
              <a:gd name="connsiteX1" fmla="*/ 3058323 w 7105222"/>
              <a:gd name="connsiteY1" fmla="*/ 170240 h 3165841"/>
              <a:gd name="connsiteX2" fmla="*/ 3473467 w 7105222"/>
              <a:gd name="connsiteY2" fmla="*/ 206080 h 3165841"/>
              <a:gd name="connsiteX3" fmla="*/ 4193247 w 7105222"/>
              <a:gd name="connsiteY3" fmla="*/ 265813 h 3165841"/>
              <a:gd name="connsiteX4" fmla="*/ 4913026 w 7105222"/>
              <a:gd name="connsiteY4" fmla="*/ 322558 h 3165841"/>
              <a:gd name="connsiteX5" fmla="*/ 5632809 w 7105222"/>
              <a:gd name="connsiteY5" fmla="*/ 373332 h 3165841"/>
              <a:gd name="connsiteX6" fmla="*/ 6319737 w 7105222"/>
              <a:gd name="connsiteY6" fmla="*/ 418130 h 3165841"/>
              <a:gd name="connsiteX7" fmla="*/ 6510882 w 7105222"/>
              <a:gd name="connsiteY7" fmla="*/ 1090126 h 3165841"/>
              <a:gd name="connsiteX8" fmla="*/ 6716959 w 7105222"/>
              <a:gd name="connsiteY8" fmla="*/ 1791986 h 3165841"/>
              <a:gd name="connsiteX9" fmla="*/ 6818507 w 7105222"/>
              <a:gd name="connsiteY9" fmla="*/ 2144409 h 3165841"/>
              <a:gd name="connsiteX10" fmla="*/ 6818507 w 7105222"/>
              <a:gd name="connsiteY10" fmla="*/ 2147398 h 3165841"/>
              <a:gd name="connsiteX11" fmla="*/ 7105222 w 7105222"/>
              <a:gd name="connsiteY11" fmla="*/ 3165841 h 3165841"/>
              <a:gd name="connsiteX12" fmla="*/ 5946408 w 7105222"/>
              <a:gd name="connsiteY12" fmla="*/ 3165841 h 3165841"/>
              <a:gd name="connsiteX13" fmla="*/ 5343106 w 7105222"/>
              <a:gd name="connsiteY13" fmla="*/ 3156883 h 3165841"/>
              <a:gd name="connsiteX14" fmla="*/ 4441140 w 7105222"/>
              <a:gd name="connsiteY14" fmla="*/ 3147921 h 3165841"/>
              <a:gd name="connsiteX15" fmla="*/ 3539170 w 7105222"/>
              <a:gd name="connsiteY15" fmla="*/ 3138963 h 3165841"/>
              <a:gd name="connsiteX16" fmla="*/ 2637204 w 7105222"/>
              <a:gd name="connsiteY16" fmla="*/ 3132990 h 3165841"/>
              <a:gd name="connsiteX17" fmla="*/ 1735241 w 7105222"/>
              <a:gd name="connsiteY17" fmla="*/ 3132990 h 3165841"/>
              <a:gd name="connsiteX18" fmla="*/ 1284257 w 7105222"/>
              <a:gd name="connsiteY18" fmla="*/ 3132990 h 3165841"/>
              <a:gd name="connsiteX19" fmla="*/ 833275 w 7105222"/>
              <a:gd name="connsiteY19" fmla="*/ 3135975 h 3165841"/>
              <a:gd name="connsiteX20" fmla="*/ 0 w 7105222"/>
              <a:gd name="connsiteY20" fmla="*/ 3138963 h 3165841"/>
              <a:gd name="connsiteX21" fmla="*/ 146347 w 7105222"/>
              <a:gd name="connsiteY21" fmla="*/ 2398276 h 3165841"/>
              <a:gd name="connsiteX22" fmla="*/ 304638 w 7105222"/>
              <a:gd name="connsiteY22" fmla="*/ 1591882 h 3165841"/>
              <a:gd name="connsiteX23" fmla="*/ 498768 w 7105222"/>
              <a:gd name="connsiteY23" fmla="*/ 570450 h 316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105222" h="3165841">
                <a:moveTo>
                  <a:pt x="615249" y="0"/>
                </a:moveTo>
                <a:lnTo>
                  <a:pt x="3058323" y="170240"/>
                </a:lnTo>
                <a:lnTo>
                  <a:pt x="3473467" y="206080"/>
                </a:lnTo>
                <a:lnTo>
                  <a:pt x="4193247" y="265813"/>
                </a:lnTo>
                <a:cubicBezTo>
                  <a:pt x="4432178" y="286718"/>
                  <a:pt x="4674095" y="304638"/>
                  <a:pt x="4913026" y="322558"/>
                </a:cubicBezTo>
                <a:cubicBezTo>
                  <a:pt x="5151958" y="340477"/>
                  <a:pt x="5393877" y="358397"/>
                  <a:pt x="5632809" y="373332"/>
                </a:cubicBezTo>
                <a:lnTo>
                  <a:pt x="6319737" y="418130"/>
                </a:lnTo>
                <a:lnTo>
                  <a:pt x="6510882" y="1090126"/>
                </a:lnTo>
                <a:lnTo>
                  <a:pt x="6716959" y="1791986"/>
                </a:lnTo>
                <a:lnTo>
                  <a:pt x="6818507" y="2144409"/>
                </a:lnTo>
                <a:cubicBezTo>
                  <a:pt x="6818507" y="2144409"/>
                  <a:pt x="6818507" y="2147398"/>
                  <a:pt x="6818507" y="2147398"/>
                </a:cubicBezTo>
                <a:lnTo>
                  <a:pt x="7105222" y="3165841"/>
                </a:lnTo>
                <a:lnTo>
                  <a:pt x="5946408" y="3165841"/>
                </a:lnTo>
                <a:lnTo>
                  <a:pt x="5343106" y="3156883"/>
                </a:lnTo>
                <a:cubicBezTo>
                  <a:pt x="5041454" y="3153895"/>
                  <a:pt x="4742789" y="3150910"/>
                  <a:pt x="4441140" y="3147921"/>
                </a:cubicBezTo>
                <a:lnTo>
                  <a:pt x="3539170" y="3138963"/>
                </a:lnTo>
                <a:cubicBezTo>
                  <a:pt x="3237521" y="3132990"/>
                  <a:pt x="2938857" y="3135975"/>
                  <a:pt x="2637204" y="3132990"/>
                </a:cubicBezTo>
                <a:cubicBezTo>
                  <a:pt x="2335555" y="3132990"/>
                  <a:pt x="2036891" y="3132990"/>
                  <a:pt x="1735241" y="3132990"/>
                </a:cubicBezTo>
                <a:lnTo>
                  <a:pt x="1284257" y="3132990"/>
                </a:lnTo>
                <a:lnTo>
                  <a:pt x="833275" y="3135975"/>
                </a:lnTo>
                <a:lnTo>
                  <a:pt x="0" y="3138963"/>
                </a:lnTo>
                <a:lnTo>
                  <a:pt x="146347" y="2398276"/>
                </a:lnTo>
                <a:lnTo>
                  <a:pt x="304638" y="1591882"/>
                </a:lnTo>
                <a:lnTo>
                  <a:pt x="498768" y="57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4D3102-45D9-41DE-9943-CEB54B2C45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208380"/>
            <a:ext cx="2143302" cy="3337876"/>
          </a:xfrm>
          <a:custGeom>
            <a:avLst/>
            <a:gdLst>
              <a:gd name="connsiteX0" fmla="*/ 0 w 2143302"/>
              <a:gd name="connsiteY0" fmla="*/ 0 h 3337876"/>
              <a:gd name="connsiteX1" fmla="*/ 234839 w 2143302"/>
              <a:gd name="connsiteY1" fmla="*/ 10756 h 3337876"/>
              <a:gd name="connsiteX2" fmla="*/ 1979038 w 2143302"/>
              <a:gd name="connsiteY2" fmla="*/ 133210 h 3337876"/>
              <a:gd name="connsiteX3" fmla="*/ 2143302 w 2143302"/>
              <a:gd name="connsiteY3" fmla="*/ 148142 h 3337876"/>
              <a:gd name="connsiteX4" fmla="*/ 2062664 w 2143302"/>
              <a:gd name="connsiteY4" fmla="*/ 515500 h 3337876"/>
              <a:gd name="connsiteX5" fmla="*/ 2017863 w 2143302"/>
              <a:gd name="connsiteY5" fmla="*/ 718592 h 3337876"/>
              <a:gd name="connsiteX6" fmla="*/ 1973065 w 2143302"/>
              <a:gd name="connsiteY6" fmla="*/ 921684 h 3337876"/>
              <a:gd name="connsiteX7" fmla="*/ 1889439 w 2143302"/>
              <a:gd name="connsiteY7" fmla="*/ 1327867 h 3337876"/>
              <a:gd name="connsiteX8" fmla="*/ 1808798 w 2143302"/>
              <a:gd name="connsiteY8" fmla="*/ 1734051 h 3337876"/>
              <a:gd name="connsiteX9" fmla="*/ 1731145 w 2143302"/>
              <a:gd name="connsiteY9" fmla="*/ 2140234 h 3337876"/>
              <a:gd name="connsiteX10" fmla="*/ 1656481 w 2143302"/>
              <a:gd name="connsiteY10" fmla="*/ 2549402 h 3337876"/>
              <a:gd name="connsiteX11" fmla="*/ 1617653 w 2143302"/>
              <a:gd name="connsiteY11" fmla="*/ 2764441 h 3337876"/>
              <a:gd name="connsiteX12" fmla="*/ 1498187 w 2143302"/>
              <a:gd name="connsiteY12" fmla="*/ 3337876 h 3337876"/>
              <a:gd name="connsiteX13" fmla="*/ 859046 w 2143302"/>
              <a:gd name="connsiteY13" fmla="*/ 3337876 h 3337876"/>
              <a:gd name="connsiteX14" fmla="*/ 661927 w 2143302"/>
              <a:gd name="connsiteY14" fmla="*/ 3331903 h 3337876"/>
              <a:gd name="connsiteX15" fmla="*/ 231851 w 2143302"/>
              <a:gd name="connsiteY15" fmla="*/ 3322944 h 3337876"/>
              <a:gd name="connsiteX16" fmla="*/ 0 w 2143302"/>
              <a:gd name="connsiteY16" fmla="*/ 3319264 h 333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43302" h="3337876">
                <a:moveTo>
                  <a:pt x="0" y="0"/>
                </a:moveTo>
                <a:lnTo>
                  <a:pt x="234839" y="10756"/>
                </a:lnTo>
                <a:lnTo>
                  <a:pt x="1979038" y="133210"/>
                </a:lnTo>
                <a:cubicBezTo>
                  <a:pt x="2035783" y="139183"/>
                  <a:pt x="2089543" y="142168"/>
                  <a:pt x="2143302" y="148142"/>
                </a:cubicBezTo>
                <a:lnTo>
                  <a:pt x="2062664" y="515500"/>
                </a:lnTo>
                <a:cubicBezTo>
                  <a:pt x="2047730" y="584191"/>
                  <a:pt x="2032798" y="649898"/>
                  <a:pt x="2017863" y="718592"/>
                </a:cubicBezTo>
                <a:lnTo>
                  <a:pt x="1973065" y="921684"/>
                </a:lnTo>
                <a:cubicBezTo>
                  <a:pt x="1946184" y="1056081"/>
                  <a:pt x="1916317" y="1193467"/>
                  <a:pt x="1889439" y="1327867"/>
                </a:cubicBezTo>
                <a:lnTo>
                  <a:pt x="1808798" y="1734051"/>
                </a:lnTo>
                <a:lnTo>
                  <a:pt x="1731145" y="2140234"/>
                </a:lnTo>
                <a:lnTo>
                  <a:pt x="1656481" y="2549402"/>
                </a:lnTo>
                <a:cubicBezTo>
                  <a:pt x="1641546" y="2621082"/>
                  <a:pt x="1629600" y="2692761"/>
                  <a:pt x="1617653" y="2764441"/>
                </a:cubicBezTo>
                <a:lnTo>
                  <a:pt x="1498187" y="3337876"/>
                </a:lnTo>
                <a:lnTo>
                  <a:pt x="859046" y="3337876"/>
                </a:lnTo>
                <a:cubicBezTo>
                  <a:pt x="793340" y="3334891"/>
                  <a:pt x="727633" y="3334891"/>
                  <a:pt x="661927" y="3331903"/>
                </a:cubicBezTo>
                <a:cubicBezTo>
                  <a:pt x="518568" y="3328918"/>
                  <a:pt x="375210" y="3325930"/>
                  <a:pt x="231851" y="3322944"/>
                </a:cubicBezTo>
                <a:lnTo>
                  <a:pt x="0" y="331926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07407E-6 L 0 0.10301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BAC3F0-5413-4998-B848-699C5F6F80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4303" y="549275"/>
            <a:ext cx="7577699" cy="6308726"/>
          </a:xfrm>
          <a:custGeom>
            <a:avLst/>
            <a:gdLst>
              <a:gd name="connsiteX0" fmla="*/ 4475121 w 7577699"/>
              <a:gd name="connsiteY0" fmla="*/ 0 h 6308726"/>
              <a:gd name="connsiteX1" fmla="*/ 4875750 w 7577699"/>
              <a:gd name="connsiteY1" fmla="*/ 55414 h 6308726"/>
              <a:gd name="connsiteX2" fmla="*/ 5733830 w 7577699"/>
              <a:gd name="connsiteY2" fmla="*/ 627969 h 6308726"/>
              <a:gd name="connsiteX3" fmla="*/ 6413082 w 7577699"/>
              <a:gd name="connsiteY3" fmla="*/ 1433453 h 6308726"/>
              <a:gd name="connsiteX4" fmla="*/ 7537094 w 7577699"/>
              <a:gd name="connsiteY4" fmla="*/ 1629746 h 6308726"/>
              <a:gd name="connsiteX5" fmla="*/ 7577699 w 7577699"/>
              <a:gd name="connsiteY5" fmla="*/ 1617371 h 6308726"/>
              <a:gd name="connsiteX6" fmla="*/ 7577699 w 7577699"/>
              <a:gd name="connsiteY6" fmla="*/ 6308726 h 6308726"/>
              <a:gd name="connsiteX7" fmla="*/ 170817 w 7577699"/>
              <a:gd name="connsiteY7" fmla="*/ 6308726 h 6308726"/>
              <a:gd name="connsiteX8" fmla="*/ 167954 w 7577699"/>
              <a:gd name="connsiteY8" fmla="*/ 6304558 h 6308726"/>
              <a:gd name="connsiteX9" fmla="*/ 15799 w 7577699"/>
              <a:gd name="connsiteY9" fmla="*/ 5857602 h 6308726"/>
              <a:gd name="connsiteX10" fmla="*/ 44351 w 7577699"/>
              <a:gd name="connsiteY10" fmla="*/ 5312098 h 6308726"/>
              <a:gd name="connsiteX11" fmla="*/ 746145 w 7577699"/>
              <a:gd name="connsiteY11" fmla="*/ 4458526 h 6308726"/>
              <a:gd name="connsiteX12" fmla="*/ 3586376 w 7577699"/>
              <a:gd name="connsiteY12" fmla="*/ 3779274 h 6308726"/>
              <a:gd name="connsiteX13" fmla="*/ 3413557 w 7577699"/>
              <a:gd name="connsiteY13" fmla="*/ 1685918 h 6308726"/>
              <a:gd name="connsiteX14" fmla="*/ 3472165 w 7577699"/>
              <a:gd name="connsiteY14" fmla="*/ 552831 h 6308726"/>
              <a:gd name="connsiteX15" fmla="*/ 4475121 w 7577699"/>
              <a:gd name="connsiteY15" fmla="*/ 0 h 630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77699" h="6308726">
                <a:moveTo>
                  <a:pt x="4475121" y="0"/>
                </a:moveTo>
                <a:cubicBezTo>
                  <a:pt x="4611357" y="0"/>
                  <a:pt x="4747639" y="18972"/>
                  <a:pt x="4875750" y="55414"/>
                </a:cubicBezTo>
                <a:cubicBezTo>
                  <a:pt x="5212370" y="151591"/>
                  <a:pt x="5508415" y="361979"/>
                  <a:pt x="5733830" y="627969"/>
                </a:cubicBezTo>
                <a:cubicBezTo>
                  <a:pt x="5963754" y="899970"/>
                  <a:pt x="6097502" y="1239595"/>
                  <a:pt x="6413082" y="1433453"/>
                </a:cubicBezTo>
                <a:cubicBezTo>
                  <a:pt x="6745757" y="1638581"/>
                  <a:pt x="7156671" y="1719449"/>
                  <a:pt x="7537094" y="1629746"/>
                </a:cubicBezTo>
                <a:lnTo>
                  <a:pt x="7577699" y="1617371"/>
                </a:lnTo>
                <a:lnTo>
                  <a:pt x="7577699" y="6308726"/>
                </a:lnTo>
                <a:lnTo>
                  <a:pt x="170817" y="6308726"/>
                </a:lnTo>
                <a:lnTo>
                  <a:pt x="167954" y="6304558"/>
                </a:lnTo>
                <a:cubicBezTo>
                  <a:pt x="90186" y="6177973"/>
                  <a:pt x="25943" y="5918464"/>
                  <a:pt x="15799" y="5857602"/>
                </a:cubicBezTo>
                <a:cubicBezTo>
                  <a:pt x="-12754" y="5681779"/>
                  <a:pt x="-2234" y="5484915"/>
                  <a:pt x="44351" y="5312098"/>
                </a:cubicBezTo>
                <a:cubicBezTo>
                  <a:pt x="142032" y="4946924"/>
                  <a:pt x="415536" y="4635852"/>
                  <a:pt x="746145" y="4458526"/>
                </a:cubicBezTo>
                <a:cubicBezTo>
                  <a:pt x="1628268" y="3983651"/>
                  <a:pt x="2841003" y="4578747"/>
                  <a:pt x="3586376" y="3779274"/>
                </a:cubicBezTo>
                <a:cubicBezTo>
                  <a:pt x="4214532" y="3106033"/>
                  <a:pt x="3592387" y="2384704"/>
                  <a:pt x="3413557" y="1685918"/>
                </a:cubicBezTo>
                <a:cubicBezTo>
                  <a:pt x="3317379" y="1311728"/>
                  <a:pt x="3303855" y="899970"/>
                  <a:pt x="3472165" y="552831"/>
                </a:cubicBezTo>
                <a:cubicBezTo>
                  <a:pt x="3658132" y="170752"/>
                  <a:pt x="4066415" y="0"/>
                  <a:pt x="447512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ED9A6B-F70B-45D2-8E57-D814A69C8E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708059"/>
            <a:ext cx="4639985" cy="6149941"/>
          </a:xfrm>
          <a:custGeom>
            <a:avLst/>
            <a:gdLst>
              <a:gd name="connsiteX0" fmla="*/ 1209773 w 4639985"/>
              <a:gd name="connsiteY0" fmla="*/ 2360 h 6149941"/>
              <a:gd name="connsiteX1" fmla="*/ 2413479 w 4639985"/>
              <a:gd name="connsiteY1" fmla="*/ 650637 h 6149941"/>
              <a:gd name="connsiteX2" fmla="*/ 2553149 w 4639985"/>
              <a:gd name="connsiteY2" fmla="*/ 1972382 h 6149941"/>
              <a:gd name="connsiteX3" fmla="*/ 2518439 w 4639985"/>
              <a:gd name="connsiteY3" fmla="*/ 2396096 h 6149941"/>
              <a:gd name="connsiteX4" fmla="*/ 3538024 w 4639985"/>
              <a:gd name="connsiteY4" fmla="*/ 3298080 h 6149941"/>
              <a:gd name="connsiteX5" fmla="*/ 4065692 w 4639985"/>
              <a:gd name="connsiteY5" fmla="*/ 3348347 h 6149941"/>
              <a:gd name="connsiteX6" fmla="*/ 4586600 w 4639985"/>
              <a:gd name="connsiteY6" fmla="*/ 3845563 h 6149941"/>
              <a:gd name="connsiteX7" fmla="*/ 4547637 w 4639985"/>
              <a:gd name="connsiteY7" fmla="*/ 4573273 h 6149941"/>
              <a:gd name="connsiteX8" fmla="*/ 3976830 w 4639985"/>
              <a:gd name="connsiteY8" fmla="*/ 5321145 h 6149941"/>
              <a:gd name="connsiteX9" fmla="*/ 3758401 w 4639985"/>
              <a:gd name="connsiteY9" fmla="*/ 6089261 h 6149941"/>
              <a:gd name="connsiteX10" fmla="*/ 3782047 w 4639985"/>
              <a:gd name="connsiteY10" fmla="*/ 6149941 h 6149941"/>
              <a:gd name="connsiteX11" fmla="*/ 0 w 4639985"/>
              <a:gd name="connsiteY11" fmla="*/ 6149941 h 6149941"/>
              <a:gd name="connsiteX12" fmla="*/ 0 w 4639985"/>
              <a:gd name="connsiteY12" fmla="*/ 334354 h 6149941"/>
              <a:gd name="connsiteX13" fmla="*/ 20416 w 4639985"/>
              <a:gd name="connsiteY13" fmla="*/ 312185 h 6149941"/>
              <a:gd name="connsiteX14" fmla="*/ 1004761 w 4639985"/>
              <a:gd name="connsiteY14" fmla="*/ 3511 h 6149941"/>
              <a:gd name="connsiteX15" fmla="*/ 1209773 w 4639985"/>
              <a:gd name="connsiteY15" fmla="*/ 2360 h 614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39985" h="6149941">
                <a:moveTo>
                  <a:pt x="1209773" y="2360"/>
                </a:moveTo>
                <a:cubicBezTo>
                  <a:pt x="1689935" y="26816"/>
                  <a:pt x="2171261" y="241463"/>
                  <a:pt x="2413479" y="650637"/>
                </a:cubicBezTo>
                <a:cubicBezTo>
                  <a:pt x="2643189" y="1039975"/>
                  <a:pt x="2621404" y="1525081"/>
                  <a:pt x="2553149" y="1972382"/>
                </a:cubicBezTo>
                <a:cubicBezTo>
                  <a:pt x="2532222" y="2113340"/>
                  <a:pt x="2507158" y="2254790"/>
                  <a:pt x="2518439" y="2396096"/>
                </a:cubicBezTo>
                <a:cubicBezTo>
                  <a:pt x="2558975" y="2887747"/>
                  <a:pt x="3047197" y="3251806"/>
                  <a:pt x="3538024" y="3298080"/>
                </a:cubicBezTo>
                <a:cubicBezTo>
                  <a:pt x="3714833" y="3314726"/>
                  <a:pt x="3894913" y="3300212"/>
                  <a:pt x="4065692" y="3348347"/>
                </a:cubicBezTo>
                <a:cubicBezTo>
                  <a:pt x="4305953" y="3416154"/>
                  <a:pt x="4501246" y="3611007"/>
                  <a:pt x="4586600" y="3845563"/>
                </a:cubicBezTo>
                <a:cubicBezTo>
                  <a:pt x="4671952" y="4080117"/>
                  <a:pt x="4652058" y="4346823"/>
                  <a:pt x="4547637" y="4573273"/>
                </a:cubicBezTo>
                <a:cubicBezTo>
                  <a:pt x="4415330" y="4858998"/>
                  <a:pt x="4166474" y="5070531"/>
                  <a:pt x="3976830" y="5321145"/>
                </a:cubicBezTo>
                <a:cubicBezTo>
                  <a:pt x="3810891" y="5540434"/>
                  <a:pt x="3688994" y="5832629"/>
                  <a:pt x="3758401" y="6089261"/>
                </a:cubicBezTo>
                <a:lnTo>
                  <a:pt x="3782047" y="6149941"/>
                </a:lnTo>
                <a:lnTo>
                  <a:pt x="0" y="6149941"/>
                </a:lnTo>
                <a:lnTo>
                  <a:pt x="0" y="334354"/>
                </a:lnTo>
                <a:lnTo>
                  <a:pt x="20416" y="312185"/>
                </a:lnTo>
                <a:cubicBezTo>
                  <a:pt x="239471" y="107833"/>
                  <a:pt x="737498" y="20657"/>
                  <a:pt x="1004761" y="3511"/>
                </a:cubicBezTo>
                <a:cubicBezTo>
                  <a:pt x="1072608" y="-746"/>
                  <a:pt x="1141178" y="-1133"/>
                  <a:pt x="1209773" y="236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DD2786-3163-409B-AB74-7FDF454ED2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17824" y="0"/>
            <a:ext cx="4774176" cy="6123234"/>
          </a:xfrm>
          <a:custGeom>
            <a:avLst/>
            <a:gdLst>
              <a:gd name="connsiteX0" fmla="*/ 834173 w 4774176"/>
              <a:gd name="connsiteY0" fmla="*/ 0 h 6123234"/>
              <a:gd name="connsiteX1" fmla="*/ 4774176 w 4774176"/>
              <a:gd name="connsiteY1" fmla="*/ 0 h 6123234"/>
              <a:gd name="connsiteX2" fmla="*/ 4774176 w 4774176"/>
              <a:gd name="connsiteY2" fmla="*/ 5624609 h 6123234"/>
              <a:gd name="connsiteX3" fmla="*/ 4761459 w 4774176"/>
              <a:gd name="connsiteY3" fmla="*/ 5636755 h 6123234"/>
              <a:gd name="connsiteX4" fmla="*/ 3681630 w 4774176"/>
              <a:gd name="connsiteY4" fmla="*/ 6118349 h 6123234"/>
              <a:gd name="connsiteX5" fmla="*/ 2265741 w 4774176"/>
              <a:gd name="connsiteY5" fmla="*/ 5487067 h 6123234"/>
              <a:gd name="connsiteX6" fmla="*/ 2111252 w 4774176"/>
              <a:gd name="connsiteY6" fmla="*/ 4166972 h 6123234"/>
              <a:gd name="connsiteX7" fmla="*/ 2141207 w 4774176"/>
              <a:gd name="connsiteY7" fmla="*/ 3742894 h 6123234"/>
              <a:gd name="connsiteX8" fmla="*/ 1111567 w 4774176"/>
              <a:gd name="connsiteY8" fmla="*/ 2852405 h 6123234"/>
              <a:gd name="connsiteX9" fmla="*/ 583368 w 4774176"/>
              <a:gd name="connsiteY9" fmla="*/ 2808061 h 6123234"/>
              <a:gd name="connsiteX10" fmla="*/ 56916 w 4774176"/>
              <a:gd name="connsiteY10" fmla="*/ 2316720 h 6123234"/>
              <a:gd name="connsiteX11" fmla="*/ 87712 w 4774176"/>
              <a:gd name="connsiteY11" fmla="*/ 1588618 h 6123234"/>
              <a:gd name="connsiteX12" fmla="*/ 650094 w 4774176"/>
              <a:gd name="connsiteY12" fmla="*/ 834390 h 6123234"/>
              <a:gd name="connsiteX13" fmla="*/ 859892 w 4774176"/>
              <a:gd name="connsiteY13" fmla="*/ 63872 h 612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4176" h="6123234">
                <a:moveTo>
                  <a:pt x="834173" y="0"/>
                </a:moveTo>
                <a:lnTo>
                  <a:pt x="4774176" y="0"/>
                </a:lnTo>
                <a:lnTo>
                  <a:pt x="4774176" y="5624609"/>
                </a:lnTo>
                <a:lnTo>
                  <a:pt x="4761459" y="5636755"/>
                </a:lnTo>
                <a:cubicBezTo>
                  <a:pt x="4687341" y="5958770"/>
                  <a:pt x="4010311" y="6093556"/>
                  <a:pt x="3681630" y="6118349"/>
                </a:cubicBezTo>
                <a:cubicBezTo>
                  <a:pt x="3139273" y="6158488"/>
                  <a:pt x="2547790" y="5951559"/>
                  <a:pt x="2265741" y="5487067"/>
                </a:cubicBezTo>
                <a:cubicBezTo>
                  <a:pt x="2031678" y="5100330"/>
                  <a:pt x="2048019" y="4615010"/>
                  <a:pt x="2111252" y="4166972"/>
                </a:cubicBezTo>
                <a:cubicBezTo>
                  <a:pt x="2130597" y="4025788"/>
                  <a:pt x="2154072" y="3884065"/>
                  <a:pt x="2141207" y="3742894"/>
                </a:cubicBezTo>
                <a:cubicBezTo>
                  <a:pt x="2095158" y="3251730"/>
                  <a:pt x="1602883" y="2893170"/>
                  <a:pt x="1111567" y="2852405"/>
                </a:cubicBezTo>
                <a:cubicBezTo>
                  <a:pt x="934582" y="2837743"/>
                  <a:pt x="754676" y="2854277"/>
                  <a:pt x="583368" y="2808061"/>
                </a:cubicBezTo>
                <a:cubicBezTo>
                  <a:pt x="342363" y="2742954"/>
                  <a:pt x="144896" y="2550304"/>
                  <a:pt x="56916" y="2316720"/>
                </a:cubicBezTo>
                <a:cubicBezTo>
                  <a:pt x="-31063" y="2083138"/>
                  <a:pt x="-14161" y="1816226"/>
                  <a:pt x="87712" y="1588618"/>
                </a:cubicBezTo>
                <a:cubicBezTo>
                  <a:pt x="216806" y="1301427"/>
                  <a:pt x="463273" y="1087116"/>
                  <a:pt x="650094" y="834390"/>
                </a:cubicBezTo>
                <a:cubicBezTo>
                  <a:pt x="813563" y="613254"/>
                  <a:pt x="932174" y="319710"/>
                  <a:pt x="859892" y="6387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6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CB66CFB-2508-400D-8CD7-92670820B970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E3156-29CC-4EDC-A437-58F664926741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C62B6E-C315-44A6-B39D-BBE639C7BBB3}"/>
              </a:ext>
            </a:extLst>
          </p:cNvPr>
          <p:cNvSpPr/>
          <p:nvPr userDrawn="1"/>
        </p:nvSpPr>
        <p:spPr>
          <a:xfrm>
            <a:off x="1" y="0"/>
            <a:ext cx="8046535" cy="6858000"/>
          </a:xfrm>
          <a:custGeom>
            <a:avLst/>
            <a:gdLst>
              <a:gd name="connsiteX0" fmla="*/ 0 w 8046535"/>
              <a:gd name="connsiteY0" fmla="*/ 0 h 6858000"/>
              <a:gd name="connsiteX1" fmla="*/ 1076013 w 8046535"/>
              <a:gd name="connsiteY1" fmla="*/ 0 h 6858000"/>
              <a:gd name="connsiteX2" fmla="*/ 1277019 w 8046535"/>
              <a:gd name="connsiteY2" fmla="*/ 95342 h 6858000"/>
              <a:gd name="connsiteX3" fmla="*/ 3304569 w 8046535"/>
              <a:gd name="connsiteY3" fmla="*/ 2499784 h 6858000"/>
              <a:gd name="connsiteX4" fmla="*/ 5030011 w 8046535"/>
              <a:gd name="connsiteY4" fmla="*/ 3280793 h 6858000"/>
              <a:gd name="connsiteX5" fmla="*/ 7277722 w 8046535"/>
              <a:gd name="connsiteY5" fmla="*/ 3776872 h 6858000"/>
              <a:gd name="connsiteX6" fmla="*/ 7193189 w 8046535"/>
              <a:gd name="connsiteY6" fmla="*/ 5163454 h 6858000"/>
              <a:gd name="connsiteX7" fmla="*/ 8002320 w 8046535"/>
              <a:gd name="connsiteY7" fmla="*/ 6838262 h 6858000"/>
              <a:gd name="connsiteX8" fmla="*/ 8046535 w 8046535"/>
              <a:gd name="connsiteY8" fmla="*/ 6858000 h 6858000"/>
              <a:gd name="connsiteX9" fmla="*/ 0 w 8046535"/>
              <a:gd name="connsiteY9" fmla="*/ 6858000 h 6858000"/>
              <a:gd name="connsiteX0" fmla="*/ 0 w 8046535"/>
              <a:gd name="connsiteY0" fmla="*/ 0 h 6858000"/>
              <a:gd name="connsiteX1" fmla="*/ 1076013 w 8046535"/>
              <a:gd name="connsiteY1" fmla="*/ 0 h 6858000"/>
              <a:gd name="connsiteX2" fmla="*/ 1277019 w 8046535"/>
              <a:gd name="connsiteY2" fmla="*/ 95342 h 6858000"/>
              <a:gd name="connsiteX3" fmla="*/ 3304569 w 8046535"/>
              <a:gd name="connsiteY3" fmla="*/ 2499784 h 6858000"/>
              <a:gd name="connsiteX4" fmla="*/ 5030011 w 8046535"/>
              <a:gd name="connsiteY4" fmla="*/ 3280793 h 6858000"/>
              <a:gd name="connsiteX5" fmla="*/ 7277722 w 8046535"/>
              <a:gd name="connsiteY5" fmla="*/ 3776872 h 6858000"/>
              <a:gd name="connsiteX6" fmla="*/ 7193189 w 8046535"/>
              <a:gd name="connsiteY6" fmla="*/ 5296804 h 6858000"/>
              <a:gd name="connsiteX7" fmla="*/ 8002320 w 8046535"/>
              <a:gd name="connsiteY7" fmla="*/ 6838262 h 6858000"/>
              <a:gd name="connsiteX8" fmla="*/ 8046535 w 8046535"/>
              <a:gd name="connsiteY8" fmla="*/ 6858000 h 6858000"/>
              <a:gd name="connsiteX9" fmla="*/ 0 w 8046535"/>
              <a:gd name="connsiteY9" fmla="*/ 6858000 h 6858000"/>
              <a:gd name="connsiteX10" fmla="*/ 0 w 8046535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6535" h="6858000">
                <a:moveTo>
                  <a:pt x="0" y="0"/>
                </a:moveTo>
                <a:lnTo>
                  <a:pt x="1076013" y="0"/>
                </a:lnTo>
                <a:lnTo>
                  <a:pt x="1277019" y="95342"/>
                </a:lnTo>
                <a:cubicBezTo>
                  <a:pt x="2218450" y="610506"/>
                  <a:pt x="2818500" y="1887884"/>
                  <a:pt x="3304569" y="2499784"/>
                </a:cubicBezTo>
                <a:cubicBezTo>
                  <a:pt x="3658007" y="2944718"/>
                  <a:pt x="4335098" y="3310754"/>
                  <a:pt x="5030011" y="3280793"/>
                </a:cubicBezTo>
                <a:cubicBezTo>
                  <a:pt x="6720903" y="3207891"/>
                  <a:pt x="6917192" y="3440870"/>
                  <a:pt x="7277722" y="3776872"/>
                </a:cubicBezTo>
                <a:cubicBezTo>
                  <a:pt x="7638252" y="4112874"/>
                  <a:pt x="7324818" y="4813773"/>
                  <a:pt x="7193189" y="5296804"/>
                </a:cubicBezTo>
                <a:cubicBezTo>
                  <a:pt x="7095069" y="5656873"/>
                  <a:pt x="6600265" y="6181521"/>
                  <a:pt x="8002320" y="6838262"/>
                </a:cubicBezTo>
                <a:lnTo>
                  <a:pt x="80465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D8FA916-2300-4570-B4A7-7C81DB08F4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628832"/>
            <a:ext cx="8843517" cy="5229168"/>
          </a:xfrm>
          <a:custGeom>
            <a:avLst/>
            <a:gdLst>
              <a:gd name="connsiteX0" fmla="*/ 852895 w 9166424"/>
              <a:gd name="connsiteY0" fmla="*/ 767 h 5420102"/>
              <a:gd name="connsiteX1" fmla="*/ 1420597 w 9166424"/>
              <a:gd name="connsiteY1" fmla="*/ 64073 h 5420102"/>
              <a:gd name="connsiteX2" fmla="*/ 3043425 w 9166424"/>
              <a:gd name="connsiteY2" fmla="*/ 1767485 h 5420102"/>
              <a:gd name="connsiteX3" fmla="*/ 4235538 w 9166424"/>
              <a:gd name="connsiteY3" fmla="*/ 2120395 h 5420102"/>
              <a:gd name="connsiteX4" fmla="*/ 5647176 w 9166424"/>
              <a:gd name="connsiteY4" fmla="*/ 1881417 h 5420102"/>
              <a:gd name="connsiteX5" fmla="*/ 7381156 w 9166424"/>
              <a:gd name="connsiteY5" fmla="*/ 2042589 h 5420102"/>
              <a:gd name="connsiteX6" fmla="*/ 7525655 w 9166424"/>
              <a:gd name="connsiteY6" fmla="*/ 4004432 h 5420102"/>
              <a:gd name="connsiteX7" fmla="*/ 7948035 w 9166424"/>
              <a:gd name="connsiteY7" fmla="*/ 4901987 h 5420102"/>
              <a:gd name="connsiteX8" fmla="*/ 9162191 w 9166424"/>
              <a:gd name="connsiteY8" fmla="*/ 5419108 h 5420102"/>
              <a:gd name="connsiteX9" fmla="*/ 9166424 w 9166424"/>
              <a:gd name="connsiteY9" fmla="*/ 5420102 h 5420102"/>
              <a:gd name="connsiteX10" fmla="*/ 0 w 9166424"/>
              <a:gd name="connsiteY10" fmla="*/ 5420102 h 5420102"/>
              <a:gd name="connsiteX11" fmla="*/ 0 w 9166424"/>
              <a:gd name="connsiteY11" fmla="*/ 198782 h 5420102"/>
              <a:gd name="connsiteX12" fmla="*/ 16890 w 9166424"/>
              <a:gd name="connsiteY12" fmla="*/ 190584 h 5420102"/>
              <a:gd name="connsiteX13" fmla="*/ 852895 w 9166424"/>
              <a:gd name="connsiteY13" fmla="*/ 767 h 54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66424" h="5420102">
                <a:moveTo>
                  <a:pt x="852895" y="767"/>
                </a:moveTo>
                <a:cubicBezTo>
                  <a:pt x="1044242" y="-4356"/>
                  <a:pt x="1235806" y="16138"/>
                  <a:pt x="1420597" y="64073"/>
                </a:cubicBezTo>
                <a:cubicBezTo>
                  <a:pt x="2209781" y="266925"/>
                  <a:pt x="2437644" y="1295086"/>
                  <a:pt x="3043425" y="1767485"/>
                </a:cubicBezTo>
                <a:cubicBezTo>
                  <a:pt x="3376883" y="2025916"/>
                  <a:pt x="3813158" y="2125953"/>
                  <a:pt x="4235538" y="2120395"/>
                </a:cubicBezTo>
                <a:cubicBezTo>
                  <a:pt x="4713494" y="2114838"/>
                  <a:pt x="5185893" y="1998128"/>
                  <a:pt x="5647176" y="1881417"/>
                </a:cubicBezTo>
                <a:cubicBezTo>
                  <a:pt x="6230727" y="1731361"/>
                  <a:pt x="6914315" y="1659112"/>
                  <a:pt x="7381156" y="2042589"/>
                </a:cubicBezTo>
                <a:cubicBezTo>
                  <a:pt x="8061964" y="2601129"/>
                  <a:pt x="7684046" y="3323621"/>
                  <a:pt x="7525655" y="4004432"/>
                </a:cubicBezTo>
                <a:cubicBezTo>
                  <a:pt x="7431175" y="4407358"/>
                  <a:pt x="7625692" y="4685240"/>
                  <a:pt x="7948035" y="4901987"/>
                </a:cubicBezTo>
                <a:cubicBezTo>
                  <a:pt x="8297123" y="5132977"/>
                  <a:pt x="8727621" y="5305350"/>
                  <a:pt x="9162191" y="5419108"/>
                </a:cubicBezTo>
                <a:lnTo>
                  <a:pt x="9166424" y="5420102"/>
                </a:lnTo>
                <a:lnTo>
                  <a:pt x="0" y="5420102"/>
                </a:lnTo>
                <a:lnTo>
                  <a:pt x="0" y="198782"/>
                </a:lnTo>
                <a:lnTo>
                  <a:pt x="16890" y="190584"/>
                </a:lnTo>
                <a:cubicBezTo>
                  <a:pt x="279341" y="73776"/>
                  <a:pt x="565874" y="8452"/>
                  <a:pt x="852895" y="76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56202-4357-4FE0-A1BD-5116D8B5C551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B401DC-59D9-4FFF-95F1-033057DBD46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3" name="One">
              <a:extLst>
                <a:ext uri="{FF2B5EF4-FFF2-40B4-BE49-F238E27FC236}">
                  <a16:creationId xmlns:a16="http://schemas.microsoft.com/office/drawing/2014/main" id="{2DB65458-6FFD-4FC8-A0E4-44F50328155E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Two">
              <a:extLst>
                <a:ext uri="{FF2B5EF4-FFF2-40B4-BE49-F238E27FC236}">
                  <a16:creationId xmlns:a16="http://schemas.microsoft.com/office/drawing/2014/main" id="{6347992E-E3D1-4F9F-A01E-9AA2AEEA41B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5" name="Four">
              <a:extLst>
                <a:ext uri="{FF2B5EF4-FFF2-40B4-BE49-F238E27FC236}">
                  <a16:creationId xmlns:a16="http://schemas.microsoft.com/office/drawing/2014/main" id="{1EA850B4-B057-42BE-B477-A4E1BDA6EE1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EFF8E7-B178-4619-B93B-EC098DCC87A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8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A7302AD-5D28-43C5-BE73-8B6A3480ED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0"/>
            <a:ext cx="6095999" cy="6858000"/>
          </a:xfrm>
          <a:custGeom>
            <a:avLst/>
            <a:gdLst>
              <a:gd name="connsiteX0" fmla="*/ 5816981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1480777 w 6095999"/>
              <a:gd name="connsiteY3" fmla="*/ 6858000 h 6858000"/>
              <a:gd name="connsiteX4" fmla="*/ 378103 w 6095999"/>
              <a:gd name="connsiteY4" fmla="*/ 5755326 h 6858000"/>
              <a:gd name="connsiteX5" fmla="*/ 378103 w 6095999"/>
              <a:gd name="connsiteY5" fmla="*/ 3928655 h 6858000"/>
              <a:gd name="connsiteX6" fmla="*/ 2204773 w 6095999"/>
              <a:gd name="connsiteY6" fmla="*/ 3928655 h 6858000"/>
              <a:gd name="connsiteX7" fmla="*/ 3972520 w 6095999"/>
              <a:gd name="connsiteY7" fmla="*/ 5696402 h 6858000"/>
              <a:gd name="connsiteX8" fmla="*/ 4249687 w 6095999"/>
              <a:gd name="connsiteY8" fmla="*/ 5696402 h 6858000"/>
              <a:gd name="connsiteX9" fmla="*/ 4249687 w 6095999"/>
              <a:gd name="connsiteY9" fmla="*/ 5419236 h 6858000"/>
              <a:gd name="connsiteX10" fmla="*/ 1632983 w 6095999"/>
              <a:gd name="connsiteY10" fmla="*/ 2802535 h 6858000"/>
              <a:gd name="connsiteX11" fmla="*/ 1632983 w 6095999"/>
              <a:gd name="connsiteY11" fmla="*/ 1770257 h 6858000"/>
              <a:gd name="connsiteX12" fmla="*/ 2665261 w 6095999"/>
              <a:gd name="connsiteY12" fmla="*/ 1770257 h 6858000"/>
              <a:gd name="connsiteX13" fmla="*/ 4478837 w 6095999"/>
              <a:gd name="connsiteY13" fmla="*/ 3583836 h 6858000"/>
              <a:gd name="connsiteX14" fmla="*/ 4775645 w 6095999"/>
              <a:gd name="connsiteY14" fmla="*/ 3583836 h 6858000"/>
              <a:gd name="connsiteX15" fmla="*/ 4775645 w 6095999"/>
              <a:gd name="connsiteY15" fmla="*/ 3287029 h 6858000"/>
              <a:gd name="connsiteX16" fmla="*/ 4742909 w 6095999"/>
              <a:gd name="connsiteY16" fmla="*/ 3254291 h 6858000"/>
              <a:gd name="connsiteX17" fmla="*/ 4742909 w 6095999"/>
              <a:gd name="connsiteY17" fmla="*/ 1074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95999" h="6858000">
                <a:moveTo>
                  <a:pt x="5816981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1480777" y="6858000"/>
                </a:lnTo>
                <a:lnTo>
                  <a:pt x="378103" y="5755326"/>
                </a:lnTo>
                <a:cubicBezTo>
                  <a:pt x="-126034" y="5251192"/>
                  <a:pt x="-126034" y="4432789"/>
                  <a:pt x="378103" y="3928655"/>
                </a:cubicBezTo>
                <a:cubicBezTo>
                  <a:pt x="882237" y="3424519"/>
                  <a:pt x="1700639" y="3424519"/>
                  <a:pt x="2204773" y="3928655"/>
                </a:cubicBezTo>
                <a:lnTo>
                  <a:pt x="3972520" y="5696402"/>
                </a:lnTo>
                <a:cubicBezTo>
                  <a:pt x="4048905" y="5772785"/>
                  <a:pt x="4173301" y="5772785"/>
                  <a:pt x="4249687" y="5696402"/>
                </a:cubicBezTo>
                <a:cubicBezTo>
                  <a:pt x="4326069" y="5620017"/>
                  <a:pt x="4326069" y="5495621"/>
                  <a:pt x="4249687" y="5419236"/>
                </a:cubicBezTo>
                <a:lnTo>
                  <a:pt x="1632983" y="2802535"/>
                </a:lnTo>
                <a:cubicBezTo>
                  <a:pt x="1347090" y="2516639"/>
                  <a:pt x="1347090" y="2056153"/>
                  <a:pt x="1632983" y="1770257"/>
                </a:cubicBezTo>
                <a:cubicBezTo>
                  <a:pt x="1918880" y="1484361"/>
                  <a:pt x="2379365" y="1484361"/>
                  <a:pt x="2665261" y="1770257"/>
                </a:cubicBezTo>
                <a:lnTo>
                  <a:pt x="4478837" y="3583836"/>
                </a:lnTo>
                <a:cubicBezTo>
                  <a:pt x="4559588" y="3666767"/>
                  <a:pt x="4692713" y="3666767"/>
                  <a:pt x="4775645" y="3583836"/>
                </a:cubicBezTo>
                <a:cubicBezTo>
                  <a:pt x="4858576" y="3503086"/>
                  <a:pt x="4858576" y="3369960"/>
                  <a:pt x="4775645" y="3287029"/>
                </a:cubicBezTo>
                <a:lnTo>
                  <a:pt x="4742909" y="3254291"/>
                </a:lnTo>
                <a:cubicBezTo>
                  <a:pt x="4140566" y="2651948"/>
                  <a:pt x="4140566" y="1676415"/>
                  <a:pt x="4742909" y="107407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6ABCE4-E7BC-4376-BFC7-FB2C320C04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8160825" cy="6308726"/>
          </a:xfrm>
          <a:custGeom>
            <a:avLst/>
            <a:gdLst>
              <a:gd name="connsiteX0" fmla="*/ 0 w 8160825"/>
              <a:gd name="connsiteY0" fmla="*/ 0 h 6308726"/>
              <a:gd name="connsiteX1" fmla="*/ 8160825 w 8160825"/>
              <a:gd name="connsiteY1" fmla="*/ 0 h 6308726"/>
              <a:gd name="connsiteX2" fmla="*/ 7208321 w 8160825"/>
              <a:gd name="connsiteY2" fmla="*/ 945262 h 6308726"/>
              <a:gd name="connsiteX3" fmla="*/ 4198376 w 8160825"/>
              <a:gd name="connsiteY3" fmla="*/ 945262 h 6308726"/>
              <a:gd name="connsiteX4" fmla="*/ 3512219 w 8160825"/>
              <a:gd name="connsiteY4" fmla="*/ 259104 h 6308726"/>
              <a:gd name="connsiteX5" fmla="*/ 2986168 w 8160825"/>
              <a:gd name="connsiteY5" fmla="*/ 259104 h 6308726"/>
              <a:gd name="connsiteX6" fmla="*/ 2981590 w 8160825"/>
              <a:gd name="connsiteY6" fmla="*/ 263676 h 6308726"/>
              <a:gd name="connsiteX7" fmla="*/ 2981590 w 8160825"/>
              <a:gd name="connsiteY7" fmla="*/ 808030 h 6308726"/>
              <a:gd name="connsiteX8" fmla="*/ 5163574 w 8160825"/>
              <a:gd name="connsiteY8" fmla="*/ 2990009 h 6308726"/>
              <a:gd name="connsiteX9" fmla="*/ 5163574 w 8160825"/>
              <a:gd name="connsiteY9" fmla="*/ 5739215 h 6308726"/>
              <a:gd name="connsiteX10" fmla="*/ 3788970 w 8160825"/>
              <a:gd name="connsiteY10" fmla="*/ 6308726 h 6308726"/>
              <a:gd name="connsiteX11" fmla="*/ 2414367 w 8160825"/>
              <a:gd name="connsiteY11" fmla="*/ 5739215 h 6308726"/>
              <a:gd name="connsiteX12" fmla="*/ 0 w 8160825"/>
              <a:gd name="connsiteY12" fmla="*/ 3328167 h 630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60825" h="6308726">
                <a:moveTo>
                  <a:pt x="0" y="0"/>
                </a:moveTo>
                <a:lnTo>
                  <a:pt x="8160825" y="0"/>
                </a:lnTo>
                <a:lnTo>
                  <a:pt x="7208321" y="945262"/>
                </a:lnTo>
                <a:cubicBezTo>
                  <a:pt x="6380360" y="1777800"/>
                  <a:pt x="5030914" y="1777800"/>
                  <a:pt x="4198376" y="945262"/>
                </a:cubicBezTo>
                <a:lnTo>
                  <a:pt x="3512219" y="259104"/>
                </a:lnTo>
                <a:cubicBezTo>
                  <a:pt x="3365838" y="112724"/>
                  <a:pt x="3132548" y="112724"/>
                  <a:pt x="2986168" y="259104"/>
                </a:cubicBezTo>
                <a:lnTo>
                  <a:pt x="2981590" y="263676"/>
                </a:lnTo>
                <a:cubicBezTo>
                  <a:pt x="2830638" y="414633"/>
                  <a:pt x="2830638" y="657073"/>
                  <a:pt x="2981590" y="808030"/>
                </a:cubicBezTo>
                <a:cubicBezTo>
                  <a:pt x="3214886" y="1041321"/>
                  <a:pt x="4806772" y="2633207"/>
                  <a:pt x="5163574" y="2990009"/>
                </a:cubicBezTo>
                <a:cubicBezTo>
                  <a:pt x="5922921" y="3749356"/>
                  <a:pt x="5922921" y="4979868"/>
                  <a:pt x="5163574" y="5739215"/>
                </a:cubicBezTo>
                <a:cubicBezTo>
                  <a:pt x="4783900" y="6118889"/>
                  <a:pt x="4286435" y="6308726"/>
                  <a:pt x="3788970" y="6308726"/>
                </a:cubicBezTo>
                <a:cubicBezTo>
                  <a:pt x="3291505" y="6308726"/>
                  <a:pt x="2794040" y="6118889"/>
                  <a:pt x="2414367" y="5739215"/>
                </a:cubicBezTo>
                <a:lnTo>
                  <a:pt x="0" y="332816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9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FF0CE51-81B3-4A5D-BC5D-56DEC57E01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51889"/>
            <a:ext cx="9553826" cy="3506110"/>
          </a:xfrm>
          <a:custGeom>
            <a:avLst/>
            <a:gdLst>
              <a:gd name="connsiteX0" fmla="*/ 1035736 w 9553826"/>
              <a:gd name="connsiteY0" fmla="*/ 0 h 3506110"/>
              <a:gd name="connsiteX1" fmla="*/ 1448839 w 9553826"/>
              <a:gd name="connsiteY1" fmla="*/ 173058 h 3506110"/>
              <a:gd name="connsiteX2" fmla="*/ 3666934 w 9553826"/>
              <a:gd name="connsiteY2" fmla="*/ 2391153 h 3506110"/>
              <a:gd name="connsiteX3" fmla="*/ 5505417 w 9553826"/>
              <a:gd name="connsiteY3" fmla="*/ 2673997 h 3506110"/>
              <a:gd name="connsiteX4" fmla="*/ 5892467 w 9553826"/>
              <a:gd name="connsiteY4" fmla="*/ 2391153 h 3506110"/>
              <a:gd name="connsiteX5" fmla="*/ 5952014 w 9553826"/>
              <a:gd name="connsiteY5" fmla="*/ 2331607 h 3506110"/>
              <a:gd name="connsiteX6" fmla="*/ 5956437 w 9553826"/>
              <a:gd name="connsiteY6" fmla="*/ 2336022 h 3506110"/>
              <a:gd name="connsiteX7" fmla="*/ 6234866 w 9553826"/>
              <a:gd name="connsiteY7" fmla="*/ 2063649 h 3506110"/>
              <a:gd name="connsiteX8" fmla="*/ 8214776 w 9553826"/>
              <a:gd name="connsiteY8" fmla="*/ 2108309 h 3506110"/>
              <a:gd name="connsiteX9" fmla="*/ 9553826 w 9553826"/>
              <a:gd name="connsiteY9" fmla="*/ 3506110 h 3506110"/>
              <a:gd name="connsiteX10" fmla="*/ 0 w 9553826"/>
              <a:gd name="connsiteY10" fmla="*/ 3506110 h 3506110"/>
              <a:gd name="connsiteX11" fmla="*/ 0 w 9553826"/>
              <a:gd name="connsiteY11" fmla="*/ 1418684 h 3506110"/>
              <a:gd name="connsiteX12" fmla="*/ 920363 w 9553826"/>
              <a:gd name="connsiteY12" fmla="*/ 2339046 h 3506110"/>
              <a:gd name="connsiteX13" fmla="*/ 1441392 w 9553826"/>
              <a:gd name="connsiteY13" fmla="*/ 2339046 h 3506110"/>
              <a:gd name="connsiteX14" fmla="*/ 1441392 w 9553826"/>
              <a:gd name="connsiteY14" fmla="*/ 1818017 h 3506110"/>
              <a:gd name="connsiteX15" fmla="*/ 622632 w 9553826"/>
              <a:gd name="connsiteY15" fmla="*/ 999257 h 3506110"/>
              <a:gd name="connsiteX16" fmla="*/ 622632 w 9553826"/>
              <a:gd name="connsiteY16" fmla="*/ 173058 h 3506110"/>
              <a:gd name="connsiteX17" fmla="*/ 1035736 w 9553826"/>
              <a:gd name="connsiteY17" fmla="*/ 0 h 350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553826" h="3506110">
                <a:moveTo>
                  <a:pt x="1035736" y="0"/>
                </a:moveTo>
                <a:cubicBezTo>
                  <a:pt x="1184601" y="0"/>
                  <a:pt x="1333466" y="57686"/>
                  <a:pt x="1448839" y="173058"/>
                </a:cubicBezTo>
                <a:lnTo>
                  <a:pt x="3666934" y="2391153"/>
                </a:lnTo>
                <a:cubicBezTo>
                  <a:pt x="4165629" y="2889848"/>
                  <a:pt x="4917403" y="2986614"/>
                  <a:pt x="5505417" y="2673997"/>
                </a:cubicBezTo>
                <a:cubicBezTo>
                  <a:pt x="5646843" y="2599564"/>
                  <a:pt x="5773375" y="2510245"/>
                  <a:pt x="5892467" y="2391153"/>
                </a:cubicBezTo>
                <a:lnTo>
                  <a:pt x="5952014" y="2331607"/>
                </a:lnTo>
                <a:lnTo>
                  <a:pt x="5956437" y="2336022"/>
                </a:lnTo>
                <a:lnTo>
                  <a:pt x="6234866" y="2063649"/>
                </a:lnTo>
                <a:cubicBezTo>
                  <a:pt x="6793115" y="1527734"/>
                  <a:pt x="7678860" y="1542620"/>
                  <a:pt x="8214776" y="2108309"/>
                </a:cubicBezTo>
                <a:lnTo>
                  <a:pt x="9553826" y="3506110"/>
                </a:lnTo>
                <a:lnTo>
                  <a:pt x="0" y="3506110"/>
                </a:lnTo>
                <a:lnTo>
                  <a:pt x="0" y="1418684"/>
                </a:lnTo>
                <a:lnTo>
                  <a:pt x="920363" y="2339046"/>
                </a:lnTo>
                <a:cubicBezTo>
                  <a:pt x="1061789" y="2480472"/>
                  <a:pt x="1299973" y="2480472"/>
                  <a:pt x="1441392" y="2339046"/>
                </a:cubicBezTo>
                <a:cubicBezTo>
                  <a:pt x="1582818" y="2197628"/>
                  <a:pt x="1582818" y="1959443"/>
                  <a:pt x="1441392" y="1818017"/>
                </a:cubicBezTo>
                <a:lnTo>
                  <a:pt x="622632" y="999257"/>
                </a:lnTo>
                <a:cubicBezTo>
                  <a:pt x="391894" y="768520"/>
                  <a:pt x="391894" y="403796"/>
                  <a:pt x="622632" y="173058"/>
                </a:cubicBezTo>
                <a:cubicBezTo>
                  <a:pt x="738005" y="57686"/>
                  <a:pt x="886870" y="0"/>
                  <a:pt x="103573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A47A4D0-5B66-45DC-B3E5-560F6242AE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25452" y="549269"/>
            <a:ext cx="7066548" cy="6308730"/>
          </a:xfrm>
          <a:custGeom>
            <a:avLst/>
            <a:gdLst>
              <a:gd name="connsiteX0" fmla="*/ 1081135 w 7066548"/>
              <a:gd name="connsiteY0" fmla="*/ 0 h 6308730"/>
              <a:gd name="connsiteX1" fmla="*/ 1844072 w 7066548"/>
              <a:gd name="connsiteY1" fmla="*/ 318203 h 6308730"/>
              <a:gd name="connsiteX2" fmla="*/ 4263130 w 7066548"/>
              <a:gd name="connsiteY2" fmla="*/ 2737262 h 6308730"/>
              <a:gd name="connsiteX3" fmla="*/ 4784160 w 7066548"/>
              <a:gd name="connsiteY3" fmla="*/ 2737262 h 6308730"/>
              <a:gd name="connsiteX4" fmla="*/ 4784160 w 7066548"/>
              <a:gd name="connsiteY4" fmla="*/ 2216233 h 6308730"/>
              <a:gd name="connsiteX5" fmla="*/ 3965400 w 7066548"/>
              <a:gd name="connsiteY5" fmla="*/ 1397473 h 6308730"/>
              <a:gd name="connsiteX6" fmla="*/ 3965400 w 7066548"/>
              <a:gd name="connsiteY6" fmla="*/ 571274 h 6308730"/>
              <a:gd name="connsiteX7" fmla="*/ 4791606 w 7066548"/>
              <a:gd name="connsiteY7" fmla="*/ 571274 h 6308730"/>
              <a:gd name="connsiteX8" fmla="*/ 7009702 w 7066548"/>
              <a:gd name="connsiteY8" fmla="*/ 2789369 h 6308730"/>
              <a:gd name="connsiteX9" fmla="*/ 7066548 w 7066548"/>
              <a:gd name="connsiteY9" fmla="*/ 2841746 h 6308730"/>
              <a:gd name="connsiteX10" fmla="*/ 7066548 w 7066548"/>
              <a:gd name="connsiteY10" fmla="*/ 6308730 h 6308730"/>
              <a:gd name="connsiteX11" fmla="*/ 4782858 w 7066548"/>
              <a:gd name="connsiteY11" fmla="*/ 6308730 h 6308730"/>
              <a:gd name="connsiteX12" fmla="*/ 318198 w 7066548"/>
              <a:gd name="connsiteY12" fmla="*/ 1844070 h 6308730"/>
              <a:gd name="connsiteX13" fmla="*/ 318198 w 7066548"/>
              <a:gd name="connsiteY13" fmla="*/ 318203 h 6308730"/>
              <a:gd name="connsiteX14" fmla="*/ 1081135 w 7066548"/>
              <a:gd name="connsiteY14" fmla="*/ 0 h 630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66548" h="6308730">
                <a:moveTo>
                  <a:pt x="1081135" y="0"/>
                </a:moveTo>
                <a:cubicBezTo>
                  <a:pt x="1356536" y="0"/>
                  <a:pt x="1631937" y="106068"/>
                  <a:pt x="1844072" y="318203"/>
                </a:cubicBezTo>
                <a:lnTo>
                  <a:pt x="4263130" y="2737262"/>
                </a:lnTo>
                <a:cubicBezTo>
                  <a:pt x="4404556" y="2878688"/>
                  <a:pt x="4642741" y="2878688"/>
                  <a:pt x="4784160" y="2737262"/>
                </a:cubicBezTo>
                <a:cubicBezTo>
                  <a:pt x="4925586" y="2595844"/>
                  <a:pt x="4925586" y="2357659"/>
                  <a:pt x="4784160" y="2216233"/>
                </a:cubicBezTo>
                <a:lnTo>
                  <a:pt x="3965400" y="1397473"/>
                </a:lnTo>
                <a:cubicBezTo>
                  <a:pt x="3734662" y="1166736"/>
                  <a:pt x="3734662" y="802012"/>
                  <a:pt x="3965400" y="571274"/>
                </a:cubicBezTo>
                <a:cubicBezTo>
                  <a:pt x="4196145" y="340529"/>
                  <a:pt x="4560862" y="340529"/>
                  <a:pt x="4791606" y="571274"/>
                </a:cubicBezTo>
                <a:lnTo>
                  <a:pt x="7009702" y="2789369"/>
                </a:lnTo>
                <a:lnTo>
                  <a:pt x="7066548" y="2841746"/>
                </a:lnTo>
                <a:lnTo>
                  <a:pt x="7066548" y="6308730"/>
                </a:lnTo>
                <a:lnTo>
                  <a:pt x="4782858" y="6308730"/>
                </a:lnTo>
                <a:lnTo>
                  <a:pt x="318198" y="1844070"/>
                </a:lnTo>
                <a:cubicBezTo>
                  <a:pt x="-106065" y="1419807"/>
                  <a:pt x="-106065" y="742466"/>
                  <a:pt x="318198" y="318203"/>
                </a:cubicBezTo>
                <a:cubicBezTo>
                  <a:pt x="530333" y="106068"/>
                  <a:pt x="805733" y="0"/>
                  <a:pt x="108113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5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5E609B-A321-4EA5-B131-784EA182C4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0447422" cy="6128217"/>
          </a:xfrm>
          <a:custGeom>
            <a:avLst/>
            <a:gdLst>
              <a:gd name="connsiteX0" fmla="*/ 0 w 10447422"/>
              <a:gd name="connsiteY0" fmla="*/ 0 h 6128217"/>
              <a:gd name="connsiteX1" fmla="*/ 10447422 w 10447422"/>
              <a:gd name="connsiteY1" fmla="*/ 0 h 6128217"/>
              <a:gd name="connsiteX2" fmla="*/ 9640798 w 10447422"/>
              <a:gd name="connsiteY2" fmla="*/ 806625 h 6128217"/>
              <a:gd name="connsiteX3" fmla="*/ 6646596 w 10447422"/>
              <a:gd name="connsiteY3" fmla="*/ 806625 h 6128217"/>
              <a:gd name="connsiteX4" fmla="*/ 6607877 w 10447422"/>
              <a:gd name="connsiteY4" fmla="*/ 767907 h 6128217"/>
              <a:gd name="connsiteX5" fmla="*/ 6362662 w 10447422"/>
              <a:gd name="connsiteY5" fmla="*/ 767907 h 6128217"/>
              <a:gd name="connsiteX6" fmla="*/ 6362662 w 10447422"/>
              <a:gd name="connsiteY6" fmla="*/ 1013122 h 6128217"/>
              <a:gd name="connsiteX7" fmla="*/ 6833735 w 10447422"/>
              <a:gd name="connsiteY7" fmla="*/ 1486344 h 6128217"/>
              <a:gd name="connsiteX8" fmla="*/ 6833735 w 10447422"/>
              <a:gd name="connsiteY8" fmla="*/ 2602715 h 6128217"/>
              <a:gd name="connsiteX9" fmla="*/ 5717361 w 10447422"/>
              <a:gd name="connsiteY9" fmla="*/ 2602715 h 6128217"/>
              <a:gd name="connsiteX10" fmla="*/ 3970743 w 10447422"/>
              <a:gd name="connsiteY10" fmla="*/ 856097 h 6128217"/>
              <a:gd name="connsiteX11" fmla="*/ 3691112 w 10447422"/>
              <a:gd name="connsiteY11" fmla="*/ 856097 h 6128217"/>
              <a:gd name="connsiteX12" fmla="*/ 3691112 w 10447422"/>
              <a:gd name="connsiteY12" fmla="*/ 1135728 h 6128217"/>
              <a:gd name="connsiteX13" fmla="*/ 4407398 w 10447422"/>
              <a:gd name="connsiteY13" fmla="*/ 1852015 h 6128217"/>
              <a:gd name="connsiteX14" fmla="*/ 4407398 w 10447422"/>
              <a:gd name="connsiteY14" fmla="*/ 3144769 h 6128217"/>
              <a:gd name="connsiteX15" fmla="*/ 3114642 w 10447422"/>
              <a:gd name="connsiteY15" fmla="*/ 3144769 h 6128217"/>
              <a:gd name="connsiteX16" fmla="*/ 2940412 w 10447422"/>
              <a:gd name="connsiteY16" fmla="*/ 2970539 h 6128217"/>
              <a:gd name="connsiteX17" fmla="*/ 2312318 w 10447422"/>
              <a:gd name="connsiteY17" fmla="*/ 2970539 h 6128217"/>
              <a:gd name="connsiteX18" fmla="*/ 2312318 w 10447422"/>
              <a:gd name="connsiteY18" fmla="*/ 3598633 h 6128217"/>
              <a:gd name="connsiteX19" fmla="*/ 3114642 w 10447422"/>
              <a:gd name="connsiteY19" fmla="*/ 4400957 h 6128217"/>
              <a:gd name="connsiteX20" fmla="*/ 3114642 w 10447422"/>
              <a:gd name="connsiteY20" fmla="*/ 5831378 h 6128217"/>
              <a:gd name="connsiteX21" fmla="*/ 2400241 w 10447422"/>
              <a:gd name="connsiteY21" fmla="*/ 6128217 h 6128217"/>
              <a:gd name="connsiteX22" fmla="*/ 1684224 w 10447422"/>
              <a:gd name="connsiteY22" fmla="*/ 5831378 h 6128217"/>
              <a:gd name="connsiteX23" fmla="*/ 0 w 10447422"/>
              <a:gd name="connsiteY23" fmla="*/ 4147154 h 6128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47422" h="6128217">
                <a:moveTo>
                  <a:pt x="0" y="0"/>
                </a:moveTo>
                <a:lnTo>
                  <a:pt x="10447422" y="0"/>
                </a:lnTo>
                <a:lnTo>
                  <a:pt x="9640798" y="806625"/>
                </a:lnTo>
                <a:cubicBezTo>
                  <a:pt x="8814811" y="1632612"/>
                  <a:pt x="7472583" y="1632612"/>
                  <a:pt x="6646596" y="806625"/>
                </a:cubicBezTo>
                <a:lnTo>
                  <a:pt x="6607877" y="767907"/>
                </a:lnTo>
                <a:cubicBezTo>
                  <a:pt x="6539046" y="701225"/>
                  <a:pt x="6429344" y="701225"/>
                  <a:pt x="6362662" y="767907"/>
                </a:cubicBezTo>
                <a:cubicBezTo>
                  <a:pt x="6295982" y="836739"/>
                  <a:pt x="6295982" y="946440"/>
                  <a:pt x="6362662" y="1013122"/>
                </a:cubicBezTo>
                <a:lnTo>
                  <a:pt x="6833735" y="1486344"/>
                </a:lnTo>
                <a:cubicBezTo>
                  <a:pt x="7141326" y="1793936"/>
                  <a:pt x="7141326" y="2295122"/>
                  <a:pt x="6833735" y="2602715"/>
                </a:cubicBezTo>
                <a:cubicBezTo>
                  <a:pt x="6526139" y="2910310"/>
                  <a:pt x="6024956" y="2910310"/>
                  <a:pt x="5717361" y="2602715"/>
                </a:cubicBezTo>
                <a:lnTo>
                  <a:pt x="3970743" y="856097"/>
                </a:lnTo>
                <a:cubicBezTo>
                  <a:pt x="3893307" y="778661"/>
                  <a:pt x="3768548" y="778661"/>
                  <a:pt x="3691112" y="856097"/>
                </a:cubicBezTo>
                <a:cubicBezTo>
                  <a:pt x="3613676" y="933534"/>
                  <a:pt x="3613676" y="1058292"/>
                  <a:pt x="3691112" y="1135728"/>
                </a:cubicBezTo>
                <a:lnTo>
                  <a:pt x="4407398" y="1852015"/>
                </a:lnTo>
                <a:cubicBezTo>
                  <a:pt x="4764465" y="2209082"/>
                  <a:pt x="4764465" y="2787702"/>
                  <a:pt x="4407398" y="3144769"/>
                </a:cubicBezTo>
                <a:cubicBezTo>
                  <a:pt x="4050331" y="3501836"/>
                  <a:pt x="3471710" y="3501836"/>
                  <a:pt x="3114642" y="3144769"/>
                </a:cubicBezTo>
                <a:lnTo>
                  <a:pt x="2940412" y="2970539"/>
                </a:lnTo>
                <a:cubicBezTo>
                  <a:pt x="2766180" y="2796306"/>
                  <a:pt x="2486548" y="2796306"/>
                  <a:pt x="2312318" y="2970539"/>
                </a:cubicBezTo>
                <a:cubicBezTo>
                  <a:pt x="2138086" y="3144769"/>
                  <a:pt x="2138086" y="3424400"/>
                  <a:pt x="2312318" y="3598633"/>
                </a:cubicBezTo>
                <a:lnTo>
                  <a:pt x="3114642" y="4400957"/>
                </a:lnTo>
                <a:cubicBezTo>
                  <a:pt x="3510428" y="4794592"/>
                  <a:pt x="3510428" y="5435593"/>
                  <a:pt x="3114642" y="5831378"/>
                </a:cubicBezTo>
                <a:cubicBezTo>
                  <a:pt x="2917826" y="6029271"/>
                  <a:pt x="2659168" y="6128217"/>
                  <a:pt x="2400241" y="6128217"/>
                </a:cubicBezTo>
                <a:cubicBezTo>
                  <a:pt x="2141313" y="6128217"/>
                  <a:pt x="1882117" y="6029271"/>
                  <a:pt x="1684224" y="5831378"/>
                </a:cubicBezTo>
                <a:lnTo>
                  <a:pt x="0" y="414715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5A47C-28BF-4C1B-B868-1BAE49D06D8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0CA14D-3F41-46D5-B0BD-B6A884968C7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8A5E9B9B-3336-4378-9F8F-6E7EAE0049F8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C1749FA9-BD6B-437B-8D26-97A68DBC74B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B49482AA-F0E7-4CC9-9071-EEA02D49D275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F44228-48AB-4C7A-8E71-7AE26BF16278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629BC6-C5B5-442E-AFA0-F7814A3D59F8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8A868-C526-424E-A1EF-9E9EE5916DB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38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82F2EBD-E253-4464-B988-4A45BAE287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3458" y="0"/>
            <a:ext cx="6245087" cy="6858000"/>
          </a:xfrm>
          <a:custGeom>
            <a:avLst/>
            <a:gdLst>
              <a:gd name="connsiteX0" fmla="*/ 0 w 6245087"/>
              <a:gd name="connsiteY0" fmla="*/ 0 h 6858000"/>
              <a:gd name="connsiteX1" fmla="*/ 6245087 w 6245087"/>
              <a:gd name="connsiteY1" fmla="*/ 0 h 6858000"/>
              <a:gd name="connsiteX2" fmla="*/ 6245087 w 6245087"/>
              <a:gd name="connsiteY2" fmla="*/ 6858000 h 6858000"/>
              <a:gd name="connsiteX3" fmla="*/ 0 w 62450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5087" h="6858000">
                <a:moveTo>
                  <a:pt x="0" y="0"/>
                </a:moveTo>
                <a:lnTo>
                  <a:pt x="6245087" y="0"/>
                </a:lnTo>
                <a:lnTo>
                  <a:pt x="6245087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9242BE0-B52E-4B96-A798-3B91BB532B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58890" y="549273"/>
            <a:ext cx="6533111" cy="6308727"/>
          </a:xfrm>
          <a:custGeom>
            <a:avLst/>
            <a:gdLst>
              <a:gd name="connsiteX0" fmla="*/ 3240599 w 6533111"/>
              <a:gd name="connsiteY0" fmla="*/ 0 h 6308727"/>
              <a:gd name="connsiteX1" fmla="*/ 3873573 w 6533111"/>
              <a:gd name="connsiteY1" fmla="*/ 266098 h 6308727"/>
              <a:gd name="connsiteX2" fmla="*/ 6491359 w 6533111"/>
              <a:gd name="connsiteY2" fmla="*/ 2907548 h 6308727"/>
              <a:gd name="connsiteX3" fmla="*/ 6533111 w 6533111"/>
              <a:gd name="connsiteY3" fmla="*/ 2949566 h 6308727"/>
              <a:gd name="connsiteX4" fmla="*/ 6533111 w 6533111"/>
              <a:gd name="connsiteY4" fmla="*/ 6308727 h 6308727"/>
              <a:gd name="connsiteX5" fmla="*/ 0 w 6533111"/>
              <a:gd name="connsiteY5" fmla="*/ 6308727 h 6308727"/>
              <a:gd name="connsiteX6" fmla="*/ 1373923 w 6533111"/>
              <a:gd name="connsiteY6" fmla="*/ 4934797 h 6308727"/>
              <a:gd name="connsiteX7" fmla="*/ 1373923 w 6533111"/>
              <a:gd name="connsiteY7" fmla="*/ 4346174 h 6308727"/>
              <a:gd name="connsiteX8" fmla="*/ 1373923 w 6533111"/>
              <a:gd name="connsiteY8" fmla="*/ 2959271 h 6308727"/>
              <a:gd name="connsiteX9" fmla="*/ 2760825 w 6533111"/>
              <a:gd name="connsiteY9" fmla="*/ 2959271 h 6308727"/>
              <a:gd name="connsiteX10" fmla="*/ 3325263 w 6533111"/>
              <a:gd name="connsiteY10" fmla="*/ 3523708 h 6308727"/>
              <a:gd name="connsiteX11" fmla="*/ 3962275 w 6533111"/>
              <a:gd name="connsiteY11" fmla="*/ 3523708 h 6308727"/>
              <a:gd name="connsiteX12" fmla="*/ 3962275 w 6533111"/>
              <a:gd name="connsiteY12" fmla="*/ 2886696 h 6308727"/>
              <a:gd name="connsiteX13" fmla="*/ 2607626 w 6533111"/>
              <a:gd name="connsiteY13" fmla="*/ 1532046 h 6308727"/>
              <a:gd name="connsiteX14" fmla="*/ 2607626 w 6533111"/>
              <a:gd name="connsiteY14" fmla="*/ 266098 h 6308727"/>
              <a:gd name="connsiteX15" fmla="*/ 3240599 w 6533111"/>
              <a:gd name="connsiteY15" fmla="*/ 0 h 630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33111" h="6308727">
                <a:moveTo>
                  <a:pt x="3240599" y="0"/>
                </a:moveTo>
                <a:cubicBezTo>
                  <a:pt x="3470406" y="0"/>
                  <a:pt x="3700212" y="88699"/>
                  <a:pt x="3873573" y="266098"/>
                </a:cubicBezTo>
                <a:cubicBezTo>
                  <a:pt x="4493448" y="892017"/>
                  <a:pt x="5486379" y="1895530"/>
                  <a:pt x="6491359" y="2907548"/>
                </a:cubicBezTo>
                <a:lnTo>
                  <a:pt x="6533111" y="2949566"/>
                </a:lnTo>
                <a:lnTo>
                  <a:pt x="6533111" y="6308727"/>
                </a:lnTo>
                <a:lnTo>
                  <a:pt x="0" y="6308727"/>
                </a:lnTo>
                <a:lnTo>
                  <a:pt x="1373923" y="4934797"/>
                </a:lnTo>
                <a:cubicBezTo>
                  <a:pt x="1535191" y="4773529"/>
                  <a:pt x="1535191" y="4507441"/>
                  <a:pt x="1373923" y="4346174"/>
                </a:cubicBezTo>
                <a:cubicBezTo>
                  <a:pt x="986880" y="3967190"/>
                  <a:pt x="986880" y="3346313"/>
                  <a:pt x="1373923" y="2959271"/>
                </a:cubicBezTo>
                <a:cubicBezTo>
                  <a:pt x="1752906" y="2572228"/>
                  <a:pt x="2373783" y="2572228"/>
                  <a:pt x="2760825" y="2959271"/>
                </a:cubicBezTo>
                <a:lnTo>
                  <a:pt x="3325263" y="3523708"/>
                </a:lnTo>
                <a:cubicBezTo>
                  <a:pt x="3502657" y="3701102"/>
                  <a:pt x="3784880" y="3701102"/>
                  <a:pt x="3962275" y="3523708"/>
                </a:cubicBezTo>
                <a:cubicBezTo>
                  <a:pt x="4139669" y="3346313"/>
                  <a:pt x="4139669" y="3064090"/>
                  <a:pt x="3962275" y="2886696"/>
                </a:cubicBezTo>
                <a:lnTo>
                  <a:pt x="2607626" y="1532046"/>
                </a:lnTo>
                <a:cubicBezTo>
                  <a:pt x="2260896" y="1185325"/>
                  <a:pt x="2260896" y="612820"/>
                  <a:pt x="2607626" y="266098"/>
                </a:cubicBezTo>
                <a:cubicBezTo>
                  <a:pt x="2780986" y="88699"/>
                  <a:pt x="3010793" y="0"/>
                  <a:pt x="324059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5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1A7665-F468-45B3-B0A2-13F27EDBE28C}"/>
              </a:ext>
            </a:extLst>
          </p:cNvPr>
          <p:cNvSpPr/>
          <p:nvPr userDrawn="1"/>
        </p:nvSpPr>
        <p:spPr>
          <a:xfrm>
            <a:off x="4309392" y="-1"/>
            <a:ext cx="7882609" cy="6858002"/>
          </a:xfrm>
          <a:custGeom>
            <a:avLst/>
            <a:gdLst>
              <a:gd name="connsiteX0" fmla="*/ 4665129 w 7882609"/>
              <a:gd name="connsiteY0" fmla="*/ 0 h 6858002"/>
              <a:gd name="connsiteX1" fmla="*/ 7882608 w 7882609"/>
              <a:gd name="connsiteY1" fmla="*/ 0 h 6858002"/>
              <a:gd name="connsiteX2" fmla="*/ 7882608 w 7882609"/>
              <a:gd name="connsiteY2" fmla="*/ 574288 h 6858002"/>
              <a:gd name="connsiteX3" fmla="*/ 7882609 w 7882609"/>
              <a:gd name="connsiteY3" fmla="*/ 574288 h 6858002"/>
              <a:gd name="connsiteX4" fmla="*/ 7882609 w 7882609"/>
              <a:gd name="connsiteY4" fmla="*/ 6858002 h 6858002"/>
              <a:gd name="connsiteX5" fmla="*/ 0 w 7882609"/>
              <a:gd name="connsiteY5" fmla="*/ 6858002 h 6858002"/>
              <a:gd name="connsiteX6" fmla="*/ 592781 w 7882609"/>
              <a:gd name="connsiteY6" fmla="*/ 2027923 h 6858002"/>
              <a:gd name="connsiteX7" fmla="*/ 3052079 w 7882609"/>
              <a:gd name="connsiteY7" fmla="*/ 1773518 h 6858002"/>
              <a:gd name="connsiteX8" fmla="*/ 3357857 w 7882609"/>
              <a:gd name="connsiteY8" fmla="*/ 1 h 6858002"/>
              <a:gd name="connsiteX9" fmla="*/ 4665129 w 7882609"/>
              <a:gd name="connsiteY9" fmla="*/ 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2609" h="6858002">
                <a:moveTo>
                  <a:pt x="4665129" y="0"/>
                </a:moveTo>
                <a:lnTo>
                  <a:pt x="7882608" y="0"/>
                </a:lnTo>
                <a:lnTo>
                  <a:pt x="7882608" y="574288"/>
                </a:lnTo>
                <a:lnTo>
                  <a:pt x="7882609" y="574288"/>
                </a:lnTo>
                <a:lnTo>
                  <a:pt x="7882609" y="6858002"/>
                </a:lnTo>
                <a:lnTo>
                  <a:pt x="0" y="6858002"/>
                </a:lnTo>
                <a:lnTo>
                  <a:pt x="592781" y="2027923"/>
                </a:lnTo>
                <a:lnTo>
                  <a:pt x="3052079" y="1773518"/>
                </a:lnTo>
                <a:lnTo>
                  <a:pt x="3357857" y="1"/>
                </a:lnTo>
                <a:lnTo>
                  <a:pt x="466512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758679-8479-48C6-9BFA-673C704673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12753" y="890337"/>
            <a:ext cx="2766494" cy="5077326"/>
          </a:xfrm>
          <a:custGeom>
            <a:avLst/>
            <a:gdLst>
              <a:gd name="connsiteX0" fmla="*/ 1139144 w 2766494"/>
              <a:gd name="connsiteY0" fmla="*/ 0 h 5077326"/>
              <a:gd name="connsiteX1" fmla="*/ 2180648 w 2766494"/>
              <a:gd name="connsiteY1" fmla="*/ 206132 h 5077326"/>
              <a:gd name="connsiteX2" fmla="*/ 1931121 w 2766494"/>
              <a:gd name="connsiteY2" fmla="*/ 922165 h 5077326"/>
              <a:gd name="connsiteX3" fmla="*/ 2766494 w 2766494"/>
              <a:gd name="connsiteY3" fmla="*/ 1030654 h 5077326"/>
              <a:gd name="connsiteX4" fmla="*/ 1334427 w 2766494"/>
              <a:gd name="connsiteY4" fmla="*/ 5077326 h 5077326"/>
              <a:gd name="connsiteX5" fmla="*/ 227829 w 2766494"/>
              <a:gd name="connsiteY5" fmla="*/ 4751857 h 5077326"/>
              <a:gd name="connsiteX6" fmla="*/ 574996 w 2766494"/>
              <a:gd name="connsiteY6" fmla="*/ 3927333 h 5077326"/>
              <a:gd name="connsiteX7" fmla="*/ 0 w 2766494"/>
              <a:gd name="connsiteY7" fmla="*/ 3710353 h 5077326"/>
              <a:gd name="connsiteX8" fmla="*/ 292922 w 2766494"/>
              <a:gd name="connsiteY8" fmla="*/ 1323576 h 5077326"/>
              <a:gd name="connsiteX9" fmla="*/ 922165 w 2766494"/>
              <a:gd name="connsiteY9" fmla="*/ 1258483 h 507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66494" h="5077326">
                <a:moveTo>
                  <a:pt x="1139144" y="0"/>
                </a:moveTo>
                <a:lnTo>
                  <a:pt x="2180648" y="206132"/>
                </a:lnTo>
                <a:lnTo>
                  <a:pt x="1931121" y="922165"/>
                </a:lnTo>
                <a:lnTo>
                  <a:pt x="2766494" y="1030654"/>
                </a:lnTo>
                <a:lnTo>
                  <a:pt x="1334427" y="5077326"/>
                </a:lnTo>
                <a:lnTo>
                  <a:pt x="227829" y="4751857"/>
                </a:lnTo>
                <a:lnTo>
                  <a:pt x="574996" y="3927333"/>
                </a:lnTo>
                <a:lnTo>
                  <a:pt x="0" y="3710353"/>
                </a:lnTo>
                <a:lnTo>
                  <a:pt x="292922" y="1323576"/>
                </a:lnTo>
                <a:lnTo>
                  <a:pt x="922165" y="1258483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11420-D417-4B76-BD65-76FAB7854D7C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5A821E-71C4-40C4-BE83-5DE85AB0839F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8" name="One">
              <a:extLst>
                <a:ext uri="{FF2B5EF4-FFF2-40B4-BE49-F238E27FC236}">
                  <a16:creationId xmlns:a16="http://schemas.microsoft.com/office/drawing/2014/main" id="{C69F4F96-A5BA-477F-9F18-91888CD29DC5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Two">
              <a:extLst>
                <a:ext uri="{FF2B5EF4-FFF2-40B4-BE49-F238E27FC236}">
                  <a16:creationId xmlns:a16="http://schemas.microsoft.com/office/drawing/2014/main" id="{9026E13D-4325-48C1-95C1-36EEB186F539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our">
              <a:extLst>
                <a:ext uri="{FF2B5EF4-FFF2-40B4-BE49-F238E27FC236}">
                  <a16:creationId xmlns:a16="http://schemas.microsoft.com/office/drawing/2014/main" id="{390F02CC-823A-449B-87D3-56927C1CC92A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48B2101-A6BA-4FAC-AC4A-482A39D4BFD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29E07-6A74-426A-9965-799572D1B53D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C09CC-846F-40BD-BF64-FB29396B692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44444E-6 L 2.083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6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44444E-6 L 2.083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6" grpId="0"/>
          <p:bldP spid="13" grpId="0"/>
        </p:bldLst>
      </p:timing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462F64-8E60-45A1-859C-A9E71478F3FE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901700" dist="889000" dir="5040000" sx="90000" sy="90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374136-E837-4B16-A701-CDF6BBF2A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4620122" cy="5002236"/>
          </a:xfrm>
          <a:custGeom>
            <a:avLst/>
            <a:gdLst>
              <a:gd name="connsiteX0" fmla="*/ 0 w 4620122"/>
              <a:gd name="connsiteY0" fmla="*/ 0 h 5002236"/>
              <a:gd name="connsiteX1" fmla="*/ 1540041 w 4620122"/>
              <a:gd name="connsiteY1" fmla="*/ 0 h 5002236"/>
              <a:gd name="connsiteX2" fmla="*/ 1540041 w 4620122"/>
              <a:gd name="connsiteY2" fmla="*/ 2 h 5002236"/>
              <a:gd name="connsiteX3" fmla="*/ 3080082 w 4620122"/>
              <a:gd name="connsiteY3" fmla="*/ 2 h 5002236"/>
              <a:gd name="connsiteX4" fmla="*/ 4620122 w 4620122"/>
              <a:gd name="connsiteY4" fmla="*/ 2 h 5002236"/>
              <a:gd name="connsiteX5" fmla="*/ 4620122 w 4620122"/>
              <a:gd name="connsiteY5" fmla="*/ 1894319 h 5002236"/>
              <a:gd name="connsiteX6" fmla="*/ 3080082 w 4620122"/>
              <a:gd name="connsiteY6" fmla="*/ 1894319 h 5002236"/>
              <a:gd name="connsiteX7" fmla="*/ 3080082 w 4620122"/>
              <a:gd name="connsiteY7" fmla="*/ 3462197 h 5002236"/>
              <a:gd name="connsiteX8" fmla="*/ 1540041 w 4620122"/>
              <a:gd name="connsiteY8" fmla="*/ 3462197 h 5002236"/>
              <a:gd name="connsiteX9" fmla="*/ 1540041 w 4620122"/>
              <a:gd name="connsiteY9" fmla="*/ 5002236 h 5002236"/>
              <a:gd name="connsiteX10" fmla="*/ 0 w 4620122"/>
              <a:gd name="connsiteY10" fmla="*/ 5002236 h 500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20122" h="5002236">
                <a:moveTo>
                  <a:pt x="0" y="0"/>
                </a:moveTo>
                <a:lnTo>
                  <a:pt x="1540041" y="0"/>
                </a:lnTo>
                <a:lnTo>
                  <a:pt x="1540041" y="2"/>
                </a:lnTo>
                <a:lnTo>
                  <a:pt x="3080082" y="2"/>
                </a:lnTo>
                <a:lnTo>
                  <a:pt x="4620122" y="2"/>
                </a:lnTo>
                <a:lnTo>
                  <a:pt x="4620122" y="1894319"/>
                </a:lnTo>
                <a:lnTo>
                  <a:pt x="3080082" y="1894319"/>
                </a:lnTo>
                <a:lnTo>
                  <a:pt x="3080082" y="3462197"/>
                </a:lnTo>
                <a:lnTo>
                  <a:pt x="1540041" y="3462197"/>
                </a:lnTo>
                <a:lnTo>
                  <a:pt x="1540041" y="5002236"/>
                </a:lnTo>
                <a:lnTo>
                  <a:pt x="0" y="5002236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302776-A77C-4AFA-B2DA-0E41E825ECD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305C0F-B8EC-4DD5-A198-D64E7557C6C9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1" name="One">
              <a:extLst>
                <a:ext uri="{FF2B5EF4-FFF2-40B4-BE49-F238E27FC236}">
                  <a16:creationId xmlns:a16="http://schemas.microsoft.com/office/drawing/2014/main" id="{A6DFBFC1-4741-4533-8DFE-2490CF18AE05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Two">
              <a:extLst>
                <a:ext uri="{FF2B5EF4-FFF2-40B4-BE49-F238E27FC236}">
                  <a16:creationId xmlns:a16="http://schemas.microsoft.com/office/drawing/2014/main" id="{DB43E4EA-3358-4954-8FE0-35A1A2D9098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3" name="Four">
              <a:extLst>
                <a:ext uri="{FF2B5EF4-FFF2-40B4-BE49-F238E27FC236}">
                  <a16:creationId xmlns:a16="http://schemas.microsoft.com/office/drawing/2014/main" id="{B6233052-9B15-4770-80BF-831F3E43CF49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23A5664-58DF-424E-A30C-87A41D7AAC5E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C58FB7-AE4A-4416-BEAC-DE09EED6577F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4E5AEE-9C2E-43C4-9943-52567C853E6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0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7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7000" decel="8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19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7000" decel="8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19" grpId="0"/>
          <p:bldP spid="26" grpId="0"/>
        </p:bldLst>
      </p:timing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AF74025-8AAC-43DE-96C5-98014C9B8D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" y="1082524"/>
            <a:ext cx="12191999" cy="4692952"/>
          </a:xfrm>
          <a:custGeom>
            <a:avLst/>
            <a:gdLst>
              <a:gd name="connsiteX0" fmla="*/ 1752070 w 12191999"/>
              <a:gd name="connsiteY0" fmla="*/ 0 h 4692952"/>
              <a:gd name="connsiteX1" fmla="*/ 1752070 w 12191999"/>
              <a:gd name="connsiteY1" fmla="*/ 791600 h 4692952"/>
              <a:gd name="connsiteX2" fmla="*/ 3492058 w 12191999"/>
              <a:gd name="connsiteY2" fmla="*/ 0 h 4692952"/>
              <a:gd name="connsiteX3" fmla="*/ 3492058 w 12191999"/>
              <a:gd name="connsiteY3" fmla="*/ 791601 h 4692952"/>
              <a:gd name="connsiteX4" fmla="*/ 5232046 w 12191999"/>
              <a:gd name="connsiteY4" fmla="*/ 0 h 4692952"/>
              <a:gd name="connsiteX5" fmla="*/ 5232046 w 12191999"/>
              <a:gd name="connsiteY5" fmla="*/ 791600 h 4692952"/>
              <a:gd name="connsiteX6" fmla="*/ 6972034 w 12191999"/>
              <a:gd name="connsiteY6" fmla="*/ 0 h 4692952"/>
              <a:gd name="connsiteX7" fmla="*/ 6972034 w 12191999"/>
              <a:gd name="connsiteY7" fmla="*/ 791601 h 4692952"/>
              <a:gd name="connsiteX8" fmla="*/ 8712023 w 12191999"/>
              <a:gd name="connsiteY8" fmla="*/ 0 h 4692952"/>
              <a:gd name="connsiteX9" fmla="*/ 8712023 w 12191999"/>
              <a:gd name="connsiteY9" fmla="*/ 791600 h 4692952"/>
              <a:gd name="connsiteX10" fmla="*/ 10452011 w 12191999"/>
              <a:gd name="connsiteY10" fmla="*/ 0 h 4692952"/>
              <a:gd name="connsiteX11" fmla="*/ 10452011 w 12191999"/>
              <a:gd name="connsiteY11" fmla="*/ 791601 h 4692952"/>
              <a:gd name="connsiteX12" fmla="*/ 12191999 w 12191999"/>
              <a:gd name="connsiteY12" fmla="*/ 0 h 4692952"/>
              <a:gd name="connsiteX13" fmla="*/ 12191999 w 12191999"/>
              <a:gd name="connsiteY13" fmla="*/ 3895855 h 4692952"/>
              <a:gd name="connsiteX14" fmla="*/ 10439929 w 12191999"/>
              <a:gd name="connsiteY14" fmla="*/ 4692952 h 4692952"/>
              <a:gd name="connsiteX15" fmla="*/ 10439929 w 12191999"/>
              <a:gd name="connsiteY15" fmla="*/ 3901351 h 4692952"/>
              <a:gd name="connsiteX16" fmla="*/ 8699939 w 12191999"/>
              <a:gd name="connsiteY16" fmla="*/ 4692952 h 4692952"/>
              <a:gd name="connsiteX17" fmla="*/ 8699939 w 12191999"/>
              <a:gd name="connsiteY17" fmla="*/ 3901352 h 4692952"/>
              <a:gd name="connsiteX18" fmla="*/ 6959953 w 12191999"/>
              <a:gd name="connsiteY18" fmla="*/ 4692952 h 4692952"/>
              <a:gd name="connsiteX19" fmla="*/ 6959953 w 12191999"/>
              <a:gd name="connsiteY19" fmla="*/ 3901351 h 4692952"/>
              <a:gd name="connsiteX20" fmla="*/ 5219964 w 12191999"/>
              <a:gd name="connsiteY20" fmla="*/ 4692952 h 4692952"/>
              <a:gd name="connsiteX21" fmla="*/ 5219964 w 12191999"/>
              <a:gd name="connsiteY21" fmla="*/ 3901352 h 4692952"/>
              <a:gd name="connsiteX22" fmla="*/ 3479977 w 12191999"/>
              <a:gd name="connsiteY22" fmla="*/ 4692952 h 4692952"/>
              <a:gd name="connsiteX23" fmla="*/ 3479977 w 12191999"/>
              <a:gd name="connsiteY23" fmla="*/ 3901351 h 4692952"/>
              <a:gd name="connsiteX24" fmla="*/ 1739988 w 12191999"/>
              <a:gd name="connsiteY24" fmla="*/ 4692952 h 4692952"/>
              <a:gd name="connsiteX25" fmla="*/ 1739988 w 12191999"/>
              <a:gd name="connsiteY25" fmla="*/ 3901352 h 4692952"/>
              <a:gd name="connsiteX26" fmla="*/ 0 w 12191999"/>
              <a:gd name="connsiteY26" fmla="*/ 4692952 h 4692952"/>
              <a:gd name="connsiteX27" fmla="*/ 0 w 12191999"/>
              <a:gd name="connsiteY27" fmla="*/ 797097 h 46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1999" h="4692952">
                <a:moveTo>
                  <a:pt x="1752070" y="0"/>
                </a:moveTo>
                <a:lnTo>
                  <a:pt x="1752070" y="791600"/>
                </a:lnTo>
                <a:lnTo>
                  <a:pt x="3492058" y="0"/>
                </a:lnTo>
                <a:lnTo>
                  <a:pt x="3492058" y="791601"/>
                </a:lnTo>
                <a:lnTo>
                  <a:pt x="5232046" y="0"/>
                </a:lnTo>
                <a:lnTo>
                  <a:pt x="5232046" y="791600"/>
                </a:lnTo>
                <a:lnTo>
                  <a:pt x="6972034" y="0"/>
                </a:lnTo>
                <a:lnTo>
                  <a:pt x="6972034" y="791601"/>
                </a:lnTo>
                <a:lnTo>
                  <a:pt x="8712023" y="0"/>
                </a:lnTo>
                <a:lnTo>
                  <a:pt x="8712023" y="791600"/>
                </a:lnTo>
                <a:lnTo>
                  <a:pt x="10452011" y="0"/>
                </a:lnTo>
                <a:lnTo>
                  <a:pt x="10452011" y="791601"/>
                </a:lnTo>
                <a:lnTo>
                  <a:pt x="12191999" y="0"/>
                </a:lnTo>
                <a:lnTo>
                  <a:pt x="12191999" y="3895855"/>
                </a:lnTo>
                <a:lnTo>
                  <a:pt x="10439929" y="4692952"/>
                </a:lnTo>
                <a:lnTo>
                  <a:pt x="10439929" y="3901351"/>
                </a:lnTo>
                <a:lnTo>
                  <a:pt x="8699939" y="4692952"/>
                </a:lnTo>
                <a:lnTo>
                  <a:pt x="8699939" y="3901352"/>
                </a:lnTo>
                <a:lnTo>
                  <a:pt x="6959953" y="4692952"/>
                </a:lnTo>
                <a:lnTo>
                  <a:pt x="6959953" y="3901351"/>
                </a:lnTo>
                <a:lnTo>
                  <a:pt x="5219964" y="4692952"/>
                </a:lnTo>
                <a:lnTo>
                  <a:pt x="5219964" y="3901352"/>
                </a:lnTo>
                <a:lnTo>
                  <a:pt x="3479977" y="4692952"/>
                </a:lnTo>
                <a:lnTo>
                  <a:pt x="3479977" y="3901351"/>
                </a:lnTo>
                <a:lnTo>
                  <a:pt x="1739988" y="4692952"/>
                </a:lnTo>
                <a:lnTo>
                  <a:pt x="1739988" y="3901352"/>
                </a:lnTo>
                <a:lnTo>
                  <a:pt x="0" y="4692952"/>
                </a:lnTo>
                <a:lnTo>
                  <a:pt x="0" y="79709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7000" decel="8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37C0C1-979C-4DD8-95C8-CBA42AF957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6792" y="3429002"/>
            <a:ext cx="5398416" cy="2879725"/>
          </a:xfrm>
          <a:custGeom>
            <a:avLst/>
            <a:gdLst>
              <a:gd name="connsiteX0" fmla="*/ 2699208 w 5398416"/>
              <a:gd name="connsiteY0" fmla="*/ 0 h 2879725"/>
              <a:gd name="connsiteX1" fmla="*/ 5398416 w 5398416"/>
              <a:gd name="connsiteY1" fmla="*/ 2879725 h 2879725"/>
              <a:gd name="connsiteX2" fmla="*/ 0 w 5398416"/>
              <a:gd name="connsiteY2" fmla="*/ 2879725 h 287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8416" h="2879725">
                <a:moveTo>
                  <a:pt x="2699208" y="0"/>
                </a:moveTo>
                <a:lnTo>
                  <a:pt x="5398416" y="2879725"/>
                </a:lnTo>
                <a:lnTo>
                  <a:pt x="0" y="287972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2.08333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0A5E89F-1CC6-485E-A27C-878F0B325CCE}"/>
              </a:ext>
            </a:extLst>
          </p:cNvPr>
          <p:cNvSpPr/>
          <p:nvPr userDrawn="1"/>
        </p:nvSpPr>
        <p:spPr>
          <a:xfrm>
            <a:off x="7064596" y="0"/>
            <a:ext cx="5127403" cy="6858001"/>
          </a:xfrm>
          <a:custGeom>
            <a:avLst/>
            <a:gdLst>
              <a:gd name="connsiteX0" fmla="*/ 0 w 5127403"/>
              <a:gd name="connsiteY0" fmla="*/ 0 h 6858001"/>
              <a:gd name="connsiteX1" fmla="*/ 2772221 w 5127403"/>
              <a:gd name="connsiteY1" fmla="*/ 0 h 6858001"/>
              <a:gd name="connsiteX2" fmla="*/ 2772221 w 5127403"/>
              <a:gd name="connsiteY2" fmla="*/ 1 h 6858001"/>
              <a:gd name="connsiteX3" fmla="*/ 5127403 w 5127403"/>
              <a:gd name="connsiteY3" fmla="*/ 1 h 6858001"/>
              <a:gd name="connsiteX4" fmla="*/ 5127403 w 5127403"/>
              <a:gd name="connsiteY4" fmla="*/ 6858001 h 6858001"/>
              <a:gd name="connsiteX5" fmla="*/ 1702032 w 5127403"/>
              <a:gd name="connsiteY5" fmla="*/ 6858001 h 6858001"/>
              <a:gd name="connsiteX6" fmla="*/ 1702032 w 5127403"/>
              <a:gd name="connsiteY6" fmla="*/ 6858000 h 6858001"/>
              <a:gd name="connsiteX7" fmla="*/ 653150 w 5127403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27403" h="6858001">
                <a:moveTo>
                  <a:pt x="0" y="0"/>
                </a:moveTo>
                <a:lnTo>
                  <a:pt x="2772221" y="0"/>
                </a:lnTo>
                <a:lnTo>
                  <a:pt x="2772221" y="1"/>
                </a:lnTo>
                <a:lnTo>
                  <a:pt x="5127403" y="1"/>
                </a:lnTo>
                <a:lnTo>
                  <a:pt x="5127403" y="6858001"/>
                </a:lnTo>
                <a:lnTo>
                  <a:pt x="1702032" y="6858001"/>
                </a:lnTo>
                <a:lnTo>
                  <a:pt x="1702032" y="6858000"/>
                </a:lnTo>
                <a:lnTo>
                  <a:pt x="653150" y="685800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45762C-24AB-460D-8554-665A8B643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3406" y="1019804"/>
            <a:ext cx="5039472" cy="4888694"/>
          </a:xfrm>
          <a:custGeom>
            <a:avLst/>
            <a:gdLst>
              <a:gd name="connsiteX0" fmla="*/ 1818601 w 5039472"/>
              <a:gd name="connsiteY0" fmla="*/ 0 h 4888694"/>
              <a:gd name="connsiteX1" fmla="*/ 1888186 w 5039472"/>
              <a:gd name="connsiteY1" fmla="*/ 747819 h 4888694"/>
              <a:gd name="connsiteX2" fmla="*/ 3268100 w 5039472"/>
              <a:gd name="connsiteY2" fmla="*/ 1045557 h 4888694"/>
              <a:gd name="connsiteX3" fmla="*/ 3130033 w 5039472"/>
              <a:gd name="connsiteY3" fmla="*/ 1632392 h 4888694"/>
              <a:gd name="connsiteX4" fmla="*/ 3885076 w 5039472"/>
              <a:gd name="connsiteY4" fmla="*/ 277473 h 4888694"/>
              <a:gd name="connsiteX5" fmla="*/ 5039472 w 5039472"/>
              <a:gd name="connsiteY5" fmla="*/ 1009852 h 4888694"/>
              <a:gd name="connsiteX6" fmla="*/ 2804006 w 5039472"/>
              <a:gd name="connsiteY6" fmla="*/ 4888694 h 4888694"/>
              <a:gd name="connsiteX7" fmla="*/ 1677283 w 5039472"/>
              <a:gd name="connsiteY7" fmla="*/ 4239338 h 4888694"/>
              <a:gd name="connsiteX8" fmla="*/ 1876070 w 5039472"/>
              <a:gd name="connsiteY8" fmla="*/ 3882615 h 4888694"/>
              <a:gd name="connsiteX9" fmla="*/ 1323706 w 5039472"/>
              <a:gd name="connsiteY9" fmla="*/ 3752658 h 4888694"/>
              <a:gd name="connsiteX10" fmla="*/ 1373318 w 5039472"/>
              <a:gd name="connsiteY10" fmla="*/ 3376610 h 4888694"/>
              <a:gd name="connsiteX11" fmla="*/ 307679 w 5039472"/>
              <a:gd name="connsiteY11" fmla="*/ 3475769 h 4888694"/>
              <a:gd name="connsiteX12" fmla="*/ 0 w 5039472"/>
              <a:gd name="connsiteY12" fmla="*/ 169224 h 488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39472" h="4888694">
                <a:moveTo>
                  <a:pt x="1818601" y="0"/>
                </a:moveTo>
                <a:lnTo>
                  <a:pt x="1888186" y="747819"/>
                </a:lnTo>
                <a:lnTo>
                  <a:pt x="3268100" y="1045557"/>
                </a:lnTo>
                <a:lnTo>
                  <a:pt x="3130033" y="1632392"/>
                </a:lnTo>
                <a:lnTo>
                  <a:pt x="3885076" y="277473"/>
                </a:lnTo>
                <a:lnTo>
                  <a:pt x="5039472" y="1009852"/>
                </a:lnTo>
                <a:lnTo>
                  <a:pt x="2804006" y="4888694"/>
                </a:lnTo>
                <a:lnTo>
                  <a:pt x="1677283" y="4239338"/>
                </a:lnTo>
                <a:lnTo>
                  <a:pt x="1876070" y="3882615"/>
                </a:lnTo>
                <a:lnTo>
                  <a:pt x="1323706" y="3752658"/>
                </a:lnTo>
                <a:lnTo>
                  <a:pt x="1373318" y="3376610"/>
                </a:lnTo>
                <a:lnTo>
                  <a:pt x="307679" y="3475769"/>
                </a:lnTo>
                <a:lnTo>
                  <a:pt x="0" y="169224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BAB58-E5B1-45B6-88A6-5062036F6403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83672A-F000-4FC9-B755-E262BD6EE0F3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3" name="One">
              <a:extLst>
                <a:ext uri="{FF2B5EF4-FFF2-40B4-BE49-F238E27FC236}">
                  <a16:creationId xmlns:a16="http://schemas.microsoft.com/office/drawing/2014/main" id="{23E6943C-EE17-4920-8EE7-65B8ADD9EC4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Two">
              <a:extLst>
                <a:ext uri="{FF2B5EF4-FFF2-40B4-BE49-F238E27FC236}">
                  <a16:creationId xmlns:a16="http://schemas.microsoft.com/office/drawing/2014/main" id="{44FF8D01-FAF5-4975-921E-1A06CFCB444E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5" name="Four">
              <a:extLst>
                <a:ext uri="{FF2B5EF4-FFF2-40B4-BE49-F238E27FC236}">
                  <a16:creationId xmlns:a16="http://schemas.microsoft.com/office/drawing/2014/main" id="{F591CD86-D225-4368-B4F5-CBFA3CD4E3DD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6A783D-4BBC-4EC3-9C14-C7DD99B7F258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11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2.59259E-6 L 2.70833E-6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7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  <p:bldP spid="4" grpId="1" animBg="1"/>
          <p:bldP spid="11" grpId="0"/>
          <p:bldP spid="16" grpId="0"/>
        </p:bldLst>
      </p:timing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0EDFA6-54CE-4554-B8EC-766E1C2DAF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67857" y="1409015"/>
            <a:ext cx="4740565" cy="3811352"/>
          </a:xfrm>
          <a:custGeom>
            <a:avLst/>
            <a:gdLst>
              <a:gd name="connsiteX0" fmla="*/ 340740 w 4740565"/>
              <a:gd name="connsiteY0" fmla="*/ 0 h 3811352"/>
              <a:gd name="connsiteX1" fmla="*/ 1628897 w 4740565"/>
              <a:gd name="connsiteY1" fmla="*/ 744234 h 3811352"/>
              <a:gd name="connsiteX2" fmla="*/ 1628634 w 4740565"/>
              <a:gd name="connsiteY2" fmla="*/ 1797093 h 3811352"/>
              <a:gd name="connsiteX3" fmla="*/ 2540357 w 4740565"/>
              <a:gd name="connsiteY3" fmla="*/ 2323659 h 3811352"/>
              <a:gd name="connsiteX4" fmla="*/ 3452186 w 4740565"/>
              <a:gd name="connsiteY4" fmla="*/ 1797276 h 3811352"/>
              <a:gd name="connsiteX5" fmla="*/ 4740565 w 4740565"/>
              <a:gd name="connsiteY5" fmla="*/ 2541122 h 3811352"/>
              <a:gd name="connsiteX6" fmla="*/ 2540206 w 4740565"/>
              <a:gd name="connsiteY6" fmla="*/ 3811352 h 3811352"/>
              <a:gd name="connsiteX7" fmla="*/ 340104 w 4740565"/>
              <a:gd name="connsiteY7" fmla="*/ 2540681 h 3811352"/>
              <a:gd name="connsiteX8" fmla="*/ 340740 w 4740565"/>
              <a:gd name="connsiteY8" fmla="*/ 0 h 381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0565" h="3811352">
                <a:moveTo>
                  <a:pt x="340740" y="0"/>
                </a:moveTo>
                <a:lnTo>
                  <a:pt x="1628897" y="744234"/>
                </a:lnTo>
                <a:cubicBezTo>
                  <a:pt x="1440721" y="1069937"/>
                  <a:pt x="1440621" y="1471295"/>
                  <a:pt x="1628634" y="1797093"/>
                </a:cubicBezTo>
                <a:cubicBezTo>
                  <a:pt x="1816647" y="2122890"/>
                  <a:pt x="2164202" y="2323621"/>
                  <a:pt x="2540357" y="2323659"/>
                </a:cubicBezTo>
                <a:cubicBezTo>
                  <a:pt x="2916513" y="2323697"/>
                  <a:pt x="3264108" y="2123036"/>
                  <a:pt x="3452186" y="1797276"/>
                </a:cubicBezTo>
                <a:lnTo>
                  <a:pt x="4740565" y="2541122"/>
                </a:lnTo>
                <a:cubicBezTo>
                  <a:pt x="4286710" y="3327222"/>
                  <a:pt x="3447917" y="3811443"/>
                  <a:pt x="2540206" y="3811352"/>
                </a:cubicBezTo>
                <a:cubicBezTo>
                  <a:pt x="1632497" y="3811260"/>
                  <a:pt x="793801" y="3326871"/>
                  <a:pt x="340104" y="2540681"/>
                </a:cubicBezTo>
                <a:cubicBezTo>
                  <a:pt x="-113595" y="1754490"/>
                  <a:pt x="-113352" y="785963"/>
                  <a:pt x="34074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4A5563-5B89-461C-B110-DC5E3F7701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83579" y="1637633"/>
            <a:ext cx="4740564" cy="3811353"/>
          </a:xfrm>
          <a:custGeom>
            <a:avLst/>
            <a:gdLst>
              <a:gd name="connsiteX0" fmla="*/ 2200359 w 4740564"/>
              <a:gd name="connsiteY0" fmla="*/ 1 h 3811353"/>
              <a:gd name="connsiteX1" fmla="*/ 4400462 w 4740564"/>
              <a:gd name="connsiteY1" fmla="*/ 1270672 h 3811353"/>
              <a:gd name="connsiteX2" fmla="*/ 4399826 w 4740564"/>
              <a:gd name="connsiteY2" fmla="*/ 3811353 h 3811353"/>
              <a:gd name="connsiteX3" fmla="*/ 3111669 w 4740564"/>
              <a:gd name="connsiteY3" fmla="*/ 3067119 h 3811353"/>
              <a:gd name="connsiteX4" fmla="*/ 3111931 w 4740564"/>
              <a:gd name="connsiteY4" fmla="*/ 2014259 h 3811353"/>
              <a:gd name="connsiteX5" fmla="*/ 2200208 w 4740564"/>
              <a:gd name="connsiteY5" fmla="*/ 1487694 h 3811353"/>
              <a:gd name="connsiteX6" fmla="*/ 1288379 w 4740564"/>
              <a:gd name="connsiteY6" fmla="*/ 2014076 h 3811353"/>
              <a:gd name="connsiteX7" fmla="*/ 0 w 4740564"/>
              <a:gd name="connsiteY7" fmla="*/ 1270230 h 3811353"/>
              <a:gd name="connsiteX8" fmla="*/ 2200359 w 4740564"/>
              <a:gd name="connsiteY8" fmla="*/ 1 h 381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0564" h="3811353">
                <a:moveTo>
                  <a:pt x="2200359" y="1"/>
                </a:moveTo>
                <a:cubicBezTo>
                  <a:pt x="3108068" y="93"/>
                  <a:pt x="3946765" y="484482"/>
                  <a:pt x="4400462" y="1270672"/>
                </a:cubicBezTo>
                <a:cubicBezTo>
                  <a:pt x="4854160" y="2056863"/>
                  <a:pt x="4853917" y="3025389"/>
                  <a:pt x="4399826" y="3811353"/>
                </a:cubicBezTo>
                <a:lnTo>
                  <a:pt x="3111669" y="3067119"/>
                </a:lnTo>
                <a:cubicBezTo>
                  <a:pt x="3299844" y="2741415"/>
                  <a:pt x="3299944" y="2340058"/>
                  <a:pt x="3111931" y="2014259"/>
                </a:cubicBezTo>
                <a:cubicBezTo>
                  <a:pt x="2923919" y="1688463"/>
                  <a:pt x="2576364" y="1487731"/>
                  <a:pt x="2200208" y="1487694"/>
                </a:cubicBezTo>
                <a:cubicBezTo>
                  <a:pt x="1824052" y="1487655"/>
                  <a:pt x="1476457" y="1688316"/>
                  <a:pt x="1288379" y="2014076"/>
                </a:cubicBezTo>
                <a:lnTo>
                  <a:pt x="0" y="1270230"/>
                </a:lnTo>
                <a:cubicBezTo>
                  <a:pt x="453855" y="484130"/>
                  <a:pt x="1292649" y="-91"/>
                  <a:pt x="2200359" y="1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3.7037E-6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F629EE-5362-48E3-BBA9-6145D93869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"/>
            <a:ext cx="5791200" cy="6858001"/>
          </a:xfrm>
          <a:custGeom>
            <a:avLst/>
            <a:gdLst>
              <a:gd name="connsiteX0" fmla="*/ 0 w 5791200"/>
              <a:gd name="connsiteY0" fmla="*/ 0 h 6858001"/>
              <a:gd name="connsiteX1" fmla="*/ 5791200 w 5791200"/>
              <a:gd name="connsiteY1" fmla="*/ 0 h 6858001"/>
              <a:gd name="connsiteX2" fmla="*/ 5791200 w 5791200"/>
              <a:gd name="connsiteY2" fmla="*/ 6858001 h 6858001"/>
              <a:gd name="connsiteX3" fmla="*/ 0 w 57912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1200" h="6858001">
                <a:moveTo>
                  <a:pt x="0" y="0"/>
                </a:moveTo>
                <a:lnTo>
                  <a:pt x="5791200" y="0"/>
                </a:lnTo>
                <a:lnTo>
                  <a:pt x="57912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F629EE-5362-48E3-BBA9-6145D93869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00800" y="-1"/>
            <a:ext cx="5791200" cy="6858001"/>
          </a:xfrm>
          <a:custGeom>
            <a:avLst/>
            <a:gdLst>
              <a:gd name="connsiteX0" fmla="*/ 0 w 5791200"/>
              <a:gd name="connsiteY0" fmla="*/ 0 h 6858001"/>
              <a:gd name="connsiteX1" fmla="*/ 5791200 w 5791200"/>
              <a:gd name="connsiteY1" fmla="*/ 0 h 6858001"/>
              <a:gd name="connsiteX2" fmla="*/ 5791200 w 5791200"/>
              <a:gd name="connsiteY2" fmla="*/ 6858001 h 6858001"/>
              <a:gd name="connsiteX3" fmla="*/ 0 w 57912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1200" h="6858001">
                <a:moveTo>
                  <a:pt x="0" y="0"/>
                </a:moveTo>
                <a:lnTo>
                  <a:pt x="5791200" y="0"/>
                </a:lnTo>
                <a:lnTo>
                  <a:pt x="57912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B3BB65-843A-4F26-A177-7CDB83A317D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6941" y="2641782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8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0078 0.12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592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C2981E-57BF-46B2-9F57-DE7046C53D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5930" y="0"/>
            <a:ext cx="4996070" cy="6858000"/>
          </a:xfrm>
          <a:custGeom>
            <a:avLst/>
            <a:gdLst>
              <a:gd name="connsiteX0" fmla="*/ 0 w 4996070"/>
              <a:gd name="connsiteY0" fmla="*/ 0 h 6858000"/>
              <a:gd name="connsiteX1" fmla="*/ 4996070 w 4996070"/>
              <a:gd name="connsiteY1" fmla="*/ 0 h 6858000"/>
              <a:gd name="connsiteX2" fmla="*/ 4996070 w 4996070"/>
              <a:gd name="connsiteY2" fmla="*/ 6858000 h 6858000"/>
              <a:gd name="connsiteX3" fmla="*/ 0 w 49960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6070" h="6858000">
                <a:moveTo>
                  <a:pt x="0" y="0"/>
                </a:moveTo>
                <a:lnTo>
                  <a:pt x="4996070" y="0"/>
                </a:lnTo>
                <a:lnTo>
                  <a:pt x="499607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AF3344-47BE-4DE6-99CB-8BD2969BE7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6941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3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3 w 10197727"/>
              <a:gd name="connsiteY34" fmla="*/ 3163933 h 4216219"/>
              <a:gd name="connsiteX35" fmla="*/ 2847700 w 10197727"/>
              <a:gd name="connsiteY35" fmla="*/ 0 h 4216219"/>
              <a:gd name="connsiteX36" fmla="*/ 3553093 w 10197727"/>
              <a:gd name="connsiteY36" fmla="*/ 0 h 4216219"/>
              <a:gd name="connsiteX37" fmla="*/ 3553093 w 10197727"/>
              <a:gd name="connsiteY37" fmla="*/ 3163933 h 4216219"/>
              <a:gd name="connsiteX38" fmla="*/ 3200397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3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3" y="3358722"/>
                  <a:pt x="3796933" y="3163933"/>
                </a:cubicBezTo>
                <a:close/>
                <a:moveTo>
                  <a:pt x="2847700" y="0"/>
                </a:moveTo>
                <a:lnTo>
                  <a:pt x="3553093" y="0"/>
                </a:lnTo>
                <a:lnTo>
                  <a:pt x="3553093" y="3163933"/>
                </a:lnTo>
                <a:cubicBezTo>
                  <a:pt x="3553093" y="3358722"/>
                  <a:pt x="3395187" y="3516630"/>
                  <a:pt x="3200397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00078 -0.13519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40D2F2-09D9-412D-846E-4218FB6605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669458"/>
            <a:ext cx="12192001" cy="8377084"/>
          </a:xfrm>
          <a:custGeom>
            <a:avLst/>
            <a:gdLst>
              <a:gd name="connsiteX0" fmla="*/ 9561108 w 12192001"/>
              <a:gd name="connsiteY0" fmla="*/ 17 h 8377084"/>
              <a:gd name="connsiteX1" fmla="*/ 9900889 w 12192001"/>
              <a:gd name="connsiteY1" fmla="*/ 266693 h 8377084"/>
              <a:gd name="connsiteX2" fmla="*/ 9948203 w 12192001"/>
              <a:gd name="connsiteY2" fmla="*/ 973684 h 8377084"/>
              <a:gd name="connsiteX3" fmla="*/ 10070433 w 12192001"/>
              <a:gd name="connsiteY3" fmla="*/ 1629069 h 8377084"/>
              <a:gd name="connsiteX4" fmla="*/ 10717067 w 12192001"/>
              <a:gd name="connsiteY4" fmla="*/ 1107857 h 8377084"/>
              <a:gd name="connsiteX5" fmla="*/ 11399187 w 12192001"/>
              <a:gd name="connsiteY5" fmla="*/ 705338 h 8377084"/>
              <a:gd name="connsiteX6" fmla="*/ 11493816 w 12192001"/>
              <a:gd name="connsiteY6" fmla="*/ 1324598 h 8377084"/>
              <a:gd name="connsiteX7" fmla="*/ 11549016 w 12192001"/>
              <a:gd name="connsiteY7" fmla="*/ 1954181 h 8377084"/>
              <a:gd name="connsiteX8" fmla="*/ 12168835 w 12192001"/>
              <a:gd name="connsiteY8" fmla="*/ 2012812 h 8377084"/>
              <a:gd name="connsiteX9" fmla="*/ 12192001 w 12192001"/>
              <a:gd name="connsiteY9" fmla="*/ 1969242 h 8377084"/>
              <a:gd name="connsiteX10" fmla="*/ 12192001 w 12192001"/>
              <a:gd name="connsiteY10" fmla="*/ 3891711 h 8377084"/>
              <a:gd name="connsiteX11" fmla="*/ 12192001 w 12192001"/>
              <a:gd name="connsiteY11" fmla="*/ 4188542 h 8377084"/>
              <a:gd name="connsiteX12" fmla="*/ 12192001 w 12192001"/>
              <a:gd name="connsiteY12" fmla="*/ 4188543 h 8377084"/>
              <a:gd name="connsiteX13" fmla="*/ 12192001 w 12192001"/>
              <a:gd name="connsiteY13" fmla="*/ 4485374 h 8377084"/>
              <a:gd name="connsiteX14" fmla="*/ 12192001 w 12192001"/>
              <a:gd name="connsiteY14" fmla="*/ 7523028 h 8377084"/>
              <a:gd name="connsiteX15" fmla="*/ 12167791 w 12192001"/>
              <a:gd name="connsiteY15" fmla="*/ 7563861 h 8377084"/>
              <a:gd name="connsiteX16" fmla="*/ 11492178 w 12192001"/>
              <a:gd name="connsiteY16" fmla="*/ 7269228 h 8377084"/>
              <a:gd name="connsiteX17" fmla="*/ 11247720 w 12192001"/>
              <a:gd name="connsiteY17" fmla="*/ 6675770 h 8377084"/>
              <a:gd name="connsiteX18" fmla="*/ 10774574 w 12192001"/>
              <a:gd name="connsiteY18" fmla="*/ 6892510 h 8377084"/>
              <a:gd name="connsiteX19" fmla="*/ 10435485 w 12192001"/>
              <a:gd name="connsiteY19" fmla="*/ 8244564 h 8377084"/>
              <a:gd name="connsiteX20" fmla="*/ 9985995 w 12192001"/>
              <a:gd name="connsiteY20" fmla="*/ 7981379 h 8377084"/>
              <a:gd name="connsiteX21" fmla="*/ 9875594 w 12192001"/>
              <a:gd name="connsiteY21" fmla="*/ 6335176 h 8377084"/>
              <a:gd name="connsiteX22" fmla="*/ 9386676 w 12192001"/>
              <a:gd name="connsiteY22" fmla="*/ 6164878 h 8377084"/>
              <a:gd name="connsiteX23" fmla="*/ 9075188 w 12192001"/>
              <a:gd name="connsiteY23" fmla="*/ 7553056 h 8377084"/>
              <a:gd name="connsiteX24" fmla="*/ 8594155 w 12192001"/>
              <a:gd name="connsiteY24" fmla="*/ 7661426 h 8377084"/>
              <a:gd name="connsiteX25" fmla="*/ 8397011 w 12192001"/>
              <a:gd name="connsiteY25" fmla="*/ 7052487 h 8377084"/>
              <a:gd name="connsiteX26" fmla="*/ 7636033 w 12192001"/>
              <a:gd name="connsiteY26" fmla="*/ 7062808 h 8377084"/>
              <a:gd name="connsiteX27" fmla="*/ 7580833 w 12192001"/>
              <a:gd name="connsiteY27" fmla="*/ 7914293 h 8377084"/>
              <a:gd name="connsiteX28" fmla="*/ 7135286 w 12192001"/>
              <a:gd name="connsiteY28" fmla="*/ 8172318 h 8377084"/>
              <a:gd name="connsiteX29" fmla="*/ 6737055 w 12192001"/>
              <a:gd name="connsiteY29" fmla="*/ 5984260 h 8377084"/>
              <a:gd name="connsiteX30" fmla="*/ 6228422 w 12192001"/>
              <a:gd name="connsiteY30" fmla="*/ 5968779 h 8377084"/>
              <a:gd name="connsiteX31" fmla="*/ 6027334 w 12192001"/>
              <a:gd name="connsiteY31" fmla="*/ 7496291 h 8377084"/>
              <a:gd name="connsiteX32" fmla="*/ 5514759 w 12192001"/>
              <a:gd name="connsiteY32" fmla="*/ 7671747 h 8377084"/>
              <a:gd name="connsiteX33" fmla="*/ 5313671 w 12192001"/>
              <a:gd name="connsiteY33" fmla="*/ 7062808 h 8377084"/>
              <a:gd name="connsiteX34" fmla="*/ 4552695 w 12192001"/>
              <a:gd name="connsiteY34" fmla="*/ 7057648 h 8377084"/>
              <a:gd name="connsiteX35" fmla="*/ 4367379 w 12192001"/>
              <a:gd name="connsiteY35" fmla="*/ 7728514 h 8377084"/>
              <a:gd name="connsiteX36" fmla="*/ 3866632 w 12192001"/>
              <a:gd name="connsiteY36" fmla="*/ 7640785 h 8377084"/>
              <a:gd name="connsiteX37" fmla="*/ 3570915 w 12192001"/>
              <a:gd name="connsiteY37" fmla="*/ 6278409 h 8377084"/>
              <a:gd name="connsiteX38" fmla="*/ 2999197 w 12192001"/>
              <a:gd name="connsiteY38" fmla="*/ 6742856 h 8377084"/>
              <a:gd name="connsiteX39" fmla="*/ 2967654 w 12192001"/>
              <a:gd name="connsiteY39" fmla="*/ 7945255 h 8377084"/>
              <a:gd name="connsiteX40" fmla="*/ 2277648 w 12192001"/>
              <a:gd name="connsiteY40" fmla="*/ 8110392 h 8377084"/>
              <a:gd name="connsiteX41" fmla="*/ 2230333 w 12192001"/>
              <a:gd name="connsiteY41" fmla="*/ 7403402 h 8377084"/>
              <a:gd name="connsiteX42" fmla="*/ 2108104 w 12192001"/>
              <a:gd name="connsiteY42" fmla="*/ 6748016 h 8377084"/>
              <a:gd name="connsiteX43" fmla="*/ 1461469 w 12192001"/>
              <a:gd name="connsiteY43" fmla="*/ 7269228 h 8377084"/>
              <a:gd name="connsiteX44" fmla="*/ 779348 w 12192001"/>
              <a:gd name="connsiteY44" fmla="*/ 7671747 h 8377084"/>
              <a:gd name="connsiteX45" fmla="*/ 684720 w 12192001"/>
              <a:gd name="connsiteY45" fmla="*/ 7052487 h 8377084"/>
              <a:gd name="connsiteX46" fmla="*/ 629519 w 12192001"/>
              <a:gd name="connsiteY46" fmla="*/ 6422905 h 8377084"/>
              <a:gd name="connsiteX47" fmla="*/ 9700 w 12192001"/>
              <a:gd name="connsiteY47" fmla="*/ 6364274 h 8377084"/>
              <a:gd name="connsiteX48" fmla="*/ 1 w 12192001"/>
              <a:gd name="connsiteY48" fmla="*/ 6382516 h 8377084"/>
              <a:gd name="connsiteX49" fmla="*/ 1 w 12192001"/>
              <a:gd name="connsiteY49" fmla="*/ 4485374 h 8377084"/>
              <a:gd name="connsiteX50" fmla="*/ 1 w 12192001"/>
              <a:gd name="connsiteY50" fmla="*/ 4188543 h 8377084"/>
              <a:gd name="connsiteX51" fmla="*/ 1 w 12192001"/>
              <a:gd name="connsiteY51" fmla="*/ 4188542 h 8377084"/>
              <a:gd name="connsiteX52" fmla="*/ 0 w 12192001"/>
              <a:gd name="connsiteY52" fmla="*/ 4188542 h 8377084"/>
              <a:gd name="connsiteX53" fmla="*/ 0 w 12192001"/>
              <a:gd name="connsiteY53" fmla="*/ 831345 h 8377084"/>
              <a:gd name="connsiteX54" fmla="*/ 10744 w 12192001"/>
              <a:gd name="connsiteY54" fmla="*/ 813224 h 8377084"/>
              <a:gd name="connsiteX55" fmla="*/ 686357 w 12192001"/>
              <a:gd name="connsiteY55" fmla="*/ 1107857 h 8377084"/>
              <a:gd name="connsiteX56" fmla="*/ 930816 w 12192001"/>
              <a:gd name="connsiteY56" fmla="*/ 1701315 h 8377084"/>
              <a:gd name="connsiteX57" fmla="*/ 1403963 w 12192001"/>
              <a:gd name="connsiteY57" fmla="*/ 1484575 h 8377084"/>
              <a:gd name="connsiteX58" fmla="*/ 1743051 w 12192001"/>
              <a:gd name="connsiteY58" fmla="*/ 132521 h 8377084"/>
              <a:gd name="connsiteX59" fmla="*/ 2192541 w 12192001"/>
              <a:gd name="connsiteY59" fmla="*/ 395706 h 8377084"/>
              <a:gd name="connsiteX60" fmla="*/ 2302942 w 12192001"/>
              <a:gd name="connsiteY60" fmla="*/ 2041909 h 8377084"/>
              <a:gd name="connsiteX61" fmla="*/ 2791861 w 12192001"/>
              <a:gd name="connsiteY61" fmla="*/ 2212207 h 8377084"/>
              <a:gd name="connsiteX62" fmla="*/ 3103349 w 12192001"/>
              <a:gd name="connsiteY62" fmla="*/ 824029 h 8377084"/>
              <a:gd name="connsiteX63" fmla="*/ 3584382 w 12192001"/>
              <a:gd name="connsiteY63" fmla="*/ 715659 h 8377084"/>
              <a:gd name="connsiteX64" fmla="*/ 3781526 w 12192001"/>
              <a:gd name="connsiteY64" fmla="*/ 1324598 h 8377084"/>
              <a:gd name="connsiteX65" fmla="*/ 4542504 w 12192001"/>
              <a:gd name="connsiteY65" fmla="*/ 1314277 h 8377084"/>
              <a:gd name="connsiteX66" fmla="*/ 4597704 w 12192001"/>
              <a:gd name="connsiteY66" fmla="*/ 462792 h 8377084"/>
              <a:gd name="connsiteX67" fmla="*/ 5043251 w 12192001"/>
              <a:gd name="connsiteY67" fmla="*/ 204767 h 8377084"/>
              <a:gd name="connsiteX68" fmla="*/ 5441482 w 12192001"/>
              <a:gd name="connsiteY68" fmla="*/ 2392825 h 8377084"/>
              <a:gd name="connsiteX69" fmla="*/ 5950114 w 12192001"/>
              <a:gd name="connsiteY69" fmla="*/ 2408307 h 8377084"/>
              <a:gd name="connsiteX70" fmla="*/ 6151202 w 12192001"/>
              <a:gd name="connsiteY70" fmla="*/ 880794 h 8377084"/>
              <a:gd name="connsiteX71" fmla="*/ 6663778 w 12192001"/>
              <a:gd name="connsiteY71" fmla="*/ 705338 h 8377084"/>
              <a:gd name="connsiteX72" fmla="*/ 6864865 w 12192001"/>
              <a:gd name="connsiteY72" fmla="*/ 1314277 h 8377084"/>
              <a:gd name="connsiteX73" fmla="*/ 7625842 w 12192001"/>
              <a:gd name="connsiteY73" fmla="*/ 1319437 h 8377084"/>
              <a:gd name="connsiteX74" fmla="*/ 7811158 w 12192001"/>
              <a:gd name="connsiteY74" fmla="*/ 648571 h 8377084"/>
              <a:gd name="connsiteX75" fmla="*/ 8311905 w 12192001"/>
              <a:gd name="connsiteY75" fmla="*/ 736300 h 8377084"/>
              <a:gd name="connsiteX76" fmla="*/ 8607621 w 12192001"/>
              <a:gd name="connsiteY76" fmla="*/ 2098676 h 8377084"/>
              <a:gd name="connsiteX77" fmla="*/ 9179340 w 12192001"/>
              <a:gd name="connsiteY77" fmla="*/ 1634229 h 8377084"/>
              <a:gd name="connsiteX78" fmla="*/ 9210883 w 12192001"/>
              <a:gd name="connsiteY78" fmla="*/ 431830 h 8377084"/>
              <a:gd name="connsiteX79" fmla="*/ 9561108 w 12192001"/>
              <a:gd name="connsiteY79" fmla="*/ 17 h 837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192001" h="8377084">
                <a:moveTo>
                  <a:pt x="9561108" y="17"/>
                </a:moveTo>
                <a:cubicBezTo>
                  <a:pt x="9694966" y="1411"/>
                  <a:pt x="9831889" y="90591"/>
                  <a:pt x="9900889" y="266693"/>
                </a:cubicBezTo>
                <a:cubicBezTo>
                  <a:pt x="9967918" y="431830"/>
                  <a:pt x="9948203" y="772424"/>
                  <a:pt x="9948203" y="973684"/>
                </a:cubicBezTo>
                <a:cubicBezTo>
                  <a:pt x="9948203" y="1407167"/>
                  <a:pt x="9936375" y="1329760"/>
                  <a:pt x="10070433" y="1629069"/>
                </a:cubicBezTo>
                <a:cubicBezTo>
                  <a:pt x="10472608" y="1850970"/>
                  <a:pt x="10689467" y="1690995"/>
                  <a:pt x="10717067" y="1107857"/>
                </a:cubicBezTo>
                <a:cubicBezTo>
                  <a:pt x="10740724" y="519559"/>
                  <a:pt x="11083757" y="457632"/>
                  <a:pt x="11399187" y="705338"/>
                </a:cubicBezTo>
                <a:cubicBezTo>
                  <a:pt x="11497760" y="973684"/>
                  <a:pt x="11497760" y="963363"/>
                  <a:pt x="11493816" y="1324598"/>
                </a:cubicBezTo>
                <a:cubicBezTo>
                  <a:pt x="11493816" y="1531019"/>
                  <a:pt x="11466216" y="1778724"/>
                  <a:pt x="11549016" y="1954181"/>
                </a:cubicBezTo>
                <a:cubicBezTo>
                  <a:pt x="11690468" y="2256716"/>
                  <a:pt x="12000970" y="2286630"/>
                  <a:pt x="12168835" y="2012812"/>
                </a:cubicBezTo>
                <a:lnTo>
                  <a:pt x="12192001" y="1969242"/>
                </a:lnTo>
                <a:lnTo>
                  <a:pt x="12192001" y="3891711"/>
                </a:lnTo>
                <a:lnTo>
                  <a:pt x="12192001" y="4188542"/>
                </a:lnTo>
                <a:lnTo>
                  <a:pt x="12192001" y="4188543"/>
                </a:lnTo>
                <a:lnTo>
                  <a:pt x="12192001" y="4485374"/>
                </a:lnTo>
                <a:lnTo>
                  <a:pt x="12192001" y="7523028"/>
                </a:lnTo>
                <a:lnTo>
                  <a:pt x="12167791" y="7563861"/>
                </a:lnTo>
                <a:cubicBezTo>
                  <a:pt x="11954914" y="7868654"/>
                  <a:pt x="11543931" y="7770443"/>
                  <a:pt x="11492178" y="7269228"/>
                </a:cubicBezTo>
                <a:cubicBezTo>
                  <a:pt x="11464578" y="6954438"/>
                  <a:pt x="11448806" y="6773819"/>
                  <a:pt x="11247720" y="6675770"/>
                </a:cubicBezTo>
                <a:cubicBezTo>
                  <a:pt x="11022975" y="6572560"/>
                  <a:pt x="10837659" y="6722214"/>
                  <a:pt x="10774574" y="6892510"/>
                </a:cubicBezTo>
                <a:cubicBezTo>
                  <a:pt x="10581373" y="7387920"/>
                  <a:pt x="10900746" y="8094910"/>
                  <a:pt x="10435485" y="8244564"/>
                </a:cubicBezTo>
                <a:cubicBezTo>
                  <a:pt x="10234397" y="8306492"/>
                  <a:pt x="10049081" y="8146514"/>
                  <a:pt x="9985995" y="7981379"/>
                </a:cubicBezTo>
                <a:cubicBezTo>
                  <a:pt x="9859822" y="7625304"/>
                  <a:pt x="10056967" y="6639646"/>
                  <a:pt x="9875594" y="6335176"/>
                </a:cubicBezTo>
                <a:cubicBezTo>
                  <a:pt x="9784908" y="6180359"/>
                  <a:pt x="9595649" y="6041027"/>
                  <a:pt x="9386676" y="6164878"/>
                </a:cubicBezTo>
                <a:cubicBezTo>
                  <a:pt x="8992387" y="6402262"/>
                  <a:pt x="9315704" y="7181499"/>
                  <a:pt x="9075188" y="7553056"/>
                </a:cubicBezTo>
                <a:cubicBezTo>
                  <a:pt x="8972672" y="7713032"/>
                  <a:pt x="8775528" y="7800760"/>
                  <a:pt x="8594155" y="7661426"/>
                </a:cubicBezTo>
                <a:cubicBezTo>
                  <a:pt x="8412782" y="7522092"/>
                  <a:pt x="8440382" y="7367278"/>
                  <a:pt x="8397011" y="7052487"/>
                </a:cubicBezTo>
                <a:cubicBezTo>
                  <a:pt x="8318153" y="6428065"/>
                  <a:pt x="7687291" y="6557077"/>
                  <a:pt x="7636033" y="7062808"/>
                </a:cubicBezTo>
                <a:cubicBezTo>
                  <a:pt x="7608433" y="7336316"/>
                  <a:pt x="7679405" y="7671747"/>
                  <a:pt x="7580833" y="7914293"/>
                </a:cubicBezTo>
                <a:cubicBezTo>
                  <a:pt x="7517747" y="8074268"/>
                  <a:pt x="7356088" y="8249726"/>
                  <a:pt x="7135286" y="8172318"/>
                </a:cubicBezTo>
                <a:cubicBezTo>
                  <a:pt x="6567511" y="7976218"/>
                  <a:pt x="7091914" y="6397102"/>
                  <a:pt x="6737055" y="5984260"/>
                </a:cubicBezTo>
                <a:cubicBezTo>
                  <a:pt x="6602997" y="5834605"/>
                  <a:pt x="6378251" y="5803643"/>
                  <a:pt x="6228422" y="5968779"/>
                </a:cubicBezTo>
                <a:cubicBezTo>
                  <a:pt x="5924820" y="6299052"/>
                  <a:pt x="6220536" y="7047325"/>
                  <a:pt x="6027334" y="7496291"/>
                </a:cubicBezTo>
                <a:cubicBezTo>
                  <a:pt x="5944534" y="7692390"/>
                  <a:pt x="5735561" y="7811081"/>
                  <a:pt x="5514759" y="7671747"/>
                </a:cubicBezTo>
                <a:cubicBezTo>
                  <a:pt x="5349158" y="7568537"/>
                  <a:pt x="5341272" y="7362117"/>
                  <a:pt x="5313671" y="7062808"/>
                </a:cubicBezTo>
                <a:cubicBezTo>
                  <a:pt x="5254529" y="6500312"/>
                  <a:pt x="4619725" y="6469348"/>
                  <a:pt x="4552695" y="7057648"/>
                </a:cubicBezTo>
                <a:cubicBezTo>
                  <a:pt x="4513266" y="7398241"/>
                  <a:pt x="4552695" y="7568537"/>
                  <a:pt x="4367379" y="7728514"/>
                </a:cubicBezTo>
                <a:cubicBezTo>
                  <a:pt x="4197835" y="7867848"/>
                  <a:pt x="3988861" y="7826564"/>
                  <a:pt x="3866632" y="7640785"/>
                </a:cubicBezTo>
                <a:cubicBezTo>
                  <a:pt x="3626116" y="7279548"/>
                  <a:pt x="3961262" y="6495151"/>
                  <a:pt x="3570915" y="6278409"/>
                </a:cubicBezTo>
                <a:cubicBezTo>
                  <a:pt x="3263370" y="6056508"/>
                  <a:pt x="3018911" y="6381620"/>
                  <a:pt x="2999197" y="6742856"/>
                </a:cubicBezTo>
                <a:cubicBezTo>
                  <a:pt x="2983424" y="7011203"/>
                  <a:pt x="3058340" y="7780119"/>
                  <a:pt x="2967654" y="7945255"/>
                </a:cubicBezTo>
                <a:cubicBezTo>
                  <a:pt x="2947940" y="8461307"/>
                  <a:pt x="2435363" y="8512912"/>
                  <a:pt x="2277648" y="8110392"/>
                </a:cubicBezTo>
                <a:cubicBezTo>
                  <a:pt x="2210618" y="7945255"/>
                  <a:pt x="2230333" y="7604661"/>
                  <a:pt x="2230333" y="7403402"/>
                </a:cubicBezTo>
                <a:cubicBezTo>
                  <a:pt x="2230333" y="6969918"/>
                  <a:pt x="2242161" y="7047325"/>
                  <a:pt x="2108104" y="6748016"/>
                </a:cubicBezTo>
                <a:cubicBezTo>
                  <a:pt x="1705929" y="6526115"/>
                  <a:pt x="1489070" y="6686090"/>
                  <a:pt x="1461469" y="7269228"/>
                </a:cubicBezTo>
                <a:cubicBezTo>
                  <a:pt x="1437812" y="7857526"/>
                  <a:pt x="1094781" y="7919453"/>
                  <a:pt x="779348" y="7671747"/>
                </a:cubicBezTo>
                <a:cubicBezTo>
                  <a:pt x="680777" y="7403402"/>
                  <a:pt x="680777" y="7413722"/>
                  <a:pt x="684720" y="7052487"/>
                </a:cubicBezTo>
                <a:cubicBezTo>
                  <a:pt x="684720" y="6846066"/>
                  <a:pt x="712321" y="6598361"/>
                  <a:pt x="629519" y="6422905"/>
                </a:cubicBezTo>
                <a:cubicBezTo>
                  <a:pt x="488069" y="6120368"/>
                  <a:pt x="177565" y="6090454"/>
                  <a:pt x="9700" y="6364274"/>
                </a:cubicBezTo>
                <a:lnTo>
                  <a:pt x="1" y="6382516"/>
                </a:lnTo>
                <a:lnTo>
                  <a:pt x="1" y="4485374"/>
                </a:lnTo>
                <a:lnTo>
                  <a:pt x="1" y="4188543"/>
                </a:lnTo>
                <a:lnTo>
                  <a:pt x="1" y="4188542"/>
                </a:lnTo>
                <a:lnTo>
                  <a:pt x="0" y="4188542"/>
                </a:lnTo>
                <a:lnTo>
                  <a:pt x="0" y="831345"/>
                </a:lnTo>
                <a:lnTo>
                  <a:pt x="10744" y="813224"/>
                </a:lnTo>
                <a:cubicBezTo>
                  <a:pt x="223622" y="508432"/>
                  <a:pt x="634606" y="606642"/>
                  <a:pt x="686357" y="1107857"/>
                </a:cubicBezTo>
                <a:cubicBezTo>
                  <a:pt x="713957" y="1422648"/>
                  <a:pt x="729729" y="1603266"/>
                  <a:pt x="930816" y="1701315"/>
                </a:cubicBezTo>
                <a:cubicBezTo>
                  <a:pt x="1155561" y="1804525"/>
                  <a:pt x="1340876" y="1654871"/>
                  <a:pt x="1403963" y="1484575"/>
                </a:cubicBezTo>
                <a:cubicBezTo>
                  <a:pt x="1597164" y="989165"/>
                  <a:pt x="1277790" y="282176"/>
                  <a:pt x="1743051" y="132521"/>
                </a:cubicBezTo>
                <a:cubicBezTo>
                  <a:pt x="1944139" y="70594"/>
                  <a:pt x="2129455" y="230571"/>
                  <a:pt x="2192541" y="395706"/>
                </a:cubicBezTo>
                <a:cubicBezTo>
                  <a:pt x="2318714" y="751781"/>
                  <a:pt x="2121569" y="1737440"/>
                  <a:pt x="2302942" y="2041909"/>
                </a:cubicBezTo>
                <a:cubicBezTo>
                  <a:pt x="2393628" y="2196726"/>
                  <a:pt x="2582888" y="2336058"/>
                  <a:pt x="2791861" y="2212207"/>
                </a:cubicBezTo>
                <a:cubicBezTo>
                  <a:pt x="3186150" y="1974823"/>
                  <a:pt x="2862833" y="1195586"/>
                  <a:pt x="3103349" y="824029"/>
                </a:cubicBezTo>
                <a:cubicBezTo>
                  <a:pt x="3205864" y="664054"/>
                  <a:pt x="3403008" y="576324"/>
                  <a:pt x="3584382" y="715659"/>
                </a:cubicBezTo>
                <a:cubicBezTo>
                  <a:pt x="3765755" y="854993"/>
                  <a:pt x="3738155" y="1009808"/>
                  <a:pt x="3781526" y="1324598"/>
                </a:cubicBezTo>
                <a:cubicBezTo>
                  <a:pt x="3860384" y="1949020"/>
                  <a:pt x="4491246" y="1820008"/>
                  <a:pt x="4542504" y="1314277"/>
                </a:cubicBezTo>
                <a:cubicBezTo>
                  <a:pt x="4570105" y="1040770"/>
                  <a:pt x="4499131" y="705338"/>
                  <a:pt x="4597704" y="462792"/>
                </a:cubicBezTo>
                <a:cubicBezTo>
                  <a:pt x="4660791" y="302817"/>
                  <a:pt x="4822450" y="127359"/>
                  <a:pt x="5043251" y="204767"/>
                </a:cubicBezTo>
                <a:cubicBezTo>
                  <a:pt x="5611026" y="400867"/>
                  <a:pt x="5086622" y="1979983"/>
                  <a:pt x="5441482" y="2392825"/>
                </a:cubicBezTo>
                <a:cubicBezTo>
                  <a:pt x="5575540" y="2542480"/>
                  <a:pt x="5800285" y="2573442"/>
                  <a:pt x="5950114" y="2408307"/>
                </a:cubicBezTo>
                <a:cubicBezTo>
                  <a:pt x="6253716" y="2078033"/>
                  <a:pt x="5958000" y="1329760"/>
                  <a:pt x="6151202" y="880794"/>
                </a:cubicBezTo>
                <a:cubicBezTo>
                  <a:pt x="6234002" y="684695"/>
                  <a:pt x="6442976" y="566004"/>
                  <a:pt x="6663778" y="705338"/>
                </a:cubicBezTo>
                <a:cubicBezTo>
                  <a:pt x="6829378" y="808548"/>
                  <a:pt x="6837264" y="1014968"/>
                  <a:pt x="6864865" y="1314277"/>
                </a:cubicBezTo>
                <a:cubicBezTo>
                  <a:pt x="6924008" y="1876773"/>
                  <a:pt x="7558813" y="1907738"/>
                  <a:pt x="7625842" y="1319437"/>
                </a:cubicBezTo>
                <a:cubicBezTo>
                  <a:pt x="7665271" y="978844"/>
                  <a:pt x="7625842" y="808548"/>
                  <a:pt x="7811158" y="648571"/>
                </a:cubicBezTo>
                <a:cubicBezTo>
                  <a:pt x="7980702" y="509237"/>
                  <a:pt x="8189675" y="550521"/>
                  <a:pt x="8311905" y="736300"/>
                </a:cubicBezTo>
                <a:cubicBezTo>
                  <a:pt x="8552421" y="1097537"/>
                  <a:pt x="8217275" y="1881934"/>
                  <a:pt x="8607621" y="2098676"/>
                </a:cubicBezTo>
                <a:cubicBezTo>
                  <a:pt x="8915167" y="2320577"/>
                  <a:pt x="9159626" y="1995464"/>
                  <a:pt x="9179340" y="1634229"/>
                </a:cubicBezTo>
                <a:cubicBezTo>
                  <a:pt x="9195112" y="1365882"/>
                  <a:pt x="9120197" y="596966"/>
                  <a:pt x="9210883" y="431830"/>
                </a:cubicBezTo>
                <a:cubicBezTo>
                  <a:pt x="9221972" y="141551"/>
                  <a:pt x="9389006" y="-1774"/>
                  <a:pt x="9561108" y="1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1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0078 0.1222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EA371-77DA-4219-8778-AEAB44C0CD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-4188542"/>
            <a:ext cx="12192001" cy="8377084"/>
          </a:xfrm>
          <a:custGeom>
            <a:avLst/>
            <a:gdLst>
              <a:gd name="connsiteX0" fmla="*/ 9561108 w 12192001"/>
              <a:gd name="connsiteY0" fmla="*/ 17 h 8377084"/>
              <a:gd name="connsiteX1" fmla="*/ 9900889 w 12192001"/>
              <a:gd name="connsiteY1" fmla="*/ 266693 h 8377084"/>
              <a:gd name="connsiteX2" fmla="*/ 9948203 w 12192001"/>
              <a:gd name="connsiteY2" fmla="*/ 973684 h 8377084"/>
              <a:gd name="connsiteX3" fmla="*/ 10070433 w 12192001"/>
              <a:gd name="connsiteY3" fmla="*/ 1629069 h 8377084"/>
              <a:gd name="connsiteX4" fmla="*/ 10717067 w 12192001"/>
              <a:gd name="connsiteY4" fmla="*/ 1107857 h 8377084"/>
              <a:gd name="connsiteX5" fmla="*/ 11399187 w 12192001"/>
              <a:gd name="connsiteY5" fmla="*/ 705338 h 8377084"/>
              <a:gd name="connsiteX6" fmla="*/ 11493816 w 12192001"/>
              <a:gd name="connsiteY6" fmla="*/ 1324598 h 8377084"/>
              <a:gd name="connsiteX7" fmla="*/ 11549016 w 12192001"/>
              <a:gd name="connsiteY7" fmla="*/ 1954181 h 8377084"/>
              <a:gd name="connsiteX8" fmla="*/ 12168835 w 12192001"/>
              <a:gd name="connsiteY8" fmla="*/ 2012812 h 8377084"/>
              <a:gd name="connsiteX9" fmla="*/ 12192001 w 12192001"/>
              <a:gd name="connsiteY9" fmla="*/ 1969242 h 8377084"/>
              <a:gd name="connsiteX10" fmla="*/ 12192001 w 12192001"/>
              <a:gd name="connsiteY10" fmla="*/ 3891711 h 8377084"/>
              <a:gd name="connsiteX11" fmla="*/ 12192001 w 12192001"/>
              <a:gd name="connsiteY11" fmla="*/ 4188542 h 8377084"/>
              <a:gd name="connsiteX12" fmla="*/ 12192001 w 12192001"/>
              <a:gd name="connsiteY12" fmla="*/ 4188543 h 8377084"/>
              <a:gd name="connsiteX13" fmla="*/ 12192001 w 12192001"/>
              <a:gd name="connsiteY13" fmla="*/ 4485374 h 8377084"/>
              <a:gd name="connsiteX14" fmla="*/ 12192001 w 12192001"/>
              <a:gd name="connsiteY14" fmla="*/ 7523028 h 8377084"/>
              <a:gd name="connsiteX15" fmla="*/ 12167791 w 12192001"/>
              <a:gd name="connsiteY15" fmla="*/ 7563861 h 8377084"/>
              <a:gd name="connsiteX16" fmla="*/ 11492178 w 12192001"/>
              <a:gd name="connsiteY16" fmla="*/ 7269228 h 8377084"/>
              <a:gd name="connsiteX17" fmla="*/ 11247720 w 12192001"/>
              <a:gd name="connsiteY17" fmla="*/ 6675770 h 8377084"/>
              <a:gd name="connsiteX18" fmla="*/ 10774574 w 12192001"/>
              <a:gd name="connsiteY18" fmla="*/ 6892510 h 8377084"/>
              <a:gd name="connsiteX19" fmla="*/ 10435485 w 12192001"/>
              <a:gd name="connsiteY19" fmla="*/ 8244564 h 8377084"/>
              <a:gd name="connsiteX20" fmla="*/ 9985995 w 12192001"/>
              <a:gd name="connsiteY20" fmla="*/ 7981379 h 8377084"/>
              <a:gd name="connsiteX21" fmla="*/ 9875594 w 12192001"/>
              <a:gd name="connsiteY21" fmla="*/ 6335176 h 8377084"/>
              <a:gd name="connsiteX22" fmla="*/ 9386676 w 12192001"/>
              <a:gd name="connsiteY22" fmla="*/ 6164878 h 8377084"/>
              <a:gd name="connsiteX23" fmla="*/ 9075188 w 12192001"/>
              <a:gd name="connsiteY23" fmla="*/ 7553056 h 8377084"/>
              <a:gd name="connsiteX24" fmla="*/ 8594155 w 12192001"/>
              <a:gd name="connsiteY24" fmla="*/ 7661426 h 8377084"/>
              <a:gd name="connsiteX25" fmla="*/ 8397011 w 12192001"/>
              <a:gd name="connsiteY25" fmla="*/ 7052487 h 8377084"/>
              <a:gd name="connsiteX26" fmla="*/ 7636033 w 12192001"/>
              <a:gd name="connsiteY26" fmla="*/ 7062808 h 8377084"/>
              <a:gd name="connsiteX27" fmla="*/ 7580833 w 12192001"/>
              <a:gd name="connsiteY27" fmla="*/ 7914293 h 8377084"/>
              <a:gd name="connsiteX28" fmla="*/ 7135286 w 12192001"/>
              <a:gd name="connsiteY28" fmla="*/ 8172318 h 8377084"/>
              <a:gd name="connsiteX29" fmla="*/ 6737055 w 12192001"/>
              <a:gd name="connsiteY29" fmla="*/ 5984260 h 8377084"/>
              <a:gd name="connsiteX30" fmla="*/ 6228422 w 12192001"/>
              <a:gd name="connsiteY30" fmla="*/ 5968779 h 8377084"/>
              <a:gd name="connsiteX31" fmla="*/ 6027334 w 12192001"/>
              <a:gd name="connsiteY31" fmla="*/ 7496291 h 8377084"/>
              <a:gd name="connsiteX32" fmla="*/ 5514759 w 12192001"/>
              <a:gd name="connsiteY32" fmla="*/ 7671747 h 8377084"/>
              <a:gd name="connsiteX33" fmla="*/ 5313671 w 12192001"/>
              <a:gd name="connsiteY33" fmla="*/ 7062808 h 8377084"/>
              <a:gd name="connsiteX34" fmla="*/ 4552695 w 12192001"/>
              <a:gd name="connsiteY34" fmla="*/ 7057648 h 8377084"/>
              <a:gd name="connsiteX35" fmla="*/ 4367379 w 12192001"/>
              <a:gd name="connsiteY35" fmla="*/ 7728514 h 8377084"/>
              <a:gd name="connsiteX36" fmla="*/ 3866632 w 12192001"/>
              <a:gd name="connsiteY36" fmla="*/ 7640785 h 8377084"/>
              <a:gd name="connsiteX37" fmla="*/ 3570915 w 12192001"/>
              <a:gd name="connsiteY37" fmla="*/ 6278409 h 8377084"/>
              <a:gd name="connsiteX38" fmla="*/ 2999197 w 12192001"/>
              <a:gd name="connsiteY38" fmla="*/ 6742856 h 8377084"/>
              <a:gd name="connsiteX39" fmla="*/ 2967654 w 12192001"/>
              <a:gd name="connsiteY39" fmla="*/ 7945255 h 8377084"/>
              <a:gd name="connsiteX40" fmla="*/ 2277648 w 12192001"/>
              <a:gd name="connsiteY40" fmla="*/ 8110392 h 8377084"/>
              <a:gd name="connsiteX41" fmla="*/ 2230333 w 12192001"/>
              <a:gd name="connsiteY41" fmla="*/ 7403402 h 8377084"/>
              <a:gd name="connsiteX42" fmla="*/ 2108104 w 12192001"/>
              <a:gd name="connsiteY42" fmla="*/ 6748016 h 8377084"/>
              <a:gd name="connsiteX43" fmla="*/ 1461469 w 12192001"/>
              <a:gd name="connsiteY43" fmla="*/ 7269228 h 8377084"/>
              <a:gd name="connsiteX44" fmla="*/ 779348 w 12192001"/>
              <a:gd name="connsiteY44" fmla="*/ 7671747 h 8377084"/>
              <a:gd name="connsiteX45" fmla="*/ 684720 w 12192001"/>
              <a:gd name="connsiteY45" fmla="*/ 7052487 h 8377084"/>
              <a:gd name="connsiteX46" fmla="*/ 629519 w 12192001"/>
              <a:gd name="connsiteY46" fmla="*/ 6422905 h 8377084"/>
              <a:gd name="connsiteX47" fmla="*/ 9700 w 12192001"/>
              <a:gd name="connsiteY47" fmla="*/ 6364274 h 8377084"/>
              <a:gd name="connsiteX48" fmla="*/ 1 w 12192001"/>
              <a:gd name="connsiteY48" fmla="*/ 6382516 h 8377084"/>
              <a:gd name="connsiteX49" fmla="*/ 1 w 12192001"/>
              <a:gd name="connsiteY49" fmla="*/ 4485374 h 8377084"/>
              <a:gd name="connsiteX50" fmla="*/ 1 w 12192001"/>
              <a:gd name="connsiteY50" fmla="*/ 4188543 h 8377084"/>
              <a:gd name="connsiteX51" fmla="*/ 1 w 12192001"/>
              <a:gd name="connsiteY51" fmla="*/ 4188542 h 8377084"/>
              <a:gd name="connsiteX52" fmla="*/ 0 w 12192001"/>
              <a:gd name="connsiteY52" fmla="*/ 4188542 h 8377084"/>
              <a:gd name="connsiteX53" fmla="*/ 0 w 12192001"/>
              <a:gd name="connsiteY53" fmla="*/ 831345 h 8377084"/>
              <a:gd name="connsiteX54" fmla="*/ 10744 w 12192001"/>
              <a:gd name="connsiteY54" fmla="*/ 813224 h 8377084"/>
              <a:gd name="connsiteX55" fmla="*/ 686357 w 12192001"/>
              <a:gd name="connsiteY55" fmla="*/ 1107857 h 8377084"/>
              <a:gd name="connsiteX56" fmla="*/ 930816 w 12192001"/>
              <a:gd name="connsiteY56" fmla="*/ 1701315 h 8377084"/>
              <a:gd name="connsiteX57" fmla="*/ 1403963 w 12192001"/>
              <a:gd name="connsiteY57" fmla="*/ 1484575 h 8377084"/>
              <a:gd name="connsiteX58" fmla="*/ 1743051 w 12192001"/>
              <a:gd name="connsiteY58" fmla="*/ 132521 h 8377084"/>
              <a:gd name="connsiteX59" fmla="*/ 2192541 w 12192001"/>
              <a:gd name="connsiteY59" fmla="*/ 395706 h 8377084"/>
              <a:gd name="connsiteX60" fmla="*/ 2302942 w 12192001"/>
              <a:gd name="connsiteY60" fmla="*/ 2041909 h 8377084"/>
              <a:gd name="connsiteX61" fmla="*/ 2791861 w 12192001"/>
              <a:gd name="connsiteY61" fmla="*/ 2212207 h 8377084"/>
              <a:gd name="connsiteX62" fmla="*/ 3103349 w 12192001"/>
              <a:gd name="connsiteY62" fmla="*/ 824029 h 8377084"/>
              <a:gd name="connsiteX63" fmla="*/ 3584382 w 12192001"/>
              <a:gd name="connsiteY63" fmla="*/ 715659 h 8377084"/>
              <a:gd name="connsiteX64" fmla="*/ 3781526 w 12192001"/>
              <a:gd name="connsiteY64" fmla="*/ 1324598 h 8377084"/>
              <a:gd name="connsiteX65" fmla="*/ 4542504 w 12192001"/>
              <a:gd name="connsiteY65" fmla="*/ 1314277 h 8377084"/>
              <a:gd name="connsiteX66" fmla="*/ 4597704 w 12192001"/>
              <a:gd name="connsiteY66" fmla="*/ 462792 h 8377084"/>
              <a:gd name="connsiteX67" fmla="*/ 5043251 w 12192001"/>
              <a:gd name="connsiteY67" fmla="*/ 204767 h 8377084"/>
              <a:gd name="connsiteX68" fmla="*/ 5441482 w 12192001"/>
              <a:gd name="connsiteY68" fmla="*/ 2392825 h 8377084"/>
              <a:gd name="connsiteX69" fmla="*/ 5950114 w 12192001"/>
              <a:gd name="connsiteY69" fmla="*/ 2408307 h 8377084"/>
              <a:gd name="connsiteX70" fmla="*/ 6151202 w 12192001"/>
              <a:gd name="connsiteY70" fmla="*/ 880794 h 8377084"/>
              <a:gd name="connsiteX71" fmla="*/ 6663778 w 12192001"/>
              <a:gd name="connsiteY71" fmla="*/ 705338 h 8377084"/>
              <a:gd name="connsiteX72" fmla="*/ 6864865 w 12192001"/>
              <a:gd name="connsiteY72" fmla="*/ 1314277 h 8377084"/>
              <a:gd name="connsiteX73" fmla="*/ 7625842 w 12192001"/>
              <a:gd name="connsiteY73" fmla="*/ 1319437 h 8377084"/>
              <a:gd name="connsiteX74" fmla="*/ 7811158 w 12192001"/>
              <a:gd name="connsiteY74" fmla="*/ 648571 h 8377084"/>
              <a:gd name="connsiteX75" fmla="*/ 8311905 w 12192001"/>
              <a:gd name="connsiteY75" fmla="*/ 736300 h 8377084"/>
              <a:gd name="connsiteX76" fmla="*/ 8607621 w 12192001"/>
              <a:gd name="connsiteY76" fmla="*/ 2098676 h 8377084"/>
              <a:gd name="connsiteX77" fmla="*/ 9179340 w 12192001"/>
              <a:gd name="connsiteY77" fmla="*/ 1634229 h 8377084"/>
              <a:gd name="connsiteX78" fmla="*/ 9210883 w 12192001"/>
              <a:gd name="connsiteY78" fmla="*/ 431830 h 8377084"/>
              <a:gd name="connsiteX79" fmla="*/ 9561108 w 12192001"/>
              <a:gd name="connsiteY79" fmla="*/ 17 h 837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192001" h="8377084">
                <a:moveTo>
                  <a:pt x="9561108" y="17"/>
                </a:moveTo>
                <a:cubicBezTo>
                  <a:pt x="9694966" y="1411"/>
                  <a:pt x="9831889" y="90591"/>
                  <a:pt x="9900889" y="266693"/>
                </a:cubicBezTo>
                <a:cubicBezTo>
                  <a:pt x="9967918" y="431830"/>
                  <a:pt x="9948203" y="772424"/>
                  <a:pt x="9948203" y="973684"/>
                </a:cubicBezTo>
                <a:cubicBezTo>
                  <a:pt x="9948203" y="1407167"/>
                  <a:pt x="9936375" y="1329760"/>
                  <a:pt x="10070433" y="1629069"/>
                </a:cubicBezTo>
                <a:cubicBezTo>
                  <a:pt x="10472608" y="1850970"/>
                  <a:pt x="10689467" y="1690995"/>
                  <a:pt x="10717067" y="1107857"/>
                </a:cubicBezTo>
                <a:cubicBezTo>
                  <a:pt x="10740724" y="519559"/>
                  <a:pt x="11083757" y="457632"/>
                  <a:pt x="11399187" y="705338"/>
                </a:cubicBezTo>
                <a:cubicBezTo>
                  <a:pt x="11497760" y="973684"/>
                  <a:pt x="11497760" y="963363"/>
                  <a:pt x="11493816" y="1324598"/>
                </a:cubicBezTo>
                <a:cubicBezTo>
                  <a:pt x="11493816" y="1531019"/>
                  <a:pt x="11466216" y="1778724"/>
                  <a:pt x="11549016" y="1954181"/>
                </a:cubicBezTo>
                <a:cubicBezTo>
                  <a:pt x="11690468" y="2256716"/>
                  <a:pt x="12000970" y="2286630"/>
                  <a:pt x="12168835" y="2012812"/>
                </a:cubicBezTo>
                <a:lnTo>
                  <a:pt x="12192001" y="1969242"/>
                </a:lnTo>
                <a:lnTo>
                  <a:pt x="12192001" y="3891711"/>
                </a:lnTo>
                <a:lnTo>
                  <a:pt x="12192001" y="4188542"/>
                </a:lnTo>
                <a:lnTo>
                  <a:pt x="12192001" y="4188543"/>
                </a:lnTo>
                <a:lnTo>
                  <a:pt x="12192001" y="4485374"/>
                </a:lnTo>
                <a:lnTo>
                  <a:pt x="12192001" y="7523028"/>
                </a:lnTo>
                <a:lnTo>
                  <a:pt x="12167791" y="7563861"/>
                </a:lnTo>
                <a:cubicBezTo>
                  <a:pt x="11954914" y="7868654"/>
                  <a:pt x="11543931" y="7770443"/>
                  <a:pt x="11492178" y="7269228"/>
                </a:cubicBezTo>
                <a:cubicBezTo>
                  <a:pt x="11464578" y="6954438"/>
                  <a:pt x="11448806" y="6773819"/>
                  <a:pt x="11247720" y="6675770"/>
                </a:cubicBezTo>
                <a:cubicBezTo>
                  <a:pt x="11022975" y="6572560"/>
                  <a:pt x="10837659" y="6722214"/>
                  <a:pt x="10774574" y="6892510"/>
                </a:cubicBezTo>
                <a:cubicBezTo>
                  <a:pt x="10581373" y="7387920"/>
                  <a:pt x="10900746" y="8094910"/>
                  <a:pt x="10435485" y="8244564"/>
                </a:cubicBezTo>
                <a:cubicBezTo>
                  <a:pt x="10234397" y="8306492"/>
                  <a:pt x="10049081" y="8146514"/>
                  <a:pt x="9985995" y="7981379"/>
                </a:cubicBezTo>
                <a:cubicBezTo>
                  <a:pt x="9859822" y="7625304"/>
                  <a:pt x="10056967" y="6639646"/>
                  <a:pt x="9875594" y="6335176"/>
                </a:cubicBezTo>
                <a:cubicBezTo>
                  <a:pt x="9784908" y="6180359"/>
                  <a:pt x="9595649" y="6041027"/>
                  <a:pt x="9386676" y="6164878"/>
                </a:cubicBezTo>
                <a:cubicBezTo>
                  <a:pt x="8992387" y="6402262"/>
                  <a:pt x="9315704" y="7181499"/>
                  <a:pt x="9075188" y="7553056"/>
                </a:cubicBezTo>
                <a:cubicBezTo>
                  <a:pt x="8972672" y="7713032"/>
                  <a:pt x="8775528" y="7800760"/>
                  <a:pt x="8594155" y="7661426"/>
                </a:cubicBezTo>
                <a:cubicBezTo>
                  <a:pt x="8412782" y="7522092"/>
                  <a:pt x="8440382" y="7367278"/>
                  <a:pt x="8397011" y="7052487"/>
                </a:cubicBezTo>
                <a:cubicBezTo>
                  <a:pt x="8318153" y="6428065"/>
                  <a:pt x="7687291" y="6557077"/>
                  <a:pt x="7636033" y="7062808"/>
                </a:cubicBezTo>
                <a:cubicBezTo>
                  <a:pt x="7608433" y="7336316"/>
                  <a:pt x="7679405" y="7671747"/>
                  <a:pt x="7580833" y="7914293"/>
                </a:cubicBezTo>
                <a:cubicBezTo>
                  <a:pt x="7517747" y="8074268"/>
                  <a:pt x="7356088" y="8249726"/>
                  <a:pt x="7135286" y="8172318"/>
                </a:cubicBezTo>
                <a:cubicBezTo>
                  <a:pt x="6567511" y="7976218"/>
                  <a:pt x="7091914" y="6397102"/>
                  <a:pt x="6737055" y="5984260"/>
                </a:cubicBezTo>
                <a:cubicBezTo>
                  <a:pt x="6602997" y="5834605"/>
                  <a:pt x="6378251" y="5803643"/>
                  <a:pt x="6228422" y="5968779"/>
                </a:cubicBezTo>
                <a:cubicBezTo>
                  <a:pt x="5924820" y="6299052"/>
                  <a:pt x="6220536" y="7047325"/>
                  <a:pt x="6027334" y="7496291"/>
                </a:cubicBezTo>
                <a:cubicBezTo>
                  <a:pt x="5944534" y="7692390"/>
                  <a:pt x="5735561" y="7811081"/>
                  <a:pt x="5514759" y="7671747"/>
                </a:cubicBezTo>
                <a:cubicBezTo>
                  <a:pt x="5349158" y="7568537"/>
                  <a:pt x="5341272" y="7362117"/>
                  <a:pt x="5313671" y="7062808"/>
                </a:cubicBezTo>
                <a:cubicBezTo>
                  <a:pt x="5254529" y="6500312"/>
                  <a:pt x="4619725" y="6469348"/>
                  <a:pt x="4552695" y="7057648"/>
                </a:cubicBezTo>
                <a:cubicBezTo>
                  <a:pt x="4513266" y="7398241"/>
                  <a:pt x="4552695" y="7568537"/>
                  <a:pt x="4367379" y="7728514"/>
                </a:cubicBezTo>
                <a:cubicBezTo>
                  <a:pt x="4197835" y="7867848"/>
                  <a:pt x="3988861" y="7826564"/>
                  <a:pt x="3866632" y="7640785"/>
                </a:cubicBezTo>
                <a:cubicBezTo>
                  <a:pt x="3626116" y="7279548"/>
                  <a:pt x="3961262" y="6495151"/>
                  <a:pt x="3570915" y="6278409"/>
                </a:cubicBezTo>
                <a:cubicBezTo>
                  <a:pt x="3263370" y="6056508"/>
                  <a:pt x="3018911" y="6381620"/>
                  <a:pt x="2999197" y="6742856"/>
                </a:cubicBezTo>
                <a:cubicBezTo>
                  <a:pt x="2983424" y="7011203"/>
                  <a:pt x="3058340" y="7780119"/>
                  <a:pt x="2967654" y="7945255"/>
                </a:cubicBezTo>
                <a:cubicBezTo>
                  <a:pt x="2947940" y="8461307"/>
                  <a:pt x="2435363" y="8512912"/>
                  <a:pt x="2277648" y="8110392"/>
                </a:cubicBezTo>
                <a:cubicBezTo>
                  <a:pt x="2210618" y="7945255"/>
                  <a:pt x="2230333" y="7604661"/>
                  <a:pt x="2230333" y="7403402"/>
                </a:cubicBezTo>
                <a:cubicBezTo>
                  <a:pt x="2230333" y="6969918"/>
                  <a:pt x="2242161" y="7047325"/>
                  <a:pt x="2108104" y="6748016"/>
                </a:cubicBezTo>
                <a:cubicBezTo>
                  <a:pt x="1705929" y="6526115"/>
                  <a:pt x="1489070" y="6686090"/>
                  <a:pt x="1461469" y="7269228"/>
                </a:cubicBezTo>
                <a:cubicBezTo>
                  <a:pt x="1437812" y="7857526"/>
                  <a:pt x="1094781" y="7919453"/>
                  <a:pt x="779348" y="7671747"/>
                </a:cubicBezTo>
                <a:cubicBezTo>
                  <a:pt x="680777" y="7403402"/>
                  <a:pt x="680777" y="7413722"/>
                  <a:pt x="684720" y="7052487"/>
                </a:cubicBezTo>
                <a:cubicBezTo>
                  <a:pt x="684720" y="6846066"/>
                  <a:pt x="712321" y="6598361"/>
                  <a:pt x="629519" y="6422905"/>
                </a:cubicBezTo>
                <a:cubicBezTo>
                  <a:pt x="488069" y="6120368"/>
                  <a:pt x="177565" y="6090454"/>
                  <a:pt x="9700" y="6364274"/>
                </a:cubicBezTo>
                <a:lnTo>
                  <a:pt x="1" y="6382516"/>
                </a:lnTo>
                <a:lnTo>
                  <a:pt x="1" y="4485374"/>
                </a:lnTo>
                <a:lnTo>
                  <a:pt x="1" y="4188543"/>
                </a:lnTo>
                <a:lnTo>
                  <a:pt x="1" y="4188542"/>
                </a:lnTo>
                <a:lnTo>
                  <a:pt x="0" y="4188542"/>
                </a:lnTo>
                <a:lnTo>
                  <a:pt x="0" y="831345"/>
                </a:lnTo>
                <a:lnTo>
                  <a:pt x="10744" y="813224"/>
                </a:lnTo>
                <a:cubicBezTo>
                  <a:pt x="223622" y="508432"/>
                  <a:pt x="634606" y="606642"/>
                  <a:pt x="686357" y="1107857"/>
                </a:cubicBezTo>
                <a:cubicBezTo>
                  <a:pt x="713957" y="1422648"/>
                  <a:pt x="729729" y="1603266"/>
                  <a:pt x="930816" y="1701315"/>
                </a:cubicBezTo>
                <a:cubicBezTo>
                  <a:pt x="1155561" y="1804525"/>
                  <a:pt x="1340876" y="1654871"/>
                  <a:pt x="1403963" y="1484575"/>
                </a:cubicBezTo>
                <a:cubicBezTo>
                  <a:pt x="1597164" y="989165"/>
                  <a:pt x="1277790" y="282176"/>
                  <a:pt x="1743051" y="132521"/>
                </a:cubicBezTo>
                <a:cubicBezTo>
                  <a:pt x="1944139" y="70594"/>
                  <a:pt x="2129455" y="230571"/>
                  <a:pt x="2192541" y="395706"/>
                </a:cubicBezTo>
                <a:cubicBezTo>
                  <a:pt x="2318714" y="751781"/>
                  <a:pt x="2121569" y="1737440"/>
                  <a:pt x="2302942" y="2041909"/>
                </a:cubicBezTo>
                <a:cubicBezTo>
                  <a:pt x="2393628" y="2196726"/>
                  <a:pt x="2582888" y="2336058"/>
                  <a:pt x="2791861" y="2212207"/>
                </a:cubicBezTo>
                <a:cubicBezTo>
                  <a:pt x="3186150" y="1974823"/>
                  <a:pt x="2862833" y="1195586"/>
                  <a:pt x="3103349" y="824029"/>
                </a:cubicBezTo>
                <a:cubicBezTo>
                  <a:pt x="3205864" y="664054"/>
                  <a:pt x="3403008" y="576324"/>
                  <a:pt x="3584382" y="715659"/>
                </a:cubicBezTo>
                <a:cubicBezTo>
                  <a:pt x="3765755" y="854993"/>
                  <a:pt x="3738155" y="1009808"/>
                  <a:pt x="3781526" y="1324598"/>
                </a:cubicBezTo>
                <a:cubicBezTo>
                  <a:pt x="3860384" y="1949020"/>
                  <a:pt x="4491246" y="1820008"/>
                  <a:pt x="4542504" y="1314277"/>
                </a:cubicBezTo>
                <a:cubicBezTo>
                  <a:pt x="4570105" y="1040770"/>
                  <a:pt x="4499131" y="705338"/>
                  <a:pt x="4597704" y="462792"/>
                </a:cubicBezTo>
                <a:cubicBezTo>
                  <a:pt x="4660791" y="302817"/>
                  <a:pt x="4822450" y="127359"/>
                  <a:pt x="5043251" y="204767"/>
                </a:cubicBezTo>
                <a:cubicBezTo>
                  <a:pt x="5611026" y="400867"/>
                  <a:pt x="5086622" y="1979983"/>
                  <a:pt x="5441482" y="2392825"/>
                </a:cubicBezTo>
                <a:cubicBezTo>
                  <a:pt x="5575540" y="2542480"/>
                  <a:pt x="5800285" y="2573442"/>
                  <a:pt x="5950114" y="2408307"/>
                </a:cubicBezTo>
                <a:cubicBezTo>
                  <a:pt x="6253716" y="2078033"/>
                  <a:pt x="5958000" y="1329760"/>
                  <a:pt x="6151202" y="880794"/>
                </a:cubicBezTo>
                <a:cubicBezTo>
                  <a:pt x="6234002" y="684695"/>
                  <a:pt x="6442976" y="566004"/>
                  <a:pt x="6663778" y="705338"/>
                </a:cubicBezTo>
                <a:cubicBezTo>
                  <a:pt x="6829378" y="808548"/>
                  <a:pt x="6837264" y="1014968"/>
                  <a:pt x="6864865" y="1314277"/>
                </a:cubicBezTo>
                <a:cubicBezTo>
                  <a:pt x="6924008" y="1876773"/>
                  <a:pt x="7558813" y="1907738"/>
                  <a:pt x="7625842" y="1319437"/>
                </a:cubicBezTo>
                <a:cubicBezTo>
                  <a:pt x="7665271" y="978844"/>
                  <a:pt x="7625842" y="808548"/>
                  <a:pt x="7811158" y="648571"/>
                </a:cubicBezTo>
                <a:cubicBezTo>
                  <a:pt x="7980702" y="509237"/>
                  <a:pt x="8189675" y="550521"/>
                  <a:pt x="8311905" y="736300"/>
                </a:cubicBezTo>
                <a:cubicBezTo>
                  <a:pt x="8552421" y="1097537"/>
                  <a:pt x="8217275" y="1881934"/>
                  <a:pt x="8607621" y="2098676"/>
                </a:cubicBezTo>
                <a:cubicBezTo>
                  <a:pt x="8915167" y="2320577"/>
                  <a:pt x="9159626" y="1995464"/>
                  <a:pt x="9179340" y="1634229"/>
                </a:cubicBezTo>
                <a:cubicBezTo>
                  <a:pt x="9195112" y="1365882"/>
                  <a:pt x="9120197" y="596966"/>
                  <a:pt x="9210883" y="431830"/>
                </a:cubicBezTo>
                <a:cubicBezTo>
                  <a:pt x="9221972" y="141551"/>
                  <a:pt x="9389006" y="-1774"/>
                  <a:pt x="9561108" y="17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9451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495332-5200-48B4-8EC1-221411D3AA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0492" y="-1892508"/>
            <a:ext cx="10643016" cy="10643016"/>
          </a:xfrm>
          <a:custGeom>
            <a:avLst/>
            <a:gdLst>
              <a:gd name="connsiteX0" fmla="*/ 5321508 w 10643016"/>
              <a:gd name="connsiteY0" fmla="*/ 3676098 h 10643016"/>
              <a:gd name="connsiteX1" fmla="*/ 3676098 w 10643016"/>
              <a:gd name="connsiteY1" fmla="*/ 5321508 h 10643016"/>
              <a:gd name="connsiteX2" fmla="*/ 5321508 w 10643016"/>
              <a:gd name="connsiteY2" fmla="*/ 6966918 h 10643016"/>
              <a:gd name="connsiteX3" fmla="*/ 6966918 w 10643016"/>
              <a:gd name="connsiteY3" fmla="*/ 5321508 h 10643016"/>
              <a:gd name="connsiteX4" fmla="*/ 5321508 w 10643016"/>
              <a:gd name="connsiteY4" fmla="*/ 3676098 h 10643016"/>
              <a:gd name="connsiteX5" fmla="*/ 5321508 w 10643016"/>
              <a:gd name="connsiteY5" fmla="*/ 0 h 10643016"/>
              <a:gd name="connsiteX6" fmla="*/ 10643016 w 10643016"/>
              <a:gd name="connsiteY6" fmla="*/ 5321508 h 10643016"/>
              <a:gd name="connsiteX7" fmla="*/ 5321508 w 10643016"/>
              <a:gd name="connsiteY7" fmla="*/ 10643016 h 10643016"/>
              <a:gd name="connsiteX8" fmla="*/ 0 w 10643016"/>
              <a:gd name="connsiteY8" fmla="*/ 5321508 h 10643016"/>
              <a:gd name="connsiteX9" fmla="*/ 5321508 w 10643016"/>
              <a:gd name="connsiteY9" fmla="*/ 0 h 1064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43016" h="10643016">
                <a:moveTo>
                  <a:pt x="5321508" y="3676098"/>
                </a:moveTo>
                <a:cubicBezTo>
                  <a:pt x="4412773" y="3676098"/>
                  <a:pt x="3676098" y="4412773"/>
                  <a:pt x="3676098" y="5321508"/>
                </a:cubicBezTo>
                <a:cubicBezTo>
                  <a:pt x="3676098" y="6230243"/>
                  <a:pt x="4412773" y="6966918"/>
                  <a:pt x="5321508" y="6966918"/>
                </a:cubicBezTo>
                <a:cubicBezTo>
                  <a:pt x="6230243" y="6966918"/>
                  <a:pt x="6966918" y="6230243"/>
                  <a:pt x="6966918" y="5321508"/>
                </a:cubicBezTo>
                <a:cubicBezTo>
                  <a:pt x="6966918" y="4412773"/>
                  <a:pt x="6230243" y="3676098"/>
                  <a:pt x="5321508" y="3676098"/>
                </a:cubicBezTo>
                <a:close/>
                <a:moveTo>
                  <a:pt x="5321508" y="0"/>
                </a:moveTo>
                <a:cubicBezTo>
                  <a:pt x="8260496" y="0"/>
                  <a:pt x="10643016" y="2382520"/>
                  <a:pt x="10643016" y="5321508"/>
                </a:cubicBezTo>
                <a:cubicBezTo>
                  <a:pt x="10643016" y="8260496"/>
                  <a:pt x="8260496" y="10643016"/>
                  <a:pt x="5321508" y="10643016"/>
                </a:cubicBezTo>
                <a:cubicBezTo>
                  <a:pt x="2382520" y="10643016"/>
                  <a:pt x="0" y="8260496"/>
                  <a:pt x="0" y="5321508"/>
                </a:cubicBezTo>
                <a:cubicBezTo>
                  <a:pt x="0" y="2382520"/>
                  <a:pt x="2382520" y="0"/>
                  <a:pt x="532150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523545-289F-4243-8084-B255CD9418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5321508" y="-1892508"/>
            <a:ext cx="10643016" cy="10643016"/>
          </a:xfrm>
          <a:custGeom>
            <a:avLst/>
            <a:gdLst>
              <a:gd name="connsiteX0" fmla="*/ 5321508 w 10643016"/>
              <a:gd name="connsiteY0" fmla="*/ 3676098 h 10643016"/>
              <a:gd name="connsiteX1" fmla="*/ 3676098 w 10643016"/>
              <a:gd name="connsiteY1" fmla="*/ 5321508 h 10643016"/>
              <a:gd name="connsiteX2" fmla="*/ 5321508 w 10643016"/>
              <a:gd name="connsiteY2" fmla="*/ 6966918 h 10643016"/>
              <a:gd name="connsiteX3" fmla="*/ 6966918 w 10643016"/>
              <a:gd name="connsiteY3" fmla="*/ 5321508 h 10643016"/>
              <a:gd name="connsiteX4" fmla="*/ 5321508 w 10643016"/>
              <a:gd name="connsiteY4" fmla="*/ 3676098 h 10643016"/>
              <a:gd name="connsiteX5" fmla="*/ 5321508 w 10643016"/>
              <a:gd name="connsiteY5" fmla="*/ 0 h 10643016"/>
              <a:gd name="connsiteX6" fmla="*/ 10643016 w 10643016"/>
              <a:gd name="connsiteY6" fmla="*/ 5321508 h 10643016"/>
              <a:gd name="connsiteX7" fmla="*/ 5321508 w 10643016"/>
              <a:gd name="connsiteY7" fmla="*/ 10643016 h 10643016"/>
              <a:gd name="connsiteX8" fmla="*/ 0 w 10643016"/>
              <a:gd name="connsiteY8" fmla="*/ 5321508 h 10643016"/>
              <a:gd name="connsiteX9" fmla="*/ 5321508 w 10643016"/>
              <a:gd name="connsiteY9" fmla="*/ 0 h 1064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43016" h="10643016">
                <a:moveTo>
                  <a:pt x="5321508" y="3676098"/>
                </a:moveTo>
                <a:cubicBezTo>
                  <a:pt x="4412773" y="3676098"/>
                  <a:pt x="3676098" y="4412773"/>
                  <a:pt x="3676098" y="5321508"/>
                </a:cubicBezTo>
                <a:cubicBezTo>
                  <a:pt x="3676098" y="6230243"/>
                  <a:pt x="4412773" y="6966918"/>
                  <a:pt x="5321508" y="6966918"/>
                </a:cubicBezTo>
                <a:cubicBezTo>
                  <a:pt x="6230243" y="6966918"/>
                  <a:pt x="6966918" y="6230243"/>
                  <a:pt x="6966918" y="5321508"/>
                </a:cubicBezTo>
                <a:cubicBezTo>
                  <a:pt x="6966918" y="4412773"/>
                  <a:pt x="6230243" y="3676098"/>
                  <a:pt x="5321508" y="3676098"/>
                </a:cubicBezTo>
                <a:close/>
                <a:moveTo>
                  <a:pt x="5321508" y="0"/>
                </a:moveTo>
                <a:cubicBezTo>
                  <a:pt x="8260496" y="0"/>
                  <a:pt x="10643016" y="2382520"/>
                  <a:pt x="10643016" y="5321508"/>
                </a:cubicBezTo>
                <a:cubicBezTo>
                  <a:pt x="10643016" y="8260496"/>
                  <a:pt x="8260496" y="10643016"/>
                  <a:pt x="5321508" y="10643016"/>
                </a:cubicBezTo>
                <a:cubicBezTo>
                  <a:pt x="2382520" y="10643016"/>
                  <a:pt x="0" y="8260496"/>
                  <a:pt x="0" y="5321508"/>
                </a:cubicBezTo>
                <a:cubicBezTo>
                  <a:pt x="0" y="2382520"/>
                  <a:pt x="2382520" y="0"/>
                  <a:pt x="5321508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990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83B1B9-B446-46C0-8045-291A5FF1F2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130544"/>
            <a:ext cx="12192000" cy="4596912"/>
          </a:xfrm>
          <a:custGeom>
            <a:avLst/>
            <a:gdLst>
              <a:gd name="connsiteX0" fmla="*/ 2298455 w 12192000"/>
              <a:gd name="connsiteY0" fmla="*/ 0 h 4596912"/>
              <a:gd name="connsiteX1" fmla="*/ 4072055 w 12192000"/>
              <a:gd name="connsiteY1" fmla="*/ 836425 h 4596912"/>
              <a:gd name="connsiteX2" fmla="*/ 4199694 w 12192000"/>
              <a:gd name="connsiteY2" fmla="*/ 1007114 h 4596912"/>
              <a:gd name="connsiteX3" fmla="*/ 6095999 w 12192000"/>
              <a:gd name="connsiteY3" fmla="*/ 1007114 h 4596912"/>
              <a:gd name="connsiteX4" fmla="*/ 7992303 w 12192000"/>
              <a:gd name="connsiteY4" fmla="*/ 1007114 h 4596912"/>
              <a:gd name="connsiteX5" fmla="*/ 8119943 w 12192000"/>
              <a:gd name="connsiteY5" fmla="*/ 836425 h 4596912"/>
              <a:gd name="connsiteX6" fmla="*/ 9893543 w 12192000"/>
              <a:gd name="connsiteY6" fmla="*/ 0 h 4596912"/>
              <a:gd name="connsiteX7" fmla="*/ 12192000 w 12192000"/>
              <a:gd name="connsiteY7" fmla="*/ 2298456 h 4596912"/>
              <a:gd name="connsiteX8" fmla="*/ 9893543 w 12192000"/>
              <a:gd name="connsiteY8" fmla="*/ 4596912 h 4596912"/>
              <a:gd name="connsiteX9" fmla="*/ 8119943 w 12192000"/>
              <a:gd name="connsiteY9" fmla="*/ 3760488 h 4596912"/>
              <a:gd name="connsiteX10" fmla="*/ 7992302 w 12192000"/>
              <a:gd name="connsiteY10" fmla="*/ 3589796 h 4596912"/>
              <a:gd name="connsiteX11" fmla="*/ 6095999 w 12192000"/>
              <a:gd name="connsiteY11" fmla="*/ 3589796 h 4596912"/>
              <a:gd name="connsiteX12" fmla="*/ 4199696 w 12192000"/>
              <a:gd name="connsiteY12" fmla="*/ 3589796 h 4596912"/>
              <a:gd name="connsiteX13" fmla="*/ 4072055 w 12192000"/>
              <a:gd name="connsiteY13" fmla="*/ 3760488 h 4596912"/>
              <a:gd name="connsiteX14" fmla="*/ 2298455 w 12192000"/>
              <a:gd name="connsiteY14" fmla="*/ 4596912 h 4596912"/>
              <a:gd name="connsiteX15" fmla="*/ 0 w 12192000"/>
              <a:gd name="connsiteY15" fmla="*/ 2298456 h 4596912"/>
              <a:gd name="connsiteX16" fmla="*/ 2298455 w 12192000"/>
              <a:gd name="connsiteY16" fmla="*/ 0 h 459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4596912">
                <a:moveTo>
                  <a:pt x="2298455" y="0"/>
                </a:moveTo>
                <a:cubicBezTo>
                  <a:pt x="3012494" y="0"/>
                  <a:pt x="3650485" y="325600"/>
                  <a:pt x="4072055" y="836425"/>
                </a:cubicBezTo>
                <a:lnTo>
                  <a:pt x="4199694" y="1007114"/>
                </a:lnTo>
                <a:lnTo>
                  <a:pt x="6095999" y="1007114"/>
                </a:lnTo>
                <a:lnTo>
                  <a:pt x="7992303" y="1007114"/>
                </a:lnTo>
                <a:lnTo>
                  <a:pt x="8119943" y="836425"/>
                </a:lnTo>
                <a:cubicBezTo>
                  <a:pt x="8541513" y="325599"/>
                  <a:pt x="9179504" y="0"/>
                  <a:pt x="9893543" y="0"/>
                </a:cubicBezTo>
                <a:cubicBezTo>
                  <a:pt x="11162944" y="0"/>
                  <a:pt x="12192000" y="1029054"/>
                  <a:pt x="12192000" y="2298456"/>
                </a:cubicBezTo>
                <a:cubicBezTo>
                  <a:pt x="12192000" y="3567858"/>
                  <a:pt x="11162944" y="4596912"/>
                  <a:pt x="9893543" y="4596912"/>
                </a:cubicBezTo>
                <a:cubicBezTo>
                  <a:pt x="9179504" y="4596912"/>
                  <a:pt x="8541513" y="4271313"/>
                  <a:pt x="8119943" y="3760488"/>
                </a:cubicBezTo>
                <a:lnTo>
                  <a:pt x="7992302" y="3589796"/>
                </a:lnTo>
                <a:lnTo>
                  <a:pt x="6095999" y="3589796"/>
                </a:lnTo>
                <a:lnTo>
                  <a:pt x="4199696" y="3589796"/>
                </a:lnTo>
                <a:lnTo>
                  <a:pt x="4072055" y="3760488"/>
                </a:lnTo>
                <a:cubicBezTo>
                  <a:pt x="3650485" y="4271313"/>
                  <a:pt x="3012494" y="4596912"/>
                  <a:pt x="2298455" y="4596912"/>
                </a:cubicBezTo>
                <a:cubicBezTo>
                  <a:pt x="1029054" y="4596912"/>
                  <a:pt x="0" y="3567858"/>
                  <a:pt x="0" y="2298456"/>
                </a:cubicBezTo>
                <a:cubicBezTo>
                  <a:pt x="0" y="1029054"/>
                  <a:pt x="1029054" y="0"/>
                  <a:pt x="229845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90E6387-EB6E-4F36-A557-B59AA83B39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096000" y="1130544"/>
            <a:ext cx="12192000" cy="4596912"/>
          </a:xfrm>
          <a:custGeom>
            <a:avLst/>
            <a:gdLst>
              <a:gd name="connsiteX0" fmla="*/ 2298455 w 12192000"/>
              <a:gd name="connsiteY0" fmla="*/ 0 h 4596912"/>
              <a:gd name="connsiteX1" fmla="*/ 4072055 w 12192000"/>
              <a:gd name="connsiteY1" fmla="*/ 836425 h 4596912"/>
              <a:gd name="connsiteX2" fmla="*/ 4199694 w 12192000"/>
              <a:gd name="connsiteY2" fmla="*/ 1007114 h 4596912"/>
              <a:gd name="connsiteX3" fmla="*/ 6095999 w 12192000"/>
              <a:gd name="connsiteY3" fmla="*/ 1007114 h 4596912"/>
              <a:gd name="connsiteX4" fmla="*/ 7992303 w 12192000"/>
              <a:gd name="connsiteY4" fmla="*/ 1007114 h 4596912"/>
              <a:gd name="connsiteX5" fmla="*/ 8119943 w 12192000"/>
              <a:gd name="connsiteY5" fmla="*/ 836425 h 4596912"/>
              <a:gd name="connsiteX6" fmla="*/ 9893543 w 12192000"/>
              <a:gd name="connsiteY6" fmla="*/ 0 h 4596912"/>
              <a:gd name="connsiteX7" fmla="*/ 12192000 w 12192000"/>
              <a:gd name="connsiteY7" fmla="*/ 2298456 h 4596912"/>
              <a:gd name="connsiteX8" fmla="*/ 9893543 w 12192000"/>
              <a:gd name="connsiteY8" fmla="*/ 4596912 h 4596912"/>
              <a:gd name="connsiteX9" fmla="*/ 8119943 w 12192000"/>
              <a:gd name="connsiteY9" fmla="*/ 3760488 h 4596912"/>
              <a:gd name="connsiteX10" fmla="*/ 7992302 w 12192000"/>
              <a:gd name="connsiteY10" fmla="*/ 3589796 h 4596912"/>
              <a:gd name="connsiteX11" fmla="*/ 6095999 w 12192000"/>
              <a:gd name="connsiteY11" fmla="*/ 3589796 h 4596912"/>
              <a:gd name="connsiteX12" fmla="*/ 4199696 w 12192000"/>
              <a:gd name="connsiteY12" fmla="*/ 3589796 h 4596912"/>
              <a:gd name="connsiteX13" fmla="*/ 4072055 w 12192000"/>
              <a:gd name="connsiteY13" fmla="*/ 3760488 h 4596912"/>
              <a:gd name="connsiteX14" fmla="*/ 2298455 w 12192000"/>
              <a:gd name="connsiteY14" fmla="*/ 4596912 h 4596912"/>
              <a:gd name="connsiteX15" fmla="*/ 0 w 12192000"/>
              <a:gd name="connsiteY15" fmla="*/ 2298456 h 4596912"/>
              <a:gd name="connsiteX16" fmla="*/ 2298455 w 12192000"/>
              <a:gd name="connsiteY16" fmla="*/ 0 h 459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4596912">
                <a:moveTo>
                  <a:pt x="2298455" y="0"/>
                </a:moveTo>
                <a:cubicBezTo>
                  <a:pt x="3012494" y="0"/>
                  <a:pt x="3650485" y="325600"/>
                  <a:pt x="4072055" y="836425"/>
                </a:cubicBezTo>
                <a:lnTo>
                  <a:pt x="4199694" y="1007114"/>
                </a:lnTo>
                <a:lnTo>
                  <a:pt x="6095999" y="1007114"/>
                </a:lnTo>
                <a:lnTo>
                  <a:pt x="7992303" y="1007114"/>
                </a:lnTo>
                <a:lnTo>
                  <a:pt x="8119943" y="836425"/>
                </a:lnTo>
                <a:cubicBezTo>
                  <a:pt x="8541513" y="325599"/>
                  <a:pt x="9179504" y="0"/>
                  <a:pt x="9893543" y="0"/>
                </a:cubicBezTo>
                <a:cubicBezTo>
                  <a:pt x="11162944" y="0"/>
                  <a:pt x="12192000" y="1029054"/>
                  <a:pt x="12192000" y="2298456"/>
                </a:cubicBezTo>
                <a:cubicBezTo>
                  <a:pt x="12192000" y="3567858"/>
                  <a:pt x="11162944" y="4596912"/>
                  <a:pt x="9893543" y="4596912"/>
                </a:cubicBezTo>
                <a:cubicBezTo>
                  <a:pt x="9179504" y="4596912"/>
                  <a:pt x="8541513" y="4271313"/>
                  <a:pt x="8119943" y="3760488"/>
                </a:cubicBezTo>
                <a:lnTo>
                  <a:pt x="7992302" y="3589796"/>
                </a:lnTo>
                <a:lnTo>
                  <a:pt x="6095999" y="3589796"/>
                </a:lnTo>
                <a:lnTo>
                  <a:pt x="4199696" y="3589796"/>
                </a:lnTo>
                <a:lnTo>
                  <a:pt x="4072055" y="3760488"/>
                </a:lnTo>
                <a:cubicBezTo>
                  <a:pt x="3650485" y="4271313"/>
                  <a:pt x="3012494" y="4596912"/>
                  <a:pt x="2298455" y="4596912"/>
                </a:cubicBezTo>
                <a:cubicBezTo>
                  <a:pt x="1029054" y="4596912"/>
                  <a:pt x="0" y="3567858"/>
                  <a:pt x="0" y="2298456"/>
                </a:cubicBezTo>
                <a:cubicBezTo>
                  <a:pt x="0" y="1029054"/>
                  <a:pt x="1029054" y="0"/>
                  <a:pt x="2298455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211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CD74BF-444B-45D8-B30F-F8ECEFC16C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0" y="3835"/>
            <a:ext cx="3429000" cy="6850330"/>
          </a:xfrm>
          <a:custGeom>
            <a:avLst/>
            <a:gdLst>
              <a:gd name="connsiteX0" fmla="*/ 0 w 3429000"/>
              <a:gd name="connsiteY0" fmla="*/ 0 h 6850330"/>
              <a:gd name="connsiteX1" fmla="*/ 3429000 w 3429000"/>
              <a:gd name="connsiteY1" fmla="*/ 0 h 6850330"/>
              <a:gd name="connsiteX2" fmla="*/ 3429000 w 3429000"/>
              <a:gd name="connsiteY2" fmla="*/ 6850330 h 6850330"/>
              <a:gd name="connsiteX3" fmla="*/ 0 w 3429000"/>
              <a:gd name="connsiteY3" fmla="*/ 6850330 h 685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6850330">
                <a:moveTo>
                  <a:pt x="0" y="0"/>
                </a:moveTo>
                <a:lnTo>
                  <a:pt x="3429000" y="0"/>
                </a:lnTo>
                <a:lnTo>
                  <a:pt x="3429000" y="6850330"/>
                </a:lnTo>
                <a:lnTo>
                  <a:pt x="0" y="685033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FC1DB9-1C8F-4D59-A1A2-D9F468C5B9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CC7C18-FF9B-4388-97C4-9BD78BE6CC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63000" y="3425165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0 L 0.08854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F6F89C-4D7E-4B51-B448-ECBF414424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35EEBE-E71E-4D1F-93C1-0FE619B50F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5165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FE71E6-7DBA-44D3-AD75-0CB57143C8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29000" y="3835"/>
            <a:ext cx="3429000" cy="6850330"/>
          </a:xfrm>
          <a:custGeom>
            <a:avLst/>
            <a:gdLst>
              <a:gd name="connsiteX0" fmla="*/ 0 w 3429000"/>
              <a:gd name="connsiteY0" fmla="*/ 0 h 6850330"/>
              <a:gd name="connsiteX1" fmla="*/ 3429000 w 3429000"/>
              <a:gd name="connsiteY1" fmla="*/ 0 h 6850330"/>
              <a:gd name="connsiteX2" fmla="*/ 3429000 w 3429000"/>
              <a:gd name="connsiteY2" fmla="*/ 6850330 h 6850330"/>
              <a:gd name="connsiteX3" fmla="*/ 0 w 3429000"/>
              <a:gd name="connsiteY3" fmla="*/ 6850330 h 685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6850330">
                <a:moveTo>
                  <a:pt x="0" y="0"/>
                </a:moveTo>
                <a:lnTo>
                  <a:pt x="3429000" y="0"/>
                </a:lnTo>
                <a:lnTo>
                  <a:pt x="3429000" y="6850330"/>
                </a:lnTo>
                <a:lnTo>
                  <a:pt x="0" y="685033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556E-17 0 L -0.09479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028083-06F1-4CB7-876F-76A6F393E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2844" y="-182009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1CE701-2F1C-4C84-B73C-27101CCEBB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75176" y="1608911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02AC76-979C-4BC1-BDD3-BCEA397F9B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42844" y="503791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E423550-6FDD-4837-AF82-BFD96E823A35}"/>
              </a:ext>
            </a:extLst>
          </p:cNvPr>
          <p:cNvSpPr/>
          <p:nvPr userDrawn="1"/>
        </p:nvSpPr>
        <p:spPr>
          <a:xfrm>
            <a:off x="0" y="0"/>
            <a:ext cx="7556500" cy="6858000"/>
          </a:xfrm>
          <a:custGeom>
            <a:avLst/>
            <a:gdLst>
              <a:gd name="connsiteX0" fmla="*/ 0 w 7556500"/>
              <a:gd name="connsiteY0" fmla="*/ 0 h 6858000"/>
              <a:gd name="connsiteX1" fmla="*/ 4127500 w 7556500"/>
              <a:gd name="connsiteY1" fmla="*/ 0 h 6858000"/>
              <a:gd name="connsiteX2" fmla="*/ 7556500 w 7556500"/>
              <a:gd name="connsiteY2" fmla="*/ 3429000 h 6858000"/>
              <a:gd name="connsiteX3" fmla="*/ 4127500 w 7556500"/>
              <a:gd name="connsiteY3" fmla="*/ 6858000 h 6858000"/>
              <a:gd name="connsiteX4" fmla="*/ 0 w 75565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0" h="6858000">
                <a:moveTo>
                  <a:pt x="0" y="0"/>
                </a:moveTo>
                <a:lnTo>
                  <a:pt x="4127500" y="0"/>
                </a:lnTo>
                <a:lnTo>
                  <a:pt x="7556500" y="3429000"/>
                </a:lnTo>
                <a:lnTo>
                  <a:pt x="41275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accent3"/>
              </a:gs>
              <a:gs pos="60000">
                <a:schemeClr val="accent2"/>
              </a:gs>
              <a:gs pos="5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0D9C2-DD79-4FEB-98F0-3672A117986D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A5EAE-1D76-4C83-AD56-DA04DCFFDBA8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4966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5" grpId="0" animBg="1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5" grpId="0" animBg="1"/>
          <p:bldP spid="9" grpId="0"/>
          <p:bldP spid="10" grpId="0"/>
        </p:bldLst>
      </p:timing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99EB44E-045C-435D-BA88-DB08DBAE7E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549276"/>
            <a:ext cx="6749143" cy="6308725"/>
          </a:xfrm>
          <a:custGeom>
            <a:avLst/>
            <a:gdLst>
              <a:gd name="connsiteX0" fmla="*/ 0 w 6749143"/>
              <a:gd name="connsiteY0" fmla="*/ 0 h 6308725"/>
              <a:gd name="connsiteX1" fmla="*/ 6749143 w 6749143"/>
              <a:gd name="connsiteY1" fmla="*/ 0 h 6308725"/>
              <a:gd name="connsiteX2" fmla="*/ 6749143 w 6749143"/>
              <a:gd name="connsiteY2" fmla="*/ 6308725 h 6308725"/>
              <a:gd name="connsiteX3" fmla="*/ 0 w 6749143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3" h="6308725">
                <a:moveTo>
                  <a:pt x="0" y="0"/>
                </a:moveTo>
                <a:lnTo>
                  <a:pt x="6749143" y="0"/>
                </a:lnTo>
                <a:lnTo>
                  <a:pt x="6749143" y="6308725"/>
                </a:lnTo>
                <a:lnTo>
                  <a:pt x="0" y="6308725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8ADDA6-B7E8-4006-B254-927735A785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08976" y="-182009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C606A28-3CA7-4A13-ACFF-6C9461875E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823356" y="1608911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AF7475-2E11-46DF-B053-8FEA5346EC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08976" y="5037910"/>
            <a:ext cx="3640180" cy="3640180"/>
          </a:xfrm>
          <a:custGeom>
            <a:avLst/>
            <a:gdLst>
              <a:gd name="connsiteX0" fmla="*/ 1820090 w 3640180"/>
              <a:gd name="connsiteY0" fmla="*/ 0 h 3640180"/>
              <a:gd name="connsiteX1" fmla="*/ 3640180 w 3640180"/>
              <a:gd name="connsiteY1" fmla="*/ 1820090 h 3640180"/>
              <a:gd name="connsiteX2" fmla="*/ 1820090 w 3640180"/>
              <a:gd name="connsiteY2" fmla="*/ 3640180 h 3640180"/>
              <a:gd name="connsiteX3" fmla="*/ 0 w 3640180"/>
              <a:gd name="connsiteY3" fmla="*/ 1820090 h 3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180" h="3640180">
                <a:moveTo>
                  <a:pt x="1820090" y="0"/>
                </a:moveTo>
                <a:lnTo>
                  <a:pt x="3640180" y="1820090"/>
                </a:lnTo>
                <a:lnTo>
                  <a:pt x="1820090" y="3640180"/>
                </a:lnTo>
                <a:lnTo>
                  <a:pt x="0" y="18200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043076-1A5E-4D1D-A4F1-15754E8BEA61}"/>
              </a:ext>
            </a:extLst>
          </p:cNvPr>
          <p:cNvSpPr/>
          <p:nvPr userDrawn="1"/>
        </p:nvSpPr>
        <p:spPr>
          <a:xfrm flipH="1">
            <a:off x="4635500" y="0"/>
            <a:ext cx="7556500" cy="6858000"/>
          </a:xfrm>
          <a:custGeom>
            <a:avLst/>
            <a:gdLst>
              <a:gd name="connsiteX0" fmla="*/ 0 w 7556500"/>
              <a:gd name="connsiteY0" fmla="*/ 0 h 6858000"/>
              <a:gd name="connsiteX1" fmla="*/ 4127500 w 7556500"/>
              <a:gd name="connsiteY1" fmla="*/ 0 h 6858000"/>
              <a:gd name="connsiteX2" fmla="*/ 7556500 w 7556500"/>
              <a:gd name="connsiteY2" fmla="*/ 3429000 h 6858000"/>
              <a:gd name="connsiteX3" fmla="*/ 4127500 w 7556500"/>
              <a:gd name="connsiteY3" fmla="*/ 6858000 h 6858000"/>
              <a:gd name="connsiteX4" fmla="*/ 0 w 75565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0" h="6858000">
                <a:moveTo>
                  <a:pt x="0" y="0"/>
                </a:moveTo>
                <a:lnTo>
                  <a:pt x="4127500" y="0"/>
                </a:lnTo>
                <a:lnTo>
                  <a:pt x="7556500" y="3429000"/>
                </a:lnTo>
                <a:lnTo>
                  <a:pt x="41275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accent6"/>
              </a:gs>
              <a:gs pos="60000">
                <a:schemeClr val="accent5"/>
              </a:gs>
              <a:gs pos="500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1C80B-13B6-460B-A2E8-8A181C75E54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63070E-72C8-4EE2-AA1F-FC4A3868F12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1" name="One">
              <a:extLst>
                <a:ext uri="{FF2B5EF4-FFF2-40B4-BE49-F238E27FC236}">
                  <a16:creationId xmlns:a16="http://schemas.microsoft.com/office/drawing/2014/main" id="{7B8700F2-173F-471B-AB41-491B4A69044D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Two">
              <a:extLst>
                <a:ext uri="{FF2B5EF4-FFF2-40B4-BE49-F238E27FC236}">
                  <a16:creationId xmlns:a16="http://schemas.microsoft.com/office/drawing/2014/main" id="{43EACDEA-D502-4F11-BAE4-C3955A7D011D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our">
              <a:extLst>
                <a:ext uri="{FF2B5EF4-FFF2-40B4-BE49-F238E27FC236}">
                  <a16:creationId xmlns:a16="http://schemas.microsoft.com/office/drawing/2014/main" id="{A7F0881F-94D8-42AE-A559-241025B9BE6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08DE71-97A0-4908-BCCE-D49D427A8EFC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/>
          <p:bldP spid="14" grpId="0"/>
        </p:bldLst>
      </p:timing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A3C65-4602-4DF5-9000-FD58ACE2ED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6800" y="727075"/>
            <a:ext cx="2667000" cy="4832350"/>
          </a:xfrm>
          <a:custGeom>
            <a:avLst/>
            <a:gdLst>
              <a:gd name="connsiteX0" fmla="*/ 19058 w 2667000"/>
              <a:gd name="connsiteY0" fmla="*/ 0 h 4832350"/>
              <a:gd name="connsiteX1" fmla="*/ 2667000 w 2667000"/>
              <a:gd name="connsiteY1" fmla="*/ 1690709 h 4832350"/>
              <a:gd name="connsiteX2" fmla="*/ 2647943 w 2667000"/>
              <a:gd name="connsiteY2" fmla="*/ 4832350 h 4832350"/>
              <a:gd name="connsiteX3" fmla="*/ 0 w 2667000"/>
              <a:gd name="connsiteY3" fmla="*/ 3141642 h 48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832350">
                <a:moveTo>
                  <a:pt x="19058" y="0"/>
                </a:moveTo>
                <a:lnTo>
                  <a:pt x="2667000" y="1690709"/>
                </a:lnTo>
                <a:lnTo>
                  <a:pt x="2647943" y="4832350"/>
                </a:lnTo>
                <a:lnTo>
                  <a:pt x="0" y="314164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20667C-98F5-4BA8-B7E9-3DA4316847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5826" y="2214563"/>
            <a:ext cx="9077325" cy="3562350"/>
          </a:xfrm>
          <a:custGeom>
            <a:avLst/>
            <a:gdLst>
              <a:gd name="connsiteX0" fmla="*/ 9077325 w 9077325"/>
              <a:gd name="connsiteY0" fmla="*/ 0 h 3562350"/>
              <a:gd name="connsiteX1" fmla="*/ 8181975 w 9077325"/>
              <a:gd name="connsiteY1" fmla="*/ 2305050 h 3562350"/>
              <a:gd name="connsiteX2" fmla="*/ 0 w 9077325"/>
              <a:gd name="connsiteY2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77325" h="3562350">
                <a:moveTo>
                  <a:pt x="9077325" y="0"/>
                </a:moveTo>
                <a:lnTo>
                  <a:pt x="8181975" y="2305050"/>
                </a:lnTo>
                <a:lnTo>
                  <a:pt x="0" y="35623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049EF87-A4E2-4B17-8E9F-CDA33E769A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653026" cy="6858000"/>
          </a:xfrm>
          <a:custGeom>
            <a:avLst/>
            <a:gdLst>
              <a:gd name="connsiteX0" fmla="*/ 0 w 2653026"/>
              <a:gd name="connsiteY0" fmla="*/ 0 h 6858000"/>
              <a:gd name="connsiteX1" fmla="*/ 1513451 w 2653026"/>
              <a:gd name="connsiteY1" fmla="*/ 0 h 6858000"/>
              <a:gd name="connsiteX2" fmla="*/ 2653026 w 2653026"/>
              <a:gd name="connsiteY2" fmla="*/ 2064774 h 6858000"/>
              <a:gd name="connsiteX3" fmla="*/ 7584 w 2653026"/>
              <a:gd name="connsiteY3" fmla="*/ 6858000 h 6858000"/>
              <a:gd name="connsiteX4" fmla="*/ 0 w 26530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026" h="6858000">
                <a:moveTo>
                  <a:pt x="0" y="0"/>
                </a:moveTo>
                <a:lnTo>
                  <a:pt x="1513451" y="0"/>
                </a:lnTo>
                <a:lnTo>
                  <a:pt x="2653026" y="2064774"/>
                </a:lnTo>
                <a:lnTo>
                  <a:pt x="75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DFFC538-612B-46FF-BE93-67C9FD596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6116" y="2090172"/>
            <a:ext cx="5282665" cy="3177155"/>
          </a:xfrm>
          <a:custGeom>
            <a:avLst/>
            <a:gdLst>
              <a:gd name="connsiteX0" fmla="*/ 1754204 w 5282665"/>
              <a:gd name="connsiteY0" fmla="*/ 0 h 3177155"/>
              <a:gd name="connsiteX1" fmla="*/ 5282665 w 5282665"/>
              <a:gd name="connsiteY1" fmla="*/ 0 h 3177155"/>
              <a:gd name="connsiteX2" fmla="*/ 3528462 w 5282665"/>
              <a:gd name="connsiteY2" fmla="*/ 3177155 h 3177155"/>
              <a:gd name="connsiteX3" fmla="*/ 0 w 5282665"/>
              <a:gd name="connsiteY3" fmla="*/ 3177155 h 317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2665" h="3177155">
                <a:moveTo>
                  <a:pt x="1754204" y="0"/>
                </a:moveTo>
                <a:lnTo>
                  <a:pt x="5282665" y="0"/>
                </a:lnTo>
                <a:lnTo>
                  <a:pt x="3528462" y="3177155"/>
                </a:lnTo>
                <a:lnTo>
                  <a:pt x="0" y="317715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D7359EA-55AF-4B55-BDBC-D4AAACA238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1025" y="2090739"/>
            <a:ext cx="5283200" cy="3176587"/>
          </a:xfrm>
          <a:custGeom>
            <a:avLst/>
            <a:gdLst>
              <a:gd name="connsiteX0" fmla="*/ 1754382 w 5283200"/>
              <a:gd name="connsiteY0" fmla="*/ 0 h 3176587"/>
              <a:gd name="connsiteX1" fmla="*/ 5283200 w 5283200"/>
              <a:gd name="connsiteY1" fmla="*/ 0 h 3176587"/>
              <a:gd name="connsiteX2" fmla="*/ 3528819 w 5283200"/>
              <a:gd name="connsiteY2" fmla="*/ 3176587 h 3176587"/>
              <a:gd name="connsiteX3" fmla="*/ 0 w 5283200"/>
              <a:gd name="connsiteY3" fmla="*/ 3176587 h 317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3200" h="3176587">
                <a:moveTo>
                  <a:pt x="1754382" y="0"/>
                </a:moveTo>
                <a:lnTo>
                  <a:pt x="5283200" y="0"/>
                </a:lnTo>
                <a:lnTo>
                  <a:pt x="3528819" y="3176587"/>
                </a:lnTo>
                <a:lnTo>
                  <a:pt x="0" y="317658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E3FF6C-DB86-4891-BC9D-A57F55AED7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26388" y="2090739"/>
            <a:ext cx="5283200" cy="3176587"/>
          </a:xfrm>
          <a:custGeom>
            <a:avLst/>
            <a:gdLst>
              <a:gd name="connsiteX0" fmla="*/ 1754382 w 5283200"/>
              <a:gd name="connsiteY0" fmla="*/ 0 h 3176587"/>
              <a:gd name="connsiteX1" fmla="*/ 5283200 w 5283200"/>
              <a:gd name="connsiteY1" fmla="*/ 0 h 3176587"/>
              <a:gd name="connsiteX2" fmla="*/ 3528819 w 5283200"/>
              <a:gd name="connsiteY2" fmla="*/ 3176587 h 3176587"/>
              <a:gd name="connsiteX3" fmla="*/ 0 w 5283200"/>
              <a:gd name="connsiteY3" fmla="*/ 3176587 h 317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3200" h="3176587">
                <a:moveTo>
                  <a:pt x="1754382" y="0"/>
                </a:moveTo>
                <a:lnTo>
                  <a:pt x="5283200" y="0"/>
                </a:lnTo>
                <a:lnTo>
                  <a:pt x="3528819" y="3176587"/>
                </a:lnTo>
                <a:lnTo>
                  <a:pt x="0" y="3176587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2E1638E-C211-4C69-8EF7-0DAB124BDA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11982" y="0"/>
            <a:ext cx="6280018" cy="6858000"/>
          </a:xfrm>
          <a:custGeom>
            <a:avLst/>
            <a:gdLst>
              <a:gd name="connsiteX0" fmla="*/ 537127 w 6280018"/>
              <a:gd name="connsiteY0" fmla="*/ 0 h 6858000"/>
              <a:gd name="connsiteX1" fmla="*/ 6280018 w 6280018"/>
              <a:gd name="connsiteY1" fmla="*/ 0 h 6858000"/>
              <a:gd name="connsiteX2" fmla="*/ 6280018 w 6280018"/>
              <a:gd name="connsiteY2" fmla="*/ 6858000 h 6858000"/>
              <a:gd name="connsiteX3" fmla="*/ 4996542 w 6280018"/>
              <a:gd name="connsiteY3" fmla="*/ 6858000 h 6858000"/>
              <a:gd name="connsiteX4" fmla="*/ 0 w 6280018"/>
              <a:gd name="connsiteY4" fmla="*/ 18614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0018" h="6858000">
                <a:moveTo>
                  <a:pt x="537127" y="0"/>
                </a:moveTo>
                <a:lnTo>
                  <a:pt x="6280018" y="0"/>
                </a:lnTo>
                <a:lnTo>
                  <a:pt x="6280018" y="6858000"/>
                </a:lnTo>
                <a:lnTo>
                  <a:pt x="4996542" y="6858000"/>
                </a:lnTo>
                <a:lnTo>
                  <a:pt x="0" y="186145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03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A6C18E-6CC7-40BE-BEA9-A38B2027A99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43F42-F0C6-4463-985B-7A40506C3C5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BB238-829B-4563-89C4-4431C8B7459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/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/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7" name="Agrupar 16"/>
          <p:cNvGrpSpPr/>
          <p:nvPr userDrawn="1"/>
        </p:nvGrpSpPr>
        <p:grpSpPr>
          <a:xfrm>
            <a:off x="469397" y="5706671"/>
            <a:ext cx="822967" cy="791192"/>
            <a:chOff x="469397" y="5706671"/>
            <a:chExt cx="822967" cy="791192"/>
          </a:xfrm>
        </p:grpSpPr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 userDrawn="1"/>
          </p:nvSpPr>
          <p:spPr>
            <a:xfrm>
              <a:off x="477977" y="5706671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97" y="6076003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21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50"/>
            <a:ext cx="12192000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89" y="5704224"/>
            <a:ext cx="1503220" cy="7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0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96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96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63A20E7-E27B-4CDD-8E92-935B3B798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65499" y="698500"/>
            <a:ext cx="5461004" cy="5461002"/>
          </a:xfrm>
          <a:custGeom>
            <a:avLst/>
            <a:gdLst>
              <a:gd name="connsiteX0" fmla="*/ 2730503 w 5461004"/>
              <a:gd name="connsiteY0" fmla="*/ 0 h 5461002"/>
              <a:gd name="connsiteX1" fmla="*/ 3516433 w 5461004"/>
              <a:gd name="connsiteY1" fmla="*/ 785932 h 5461002"/>
              <a:gd name="connsiteX2" fmla="*/ 3516433 w 5461004"/>
              <a:gd name="connsiteY2" fmla="*/ 1158641 h 5461002"/>
              <a:gd name="connsiteX3" fmla="*/ 4302365 w 5461004"/>
              <a:gd name="connsiteY3" fmla="*/ 1944571 h 5461002"/>
              <a:gd name="connsiteX4" fmla="*/ 4675074 w 5461004"/>
              <a:gd name="connsiteY4" fmla="*/ 1944571 h 5461002"/>
              <a:gd name="connsiteX5" fmla="*/ 5461004 w 5461004"/>
              <a:gd name="connsiteY5" fmla="*/ 2730502 h 5461002"/>
              <a:gd name="connsiteX6" fmla="*/ 4675074 w 5461004"/>
              <a:gd name="connsiteY6" fmla="*/ 3516432 h 5461002"/>
              <a:gd name="connsiteX7" fmla="*/ 4302365 w 5461004"/>
              <a:gd name="connsiteY7" fmla="*/ 3516432 h 5461002"/>
              <a:gd name="connsiteX8" fmla="*/ 3516433 w 5461004"/>
              <a:gd name="connsiteY8" fmla="*/ 4302363 h 5461002"/>
              <a:gd name="connsiteX9" fmla="*/ 3516433 w 5461004"/>
              <a:gd name="connsiteY9" fmla="*/ 4675073 h 5461002"/>
              <a:gd name="connsiteX10" fmla="*/ 2730503 w 5461004"/>
              <a:gd name="connsiteY10" fmla="*/ 5461002 h 5461002"/>
              <a:gd name="connsiteX11" fmla="*/ 1944571 w 5461004"/>
              <a:gd name="connsiteY11" fmla="*/ 4675073 h 5461002"/>
              <a:gd name="connsiteX12" fmla="*/ 1944571 w 5461004"/>
              <a:gd name="connsiteY12" fmla="*/ 4302363 h 5461002"/>
              <a:gd name="connsiteX13" fmla="*/ 1158641 w 5461004"/>
              <a:gd name="connsiteY13" fmla="*/ 3516432 h 5461002"/>
              <a:gd name="connsiteX14" fmla="*/ 785932 w 5461004"/>
              <a:gd name="connsiteY14" fmla="*/ 3516432 h 5461002"/>
              <a:gd name="connsiteX15" fmla="*/ 0 w 5461004"/>
              <a:gd name="connsiteY15" fmla="*/ 2730502 h 5461002"/>
              <a:gd name="connsiteX16" fmla="*/ 785932 w 5461004"/>
              <a:gd name="connsiteY16" fmla="*/ 1944571 h 5461002"/>
              <a:gd name="connsiteX17" fmla="*/ 1158641 w 5461004"/>
              <a:gd name="connsiteY17" fmla="*/ 1944571 h 5461002"/>
              <a:gd name="connsiteX18" fmla="*/ 1944571 w 5461004"/>
              <a:gd name="connsiteY18" fmla="*/ 1158641 h 5461002"/>
              <a:gd name="connsiteX19" fmla="*/ 1944571 w 5461004"/>
              <a:gd name="connsiteY19" fmla="*/ 785932 h 5461002"/>
              <a:gd name="connsiteX20" fmla="*/ 2730503 w 5461004"/>
              <a:gd name="connsiteY20" fmla="*/ 0 h 546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1004" h="5461002">
                <a:moveTo>
                  <a:pt x="2730503" y="0"/>
                </a:moveTo>
                <a:cubicBezTo>
                  <a:pt x="3164791" y="0"/>
                  <a:pt x="3516433" y="351644"/>
                  <a:pt x="3516433" y="785932"/>
                </a:cubicBezTo>
                <a:lnTo>
                  <a:pt x="3516433" y="1158641"/>
                </a:lnTo>
                <a:cubicBezTo>
                  <a:pt x="3516433" y="1592928"/>
                  <a:pt x="3868077" y="1944571"/>
                  <a:pt x="4302365" y="1944571"/>
                </a:cubicBezTo>
                <a:lnTo>
                  <a:pt x="4675074" y="1944571"/>
                </a:lnTo>
                <a:cubicBezTo>
                  <a:pt x="5109361" y="1944571"/>
                  <a:pt x="5461004" y="2296215"/>
                  <a:pt x="5461004" y="2730502"/>
                </a:cubicBezTo>
                <a:cubicBezTo>
                  <a:pt x="5461004" y="3164789"/>
                  <a:pt x="5109361" y="3516432"/>
                  <a:pt x="4675074" y="3516432"/>
                </a:cubicBezTo>
                <a:lnTo>
                  <a:pt x="4302365" y="3516432"/>
                </a:lnTo>
                <a:cubicBezTo>
                  <a:pt x="3868077" y="3516432"/>
                  <a:pt x="3516433" y="3868076"/>
                  <a:pt x="3516433" y="4302363"/>
                </a:cubicBezTo>
                <a:lnTo>
                  <a:pt x="3516433" y="4675073"/>
                </a:lnTo>
                <a:cubicBezTo>
                  <a:pt x="3516433" y="5109360"/>
                  <a:pt x="3164791" y="5461002"/>
                  <a:pt x="2730503" y="5461002"/>
                </a:cubicBezTo>
                <a:cubicBezTo>
                  <a:pt x="2296215" y="5461002"/>
                  <a:pt x="1944571" y="5109360"/>
                  <a:pt x="1944571" y="4675073"/>
                </a:cubicBezTo>
                <a:lnTo>
                  <a:pt x="1944571" y="4302363"/>
                </a:lnTo>
                <a:cubicBezTo>
                  <a:pt x="1944571" y="3868076"/>
                  <a:pt x="1592929" y="3516432"/>
                  <a:pt x="1158641" y="3516432"/>
                </a:cubicBezTo>
                <a:lnTo>
                  <a:pt x="785932" y="3516432"/>
                </a:lnTo>
                <a:cubicBezTo>
                  <a:pt x="351644" y="3516432"/>
                  <a:pt x="0" y="3164789"/>
                  <a:pt x="0" y="2730502"/>
                </a:cubicBezTo>
                <a:cubicBezTo>
                  <a:pt x="0" y="2296215"/>
                  <a:pt x="351644" y="1944571"/>
                  <a:pt x="785932" y="1944571"/>
                </a:cubicBezTo>
                <a:lnTo>
                  <a:pt x="1158641" y="1944571"/>
                </a:lnTo>
                <a:cubicBezTo>
                  <a:pt x="1592929" y="1944571"/>
                  <a:pt x="1944571" y="1592928"/>
                  <a:pt x="1944571" y="1158641"/>
                </a:cubicBezTo>
                <a:lnTo>
                  <a:pt x="1944571" y="785932"/>
                </a:lnTo>
                <a:cubicBezTo>
                  <a:pt x="1944571" y="351644"/>
                  <a:pt x="2296215" y="0"/>
                  <a:pt x="273050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F589E1-E5E6-484E-8B59-295FDEE61ED8}"/>
              </a:ext>
            </a:extLst>
          </p:cNvPr>
          <p:cNvSpPr/>
          <p:nvPr userDrawn="1"/>
        </p:nvSpPr>
        <p:spPr>
          <a:xfrm rot="20700000">
            <a:off x="-1383214" y="-2599605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3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10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3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0 h 410224"/>
              <a:gd name="connsiteX79" fmla="*/ 11477730 w 23914187"/>
              <a:gd name="connsiteY79" fmla="*/ 6995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5 h 410224"/>
              <a:gd name="connsiteX83" fmla="*/ 11321133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1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1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3 w 23914187"/>
              <a:gd name="connsiteY126" fmla="*/ 0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1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60 w 23914187"/>
              <a:gd name="connsiteY140" fmla="*/ 253529 h 410224"/>
              <a:gd name="connsiteX141" fmla="*/ 20430759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8 h 410224"/>
              <a:gd name="connsiteX147" fmla="*/ 21301614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29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4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0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3" y="228844"/>
                  <a:pt x="1741713" y="6997"/>
                </a:cubicBezTo>
                <a:cubicBezTo>
                  <a:pt x="1741713" y="4666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3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3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6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4"/>
                  <a:pt x="7837710" y="6997"/>
                </a:cubicBezTo>
                <a:cubicBezTo>
                  <a:pt x="7837709" y="4666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7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3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80"/>
                  <a:pt x="10450276" y="1"/>
                </a:cubicBezTo>
                <a:close/>
                <a:moveTo>
                  <a:pt x="11477917" y="0"/>
                </a:moveTo>
                <a:cubicBezTo>
                  <a:pt x="11477730" y="2332"/>
                  <a:pt x="11477732" y="4664"/>
                  <a:pt x="11477730" y="6995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5"/>
                </a:cubicBezTo>
                <a:cubicBezTo>
                  <a:pt x="11321131" y="4664"/>
                  <a:pt x="11321132" y="2379"/>
                  <a:pt x="11321133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5"/>
                  <a:pt x="12593046" y="253529"/>
                </a:cubicBezTo>
                <a:lnTo>
                  <a:pt x="12593046" y="410221"/>
                </a:lnTo>
                <a:cubicBezTo>
                  <a:pt x="12371202" y="409016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4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1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4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2"/>
                  <a:pt x="16546272" y="6995"/>
                </a:cubicBezTo>
                <a:cubicBezTo>
                  <a:pt x="16546272" y="4663"/>
                  <a:pt x="16546273" y="2378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6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3" y="0"/>
                </a:moveTo>
                <a:cubicBezTo>
                  <a:pt x="18444587" y="2332"/>
                  <a:pt x="18444586" y="4663"/>
                  <a:pt x="18444586" y="6995"/>
                </a:cubicBezTo>
                <a:cubicBezTo>
                  <a:pt x="18444606" y="142335"/>
                  <a:pt x="18553710" y="252364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1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3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60" y="253529"/>
                </a:cubicBezTo>
                <a:lnTo>
                  <a:pt x="20430759" y="410222"/>
                </a:lnTo>
                <a:cubicBezTo>
                  <a:pt x="20208916" y="409016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4"/>
                  <a:pt x="21057157" y="6995"/>
                </a:cubicBezTo>
                <a:cubicBezTo>
                  <a:pt x="21057177" y="142335"/>
                  <a:pt x="21166279" y="252364"/>
                  <a:pt x="21301615" y="253528"/>
                </a:cubicBezTo>
                <a:lnTo>
                  <a:pt x="21301614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4"/>
                  <a:pt x="21928013" y="6995"/>
                </a:cubicBezTo>
                <a:cubicBezTo>
                  <a:pt x="21928033" y="142335"/>
                  <a:pt x="22037137" y="252364"/>
                  <a:pt x="22172473" y="253529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4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4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70" y="2379"/>
                  <a:pt x="22642271" y="0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4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3" y="409015"/>
                  <a:pt x="23513139" y="228842"/>
                  <a:pt x="23513128" y="6995"/>
                </a:cubicBezTo>
                <a:cubicBezTo>
                  <a:pt x="23513128" y="4663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56D7BD3-331D-4966-93B8-AABB164CB121}"/>
              </a:ext>
            </a:extLst>
          </p:cNvPr>
          <p:cNvSpPr/>
          <p:nvPr userDrawn="1"/>
        </p:nvSpPr>
        <p:spPr>
          <a:xfrm rot="20700000">
            <a:off x="-10636234" y="7760723"/>
            <a:ext cx="23914197" cy="410247"/>
          </a:xfrm>
          <a:custGeom>
            <a:avLst/>
            <a:gdLst>
              <a:gd name="connsiteX0" fmla="*/ 80917 w 23914197"/>
              <a:gd name="connsiteY0" fmla="*/ 8598 h 410247"/>
              <a:gd name="connsiteX1" fmla="*/ 401059 w 23914197"/>
              <a:gd name="connsiteY1" fmla="*/ 403251 h 410247"/>
              <a:gd name="connsiteX2" fmla="*/ 400757 w 23914197"/>
              <a:gd name="connsiteY2" fmla="*/ 410246 h 410247"/>
              <a:gd name="connsiteX3" fmla="*/ 244063 w 23914197"/>
              <a:gd name="connsiteY3" fmla="*/ 410245 h 410247"/>
              <a:gd name="connsiteX4" fmla="*/ 244226 w 23914197"/>
              <a:gd name="connsiteY4" fmla="*/ 403250 h 410247"/>
              <a:gd name="connsiteX5" fmla="*/ 0 w 23914197"/>
              <a:gd name="connsiteY5" fmla="*/ 156716 h 410247"/>
              <a:gd name="connsiteX6" fmla="*/ 0 w 23914197"/>
              <a:gd name="connsiteY6" fmla="*/ 1 h 410247"/>
              <a:gd name="connsiteX7" fmla="*/ 80917 w 23914197"/>
              <a:gd name="connsiteY7" fmla="*/ 8598 h 410247"/>
              <a:gd name="connsiteX8" fmla="*/ 951775 w 23914197"/>
              <a:gd name="connsiteY8" fmla="*/ 8598 h 410247"/>
              <a:gd name="connsiteX9" fmla="*/ 1271917 w 23914197"/>
              <a:gd name="connsiteY9" fmla="*/ 403250 h 410247"/>
              <a:gd name="connsiteX10" fmla="*/ 1271613 w 23914197"/>
              <a:gd name="connsiteY10" fmla="*/ 410245 h 410247"/>
              <a:gd name="connsiteX11" fmla="*/ 1114921 w 23914197"/>
              <a:gd name="connsiteY11" fmla="*/ 410245 h 410247"/>
              <a:gd name="connsiteX12" fmla="*/ 1115084 w 23914197"/>
              <a:gd name="connsiteY12" fmla="*/ 403250 h 410247"/>
              <a:gd name="connsiteX13" fmla="*/ 870858 w 23914197"/>
              <a:gd name="connsiteY13" fmla="*/ 156716 h 410247"/>
              <a:gd name="connsiteX14" fmla="*/ 870858 w 23914197"/>
              <a:gd name="connsiteY14" fmla="*/ 1 h 410247"/>
              <a:gd name="connsiteX15" fmla="*/ 951775 w 23914197"/>
              <a:gd name="connsiteY15" fmla="*/ 8598 h 410247"/>
              <a:gd name="connsiteX16" fmla="*/ 1822632 w 23914197"/>
              <a:gd name="connsiteY16" fmla="*/ 8598 h 410247"/>
              <a:gd name="connsiteX17" fmla="*/ 2142776 w 23914197"/>
              <a:gd name="connsiteY17" fmla="*/ 403251 h 410247"/>
              <a:gd name="connsiteX18" fmla="*/ 2142473 w 23914197"/>
              <a:gd name="connsiteY18" fmla="*/ 410246 h 410247"/>
              <a:gd name="connsiteX19" fmla="*/ 1985780 w 23914197"/>
              <a:gd name="connsiteY19" fmla="*/ 410246 h 410247"/>
              <a:gd name="connsiteX20" fmla="*/ 1985944 w 23914197"/>
              <a:gd name="connsiteY20" fmla="*/ 403251 h 410247"/>
              <a:gd name="connsiteX21" fmla="*/ 1741715 w 23914197"/>
              <a:gd name="connsiteY21" fmla="*/ 156716 h 410247"/>
              <a:gd name="connsiteX22" fmla="*/ 1741715 w 23914197"/>
              <a:gd name="connsiteY22" fmla="*/ 1 h 410247"/>
              <a:gd name="connsiteX23" fmla="*/ 1822632 w 23914197"/>
              <a:gd name="connsiteY23" fmla="*/ 8598 h 410247"/>
              <a:gd name="connsiteX24" fmla="*/ 2693490 w 23914197"/>
              <a:gd name="connsiteY24" fmla="*/ 8599 h 410247"/>
              <a:gd name="connsiteX25" fmla="*/ 3013630 w 23914197"/>
              <a:gd name="connsiteY25" fmla="*/ 403251 h 410247"/>
              <a:gd name="connsiteX26" fmla="*/ 3013328 w 23914197"/>
              <a:gd name="connsiteY26" fmla="*/ 410246 h 410247"/>
              <a:gd name="connsiteX27" fmla="*/ 2856635 w 23914197"/>
              <a:gd name="connsiteY27" fmla="*/ 410246 h 410247"/>
              <a:gd name="connsiteX28" fmla="*/ 2856798 w 23914197"/>
              <a:gd name="connsiteY28" fmla="*/ 403250 h 410247"/>
              <a:gd name="connsiteX29" fmla="*/ 2612574 w 23914197"/>
              <a:gd name="connsiteY29" fmla="*/ 156717 h 410247"/>
              <a:gd name="connsiteX30" fmla="*/ 2612571 w 23914197"/>
              <a:gd name="connsiteY30" fmla="*/ 2 h 410247"/>
              <a:gd name="connsiteX31" fmla="*/ 2693490 w 23914197"/>
              <a:gd name="connsiteY31" fmla="*/ 8599 h 410247"/>
              <a:gd name="connsiteX32" fmla="*/ 3564345 w 23914197"/>
              <a:gd name="connsiteY32" fmla="*/ 8598 h 410247"/>
              <a:gd name="connsiteX33" fmla="*/ 3884489 w 23914197"/>
              <a:gd name="connsiteY33" fmla="*/ 403250 h 410247"/>
              <a:gd name="connsiteX34" fmla="*/ 3884186 w 23914197"/>
              <a:gd name="connsiteY34" fmla="*/ 410245 h 410247"/>
              <a:gd name="connsiteX35" fmla="*/ 3727492 w 23914197"/>
              <a:gd name="connsiteY35" fmla="*/ 410245 h 410247"/>
              <a:gd name="connsiteX36" fmla="*/ 3727656 w 23914197"/>
              <a:gd name="connsiteY36" fmla="*/ 403250 h 410247"/>
              <a:gd name="connsiteX37" fmla="*/ 3483428 w 23914197"/>
              <a:gd name="connsiteY37" fmla="*/ 156716 h 410247"/>
              <a:gd name="connsiteX38" fmla="*/ 3483430 w 23914197"/>
              <a:gd name="connsiteY38" fmla="*/ 1 h 410247"/>
              <a:gd name="connsiteX39" fmla="*/ 3564345 w 23914197"/>
              <a:gd name="connsiteY39" fmla="*/ 8598 h 410247"/>
              <a:gd name="connsiteX40" fmla="*/ 4435203 w 23914197"/>
              <a:gd name="connsiteY40" fmla="*/ 8598 h 410247"/>
              <a:gd name="connsiteX41" fmla="*/ 4755346 w 23914197"/>
              <a:gd name="connsiteY41" fmla="*/ 403251 h 410247"/>
              <a:gd name="connsiteX42" fmla="*/ 4755043 w 23914197"/>
              <a:gd name="connsiteY42" fmla="*/ 410246 h 410247"/>
              <a:gd name="connsiteX43" fmla="*/ 4598351 w 23914197"/>
              <a:gd name="connsiteY43" fmla="*/ 410246 h 410247"/>
              <a:gd name="connsiteX44" fmla="*/ 4598514 w 23914197"/>
              <a:gd name="connsiteY44" fmla="*/ 403251 h 410247"/>
              <a:gd name="connsiteX45" fmla="*/ 4354286 w 23914197"/>
              <a:gd name="connsiteY45" fmla="*/ 156717 h 410247"/>
              <a:gd name="connsiteX46" fmla="*/ 4354288 w 23914197"/>
              <a:gd name="connsiteY46" fmla="*/ 2 h 410247"/>
              <a:gd name="connsiteX47" fmla="*/ 4435203 w 23914197"/>
              <a:gd name="connsiteY47" fmla="*/ 8598 h 410247"/>
              <a:gd name="connsiteX48" fmla="*/ 5306061 w 23914197"/>
              <a:gd name="connsiteY48" fmla="*/ 8599 h 410247"/>
              <a:gd name="connsiteX49" fmla="*/ 5626202 w 23914197"/>
              <a:gd name="connsiteY49" fmla="*/ 403251 h 410247"/>
              <a:gd name="connsiteX50" fmla="*/ 5625898 w 23914197"/>
              <a:gd name="connsiteY50" fmla="*/ 410246 h 410247"/>
              <a:gd name="connsiteX51" fmla="*/ 5469207 w 23914197"/>
              <a:gd name="connsiteY51" fmla="*/ 410246 h 410247"/>
              <a:gd name="connsiteX52" fmla="*/ 5469369 w 23914197"/>
              <a:gd name="connsiteY52" fmla="*/ 403251 h 410247"/>
              <a:gd name="connsiteX53" fmla="*/ 5225144 w 23914197"/>
              <a:gd name="connsiteY53" fmla="*/ 156717 h 410247"/>
              <a:gd name="connsiteX54" fmla="*/ 5225142 w 23914197"/>
              <a:gd name="connsiteY54" fmla="*/ 2 h 410247"/>
              <a:gd name="connsiteX55" fmla="*/ 5306061 w 23914197"/>
              <a:gd name="connsiteY55" fmla="*/ 8599 h 410247"/>
              <a:gd name="connsiteX56" fmla="*/ 6176916 w 23914197"/>
              <a:gd name="connsiteY56" fmla="*/ 8598 h 410247"/>
              <a:gd name="connsiteX57" fmla="*/ 6497058 w 23914197"/>
              <a:gd name="connsiteY57" fmla="*/ 403250 h 410247"/>
              <a:gd name="connsiteX58" fmla="*/ 6496754 w 23914197"/>
              <a:gd name="connsiteY58" fmla="*/ 410245 h 410247"/>
              <a:gd name="connsiteX59" fmla="*/ 6340062 w 23914197"/>
              <a:gd name="connsiteY59" fmla="*/ 410245 h 410247"/>
              <a:gd name="connsiteX60" fmla="*/ 6340225 w 23914197"/>
              <a:gd name="connsiteY60" fmla="*/ 403250 h 410247"/>
              <a:gd name="connsiteX61" fmla="*/ 6095999 w 23914197"/>
              <a:gd name="connsiteY61" fmla="*/ 156716 h 410247"/>
              <a:gd name="connsiteX62" fmla="*/ 6095999 w 23914197"/>
              <a:gd name="connsiteY62" fmla="*/ 1 h 410247"/>
              <a:gd name="connsiteX63" fmla="*/ 6176916 w 23914197"/>
              <a:gd name="connsiteY63" fmla="*/ 8598 h 410247"/>
              <a:gd name="connsiteX64" fmla="*/ 7047773 w 23914197"/>
              <a:gd name="connsiteY64" fmla="*/ 8598 h 410247"/>
              <a:gd name="connsiteX65" fmla="*/ 7367915 w 23914197"/>
              <a:gd name="connsiteY65" fmla="*/ 403250 h 410247"/>
              <a:gd name="connsiteX66" fmla="*/ 7367611 w 23914197"/>
              <a:gd name="connsiteY66" fmla="*/ 410245 h 410247"/>
              <a:gd name="connsiteX67" fmla="*/ 7210919 w 23914197"/>
              <a:gd name="connsiteY67" fmla="*/ 410245 h 410247"/>
              <a:gd name="connsiteX68" fmla="*/ 7211083 w 23914197"/>
              <a:gd name="connsiteY68" fmla="*/ 403250 h 410247"/>
              <a:gd name="connsiteX69" fmla="*/ 6966856 w 23914197"/>
              <a:gd name="connsiteY69" fmla="*/ 156716 h 410247"/>
              <a:gd name="connsiteX70" fmla="*/ 6966856 w 23914197"/>
              <a:gd name="connsiteY70" fmla="*/ 1 h 410247"/>
              <a:gd name="connsiteX71" fmla="*/ 7047773 w 23914197"/>
              <a:gd name="connsiteY71" fmla="*/ 8598 h 410247"/>
              <a:gd name="connsiteX72" fmla="*/ 7918634 w 23914197"/>
              <a:gd name="connsiteY72" fmla="*/ 8600 h 410247"/>
              <a:gd name="connsiteX73" fmla="*/ 8238776 w 23914197"/>
              <a:gd name="connsiteY73" fmla="*/ 403252 h 410247"/>
              <a:gd name="connsiteX74" fmla="*/ 8238472 w 23914197"/>
              <a:gd name="connsiteY74" fmla="*/ 410247 h 410247"/>
              <a:gd name="connsiteX75" fmla="*/ 8081780 w 23914197"/>
              <a:gd name="connsiteY75" fmla="*/ 410247 h 410247"/>
              <a:gd name="connsiteX76" fmla="*/ 8081943 w 23914197"/>
              <a:gd name="connsiteY76" fmla="*/ 403252 h 410247"/>
              <a:gd name="connsiteX77" fmla="*/ 7837717 w 23914197"/>
              <a:gd name="connsiteY77" fmla="*/ 156718 h 410247"/>
              <a:gd name="connsiteX78" fmla="*/ 7837717 w 23914197"/>
              <a:gd name="connsiteY78" fmla="*/ 3 h 410247"/>
              <a:gd name="connsiteX79" fmla="*/ 7918634 w 23914197"/>
              <a:gd name="connsiteY79" fmla="*/ 8600 h 410247"/>
              <a:gd name="connsiteX80" fmla="*/ 8789490 w 23914197"/>
              <a:gd name="connsiteY80" fmla="*/ 8599 h 410247"/>
              <a:gd name="connsiteX81" fmla="*/ 9109632 w 23914197"/>
              <a:gd name="connsiteY81" fmla="*/ 403251 h 410247"/>
              <a:gd name="connsiteX82" fmla="*/ 9109329 w 23914197"/>
              <a:gd name="connsiteY82" fmla="*/ 410246 h 410247"/>
              <a:gd name="connsiteX83" fmla="*/ 8952637 w 23914197"/>
              <a:gd name="connsiteY83" fmla="*/ 410246 h 410247"/>
              <a:gd name="connsiteX84" fmla="*/ 8952800 w 23914197"/>
              <a:gd name="connsiteY84" fmla="*/ 403251 h 410247"/>
              <a:gd name="connsiteX85" fmla="*/ 8708574 w 23914197"/>
              <a:gd name="connsiteY85" fmla="*/ 156717 h 410247"/>
              <a:gd name="connsiteX86" fmla="*/ 8708574 w 23914197"/>
              <a:gd name="connsiteY86" fmla="*/ 2 h 410247"/>
              <a:gd name="connsiteX87" fmla="*/ 8789490 w 23914197"/>
              <a:gd name="connsiteY87" fmla="*/ 8599 h 410247"/>
              <a:gd name="connsiteX88" fmla="*/ 9660347 w 23914197"/>
              <a:gd name="connsiteY88" fmla="*/ 8599 h 410247"/>
              <a:gd name="connsiteX89" fmla="*/ 9980489 w 23914197"/>
              <a:gd name="connsiteY89" fmla="*/ 403251 h 410247"/>
              <a:gd name="connsiteX90" fmla="*/ 9980185 w 23914197"/>
              <a:gd name="connsiteY90" fmla="*/ 410246 h 410247"/>
              <a:gd name="connsiteX91" fmla="*/ 9823493 w 23914197"/>
              <a:gd name="connsiteY91" fmla="*/ 410246 h 410247"/>
              <a:gd name="connsiteX92" fmla="*/ 9823656 w 23914197"/>
              <a:gd name="connsiteY92" fmla="*/ 403251 h 410247"/>
              <a:gd name="connsiteX93" fmla="*/ 9579430 w 23914197"/>
              <a:gd name="connsiteY93" fmla="*/ 156717 h 410247"/>
              <a:gd name="connsiteX94" fmla="*/ 9579430 w 23914197"/>
              <a:gd name="connsiteY94" fmla="*/ 2 h 410247"/>
              <a:gd name="connsiteX95" fmla="*/ 9660347 w 23914197"/>
              <a:gd name="connsiteY95" fmla="*/ 8599 h 410247"/>
              <a:gd name="connsiteX96" fmla="*/ 10531204 w 23914197"/>
              <a:gd name="connsiteY96" fmla="*/ 8600 h 410247"/>
              <a:gd name="connsiteX97" fmla="*/ 10851346 w 23914197"/>
              <a:gd name="connsiteY97" fmla="*/ 403252 h 410247"/>
              <a:gd name="connsiteX98" fmla="*/ 10851042 w 23914197"/>
              <a:gd name="connsiteY98" fmla="*/ 410247 h 410247"/>
              <a:gd name="connsiteX99" fmla="*/ 10694350 w 23914197"/>
              <a:gd name="connsiteY99" fmla="*/ 410247 h 410247"/>
              <a:gd name="connsiteX100" fmla="*/ 10694513 w 23914197"/>
              <a:gd name="connsiteY100" fmla="*/ 403251 h 410247"/>
              <a:gd name="connsiteX101" fmla="*/ 10450287 w 23914197"/>
              <a:gd name="connsiteY101" fmla="*/ 156718 h 410247"/>
              <a:gd name="connsiteX102" fmla="*/ 10450287 w 23914197"/>
              <a:gd name="connsiteY102" fmla="*/ 2 h 410247"/>
              <a:gd name="connsiteX103" fmla="*/ 10531204 w 23914197"/>
              <a:gd name="connsiteY103" fmla="*/ 8600 h 410247"/>
              <a:gd name="connsiteX104" fmla="*/ 11402061 w 23914197"/>
              <a:gd name="connsiteY104" fmla="*/ 8599 h 410247"/>
              <a:gd name="connsiteX105" fmla="*/ 11722203 w 23914197"/>
              <a:gd name="connsiteY105" fmla="*/ 403251 h 410247"/>
              <a:gd name="connsiteX106" fmla="*/ 11721899 w 23914197"/>
              <a:gd name="connsiteY106" fmla="*/ 410246 h 410247"/>
              <a:gd name="connsiteX107" fmla="*/ 11565207 w 23914197"/>
              <a:gd name="connsiteY107" fmla="*/ 410246 h 410247"/>
              <a:gd name="connsiteX108" fmla="*/ 11565370 w 23914197"/>
              <a:gd name="connsiteY108" fmla="*/ 403251 h 410247"/>
              <a:gd name="connsiteX109" fmla="*/ 11321144 w 23914197"/>
              <a:gd name="connsiteY109" fmla="*/ 156717 h 410247"/>
              <a:gd name="connsiteX110" fmla="*/ 11321144 w 23914197"/>
              <a:gd name="connsiteY110" fmla="*/ 2 h 410247"/>
              <a:gd name="connsiteX111" fmla="*/ 11402061 w 23914197"/>
              <a:gd name="connsiteY111" fmla="*/ 8599 h 410247"/>
              <a:gd name="connsiteX112" fmla="*/ 12272916 w 23914197"/>
              <a:gd name="connsiteY112" fmla="*/ 8599 h 410247"/>
              <a:gd name="connsiteX113" fmla="*/ 12593058 w 23914197"/>
              <a:gd name="connsiteY113" fmla="*/ 403251 h 410247"/>
              <a:gd name="connsiteX114" fmla="*/ 12592754 w 23914197"/>
              <a:gd name="connsiteY114" fmla="*/ 410246 h 410247"/>
              <a:gd name="connsiteX115" fmla="*/ 12436062 w 23914197"/>
              <a:gd name="connsiteY115" fmla="*/ 410246 h 410247"/>
              <a:gd name="connsiteX116" fmla="*/ 12436225 w 23914197"/>
              <a:gd name="connsiteY116" fmla="*/ 403251 h 410247"/>
              <a:gd name="connsiteX117" fmla="*/ 12191999 w 23914197"/>
              <a:gd name="connsiteY117" fmla="*/ 156717 h 410247"/>
              <a:gd name="connsiteX118" fmla="*/ 12192000 w 23914197"/>
              <a:gd name="connsiteY118" fmla="*/ 2 h 410247"/>
              <a:gd name="connsiteX119" fmla="*/ 12272916 w 23914197"/>
              <a:gd name="connsiteY119" fmla="*/ 8599 h 410247"/>
              <a:gd name="connsiteX120" fmla="*/ 13143773 w 23914197"/>
              <a:gd name="connsiteY120" fmla="*/ 8598 h 410247"/>
              <a:gd name="connsiteX121" fmla="*/ 13463915 w 23914197"/>
              <a:gd name="connsiteY121" fmla="*/ 403250 h 410247"/>
              <a:gd name="connsiteX122" fmla="*/ 13463612 w 23914197"/>
              <a:gd name="connsiteY122" fmla="*/ 410246 h 410247"/>
              <a:gd name="connsiteX123" fmla="*/ 13306919 w 23914197"/>
              <a:gd name="connsiteY123" fmla="*/ 410246 h 410247"/>
              <a:gd name="connsiteX124" fmla="*/ 13307083 w 23914197"/>
              <a:gd name="connsiteY124" fmla="*/ 403251 h 410247"/>
              <a:gd name="connsiteX125" fmla="*/ 13062856 w 23914197"/>
              <a:gd name="connsiteY125" fmla="*/ 156717 h 410247"/>
              <a:gd name="connsiteX126" fmla="*/ 13062857 w 23914197"/>
              <a:gd name="connsiteY126" fmla="*/ 1 h 410247"/>
              <a:gd name="connsiteX127" fmla="*/ 13143773 w 23914197"/>
              <a:gd name="connsiteY127" fmla="*/ 8598 h 410247"/>
              <a:gd name="connsiteX128" fmla="*/ 14014631 w 23914197"/>
              <a:gd name="connsiteY128" fmla="*/ 8599 h 410247"/>
              <a:gd name="connsiteX129" fmla="*/ 14334772 w 23914197"/>
              <a:gd name="connsiteY129" fmla="*/ 403251 h 410247"/>
              <a:gd name="connsiteX130" fmla="*/ 14334469 w 23914197"/>
              <a:gd name="connsiteY130" fmla="*/ 410246 h 410247"/>
              <a:gd name="connsiteX131" fmla="*/ 14177777 w 23914197"/>
              <a:gd name="connsiteY131" fmla="*/ 410246 h 410247"/>
              <a:gd name="connsiteX132" fmla="*/ 14177940 w 23914197"/>
              <a:gd name="connsiteY132" fmla="*/ 403251 h 410247"/>
              <a:gd name="connsiteX133" fmla="*/ 13933714 w 23914197"/>
              <a:gd name="connsiteY133" fmla="*/ 156717 h 410247"/>
              <a:gd name="connsiteX134" fmla="*/ 13933714 w 23914197"/>
              <a:gd name="connsiteY134" fmla="*/ 1 h 410247"/>
              <a:gd name="connsiteX135" fmla="*/ 14014631 w 23914197"/>
              <a:gd name="connsiteY135" fmla="*/ 8599 h 410247"/>
              <a:gd name="connsiteX136" fmla="*/ 14885487 w 23914197"/>
              <a:gd name="connsiteY136" fmla="*/ 8599 h 410247"/>
              <a:gd name="connsiteX137" fmla="*/ 15205628 w 23914197"/>
              <a:gd name="connsiteY137" fmla="*/ 403251 h 410247"/>
              <a:gd name="connsiteX138" fmla="*/ 15205325 w 23914197"/>
              <a:gd name="connsiteY138" fmla="*/ 410246 h 410247"/>
              <a:gd name="connsiteX139" fmla="*/ 15048633 w 23914197"/>
              <a:gd name="connsiteY139" fmla="*/ 410246 h 410247"/>
              <a:gd name="connsiteX140" fmla="*/ 15048796 w 23914197"/>
              <a:gd name="connsiteY140" fmla="*/ 403251 h 410247"/>
              <a:gd name="connsiteX141" fmla="*/ 14804570 w 23914197"/>
              <a:gd name="connsiteY141" fmla="*/ 156718 h 410247"/>
              <a:gd name="connsiteX142" fmla="*/ 14804571 w 23914197"/>
              <a:gd name="connsiteY142" fmla="*/ 2 h 410247"/>
              <a:gd name="connsiteX143" fmla="*/ 14885487 w 23914197"/>
              <a:gd name="connsiteY143" fmla="*/ 8599 h 410247"/>
              <a:gd name="connsiteX144" fmla="*/ 15756344 w 23914197"/>
              <a:gd name="connsiteY144" fmla="*/ 8598 h 410247"/>
              <a:gd name="connsiteX145" fmla="*/ 16076484 w 23914197"/>
              <a:gd name="connsiteY145" fmla="*/ 403250 h 410247"/>
              <a:gd name="connsiteX146" fmla="*/ 16076181 w 23914197"/>
              <a:gd name="connsiteY146" fmla="*/ 410245 h 410247"/>
              <a:gd name="connsiteX147" fmla="*/ 15919489 w 23914197"/>
              <a:gd name="connsiteY147" fmla="*/ 410245 h 410247"/>
              <a:gd name="connsiteX148" fmla="*/ 15919652 w 23914197"/>
              <a:gd name="connsiteY148" fmla="*/ 403250 h 410247"/>
              <a:gd name="connsiteX149" fmla="*/ 15675426 w 23914197"/>
              <a:gd name="connsiteY149" fmla="*/ 156717 h 410247"/>
              <a:gd name="connsiteX150" fmla="*/ 15675426 w 23914197"/>
              <a:gd name="connsiteY150" fmla="*/ 1 h 410247"/>
              <a:gd name="connsiteX151" fmla="*/ 15756344 w 23914197"/>
              <a:gd name="connsiteY151" fmla="*/ 8598 h 410247"/>
              <a:gd name="connsiteX152" fmla="*/ 16627199 w 23914197"/>
              <a:gd name="connsiteY152" fmla="*/ 8598 h 410247"/>
              <a:gd name="connsiteX153" fmla="*/ 16947341 w 23914197"/>
              <a:gd name="connsiteY153" fmla="*/ 403250 h 410247"/>
              <a:gd name="connsiteX154" fmla="*/ 16947037 w 23914197"/>
              <a:gd name="connsiteY154" fmla="*/ 410246 h 410247"/>
              <a:gd name="connsiteX155" fmla="*/ 16790345 w 23914197"/>
              <a:gd name="connsiteY155" fmla="*/ 410246 h 410247"/>
              <a:gd name="connsiteX156" fmla="*/ 16790508 w 23914197"/>
              <a:gd name="connsiteY156" fmla="*/ 403251 h 410247"/>
              <a:gd name="connsiteX157" fmla="*/ 16546283 w 23914197"/>
              <a:gd name="connsiteY157" fmla="*/ 156717 h 410247"/>
              <a:gd name="connsiteX158" fmla="*/ 16546282 w 23914197"/>
              <a:gd name="connsiteY158" fmla="*/ 1 h 410247"/>
              <a:gd name="connsiteX159" fmla="*/ 16627199 w 23914197"/>
              <a:gd name="connsiteY159" fmla="*/ 8598 h 410247"/>
              <a:gd name="connsiteX160" fmla="*/ 17498056 w 23914197"/>
              <a:gd name="connsiteY160" fmla="*/ 8599 h 410247"/>
              <a:gd name="connsiteX161" fmla="*/ 17818198 w 23914197"/>
              <a:gd name="connsiteY161" fmla="*/ 403251 h 410247"/>
              <a:gd name="connsiteX162" fmla="*/ 17817895 w 23914197"/>
              <a:gd name="connsiteY162" fmla="*/ 410246 h 410247"/>
              <a:gd name="connsiteX163" fmla="*/ 17661203 w 23914197"/>
              <a:gd name="connsiteY163" fmla="*/ 410246 h 410247"/>
              <a:gd name="connsiteX164" fmla="*/ 17661366 w 23914197"/>
              <a:gd name="connsiteY164" fmla="*/ 403251 h 410247"/>
              <a:gd name="connsiteX165" fmla="*/ 17417140 w 23914197"/>
              <a:gd name="connsiteY165" fmla="*/ 156717 h 410247"/>
              <a:gd name="connsiteX166" fmla="*/ 17417140 w 23914197"/>
              <a:gd name="connsiteY166" fmla="*/ 1 h 410247"/>
              <a:gd name="connsiteX167" fmla="*/ 17498056 w 23914197"/>
              <a:gd name="connsiteY167" fmla="*/ 8599 h 410247"/>
              <a:gd name="connsiteX168" fmla="*/ 18368912 w 23914197"/>
              <a:gd name="connsiteY168" fmla="*/ 8598 h 410247"/>
              <a:gd name="connsiteX169" fmla="*/ 18689054 w 23914197"/>
              <a:gd name="connsiteY169" fmla="*/ 403250 h 410247"/>
              <a:gd name="connsiteX170" fmla="*/ 18688751 w 23914197"/>
              <a:gd name="connsiteY170" fmla="*/ 410245 h 410247"/>
              <a:gd name="connsiteX171" fmla="*/ 18532059 w 23914197"/>
              <a:gd name="connsiteY171" fmla="*/ 410245 h 410247"/>
              <a:gd name="connsiteX172" fmla="*/ 18532222 w 23914197"/>
              <a:gd name="connsiteY172" fmla="*/ 403250 h 410247"/>
              <a:gd name="connsiteX173" fmla="*/ 18287996 w 23914197"/>
              <a:gd name="connsiteY173" fmla="*/ 156716 h 410247"/>
              <a:gd name="connsiteX174" fmla="*/ 18287996 w 23914197"/>
              <a:gd name="connsiteY174" fmla="*/ 0 h 410247"/>
              <a:gd name="connsiteX175" fmla="*/ 18368912 w 23914197"/>
              <a:gd name="connsiteY175" fmla="*/ 8598 h 410247"/>
              <a:gd name="connsiteX176" fmla="*/ 19239769 w 23914197"/>
              <a:gd name="connsiteY176" fmla="*/ 8598 h 410247"/>
              <a:gd name="connsiteX177" fmla="*/ 19559911 w 23914197"/>
              <a:gd name="connsiteY177" fmla="*/ 403250 h 410247"/>
              <a:gd name="connsiteX178" fmla="*/ 19559608 w 23914197"/>
              <a:gd name="connsiteY178" fmla="*/ 410246 h 410247"/>
              <a:gd name="connsiteX179" fmla="*/ 19402915 w 23914197"/>
              <a:gd name="connsiteY179" fmla="*/ 410246 h 410247"/>
              <a:gd name="connsiteX180" fmla="*/ 19403078 w 23914197"/>
              <a:gd name="connsiteY180" fmla="*/ 403250 h 410247"/>
              <a:gd name="connsiteX181" fmla="*/ 19158852 w 23914197"/>
              <a:gd name="connsiteY181" fmla="*/ 156717 h 410247"/>
              <a:gd name="connsiteX182" fmla="*/ 19158852 w 23914197"/>
              <a:gd name="connsiteY182" fmla="*/ 1 h 410247"/>
              <a:gd name="connsiteX183" fmla="*/ 19239769 w 23914197"/>
              <a:gd name="connsiteY183" fmla="*/ 8598 h 410247"/>
              <a:gd name="connsiteX184" fmla="*/ 20110627 w 23914197"/>
              <a:gd name="connsiteY184" fmla="*/ 8599 h 410247"/>
              <a:gd name="connsiteX185" fmla="*/ 20430769 w 23914197"/>
              <a:gd name="connsiteY185" fmla="*/ 403251 h 410247"/>
              <a:gd name="connsiteX186" fmla="*/ 20430465 w 23914197"/>
              <a:gd name="connsiteY186" fmla="*/ 410246 h 410247"/>
              <a:gd name="connsiteX187" fmla="*/ 20273773 w 23914197"/>
              <a:gd name="connsiteY187" fmla="*/ 410246 h 410247"/>
              <a:gd name="connsiteX188" fmla="*/ 20273936 w 23914197"/>
              <a:gd name="connsiteY188" fmla="*/ 403251 h 410247"/>
              <a:gd name="connsiteX189" fmla="*/ 20029710 w 23914197"/>
              <a:gd name="connsiteY189" fmla="*/ 156717 h 410247"/>
              <a:gd name="connsiteX190" fmla="*/ 20029710 w 23914197"/>
              <a:gd name="connsiteY190" fmla="*/ 1 h 410247"/>
              <a:gd name="connsiteX191" fmla="*/ 20110627 w 23914197"/>
              <a:gd name="connsiteY191" fmla="*/ 8599 h 410247"/>
              <a:gd name="connsiteX192" fmla="*/ 20981484 w 23914197"/>
              <a:gd name="connsiteY192" fmla="*/ 8598 h 410247"/>
              <a:gd name="connsiteX193" fmla="*/ 21301626 w 23914197"/>
              <a:gd name="connsiteY193" fmla="*/ 403250 h 410247"/>
              <a:gd name="connsiteX194" fmla="*/ 21301322 w 23914197"/>
              <a:gd name="connsiteY194" fmla="*/ 410245 h 410247"/>
              <a:gd name="connsiteX195" fmla="*/ 21144630 w 23914197"/>
              <a:gd name="connsiteY195" fmla="*/ 410245 h 410247"/>
              <a:gd name="connsiteX196" fmla="*/ 21144793 w 23914197"/>
              <a:gd name="connsiteY196" fmla="*/ 403250 h 410247"/>
              <a:gd name="connsiteX197" fmla="*/ 20900567 w 23914197"/>
              <a:gd name="connsiteY197" fmla="*/ 156717 h 410247"/>
              <a:gd name="connsiteX198" fmla="*/ 20900567 w 23914197"/>
              <a:gd name="connsiteY198" fmla="*/ 1 h 410247"/>
              <a:gd name="connsiteX199" fmla="*/ 20981484 w 23914197"/>
              <a:gd name="connsiteY199" fmla="*/ 8598 h 410247"/>
              <a:gd name="connsiteX200" fmla="*/ 21852341 w 23914197"/>
              <a:gd name="connsiteY200" fmla="*/ 8598 h 410247"/>
              <a:gd name="connsiteX201" fmla="*/ 22172483 w 23914197"/>
              <a:gd name="connsiteY201" fmla="*/ 403250 h 410247"/>
              <a:gd name="connsiteX202" fmla="*/ 22172179 w 23914197"/>
              <a:gd name="connsiteY202" fmla="*/ 410246 h 410247"/>
              <a:gd name="connsiteX203" fmla="*/ 22015487 w 23914197"/>
              <a:gd name="connsiteY203" fmla="*/ 410246 h 410247"/>
              <a:gd name="connsiteX204" fmla="*/ 22015650 w 23914197"/>
              <a:gd name="connsiteY204" fmla="*/ 403251 h 410247"/>
              <a:gd name="connsiteX205" fmla="*/ 21771423 w 23914197"/>
              <a:gd name="connsiteY205" fmla="*/ 156717 h 410247"/>
              <a:gd name="connsiteX206" fmla="*/ 21771424 w 23914197"/>
              <a:gd name="connsiteY206" fmla="*/ 1 h 410247"/>
              <a:gd name="connsiteX207" fmla="*/ 21852341 w 23914197"/>
              <a:gd name="connsiteY207" fmla="*/ 8598 h 410247"/>
              <a:gd name="connsiteX208" fmla="*/ 22723197 w 23914197"/>
              <a:gd name="connsiteY208" fmla="*/ 8598 h 410247"/>
              <a:gd name="connsiteX209" fmla="*/ 23043339 w 23914197"/>
              <a:gd name="connsiteY209" fmla="*/ 403251 h 410247"/>
              <a:gd name="connsiteX210" fmla="*/ 23043035 w 23914197"/>
              <a:gd name="connsiteY210" fmla="*/ 410246 h 410247"/>
              <a:gd name="connsiteX211" fmla="*/ 22886343 w 23914197"/>
              <a:gd name="connsiteY211" fmla="*/ 410246 h 410247"/>
              <a:gd name="connsiteX212" fmla="*/ 22886506 w 23914197"/>
              <a:gd name="connsiteY212" fmla="*/ 403251 h 410247"/>
              <a:gd name="connsiteX213" fmla="*/ 22642280 w 23914197"/>
              <a:gd name="connsiteY213" fmla="*/ 156717 h 410247"/>
              <a:gd name="connsiteX214" fmla="*/ 22642280 w 23914197"/>
              <a:gd name="connsiteY214" fmla="*/ 1 h 410247"/>
              <a:gd name="connsiteX215" fmla="*/ 22723197 w 23914197"/>
              <a:gd name="connsiteY215" fmla="*/ 8598 h 410247"/>
              <a:gd name="connsiteX216" fmla="*/ 23594055 w 23914197"/>
              <a:gd name="connsiteY216" fmla="*/ 8598 h 410247"/>
              <a:gd name="connsiteX217" fmla="*/ 23914197 w 23914197"/>
              <a:gd name="connsiteY217" fmla="*/ 403250 h 410247"/>
              <a:gd name="connsiteX218" fmla="*/ 23913893 w 23914197"/>
              <a:gd name="connsiteY218" fmla="*/ 410246 h 410247"/>
              <a:gd name="connsiteX219" fmla="*/ 23757201 w 23914197"/>
              <a:gd name="connsiteY219" fmla="*/ 410246 h 410247"/>
              <a:gd name="connsiteX220" fmla="*/ 23757364 w 23914197"/>
              <a:gd name="connsiteY220" fmla="*/ 403251 h 410247"/>
              <a:gd name="connsiteX221" fmla="*/ 23513138 w 23914197"/>
              <a:gd name="connsiteY221" fmla="*/ 156717 h 410247"/>
              <a:gd name="connsiteX222" fmla="*/ 23513138 w 23914197"/>
              <a:gd name="connsiteY222" fmla="*/ 1 h 410247"/>
              <a:gd name="connsiteX223" fmla="*/ 23594055 w 23914197"/>
              <a:gd name="connsiteY223" fmla="*/ 8598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7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7" y="410246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0" y="156716"/>
                </a:cubicBezTo>
                <a:lnTo>
                  <a:pt x="0" y="1"/>
                </a:lnTo>
                <a:cubicBezTo>
                  <a:pt x="27728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8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1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8" y="46971"/>
                  <a:pt x="2142709" y="209155"/>
                  <a:pt x="2142776" y="403251"/>
                </a:cubicBezTo>
                <a:cubicBezTo>
                  <a:pt x="2142776" y="405560"/>
                  <a:pt x="2142518" y="407845"/>
                  <a:pt x="2142473" y="410246"/>
                </a:cubicBezTo>
                <a:lnTo>
                  <a:pt x="1985780" y="410246"/>
                </a:lnTo>
                <a:cubicBezTo>
                  <a:pt x="1985825" y="407914"/>
                  <a:pt x="1985941" y="405583"/>
                  <a:pt x="1985944" y="403251"/>
                </a:cubicBezTo>
                <a:cubicBezTo>
                  <a:pt x="1985936" y="267996"/>
                  <a:pt x="1876964" y="157995"/>
                  <a:pt x="1741715" y="156716"/>
                </a:cubicBezTo>
                <a:lnTo>
                  <a:pt x="1741715" y="1"/>
                </a:lnTo>
                <a:cubicBezTo>
                  <a:pt x="1769443" y="161"/>
                  <a:pt x="1796503" y="3117"/>
                  <a:pt x="1822632" y="8598"/>
                </a:cubicBezTo>
                <a:close/>
                <a:moveTo>
                  <a:pt x="2693490" y="8599"/>
                </a:moveTo>
                <a:cubicBezTo>
                  <a:pt x="2876385" y="46971"/>
                  <a:pt x="3013566" y="209155"/>
                  <a:pt x="3013630" y="403251"/>
                </a:cubicBezTo>
                <a:cubicBezTo>
                  <a:pt x="3013630" y="405559"/>
                  <a:pt x="3013373" y="407845"/>
                  <a:pt x="3013328" y="410246"/>
                </a:cubicBezTo>
                <a:lnTo>
                  <a:pt x="2856635" y="410246"/>
                </a:lnTo>
                <a:cubicBezTo>
                  <a:pt x="2856683" y="407915"/>
                  <a:pt x="2856800" y="405584"/>
                  <a:pt x="2856798" y="403250"/>
                </a:cubicBezTo>
                <a:cubicBezTo>
                  <a:pt x="2856794" y="267997"/>
                  <a:pt x="2747822" y="157996"/>
                  <a:pt x="2612574" y="156717"/>
                </a:cubicBezTo>
                <a:lnTo>
                  <a:pt x="2612571" y="2"/>
                </a:lnTo>
                <a:cubicBezTo>
                  <a:pt x="2640301" y="162"/>
                  <a:pt x="2667360" y="3117"/>
                  <a:pt x="2693490" y="8599"/>
                </a:cubicBezTo>
                <a:close/>
                <a:moveTo>
                  <a:pt x="3564345" y="8598"/>
                </a:moveTo>
                <a:cubicBezTo>
                  <a:pt x="3747244" y="46971"/>
                  <a:pt x="3884425" y="209155"/>
                  <a:pt x="3884489" y="403250"/>
                </a:cubicBezTo>
                <a:cubicBezTo>
                  <a:pt x="3884488" y="405559"/>
                  <a:pt x="3884231" y="407844"/>
                  <a:pt x="3884186" y="410245"/>
                </a:cubicBezTo>
                <a:lnTo>
                  <a:pt x="3727492" y="410245"/>
                </a:lnTo>
                <a:cubicBezTo>
                  <a:pt x="3727538" y="407913"/>
                  <a:pt x="3727654" y="405582"/>
                  <a:pt x="3727656" y="403250"/>
                </a:cubicBezTo>
                <a:cubicBezTo>
                  <a:pt x="3727649" y="267995"/>
                  <a:pt x="3618680" y="157995"/>
                  <a:pt x="3483428" y="156716"/>
                </a:cubicBezTo>
                <a:lnTo>
                  <a:pt x="3483430" y="1"/>
                </a:lnTo>
                <a:cubicBezTo>
                  <a:pt x="3511157" y="161"/>
                  <a:pt x="3538217" y="3116"/>
                  <a:pt x="3564345" y="8598"/>
                </a:cubicBezTo>
                <a:close/>
                <a:moveTo>
                  <a:pt x="4435203" y="8598"/>
                </a:moveTo>
                <a:cubicBezTo>
                  <a:pt x="4618099" y="46971"/>
                  <a:pt x="4755282" y="209156"/>
                  <a:pt x="4755346" y="403251"/>
                </a:cubicBezTo>
                <a:cubicBezTo>
                  <a:pt x="4755346" y="405559"/>
                  <a:pt x="4755089" y="407845"/>
                  <a:pt x="4755043" y="410246"/>
                </a:cubicBezTo>
                <a:lnTo>
                  <a:pt x="4598351" y="410246"/>
                </a:lnTo>
                <a:cubicBezTo>
                  <a:pt x="4598396" y="407914"/>
                  <a:pt x="4598512" y="405583"/>
                  <a:pt x="4598514" y="403251"/>
                </a:cubicBezTo>
                <a:cubicBezTo>
                  <a:pt x="4598507" y="267996"/>
                  <a:pt x="4489536" y="157995"/>
                  <a:pt x="4354286" y="156717"/>
                </a:cubicBezTo>
                <a:lnTo>
                  <a:pt x="4354288" y="2"/>
                </a:lnTo>
                <a:cubicBezTo>
                  <a:pt x="4382014" y="161"/>
                  <a:pt x="4409075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6"/>
                  <a:pt x="5626202" y="403251"/>
                </a:cubicBezTo>
                <a:cubicBezTo>
                  <a:pt x="5626202" y="405560"/>
                  <a:pt x="5625945" y="407845"/>
                  <a:pt x="5625898" y="410246"/>
                </a:cubicBezTo>
                <a:lnTo>
                  <a:pt x="5469207" y="410246"/>
                </a:lnTo>
                <a:cubicBezTo>
                  <a:pt x="5469254" y="407915"/>
                  <a:pt x="5469370" y="405583"/>
                  <a:pt x="5469369" y="403251"/>
                </a:cubicBezTo>
                <a:cubicBezTo>
                  <a:pt x="5469363" y="267996"/>
                  <a:pt x="5360393" y="157996"/>
                  <a:pt x="5225144" y="156717"/>
                </a:cubicBezTo>
                <a:lnTo>
                  <a:pt x="5225142" y="2"/>
                </a:lnTo>
                <a:cubicBezTo>
                  <a:pt x="5252871" y="162"/>
                  <a:pt x="5279932" y="3118"/>
                  <a:pt x="5306061" y="8599"/>
                </a:cubicBezTo>
                <a:close/>
                <a:moveTo>
                  <a:pt x="6176916" y="8598"/>
                </a:moveTo>
                <a:cubicBezTo>
                  <a:pt x="6359812" y="46970"/>
                  <a:pt x="6496993" y="209155"/>
                  <a:pt x="6497058" y="403250"/>
                </a:cubicBezTo>
                <a:cubicBezTo>
                  <a:pt x="6497058" y="405559"/>
                  <a:pt x="6496801" y="407844"/>
                  <a:pt x="6496754" y="410245"/>
                </a:cubicBezTo>
                <a:lnTo>
                  <a:pt x="6340062" y="410245"/>
                </a:lnTo>
                <a:cubicBezTo>
                  <a:pt x="6340109" y="407913"/>
                  <a:pt x="6340225" y="405582"/>
                  <a:pt x="6340225" y="403250"/>
                </a:cubicBezTo>
                <a:cubicBezTo>
                  <a:pt x="6340218" y="267995"/>
                  <a:pt x="6231249" y="157995"/>
                  <a:pt x="6095999" y="156716"/>
                </a:cubicBezTo>
                <a:lnTo>
                  <a:pt x="6095999" y="1"/>
                </a:lnTo>
                <a:cubicBezTo>
                  <a:pt x="6123727" y="161"/>
                  <a:pt x="6150788" y="3117"/>
                  <a:pt x="6176916" y="8598"/>
                </a:cubicBezTo>
                <a:close/>
                <a:moveTo>
                  <a:pt x="7047773" y="8598"/>
                </a:moveTo>
                <a:cubicBezTo>
                  <a:pt x="7230670" y="46971"/>
                  <a:pt x="7367851" y="209155"/>
                  <a:pt x="7367915" y="403250"/>
                </a:cubicBezTo>
                <a:cubicBezTo>
                  <a:pt x="7367915" y="405559"/>
                  <a:pt x="7367658" y="407845"/>
                  <a:pt x="7367611" y="410245"/>
                </a:cubicBezTo>
                <a:lnTo>
                  <a:pt x="7210919" y="410245"/>
                </a:lnTo>
                <a:cubicBezTo>
                  <a:pt x="7210966" y="407914"/>
                  <a:pt x="7211082" y="405583"/>
                  <a:pt x="7211083" y="403250"/>
                </a:cubicBezTo>
                <a:cubicBezTo>
                  <a:pt x="7211076" y="267996"/>
                  <a:pt x="7102106" y="157995"/>
                  <a:pt x="6966856" y="156716"/>
                </a:cubicBezTo>
                <a:lnTo>
                  <a:pt x="6966856" y="1"/>
                </a:lnTo>
                <a:cubicBezTo>
                  <a:pt x="6994584" y="161"/>
                  <a:pt x="7021645" y="3117"/>
                  <a:pt x="7047773" y="8598"/>
                </a:cubicBezTo>
                <a:close/>
                <a:moveTo>
                  <a:pt x="7918634" y="8600"/>
                </a:moveTo>
                <a:cubicBezTo>
                  <a:pt x="8101530" y="46972"/>
                  <a:pt x="8238711" y="209156"/>
                  <a:pt x="8238776" y="403252"/>
                </a:cubicBezTo>
                <a:cubicBezTo>
                  <a:pt x="8238775" y="405560"/>
                  <a:pt x="8238518" y="407846"/>
                  <a:pt x="8238472" y="410247"/>
                </a:cubicBezTo>
                <a:lnTo>
                  <a:pt x="8081780" y="410247"/>
                </a:lnTo>
                <a:cubicBezTo>
                  <a:pt x="8081827" y="407915"/>
                  <a:pt x="8081943" y="405584"/>
                  <a:pt x="8081943" y="403252"/>
                </a:cubicBezTo>
                <a:cubicBezTo>
                  <a:pt x="8081936" y="267997"/>
                  <a:pt x="7972967" y="157997"/>
                  <a:pt x="7837717" y="156718"/>
                </a:cubicBezTo>
                <a:lnTo>
                  <a:pt x="7837717" y="3"/>
                </a:lnTo>
                <a:cubicBezTo>
                  <a:pt x="7865444" y="163"/>
                  <a:pt x="7892505" y="3118"/>
                  <a:pt x="7918634" y="8600"/>
                </a:cubicBezTo>
                <a:close/>
                <a:moveTo>
                  <a:pt x="8789490" y="8599"/>
                </a:moveTo>
                <a:cubicBezTo>
                  <a:pt x="8972387" y="46971"/>
                  <a:pt x="9109568" y="209156"/>
                  <a:pt x="9109632" y="403251"/>
                </a:cubicBezTo>
                <a:cubicBezTo>
                  <a:pt x="9109632" y="405560"/>
                  <a:pt x="9109375" y="407845"/>
                  <a:pt x="9109329" y="410246"/>
                </a:cubicBezTo>
                <a:lnTo>
                  <a:pt x="8952637" y="410246"/>
                </a:lnTo>
                <a:cubicBezTo>
                  <a:pt x="8952683" y="407915"/>
                  <a:pt x="8952800" y="405583"/>
                  <a:pt x="8952800" y="403251"/>
                </a:cubicBezTo>
                <a:cubicBezTo>
                  <a:pt x="8952793" y="267996"/>
                  <a:pt x="8843823" y="157996"/>
                  <a:pt x="8708574" y="156717"/>
                </a:cubicBezTo>
                <a:lnTo>
                  <a:pt x="8708574" y="2"/>
                </a:lnTo>
                <a:cubicBezTo>
                  <a:pt x="8736301" y="162"/>
                  <a:pt x="8763362" y="3118"/>
                  <a:pt x="8789490" y="8599"/>
                </a:cubicBezTo>
                <a:close/>
                <a:moveTo>
                  <a:pt x="9660347" y="8599"/>
                </a:moveTo>
                <a:cubicBezTo>
                  <a:pt x="9843243" y="46972"/>
                  <a:pt x="9980424" y="209156"/>
                  <a:pt x="9980489" y="403251"/>
                </a:cubicBezTo>
                <a:cubicBezTo>
                  <a:pt x="9980488" y="405560"/>
                  <a:pt x="9980232" y="407845"/>
                  <a:pt x="9980185" y="410246"/>
                </a:cubicBezTo>
                <a:lnTo>
                  <a:pt x="9823493" y="410246"/>
                </a:lnTo>
                <a:cubicBezTo>
                  <a:pt x="9823540" y="407915"/>
                  <a:pt x="9823656" y="405583"/>
                  <a:pt x="9823656" y="403251"/>
                </a:cubicBezTo>
                <a:cubicBezTo>
                  <a:pt x="9823649" y="267997"/>
                  <a:pt x="9714679" y="157996"/>
                  <a:pt x="9579430" y="156717"/>
                </a:cubicBezTo>
                <a:lnTo>
                  <a:pt x="9579430" y="2"/>
                </a:lnTo>
                <a:cubicBezTo>
                  <a:pt x="9607158" y="162"/>
                  <a:pt x="9634219" y="3117"/>
                  <a:pt x="9660347" y="8599"/>
                </a:cubicBezTo>
                <a:close/>
                <a:moveTo>
                  <a:pt x="10531204" y="8600"/>
                </a:moveTo>
                <a:cubicBezTo>
                  <a:pt x="10714101" y="46972"/>
                  <a:pt x="10851281" y="209156"/>
                  <a:pt x="10851346" y="403252"/>
                </a:cubicBezTo>
                <a:cubicBezTo>
                  <a:pt x="10851346" y="405560"/>
                  <a:pt x="10851089" y="407846"/>
                  <a:pt x="10851042" y="410247"/>
                </a:cubicBezTo>
                <a:lnTo>
                  <a:pt x="10694350" y="410247"/>
                </a:lnTo>
                <a:cubicBezTo>
                  <a:pt x="10694397" y="407915"/>
                  <a:pt x="10694513" y="405584"/>
                  <a:pt x="10694513" y="403251"/>
                </a:cubicBezTo>
                <a:cubicBezTo>
                  <a:pt x="10694507" y="267997"/>
                  <a:pt x="10585537" y="157997"/>
                  <a:pt x="10450287" y="156718"/>
                </a:cubicBezTo>
                <a:lnTo>
                  <a:pt x="10450287" y="2"/>
                </a:lnTo>
                <a:cubicBezTo>
                  <a:pt x="10478015" y="163"/>
                  <a:pt x="10505076" y="3118"/>
                  <a:pt x="10531204" y="8600"/>
                </a:cubicBezTo>
                <a:close/>
                <a:moveTo>
                  <a:pt x="11402061" y="8599"/>
                </a:moveTo>
                <a:cubicBezTo>
                  <a:pt x="11584957" y="46971"/>
                  <a:pt x="11722139" y="209155"/>
                  <a:pt x="11722203" y="403251"/>
                </a:cubicBezTo>
                <a:cubicBezTo>
                  <a:pt x="11722203" y="405560"/>
                  <a:pt x="11721946" y="407845"/>
                  <a:pt x="11721899" y="410246"/>
                </a:cubicBezTo>
                <a:lnTo>
                  <a:pt x="11565207" y="410246"/>
                </a:lnTo>
                <a:cubicBezTo>
                  <a:pt x="11565254" y="407915"/>
                  <a:pt x="11565370" y="405583"/>
                  <a:pt x="11565370" y="403251"/>
                </a:cubicBezTo>
                <a:cubicBezTo>
                  <a:pt x="11565363" y="267996"/>
                  <a:pt x="11456393" y="157996"/>
                  <a:pt x="11321144" y="156717"/>
                </a:cubicBezTo>
                <a:lnTo>
                  <a:pt x="11321144" y="2"/>
                </a:lnTo>
                <a:cubicBezTo>
                  <a:pt x="11348872" y="162"/>
                  <a:pt x="11375933" y="3117"/>
                  <a:pt x="11402061" y="8599"/>
                </a:cubicBezTo>
                <a:close/>
                <a:moveTo>
                  <a:pt x="12272916" y="8599"/>
                </a:moveTo>
                <a:cubicBezTo>
                  <a:pt x="12455813" y="46971"/>
                  <a:pt x="12592994" y="209155"/>
                  <a:pt x="12593058" y="403251"/>
                </a:cubicBezTo>
                <a:cubicBezTo>
                  <a:pt x="12593058" y="405560"/>
                  <a:pt x="12592801" y="407845"/>
                  <a:pt x="12592754" y="410246"/>
                </a:cubicBezTo>
                <a:lnTo>
                  <a:pt x="12436062" y="410246"/>
                </a:lnTo>
                <a:cubicBezTo>
                  <a:pt x="12436109" y="407914"/>
                  <a:pt x="12436226" y="405583"/>
                  <a:pt x="12436225" y="403251"/>
                </a:cubicBezTo>
                <a:cubicBezTo>
                  <a:pt x="12436219" y="267996"/>
                  <a:pt x="12327249" y="157996"/>
                  <a:pt x="12191999" y="156717"/>
                </a:cubicBezTo>
                <a:lnTo>
                  <a:pt x="12192000" y="2"/>
                </a:lnTo>
                <a:cubicBezTo>
                  <a:pt x="12219727" y="162"/>
                  <a:pt x="12246788" y="3117"/>
                  <a:pt x="12272916" y="8599"/>
                </a:cubicBezTo>
                <a:close/>
                <a:moveTo>
                  <a:pt x="13143773" y="8598"/>
                </a:moveTo>
                <a:cubicBezTo>
                  <a:pt x="13326670" y="46971"/>
                  <a:pt x="13463850" y="209154"/>
                  <a:pt x="13463915" y="403250"/>
                </a:cubicBezTo>
                <a:cubicBezTo>
                  <a:pt x="13463914" y="405559"/>
                  <a:pt x="13463658" y="407844"/>
                  <a:pt x="13463612" y="410246"/>
                </a:cubicBezTo>
                <a:lnTo>
                  <a:pt x="13306919" y="410246"/>
                </a:lnTo>
                <a:cubicBezTo>
                  <a:pt x="13306966" y="407914"/>
                  <a:pt x="13307082" y="405582"/>
                  <a:pt x="13307083" y="403251"/>
                </a:cubicBezTo>
                <a:cubicBezTo>
                  <a:pt x="13307075" y="267995"/>
                  <a:pt x="13198106" y="157995"/>
                  <a:pt x="13062856" y="156717"/>
                </a:cubicBezTo>
                <a:lnTo>
                  <a:pt x="13062857" y="1"/>
                </a:lnTo>
                <a:cubicBezTo>
                  <a:pt x="13090584" y="161"/>
                  <a:pt x="13117645" y="3116"/>
                  <a:pt x="13143773" y="8598"/>
                </a:cubicBezTo>
                <a:close/>
                <a:moveTo>
                  <a:pt x="14014631" y="8599"/>
                </a:moveTo>
                <a:cubicBezTo>
                  <a:pt x="14197527" y="46971"/>
                  <a:pt x="14334708" y="209156"/>
                  <a:pt x="14334772" y="403251"/>
                </a:cubicBezTo>
                <a:cubicBezTo>
                  <a:pt x="14334772" y="405560"/>
                  <a:pt x="14334516" y="407844"/>
                  <a:pt x="14334469" y="410246"/>
                </a:cubicBezTo>
                <a:lnTo>
                  <a:pt x="14177777" y="410246"/>
                </a:lnTo>
                <a:cubicBezTo>
                  <a:pt x="14177823" y="407914"/>
                  <a:pt x="14177940" y="405583"/>
                  <a:pt x="14177940" y="403251"/>
                </a:cubicBezTo>
                <a:cubicBezTo>
                  <a:pt x="14177933" y="267996"/>
                  <a:pt x="14068963" y="157996"/>
                  <a:pt x="13933714" y="156717"/>
                </a:cubicBezTo>
                <a:lnTo>
                  <a:pt x="13933714" y="1"/>
                </a:lnTo>
                <a:cubicBezTo>
                  <a:pt x="13961442" y="162"/>
                  <a:pt x="13988502" y="3117"/>
                  <a:pt x="14014631" y="8599"/>
                </a:cubicBezTo>
                <a:close/>
                <a:moveTo>
                  <a:pt x="14885487" y="8599"/>
                </a:moveTo>
                <a:cubicBezTo>
                  <a:pt x="15068383" y="46971"/>
                  <a:pt x="15205564" y="209155"/>
                  <a:pt x="15205628" y="403251"/>
                </a:cubicBezTo>
                <a:cubicBezTo>
                  <a:pt x="15205628" y="405560"/>
                  <a:pt x="15205371" y="407844"/>
                  <a:pt x="15205325" y="410246"/>
                </a:cubicBezTo>
                <a:lnTo>
                  <a:pt x="15048633" y="410246"/>
                </a:lnTo>
                <a:cubicBezTo>
                  <a:pt x="15048679" y="407914"/>
                  <a:pt x="15048796" y="405583"/>
                  <a:pt x="15048796" y="403251"/>
                </a:cubicBezTo>
                <a:cubicBezTo>
                  <a:pt x="15048789" y="267996"/>
                  <a:pt x="14939820" y="157996"/>
                  <a:pt x="14804570" y="156718"/>
                </a:cubicBezTo>
                <a:lnTo>
                  <a:pt x="14804571" y="2"/>
                </a:lnTo>
                <a:cubicBezTo>
                  <a:pt x="14832298" y="162"/>
                  <a:pt x="14859359" y="3117"/>
                  <a:pt x="14885487" y="8599"/>
                </a:cubicBezTo>
                <a:close/>
                <a:moveTo>
                  <a:pt x="15756344" y="8598"/>
                </a:moveTo>
                <a:cubicBezTo>
                  <a:pt x="15939239" y="46970"/>
                  <a:pt x="16076420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6" y="407914"/>
                  <a:pt x="15919652" y="405582"/>
                  <a:pt x="15919652" y="403250"/>
                </a:cubicBezTo>
                <a:cubicBezTo>
                  <a:pt x="15919645" y="267995"/>
                  <a:pt x="15810676" y="157995"/>
                  <a:pt x="15675426" y="156717"/>
                </a:cubicBezTo>
                <a:lnTo>
                  <a:pt x="15675426" y="1"/>
                </a:lnTo>
                <a:cubicBezTo>
                  <a:pt x="15703154" y="161"/>
                  <a:pt x="15730215" y="3116"/>
                  <a:pt x="15756344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3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60" y="267996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8" y="162"/>
                  <a:pt x="17471929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0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0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6"/>
                </a:lnTo>
                <a:cubicBezTo>
                  <a:pt x="19402962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4" y="209156"/>
                  <a:pt x="20430769" y="403251"/>
                </a:cubicBezTo>
                <a:cubicBezTo>
                  <a:pt x="20430769" y="405559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2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3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1" y="8598"/>
                </a:moveTo>
                <a:cubicBezTo>
                  <a:pt x="22035237" y="46971"/>
                  <a:pt x="22172418" y="209155"/>
                  <a:pt x="22172483" y="403250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4" y="1"/>
                </a:lnTo>
                <a:cubicBezTo>
                  <a:pt x="21799151" y="161"/>
                  <a:pt x="21826212" y="3116"/>
                  <a:pt x="21852341" y="8598"/>
                </a:cubicBezTo>
                <a:close/>
                <a:moveTo>
                  <a:pt x="22723197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1"/>
                  <a:pt x="22697069" y="3117"/>
                  <a:pt x="22723197" y="8598"/>
                </a:cubicBezTo>
                <a:close/>
                <a:moveTo>
                  <a:pt x="23594055" y="8598"/>
                </a:moveTo>
                <a:cubicBezTo>
                  <a:pt x="23776952" y="46971"/>
                  <a:pt x="23914132" y="209155"/>
                  <a:pt x="23914197" y="403250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6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8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7" y="3116"/>
                  <a:pt x="23594055" y="8598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4C5BEE7-D42A-48A0-A141-8BD3D070C601}"/>
              </a:ext>
            </a:extLst>
          </p:cNvPr>
          <p:cNvSpPr/>
          <p:nvPr userDrawn="1"/>
        </p:nvSpPr>
        <p:spPr>
          <a:xfrm rot="20700000">
            <a:off x="-10636232" y="5506779"/>
            <a:ext cx="23914197" cy="410248"/>
          </a:xfrm>
          <a:custGeom>
            <a:avLst/>
            <a:gdLst>
              <a:gd name="connsiteX0" fmla="*/ 80917 w 23914197"/>
              <a:gd name="connsiteY0" fmla="*/ 8598 h 410248"/>
              <a:gd name="connsiteX1" fmla="*/ 401059 w 23914197"/>
              <a:gd name="connsiteY1" fmla="*/ 403251 h 410248"/>
              <a:gd name="connsiteX2" fmla="*/ 400756 w 23914197"/>
              <a:gd name="connsiteY2" fmla="*/ 410245 h 410248"/>
              <a:gd name="connsiteX3" fmla="*/ 244063 w 23914197"/>
              <a:gd name="connsiteY3" fmla="*/ 410245 h 410248"/>
              <a:gd name="connsiteX4" fmla="*/ 244226 w 23914197"/>
              <a:gd name="connsiteY4" fmla="*/ 403250 h 410248"/>
              <a:gd name="connsiteX5" fmla="*/ 1 w 23914197"/>
              <a:gd name="connsiteY5" fmla="*/ 156717 h 410248"/>
              <a:gd name="connsiteX6" fmla="*/ 0 w 23914197"/>
              <a:gd name="connsiteY6" fmla="*/ 1 h 410248"/>
              <a:gd name="connsiteX7" fmla="*/ 80917 w 23914197"/>
              <a:gd name="connsiteY7" fmla="*/ 8598 h 410248"/>
              <a:gd name="connsiteX8" fmla="*/ 951775 w 23914197"/>
              <a:gd name="connsiteY8" fmla="*/ 8598 h 410248"/>
              <a:gd name="connsiteX9" fmla="*/ 1271917 w 23914197"/>
              <a:gd name="connsiteY9" fmla="*/ 403250 h 410248"/>
              <a:gd name="connsiteX10" fmla="*/ 1271613 w 23914197"/>
              <a:gd name="connsiteY10" fmla="*/ 410245 h 410248"/>
              <a:gd name="connsiteX11" fmla="*/ 1114921 w 23914197"/>
              <a:gd name="connsiteY11" fmla="*/ 410245 h 410248"/>
              <a:gd name="connsiteX12" fmla="*/ 1115084 w 23914197"/>
              <a:gd name="connsiteY12" fmla="*/ 403250 h 410248"/>
              <a:gd name="connsiteX13" fmla="*/ 870858 w 23914197"/>
              <a:gd name="connsiteY13" fmla="*/ 156716 h 410248"/>
              <a:gd name="connsiteX14" fmla="*/ 870858 w 23914197"/>
              <a:gd name="connsiteY14" fmla="*/ 0 h 410248"/>
              <a:gd name="connsiteX15" fmla="*/ 951775 w 23914197"/>
              <a:gd name="connsiteY15" fmla="*/ 8598 h 410248"/>
              <a:gd name="connsiteX16" fmla="*/ 1822632 w 23914197"/>
              <a:gd name="connsiteY16" fmla="*/ 8598 h 410248"/>
              <a:gd name="connsiteX17" fmla="*/ 2142774 w 23914197"/>
              <a:gd name="connsiteY17" fmla="*/ 403250 h 410248"/>
              <a:gd name="connsiteX18" fmla="*/ 2142471 w 23914197"/>
              <a:gd name="connsiteY18" fmla="*/ 410245 h 410248"/>
              <a:gd name="connsiteX19" fmla="*/ 1985778 w 23914197"/>
              <a:gd name="connsiteY19" fmla="*/ 410245 h 410248"/>
              <a:gd name="connsiteX20" fmla="*/ 1985942 w 23914197"/>
              <a:gd name="connsiteY20" fmla="*/ 403250 h 410248"/>
              <a:gd name="connsiteX21" fmla="*/ 1741715 w 23914197"/>
              <a:gd name="connsiteY21" fmla="*/ 156717 h 410248"/>
              <a:gd name="connsiteX22" fmla="*/ 1741716 w 23914197"/>
              <a:gd name="connsiteY22" fmla="*/ 1 h 410248"/>
              <a:gd name="connsiteX23" fmla="*/ 1822632 w 23914197"/>
              <a:gd name="connsiteY23" fmla="*/ 8598 h 410248"/>
              <a:gd name="connsiteX24" fmla="*/ 2693488 w 23914197"/>
              <a:gd name="connsiteY24" fmla="*/ 8598 h 410248"/>
              <a:gd name="connsiteX25" fmla="*/ 3013633 w 23914197"/>
              <a:gd name="connsiteY25" fmla="*/ 403251 h 410248"/>
              <a:gd name="connsiteX26" fmla="*/ 3013327 w 23914197"/>
              <a:gd name="connsiteY26" fmla="*/ 410246 h 410248"/>
              <a:gd name="connsiteX27" fmla="*/ 2856636 w 23914197"/>
              <a:gd name="connsiteY27" fmla="*/ 410247 h 410248"/>
              <a:gd name="connsiteX28" fmla="*/ 2856800 w 23914197"/>
              <a:gd name="connsiteY28" fmla="*/ 403251 h 410248"/>
              <a:gd name="connsiteX29" fmla="*/ 2612572 w 23914197"/>
              <a:gd name="connsiteY29" fmla="*/ 156717 h 410248"/>
              <a:gd name="connsiteX30" fmla="*/ 2612574 w 23914197"/>
              <a:gd name="connsiteY30" fmla="*/ 2 h 410248"/>
              <a:gd name="connsiteX31" fmla="*/ 2693488 w 23914197"/>
              <a:gd name="connsiteY31" fmla="*/ 8598 h 410248"/>
              <a:gd name="connsiteX32" fmla="*/ 3564347 w 23914197"/>
              <a:gd name="connsiteY32" fmla="*/ 8598 h 410248"/>
              <a:gd name="connsiteX33" fmla="*/ 3884487 w 23914197"/>
              <a:gd name="connsiteY33" fmla="*/ 403250 h 410248"/>
              <a:gd name="connsiteX34" fmla="*/ 3884184 w 23914197"/>
              <a:gd name="connsiteY34" fmla="*/ 410245 h 410248"/>
              <a:gd name="connsiteX35" fmla="*/ 3727491 w 23914197"/>
              <a:gd name="connsiteY35" fmla="*/ 410245 h 410248"/>
              <a:gd name="connsiteX36" fmla="*/ 3727655 w 23914197"/>
              <a:gd name="connsiteY36" fmla="*/ 403250 h 410248"/>
              <a:gd name="connsiteX37" fmla="*/ 3483431 w 23914197"/>
              <a:gd name="connsiteY37" fmla="*/ 156717 h 410248"/>
              <a:gd name="connsiteX38" fmla="*/ 3483429 w 23914197"/>
              <a:gd name="connsiteY38" fmla="*/ 1 h 410248"/>
              <a:gd name="connsiteX39" fmla="*/ 3564347 w 23914197"/>
              <a:gd name="connsiteY39" fmla="*/ 8598 h 410248"/>
              <a:gd name="connsiteX40" fmla="*/ 4435205 w 23914197"/>
              <a:gd name="connsiteY40" fmla="*/ 8599 h 410248"/>
              <a:gd name="connsiteX41" fmla="*/ 4755345 w 23914197"/>
              <a:gd name="connsiteY41" fmla="*/ 403251 h 410248"/>
              <a:gd name="connsiteX42" fmla="*/ 4755042 w 23914197"/>
              <a:gd name="connsiteY42" fmla="*/ 410246 h 410248"/>
              <a:gd name="connsiteX43" fmla="*/ 4598349 w 23914197"/>
              <a:gd name="connsiteY43" fmla="*/ 410246 h 410248"/>
              <a:gd name="connsiteX44" fmla="*/ 4598512 w 23914197"/>
              <a:gd name="connsiteY44" fmla="*/ 403251 h 410248"/>
              <a:gd name="connsiteX45" fmla="*/ 4354289 w 23914197"/>
              <a:gd name="connsiteY45" fmla="*/ 156718 h 410248"/>
              <a:gd name="connsiteX46" fmla="*/ 4354286 w 23914197"/>
              <a:gd name="connsiteY46" fmla="*/ 1 h 410248"/>
              <a:gd name="connsiteX47" fmla="*/ 4435205 w 23914197"/>
              <a:gd name="connsiteY47" fmla="*/ 8599 h 410248"/>
              <a:gd name="connsiteX48" fmla="*/ 5306060 w 23914197"/>
              <a:gd name="connsiteY48" fmla="*/ 8599 h 410248"/>
              <a:gd name="connsiteX49" fmla="*/ 5626203 w 23914197"/>
              <a:gd name="connsiteY49" fmla="*/ 403251 h 410248"/>
              <a:gd name="connsiteX50" fmla="*/ 5625900 w 23914197"/>
              <a:gd name="connsiteY50" fmla="*/ 410247 h 410248"/>
              <a:gd name="connsiteX51" fmla="*/ 5469207 w 23914197"/>
              <a:gd name="connsiteY51" fmla="*/ 410246 h 410248"/>
              <a:gd name="connsiteX52" fmla="*/ 5469371 w 23914197"/>
              <a:gd name="connsiteY52" fmla="*/ 403252 h 410248"/>
              <a:gd name="connsiteX53" fmla="*/ 5225142 w 23914197"/>
              <a:gd name="connsiteY53" fmla="*/ 156717 h 410248"/>
              <a:gd name="connsiteX54" fmla="*/ 5225145 w 23914197"/>
              <a:gd name="connsiteY54" fmla="*/ 2 h 410248"/>
              <a:gd name="connsiteX55" fmla="*/ 5306060 w 23914197"/>
              <a:gd name="connsiteY55" fmla="*/ 8599 h 410248"/>
              <a:gd name="connsiteX56" fmla="*/ 6176917 w 23914197"/>
              <a:gd name="connsiteY56" fmla="*/ 8598 h 410248"/>
              <a:gd name="connsiteX57" fmla="*/ 6497064 w 23914197"/>
              <a:gd name="connsiteY57" fmla="*/ 403252 h 410248"/>
              <a:gd name="connsiteX58" fmla="*/ 6496760 w 23914197"/>
              <a:gd name="connsiteY58" fmla="*/ 410247 h 410248"/>
              <a:gd name="connsiteX59" fmla="*/ 6340068 w 23914197"/>
              <a:gd name="connsiteY59" fmla="*/ 410247 h 410248"/>
              <a:gd name="connsiteX60" fmla="*/ 6340231 w 23914197"/>
              <a:gd name="connsiteY60" fmla="*/ 403252 h 410248"/>
              <a:gd name="connsiteX61" fmla="*/ 6096001 w 23914197"/>
              <a:gd name="connsiteY61" fmla="*/ 156717 h 410248"/>
              <a:gd name="connsiteX62" fmla="*/ 6095999 w 23914197"/>
              <a:gd name="connsiteY62" fmla="*/ 0 h 410248"/>
              <a:gd name="connsiteX63" fmla="*/ 6176917 w 23914197"/>
              <a:gd name="connsiteY63" fmla="*/ 8598 h 410248"/>
              <a:gd name="connsiteX64" fmla="*/ 7047779 w 23914197"/>
              <a:gd name="connsiteY64" fmla="*/ 8600 h 410248"/>
              <a:gd name="connsiteX65" fmla="*/ 7367921 w 23914197"/>
              <a:gd name="connsiteY65" fmla="*/ 403252 h 410248"/>
              <a:gd name="connsiteX66" fmla="*/ 7367617 w 23914197"/>
              <a:gd name="connsiteY66" fmla="*/ 410247 h 410248"/>
              <a:gd name="connsiteX67" fmla="*/ 7210925 w 23914197"/>
              <a:gd name="connsiteY67" fmla="*/ 410247 h 410248"/>
              <a:gd name="connsiteX68" fmla="*/ 7211089 w 23914197"/>
              <a:gd name="connsiteY68" fmla="*/ 403252 h 410248"/>
              <a:gd name="connsiteX69" fmla="*/ 6966863 w 23914197"/>
              <a:gd name="connsiteY69" fmla="*/ 156719 h 410248"/>
              <a:gd name="connsiteX70" fmla="*/ 6966863 w 23914197"/>
              <a:gd name="connsiteY70" fmla="*/ 3 h 410248"/>
              <a:gd name="connsiteX71" fmla="*/ 7047779 w 23914197"/>
              <a:gd name="connsiteY71" fmla="*/ 8600 h 410248"/>
              <a:gd name="connsiteX72" fmla="*/ 7918635 w 23914197"/>
              <a:gd name="connsiteY72" fmla="*/ 8600 h 410248"/>
              <a:gd name="connsiteX73" fmla="*/ 8238777 w 23914197"/>
              <a:gd name="connsiteY73" fmla="*/ 403252 h 410248"/>
              <a:gd name="connsiteX74" fmla="*/ 8238474 w 23914197"/>
              <a:gd name="connsiteY74" fmla="*/ 410248 h 410248"/>
              <a:gd name="connsiteX75" fmla="*/ 8081782 w 23914197"/>
              <a:gd name="connsiteY75" fmla="*/ 410248 h 410248"/>
              <a:gd name="connsiteX76" fmla="*/ 8081945 w 23914197"/>
              <a:gd name="connsiteY76" fmla="*/ 403253 h 410248"/>
              <a:gd name="connsiteX77" fmla="*/ 7837719 w 23914197"/>
              <a:gd name="connsiteY77" fmla="*/ 156719 h 410248"/>
              <a:gd name="connsiteX78" fmla="*/ 7837719 w 23914197"/>
              <a:gd name="connsiteY78" fmla="*/ 3 h 410248"/>
              <a:gd name="connsiteX79" fmla="*/ 7918635 w 23914197"/>
              <a:gd name="connsiteY79" fmla="*/ 8600 h 410248"/>
              <a:gd name="connsiteX80" fmla="*/ 8789492 w 23914197"/>
              <a:gd name="connsiteY80" fmla="*/ 8599 h 410248"/>
              <a:gd name="connsiteX81" fmla="*/ 9109634 w 23914197"/>
              <a:gd name="connsiteY81" fmla="*/ 403252 h 410248"/>
              <a:gd name="connsiteX82" fmla="*/ 9109330 w 23914197"/>
              <a:gd name="connsiteY82" fmla="*/ 410247 h 410248"/>
              <a:gd name="connsiteX83" fmla="*/ 8952638 w 23914197"/>
              <a:gd name="connsiteY83" fmla="*/ 410247 h 410248"/>
              <a:gd name="connsiteX84" fmla="*/ 8952801 w 23914197"/>
              <a:gd name="connsiteY84" fmla="*/ 403252 h 410248"/>
              <a:gd name="connsiteX85" fmla="*/ 8708575 w 23914197"/>
              <a:gd name="connsiteY85" fmla="*/ 156718 h 410248"/>
              <a:gd name="connsiteX86" fmla="*/ 8708575 w 23914197"/>
              <a:gd name="connsiteY86" fmla="*/ 2 h 410248"/>
              <a:gd name="connsiteX87" fmla="*/ 8789492 w 23914197"/>
              <a:gd name="connsiteY87" fmla="*/ 8599 h 410248"/>
              <a:gd name="connsiteX88" fmla="*/ 9660348 w 23914197"/>
              <a:gd name="connsiteY88" fmla="*/ 8599 h 410248"/>
              <a:gd name="connsiteX89" fmla="*/ 9980490 w 23914197"/>
              <a:gd name="connsiteY89" fmla="*/ 403252 h 410248"/>
              <a:gd name="connsiteX90" fmla="*/ 9980187 w 23914197"/>
              <a:gd name="connsiteY90" fmla="*/ 410247 h 410248"/>
              <a:gd name="connsiteX91" fmla="*/ 9823495 w 23914197"/>
              <a:gd name="connsiteY91" fmla="*/ 410247 h 410248"/>
              <a:gd name="connsiteX92" fmla="*/ 9823658 w 23914197"/>
              <a:gd name="connsiteY92" fmla="*/ 403252 h 410248"/>
              <a:gd name="connsiteX93" fmla="*/ 9579432 w 23914197"/>
              <a:gd name="connsiteY93" fmla="*/ 156718 h 410248"/>
              <a:gd name="connsiteX94" fmla="*/ 9579432 w 23914197"/>
              <a:gd name="connsiteY94" fmla="*/ 2 h 410248"/>
              <a:gd name="connsiteX95" fmla="*/ 9660348 w 23914197"/>
              <a:gd name="connsiteY95" fmla="*/ 8599 h 410248"/>
              <a:gd name="connsiteX96" fmla="*/ 10531205 w 23914197"/>
              <a:gd name="connsiteY96" fmla="*/ 8600 h 410248"/>
              <a:gd name="connsiteX97" fmla="*/ 10851348 w 23914197"/>
              <a:gd name="connsiteY97" fmla="*/ 403252 h 410248"/>
              <a:gd name="connsiteX98" fmla="*/ 10851044 w 23914197"/>
              <a:gd name="connsiteY98" fmla="*/ 410248 h 410248"/>
              <a:gd name="connsiteX99" fmla="*/ 10694352 w 23914197"/>
              <a:gd name="connsiteY99" fmla="*/ 410248 h 410248"/>
              <a:gd name="connsiteX100" fmla="*/ 10694515 w 23914197"/>
              <a:gd name="connsiteY100" fmla="*/ 403252 h 410248"/>
              <a:gd name="connsiteX101" fmla="*/ 10450289 w 23914197"/>
              <a:gd name="connsiteY101" fmla="*/ 156719 h 410248"/>
              <a:gd name="connsiteX102" fmla="*/ 10450289 w 23914197"/>
              <a:gd name="connsiteY102" fmla="*/ 3 h 410248"/>
              <a:gd name="connsiteX103" fmla="*/ 10531205 w 23914197"/>
              <a:gd name="connsiteY103" fmla="*/ 8600 h 410248"/>
              <a:gd name="connsiteX104" fmla="*/ 11402062 w 23914197"/>
              <a:gd name="connsiteY104" fmla="*/ 8599 h 410248"/>
              <a:gd name="connsiteX105" fmla="*/ 11722204 w 23914197"/>
              <a:gd name="connsiteY105" fmla="*/ 403251 h 410248"/>
              <a:gd name="connsiteX106" fmla="*/ 11721900 w 23914197"/>
              <a:gd name="connsiteY106" fmla="*/ 410247 h 410248"/>
              <a:gd name="connsiteX107" fmla="*/ 11565208 w 23914197"/>
              <a:gd name="connsiteY107" fmla="*/ 410247 h 410248"/>
              <a:gd name="connsiteX108" fmla="*/ 11565372 w 23914197"/>
              <a:gd name="connsiteY108" fmla="*/ 403252 h 410248"/>
              <a:gd name="connsiteX109" fmla="*/ 11321145 w 23914197"/>
              <a:gd name="connsiteY109" fmla="*/ 156718 h 410248"/>
              <a:gd name="connsiteX110" fmla="*/ 11321146 w 23914197"/>
              <a:gd name="connsiteY110" fmla="*/ 2 h 410248"/>
              <a:gd name="connsiteX111" fmla="*/ 11402062 w 23914197"/>
              <a:gd name="connsiteY111" fmla="*/ 8599 h 410248"/>
              <a:gd name="connsiteX112" fmla="*/ 12272914 w 23914197"/>
              <a:gd name="connsiteY112" fmla="*/ 8598 h 410248"/>
              <a:gd name="connsiteX113" fmla="*/ 12593056 w 23914197"/>
              <a:gd name="connsiteY113" fmla="*/ 403250 h 410248"/>
              <a:gd name="connsiteX114" fmla="*/ 12592752 w 23914197"/>
              <a:gd name="connsiteY114" fmla="*/ 410246 h 410248"/>
              <a:gd name="connsiteX115" fmla="*/ 12436060 w 23914197"/>
              <a:gd name="connsiteY115" fmla="*/ 410246 h 410248"/>
              <a:gd name="connsiteX116" fmla="*/ 12436223 w 23914197"/>
              <a:gd name="connsiteY116" fmla="*/ 403251 h 410248"/>
              <a:gd name="connsiteX117" fmla="*/ 12191997 w 23914197"/>
              <a:gd name="connsiteY117" fmla="*/ 156717 h 410248"/>
              <a:gd name="connsiteX118" fmla="*/ 12191998 w 23914197"/>
              <a:gd name="connsiteY118" fmla="*/ 1 h 410248"/>
              <a:gd name="connsiteX119" fmla="*/ 12272914 w 23914197"/>
              <a:gd name="connsiteY119" fmla="*/ 8598 h 410248"/>
              <a:gd name="connsiteX120" fmla="*/ 13143771 w 23914197"/>
              <a:gd name="connsiteY120" fmla="*/ 8597 h 410248"/>
              <a:gd name="connsiteX121" fmla="*/ 13463913 w 23914197"/>
              <a:gd name="connsiteY121" fmla="*/ 403250 h 410248"/>
              <a:gd name="connsiteX122" fmla="*/ 13463610 w 23914197"/>
              <a:gd name="connsiteY122" fmla="*/ 410245 h 410248"/>
              <a:gd name="connsiteX123" fmla="*/ 13306917 w 23914197"/>
              <a:gd name="connsiteY123" fmla="*/ 410245 h 410248"/>
              <a:gd name="connsiteX124" fmla="*/ 13307080 w 23914197"/>
              <a:gd name="connsiteY124" fmla="*/ 403250 h 410248"/>
              <a:gd name="connsiteX125" fmla="*/ 13062855 w 23914197"/>
              <a:gd name="connsiteY125" fmla="*/ 156716 h 410248"/>
              <a:gd name="connsiteX126" fmla="*/ 13062854 w 23914197"/>
              <a:gd name="connsiteY126" fmla="*/ 0 h 410248"/>
              <a:gd name="connsiteX127" fmla="*/ 13143771 w 23914197"/>
              <a:gd name="connsiteY127" fmla="*/ 8597 h 410248"/>
              <a:gd name="connsiteX128" fmla="*/ 14014629 w 23914197"/>
              <a:gd name="connsiteY128" fmla="*/ 8598 h 410248"/>
              <a:gd name="connsiteX129" fmla="*/ 14334771 w 23914197"/>
              <a:gd name="connsiteY129" fmla="*/ 403250 h 410248"/>
              <a:gd name="connsiteX130" fmla="*/ 14334467 w 23914197"/>
              <a:gd name="connsiteY130" fmla="*/ 410246 h 410248"/>
              <a:gd name="connsiteX131" fmla="*/ 14177775 w 23914197"/>
              <a:gd name="connsiteY131" fmla="*/ 410246 h 410248"/>
              <a:gd name="connsiteX132" fmla="*/ 14177938 w 23914197"/>
              <a:gd name="connsiteY132" fmla="*/ 403251 h 410248"/>
              <a:gd name="connsiteX133" fmla="*/ 13933712 w 23914197"/>
              <a:gd name="connsiteY133" fmla="*/ 156717 h 410248"/>
              <a:gd name="connsiteX134" fmla="*/ 13933712 w 23914197"/>
              <a:gd name="connsiteY134" fmla="*/ 1 h 410248"/>
              <a:gd name="connsiteX135" fmla="*/ 14014629 w 23914197"/>
              <a:gd name="connsiteY135" fmla="*/ 8598 h 410248"/>
              <a:gd name="connsiteX136" fmla="*/ 14885485 w 23914197"/>
              <a:gd name="connsiteY136" fmla="*/ 8598 h 410248"/>
              <a:gd name="connsiteX137" fmla="*/ 15205627 w 23914197"/>
              <a:gd name="connsiteY137" fmla="*/ 403251 h 410248"/>
              <a:gd name="connsiteX138" fmla="*/ 15205324 w 23914197"/>
              <a:gd name="connsiteY138" fmla="*/ 410246 h 410248"/>
              <a:gd name="connsiteX139" fmla="*/ 15048632 w 23914197"/>
              <a:gd name="connsiteY139" fmla="*/ 410246 h 410248"/>
              <a:gd name="connsiteX140" fmla="*/ 15048795 w 23914197"/>
              <a:gd name="connsiteY140" fmla="*/ 403251 h 410248"/>
              <a:gd name="connsiteX141" fmla="*/ 14804569 w 23914197"/>
              <a:gd name="connsiteY141" fmla="*/ 156717 h 410248"/>
              <a:gd name="connsiteX142" fmla="*/ 14804569 w 23914197"/>
              <a:gd name="connsiteY142" fmla="*/ 1 h 410248"/>
              <a:gd name="connsiteX143" fmla="*/ 14885485 w 23914197"/>
              <a:gd name="connsiteY143" fmla="*/ 8598 h 410248"/>
              <a:gd name="connsiteX144" fmla="*/ 15756342 w 23914197"/>
              <a:gd name="connsiteY144" fmla="*/ 8598 h 410248"/>
              <a:gd name="connsiteX145" fmla="*/ 16076484 w 23914197"/>
              <a:gd name="connsiteY145" fmla="*/ 403250 h 410248"/>
              <a:gd name="connsiteX146" fmla="*/ 16076181 w 23914197"/>
              <a:gd name="connsiteY146" fmla="*/ 410245 h 410248"/>
              <a:gd name="connsiteX147" fmla="*/ 15919489 w 23914197"/>
              <a:gd name="connsiteY147" fmla="*/ 410245 h 410248"/>
              <a:gd name="connsiteX148" fmla="*/ 15919652 w 23914197"/>
              <a:gd name="connsiteY148" fmla="*/ 403250 h 410248"/>
              <a:gd name="connsiteX149" fmla="*/ 15675425 w 23914197"/>
              <a:gd name="connsiteY149" fmla="*/ 156716 h 410248"/>
              <a:gd name="connsiteX150" fmla="*/ 15675426 w 23914197"/>
              <a:gd name="connsiteY150" fmla="*/ 0 h 410248"/>
              <a:gd name="connsiteX151" fmla="*/ 15756342 w 23914197"/>
              <a:gd name="connsiteY151" fmla="*/ 8598 h 410248"/>
              <a:gd name="connsiteX152" fmla="*/ 16627199 w 23914197"/>
              <a:gd name="connsiteY152" fmla="*/ 8598 h 410248"/>
              <a:gd name="connsiteX153" fmla="*/ 16947341 w 23914197"/>
              <a:gd name="connsiteY153" fmla="*/ 403250 h 410248"/>
              <a:gd name="connsiteX154" fmla="*/ 16947037 w 23914197"/>
              <a:gd name="connsiteY154" fmla="*/ 410246 h 410248"/>
              <a:gd name="connsiteX155" fmla="*/ 16790345 w 23914197"/>
              <a:gd name="connsiteY155" fmla="*/ 410246 h 410248"/>
              <a:gd name="connsiteX156" fmla="*/ 16790508 w 23914197"/>
              <a:gd name="connsiteY156" fmla="*/ 403251 h 410248"/>
              <a:gd name="connsiteX157" fmla="*/ 16546282 w 23914197"/>
              <a:gd name="connsiteY157" fmla="*/ 156717 h 410248"/>
              <a:gd name="connsiteX158" fmla="*/ 16546282 w 23914197"/>
              <a:gd name="connsiteY158" fmla="*/ 1 h 410248"/>
              <a:gd name="connsiteX159" fmla="*/ 16627199 w 23914197"/>
              <a:gd name="connsiteY159" fmla="*/ 8598 h 410248"/>
              <a:gd name="connsiteX160" fmla="*/ 17498056 w 23914197"/>
              <a:gd name="connsiteY160" fmla="*/ 8599 h 410248"/>
              <a:gd name="connsiteX161" fmla="*/ 17818198 w 23914197"/>
              <a:gd name="connsiteY161" fmla="*/ 403251 h 410248"/>
              <a:gd name="connsiteX162" fmla="*/ 17817895 w 23914197"/>
              <a:gd name="connsiteY162" fmla="*/ 410246 h 410248"/>
              <a:gd name="connsiteX163" fmla="*/ 17661203 w 23914197"/>
              <a:gd name="connsiteY163" fmla="*/ 410246 h 410248"/>
              <a:gd name="connsiteX164" fmla="*/ 17661366 w 23914197"/>
              <a:gd name="connsiteY164" fmla="*/ 403251 h 410248"/>
              <a:gd name="connsiteX165" fmla="*/ 17417140 w 23914197"/>
              <a:gd name="connsiteY165" fmla="*/ 156717 h 410248"/>
              <a:gd name="connsiteX166" fmla="*/ 17417140 w 23914197"/>
              <a:gd name="connsiteY166" fmla="*/ 2 h 410248"/>
              <a:gd name="connsiteX167" fmla="*/ 17498056 w 23914197"/>
              <a:gd name="connsiteY167" fmla="*/ 8599 h 410248"/>
              <a:gd name="connsiteX168" fmla="*/ 18368912 w 23914197"/>
              <a:gd name="connsiteY168" fmla="*/ 8598 h 410248"/>
              <a:gd name="connsiteX169" fmla="*/ 18689054 w 23914197"/>
              <a:gd name="connsiteY169" fmla="*/ 403250 h 410248"/>
              <a:gd name="connsiteX170" fmla="*/ 18688751 w 23914197"/>
              <a:gd name="connsiteY170" fmla="*/ 410245 h 410248"/>
              <a:gd name="connsiteX171" fmla="*/ 18532059 w 23914197"/>
              <a:gd name="connsiteY171" fmla="*/ 410245 h 410248"/>
              <a:gd name="connsiteX172" fmla="*/ 18532222 w 23914197"/>
              <a:gd name="connsiteY172" fmla="*/ 403250 h 410248"/>
              <a:gd name="connsiteX173" fmla="*/ 18287996 w 23914197"/>
              <a:gd name="connsiteY173" fmla="*/ 156716 h 410248"/>
              <a:gd name="connsiteX174" fmla="*/ 18287996 w 23914197"/>
              <a:gd name="connsiteY174" fmla="*/ 1 h 410248"/>
              <a:gd name="connsiteX175" fmla="*/ 18368912 w 23914197"/>
              <a:gd name="connsiteY175" fmla="*/ 8598 h 410248"/>
              <a:gd name="connsiteX176" fmla="*/ 19239769 w 23914197"/>
              <a:gd name="connsiteY176" fmla="*/ 8598 h 410248"/>
              <a:gd name="connsiteX177" fmla="*/ 19559911 w 23914197"/>
              <a:gd name="connsiteY177" fmla="*/ 403251 h 410248"/>
              <a:gd name="connsiteX178" fmla="*/ 19559608 w 23914197"/>
              <a:gd name="connsiteY178" fmla="*/ 410246 h 410248"/>
              <a:gd name="connsiteX179" fmla="*/ 19402915 w 23914197"/>
              <a:gd name="connsiteY179" fmla="*/ 410245 h 410248"/>
              <a:gd name="connsiteX180" fmla="*/ 19403078 w 23914197"/>
              <a:gd name="connsiteY180" fmla="*/ 403250 h 410248"/>
              <a:gd name="connsiteX181" fmla="*/ 19158852 w 23914197"/>
              <a:gd name="connsiteY181" fmla="*/ 156717 h 410248"/>
              <a:gd name="connsiteX182" fmla="*/ 19158852 w 23914197"/>
              <a:gd name="connsiteY182" fmla="*/ 1 h 410248"/>
              <a:gd name="connsiteX183" fmla="*/ 19239769 w 23914197"/>
              <a:gd name="connsiteY183" fmla="*/ 8598 h 410248"/>
              <a:gd name="connsiteX184" fmla="*/ 20110627 w 23914197"/>
              <a:gd name="connsiteY184" fmla="*/ 8599 h 410248"/>
              <a:gd name="connsiteX185" fmla="*/ 20430769 w 23914197"/>
              <a:gd name="connsiteY185" fmla="*/ 403251 h 410248"/>
              <a:gd name="connsiteX186" fmla="*/ 20430465 w 23914197"/>
              <a:gd name="connsiteY186" fmla="*/ 410246 h 410248"/>
              <a:gd name="connsiteX187" fmla="*/ 20273773 w 23914197"/>
              <a:gd name="connsiteY187" fmla="*/ 410246 h 410248"/>
              <a:gd name="connsiteX188" fmla="*/ 20273936 w 23914197"/>
              <a:gd name="connsiteY188" fmla="*/ 403251 h 410248"/>
              <a:gd name="connsiteX189" fmla="*/ 20029710 w 23914197"/>
              <a:gd name="connsiteY189" fmla="*/ 156717 h 410248"/>
              <a:gd name="connsiteX190" fmla="*/ 20029710 w 23914197"/>
              <a:gd name="connsiteY190" fmla="*/ 1 h 410248"/>
              <a:gd name="connsiteX191" fmla="*/ 20110627 w 23914197"/>
              <a:gd name="connsiteY191" fmla="*/ 8599 h 410248"/>
              <a:gd name="connsiteX192" fmla="*/ 20981484 w 23914197"/>
              <a:gd name="connsiteY192" fmla="*/ 8598 h 410248"/>
              <a:gd name="connsiteX193" fmla="*/ 21301626 w 23914197"/>
              <a:gd name="connsiteY193" fmla="*/ 403250 h 410248"/>
              <a:gd name="connsiteX194" fmla="*/ 21301322 w 23914197"/>
              <a:gd name="connsiteY194" fmla="*/ 410245 h 410248"/>
              <a:gd name="connsiteX195" fmla="*/ 21144630 w 23914197"/>
              <a:gd name="connsiteY195" fmla="*/ 410245 h 410248"/>
              <a:gd name="connsiteX196" fmla="*/ 21144793 w 23914197"/>
              <a:gd name="connsiteY196" fmla="*/ 403250 h 410248"/>
              <a:gd name="connsiteX197" fmla="*/ 20900567 w 23914197"/>
              <a:gd name="connsiteY197" fmla="*/ 156717 h 410248"/>
              <a:gd name="connsiteX198" fmla="*/ 20900567 w 23914197"/>
              <a:gd name="connsiteY198" fmla="*/ 1 h 410248"/>
              <a:gd name="connsiteX199" fmla="*/ 20981484 w 23914197"/>
              <a:gd name="connsiteY199" fmla="*/ 8598 h 410248"/>
              <a:gd name="connsiteX200" fmla="*/ 21852340 w 23914197"/>
              <a:gd name="connsiteY200" fmla="*/ 8599 h 410248"/>
              <a:gd name="connsiteX201" fmla="*/ 22172483 w 23914197"/>
              <a:gd name="connsiteY201" fmla="*/ 403251 h 410248"/>
              <a:gd name="connsiteX202" fmla="*/ 22172179 w 23914197"/>
              <a:gd name="connsiteY202" fmla="*/ 410246 h 410248"/>
              <a:gd name="connsiteX203" fmla="*/ 22015487 w 23914197"/>
              <a:gd name="connsiteY203" fmla="*/ 410246 h 410248"/>
              <a:gd name="connsiteX204" fmla="*/ 22015650 w 23914197"/>
              <a:gd name="connsiteY204" fmla="*/ 403251 h 410248"/>
              <a:gd name="connsiteX205" fmla="*/ 21771423 w 23914197"/>
              <a:gd name="connsiteY205" fmla="*/ 156717 h 410248"/>
              <a:gd name="connsiteX206" fmla="*/ 21771423 w 23914197"/>
              <a:gd name="connsiteY206" fmla="*/ 1 h 410248"/>
              <a:gd name="connsiteX207" fmla="*/ 21852340 w 23914197"/>
              <a:gd name="connsiteY207" fmla="*/ 8599 h 410248"/>
              <a:gd name="connsiteX208" fmla="*/ 22723197 w 23914197"/>
              <a:gd name="connsiteY208" fmla="*/ 8599 h 410248"/>
              <a:gd name="connsiteX209" fmla="*/ 23043339 w 23914197"/>
              <a:gd name="connsiteY209" fmla="*/ 403251 h 410248"/>
              <a:gd name="connsiteX210" fmla="*/ 23043035 w 23914197"/>
              <a:gd name="connsiteY210" fmla="*/ 410246 h 410248"/>
              <a:gd name="connsiteX211" fmla="*/ 22886343 w 23914197"/>
              <a:gd name="connsiteY211" fmla="*/ 410246 h 410248"/>
              <a:gd name="connsiteX212" fmla="*/ 22886506 w 23914197"/>
              <a:gd name="connsiteY212" fmla="*/ 403251 h 410248"/>
              <a:gd name="connsiteX213" fmla="*/ 22642280 w 23914197"/>
              <a:gd name="connsiteY213" fmla="*/ 156717 h 410248"/>
              <a:gd name="connsiteX214" fmla="*/ 22642280 w 23914197"/>
              <a:gd name="connsiteY214" fmla="*/ 1 h 410248"/>
              <a:gd name="connsiteX215" fmla="*/ 22723197 w 23914197"/>
              <a:gd name="connsiteY215" fmla="*/ 8599 h 410248"/>
              <a:gd name="connsiteX216" fmla="*/ 23594055 w 23914197"/>
              <a:gd name="connsiteY216" fmla="*/ 8599 h 410248"/>
              <a:gd name="connsiteX217" fmla="*/ 23914197 w 23914197"/>
              <a:gd name="connsiteY217" fmla="*/ 403251 h 410248"/>
              <a:gd name="connsiteX218" fmla="*/ 23913893 w 23914197"/>
              <a:gd name="connsiteY218" fmla="*/ 410246 h 410248"/>
              <a:gd name="connsiteX219" fmla="*/ 23757201 w 23914197"/>
              <a:gd name="connsiteY219" fmla="*/ 410245 h 410248"/>
              <a:gd name="connsiteX220" fmla="*/ 23757364 w 23914197"/>
              <a:gd name="connsiteY220" fmla="*/ 403251 h 410248"/>
              <a:gd name="connsiteX221" fmla="*/ 23513138 w 23914197"/>
              <a:gd name="connsiteY221" fmla="*/ 156717 h 410248"/>
              <a:gd name="connsiteX222" fmla="*/ 23513138 w 23914197"/>
              <a:gd name="connsiteY222" fmla="*/ 1 h 410248"/>
              <a:gd name="connsiteX223" fmla="*/ 23594055 w 23914197"/>
              <a:gd name="connsiteY223" fmla="*/ 8599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6" y="410245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1" y="156717"/>
                </a:cubicBezTo>
                <a:lnTo>
                  <a:pt x="0" y="1"/>
                </a:lnTo>
                <a:cubicBezTo>
                  <a:pt x="27729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30" y="46971"/>
                  <a:pt x="2142711" y="209155"/>
                  <a:pt x="2142774" y="403250"/>
                </a:cubicBezTo>
                <a:cubicBezTo>
                  <a:pt x="2142774" y="405559"/>
                  <a:pt x="2142517" y="407844"/>
                  <a:pt x="2142471" y="410245"/>
                </a:cubicBezTo>
                <a:lnTo>
                  <a:pt x="1985778" y="410245"/>
                </a:lnTo>
                <a:cubicBezTo>
                  <a:pt x="1985827" y="407915"/>
                  <a:pt x="1985941" y="405583"/>
                  <a:pt x="1985942" y="403250"/>
                </a:cubicBezTo>
                <a:cubicBezTo>
                  <a:pt x="1985935" y="267995"/>
                  <a:pt x="1876964" y="157995"/>
                  <a:pt x="1741715" y="156717"/>
                </a:cubicBezTo>
                <a:lnTo>
                  <a:pt x="1741716" y="1"/>
                </a:lnTo>
                <a:cubicBezTo>
                  <a:pt x="1769443" y="161"/>
                  <a:pt x="1796503" y="3116"/>
                  <a:pt x="1822632" y="8598"/>
                </a:cubicBezTo>
                <a:close/>
                <a:moveTo>
                  <a:pt x="2693488" y="8598"/>
                </a:moveTo>
                <a:cubicBezTo>
                  <a:pt x="2876388" y="46972"/>
                  <a:pt x="3013569" y="209156"/>
                  <a:pt x="3013633" y="403251"/>
                </a:cubicBezTo>
                <a:cubicBezTo>
                  <a:pt x="3013632" y="405560"/>
                  <a:pt x="3013375" y="407845"/>
                  <a:pt x="3013327" y="410246"/>
                </a:cubicBezTo>
                <a:lnTo>
                  <a:pt x="2856636" y="410247"/>
                </a:lnTo>
                <a:cubicBezTo>
                  <a:pt x="2856681" y="407914"/>
                  <a:pt x="2856799" y="405583"/>
                  <a:pt x="2856800" y="403251"/>
                </a:cubicBezTo>
                <a:cubicBezTo>
                  <a:pt x="2856792" y="267996"/>
                  <a:pt x="2747821" y="157996"/>
                  <a:pt x="2612572" y="156717"/>
                </a:cubicBezTo>
                <a:lnTo>
                  <a:pt x="2612574" y="2"/>
                </a:lnTo>
                <a:cubicBezTo>
                  <a:pt x="2640300" y="162"/>
                  <a:pt x="2667361" y="3117"/>
                  <a:pt x="2693488" y="8598"/>
                </a:cubicBezTo>
                <a:close/>
                <a:moveTo>
                  <a:pt x="3564347" y="8598"/>
                </a:moveTo>
                <a:cubicBezTo>
                  <a:pt x="3747242" y="46970"/>
                  <a:pt x="3884423" y="209154"/>
                  <a:pt x="3884487" y="403250"/>
                </a:cubicBezTo>
                <a:cubicBezTo>
                  <a:pt x="3884487" y="405559"/>
                  <a:pt x="3884230" y="407843"/>
                  <a:pt x="3884184" y="410245"/>
                </a:cubicBezTo>
                <a:lnTo>
                  <a:pt x="3727491" y="410245"/>
                </a:lnTo>
                <a:cubicBezTo>
                  <a:pt x="3727540" y="407914"/>
                  <a:pt x="3727657" y="405582"/>
                  <a:pt x="3727655" y="403250"/>
                </a:cubicBezTo>
                <a:cubicBezTo>
                  <a:pt x="3727648" y="267995"/>
                  <a:pt x="3618679" y="157995"/>
                  <a:pt x="3483431" y="156717"/>
                </a:cubicBezTo>
                <a:lnTo>
                  <a:pt x="3483429" y="1"/>
                </a:lnTo>
                <a:cubicBezTo>
                  <a:pt x="3511158" y="161"/>
                  <a:pt x="3538220" y="3117"/>
                  <a:pt x="3564347" y="8598"/>
                </a:cubicBezTo>
                <a:close/>
                <a:moveTo>
                  <a:pt x="4435205" y="8599"/>
                </a:moveTo>
                <a:cubicBezTo>
                  <a:pt x="4618101" y="46971"/>
                  <a:pt x="4755281" y="209155"/>
                  <a:pt x="4755345" y="403251"/>
                </a:cubicBezTo>
                <a:cubicBezTo>
                  <a:pt x="4755345" y="405559"/>
                  <a:pt x="4755088" y="407844"/>
                  <a:pt x="4755042" y="410246"/>
                </a:cubicBezTo>
                <a:lnTo>
                  <a:pt x="4598349" y="410246"/>
                </a:lnTo>
                <a:cubicBezTo>
                  <a:pt x="4598398" y="407915"/>
                  <a:pt x="4598515" y="405583"/>
                  <a:pt x="4598512" y="403251"/>
                </a:cubicBezTo>
                <a:cubicBezTo>
                  <a:pt x="4598506" y="267995"/>
                  <a:pt x="4489537" y="157996"/>
                  <a:pt x="4354289" y="156718"/>
                </a:cubicBezTo>
                <a:lnTo>
                  <a:pt x="4354286" y="1"/>
                </a:lnTo>
                <a:cubicBezTo>
                  <a:pt x="4382016" y="162"/>
                  <a:pt x="4409074" y="3116"/>
                  <a:pt x="4435205" y="8599"/>
                </a:cubicBezTo>
                <a:close/>
                <a:moveTo>
                  <a:pt x="5306060" y="8599"/>
                </a:moveTo>
                <a:cubicBezTo>
                  <a:pt x="5488959" y="46972"/>
                  <a:pt x="5626139" y="209156"/>
                  <a:pt x="5626203" y="403251"/>
                </a:cubicBezTo>
                <a:cubicBezTo>
                  <a:pt x="5626203" y="405560"/>
                  <a:pt x="5625945" y="407844"/>
                  <a:pt x="5625900" y="410247"/>
                </a:cubicBezTo>
                <a:lnTo>
                  <a:pt x="5469207" y="410246"/>
                </a:lnTo>
                <a:cubicBezTo>
                  <a:pt x="5469252" y="407914"/>
                  <a:pt x="5469369" y="405582"/>
                  <a:pt x="5469371" y="403252"/>
                </a:cubicBezTo>
                <a:cubicBezTo>
                  <a:pt x="5469363" y="267996"/>
                  <a:pt x="5360395" y="157997"/>
                  <a:pt x="5225142" y="156717"/>
                </a:cubicBezTo>
                <a:lnTo>
                  <a:pt x="5225145" y="2"/>
                </a:lnTo>
                <a:cubicBezTo>
                  <a:pt x="5252871" y="162"/>
                  <a:pt x="5279933" y="3117"/>
                  <a:pt x="5306060" y="8599"/>
                </a:cubicBezTo>
                <a:close/>
                <a:moveTo>
                  <a:pt x="6176917" y="8598"/>
                </a:moveTo>
                <a:cubicBezTo>
                  <a:pt x="6359819" y="46972"/>
                  <a:pt x="6497000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5" y="407915"/>
                  <a:pt x="6340231" y="405583"/>
                  <a:pt x="6340231" y="403252"/>
                </a:cubicBezTo>
                <a:cubicBezTo>
                  <a:pt x="6340225" y="267996"/>
                  <a:pt x="6231250" y="157996"/>
                  <a:pt x="6096001" y="156717"/>
                </a:cubicBezTo>
                <a:lnTo>
                  <a:pt x="6095999" y="0"/>
                </a:lnTo>
                <a:cubicBezTo>
                  <a:pt x="6123728" y="161"/>
                  <a:pt x="6150788" y="3116"/>
                  <a:pt x="6176917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6"/>
                  <a:pt x="7367921" y="403252"/>
                </a:cubicBezTo>
                <a:cubicBezTo>
                  <a:pt x="7367921" y="405561"/>
                  <a:pt x="7367664" y="407846"/>
                  <a:pt x="7367617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9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3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7" y="403252"/>
                </a:cubicBezTo>
                <a:cubicBezTo>
                  <a:pt x="8238777" y="405561"/>
                  <a:pt x="8238520" y="407846"/>
                  <a:pt x="8238474" y="410248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9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69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5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5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6"/>
                  <a:pt x="9714681" y="157997"/>
                  <a:pt x="9579432" y="156718"/>
                </a:cubicBezTo>
                <a:lnTo>
                  <a:pt x="9579432" y="2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5" y="8600"/>
                </a:moveTo>
                <a:cubicBezTo>
                  <a:pt x="10714102" y="46973"/>
                  <a:pt x="10851283" y="209157"/>
                  <a:pt x="10851348" y="403252"/>
                </a:cubicBezTo>
                <a:cubicBezTo>
                  <a:pt x="10851348" y="405561"/>
                  <a:pt x="10851090" y="407846"/>
                  <a:pt x="10851044" y="410248"/>
                </a:cubicBezTo>
                <a:lnTo>
                  <a:pt x="10694352" y="410248"/>
                </a:lnTo>
                <a:cubicBezTo>
                  <a:pt x="10694398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5" y="8600"/>
                </a:cubicBezTo>
                <a:close/>
                <a:moveTo>
                  <a:pt x="11402062" y="8599"/>
                </a:moveTo>
                <a:cubicBezTo>
                  <a:pt x="11584959" y="46972"/>
                  <a:pt x="11722140" y="209156"/>
                  <a:pt x="11722204" y="403251"/>
                </a:cubicBezTo>
                <a:cubicBezTo>
                  <a:pt x="11722204" y="405560"/>
                  <a:pt x="11721947" y="407845"/>
                  <a:pt x="11721900" y="410247"/>
                </a:cubicBezTo>
                <a:lnTo>
                  <a:pt x="11565208" y="410247"/>
                </a:lnTo>
                <a:cubicBezTo>
                  <a:pt x="11565255" y="407915"/>
                  <a:pt x="11565372" y="405583"/>
                  <a:pt x="11565372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6" y="2"/>
                </a:lnTo>
                <a:cubicBezTo>
                  <a:pt x="11348873" y="162"/>
                  <a:pt x="11375934" y="3117"/>
                  <a:pt x="11402062" y="8599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0"/>
                </a:cubicBezTo>
                <a:cubicBezTo>
                  <a:pt x="12593056" y="405559"/>
                  <a:pt x="12592799" y="407844"/>
                  <a:pt x="12592752" y="410246"/>
                </a:cubicBezTo>
                <a:lnTo>
                  <a:pt x="12436060" y="410246"/>
                </a:lnTo>
                <a:cubicBezTo>
                  <a:pt x="12436107" y="407914"/>
                  <a:pt x="12436224" y="405582"/>
                  <a:pt x="12436223" y="403251"/>
                </a:cubicBezTo>
                <a:cubicBezTo>
                  <a:pt x="12436217" y="267995"/>
                  <a:pt x="12327247" y="157996"/>
                  <a:pt x="12191997" y="156717"/>
                </a:cubicBezTo>
                <a:lnTo>
                  <a:pt x="12191998" y="1"/>
                </a:lnTo>
                <a:cubicBezTo>
                  <a:pt x="12219725" y="161"/>
                  <a:pt x="12246786" y="3117"/>
                  <a:pt x="12272914" y="8598"/>
                </a:cubicBezTo>
                <a:close/>
                <a:moveTo>
                  <a:pt x="13143771" y="8597"/>
                </a:moveTo>
                <a:cubicBezTo>
                  <a:pt x="13326668" y="46970"/>
                  <a:pt x="13463849" y="209154"/>
                  <a:pt x="13463913" y="403250"/>
                </a:cubicBezTo>
                <a:cubicBezTo>
                  <a:pt x="13463913" y="405558"/>
                  <a:pt x="13463656" y="407843"/>
                  <a:pt x="13463610" y="410245"/>
                </a:cubicBezTo>
                <a:lnTo>
                  <a:pt x="13306917" y="410245"/>
                </a:lnTo>
                <a:cubicBezTo>
                  <a:pt x="13306964" y="407913"/>
                  <a:pt x="13307081" y="405582"/>
                  <a:pt x="13307080" y="403250"/>
                </a:cubicBezTo>
                <a:cubicBezTo>
                  <a:pt x="13307074" y="267995"/>
                  <a:pt x="13198104" y="157995"/>
                  <a:pt x="13062855" y="156716"/>
                </a:cubicBezTo>
                <a:lnTo>
                  <a:pt x="13062854" y="0"/>
                </a:lnTo>
                <a:cubicBezTo>
                  <a:pt x="13090582" y="161"/>
                  <a:pt x="13117643" y="3116"/>
                  <a:pt x="13143771" y="8597"/>
                </a:cubicBezTo>
                <a:close/>
                <a:moveTo>
                  <a:pt x="14014629" y="8598"/>
                </a:moveTo>
                <a:cubicBezTo>
                  <a:pt x="14197525" y="46971"/>
                  <a:pt x="14334706" y="209155"/>
                  <a:pt x="14334771" y="403250"/>
                </a:cubicBezTo>
                <a:cubicBezTo>
                  <a:pt x="14334771" y="405559"/>
                  <a:pt x="14334514" y="407844"/>
                  <a:pt x="14334467" y="410246"/>
                </a:cubicBezTo>
                <a:lnTo>
                  <a:pt x="14177775" y="410246"/>
                </a:lnTo>
                <a:cubicBezTo>
                  <a:pt x="14177821" y="407914"/>
                  <a:pt x="14177938" y="405582"/>
                  <a:pt x="14177938" y="403251"/>
                </a:cubicBezTo>
                <a:cubicBezTo>
                  <a:pt x="14177932" y="267995"/>
                  <a:pt x="14068961" y="157995"/>
                  <a:pt x="13933712" y="156717"/>
                </a:cubicBezTo>
                <a:lnTo>
                  <a:pt x="13933712" y="1"/>
                </a:lnTo>
                <a:cubicBezTo>
                  <a:pt x="13961439" y="161"/>
                  <a:pt x="13988500" y="3116"/>
                  <a:pt x="14014629" y="8598"/>
                </a:cubicBezTo>
                <a:close/>
                <a:moveTo>
                  <a:pt x="14885485" y="8598"/>
                </a:moveTo>
                <a:cubicBezTo>
                  <a:pt x="15068382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2" y="410246"/>
                </a:lnTo>
                <a:cubicBezTo>
                  <a:pt x="15048678" y="407914"/>
                  <a:pt x="15048795" y="405582"/>
                  <a:pt x="15048795" y="403251"/>
                </a:cubicBezTo>
                <a:cubicBezTo>
                  <a:pt x="15048788" y="267996"/>
                  <a:pt x="14939818" y="157996"/>
                  <a:pt x="14804569" y="156717"/>
                </a:cubicBezTo>
                <a:lnTo>
                  <a:pt x="14804569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19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5" y="407914"/>
                  <a:pt x="15919652" y="405582"/>
                  <a:pt x="15919652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6" y="0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2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59" y="267996"/>
                  <a:pt x="17552389" y="157996"/>
                  <a:pt x="17417140" y="156717"/>
                </a:cubicBezTo>
                <a:lnTo>
                  <a:pt x="17417140" y="2"/>
                </a:lnTo>
                <a:cubicBezTo>
                  <a:pt x="17444867" y="162"/>
                  <a:pt x="17471928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5"/>
                </a:lnTo>
                <a:cubicBezTo>
                  <a:pt x="19402961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3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0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9"/>
                </a:moveTo>
                <a:cubicBezTo>
                  <a:pt x="22035237" y="46971"/>
                  <a:pt x="22172418" y="209155"/>
                  <a:pt x="22172483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1"/>
                  <a:pt x="21826212" y="3117"/>
                  <a:pt x="21852340" y="8599"/>
                </a:cubicBezTo>
                <a:close/>
                <a:moveTo>
                  <a:pt x="22723197" y="8599"/>
                </a:moveTo>
                <a:cubicBezTo>
                  <a:pt x="22906093" y="46971"/>
                  <a:pt x="23043274" y="209155"/>
                  <a:pt x="23043339" y="403251"/>
                </a:cubicBezTo>
                <a:cubicBezTo>
                  <a:pt x="23043339" y="405560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3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7" y="8599"/>
                </a:cubicBezTo>
                <a:close/>
                <a:moveTo>
                  <a:pt x="23594055" y="8599"/>
                </a:moveTo>
                <a:cubicBezTo>
                  <a:pt x="23776952" y="46971"/>
                  <a:pt x="23914132" y="209155"/>
                  <a:pt x="23914197" y="403251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5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7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6" y="3116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7FCB641-C2E3-4731-BAEC-337BF70F7B04}"/>
              </a:ext>
            </a:extLst>
          </p:cNvPr>
          <p:cNvSpPr/>
          <p:nvPr userDrawn="1"/>
        </p:nvSpPr>
        <p:spPr>
          <a:xfrm rot="20700000">
            <a:off x="-10636230" y="3252835"/>
            <a:ext cx="23914196" cy="410248"/>
          </a:xfrm>
          <a:custGeom>
            <a:avLst/>
            <a:gdLst>
              <a:gd name="connsiteX0" fmla="*/ 80917 w 23914196"/>
              <a:gd name="connsiteY0" fmla="*/ 8598 h 410248"/>
              <a:gd name="connsiteX1" fmla="*/ 401059 w 23914196"/>
              <a:gd name="connsiteY1" fmla="*/ 403251 h 410248"/>
              <a:gd name="connsiteX2" fmla="*/ 400755 w 23914196"/>
              <a:gd name="connsiteY2" fmla="*/ 410246 h 410248"/>
              <a:gd name="connsiteX3" fmla="*/ 244063 w 23914196"/>
              <a:gd name="connsiteY3" fmla="*/ 410246 h 410248"/>
              <a:gd name="connsiteX4" fmla="*/ 244226 w 23914196"/>
              <a:gd name="connsiteY4" fmla="*/ 403251 h 410248"/>
              <a:gd name="connsiteX5" fmla="*/ 0 w 23914196"/>
              <a:gd name="connsiteY5" fmla="*/ 156717 h 410248"/>
              <a:gd name="connsiteX6" fmla="*/ 0 w 23914196"/>
              <a:gd name="connsiteY6" fmla="*/ 1 h 410248"/>
              <a:gd name="connsiteX7" fmla="*/ 80917 w 23914196"/>
              <a:gd name="connsiteY7" fmla="*/ 8598 h 410248"/>
              <a:gd name="connsiteX8" fmla="*/ 951775 w 23914196"/>
              <a:gd name="connsiteY8" fmla="*/ 8598 h 410248"/>
              <a:gd name="connsiteX9" fmla="*/ 1271917 w 23914196"/>
              <a:gd name="connsiteY9" fmla="*/ 403250 h 410248"/>
              <a:gd name="connsiteX10" fmla="*/ 1271613 w 23914196"/>
              <a:gd name="connsiteY10" fmla="*/ 410245 h 410248"/>
              <a:gd name="connsiteX11" fmla="*/ 1114921 w 23914196"/>
              <a:gd name="connsiteY11" fmla="*/ 410245 h 410248"/>
              <a:gd name="connsiteX12" fmla="*/ 1115084 w 23914196"/>
              <a:gd name="connsiteY12" fmla="*/ 403250 h 410248"/>
              <a:gd name="connsiteX13" fmla="*/ 870858 w 23914196"/>
              <a:gd name="connsiteY13" fmla="*/ 156716 h 410248"/>
              <a:gd name="connsiteX14" fmla="*/ 870858 w 23914196"/>
              <a:gd name="connsiteY14" fmla="*/ 0 h 410248"/>
              <a:gd name="connsiteX15" fmla="*/ 951775 w 23914196"/>
              <a:gd name="connsiteY15" fmla="*/ 8598 h 410248"/>
              <a:gd name="connsiteX16" fmla="*/ 1822632 w 23914196"/>
              <a:gd name="connsiteY16" fmla="*/ 8598 h 410248"/>
              <a:gd name="connsiteX17" fmla="*/ 2142776 w 23914196"/>
              <a:gd name="connsiteY17" fmla="*/ 403251 h 410248"/>
              <a:gd name="connsiteX18" fmla="*/ 2142470 w 23914196"/>
              <a:gd name="connsiteY18" fmla="*/ 410246 h 410248"/>
              <a:gd name="connsiteX19" fmla="*/ 1985781 w 23914196"/>
              <a:gd name="connsiteY19" fmla="*/ 410246 h 410248"/>
              <a:gd name="connsiteX20" fmla="*/ 1985941 w 23914196"/>
              <a:gd name="connsiteY20" fmla="*/ 403251 h 410248"/>
              <a:gd name="connsiteX21" fmla="*/ 1741715 w 23914196"/>
              <a:gd name="connsiteY21" fmla="*/ 156717 h 410248"/>
              <a:gd name="connsiteX22" fmla="*/ 1741715 w 23914196"/>
              <a:gd name="connsiteY22" fmla="*/ 1 h 410248"/>
              <a:gd name="connsiteX23" fmla="*/ 1822632 w 23914196"/>
              <a:gd name="connsiteY23" fmla="*/ 8598 h 410248"/>
              <a:gd name="connsiteX24" fmla="*/ 2693491 w 23914196"/>
              <a:gd name="connsiteY24" fmla="*/ 8599 h 410248"/>
              <a:gd name="connsiteX25" fmla="*/ 3013631 w 23914196"/>
              <a:gd name="connsiteY25" fmla="*/ 403251 h 410248"/>
              <a:gd name="connsiteX26" fmla="*/ 3013328 w 23914196"/>
              <a:gd name="connsiteY26" fmla="*/ 410246 h 410248"/>
              <a:gd name="connsiteX27" fmla="*/ 2856634 w 23914196"/>
              <a:gd name="connsiteY27" fmla="*/ 410246 h 410248"/>
              <a:gd name="connsiteX28" fmla="*/ 2856798 w 23914196"/>
              <a:gd name="connsiteY28" fmla="*/ 403251 h 410248"/>
              <a:gd name="connsiteX29" fmla="*/ 2612571 w 23914196"/>
              <a:gd name="connsiteY29" fmla="*/ 156717 h 410248"/>
              <a:gd name="connsiteX30" fmla="*/ 2612572 w 23914196"/>
              <a:gd name="connsiteY30" fmla="*/ 1 h 410248"/>
              <a:gd name="connsiteX31" fmla="*/ 2693491 w 23914196"/>
              <a:gd name="connsiteY31" fmla="*/ 8599 h 410248"/>
              <a:gd name="connsiteX32" fmla="*/ 3564346 w 23914196"/>
              <a:gd name="connsiteY32" fmla="*/ 8598 h 410248"/>
              <a:gd name="connsiteX33" fmla="*/ 3884489 w 23914196"/>
              <a:gd name="connsiteY33" fmla="*/ 403251 h 410248"/>
              <a:gd name="connsiteX34" fmla="*/ 3884186 w 23914196"/>
              <a:gd name="connsiteY34" fmla="*/ 410246 h 410248"/>
              <a:gd name="connsiteX35" fmla="*/ 3727493 w 23914196"/>
              <a:gd name="connsiteY35" fmla="*/ 410246 h 410248"/>
              <a:gd name="connsiteX36" fmla="*/ 3727656 w 23914196"/>
              <a:gd name="connsiteY36" fmla="*/ 403251 h 410248"/>
              <a:gd name="connsiteX37" fmla="*/ 3483429 w 23914196"/>
              <a:gd name="connsiteY37" fmla="*/ 156716 h 410248"/>
              <a:gd name="connsiteX38" fmla="*/ 3483430 w 23914196"/>
              <a:gd name="connsiteY38" fmla="*/ 1 h 410248"/>
              <a:gd name="connsiteX39" fmla="*/ 3564346 w 23914196"/>
              <a:gd name="connsiteY39" fmla="*/ 8598 h 410248"/>
              <a:gd name="connsiteX40" fmla="*/ 4435203 w 23914196"/>
              <a:gd name="connsiteY40" fmla="*/ 8598 h 410248"/>
              <a:gd name="connsiteX41" fmla="*/ 4755347 w 23914196"/>
              <a:gd name="connsiteY41" fmla="*/ 403251 h 410248"/>
              <a:gd name="connsiteX42" fmla="*/ 4755041 w 23914196"/>
              <a:gd name="connsiteY42" fmla="*/ 410246 h 410248"/>
              <a:gd name="connsiteX43" fmla="*/ 4598351 w 23914196"/>
              <a:gd name="connsiteY43" fmla="*/ 410246 h 410248"/>
              <a:gd name="connsiteX44" fmla="*/ 4598514 w 23914196"/>
              <a:gd name="connsiteY44" fmla="*/ 403251 h 410248"/>
              <a:gd name="connsiteX45" fmla="*/ 4354287 w 23914196"/>
              <a:gd name="connsiteY45" fmla="*/ 156717 h 410248"/>
              <a:gd name="connsiteX46" fmla="*/ 4354286 w 23914196"/>
              <a:gd name="connsiteY46" fmla="*/ 1 h 410248"/>
              <a:gd name="connsiteX47" fmla="*/ 4435203 w 23914196"/>
              <a:gd name="connsiteY47" fmla="*/ 8598 h 410248"/>
              <a:gd name="connsiteX48" fmla="*/ 5306061 w 23914196"/>
              <a:gd name="connsiteY48" fmla="*/ 8599 h 410248"/>
              <a:gd name="connsiteX49" fmla="*/ 5626201 w 23914196"/>
              <a:gd name="connsiteY49" fmla="*/ 403251 h 410248"/>
              <a:gd name="connsiteX50" fmla="*/ 5625898 w 23914196"/>
              <a:gd name="connsiteY50" fmla="*/ 410246 h 410248"/>
              <a:gd name="connsiteX51" fmla="*/ 5469206 w 23914196"/>
              <a:gd name="connsiteY51" fmla="*/ 410246 h 410248"/>
              <a:gd name="connsiteX52" fmla="*/ 5469369 w 23914196"/>
              <a:gd name="connsiteY52" fmla="*/ 403251 h 410248"/>
              <a:gd name="connsiteX53" fmla="*/ 5225145 w 23914196"/>
              <a:gd name="connsiteY53" fmla="*/ 156718 h 410248"/>
              <a:gd name="connsiteX54" fmla="*/ 5225143 w 23914196"/>
              <a:gd name="connsiteY54" fmla="*/ 1 h 410248"/>
              <a:gd name="connsiteX55" fmla="*/ 5306061 w 23914196"/>
              <a:gd name="connsiteY55" fmla="*/ 8599 h 410248"/>
              <a:gd name="connsiteX56" fmla="*/ 6176916 w 23914196"/>
              <a:gd name="connsiteY56" fmla="*/ 8598 h 410248"/>
              <a:gd name="connsiteX57" fmla="*/ 6497064 w 23914196"/>
              <a:gd name="connsiteY57" fmla="*/ 403252 h 410248"/>
              <a:gd name="connsiteX58" fmla="*/ 6496760 w 23914196"/>
              <a:gd name="connsiteY58" fmla="*/ 410247 h 410248"/>
              <a:gd name="connsiteX59" fmla="*/ 6340068 w 23914196"/>
              <a:gd name="connsiteY59" fmla="*/ 410247 h 410248"/>
              <a:gd name="connsiteX60" fmla="*/ 6340231 w 23914196"/>
              <a:gd name="connsiteY60" fmla="*/ 403252 h 410248"/>
              <a:gd name="connsiteX61" fmla="*/ 6095999 w 23914196"/>
              <a:gd name="connsiteY61" fmla="*/ 156716 h 410248"/>
              <a:gd name="connsiteX62" fmla="*/ 6096001 w 23914196"/>
              <a:gd name="connsiteY62" fmla="*/ 1 h 410248"/>
              <a:gd name="connsiteX63" fmla="*/ 6176916 w 23914196"/>
              <a:gd name="connsiteY63" fmla="*/ 8598 h 410248"/>
              <a:gd name="connsiteX64" fmla="*/ 7047779 w 23914196"/>
              <a:gd name="connsiteY64" fmla="*/ 8600 h 410248"/>
              <a:gd name="connsiteX65" fmla="*/ 7367921 w 23914196"/>
              <a:gd name="connsiteY65" fmla="*/ 403252 h 410248"/>
              <a:gd name="connsiteX66" fmla="*/ 7367618 w 23914196"/>
              <a:gd name="connsiteY66" fmla="*/ 410247 h 410248"/>
              <a:gd name="connsiteX67" fmla="*/ 7210925 w 23914196"/>
              <a:gd name="connsiteY67" fmla="*/ 410247 h 410248"/>
              <a:gd name="connsiteX68" fmla="*/ 7211088 w 23914196"/>
              <a:gd name="connsiteY68" fmla="*/ 403252 h 410248"/>
              <a:gd name="connsiteX69" fmla="*/ 6966863 w 23914196"/>
              <a:gd name="connsiteY69" fmla="*/ 156719 h 410248"/>
              <a:gd name="connsiteX70" fmla="*/ 6966862 w 23914196"/>
              <a:gd name="connsiteY70" fmla="*/ 3 h 410248"/>
              <a:gd name="connsiteX71" fmla="*/ 7047779 w 23914196"/>
              <a:gd name="connsiteY71" fmla="*/ 8600 h 410248"/>
              <a:gd name="connsiteX72" fmla="*/ 7918635 w 23914196"/>
              <a:gd name="connsiteY72" fmla="*/ 8600 h 410248"/>
              <a:gd name="connsiteX73" fmla="*/ 8238778 w 23914196"/>
              <a:gd name="connsiteY73" fmla="*/ 403252 h 410248"/>
              <a:gd name="connsiteX74" fmla="*/ 8238474 w 23914196"/>
              <a:gd name="connsiteY74" fmla="*/ 410247 h 410248"/>
              <a:gd name="connsiteX75" fmla="*/ 8081782 w 23914196"/>
              <a:gd name="connsiteY75" fmla="*/ 410248 h 410248"/>
              <a:gd name="connsiteX76" fmla="*/ 8081945 w 23914196"/>
              <a:gd name="connsiteY76" fmla="*/ 403253 h 410248"/>
              <a:gd name="connsiteX77" fmla="*/ 7837718 w 23914196"/>
              <a:gd name="connsiteY77" fmla="*/ 156719 h 410248"/>
              <a:gd name="connsiteX78" fmla="*/ 7837719 w 23914196"/>
              <a:gd name="connsiteY78" fmla="*/ 3 h 410248"/>
              <a:gd name="connsiteX79" fmla="*/ 7918635 w 23914196"/>
              <a:gd name="connsiteY79" fmla="*/ 8600 h 410248"/>
              <a:gd name="connsiteX80" fmla="*/ 8789492 w 23914196"/>
              <a:gd name="connsiteY80" fmla="*/ 8599 h 410248"/>
              <a:gd name="connsiteX81" fmla="*/ 9109634 w 23914196"/>
              <a:gd name="connsiteY81" fmla="*/ 403252 h 410248"/>
              <a:gd name="connsiteX82" fmla="*/ 9109330 w 23914196"/>
              <a:gd name="connsiteY82" fmla="*/ 410247 h 410248"/>
              <a:gd name="connsiteX83" fmla="*/ 8952638 w 23914196"/>
              <a:gd name="connsiteY83" fmla="*/ 410247 h 410248"/>
              <a:gd name="connsiteX84" fmla="*/ 8952801 w 23914196"/>
              <a:gd name="connsiteY84" fmla="*/ 403252 h 410248"/>
              <a:gd name="connsiteX85" fmla="*/ 8708575 w 23914196"/>
              <a:gd name="connsiteY85" fmla="*/ 156718 h 410248"/>
              <a:gd name="connsiteX86" fmla="*/ 8708575 w 23914196"/>
              <a:gd name="connsiteY86" fmla="*/ 2 h 410248"/>
              <a:gd name="connsiteX87" fmla="*/ 8789492 w 23914196"/>
              <a:gd name="connsiteY87" fmla="*/ 8599 h 410248"/>
              <a:gd name="connsiteX88" fmla="*/ 9660348 w 23914196"/>
              <a:gd name="connsiteY88" fmla="*/ 8599 h 410248"/>
              <a:gd name="connsiteX89" fmla="*/ 9980490 w 23914196"/>
              <a:gd name="connsiteY89" fmla="*/ 403252 h 410248"/>
              <a:gd name="connsiteX90" fmla="*/ 9980187 w 23914196"/>
              <a:gd name="connsiteY90" fmla="*/ 410247 h 410248"/>
              <a:gd name="connsiteX91" fmla="*/ 9823494 w 23914196"/>
              <a:gd name="connsiteY91" fmla="*/ 410247 h 410248"/>
              <a:gd name="connsiteX92" fmla="*/ 9823658 w 23914196"/>
              <a:gd name="connsiteY92" fmla="*/ 403252 h 410248"/>
              <a:gd name="connsiteX93" fmla="*/ 9579432 w 23914196"/>
              <a:gd name="connsiteY93" fmla="*/ 156718 h 410248"/>
              <a:gd name="connsiteX94" fmla="*/ 9579432 w 23914196"/>
              <a:gd name="connsiteY94" fmla="*/ 3 h 410248"/>
              <a:gd name="connsiteX95" fmla="*/ 9660348 w 23914196"/>
              <a:gd name="connsiteY95" fmla="*/ 8599 h 410248"/>
              <a:gd name="connsiteX96" fmla="*/ 10531206 w 23914196"/>
              <a:gd name="connsiteY96" fmla="*/ 8600 h 410248"/>
              <a:gd name="connsiteX97" fmla="*/ 10851348 w 23914196"/>
              <a:gd name="connsiteY97" fmla="*/ 403252 h 410248"/>
              <a:gd name="connsiteX98" fmla="*/ 10851044 w 23914196"/>
              <a:gd name="connsiteY98" fmla="*/ 410247 h 410248"/>
              <a:gd name="connsiteX99" fmla="*/ 10694352 w 23914196"/>
              <a:gd name="connsiteY99" fmla="*/ 410247 h 410248"/>
              <a:gd name="connsiteX100" fmla="*/ 10694515 w 23914196"/>
              <a:gd name="connsiteY100" fmla="*/ 403252 h 410248"/>
              <a:gd name="connsiteX101" fmla="*/ 10450289 w 23914196"/>
              <a:gd name="connsiteY101" fmla="*/ 156719 h 410248"/>
              <a:gd name="connsiteX102" fmla="*/ 10450289 w 23914196"/>
              <a:gd name="connsiteY102" fmla="*/ 3 h 410248"/>
              <a:gd name="connsiteX103" fmla="*/ 10531206 w 23914196"/>
              <a:gd name="connsiteY103" fmla="*/ 8600 h 410248"/>
              <a:gd name="connsiteX104" fmla="*/ 11402062 w 23914196"/>
              <a:gd name="connsiteY104" fmla="*/ 8600 h 410248"/>
              <a:gd name="connsiteX105" fmla="*/ 11722204 w 23914196"/>
              <a:gd name="connsiteY105" fmla="*/ 403252 h 410248"/>
              <a:gd name="connsiteX106" fmla="*/ 11721901 w 23914196"/>
              <a:gd name="connsiteY106" fmla="*/ 410247 h 410248"/>
              <a:gd name="connsiteX107" fmla="*/ 11565209 w 23914196"/>
              <a:gd name="connsiteY107" fmla="*/ 410247 h 410248"/>
              <a:gd name="connsiteX108" fmla="*/ 11565371 w 23914196"/>
              <a:gd name="connsiteY108" fmla="*/ 403252 h 410248"/>
              <a:gd name="connsiteX109" fmla="*/ 11321145 w 23914196"/>
              <a:gd name="connsiteY109" fmla="*/ 156718 h 410248"/>
              <a:gd name="connsiteX110" fmla="*/ 11321145 w 23914196"/>
              <a:gd name="connsiteY110" fmla="*/ 2 h 410248"/>
              <a:gd name="connsiteX111" fmla="*/ 11402062 w 23914196"/>
              <a:gd name="connsiteY111" fmla="*/ 8600 h 410248"/>
              <a:gd name="connsiteX112" fmla="*/ 12272914 w 23914196"/>
              <a:gd name="connsiteY112" fmla="*/ 8598 h 410248"/>
              <a:gd name="connsiteX113" fmla="*/ 12593056 w 23914196"/>
              <a:gd name="connsiteY113" fmla="*/ 403251 h 410248"/>
              <a:gd name="connsiteX114" fmla="*/ 12592753 w 23914196"/>
              <a:gd name="connsiteY114" fmla="*/ 410246 h 410248"/>
              <a:gd name="connsiteX115" fmla="*/ 12436060 w 23914196"/>
              <a:gd name="connsiteY115" fmla="*/ 410246 h 410248"/>
              <a:gd name="connsiteX116" fmla="*/ 12436223 w 23914196"/>
              <a:gd name="connsiteY116" fmla="*/ 403251 h 410248"/>
              <a:gd name="connsiteX117" fmla="*/ 12191997 w 23914196"/>
              <a:gd name="connsiteY117" fmla="*/ 156717 h 410248"/>
              <a:gd name="connsiteX118" fmla="*/ 12191997 w 23914196"/>
              <a:gd name="connsiteY118" fmla="*/ 2 h 410248"/>
              <a:gd name="connsiteX119" fmla="*/ 12272914 w 23914196"/>
              <a:gd name="connsiteY119" fmla="*/ 8598 h 410248"/>
              <a:gd name="connsiteX120" fmla="*/ 13143771 w 23914196"/>
              <a:gd name="connsiteY120" fmla="*/ 8598 h 410248"/>
              <a:gd name="connsiteX121" fmla="*/ 13463913 w 23914196"/>
              <a:gd name="connsiteY121" fmla="*/ 403250 h 410248"/>
              <a:gd name="connsiteX122" fmla="*/ 13463609 w 23914196"/>
              <a:gd name="connsiteY122" fmla="*/ 410246 h 410248"/>
              <a:gd name="connsiteX123" fmla="*/ 13306917 w 23914196"/>
              <a:gd name="connsiteY123" fmla="*/ 410245 h 410248"/>
              <a:gd name="connsiteX124" fmla="*/ 13307080 w 23914196"/>
              <a:gd name="connsiteY124" fmla="*/ 403250 h 410248"/>
              <a:gd name="connsiteX125" fmla="*/ 13062854 w 23914196"/>
              <a:gd name="connsiteY125" fmla="*/ 156717 h 410248"/>
              <a:gd name="connsiteX126" fmla="*/ 13062854 w 23914196"/>
              <a:gd name="connsiteY126" fmla="*/ 2 h 410248"/>
              <a:gd name="connsiteX127" fmla="*/ 13143771 w 23914196"/>
              <a:gd name="connsiteY127" fmla="*/ 8598 h 410248"/>
              <a:gd name="connsiteX128" fmla="*/ 14014628 w 23914196"/>
              <a:gd name="connsiteY128" fmla="*/ 8600 h 410248"/>
              <a:gd name="connsiteX129" fmla="*/ 14334770 w 23914196"/>
              <a:gd name="connsiteY129" fmla="*/ 403252 h 410248"/>
              <a:gd name="connsiteX130" fmla="*/ 14334467 w 23914196"/>
              <a:gd name="connsiteY130" fmla="*/ 410246 h 410248"/>
              <a:gd name="connsiteX131" fmla="*/ 14177775 w 23914196"/>
              <a:gd name="connsiteY131" fmla="*/ 410246 h 410248"/>
              <a:gd name="connsiteX132" fmla="*/ 14177938 w 23914196"/>
              <a:gd name="connsiteY132" fmla="*/ 403251 h 410248"/>
              <a:gd name="connsiteX133" fmla="*/ 13933711 w 23914196"/>
              <a:gd name="connsiteY133" fmla="*/ 156718 h 410248"/>
              <a:gd name="connsiteX134" fmla="*/ 13933712 w 23914196"/>
              <a:gd name="connsiteY134" fmla="*/ 2 h 410248"/>
              <a:gd name="connsiteX135" fmla="*/ 14014628 w 23914196"/>
              <a:gd name="connsiteY135" fmla="*/ 8600 h 410248"/>
              <a:gd name="connsiteX136" fmla="*/ 14885485 w 23914196"/>
              <a:gd name="connsiteY136" fmla="*/ 8601 h 410248"/>
              <a:gd name="connsiteX137" fmla="*/ 15205627 w 23914196"/>
              <a:gd name="connsiteY137" fmla="*/ 403252 h 410248"/>
              <a:gd name="connsiteX138" fmla="*/ 15205324 w 23914196"/>
              <a:gd name="connsiteY138" fmla="*/ 410247 h 410248"/>
              <a:gd name="connsiteX139" fmla="*/ 15048631 w 23914196"/>
              <a:gd name="connsiteY139" fmla="*/ 410247 h 410248"/>
              <a:gd name="connsiteX140" fmla="*/ 15048794 w 23914196"/>
              <a:gd name="connsiteY140" fmla="*/ 403252 h 410248"/>
              <a:gd name="connsiteX141" fmla="*/ 14804568 w 23914196"/>
              <a:gd name="connsiteY141" fmla="*/ 156719 h 410248"/>
              <a:gd name="connsiteX142" fmla="*/ 14804568 w 23914196"/>
              <a:gd name="connsiteY142" fmla="*/ 3 h 410248"/>
              <a:gd name="connsiteX143" fmla="*/ 14885485 w 23914196"/>
              <a:gd name="connsiteY143" fmla="*/ 8601 h 410248"/>
              <a:gd name="connsiteX144" fmla="*/ 15756342 w 23914196"/>
              <a:gd name="connsiteY144" fmla="*/ 8598 h 410248"/>
              <a:gd name="connsiteX145" fmla="*/ 16076484 w 23914196"/>
              <a:gd name="connsiteY145" fmla="*/ 403252 h 410248"/>
              <a:gd name="connsiteX146" fmla="*/ 16076180 w 23914196"/>
              <a:gd name="connsiteY146" fmla="*/ 410247 h 410248"/>
              <a:gd name="connsiteX147" fmla="*/ 15919488 w 23914196"/>
              <a:gd name="connsiteY147" fmla="*/ 410246 h 410248"/>
              <a:gd name="connsiteX148" fmla="*/ 15919651 w 23914196"/>
              <a:gd name="connsiteY148" fmla="*/ 403252 h 410248"/>
              <a:gd name="connsiteX149" fmla="*/ 15675425 w 23914196"/>
              <a:gd name="connsiteY149" fmla="*/ 156717 h 410248"/>
              <a:gd name="connsiteX150" fmla="*/ 15675425 w 23914196"/>
              <a:gd name="connsiteY150" fmla="*/ 2 h 410248"/>
              <a:gd name="connsiteX151" fmla="*/ 15756342 w 23914196"/>
              <a:gd name="connsiteY151" fmla="*/ 8598 h 410248"/>
              <a:gd name="connsiteX152" fmla="*/ 16627198 w 23914196"/>
              <a:gd name="connsiteY152" fmla="*/ 8599 h 410248"/>
              <a:gd name="connsiteX153" fmla="*/ 16947340 w 23914196"/>
              <a:gd name="connsiteY153" fmla="*/ 403251 h 410248"/>
              <a:gd name="connsiteX154" fmla="*/ 16947037 w 23914196"/>
              <a:gd name="connsiteY154" fmla="*/ 410246 h 410248"/>
              <a:gd name="connsiteX155" fmla="*/ 16790345 w 23914196"/>
              <a:gd name="connsiteY155" fmla="*/ 410247 h 410248"/>
              <a:gd name="connsiteX156" fmla="*/ 16790508 w 23914196"/>
              <a:gd name="connsiteY156" fmla="*/ 403251 h 410248"/>
              <a:gd name="connsiteX157" fmla="*/ 16546282 w 23914196"/>
              <a:gd name="connsiteY157" fmla="*/ 156717 h 410248"/>
              <a:gd name="connsiteX158" fmla="*/ 16546282 w 23914196"/>
              <a:gd name="connsiteY158" fmla="*/ 2 h 410248"/>
              <a:gd name="connsiteX159" fmla="*/ 16627198 w 23914196"/>
              <a:gd name="connsiteY159" fmla="*/ 8599 h 410248"/>
              <a:gd name="connsiteX160" fmla="*/ 17498056 w 23914196"/>
              <a:gd name="connsiteY160" fmla="*/ 8599 h 410248"/>
              <a:gd name="connsiteX161" fmla="*/ 17818198 w 23914196"/>
              <a:gd name="connsiteY161" fmla="*/ 403252 h 410248"/>
              <a:gd name="connsiteX162" fmla="*/ 17817895 w 23914196"/>
              <a:gd name="connsiteY162" fmla="*/ 410247 h 410248"/>
              <a:gd name="connsiteX163" fmla="*/ 17661203 w 23914196"/>
              <a:gd name="connsiteY163" fmla="*/ 410246 h 410248"/>
              <a:gd name="connsiteX164" fmla="*/ 17661366 w 23914196"/>
              <a:gd name="connsiteY164" fmla="*/ 403252 h 410248"/>
              <a:gd name="connsiteX165" fmla="*/ 17417140 w 23914196"/>
              <a:gd name="connsiteY165" fmla="*/ 156718 h 410248"/>
              <a:gd name="connsiteX166" fmla="*/ 17417139 w 23914196"/>
              <a:gd name="connsiteY166" fmla="*/ 2 h 410248"/>
              <a:gd name="connsiteX167" fmla="*/ 17498056 w 23914196"/>
              <a:gd name="connsiteY167" fmla="*/ 8599 h 410248"/>
              <a:gd name="connsiteX168" fmla="*/ 18368912 w 23914196"/>
              <a:gd name="connsiteY168" fmla="*/ 8598 h 410248"/>
              <a:gd name="connsiteX169" fmla="*/ 18689054 w 23914196"/>
              <a:gd name="connsiteY169" fmla="*/ 403250 h 410248"/>
              <a:gd name="connsiteX170" fmla="*/ 18688751 w 23914196"/>
              <a:gd name="connsiteY170" fmla="*/ 410246 h 410248"/>
              <a:gd name="connsiteX171" fmla="*/ 18532059 w 23914196"/>
              <a:gd name="connsiteY171" fmla="*/ 410246 h 410248"/>
              <a:gd name="connsiteX172" fmla="*/ 18532222 w 23914196"/>
              <a:gd name="connsiteY172" fmla="*/ 403251 h 410248"/>
              <a:gd name="connsiteX173" fmla="*/ 18287996 w 23914196"/>
              <a:gd name="connsiteY173" fmla="*/ 156717 h 410248"/>
              <a:gd name="connsiteX174" fmla="*/ 18287995 w 23914196"/>
              <a:gd name="connsiteY174" fmla="*/ 1 h 410248"/>
              <a:gd name="connsiteX175" fmla="*/ 18368912 w 23914196"/>
              <a:gd name="connsiteY175" fmla="*/ 8598 h 410248"/>
              <a:gd name="connsiteX176" fmla="*/ 19239769 w 23914196"/>
              <a:gd name="connsiteY176" fmla="*/ 8598 h 410248"/>
              <a:gd name="connsiteX177" fmla="*/ 19559911 w 23914196"/>
              <a:gd name="connsiteY177" fmla="*/ 403251 h 410248"/>
              <a:gd name="connsiteX178" fmla="*/ 19559607 w 23914196"/>
              <a:gd name="connsiteY178" fmla="*/ 410246 h 410248"/>
              <a:gd name="connsiteX179" fmla="*/ 19402915 w 23914196"/>
              <a:gd name="connsiteY179" fmla="*/ 410246 h 410248"/>
              <a:gd name="connsiteX180" fmla="*/ 19403078 w 23914196"/>
              <a:gd name="connsiteY180" fmla="*/ 403251 h 410248"/>
              <a:gd name="connsiteX181" fmla="*/ 19158852 w 23914196"/>
              <a:gd name="connsiteY181" fmla="*/ 156717 h 410248"/>
              <a:gd name="connsiteX182" fmla="*/ 19158852 w 23914196"/>
              <a:gd name="connsiteY182" fmla="*/ 2 h 410248"/>
              <a:gd name="connsiteX183" fmla="*/ 19239769 w 23914196"/>
              <a:gd name="connsiteY183" fmla="*/ 8598 h 410248"/>
              <a:gd name="connsiteX184" fmla="*/ 20110626 w 23914196"/>
              <a:gd name="connsiteY184" fmla="*/ 8599 h 410248"/>
              <a:gd name="connsiteX185" fmla="*/ 20430769 w 23914196"/>
              <a:gd name="connsiteY185" fmla="*/ 403251 h 410248"/>
              <a:gd name="connsiteX186" fmla="*/ 20430465 w 23914196"/>
              <a:gd name="connsiteY186" fmla="*/ 410246 h 410248"/>
              <a:gd name="connsiteX187" fmla="*/ 20273773 w 23914196"/>
              <a:gd name="connsiteY187" fmla="*/ 410247 h 410248"/>
              <a:gd name="connsiteX188" fmla="*/ 20273936 w 23914196"/>
              <a:gd name="connsiteY188" fmla="*/ 403251 h 410248"/>
              <a:gd name="connsiteX189" fmla="*/ 20029710 w 23914196"/>
              <a:gd name="connsiteY189" fmla="*/ 156718 h 410248"/>
              <a:gd name="connsiteX190" fmla="*/ 20029710 w 23914196"/>
              <a:gd name="connsiteY190" fmla="*/ 2 h 410248"/>
              <a:gd name="connsiteX191" fmla="*/ 20110626 w 23914196"/>
              <a:gd name="connsiteY191" fmla="*/ 8599 h 410248"/>
              <a:gd name="connsiteX192" fmla="*/ 20981484 w 23914196"/>
              <a:gd name="connsiteY192" fmla="*/ 8598 h 410248"/>
              <a:gd name="connsiteX193" fmla="*/ 21301626 w 23914196"/>
              <a:gd name="connsiteY193" fmla="*/ 403251 h 410248"/>
              <a:gd name="connsiteX194" fmla="*/ 21301322 w 23914196"/>
              <a:gd name="connsiteY194" fmla="*/ 410246 h 410248"/>
              <a:gd name="connsiteX195" fmla="*/ 21144630 w 23914196"/>
              <a:gd name="connsiteY195" fmla="*/ 410246 h 410248"/>
              <a:gd name="connsiteX196" fmla="*/ 21144793 w 23914196"/>
              <a:gd name="connsiteY196" fmla="*/ 403251 h 410248"/>
              <a:gd name="connsiteX197" fmla="*/ 20900567 w 23914196"/>
              <a:gd name="connsiteY197" fmla="*/ 156717 h 410248"/>
              <a:gd name="connsiteX198" fmla="*/ 20900567 w 23914196"/>
              <a:gd name="connsiteY198" fmla="*/ 1 h 410248"/>
              <a:gd name="connsiteX199" fmla="*/ 20981484 w 23914196"/>
              <a:gd name="connsiteY199" fmla="*/ 8598 h 410248"/>
              <a:gd name="connsiteX200" fmla="*/ 21852340 w 23914196"/>
              <a:gd name="connsiteY200" fmla="*/ 8598 h 410248"/>
              <a:gd name="connsiteX201" fmla="*/ 22172482 w 23914196"/>
              <a:gd name="connsiteY201" fmla="*/ 403251 h 410248"/>
              <a:gd name="connsiteX202" fmla="*/ 22172179 w 23914196"/>
              <a:gd name="connsiteY202" fmla="*/ 410246 h 410248"/>
              <a:gd name="connsiteX203" fmla="*/ 22015487 w 23914196"/>
              <a:gd name="connsiteY203" fmla="*/ 410246 h 410248"/>
              <a:gd name="connsiteX204" fmla="*/ 22015650 w 23914196"/>
              <a:gd name="connsiteY204" fmla="*/ 403251 h 410248"/>
              <a:gd name="connsiteX205" fmla="*/ 21771423 w 23914196"/>
              <a:gd name="connsiteY205" fmla="*/ 156717 h 410248"/>
              <a:gd name="connsiteX206" fmla="*/ 21771423 w 23914196"/>
              <a:gd name="connsiteY206" fmla="*/ 1 h 410248"/>
              <a:gd name="connsiteX207" fmla="*/ 21852340 w 23914196"/>
              <a:gd name="connsiteY207" fmla="*/ 8598 h 410248"/>
              <a:gd name="connsiteX208" fmla="*/ 22723196 w 23914196"/>
              <a:gd name="connsiteY208" fmla="*/ 8598 h 410248"/>
              <a:gd name="connsiteX209" fmla="*/ 23043339 w 23914196"/>
              <a:gd name="connsiteY209" fmla="*/ 403251 h 410248"/>
              <a:gd name="connsiteX210" fmla="*/ 23043035 w 23914196"/>
              <a:gd name="connsiteY210" fmla="*/ 410246 h 410248"/>
              <a:gd name="connsiteX211" fmla="*/ 22886343 w 23914196"/>
              <a:gd name="connsiteY211" fmla="*/ 410246 h 410248"/>
              <a:gd name="connsiteX212" fmla="*/ 22886506 w 23914196"/>
              <a:gd name="connsiteY212" fmla="*/ 403251 h 410248"/>
              <a:gd name="connsiteX213" fmla="*/ 22642280 w 23914196"/>
              <a:gd name="connsiteY213" fmla="*/ 156717 h 410248"/>
              <a:gd name="connsiteX214" fmla="*/ 22642280 w 23914196"/>
              <a:gd name="connsiteY214" fmla="*/ 1 h 410248"/>
              <a:gd name="connsiteX215" fmla="*/ 22723196 w 23914196"/>
              <a:gd name="connsiteY215" fmla="*/ 8598 h 410248"/>
              <a:gd name="connsiteX216" fmla="*/ 23594054 w 23914196"/>
              <a:gd name="connsiteY216" fmla="*/ 8601 h 410248"/>
              <a:gd name="connsiteX217" fmla="*/ 23914196 w 23914196"/>
              <a:gd name="connsiteY217" fmla="*/ 403253 h 410248"/>
              <a:gd name="connsiteX218" fmla="*/ 23913893 w 23914196"/>
              <a:gd name="connsiteY218" fmla="*/ 410248 h 410248"/>
              <a:gd name="connsiteX219" fmla="*/ 23757201 w 23914196"/>
              <a:gd name="connsiteY219" fmla="*/ 410248 h 410248"/>
              <a:gd name="connsiteX220" fmla="*/ 23757364 w 23914196"/>
              <a:gd name="connsiteY220" fmla="*/ 403253 h 410248"/>
              <a:gd name="connsiteX221" fmla="*/ 23513137 w 23914196"/>
              <a:gd name="connsiteY221" fmla="*/ 156719 h 410248"/>
              <a:gd name="connsiteX222" fmla="*/ 23513137 w 23914196"/>
              <a:gd name="connsiteY222" fmla="*/ 3 h 410248"/>
              <a:gd name="connsiteX223" fmla="*/ 23594054 w 23914196"/>
              <a:gd name="connsiteY223" fmla="*/ 8601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5" y="410246"/>
                </a:cubicBezTo>
                <a:lnTo>
                  <a:pt x="244063" y="410246"/>
                </a:lnTo>
                <a:cubicBezTo>
                  <a:pt x="244109" y="407914"/>
                  <a:pt x="244226" y="405582"/>
                  <a:pt x="244226" y="403251"/>
                </a:cubicBezTo>
                <a:cubicBezTo>
                  <a:pt x="244220" y="267995"/>
                  <a:pt x="135250" y="157996"/>
                  <a:pt x="0" y="156717"/>
                </a:cubicBezTo>
                <a:lnTo>
                  <a:pt x="0" y="1"/>
                </a:lnTo>
                <a:cubicBezTo>
                  <a:pt x="27729" y="161"/>
                  <a:pt x="54789" y="3116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60" y="407843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8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9" y="46971"/>
                  <a:pt x="2142710" y="209155"/>
                  <a:pt x="2142776" y="403251"/>
                </a:cubicBezTo>
                <a:cubicBezTo>
                  <a:pt x="2142776" y="405560"/>
                  <a:pt x="2142518" y="407844"/>
                  <a:pt x="2142470" y="410246"/>
                </a:cubicBezTo>
                <a:lnTo>
                  <a:pt x="1985781" y="410246"/>
                </a:lnTo>
                <a:cubicBezTo>
                  <a:pt x="1985825" y="407914"/>
                  <a:pt x="1985943" y="405583"/>
                  <a:pt x="1985941" y="403251"/>
                </a:cubicBezTo>
                <a:cubicBezTo>
                  <a:pt x="1985936" y="267996"/>
                  <a:pt x="1876964" y="157995"/>
                  <a:pt x="1741715" y="156717"/>
                </a:cubicBezTo>
                <a:lnTo>
                  <a:pt x="1741715" y="1"/>
                </a:lnTo>
                <a:cubicBezTo>
                  <a:pt x="1769442" y="161"/>
                  <a:pt x="1796503" y="3116"/>
                  <a:pt x="1822632" y="8598"/>
                </a:cubicBezTo>
                <a:close/>
                <a:moveTo>
                  <a:pt x="2693491" y="8599"/>
                </a:moveTo>
                <a:cubicBezTo>
                  <a:pt x="2876386" y="46971"/>
                  <a:pt x="3013567" y="209155"/>
                  <a:pt x="3013631" y="403251"/>
                </a:cubicBezTo>
                <a:cubicBezTo>
                  <a:pt x="3013630" y="405559"/>
                  <a:pt x="3013373" y="407844"/>
                  <a:pt x="3013328" y="410246"/>
                </a:cubicBezTo>
                <a:lnTo>
                  <a:pt x="2856634" y="410246"/>
                </a:lnTo>
                <a:cubicBezTo>
                  <a:pt x="2856683" y="407915"/>
                  <a:pt x="2856798" y="405582"/>
                  <a:pt x="2856798" y="403251"/>
                </a:cubicBezTo>
                <a:cubicBezTo>
                  <a:pt x="2856791" y="267995"/>
                  <a:pt x="2747823" y="157996"/>
                  <a:pt x="2612571" y="156717"/>
                </a:cubicBezTo>
                <a:lnTo>
                  <a:pt x="2612572" y="1"/>
                </a:lnTo>
                <a:cubicBezTo>
                  <a:pt x="2640301" y="162"/>
                  <a:pt x="2667360" y="3117"/>
                  <a:pt x="2693491" y="8599"/>
                </a:cubicBezTo>
                <a:close/>
                <a:moveTo>
                  <a:pt x="3564346" y="8598"/>
                </a:moveTo>
                <a:cubicBezTo>
                  <a:pt x="3747245" y="46971"/>
                  <a:pt x="3884425" y="209155"/>
                  <a:pt x="3884489" y="403251"/>
                </a:cubicBezTo>
                <a:cubicBezTo>
                  <a:pt x="3884488" y="405559"/>
                  <a:pt x="3884231" y="407844"/>
                  <a:pt x="3884186" y="410246"/>
                </a:cubicBezTo>
                <a:lnTo>
                  <a:pt x="3727493" y="410246"/>
                </a:lnTo>
                <a:cubicBezTo>
                  <a:pt x="3727538" y="407914"/>
                  <a:pt x="3727655" y="405582"/>
                  <a:pt x="3727656" y="403251"/>
                </a:cubicBezTo>
                <a:cubicBezTo>
                  <a:pt x="3727649" y="267995"/>
                  <a:pt x="3618678" y="157995"/>
                  <a:pt x="3483429" y="156716"/>
                </a:cubicBezTo>
                <a:lnTo>
                  <a:pt x="3483430" y="1"/>
                </a:lnTo>
                <a:cubicBezTo>
                  <a:pt x="3511156" y="161"/>
                  <a:pt x="3538218" y="3116"/>
                  <a:pt x="3564346" y="8598"/>
                </a:cubicBezTo>
                <a:close/>
                <a:moveTo>
                  <a:pt x="4435203" y="8598"/>
                </a:moveTo>
                <a:cubicBezTo>
                  <a:pt x="4618100" y="46971"/>
                  <a:pt x="4755283" y="209156"/>
                  <a:pt x="4755347" y="403251"/>
                </a:cubicBezTo>
                <a:cubicBezTo>
                  <a:pt x="4755347" y="405560"/>
                  <a:pt x="4755089" y="407844"/>
                  <a:pt x="4755041" y="410246"/>
                </a:cubicBezTo>
                <a:lnTo>
                  <a:pt x="4598351" y="410246"/>
                </a:lnTo>
                <a:cubicBezTo>
                  <a:pt x="4598397" y="407914"/>
                  <a:pt x="4598513" y="405582"/>
                  <a:pt x="4598514" y="403251"/>
                </a:cubicBezTo>
                <a:cubicBezTo>
                  <a:pt x="4598507" y="267996"/>
                  <a:pt x="4489536" y="157996"/>
                  <a:pt x="4354287" y="156717"/>
                </a:cubicBezTo>
                <a:lnTo>
                  <a:pt x="4354286" y="1"/>
                </a:lnTo>
                <a:cubicBezTo>
                  <a:pt x="4382014" y="162"/>
                  <a:pt x="4409076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5"/>
                  <a:pt x="5626201" y="403251"/>
                </a:cubicBezTo>
                <a:cubicBezTo>
                  <a:pt x="5626201" y="405559"/>
                  <a:pt x="5625944" y="407844"/>
                  <a:pt x="5625898" y="410246"/>
                </a:cubicBezTo>
                <a:lnTo>
                  <a:pt x="5469206" y="410246"/>
                </a:lnTo>
                <a:cubicBezTo>
                  <a:pt x="5469255" y="407915"/>
                  <a:pt x="5469371" y="405583"/>
                  <a:pt x="5469369" y="403251"/>
                </a:cubicBezTo>
                <a:cubicBezTo>
                  <a:pt x="5469362" y="267996"/>
                  <a:pt x="5360393" y="157996"/>
                  <a:pt x="5225145" y="156718"/>
                </a:cubicBezTo>
                <a:lnTo>
                  <a:pt x="5225143" y="1"/>
                </a:lnTo>
                <a:cubicBezTo>
                  <a:pt x="5252872" y="162"/>
                  <a:pt x="5279932" y="3117"/>
                  <a:pt x="5306061" y="8599"/>
                </a:cubicBezTo>
                <a:close/>
                <a:moveTo>
                  <a:pt x="6176916" y="8598"/>
                </a:moveTo>
                <a:cubicBezTo>
                  <a:pt x="6359818" y="46972"/>
                  <a:pt x="6496999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4" y="407915"/>
                  <a:pt x="6340231" y="405583"/>
                  <a:pt x="6340231" y="403252"/>
                </a:cubicBezTo>
                <a:cubicBezTo>
                  <a:pt x="6340224" y="267996"/>
                  <a:pt x="6231248" y="157995"/>
                  <a:pt x="6095999" y="156716"/>
                </a:cubicBezTo>
                <a:lnTo>
                  <a:pt x="6096001" y="1"/>
                </a:lnTo>
                <a:cubicBezTo>
                  <a:pt x="6123726" y="161"/>
                  <a:pt x="6150789" y="3116"/>
                  <a:pt x="6176916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7"/>
                  <a:pt x="7367921" y="403252"/>
                </a:cubicBezTo>
                <a:cubicBezTo>
                  <a:pt x="7367921" y="405561"/>
                  <a:pt x="7367664" y="407846"/>
                  <a:pt x="7367618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8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2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8" y="403252"/>
                </a:cubicBezTo>
                <a:cubicBezTo>
                  <a:pt x="8238777" y="405561"/>
                  <a:pt x="8238520" y="407846"/>
                  <a:pt x="8238474" y="410247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8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70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4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4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7"/>
                  <a:pt x="9714681" y="157997"/>
                  <a:pt x="9579432" y="156718"/>
                </a:cubicBezTo>
                <a:lnTo>
                  <a:pt x="9579432" y="3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6" y="8600"/>
                </a:moveTo>
                <a:cubicBezTo>
                  <a:pt x="10714102" y="46972"/>
                  <a:pt x="10851283" y="209157"/>
                  <a:pt x="10851348" y="403252"/>
                </a:cubicBezTo>
                <a:cubicBezTo>
                  <a:pt x="10851347" y="405561"/>
                  <a:pt x="10851091" y="407846"/>
                  <a:pt x="10851044" y="410247"/>
                </a:cubicBezTo>
                <a:lnTo>
                  <a:pt x="10694352" y="410247"/>
                </a:lnTo>
                <a:cubicBezTo>
                  <a:pt x="10694399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6" y="8600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6"/>
                  <a:pt x="11722204" y="403252"/>
                </a:cubicBezTo>
                <a:cubicBezTo>
                  <a:pt x="11722204" y="405560"/>
                  <a:pt x="11721947" y="407845"/>
                  <a:pt x="11721901" y="410247"/>
                </a:cubicBezTo>
                <a:lnTo>
                  <a:pt x="11565209" y="410247"/>
                </a:lnTo>
                <a:cubicBezTo>
                  <a:pt x="11565255" y="407915"/>
                  <a:pt x="11565372" y="405583"/>
                  <a:pt x="11565371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5" y="2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1"/>
                </a:cubicBezTo>
                <a:cubicBezTo>
                  <a:pt x="12593056" y="405559"/>
                  <a:pt x="12592799" y="407844"/>
                  <a:pt x="12592753" y="410246"/>
                </a:cubicBezTo>
                <a:lnTo>
                  <a:pt x="12436060" y="410246"/>
                </a:lnTo>
                <a:cubicBezTo>
                  <a:pt x="12436107" y="407914"/>
                  <a:pt x="12436223" y="405582"/>
                  <a:pt x="12436223" y="403251"/>
                </a:cubicBezTo>
                <a:cubicBezTo>
                  <a:pt x="12436217" y="267996"/>
                  <a:pt x="12327247" y="157996"/>
                  <a:pt x="12191997" y="156717"/>
                </a:cubicBezTo>
                <a:lnTo>
                  <a:pt x="12191997" y="2"/>
                </a:lnTo>
                <a:cubicBezTo>
                  <a:pt x="12219725" y="163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1"/>
                  <a:pt x="13463848" y="209155"/>
                  <a:pt x="13463913" y="403250"/>
                </a:cubicBezTo>
                <a:cubicBezTo>
                  <a:pt x="13463913" y="405559"/>
                  <a:pt x="13463656" y="407843"/>
                  <a:pt x="13463609" y="410246"/>
                </a:cubicBezTo>
                <a:lnTo>
                  <a:pt x="13306917" y="410245"/>
                </a:lnTo>
                <a:cubicBezTo>
                  <a:pt x="13306964" y="407914"/>
                  <a:pt x="13307080" y="405582"/>
                  <a:pt x="13307080" y="403250"/>
                </a:cubicBezTo>
                <a:cubicBezTo>
                  <a:pt x="13307073" y="267996"/>
                  <a:pt x="13198104" y="157996"/>
                  <a:pt x="13062854" y="156717"/>
                </a:cubicBezTo>
                <a:lnTo>
                  <a:pt x="13062854" y="2"/>
                </a:lnTo>
                <a:cubicBezTo>
                  <a:pt x="13090581" y="163"/>
                  <a:pt x="13117643" y="3117"/>
                  <a:pt x="13143771" y="8598"/>
                </a:cubicBezTo>
                <a:close/>
                <a:moveTo>
                  <a:pt x="14014628" y="8600"/>
                </a:moveTo>
                <a:cubicBezTo>
                  <a:pt x="14197524" y="46973"/>
                  <a:pt x="14334706" y="209156"/>
                  <a:pt x="14334770" y="403252"/>
                </a:cubicBezTo>
                <a:cubicBezTo>
                  <a:pt x="14334770" y="405559"/>
                  <a:pt x="14334513" y="407845"/>
                  <a:pt x="14334467" y="410246"/>
                </a:cubicBezTo>
                <a:lnTo>
                  <a:pt x="14177775" y="410246"/>
                </a:lnTo>
                <a:cubicBezTo>
                  <a:pt x="14177821" y="407915"/>
                  <a:pt x="14177938" y="405583"/>
                  <a:pt x="14177938" y="403251"/>
                </a:cubicBezTo>
                <a:cubicBezTo>
                  <a:pt x="14177931" y="267997"/>
                  <a:pt x="14068961" y="157997"/>
                  <a:pt x="13933711" y="156718"/>
                </a:cubicBezTo>
                <a:lnTo>
                  <a:pt x="13933712" y="2"/>
                </a:lnTo>
                <a:cubicBezTo>
                  <a:pt x="13961439" y="163"/>
                  <a:pt x="13988500" y="3119"/>
                  <a:pt x="14014628" y="8600"/>
                </a:cubicBezTo>
                <a:close/>
                <a:moveTo>
                  <a:pt x="14885485" y="8601"/>
                </a:moveTo>
                <a:cubicBezTo>
                  <a:pt x="15068382" y="46971"/>
                  <a:pt x="15205563" y="209155"/>
                  <a:pt x="15205627" y="403252"/>
                </a:cubicBezTo>
                <a:cubicBezTo>
                  <a:pt x="15205627" y="405561"/>
                  <a:pt x="15205370" y="407846"/>
                  <a:pt x="15205324" y="410247"/>
                </a:cubicBezTo>
                <a:lnTo>
                  <a:pt x="15048631" y="410247"/>
                </a:lnTo>
                <a:cubicBezTo>
                  <a:pt x="15048678" y="407915"/>
                  <a:pt x="15048794" y="405584"/>
                  <a:pt x="15048794" y="403252"/>
                </a:cubicBezTo>
                <a:cubicBezTo>
                  <a:pt x="15048788" y="267997"/>
                  <a:pt x="14939818" y="157997"/>
                  <a:pt x="14804568" y="156719"/>
                </a:cubicBezTo>
                <a:lnTo>
                  <a:pt x="14804568" y="3"/>
                </a:lnTo>
                <a:cubicBezTo>
                  <a:pt x="14832296" y="164"/>
                  <a:pt x="14859357" y="3119"/>
                  <a:pt x="14885485" y="8601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6"/>
                  <a:pt x="16076484" y="403252"/>
                </a:cubicBezTo>
                <a:cubicBezTo>
                  <a:pt x="16076484" y="405561"/>
                  <a:pt x="16076227" y="407845"/>
                  <a:pt x="16076180" y="410247"/>
                </a:cubicBezTo>
                <a:lnTo>
                  <a:pt x="15919488" y="410246"/>
                </a:lnTo>
                <a:cubicBezTo>
                  <a:pt x="15919535" y="407915"/>
                  <a:pt x="15919651" y="405583"/>
                  <a:pt x="15919651" y="403252"/>
                </a:cubicBezTo>
                <a:cubicBezTo>
                  <a:pt x="15919645" y="267996"/>
                  <a:pt x="15810675" y="157996"/>
                  <a:pt x="15675425" y="156717"/>
                </a:cubicBezTo>
                <a:lnTo>
                  <a:pt x="15675425" y="2"/>
                </a:lnTo>
                <a:cubicBezTo>
                  <a:pt x="15703153" y="162"/>
                  <a:pt x="15730214" y="3116"/>
                  <a:pt x="15756342" y="8598"/>
                </a:cubicBezTo>
                <a:close/>
                <a:moveTo>
                  <a:pt x="16627198" y="8599"/>
                </a:moveTo>
                <a:cubicBezTo>
                  <a:pt x="16810096" y="46971"/>
                  <a:pt x="16947277" y="209155"/>
                  <a:pt x="16947340" y="403251"/>
                </a:cubicBezTo>
                <a:cubicBezTo>
                  <a:pt x="16947341" y="405559"/>
                  <a:pt x="16947083" y="407845"/>
                  <a:pt x="16947037" y="410246"/>
                </a:cubicBezTo>
                <a:lnTo>
                  <a:pt x="16790345" y="410247"/>
                </a:lnTo>
                <a:cubicBezTo>
                  <a:pt x="16790392" y="407915"/>
                  <a:pt x="16790508" y="405583"/>
                  <a:pt x="16790508" y="403251"/>
                </a:cubicBezTo>
                <a:cubicBezTo>
                  <a:pt x="16790502" y="267995"/>
                  <a:pt x="16681531" y="157996"/>
                  <a:pt x="16546282" y="156717"/>
                </a:cubicBezTo>
                <a:lnTo>
                  <a:pt x="16546282" y="2"/>
                </a:lnTo>
                <a:cubicBezTo>
                  <a:pt x="16574010" y="162"/>
                  <a:pt x="16601070" y="3117"/>
                  <a:pt x="16627198" y="8599"/>
                </a:cubicBezTo>
                <a:close/>
                <a:moveTo>
                  <a:pt x="17498056" y="8599"/>
                </a:moveTo>
                <a:cubicBezTo>
                  <a:pt x="17680953" y="46972"/>
                  <a:pt x="17818134" y="209156"/>
                  <a:pt x="17818198" y="403252"/>
                </a:cubicBezTo>
                <a:cubicBezTo>
                  <a:pt x="17818198" y="405560"/>
                  <a:pt x="17817941" y="407844"/>
                  <a:pt x="17817895" y="410247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2"/>
                </a:cubicBezTo>
                <a:cubicBezTo>
                  <a:pt x="17661359" y="267997"/>
                  <a:pt x="17552389" y="157996"/>
                  <a:pt x="17417140" y="156718"/>
                </a:cubicBezTo>
                <a:lnTo>
                  <a:pt x="17417139" y="2"/>
                </a:lnTo>
                <a:cubicBezTo>
                  <a:pt x="17444867" y="162"/>
                  <a:pt x="17471928" y="3118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1"/>
                  <a:pt x="18688990" y="209155"/>
                  <a:pt x="18689054" y="403250"/>
                </a:cubicBezTo>
                <a:cubicBezTo>
                  <a:pt x="18689054" y="405559"/>
                  <a:pt x="18688797" y="407844"/>
                  <a:pt x="18688751" y="410246"/>
                </a:cubicBezTo>
                <a:lnTo>
                  <a:pt x="18532059" y="410246"/>
                </a:lnTo>
                <a:cubicBezTo>
                  <a:pt x="18532105" y="407914"/>
                  <a:pt x="18532222" y="405582"/>
                  <a:pt x="18532222" y="403251"/>
                </a:cubicBezTo>
                <a:cubicBezTo>
                  <a:pt x="18532215" y="267995"/>
                  <a:pt x="18423245" y="157996"/>
                  <a:pt x="18287996" y="156717"/>
                </a:cubicBezTo>
                <a:lnTo>
                  <a:pt x="18287995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7" y="410246"/>
                </a:cubicBezTo>
                <a:lnTo>
                  <a:pt x="19402915" y="410246"/>
                </a:lnTo>
                <a:cubicBezTo>
                  <a:pt x="19402961" y="407914"/>
                  <a:pt x="19403078" y="405582"/>
                  <a:pt x="19403078" y="403251"/>
                </a:cubicBezTo>
                <a:cubicBezTo>
                  <a:pt x="19403072" y="267996"/>
                  <a:pt x="19294102" y="157996"/>
                  <a:pt x="19158852" y="156717"/>
                </a:cubicBezTo>
                <a:lnTo>
                  <a:pt x="19158852" y="2"/>
                </a:lnTo>
                <a:cubicBezTo>
                  <a:pt x="19186580" y="162"/>
                  <a:pt x="19213641" y="3117"/>
                  <a:pt x="19239769" y="8598"/>
                </a:cubicBezTo>
                <a:close/>
                <a:moveTo>
                  <a:pt x="20110626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5"/>
                  <a:pt x="20430465" y="410246"/>
                </a:cubicBezTo>
                <a:lnTo>
                  <a:pt x="20273773" y="410247"/>
                </a:lnTo>
                <a:cubicBezTo>
                  <a:pt x="20273819" y="407915"/>
                  <a:pt x="20273935" y="405583"/>
                  <a:pt x="20273936" y="403251"/>
                </a:cubicBezTo>
                <a:cubicBezTo>
                  <a:pt x="20273929" y="267996"/>
                  <a:pt x="20164959" y="157996"/>
                  <a:pt x="20029710" y="156718"/>
                </a:cubicBezTo>
                <a:lnTo>
                  <a:pt x="20029710" y="2"/>
                </a:lnTo>
                <a:cubicBezTo>
                  <a:pt x="20057437" y="162"/>
                  <a:pt x="20084498" y="3117"/>
                  <a:pt x="20110626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5"/>
                  <a:pt x="21301626" y="403251"/>
                </a:cubicBezTo>
                <a:cubicBezTo>
                  <a:pt x="21301625" y="405559"/>
                  <a:pt x="21301368" y="407844"/>
                  <a:pt x="21301322" y="410246"/>
                </a:cubicBezTo>
                <a:lnTo>
                  <a:pt x="21144630" y="410246"/>
                </a:lnTo>
                <a:cubicBezTo>
                  <a:pt x="21144676" y="407914"/>
                  <a:pt x="21144792" y="405582"/>
                  <a:pt x="21144793" y="403251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8"/>
                </a:moveTo>
                <a:cubicBezTo>
                  <a:pt x="22035237" y="46971"/>
                  <a:pt x="22172418" y="209155"/>
                  <a:pt x="22172482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6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2"/>
                  <a:pt x="21826212" y="3117"/>
                  <a:pt x="21852340" y="8598"/>
                </a:cubicBezTo>
                <a:close/>
                <a:moveTo>
                  <a:pt x="22723196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6" y="8598"/>
                </a:cubicBezTo>
                <a:close/>
                <a:moveTo>
                  <a:pt x="23594054" y="8601"/>
                </a:moveTo>
                <a:cubicBezTo>
                  <a:pt x="23776951" y="46973"/>
                  <a:pt x="23914132" y="209157"/>
                  <a:pt x="23914196" y="403253"/>
                </a:cubicBezTo>
                <a:cubicBezTo>
                  <a:pt x="23914196" y="405561"/>
                  <a:pt x="23913939" y="407846"/>
                  <a:pt x="23913893" y="410248"/>
                </a:cubicBezTo>
                <a:lnTo>
                  <a:pt x="23757201" y="410248"/>
                </a:lnTo>
                <a:cubicBezTo>
                  <a:pt x="23757247" y="407916"/>
                  <a:pt x="23757363" y="405584"/>
                  <a:pt x="23757364" y="403253"/>
                </a:cubicBezTo>
                <a:cubicBezTo>
                  <a:pt x="23757357" y="267998"/>
                  <a:pt x="23648387" y="157998"/>
                  <a:pt x="23513137" y="156719"/>
                </a:cubicBezTo>
                <a:lnTo>
                  <a:pt x="23513137" y="3"/>
                </a:lnTo>
                <a:cubicBezTo>
                  <a:pt x="23540865" y="164"/>
                  <a:pt x="23567926" y="3119"/>
                  <a:pt x="23594054" y="8601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86980B3-33EE-4DF2-907D-5B82E7CFFEB2}"/>
              </a:ext>
            </a:extLst>
          </p:cNvPr>
          <p:cNvSpPr/>
          <p:nvPr userDrawn="1"/>
        </p:nvSpPr>
        <p:spPr>
          <a:xfrm rot="20700000">
            <a:off x="-10636227" y="998892"/>
            <a:ext cx="23914196" cy="410247"/>
          </a:xfrm>
          <a:custGeom>
            <a:avLst/>
            <a:gdLst>
              <a:gd name="connsiteX0" fmla="*/ 80917 w 23914196"/>
              <a:gd name="connsiteY0" fmla="*/ 8597 h 410247"/>
              <a:gd name="connsiteX1" fmla="*/ 401059 w 23914196"/>
              <a:gd name="connsiteY1" fmla="*/ 403250 h 410247"/>
              <a:gd name="connsiteX2" fmla="*/ 400755 w 23914196"/>
              <a:gd name="connsiteY2" fmla="*/ 410245 h 410247"/>
              <a:gd name="connsiteX3" fmla="*/ 244063 w 23914196"/>
              <a:gd name="connsiteY3" fmla="*/ 410245 h 410247"/>
              <a:gd name="connsiteX4" fmla="*/ 244226 w 23914196"/>
              <a:gd name="connsiteY4" fmla="*/ 403250 h 410247"/>
              <a:gd name="connsiteX5" fmla="*/ 0 w 23914196"/>
              <a:gd name="connsiteY5" fmla="*/ 156716 h 410247"/>
              <a:gd name="connsiteX6" fmla="*/ 0 w 23914196"/>
              <a:gd name="connsiteY6" fmla="*/ 0 h 410247"/>
              <a:gd name="connsiteX7" fmla="*/ 80917 w 23914196"/>
              <a:gd name="connsiteY7" fmla="*/ 8597 h 410247"/>
              <a:gd name="connsiteX8" fmla="*/ 951775 w 23914196"/>
              <a:gd name="connsiteY8" fmla="*/ 8597 h 410247"/>
              <a:gd name="connsiteX9" fmla="*/ 1271917 w 23914196"/>
              <a:gd name="connsiteY9" fmla="*/ 403249 h 410247"/>
              <a:gd name="connsiteX10" fmla="*/ 1271613 w 23914196"/>
              <a:gd name="connsiteY10" fmla="*/ 410244 h 410247"/>
              <a:gd name="connsiteX11" fmla="*/ 1114921 w 23914196"/>
              <a:gd name="connsiteY11" fmla="*/ 410244 h 410247"/>
              <a:gd name="connsiteX12" fmla="*/ 1115084 w 23914196"/>
              <a:gd name="connsiteY12" fmla="*/ 403249 h 410247"/>
              <a:gd name="connsiteX13" fmla="*/ 870858 w 23914196"/>
              <a:gd name="connsiteY13" fmla="*/ 156715 h 410247"/>
              <a:gd name="connsiteX14" fmla="*/ 870858 w 23914196"/>
              <a:gd name="connsiteY14" fmla="*/ 0 h 410247"/>
              <a:gd name="connsiteX15" fmla="*/ 951775 w 23914196"/>
              <a:gd name="connsiteY15" fmla="*/ 8597 h 410247"/>
              <a:gd name="connsiteX16" fmla="*/ 1822632 w 23914196"/>
              <a:gd name="connsiteY16" fmla="*/ 8597 h 410247"/>
              <a:gd name="connsiteX17" fmla="*/ 2142774 w 23914196"/>
              <a:gd name="connsiteY17" fmla="*/ 403250 h 410247"/>
              <a:gd name="connsiteX18" fmla="*/ 2142472 w 23914196"/>
              <a:gd name="connsiteY18" fmla="*/ 410245 h 410247"/>
              <a:gd name="connsiteX19" fmla="*/ 1985779 w 23914196"/>
              <a:gd name="connsiteY19" fmla="*/ 410245 h 410247"/>
              <a:gd name="connsiteX20" fmla="*/ 1985942 w 23914196"/>
              <a:gd name="connsiteY20" fmla="*/ 403250 h 410247"/>
              <a:gd name="connsiteX21" fmla="*/ 1741715 w 23914196"/>
              <a:gd name="connsiteY21" fmla="*/ 156716 h 410247"/>
              <a:gd name="connsiteX22" fmla="*/ 1741715 w 23914196"/>
              <a:gd name="connsiteY22" fmla="*/ 0 h 410247"/>
              <a:gd name="connsiteX23" fmla="*/ 1822632 w 23914196"/>
              <a:gd name="connsiteY23" fmla="*/ 8597 h 410247"/>
              <a:gd name="connsiteX24" fmla="*/ 2693489 w 23914196"/>
              <a:gd name="connsiteY24" fmla="*/ 8598 h 410247"/>
              <a:gd name="connsiteX25" fmla="*/ 3013630 w 23914196"/>
              <a:gd name="connsiteY25" fmla="*/ 403250 h 410247"/>
              <a:gd name="connsiteX26" fmla="*/ 3013327 w 23914196"/>
              <a:gd name="connsiteY26" fmla="*/ 410245 h 410247"/>
              <a:gd name="connsiteX27" fmla="*/ 2856637 w 23914196"/>
              <a:gd name="connsiteY27" fmla="*/ 410245 h 410247"/>
              <a:gd name="connsiteX28" fmla="*/ 2856800 w 23914196"/>
              <a:gd name="connsiteY28" fmla="*/ 403251 h 410247"/>
              <a:gd name="connsiteX29" fmla="*/ 2612573 w 23914196"/>
              <a:gd name="connsiteY29" fmla="*/ 156716 h 410247"/>
              <a:gd name="connsiteX30" fmla="*/ 2612574 w 23914196"/>
              <a:gd name="connsiteY30" fmla="*/ 1 h 410247"/>
              <a:gd name="connsiteX31" fmla="*/ 2693489 w 23914196"/>
              <a:gd name="connsiteY31" fmla="*/ 8598 h 410247"/>
              <a:gd name="connsiteX32" fmla="*/ 3564347 w 23914196"/>
              <a:gd name="connsiteY32" fmla="*/ 8597 h 410247"/>
              <a:gd name="connsiteX33" fmla="*/ 3884487 w 23914196"/>
              <a:gd name="connsiteY33" fmla="*/ 403249 h 410247"/>
              <a:gd name="connsiteX34" fmla="*/ 3884184 w 23914196"/>
              <a:gd name="connsiteY34" fmla="*/ 410244 h 410247"/>
              <a:gd name="connsiteX35" fmla="*/ 3727492 w 23914196"/>
              <a:gd name="connsiteY35" fmla="*/ 410244 h 410247"/>
              <a:gd name="connsiteX36" fmla="*/ 3727654 w 23914196"/>
              <a:gd name="connsiteY36" fmla="*/ 403249 h 410247"/>
              <a:gd name="connsiteX37" fmla="*/ 3483431 w 23914196"/>
              <a:gd name="connsiteY37" fmla="*/ 156716 h 410247"/>
              <a:gd name="connsiteX38" fmla="*/ 3483428 w 23914196"/>
              <a:gd name="connsiteY38" fmla="*/ 0 h 410247"/>
              <a:gd name="connsiteX39" fmla="*/ 3564347 w 23914196"/>
              <a:gd name="connsiteY39" fmla="*/ 8597 h 410247"/>
              <a:gd name="connsiteX40" fmla="*/ 4435205 w 23914196"/>
              <a:gd name="connsiteY40" fmla="*/ 8598 h 410247"/>
              <a:gd name="connsiteX41" fmla="*/ 4755345 w 23914196"/>
              <a:gd name="connsiteY41" fmla="*/ 403250 h 410247"/>
              <a:gd name="connsiteX42" fmla="*/ 4755043 w 23914196"/>
              <a:gd name="connsiteY42" fmla="*/ 410245 h 410247"/>
              <a:gd name="connsiteX43" fmla="*/ 4598349 w 23914196"/>
              <a:gd name="connsiteY43" fmla="*/ 410245 h 410247"/>
              <a:gd name="connsiteX44" fmla="*/ 4598512 w 23914196"/>
              <a:gd name="connsiteY44" fmla="*/ 403250 h 410247"/>
              <a:gd name="connsiteX45" fmla="*/ 4354286 w 23914196"/>
              <a:gd name="connsiteY45" fmla="*/ 156716 h 410247"/>
              <a:gd name="connsiteX46" fmla="*/ 4354287 w 23914196"/>
              <a:gd name="connsiteY46" fmla="*/ 1 h 410247"/>
              <a:gd name="connsiteX47" fmla="*/ 4435205 w 23914196"/>
              <a:gd name="connsiteY47" fmla="*/ 8598 h 410247"/>
              <a:gd name="connsiteX48" fmla="*/ 5306060 w 23914196"/>
              <a:gd name="connsiteY48" fmla="*/ 8598 h 410247"/>
              <a:gd name="connsiteX49" fmla="*/ 5626203 w 23914196"/>
              <a:gd name="connsiteY49" fmla="*/ 403251 h 410247"/>
              <a:gd name="connsiteX50" fmla="*/ 5625901 w 23914196"/>
              <a:gd name="connsiteY50" fmla="*/ 410246 h 410247"/>
              <a:gd name="connsiteX51" fmla="*/ 5469208 w 23914196"/>
              <a:gd name="connsiteY51" fmla="*/ 410246 h 410247"/>
              <a:gd name="connsiteX52" fmla="*/ 5469372 w 23914196"/>
              <a:gd name="connsiteY52" fmla="*/ 403251 h 410247"/>
              <a:gd name="connsiteX53" fmla="*/ 5225143 w 23914196"/>
              <a:gd name="connsiteY53" fmla="*/ 156716 h 410247"/>
              <a:gd name="connsiteX54" fmla="*/ 5225145 w 23914196"/>
              <a:gd name="connsiteY54" fmla="*/ 1 h 410247"/>
              <a:gd name="connsiteX55" fmla="*/ 5306060 w 23914196"/>
              <a:gd name="connsiteY55" fmla="*/ 8598 h 410247"/>
              <a:gd name="connsiteX56" fmla="*/ 6176918 w 23914196"/>
              <a:gd name="connsiteY56" fmla="*/ 8597 h 410247"/>
              <a:gd name="connsiteX57" fmla="*/ 6497064 w 23914196"/>
              <a:gd name="connsiteY57" fmla="*/ 403251 h 410247"/>
              <a:gd name="connsiteX58" fmla="*/ 6496760 w 23914196"/>
              <a:gd name="connsiteY58" fmla="*/ 410246 h 410247"/>
              <a:gd name="connsiteX59" fmla="*/ 6340068 w 23914196"/>
              <a:gd name="connsiteY59" fmla="*/ 410246 h 410247"/>
              <a:gd name="connsiteX60" fmla="*/ 6340231 w 23914196"/>
              <a:gd name="connsiteY60" fmla="*/ 403251 h 410247"/>
              <a:gd name="connsiteX61" fmla="*/ 6096002 w 23914196"/>
              <a:gd name="connsiteY61" fmla="*/ 156716 h 410247"/>
              <a:gd name="connsiteX62" fmla="*/ 6095999 w 23914196"/>
              <a:gd name="connsiteY62" fmla="*/ 0 h 410247"/>
              <a:gd name="connsiteX63" fmla="*/ 6176918 w 23914196"/>
              <a:gd name="connsiteY63" fmla="*/ 8597 h 410247"/>
              <a:gd name="connsiteX64" fmla="*/ 7047779 w 23914196"/>
              <a:gd name="connsiteY64" fmla="*/ 8599 h 410247"/>
              <a:gd name="connsiteX65" fmla="*/ 7367921 w 23914196"/>
              <a:gd name="connsiteY65" fmla="*/ 403251 h 410247"/>
              <a:gd name="connsiteX66" fmla="*/ 7367617 w 23914196"/>
              <a:gd name="connsiteY66" fmla="*/ 410246 h 410247"/>
              <a:gd name="connsiteX67" fmla="*/ 7210925 w 23914196"/>
              <a:gd name="connsiteY67" fmla="*/ 410246 h 410247"/>
              <a:gd name="connsiteX68" fmla="*/ 7211088 w 23914196"/>
              <a:gd name="connsiteY68" fmla="*/ 403251 h 410247"/>
              <a:gd name="connsiteX69" fmla="*/ 6966862 w 23914196"/>
              <a:gd name="connsiteY69" fmla="*/ 156718 h 410247"/>
              <a:gd name="connsiteX70" fmla="*/ 6966862 w 23914196"/>
              <a:gd name="connsiteY70" fmla="*/ 2 h 410247"/>
              <a:gd name="connsiteX71" fmla="*/ 7047779 w 23914196"/>
              <a:gd name="connsiteY71" fmla="*/ 8599 h 410247"/>
              <a:gd name="connsiteX72" fmla="*/ 7918636 w 23914196"/>
              <a:gd name="connsiteY72" fmla="*/ 8599 h 410247"/>
              <a:gd name="connsiteX73" fmla="*/ 8238777 w 23914196"/>
              <a:gd name="connsiteY73" fmla="*/ 403251 h 410247"/>
              <a:gd name="connsiteX74" fmla="*/ 8238474 w 23914196"/>
              <a:gd name="connsiteY74" fmla="*/ 410247 h 410247"/>
              <a:gd name="connsiteX75" fmla="*/ 8081782 w 23914196"/>
              <a:gd name="connsiteY75" fmla="*/ 410246 h 410247"/>
              <a:gd name="connsiteX76" fmla="*/ 8081945 w 23914196"/>
              <a:gd name="connsiteY76" fmla="*/ 403252 h 410247"/>
              <a:gd name="connsiteX77" fmla="*/ 7837719 w 23914196"/>
              <a:gd name="connsiteY77" fmla="*/ 156718 h 410247"/>
              <a:gd name="connsiteX78" fmla="*/ 7837719 w 23914196"/>
              <a:gd name="connsiteY78" fmla="*/ 2 h 410247"/>
              <a:gd name="connsiteX79" fmla="*/ 7918636 w 23914196"/>
              <a:gd name="connsiteY79" fmla="*/ 8599 h 410247"/>
              <a:gd name="connsiteX80" fmla="*/ 8789492 w 23914196"/>
              <a:gd name="connsiteY80" fmla="*/ 8598 h 410247"/>
              <a:gd name="connsiteX81" fmla="*/ 9109634 w 23914196"/>
              <a:gd name="connsiteY81" fmla="*/ 403251 h 410247"/>
              <a:gd name="connsiteX82" fmla="*/ 9109330 w 23914196"/>
              <a:gd name="connsiteY82" fmla="*/ 410246 h 410247"/>
              <a:gd name="connsiteX83" fmla="*/ 8952638 w 23914196"/>
              <a:gd name="connsiteY83" fmla="*/ 410246 h 410247"/>
              <a:gd name="connsiteX84" fmla="*/ 8952801 w 23914196"/>
              <a:gd name="connsiteY84" fmla="*/ 403251 h 410247"/>
              <a:gd name="connsiteX85" fmla="*/ 8708575 w 23914196"/>
              <a:gd name="connsiteY85" fmla="*/ 156717 h 410247"/>
              <a:gd name="connsiteX86" fmla="*/ 8708575 w 23914196"/>
              <a:gd name="connsiteY86" fmla="*/ 1 h 410247"/>
              <a:gd name="connsiteX87" fmla="*/ 8789492 w 23914196"/>
              <a:gd name="connsiteY87" fmla="*/ 8598 h 410247"/>
              <a:gd name="connsiteX88" fmla="*/ 9660348 w 23914196"/>
              <a:gd name="connsiteY88" fmla="*/ 8599 h 410247"/>
              <a:gd name="connsiteX89" fmla="*/ 9980490 w 23914196"/>
              <a:gd name="connsiteY89" fmla="*/ 403251 h 410247"/>
              <a:gd name="connsiteX90" fmla="*/ 9980187 w 23914196"/>
              <a:gd name="connsiteY90" fmla="*/ 410246 h 410247"/>
              <a:gd name="connsiteX91" fmla="*/ 9823495 w 23914196"/>
              <a:gd name="connsiteY91" fmla="*/ 410246 h 410247"/>
              <a:gd name="connsiteX92" fmla="*/ 9823658 w 23914196"/>
              <a:gd name="connsiteY92" fmla="*/ 403251 h 410247"/>
              <a:gd name="connsiteX93" fmla="*/ 9579432 w 23914196"/>
              <a:gd name="connsiteY93" fmla="*/ 156717 h 410247"/>
              <a:gd name="connsiteX94" fmla="*/ 9579431 w 23914196"/>
              <a:gd name="connsiteY94" fmla="*/ 1 h 410247"/>
              <a:gd name="connsiteX95" fmla="*/ 9660348 w 23914196"/>
              <a:gd name="connsiteY95" fmla="*/ 8599 h 410247"/>
              <a:gd name="connsiteX96" fmla="*/ 10531206 w 23914196"/>
              <a:gd name="connsiteY96" fmla="*/ 8599 h 410247"/>
              <a:gd name="connsiteX97" fmla="*/ 10851347 w 23914196"/>
              <a:gd name="connsiteY97" fmla="*/ 403251 h 410247"/>
              <a:gd name="connsiteX98" fmla="*/ 10851044 w 23914196"/>
              <a:gd name="connsiteY98" fmla="*/ 410246 h 410247"/>
              <a:gd name="connsiteX99" fmla="*/ 10694352 w 23914196"/>
              <a:gd name="connsiteY99" fmla="*/ 410246 h 410247"/>
              <a:gd name="connsiteX100" fmla="*/ 10694515 w 23914196"/>
              <a:gd name="connsiteY100" fmla="*/ 403251 h 410247"/>
              <a:gd name="connsiteX101" fmla="*/ 10450289 w 23914196"/>
              <a:gd name="connsiteY101" fmla="*/ 156718 h 410247"/>
              <a:gd name="connsiteX102" fmla="*/ 10450289 w 23914196"/>
              <a:gd name="connsiteY102" fmla="*/ 2 h 410247"/>
              <a:gd name="connsiteX103" fmla="*/ 10531206 w 23914196"/>
              <a:gd name="connsiteY103" fmla="*/ 8599 h 410247"/>
              <a:gd name="connsiteX104" fmla="*/ 11402062 w 23914196"/>
              <a:gd name="connsiteY104" fmla="*/ 8600 h 410247"/>
              <a:gd name="connsiteX105" fmla="*/ 11722204 w 23914196"/>
              <a:gd name="connsiteY105" fmla="*/ 403251 h 410247"/>
              <a:gd name="connsiteX106" fmla="*/ 11721901 w 23914196"/>
              <a:gd name="connsiteY106" fmla="*/ 410246 h 410247"/>
              <a:gd name="connsiteX107" fmla="*/ 11565208 w 23914196"/>
              <a:gd name="connsiteY107" fmla="*/ 410246 h 410247"/>
              <a:gd name="connsiteX108" fmla="*/ 11565371 w 23914196"/>
              <a:gd name="connsiteY108" fmla="*/ 403251 h 410247"/>
              <a:gd name="connsiteX109" fmla="*/ 11321146 w 23914196"/>
              <a:gd name="connsiteY109" fmla="*/ 156717 h 410247"/>
              <a:gd name="connsiteX110" fmla="*/ 11321145 w 23914196"/>
              <a:gd name="connsiteY110" fmla="*/ 3 h 410247"/>
              <a:gd name="connsiteX111" fmla="*/ 11402062 w 23914196"/>
              <a:gd name="connsiteY111" fmla="*/ 8600 h 410247"/>
              <a:gd name="connsiteX112" fmla="*/ 12272914 w 23914196"/>
              <a:gd name="connsiteY112" fmla="*/ 8598 h 410247"/>
              <a:gd name="connsiteX113" fmla="*/ 12593056 w 23914196"/>
              <a:gd name="connsiteY113" fmla="*/ 403250 h 410247"/>
              <a:gd name="connsiteX114" fmla="*/ 12592752 w 23914196"/>
              <a:gd name="connsiteY114" fmla="*/ 410245 h 410247"/>
              <a:gd name="connsiteX115" fmla="*/ 12436060 w 23914196"/>
              <a:gd name="connsiteY115" fmla="*/ 410245 h 410247"/>
              <a:gd name="connsiteX116" fmla="*/ 12436224 w 23914196"/>
              <a:gd name="connsiteY116" fmla="*/ 403250 h 410247"/>
              <a:gd name="connsiteX117" fmla="*/ 12191997 w 23914196"/>
              <a:gd name="connsiteY117" fmla="*/ 156717 h 410247"/>
              <a:gd name="connsiteX118" fmla="*/ 12191997 w 23914196"/>
              <a:gd name="connsiteY118" fmla="*/ 1 h 410247"/>
              <a:gd name="connsiteX119" fmla="*/ 12272914 w 23914196"/>
              <a:gd name="connsiteY119" fmla="*/ 8598 h 410247"/>
              <a:gd name="connsiteX120" fmla="*/ 13143771 w 23914196"/>
              <a:gd name="connsiteY120" fmla="*/ 8598 h 410247"/>
              <a:gd name="connsiteX121" fmla="*/ 13463913 w 23914196"/>
              <a:gd name="connsiteY121" fmla="*/ 403250 h 410247"/>
              <a:gd name="connsiteX122" fmla="*/ 13463609 w 23914196"/>
              <a:gd name="connsiteY122" fmla="*/ 410245 h 410247"/>
              <a:gd name="connsiteX123" fmla="*/ 13306917 w 23914196"/>
              <a:gd name="connsiteY123" fmla="*/ 410245 h 410247"/>
              <a:gd name="connsiteX124" fmla="*/ 13307080 w 23914196"/>
              <a:gd name="connsiteY124" fmla="*/ 403250 h 410247"/>
              <a:gd name="connsiteX125" fmla="*/ 13062854 w 23914196"/>
              <a:gd name="connsiteY125" fmla="*/ 156716 h 410247"/>
              <a:gd name="connsiteX126" fmla="*/ 13062854 w 23914196"/>
              <a:gd name="connsiteY126" fmla="*/ 1 h 410247"/>
              <a:gd name="connsiteX127" fmla="*/ 13143771 w 23914196"/>
              <a:gd name="connsiteY127" fmla="*/ 8598 h 410247"/>
              <a:gd name="connsiteX128" fmla="*/ 14014628 w 23914196"/>
              <a:gd name="connsiteY128" fmla="*/ 8598 h 410247"/>
              <a:gd name="connsiteX129" fmla="*/ 14334770 w 23914196"/>
              <a:gd name="connsiteY129" fmla="*/ 403250 h 410247"/>
              <a:gd name="connsiteX130" fmla="*/ 14334467 w 23914196"/>
              <a:gd name="connsiteY130" fmla="*/ 410245 h 410247"/>
              <a:gd name="connsiteX131" fmla="*/ 14177775 w 23914196"/>
              <a:gd name="connsiteY131" fmla="*/ 410245 h 410247"/>
              <a:gd name="connsiteX132" fmla="*/ 14177938 w 23914196"/>
              <a:gd name="connsiteY132" fmla="*/ 403250 h 410247"/>
              <a:gd name="connsiteX133" fmla="*/ 13933712 w 23914196"/>
              <a:gd name="connsiteY133" fmla="*/ 156717 h 410247"/>
              <a:gd name="connsiteX134" fmla="*/ 13933711 w 23914196"/>
              <a:gd name="connsiteY134" fmla="*/ 1 h 410247"/>
              <a:gd name="connsiteX135" fmla="*/ 14014628 w 23914196"/>
              <a:gd name="connsiteY135" fmla="*/ 8598 h 410247"/>
              <a:gd name="connsiteX136" fmla="*/ 14885485 w 23914196"/>
              <a:gd name="connsiteY136" fmla="*/ 8598 h 410247"/>
              <a:gd name="connsiteX137" fmla="*/ 15205627 w 23914196"/>
              <a:gd name="connsiteY137" fmla="*/ 403251 h 410247"/>
              <a:gd name="connsiteX138" fmla="*/ 15205324 w 23914196"/>
              <a:gd name="connsiteY138" fmla="*/ 410246 h 410247"/>
              <a:gd name="connsiteX139" fmla="*/ 15048631 w 23914196"/>
              <a:gd name="connsiteY139" fmla="*/ 410246 h 410247"/>
              <a:gd name="connsiteX140" fmla="*/ 15048794 w 23914196"/>
              <a:gd name="connsiteY140" fmla="*/ 403251 h 410247"/>
              <a:gd name="connsiteX141" fmla="*/ 14804568 w 23914196"/>
              <a:gd name="connsiteY141" fmla="*/ 156717 h 410247"/>
              <a:gd name="connsiteX142" fmla="*/ 14804568 w 23914196"/>
              <a:gd name="connsiteY142" fmla="*/ 1 h 410247"/>
              <a:gd name="connsiteX143" fmla="*/ 14885485 w 23914196"/>
              <a:gd name="connsiteY143" fmla="*/ 8598 h 410247"/>
              <a:gd name="connsiteX144" fmla="*/ 15756342 w 23914196"/>
              <a:gd name="connsiteY144" fmla="*/ 8598 h 410247"/>
              <a:gd name="connsiteX145" fmla="*/ 16076484 w 23914196"/>
              <a:gd name="connsiteY145" fmla="*/ 403250 h 410247"/>
              <a:gd name="connsiteX146" fmla="*/ 16076181 w 23914196"/>
              <a:gd name="connsiteY146" fmla="*/ 410245 h 410247"/>
              <a:gd name="connsiteX147" fmla="*/ 15919488 w 23914196"/>
              <a:gd name="connsiteY147" fmla="*/ 410245 h 410247"/>
              <a:gd name="connsiteX148" fmla="*/ 15919651 w 23914196"/>
              <a:gd name="connsiteY148" fmla="*/ 403250 h 410247"/>
              <a:gd name="connsiteX149" fmla="*/ 15675425 w 23914196"/>
              <a:gd name="connsiteY149" fmla="*/ 156716 h 410247"/>
              <a:gd name="connsiteX150" fmla="*/ 15675425 w 23914196"/>
              <a:gd name="connsiteY150" fmla="*/ 1 h 410247"/>
              <a:gd name="connsiteX151" fmla="*/ 15756342 w 23914196"/>
              <a:gd name="connsiteY151" fmla="*/ 8598 h 410247"/>
              <a:gd name="connsiteX152" fmla="*/ 16627198 w 23914196"/>
              <a:gd name="connsiteY152" fmla="*/ 8598 h 410247"/>
              <a:gd name="connsiteX153" fmla="*/ 16947341 w 23914196"/>
              <a:gd name="connsiteY153" fmla="*/ 403250 h 410247"/>
              <a:gd name="connsiteX154" fmla="*/ 16947037 w 23914196"/>
              <a:gd name="connsiteY154" fmla="*/ 410245 h 410247"/>
              <a:gd name="connsiteX155" fmla="*/ 16790345 w 23914196"/>
              <a:gd name="connsiteY155" fmla="*/ 410245 h 410247"/>
              <a:gd name="connsiteX156" fmla="*/ 16790508 w 23914196"/>
              <a:gd name="connsiteY156" fmla="*/ 403250 h 410247"/>
              <a:gd name="connsiteX157" fmla="*/ 16546282 w 23914196"/>
              <a:gd name="connsiteY157" fmla="*/ 156716 h 410247"/>
              <a:gd name="connsiteX158" fmla="*/ 16546282 w 23914196"/>
              <a:gd name="connsiteY158" fmla="*/ 1 h 410247"/>
              <a:gd name="connsiteX159" fmla="*/ 16627198 w 23914196"/>
              <a:gd name="connsiteY159" fmla="*/ 8598 h 410247"/>
              <a:gd name="connsiteX160" fmla="*/ 17498056 w 23914196"/>
              <a:gd name="connsiteY160" fmla="*/ 8598 h 410247"/>
              <a:gd name="connsiteX161" fmla="*/ 17818198 w 23914196"/>
              <a:gd name="connsiteY161" fmla="*/ 403251 h 410247"/>
              <a:gd name="connsiteX162" fmla="*/ 17817895 w 23914196"/>
              <a:gd name="connsiteY162" fmla="*/ 410246 h 410247"/>
              <a:gd name="connsiteX163" fmla="*/ 17661203 w 23914196"/>
              <a:gd name="connsiteY163" fmla="*/ 410246 h 410247"/>
              <a:gd name="connsiteX164" fmla="*/ 17661366 w 23914196"/>
              <a:gd name="connsiteY164" fmla="*/ 403251 h 410247"/>
              <a:gd name="connsiteX165" fmla="*/ 17417140 w 23914196"/>
              <a:gd name="connsiteY165" fmla="*/ 156717 h 410247"/>
              <a:gd name="connsiteX166" fmla="*/ 17417140 w 23914196"/>
              <a:gd name="connsiteY166" fmla="*/ 1 h 410247"/>
              <a:gd name="connsiteX167" fmla="*/ 17498056 w 23914196"/>
              <a:gd name="connsiteY167" fmla="*/ 8598 h 410247"/>
              <a:gd name="connsiteX168" fmla="*/ 18368912 w 23914196"/>
              <a:gd name="connsiteY168" fmla="*/ 8597 h 410247"/>
              <a:gd name="connsiteX169" fmla="*/ 18689054 w 23914196"/>
              <a:gd name="connsiteY169" fmla="*/ 403250 h 410247"/>
              <a:gd name="connsiteX170" fmla="*/ 18688751 w 23914196"/>
              <a:gd name="connsiteY170" fmla="*/ 410245 h 410247"/>
              <a:gd name="connsiteX171" fmla="*/ 18532059 w 23914196"/>
              <a:gd name="connsiteY171" fmla="*/ 410245 h 410247"/>
              <a:gd name="connsiteX172" fmla="*/ 18532222 w 23914196"/>
              <a:gd name="connsiteY172" fmla="*/ 403250 h 410247"/>
              <a:gd name="connsiteX173" fmla="*/ 18287995 w 23914196"/>
              <a:gd name="connsiteY173" fmla="*/ 156716 h 410247"/>
              <a:gd name="connsiteX174" fmla="*/ 18287995 w 23914196"/>
              <a:gd name="connsiteY174" fmla="*/ 0 h 410247"/>
              <a:gd name="connsiteX175" fmla="*/ 18368912 w 23914196"/>
              <a:gd name="connsiteY175" fmla="*/ 8597 h 410247"/>
              <a:gd name="connsiteX176" fmla="*/ 19239769 w 23914196"/>
              <a:gd name="connsiteY176" fmla="*/ 8598 h 410247"/>
              <a:gd name="connsiteX177" fmla="*/ 19559911 w 23914196"/>
              <a:gd name="connsiteY177" fmla="*/ 403250 h 410247"/>
              <a:gd name="connsiteX178" fmla="*/ 19559607 w 23914196"/>
              <a:gd name="connsiteY178" fmla="*/ 410245 h 410247"/>
              <a:gd name="connsiteX179" fmla="*/ 19402915 w 23914196"/>
              <a:gd name="connsiteY179" fmla="*/ 410245 h 410247"/>
              <a:gd name="connsiteX180" fmla="*/ 19403078 w 23914196"/>
              <a:gd name="connsiteY180" fmla="*/ 403250 h 410247"/>
              <a:gd name="connsiteX181" fmla="*/ 19158852 w 23914196"/>
              <a:gd name="connsiteY181" fmla="*/ 156716 h 410247"/>
              <a:gd name="connsiteX182" fmla="*/ 19158852 w 23914196"/>
              <a:gd name="connsiteY182" fmla="*/ 0 h 410247"/>
              <a:gd name="connsiteX183" fmla="*/ 19239769 w 23914196"/>
              <a:gd name="connsiteY183" fmla="*/ 8598 h 410247"/>
              <a:gd name="connsiteX184" fmla="*/ 20110627 w 23914196"/>
              <a:gd name="connsiteY184" fmla="*/ 8598 h 410247"/>
              <a:gd name="connsiteX185" fmla="*/ 20430769 w 23914196"/>
              <a:gd name="connsiteY185" fmla="*/ 403250 h 410247"/>
              <a:gd name="connsiteX186" fmla="*/ 20430465 w 23914196"/>
              <a:gd name="connsiteY186" fmla="*/ 410245 h 410247"/>
              <a:gd name="connsiteX187" fmla="*/ 20273773 w 23914196"/>
              <a:gd name="connsiteY187" fmla="*/ 410245 h 410247"/>
              <a:gd name="connsiteX188" fmla="*/ 20273936 w 23914196"/>
              <a:gd name="connsiteY188" fmla="*/ 403250 h 410247"/>
              <a:gd name="connsiteX189" fmla="*/ 20029710 w 23914196"/>
              <a:gd name="connsiteY189" fmla="*/ 156716 h 410247"/>
              <a:gd name="connsiteX190" fmla="*/ 20029710 w 23914196"/>
              <a:gd name="connsiteY190" fmla="*/ 0 h 410247"/>
              <a:gd name="connsiteX191" fmla="*/ 20110627 w 23914196"/>
              <a:gd name="connsiteY191" fmla="*/ 8598 h 410247"/>
              <a:gd name="connsiteX192" fmla="*/ 20981484 w 23914196"/>
              <a:gd name="connsiteY192" fmla="*/ 8597 h 410247"/>
              <a:gd name="connsiteX193" fmla="*/ 21301626 w 23914196"/>
              <a:gd name="connsiteY193" fmla="*/ 403250 h 410247"/>
              <a:gd name="connsiteX194" fmla="*/ 21301322 w 23914196"/>
              <a:gd name="connsiteY194" fmla="*/ 410245 h 410247"/>
              <a:gd name="connsiteX195" fmla="*/ 21144630 w 23914196"/>
              <a:gd name="connsiteY195" fmla="*/ 410245 h 410247"/>
              <a:gd name="connsiteX196" fmla="*/ 21144793 w 23914196"/>
              <a:gd name="connsiteY196" fmla="*/ 403250 h 410247"/>
              <a:gd name="connsiteX197" fmla="*/ 20900567 w 23914196"/>
              <a:gd name="connsiteY197" fmla="*/ 156716 h 410247"/>
              <a:gd name="connsiteX198" fmla="*/ 20900567 w 23914196"/>
              <a:gd name="connsiteY198" fmla="*/ 0 h 410247"/>
              <a:gd name="connsiteX199" fmla="*/ 20981484 w 23914196"/>
              <a:gd name="connsiteY199" fmla="*/ 8597 h 410247"/>
              <a:gd name="connsiteX200" fmla="*/ 21852340 w 23914196"/>
              <a:gd name="connsiteY200" fmla="*/ 8598 h 410247"/>
              <a:gd name="connsiteX201" fmla="*/ 22172483 w 23914196"/>
              <a:gd name="connsiteY201" fmla="*/ 403250 h 410247"/>
              <a:gd name="connsiteX202" fmla="*/ 22172179 w 23914196"/>
              <a:gd name="connsiteY202" fmla="*/ 410245 h 410247"/>
              <a:gd name="connsiteX203" fmla="*/ 22015487 w 23914196"/>
              <a:gd name="connsiteY203" fmla="*/ 410245 h 410247"/>
              <a:gd name="connsiteX204" fmla="*/ 22015650 w 23914196"/>
              <a:gd name="connsiteY204" fmla="*/ 403250 h 410247"/>
              <a:gd name="connsiteX205" fmla="*/ 21771423 w 23914196"/>
              <a:gd name="connsiteY205" fmla="*/ 156716 h 410247"/>
              <a:gd name="connsiteX206" fmla="*/ 21771423 w 23914196"/>
              <a:gd name="connsiteY206" fmla="*/ 0 h 410247"/>
              <a:gd name="connsiteX207" fmla="*/ 21852340 w 23914196"/>
              <a:gd name="connsiteY207" fmla="*/ 8598 h 410247"/>
              <a:gd name="connsiteX208" fmla="*/ 22723197 w 23914196"/>
              <a:gd name="connsiteY208" fmla="*/ 8598 h 410247"/>
              <a:gd name="connsiteX209" fmla="*/ 23043339 w 23914196"/>
              <a:gd name="connsiteY209" fmla="*/ 403250 h 410247"/>
              <a:gd name="connsiteX210" fmla="*/ 23043035 w 23914196"/>
              <a:gd name="connsiteY210" fmla="*/ 410245 h 410247"/>
              <a:gd name="connsiteX211" fmla="*/ 22886343 w 23914196"/>
              <a:gd name="connsiteY211" fmla="*/ 410245 h 410247"/>
              <a:gd name="connsiteX212" fmla="*/ 22886506 w 23914196"/>
              <a:gd name="connsiteY212" fmla="*/ 403250 h 410247"/>
              <a:gd name="connsiteX213" fmla="*/ 22642280 w 23914196"/>
              <a:gd name="connsiteY213" fmla="*/ 156716 h 410247"/>
              <a:gd name="connsiteX214" fmla="*/ 22642280 w 23914196"/>
              <a:gd name="connsiteY214" fmla="*/ 1 h 410247"/>
              <a:gd name="connsiteX215" fmla="*/ 22723197 w 23914196"/>
              <a:gd name="connsiteY215" fmla="*/ 8598 h 410247"/>
              <a:gd name="connsiteX216" fmla="*/ 23594055 w 23914196"/>
              <a:gd name="connsiteY216" fmla="*/ 8599 h 410247"/>
              <a:gd name="connsiteX217" fmla="*/ 23914196 w 23914196"/>
              <a:gd name="connsiteY217" fmla="*/ 403252 h 410247"/>
              <a:gd name="connsiteX218" fmla="*/ 23913893 w 23914196"/>
              <a:gd name="connsiteY218" fmla="*/ 410247 h 410247"/>
              <a:gd name="connsiteX219" fmla="*/ 23757200 w 23914196"/>
              <a:gd name="connsiteY219" fmla="*/ 410247 h 410247"/>
              <a:gd name="connsiteX220" fmla="*/ 23757364 w 23914196"/>
              <a:gd name="connsiteY220" fmla="*/ 403252 h 410247"/>
              <a:gd name="connsiteX221" fmla="*/ 23513137 w 23914196"/>
              <a:gd name="connsiteY221" fmla="*/ 156718 h 410247"/>
              <a:gd name="connsiteX222" fmla="*/ 23513137 w 23914196"/>
              <a:gd name="connsiteY222" fmla="*/ 2 h 410247"/>
              <a:gd name="connsiteX223" fmla="*/ 23594055 w 23914196"/>
              <a:gd name="connsiteY223" fmla="*/ 8599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7">
                <a:moveTo>
                  <a:pt x="80917" y="8597"/>
                </a:moveTo>
                <a:cubicBezTo>
                  <a:pt x="263814" y="46970"/>
                  <a:pt x="400995" y="209154"/>
                  <a:pt x="401059" y="403250"/>
                </a:cubicBezTo>
                <a:cubicBezTo>
                  <a:pt x="401059" y="405558"/>
                  <a:pt x="400802" y="407843"/>
                  <a:pt x="400755" y="410245"/>
                </a:cubicBezTo>
                <a:lnTo>
                  <a:pt x="244063" y="410245"/>
                </a:lnTo>
                <a:cubicBezTo>
                  <a:pt x="244109" y="407913"/>
                  <a:pt x="244226" y="405581"/>
                  <a:pt x="244226" y="403250"/>
                </a:cubicBezTo>
                <a:cubicBezTo>
                  <a:pt x="244220" y="267994"/>
                  <a:pt x="135250" y="157995"/>
                  <a:pt x="0" y="156716"/>
                </a:cubicBezTo>
                <a:lnTo>
                  <a:pt x="0" y="0"/>
                </a:lnTo>
                <a:cubicBezTo>
                  <a:pt x="27729" y="160"/>
                  <a:pt x="54789" y="3115"/>
                  <a:pt x="80917" y="8597"/>
                </a:cubicBezTo>
                <a:close/>
                <a:moveTo>
                  <a:pt x="951775" y="8597"/>
                </a:moveTo>
                <a:cubicBezTo>
                  <a:pt x="1134672" y="46969"/>
                  <a:pt x="1271853" y="209153"/>
                  <a:pt x="1271917" y="403249"/>
                </a:cubicBezTo>
                <a:cubicBezTo>
                  <a:pt x="1271917" y="405558"/>
                  <a:pt x="1271660" y="407842"/>
                  <a:pt x="1271613" y="410244"/>
                </a:cubicBezTo>
                <a:lnTo>
                  <a:pt x="1114921" y="410244"/>
                </a:lnTo>
                <a:cubicBezTo>
                  <a:pt x="1114967" y="407912"/>
                  <a:pt x="1115084" y="405581"/>
                  <a:pt x="1115084" y="403249"/>
                </a:cubicBezTo>
                <a:cubicBezTo>
                  <a:pt x="1115078" y="267994"/>
                  <a:pt x="1006108" y="157994"/>
                  <a:pt x="870858" y="156715"/>
                </a:cubicBezTo>
                <a:lnTo>
                  <a:pt x="870858" y="0"/>
                </a:lnTo>
                <a:cubicBezTo>
                  <a:pt x="898585" y="160"/>
                  <a:pt x="925647" y="3115"/>
                  <a:pt x="951775" y="8597"/>
                </a:cubicBezTo>
                <a:close/>
                <a:moveTo>
                  <a:pt x="1822632" y="8597"/>
                </a:moveTo>
                <a:cubicBezTo>
                  <a:pt x="2005530" y="46970"/>
                  <a:pt x="2142711" y="209154"/>
                  <a:pt x="2142774" y="403250"/>
                </a:cubicBezTo>
                <a:cubicBezTo>
                  <a:pt x="2142774" y="405558"/>
                  <a:pt x="2142516" y="407843"/>
                  <a:pt x="2142472" y="410245"/>
                </a:cubicBezTo>
                <a:lnTo>
                  <a:pt x="1985779" y="410245"/>
                </a:lnTo>
                <a:cubicBezTo>
                  <a:pt x="1985824" y="407913"/>
                  <a:pt x="1985941" y="405581"/>
                  <a:pt x="1985942" y="403250"/>
                </a:cubicBezTo>
                <a:cubicBezTo>
                  <a:pt x="1985934" y="267994"/>
                  <a:pt x="1876964" y="157994"/>
                  <a:pt x="1741715" y="156716"/>
                </a:cubicBezTo>
                <a:lnTo>
                  <a:pt x="1741715" y="0"/>
                </a:lnTo>
                <a:cubicBezTo>
                  <a:pt x="1769443" y="161"/>
                  <a:pt x="1796503" y="3115"/>
                  <a:pt x="1822632" y="8597"/>
                </a:cubicBezTo>
                <a:close/>
                <a:moveTo>
                  <a:pt x="2693489" y="8598"/>
                </a:moveTo>
                <a:cubicBezTo>
                  <a:pt x="2876385" y="46970"/>
                  <a:pt x="3013566" y="209154"/>
                  <a:pt x="3013630" y="403250"/>
                </a:cubicBezTo>
                <a:cubicBezTo>
                  <a:pt x="3013632" y="405559"/>
                  <a:pt x="3013375" y="407844"/>
                  <a:pt x="3013327" y="410245"/>
                </a:cubicBezTo>
                <a:lnTo>
                  <a:pt x="2856637" y="410245"/>
                </a:lnTo>
                <a:cubicBezTo>
                  <a:pt x="2856682" y="407913"/>
                  <a:pt x="2856799" y="405582"/>
                  <a:pt x="2856800" y="403251"/>
                </a:cubicBezTo>
                <a:cubicBezTo>
                  <a:pt x="2856793" y="267995"/>
                  <a:pt x="2747821" y="157995"/>
                  <a:pt x="2612573" y="156716"/>
                </a:cubicBezTo>
                <a:lnTo>
                  <a:pt x="2612574" y="1"/>
                </a:lnTo>
                <a:cubicBezTo>
                  <a:pt x="2640299" y="161"/>
                  <a:pt x="2667362" y="3116"/>
                  <a:pt x="2693489" y="8598"/>
                </a:cubicBezTo>
                <a:close/>
                <a:moveTo>
                  <a:pt x="3564347" y="8597"/>
                </a:moveTo>
                <a:cubicBezTo>
                  <a:pt x="3747243" y="46969"/>
                  <a:pt x="3884423" y="209154"/>
                  <a:pt x="3884487" y="403249"/>
                </a:cubicBezTo>
                <a:cubicBezTo>
                  <a:pt x="3884487" y="405558"/>
                  <a:pt x="3884230" y="407842"/>
                  <a:pt x="3884184" y="410244"/>
                </a:cubicBezTo>
                <a:lnTo>
                  <a:pt x="3727492" y="410244"/>
                </a:lnTo>
                <a:cubicBezTo>
                  <a:pt x="3727541" y="407913"/>
                  <a:pt x="3727657" y="405582"/>
                  <a:pt x="3727654" y="403249"/>
                </a:cubicBezTo>
                <a:cubicBezTo>
                  <a:pt x="3727648" y="267994"/>
                  <a:pt x="3618679" y="157994"/>
                  <a:pt x="3483431" y="156716"/>
                </a:cubicBezTo>
                <a:lnTo>
                  <a:pt x="3483428" y="0"/>
                </a:lnTo>
                <a:cubicBezTo>
                  <a:pt x="3511158" y="161"/>
                  <a:pt x="3538217" y="3115"/>
                  <a:pt x="3564347" y="8597"/>
                </a:cubicBezTo>
                <a:close/>
                <a:moveTo>
                  <a:pt x="4435205" y="8598"/>
                </a:moveTo>
                <a:cubicBezTo>
                  <a:pt x="4618101" y="46970"/>
                  <a:pt x="4755281" y="209154"/>
                  <a:pt x="4755345" y="403250"/>
                </a:cubicBezTo>
                <a:cubicBezTo>
                  <a:pt x="4755345" y="405558"/>
                  <a:pt x="4755087" y="407843"/>
                  <a:pt x="4755043" y="410245"/>
                </a:cubicBezTo>
                <a:lnTo>
                  <a:pt x="4598349" y="410245"/>
                </a:lnTo>
                <a:cubicBezTo>
                  <a:pt x="4598396" y="407913"/>
                  <a:pt x="4598512" y="405581"/>
                  <a:pt x="4598512" y="403250"/>
                </a:cubicBezTo>
                <a:cubicBezTo>
                  <a:pt x="4598505" y="267995"/>
                  <a:pt x="4489537" y="157995"/>
                  <a:pt x="4354286" y="156716"/>
                </a:cubicBezTo>
                <a:lnTo>
                  <a:pt x="4354287" y="1"/>
                </a:lnTo>
                <a:cubicBezTo>
                  <a:pt x="4382017" y="161"/>
                  <a:pt x="4409075" y="3116"/>
                  <a:pt x="4435205" y="8598"/>
                </a:cubicBezTo>
                <a:close/>
                <a:moveTo>
                  <a:pt x="5306060" y="8598"/>
                </a:moveTo>
                <a:cubicBezTo>
                  <a:pt x="5488956" y="46970"/>
                  <a:pt x="5626137" y="209154"/>
                  <a:pt x="5626203" y="403251"/>
                </a:cubicBezTo>
                <a:cubicBezTo>
                  <a:pt x="5626204" y="405559"/>
                  <a:pt x="5625945" y="407844"/>
                  <a:pt x="5625901" y="410246"/>
                </a:cubicBezTo>
                <a:lnTo>
                  <a:pt x="5469208" y="410246"/>
                </a:lnTo>
                <a:cubicBezTo>
                  <a:pt x="5469253" y="407913"/>
                  <a:pt x="5469369" y="405582"/>
                  <a:pt x="5469372" y="403251"/>
                </a:cubicBezTo>
                <a:cubicBezTo>
                  <a:pt x="5469363" y="267995"/>
                  <a:pt x="5360392" y="157995"/>
                  <a:pt x="5225143" y="156716"/>
                </a:cubicBezTo>
                <a:lnTo>
                  <a:pt x="5225145" y="1"/>
                </a:lnTo>
                <a:cubicBezTo>
                  <a:pt x="5252870" y="161"/>
                  <a:pt x="5279933" y="3116"/>
                  <a:pt x="5306060" y="8598"/>
                </a:cubicBezTo>
                <a:close/>
                <a:moveTo>
                  <a:pt x="6176918" y="8597"/>
                </a:moveTo>
                <a:cubicBezTo>
                  <a:pt x="6359818" y="46971"/>
                  <a:pt x="6496999" y="209155"/>
                  <a:pt x="6497064" y="403251"/>
                </a:cubicBezTo>
                <a:cubicBezTo>
                  <a:pt x="6497064" y="405559"/>
                  <a:pt x="6496807" y="407844"/>
                  <a:pt x="6496760" y="410246"/>
                </a:cubicBezTo>
                <a:lnTo>
                  <a:pt x="6340068" y="410246"/>
                </a:lnTo>
                <a:cubicBezTo>
                  <a:pt x="6340115" y="407914"/>
                  <a:pt x="6340231" y="405583"/>
                  <a:pt x="6340231" y="403251"/>
                </a:cubicBezTo>
                <a:cubicBezTo>
                  <a:pt x="6340224" y="267996"/>
                  <a:pt x="6231250" y="157995"/>
                  <a:pt x="6096002" y="156716"/>
                </a:cubicBezTo>
                <a:lnTo>
                  <a:pt x="6095999" y="0"/>
                </a:lnTo>
                <a:cubicBezTo>
                  <a:pt x="6123729" y="161"/>
                  <a:pt x="6150788" y="3115"/>
                  <a:pt x="6176918" y="8597"/>
                </a:cubicBezTo>
                <a:close/>
                <a:moveTo>
                  <a:pt x="7047779" y="8599"/>
                </a:moveTo>
                <a:cubicBezTo>
                  <a:pt x="7230676" y="46971"/>
                  <a:pt x="7367857" y="209156"/>
                  <a:pt x="7367921" y="403251"/>
                </a:cubicBezTo>
                <a:cubicBezTo>
                  <a:pt x="7367921" y="405560"/>
                  <a:pt x="7367664" y="407845"/>
                  <a:pt x="7367617" y="410246"/>
                </a:cubicBezTo>
                <a:lnTo>
                  <a:pt x="7210925" y="410246"/>
                </a:lnTo>
                <a:cubicBezTo>
                  <a:pt x="7210972" y="407915"/>
                  <a:pt x="7211088" y="405583"/>
                  <a:pt x="7211088" y="403251"/>
                </a:cubicBezTo>
                <a:cubicBezTo>
                  <a:pt x="7211082" y="267996"/>
                  <a:pt x="7102112" y="157996"/>
                  <a:pt x="6966862" y="156718"/>
                </a:cubicBezTo>
                <a:lnTo>
                  <a:pt x="6966862" y="2"/>
                </a:lnTo>
                <a:cubicBezTo>
                  <a:pt x="6994590" y="162"/>
                  <a:pt x="7021651" y="3117"/>
                  <a:pt x="7047779" y="8599"/>
                </a:cubicBezTo>
                <a:close/>
                <a:moveTo>
                  <a:pt x="7918636" y="8599"/>
                </a:moveTo>
                <a:cubicBezTo>
                  <a:pt x="8101532" y="46971"/>
                  <a:pt x="8238713" y="209156"/>
                  <a:pt x="8238777" y="403251"/>
                </a:cubicBezTo>
                <a:cubicBezTo>
                  <a:pt x="8238777" y="405560"/>
                  <a:pt x="8238520" y="407845"/>
                  <a:pt x="8238474" y="410247"/>
                </a:cubicBezTo>
                <a:lnTo>
                  <a:pt x="8081782" y="410246"/>
                </a:lnTo>
                <a:cubicBezTo>
                  <a:pt x="8081828" y="407915"/>
                  <a:pt x="8081945" y="405583"/>
                  <a:pt x="8081945" y="403252"/>
                </a:cubicBezTo>
                <a:cubicBezTo>
                  <a:pt x="8081938" y="267996"/>
                  <a:pt x="7972968" y="157996"/>
                  <a:pt x="7837719" y="156718"/>
                </a:cubicBezTo>
                <a:lnTo>
                  <a:pt x="7837719" y="2"/>
                </a:lnTo>
                <a:cubicBezTo>
                  <a:pt x="7865446" y="162"/>
                  <a:pt x="7892507" y="3117"/>
                  <a:pt x="7918636" y="8599"/>
                </a:cubicBezTo>
                <a:close/>
                <a:moveTo>
                  <a:pt x="8789492" y="8598"/>
                </a:moveTo>
                <a:cubicBezTo>
                  <a:pt x="8972389" y="46971"/>
                  <a:pt x="9109569" y="209155"/>
                  <a:pt x="9109634" y="403251"/>
                </a:cubicBezTo>
                <a:cubicBezTo>
                  <a:pt x="9109634" y="405559"/>
                  <a:pt x="9109377" y="407844"/>
                  <a:pt x="9109330" y="410246"/>
                </a:cubicBezTo>
                <a:lnTo>
                  <a:pt x="8952638" y="410246"/>
                </a:lnTo>
                <a:cubicBezTo>
                  <a:pt x="8952685" y="407914"/>
                  <a:pt x="8952801" y="405582"/>
                  <a:pt x="8952801" y="403251"/>
                </a:cubicBezTo>
                <a:cubicBezTo>
                  <a:pt x="8952795" y="267995"/>
                  <a:pt x="8843825" y="157996"/>
                  <a:pt x="8708575" y="156717"/>
                </a:cubicBezTo>
                <a:lnTo>
                  <a:pt x="8708575" y="1"/>
                </a:lnTo>
                <a:cubicBezTo>
                  <a:pt x="8736303" y="162"/>
                  <a:pt x="8763364" y="3117"/>
                  <a:pt x="8789492" y="8598"/>
                </a:cubicBezTo>
                <a:close/>
                <a:moveTo>
                  <a:pt x="9660348" y="8599"/>
                </a:moveTo>
                <a:cubicBezTo>
                  <a:pt x="9843245" y="46971"/>
                  <a:pt x="9980426" y="209155"/>
                  <a:pt x="9980490" y="403251"/>
                </a:cubicBezTo>
                <a:cubicBezTo>
                  <a:pt x="9980490" y="405559"/>
                  <a:pt x="9980233" y="407844"/>
                  <a:pt x="9980187" y="410246"/>
                </a:cubicBezTo>
                <a:lnTo>
                  <a:pt x="9823495" y="410246"/>
                </a:lnTo>
                <a:cubicBezTo>
                  <a:pt x="9823541" y="407914"/>
                  <a:pt x="9823658" y="405583"/>
                  <a:pt x="9823658" y="403251"/>
                </a:cubicBezTo>
                <a:cubicBezTo>
                  <a:pt x="9823651" y="267996"/>
                  <a:pt x="9714681" y="157996"/>
                  <a:pt x="9579432" y="156717"/>
                </a:cubicBezTo>
                <a:lnTo>
                  <a:pt x="9579431" y="1"/>
                </a:lnTo>
                <a:cubicBezTo>
                  <a:pt x="9607159" y="162"/>
                  <a:pt x="9634220" y="3117"/>
                  <a:pt x="9660348" y="8599"/>
                </a:cubicBezTo>
                <a:close/>
                <a:moveTo>
                  <a:pt x="10531206" y="8599"/>
                </a:moveTo>
                <a:cubicBezTo>
                  <a:pt x="10714102" y="46971"/>
                  <a:pt x="10851283" y="209156"/>
                  <a:pt x="10851347" y="403251"/>
                </a:cubicBezTo>
                <a:cubicBezTo>
                  <a:pt x="10851347" y="405560"/>
                  <a:pt x="10851091" y="407845"/>
                  <a:pt x="10851044" y="410246"/>
                </a:cubicBezTo>
                <a:lnTo>
                  <a:pt x="10694352" y="410246"/>
                </a:lnTo>
                <a:cubicBezTo>
                  <a:pt x="10694399" y="407915"/>
                  <a:pt x="10694515" y="405583"/>
                  <a:pt x="10694515" y="403251"/>
                </a:cubicBezTo>
                <a:cubicBezTo>
                  <a:pt x="10694508" y="267996"/>
                  <a:pt x="10585538" y="157996"/>
                  <a:pt x="10450289" y="156718"/>
                </a:cubicBezTo>
                <a:lnTo>
                  <a:pt x="10450289" y="2"/>
                </a:lnTo>
                <a:cubicBezTo>
                  <a:pt x="10478016" y="162"/>
                  <a:pt x="10505078" y="3117"/>
                  <a:pt x="10531206" y="8599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5"/>
                  <a:pt x="11722204" y="403251"/>
                </a:cubicBezTo>
                <a:cubicBezTo>
                  <a:pt x="11722204" y="405559"/>
                  <a:pt x="11721947" y="407844"/>
                  <a:pt x="11721901" y="410246"/>
                </a:cubicBezTo>
                <a:lnTo>
                  <a:pt x="11565208" y="410246"/>
                </a:lnTo>
                <a:cubicBezTo>
                  <a:pt x="11565255" y="407914"/>
                  <a:pt x="11565371" y="405582"/>
                  <a:pt x="11565371" y="403251"/>
                </a:cubicBezTo>
                <a:cubicBezTo>
                  <a:pt x="11565365" y="267995"/>
                  <a:pt x="11456395" y="157995"/>
                  <a:pt x="11321146" y="156717"/>
                </a:cubicBezTo>
                <a:lnTo>
                  <a:pt x="11321145" y="3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0" y="46971"/>
                  <a:pt x="12592991" y="209155"/>
                  <a:pt x="12593056" y="403250"/>
                </a:cubicBezTo>
                <a:cubicBezTo>
                  <a:pt x="12593056" y="405558"/>
                  <a:pt x="12592799" y="407843"/>
                  <a:pt x="12592752" y="410245"/>
                </a:cubicBezTo>
                <a:lnTo>
                  <a:pt x="12436060" y="410245"/>
                </a:lnTo>
                <a:cubicBezTo>
                  <a:pt x="12436107" y="407913"/>
                  <a:pt x="12436223" y="405581"/>
                  <a:pt x="12436224" y="403250"/>
                </a:cubicBezTo>
                <a:cubicBezTo>
                  <a:pt x="12436216" y="267996"/>
                  <a:pt x="12327246" y="157996"/>
                  <a:pt x="12191997" y="156717"/>
                </a:cubicBezTo>
                <a:lnTo>
                  <a:pt x="12191997" y="1"/>
                </a:lnTo>
                <a:cubicBezTo>
                  <a:pt x="12219725" y="162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0"/>
                  <a:pt x="13463848" y="209154"/>
                  <a:pt x="13463913" y="403250"/>
                </a:cubicBezTo>
                <a:cubicBezTo>
                  <a:pt x="13463913" y="405558"/>
                  <a:pt x="13463656" y="407844"/>
                  <a:pt x="13463609" y="410245"/>
                </a:cubicBezTo>
                <a:lnTo>
                  <a:pt x="13306917" y="410245"/>
                </a:lnTo>
                <a:cubicBezTo>
                  <a:pt x="13306963" y="407913"/>
                  <a:pt x="13307080" y="405582"/>
                  <a:pt x="13307080" y="403250"/>
                </a:cubicBezTo>
                <a:cubicBezTo>
                  <a:pt x="13307073" y="267995"/>
                  <a:pt x="13198103" y="157995"/>
                  <a:pt x="13062854" y="156716"/>
                </a:cubicBezTo>
                <a:lnTo>
                  <a:pt x="13062854" y="1"/>
                </a:lnTo>
                <a:cubicBezTo>
                  <a:pt x="13090582" y="161"/>
                  <a:pt x="13117643" y="3116"/>
                  <a:pt x="13143771" y="8598"/>
                </a:cubicBezTo>
                <a:close/>
                <a:moveTo>
                  <a:pt x="14014628" y="8598"/>
                </a:moveTo>
                <a:cubicBezTo>
                  <a:pt x="14197525" y="46971"/>
                  <a:pt x="14334706" y="209155"/>
                  <a:pt x="14334770" y="403250"/>
                </a:cubicBezTo>
                <a:cubicBezTo>
                  <a:pt x="14334770" y="405559"/>
                  <a:pt x="14334514" y="407844"/>
                  <a:pt x="14334467" y="410245"/>
                </a:cubicBezTo>
                <a:lnTo>
                  <a:pt x="14177775" y="410245"/>
                </a:lnTo>
                <a:cubicBezTo>
                  <a:pt x="14177821" y="407914"/>
                  <a:pt x="14177938" y="405582"/>
                  <a:pt x="14177938" y="403250"/>
                </a:cubicBezTo>
                <a:cubicBezTo>
                  <a:pt x="14177931" y="267995"/>
                  <a:pt x="14068961" y="157995"/>
                  <a:pt x="13933712" y="156717"/>
                </a:cubicBezTo>
                <a:lnTo>
                  <a:pt x="13933711" y="1"/>
                </a:lnTo>
                <a:cubicBezTo>
                  <a:pt x="13961439" y="161"/>
                  <a:pt x="13988500" y="3116"/>
                  <a:pt x="14014628" y="8598"/>
                </a:cubicBezTo>
                <a:close/>
                <a:moveTo>
                  <a:pt x="14885485" y="8598"/>
                </a:moveTo>
                <a:cubicBezTo>
                  <a:pt x="15068381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1" y="410246"/>
                </a:lnTo>
                <a:cubicBezTo>
                  <a:pt x="15048678" y="407914"/>
                  <a:pt x="15048795" y="405582"/>
                  <a:pt x="15048794" y="403251"/>
                </a:cubicBezTo>
                <a:cubicBezTo>
                  <a:pt x="15048788" y="267996"/>
                  <a:pt x="14939818" y="157996"/>
                  <a:pt x="14804568" y="156717"/>
                </a:cubicBezTo>
                <a:lnTo>
                  <a:pt x="14804568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4"/>
                  <a:pt x="16076484" y="403250"/>
                </a:cubicBezTo>
                <a:cubicBezTo>
                  <a:pt x="16076484" y="405558"/>
                  <a:pt x="16076227" y="407843"/>
                  <a:pt x="16076181" y="410245"/>
                </a:cubicBezTo>
                <a:lnTo>
                  <a:pt x="15919488" y="410245"/>
                </a:lnTo>
                <a:cubicBezTo>
                  <a:pt x="15919535" y="407913"/>
                  <a:pt x="15919651" y="405582"/>
                  <a:pt x="15919651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5" y="1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8" y="8598"/>
                </a:moveTo>
                <a:cubicBezTo>
                  <a:pt x="16810095" y="46970"/>
                  <a:pt x="16947276" y="209155"/>
                  <a:pt x="16947341" y="403250"/>
                </a:cubicBezTo>
                <a:cubicBezTo>
                  <a:pt x="16947341" y="405559"/>
                  <a:pt x="16947083" y="407844"/>
                  <a:pt x="16947037" y="410245"/>
                </a:cubicBezTo>
                <a:lnTo>
                  <a:pt x="16790345" y="410245"/>
                </a:lnTo>
                <a:cubicBezTo>
                  <a:pt x="16790392" y="407914"/>
                  <a:pt x="16790508" y="405582"/>
                  <a:pt x="16790508" y="403250"/>
                </a:cubicBezTo>
                <a:cubicBezTo>
                  <a:pt x="16790501" y="267995"/>
                  <a:pt x="16681531" y="157995"/>
                  <a:pt x="16546282" y="156716"/>
                </a:cubicBezTo>
                <a:lnTo>
                  <a:pt x="16546282" y="1"/>
                </a:lnTo>
                <a:cubicBezTo>
                  <a:pt x="16574009" y="161"/>
                  <a:pt x="16601070" y="3116"/>
                  <a:pt x="16627198" y="8598"/>
                </a:cubicBezTo>
                <a:close/>
                <a:moveTo>
                  <a:pt x="17498056" y="8598"/>
                </a:moveTo>
                <a:cubicBezTo>
                  <a:pt x="17680953" y="46971"/>
                  <a:pt x="17818134" y="209155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2"/>
                  <a:pt x="17661366" y="403251"/>
                </a:cubicBezTo>
                <a:cubicBezTo>
                  <a:pt x="17661359" y="267995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7" y="161"/>
                  <a:pt x="17471928" y="3116"/>
                  <a:pt x="17498056" y="8598"/>
                </a:cubicBezTo>
                <a:close/>
                <a:moveTo>
                  <a:pt x="18368912" y="8597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8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1"/>
                  <a:pt x="18532222" y="403250"/>
                </a:cubicBezTo>
                <a:cubicBezTo>
                  <a:pt x="18532215" y="267994"/>
                  <a:pt x="18423245" y="157995"/>
                  <a:pt x="18287995" y="156716"/>
                </a:cubicBezTo>
                <a:lnTo>
                  <a:pt x="18287995" y="0"/>
                </a:lnTo>
                <a:cubicBezTo>
                  <a:pt x="18315723" y="161"/>
                  <a:pt x="18342784" y="3115"/>
                  <a:pt x="18368912" y="8597"/>
                </a:cubicBezTo>
                <a:close/>
                <a:moveTo>
                  <a:pt x="19239769" y="8598"/>
                </a:moveTo>
                <a:cubicBezTo>
                  <a:pt x="19422665" y="46970"/>
                  <a:pt x="19559846" y="209154"/>
                  <a:pt x="19559911" y="403250"/>
                </a:cubicBezTo>
                <a:cubicBezTo>
                  <a:pt x="19559911" y="405558"/>
                  <a:pt x="19559654" y="407843"/>
                  <a:pt x="19559607" y="410245"/>
                </a:cubicBezTo>
                <a:lnTo>
                  <a:pt x="19402915" y="410245"/>
                </a:lnTo>
                <a:cubicBezTo>
                  <a:pt x="19402961" y="407913"/>
                  <a:pt x="19403078" y="405581"/>
                  <a:pt x="19403078" y="403250"/>
                </a:cubicBezTo>
                <a:cubicBezTo>
                  <a:pt x="19403072" y="267995"/>
                  <a:pt x="19294102" y="157995"/>
                  <a:pt x="19158852" y="156716"/>
                </a:cubicBezTo>
                <a:lnTo>
                  <a:pt x="19158852" y="0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8"/>
                </a:moveTo>
                <a:cubicBezTo>
                  <a:pt x="20293523" y="46971"/>
                  <a:pt x="20430704" y="209155"/>
                  <a:pt x="20430769" y="403250"/>
                </a:cubicBezTo>
                <a:cubicBezTo>
                  <a:pt x="20430768" y="405559"/>
                  <a:pt x="20430511" y="407844"/>
                  <a:pt x="20430465" y="410245"/>
                </a:cubicBezTo>
                <a:lnTo>
                  <a:pt x="20273773" y="410245"/>
                </a:lnTo>
                <a:cubicBezTo>
                  <a:pt x="20273819" y="407914"/>
                  <a:pt x="20273936" y="405582"/>
                  <a:pt x="20273936" y="403250"/>
                </a:cubicBezTo>
                <a:cubicBezTo>
                  <a:pt x="20273929" y="267995"/>
                  <a:pt x="20164959" y="157995"/>
                  <a:pt x="20029710" y="156716"/>
                </a:cubicBezTo>
                <a:lnTo>
                  <a:pt x="20029710" y="0"/>
                </a:lnTo>
                <a:cubicBezTo>
                  <a:pt x="20057437" y="161"/>
                  <a:pt x="20084498" y="3116"/>
                  <a:pt x="20110627" y="8598"/>
                </a:cubicBezTo>
                <a:close/>
                <a:moveTo>
                  <a:pt x="20981484" y="8597"/>
                </a:moveTo>
                <a:cubicBezTo>
                  <a:pt x="21164380" y="46970"/>
                  <a:pt x="21301561" y="209154"/>
                  <a:pt x="21301626" y="403250"/>
                </a:cubicBezTo>
                <a:cubicBezTo>
                  <a:pt x="21301625" y="405558"/>
                  <a:pt x="21301368" y="407843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1"/>
                  <a:pt x="21144793" y="403250"/>
                </a:cubicBezTo>
                <a:cubicBezTo>
                  <a:pt x="21144786" y="267994"/>
                  <a:pt x="21035816" y="157994"/>
                  <a:pt x="20900567" y="156716"/>
                </a:cubicBezTo>
                <a:lnTo>
                  <a:pt x="20900567" y="0"/>
                </a:lnTo>
                <a:cubicBezTo>
                  <a:pt x="20928294" y="160"/>
                  <a:pt x="20955355" y="3115"/>
                  <a:pt x="20981484" y="8597"/>
                </a:cubicBezTo>
                <a:close/>
                <a:moveTo>
                  <a:pt x="21852340" y="8598"/>
                </a:moveTo>
                <a:cubicBezTo>
                  <a:pt x="22035237" y="46970"/>
                  <a:pt x="22172417" y="209154"/>
                  <a:pt x="22172483" y="403250"/>
                </a:cubicBezTo>
                <a:cubicBezTo>
                  <a:pt x="22172482" y="405558"/>
                  <a:pt x="22172225" y="407843"/>
                  <a:pt x="22172179" y="410245"/>
                </a:cubicBezTo>
                <a:lnTo>
                  <a:pt x="22015487" y="410245"/>
                </a:lnTo>
                <a:cubicBezTo>
                  <a:pt x="22015533" y="407913"/>
                  <a:pt x="22015649" y="405581"/>
                  <a:pt x="22015650" y="403250"/>
                </a:cubicBezTo>
                <a:cubicBezTo>
                  <a:pt x="22015643" y="267995"/>
                  <a:pt x="21906673" y="157995"/>
                  <a:pt x="21771423" y="156716"/>
                </a:cubicBezTo>
                <a:lnTo>
                  <a:pt x="21771423" y="0"/>
                </a:lnTo>
                <a:cubicBezTo>
                  <a:pt x="21799151" y="161"/>
                  <a:pt x="21826212" y="3116"/>
                  <a:pt x="21852340" y="8598"/>
                </a:cubicBezTo>
                <a:close/>
                <a:moveTo>
                  <a:pt x="22723197" y="8598"/>
                </a:moveTo>
                <a:cubicBezTo>
                  <a:pt x="22906094" y="46970"/>
                  <a:pt x="23043274" y="209154"/>
                  <a:pt x="23043339" y="403250"/>
                </a:cubicBezTo>
                <a:cubicBezTo>
                  <a:pt x="23043339" y="405558"/>
                  <a:pt x="23043082" y="407843"/>
                  <a:pt x="23043035" y="410245"/>
                </a:cubicBezTo>
                <a:lnTo>
                  <a:pt x="22886343" y="410245"/>
                </a:lnTo>
                <a:cubicBezTo>
                  <a:pt x="22886389" y="407913"/>
                  <a:pt x="22886506" y="405582"/>
                  <a:pt x="22886506" y="403250"/>
                </a:cubicBezTo>
                <a:cubicBezTo>
                  <a:pt x="22886500" y="267995"/>
                  <a:pt x="22777530" y="157995"/>
                  <a:pt x="22642280" y="156716"/>
                </a:cubicBezTo>
                <a:lnTo>
                  <a:pt x="22642280" y="1"/>
                </a:lnTo>
                <a:cubicBezTo>
                  <a:pt x="22670007" y="161"/>
                  <a:pt x="22697069" y="3116"/>
                  <a:pt x="22723197" y="8598"/>
                </a:cubicBezTo>
                <a:close/>
                <a:moveTo>
                  <a:pt x="23594055" y="8599"/>
                </a:moveTo>
                <a:cubicBezTo>
                  <a:pt x="23776951" y="46971"/>
                  <a:pt x="23914132" y="209156"/>
                  <a:pt x="23914196" y="403252"/>
                </a:cubicBezTo>
                <a:cubicBezTo>
                  <a:pt x="23914196" y="405560"/>
                  <a:pt x="23913939" y="407845"/>
                  <a:pt x="23913893" y="410247"/>
                </a:cubicBezTo>
                <a:lnTo>
                  <a:pt x="23757200" y="410247"/>
                </a:lnTo>
                <a:cubicBezTo>
                  <a:pt x="23757246" y="407916"/>
                  <a:pt x="23757363" y="405584"/>
                  <a:pt x="23757364" y="403252"/>
                </a:cubicBezTo>
                <a:cubicBezTo>
                  <a:pt x="23757357" y="267996"/>
                  <a:pt x="23648387" y="157996"/>
                  <a:pt x="23513137" y="156718"/>
                </a:cubicBezTo>
                <a:lnTo>
                  <a:pt x="23513137" y="2"/>
                </a:lnTo>
                <a:cubicBezTo>
                  <a:pt x="23540865" y="163"/>
                  <a:pt x="23567926" y="3118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BAA494-705E-4E93-8555-1268A80FBD10}"/>
              </a:ext>
            </a:extLst>
          </p:cNvPr>
          <p:cNvSpPr/>
          <p:nvPr userDrawn="1"/>
        </p:nvSpPr>
        <p:spPr>
          <a:xfrm rot="20700000">
            <a:off x="-1383214" y="-287940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8 w 23914187"/>
              <a:gd name="connsiteY12" fmla="*/ 2 h 410224"/>
              <a:gd name="connsiteX13" fmla="*/ 1898311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2 w 23914187"/>
              <a:gd name="connsiteY16" fmla="*/ 6997 h 410224"/>
              <a:gd name="connsiteX17" fmla="*/ 1741712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2 w 23914187"/>
              <a:gd name="connsiteY24" fmla="*/ 2 h 410224"/>
              <a:gd name="connsiteX25" fmla="*/ 3640025 w 23914187"/>
              <a:gd name="connsiteY25" fmla="*/ 6997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6 w 23914187"/>
              <a:gd name="connsiteY28" fmla="*/ 6997 h 410224"/>
              <a:gd name="connsiteX29" fmla="*/ 3483426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6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4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6 h 410224"/>
              <a:gd name="connsiteX83" fmla="*/ 11321132 w 23914187"/>
              <a:gd name="connsiteY83" fmla="*/ 2 h 410224"/>
              <a:gd name="connsiteX84" fmla="*/ 12348773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1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0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1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0 w 23914187"/>
              <a:gd name="connsiteY98" fmla="*/ 253530 h 410224"/>
              <a:gd name="connsiteX99" fmla="*/ 14334760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2 h 410224"/>
              <a:gd name="connsiteX106" fmla="*/ 14804558 w 23914187"/>
              <a:gd name="connsiteY106" fmla="*/ 6996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1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30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29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6 w 23914187"/>
              <a:gd name="connsiteY131" fmla="*/ 1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2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59 w 23914187"/>
              <a:gd name="connsiteY140" fmla="*/ 253530 h 410224"/>
              <a:gd name="connsiteX141" fmla="*/ 20430758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9 h 410224"/>
              <a:gd name="connsiteX147" fmla="*/ 21301615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30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3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1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-1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8" y="2"/>
                </a:moveTo>
                <a:cubicBezTo>
                  <a:pt x="1898312" y="2334"/>
                  <a:pt x="1898312" y="4665"/>
                  <a:pt x="1898311" y="6997"/>
                </a:cubicBezTo>
                <a:cubicBezTo>
                  <a:pt x="1898332" y="142337"/>
                  <a:pt x="2007435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2" y="228843"/>
                  <a:pt x="1741712" y="6997"/>
                </a:cubicBezTo>
                <a:cubicBezTo>
                  <a:pt x="1741712" y="4665"/>
                  <a:pt x="1741712" y="2380"/>
                  <a:pt x="1741712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2" y="2"/>
                </a:moveTo>
                <a:cubicBezTo>
                  <a:pt x="3640025" y="2333"/>
                  <a:pt x="3640025" y="4665"/>
                  <a:pt x="3640025" y="6997"/>
                </a:cubicBezTo>
                <a:cubicBezTo>
                  <a:pt x="3640045" y="142337"/>
                  <a:pt x="3749149" y="252366"/>
                  <a:pt x="3884484" y="253530"/>
                </a:cubicBezTo>
                <a:lnTo>
                  <a:pt x="3884484" y="410223"/>
                </a:lnTo>
                <a:cubicBezTo>
                  <a:pt x="3662641" y="409017"/>
                  <a:pt x="3483436" y="228843"/>
                  <a:pt x="3483426" y="6997"/>
                </a:cubicBezTo>
                <a:cubicBezTo>
                  <a:pt x="3483426" y="4665"/>
                  <a:pt x="3483426" y="2380"/>
                  <a:pt x="3483426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4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5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4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6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4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79"/>
                  <a:pt x="10450276" y="1"/>
                </a:cubicBezTo>
                <a:close/>
                <a:moveTo>
                  <a:pt x="11477917" y="1"/>
                </a:moveTo>
                <a:cubicBezTo>
                  <a:pt x="11477730" y="2333"/>
                  <a:pt x="11477731" y="4665"/>
                  <a:pt x="11477730" y="6996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6"/>
                </a:cubicBezTo>
                <a:cubicBezTo>
                  <a:pt x="11321130" y="4665"/>
                  <a:pt x="11321132" y="2380"/>
                  <a:pt x="11321132" y="2"/>
                </a:cubicBezTo>
                <a:close/>
                <a:moveTo>
                  <a:pt x="12348773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6"/>
                  <a:pt x="12593046" y="253530"/>
                </a:cubicBezTo>
                <a:lnTo>
                  <a:pt x="12593046" y="410221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5"/>
                  <a:pt x="12191987" y="2380"/>
                  <a:pt x="12191987" y="1"/>
                </a:cubicBezTo>
                <a:close/>
                <a:moveTo>
                  <a:pt x="13219630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6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4" y="2379"/>
                  <a:pt x="13062844" y="1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1" y="142336"/>
                  <a:pt x="14199425" y="252365"/>
                  <a:pt x="14334760" y="253530"/>
                </a:cubicBezTo>
                <a:lnTo>
                  <a:pt x="14334760" y="410222"/>
                </a:lnTo>
                <a:cubicBezTo>
                  <a:pt x="14112916" y="409017"/>
                  <a:pt x="13933711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8" y="4664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2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8" y="4665"/>
                  <a:pt x="14804559" y="2380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5"/>
                </a:cubicBezTo>
                <a:cubicBezTo>
                  <a:pt x="15675415" y="4663"/>
                  <a:pt x="15675416" y="2379"/>
                  <a:pt x="15675415" y="0"/>
                </a:cubicBezTo>
                <a:close/>
                <a:moveTo>
                  <a:pt x="16703058" y="1"/>
                </a:moveTo>
                <a:cubicBezTo>
                  <a:pt x="16702871" y="2332"/>
                  <a:pt x="16702872" y="4664"/>
                  <a:pt x="16702872" y="6995"/>
                </a:cubicBezTo>
                <a:cubicBezTo>
                  <a:pt x="16702892" y="142336"/>
                  <a:pt x="16811995" y="252365"/>
                  <a:pt x="16947331" y="253529"/>
                </a:cubicBezTo>
                <a:lnTo>
                  <a:pt x="16947331" y="410221"/>
                </a:lnTo>
                <a:cubicBezTo>
                  <a:pt x="16725486" y="409016"/>
                  <a:pt x="16546282" y="228842"/>
                  <a:pt x="16546272" y="6995"/>
                </a:cubicBezTo>
                <a:cubicBezTo>
                  <a:pt x="16546272" y="4664"/>
                  <a:pt x="16546273" y="2378"/>
                  <a:pt x="16546272" y="1"/>
                </a:cubicBezTo>
                <a:close/>
                <a:moveTo>
                  <a:pt x="17573916" y="1"/>
                </a:moveTo>
                <a:cubicBezTo>
                  <a:pt x="17573729" y="2333"/>
                  <a:pt x="17573729" y="4665"/>
                  <a:pt x="17573729" y="6996"/>
                </a:cubicBezTo>
                <a:cubicBezTo>
                  <a:pt x="17573749" y="142336"/>
                  <a:pt x="17682853" y="252365"/>
                  <a:pt x="17818188" y="253530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29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3"/>
                  <a:pt x="18444586" y="6995"/>
                </a:cubicBezTo>
                <a:cubicBezTo>
                  <a:pt x="18444606" y="142335"/>
                  <a:pt x="18553710" y="252365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6" y="1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2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4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59" y="253530"/>
                </a:cubicBezTo>
                <a:lnTo>
                  <a:pt x="20430758" y="410222"/>
                </a:lnTo>
                <a:cubicBezTo>
                  <a:pt x="20208915" y="409017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3"/>
                  <a:pt x="21057157" y="6995"/>
                </a:cubicBezTo>
                <a:cubicBezTo>
                  <a:pt x="21057177" y="142335"/>
                  <a:pt x="21166279" y="252364"/>
                  <a:pt x="21301615" y="253529"/>
                </a:cubicBezTo>
                <a:lnTo>
                  <a:pt x="21301615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3"/>
                  <a:pt x="21928013" y="6995"/>
                </a:cubicBezTo>
                <a:cubicBezTo>
                  <a:pt x="21928033" y="142335"/>
                  <a:pt x="22037137" y="252364"/>
                  <a:pt x="22172473" y="253530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3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5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69" y="2379"/>
                  <a:pt x="22642271" y="1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3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2" y="409016"/>
                  <a:pt x="23513139" y="228842"/>
                  <a:pt x="23513128" y="6995"/>
                </a:cubicBezTo>
                <a:cubicBezTo>
                  <a:pt x="23513128" y="4664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1AC4FE-FFD4-48E2-A4E6-02BB761217CD}"/>
              </a:ext>
            </a:extLst>
          </p:cNvPr>
          <p:cNvSpPr/>
          <p:nvPr userDrawn="1"/>
        </p:nvSpPr>
        <p:spPr>
          <a:xfrm rot="20700000">
            <a:off x="-1383224" y="1896562"/>
            <a:ext cx="23914196" cy="410223"/>
          </a:xfrm>
          <a:custGeom>
            <a:avLst/>
            <a:gdLst>
              <a:gd name="connsiteX0" fmla="*/ 156786 w 23914196"/>
              <a:gd name="connsiteY0" fmla="*/ 0 h 410223"/>
              <a:gd name="connsiteX1" fmla="*/ 156599 w 23914196"/>
              <a:gd name="connsiteY1" fmla="*/ 6995 h 410223"/>
              <a:gd name="connsiteX2" fmla="*/ 401059 w 23914196"/>
              <a:gd name="connsiteY2" fmla="*/ 253529 h 410223"/>
              <a:gd name="connsiteX3" fmla="*/ 401058 w 23914196"/>
              <a:gd name="connsiteY3" fmla="*/ 410222 h 410223"/>
              <a:gd name="connsiteX4" fmla="*/ 0 w 23914196"/>
              <a:gd name="connsiteY4" fmla="*/ 6995 h 410223"/>
              <a:gd name="connsiteX5" fmla="*/ 0 w 23914196"/>
              <a:gd name="connsiteY5" fmla="*/ 0 h 410223"/>
              <a:gd name="connsiteX6" fmla="*/ 1027643 w 23914196"/>
              <a:gd name="connsiteY6" fmla="*/ 0 h 410223"/>
              <a:gd name="connsiteX7" fmla="*/ 1027457 w 23914196"/>
              <a:gd name="connsiteY7" fmla="*/ 6995 h 410223"/>
              <a:gd name="connsiteX8" fmla="*/ 1271916 w 23914196"/>
              <a:gd name="connsiteY8" fmla="*/ 253528 h 410223"/>
              <a:gd name="connsiteX9" fmla="*/ 1271916 w 23914196"/>
              <a:gd name="connsiteY9" fmla="*/ 410221 h 410223"/>
              <a:gd name="connsiteX10" fmla="*/ 870857 w 23914196"/>
              <a:gd name="connsiteY10" fmla="*/ 6995 h 410223"/>
              <a:gd name="connsiteX11" fmla="*/ 870858 w 23914196"/>
              <a:gd name="connsiteY11" fmla="*/ 0 h 410223"/>
              <a:gd name="connsiteX12" fmla="*/ 1898501 w 23914196"/>
              <a:gd name="connsiteY12" fmla="*/ 0 h 410223"/>
              <a:gd name="connsiteX13" fmla="*/ 1898315 w 23914196"/>
              <a:gd name="connsiteY13" fmla="*/ 6995 h 410223"/>
              <a:gd name="connsiteX14" fmla="*/ 2142774 w 23914196"/>
              <a:gd name="connsiteY14" fmla="*/ 253529 h 410223"/>
              <a:gd name="connsiteX15" fmla="*/ 2142774 w 23914196"/>
              <a:gd name="connsiteY15" fmla="*/ 410222 h 410223"/>
              <a:gd name="connsiteX16" fmla="*/ 1741715 w 23914196"/>
              <a:gd name="connsiteY16" fmla="*/ 6996 h 410223"/>
              <a:gd name="connsiteX17" fmla="*/ 1741715 w 23914196"/>
              <a:gd name="connsiteY17" fmla="*/ 0 h 410223"/>
              <a:gd name="connsiteX18" fmla="*/ 2769358 w 23914196"/>
              <a:gd name="connsiteY18" fmla="*/ 1 h 410223"/>
              <a:gd name="connsiteX19" fmla="*/ 2769171 w 23914196"/>
              <a:gd name="connsiteY19" fmla="*/ 6996 h 410223"/>
              <a:gd name="connsiteX20" fmla="*/ 3013630 w 23914196"/>
              <a:gd name="connsiteY20" fmla="*/ 253529 h 410223"/>
              <a:gd name="connsiteX21" fmla="*/ 3013630 w 23914196"/>
              <a:gd name="connsiteY21" fmla="*/ 410222 h 410223"/>
              <a:gd name="connsiteX22" fmla="*/ 2612572 w 23914196"/>
              <a:gd name="connsiteY22" fmla="*/ 6996 h 410223"/>
              <a:gd name="connsiteX23" fmla="*/ 2612572 w 23914196"/>
              <a:gd name="connsiteY23" fmla="*/ 0 h 410223"/>
              <a:gd name="connsiteX24" fmla="*/ 3640214 w 23914196"/>
              <a:gd name="connsiteY24" fmla="*/ 0 h 410223"/>
              <a:gd name="connsiteX25" fmla="*/ 3640028 w 23914196"/>
              <a:gd name="connsiteY25" fmla="*/ 6995 h 410223"/>
              <a:gd name="connsiteX26" fmla="*/ 3884487 w 23914196"/>
              <a:gd name="connsiteY26" fmla="*/ 253529 h 410223"/>
              <a:gd name="connsiteX27" fmla="*/ 3884487 w 23914196"/>
              <a:gd name="connsiteY27" fmla="*/ 410221 h 410223"/>
              <a:gd name="connsiteX28" fmla="*/ 3483428 w 23914196"/>
              <a:gd name="connsiteY28" fmla="*/ 6995 h 410223"/>
              <a:gd name="connsiteX29" fmla="*/ 3483428 w 23914196"/>
              <a:gd name="connsiteY29" fmla="*/ 0 h 410223"/>
              <a:gd name="connsiteX30" fmla="*/ 4511073 w 23914196"/>
              <a:gd name="connsiteY30" fmla="*/ 1 h 410223"/>
              <a:gd name="connsiteX31" fmla="*/ 4510887 w 23914196"/>
              <a:gd name="connsiteY31" fmla="*/ 6996 h 410223"/>
              <a:gd name="connsiteX32" fmla="*/ 4755347 w 23914196"/>
              <a:gd name="connsiteY32" fmla="*/ 253530 h 410223"/>
              <a:gd name="connsiteX33" fmla="*/ 4755346 w 23914196"/>
              <a:gd name="connsiteY33" fmla="*/ 410222 h 410223"/>
              <a:gd name="connsiteX34" fmla="*/ 4354287 w 23914196"/>
              <a:gd name="connsiteY34" fmla="*/ 6996 h 410223"/>
              <a:gd name="connsiteX35" fmla="*/ 4354287 w 23914196"/>
              <a:gd name="connsiteY35" fmla="*/ 1 h 410223"/>
              <a:gd name="connsiteX36" fmla="*/ 5381930 w 23914196"/>
              <a:gd name="connsiteY36" fmla="*/ 1 h 410223"/>
              <a:gd name="connsiteX37" fmla="*/ 5381743 w 23914196"/>
              <a:gd name="connsiteY37" fmla="*/ 6996 h 410223"/>
              <a:gd name="connsiteX38" fmla="*/ 5626204 w 23914196"/>
              <a:gd name="connsiteY38" fmla="*/ 253530 h 410223"/>
              <a:gd name="connsiteX39" fmla="*/ 5626204 w 23914196"/>
              <a:gd name="connsiteY39" fmla="*/ 410222 h 410223"/>
              <a:gd name="connsiteX40" fmla="*/ 5225144 w 23914196"/>
              <a:gd name="connsiteY40" fmla="*/ 6996 h 410223"/>
              <a:gd name="connsiteX41" fmla="*/ 5225144 w 23914196"/>
              <a:gd name="connsiteY41" fmla="*/ 1 h 410223"/>
              <a:gd name="connsiteX42" fmla="*/ 6252788 w 23914196"/>
              <a:gd name="connsiteY42" fmla="*/ 1 h 410223"/>
              <a:gd name="connsiteX43" fmla="*/ 6252601 w 23914196"/>
              <a:gd name="connsiteY43" fmla="*/ 6996 h 410223"/>
              <a:gd name="connsiteX44" fmla="*/ 6497059 w 23914196"/>
              <a:gd name="connsiteY44" fmla="*/ 253529 h 410223"/>
              <a:gd name="connsiteX45" fmla="*/ 6497059 w 23914196"/>
              <a:gd name="connsiteY45" fmla="*/ 410221 h 410223"/>
              <a:gd name="connsiteX46" fmla="*/ 6096001 w 23914196"/>
              <a:gd name="connsiteY46" fmla="*/ 6996 h 410223"/>
              <a:gd name="connsiteX47" fmla="*/ 6095999 w 23914196"/>
              <a:gd name="connsiteY47" fmla="*/ 0 h 410223"/>
              <a:gd name="connsiteX48" fmla="*/ 7123642 w 23914196"/>
              <a:gd name="connsiteY48" fmla="*/ 0 h 410223"/>
              <a:gd name="connsiteX49" fmla="*/ 7123456 w 23914196"/>
              <a:gd name="connsiteY49" fmla="*/ 6996 h 410223"/>
              <a:gd name="connsiteX50" fmla="*/ 7367916 w 23914196"/>
              <a:gd name="connsiteY50" fmla="*/ 253530 h 410223"/>
              <a:gd name="connsiteX51" fmla="*/ 7367916 w 23914196"/>
              <a:gd name="connsiteY51" fmla="*/ 410222 h 410223"/>
              <a:gd name="connsiteX52" fmla="*/ 6966857 w 23914196"/>
              <a:gd name="connsiteY52" fmla="*/ 6996 h 410223"/>
              <a:gd name="connsiteX53" fmla="*/ 6966857 w 23914196"/>
              <a:gd name="connsiteY53" fmla="*/ 1 h 410223"/>
              <a:gd name="connsiteX54" fmla="*/ 7994500 w 23914196"/>
              <a:gd name="connsiteY54" fmla="*/ 1 h 410223"/>
              <a:gd name="connsiteX55" fmla="*/ 7994315 w 23914196"/>
              <a:gd name="connsiteY55" fmla="*/ 6996 h 410223"/>
              <a:gd name="connsiteX56" fmla="*/ 8238775 w 23914196"/>
              <a:gd name="connsiteY56" fmla="*/ 253530 h 410223"/>
              <a:gd name="connsiteX57" fmla="*/ 8238774 w 23914196"/>
              <a:gd name="connsiteY57" fmla="*/ 410222 h 410223"/>
              <a:gd name="connsiteX58" fmla="*/ 7837715 w 23914196"/>
              <a:gd name="connsiteY58" fmla="*/ 6996 h 410223"/>
              <a:gd name="connsiteX59" fmla="*/ 7837715 w 23914196"/>
              <a:gd name="connsiteY59" fmla="*/ 1 h 410223"/>
              <a:gd name="connsiteX60" fmla="*/ 8865359 w 23914196"/>
              <a:gd name="connsiteY60" fmla="*/ 1 h 410223"/>
              <a:gd name="connsiteX61" fmla="*/ 8865171 w 23914196"/>
              <a:gd name="connsiteY61" fmla="*/ 6996 h 410223"/>
              <a:gd name="connsiteX62" fmla="*/ 9109631 w 23914196"/>
              <a:gd name="connsiteY62" fmla="*/ 253530 h 410223"/>
              <a:gd name="connsiteX63" fmla="*/ 9109632 w 23914196"/>
              <a:gd name="connsiteY63" fmla="*/ 410222 h 410223"/>
              <a:gd name="connsiteX64" fmla="*/ 8708572 w 23914196"/>
              <a:gd name="connsiteY64" fmla="*/ 6996 h 410223"/>
              <a:gd name="connsiteX65" fmla="*/ 8708572 w 23914196"/>
              <a:gd name="connsiteY65" fmla="*/ 1 h 410223"/>
              <a:gd name="connsiteX66" fmla="*/ 9736215 w 23914196"/>
              <a:gd name="connsiteY66" fmla="*/ 1 h 410223"/>
              <a:gd name="connsiteX67" fmla="*/ 9736028 w 23914196"/>
              <a:gd name="connsiteY67" fmla="*/ 6996 h 410223"/>
              <a:gd name="connsiteX68" fmla="*/ 9980484 w 23914196"/>
              <a:gd name="connsiteY68" fmla="*/ 253529 h 410223"/>
              <a:gd name="connsiteX69" fmla="*/ 9980484 w 23914196"/>
              <a:gd name="connsiteY69" fmla="*/ 410221 h 410223"/>
              <a:gd name="connsiteX70" fmla="*/ 9579429 w 23914196"/>
              <a:gd name="connsiteY70" fmla="*/ 6996 h 410223"/>
              <a:gd name="connsiteX71" fmla="*/ 9579429 w 23914196"/>
              <a:gd name="connsiteY71" fmla="*/ 1 h 410223"/>
              <a:gd name="connsiteX72" fmla="*/ 10607069 w 23914196"/>
              <a:gd name="connsiteY72" fmla="*/ 1 h 410223"/>
              <a:gd name="connsiteX73" fmla="*/ 10606883 w 23914196"/>
              <a:gd name="connsiteY73" fmla="*/ 6996 h 410223"/>
              <a:gd name="connsiteX74" fmla="*/ 10851341 w 23914196"/>
              <a:gd name="connsiteY74" fmla="*/ 253529 h 410223"/>
              <a:gd name="connsiteX75" fmla="*/ 10851342 w 23914196"/>
              <a:gd name="connsiteY75" fmla="*/ 410222 h 410223"/>
              <a:gd name="connsiteX76" fmla="*/ 10450282 w 23914196"/>
              <a:gd name="connsiteY76" fmla="*/ 6996 h 410223"/>
              <a:gd name="connsiteX77" fmla="*/ 10450283 w 23914196"/>
              <a:gd name="connsiteY77" fmla="*/ 1 h 410223"/>
              <a:gd name="connsiteX78" fmla="*/ 11477926 w 23914196"/>
              <a:gd name="connsiteY78" fmla="*/ 0 h 410223"/>
              <a:gd name="connsiteX79" fmla="*/ 11477739 w 23914196"/>
              <a:gd name="connsiteY79" fmla="*/ 6995 h 410223"/>
              <a:gd name="connsiteX80" fmla="*/ 11722198 w 23914196"/>
              <a:gd name="connsiteY80" fmla="*/ 253529 h 410223"/>
              <a:gd name="connsiteX81" fmla="*/ 11722198 w 23914196"/>
              <a:gd name="connsiteY81" fmla="*/ 410221 h 410223"/>
              <a:gd name="connsiteX82" fmla="*/ 11321139 w 23914196"/>
              <a:gd name="connsiteY82" fmla="*/ 6995 h 410223"/>
              <a:gd name="connsiteX83" fmla="*/ 11321141 w 23914196"/>
              <a:gd name="connsiteY83" fmla="*/ 0 h 410223"/>
              <a:gd name="connsiteX84" fmla="*/ 12348783 w 23914196"/>
              <a:gd name="connsiteY84" fmla="*/ 1 h 410223"/>
              <a:gd name="connsiteX85" fmla="*/ 12348596 w 23914196"/>
              <a:gd name="connsiteY85" fmla="*/ 6996 h 410223"/>
              <a:gd name="connsiteX86" fmla="*/ 12593055 w 23914196"/>
              <a:gd name="connsiteY86" fmla="*/ 253529 h 410223"/>
              <a:gd name="connsiteX87" fmla="*/ 12593055 w 23914196"/>
              <a:gd name="connsiteY87" fmla="*/ 410221 h 410223"/>
              <a:gd name="connsiteX88" fmla="*/ 12191996 w 23914196"/>
              <a:gd name="connsiteY88" fmla="*/ 6996 h 410223"/>
              <a:gd name="connsiteX89" fmla="*/ 12191996 w 23914196"/>
              <a:gd name="connsiteY89" fmla="*/ 1 h 410223"/>
              <a:gd name="connsiteX90" fmla="*/ 13219640 w 23914196"/>
              <a:gd name="connsiteY90" fmla="*/ 0 h 410223"/>
              <a:gd name="connsiteX91" fmla="*/ 13219453 w 23914196"/>
              <a:gd name="connsiteY91" fmla="*/ 6995 h 410223"/>
              <a:gd name="connsiteX92" fmla="*/ 13463912 w 23914196"/>
              <a:gd name="connsiteY92" fmla="*/ 253529 h 410223"/>
              <a:gd name="connsiteX93" fmla="*/ 13463912 w 23914196"/>
              <a:gd name="connsiteY93" fmla="*/ 410221 h 410223"/>
              <a:gd name="connsiteX94" fmla="*/ 13062853 w 23914196"/>
              <a:gd name="connsiteY94" fmla="*/ 6995 h 410223"/>
              <a:gd name="connsiteX95" fmla="*/ 13062853 w 23914196"/>
              <a:gd name="connsiteY95" fmla="*/ 0 h 410223"/>
              <a:gd name="connsiteX96" fmla="*/ 14090497 w 23914196"/>
              <a:gd name="connsiteY96" fmla="*/ 1 h 410223"/>
              <a:gd name="connsiteX97" fmla="*/ 14090310 w 23914196"/>
              <a:gd name="connsiteY97" fmla="*/ 6996 h 410223"/>
              <a:gd name="connsiteX98" fmla="*/ 14334769 w 23914196"/>
              <a:gd name="connsiteY98" fmla="*/ 253529 h 410223"/>
              <a:gd name="connsiteX99" fmla="*/ 14334769 w 23914196"/>
              <a:gd name="connsiteY99" fmla="*/ 410222 h 410223"/>
              <a:gd name="connsiteX100" fmla="*/ 13933710 w 23914196"/>
              <a:gd name="connsiteY100" fmla="*/ 6996 h 410223"/>
              <a:gd name="connsiteX101" fmla="*/ 13933711 w 23914196"/>
              <a:gd name="connsiteY101" fmla="*/ 1 h 410223"/>
              <a:gd name="connsiteX102" fmla="*/ 14961354 w 23914196"/>
              <a:gd name="connsiteY102" fmla="*/ 1 h 410223"/>
              <a:gd name="connsiteX103" fmla="*/ 14961167 w 23914196"/>
              <a:gd name="connsiteY103" fmla="*/ 6996 h 410223"/>
              <a:gd name="connsiteX104" fmla="*/ 15205626 w 23914196"/>
              <a:gd name="connsiteY104" fmla="*/ 253530 h 410223"/>
              <a:gd name="connsiteX105" fmla="*/ 15205626 w 23914196"/>
              <a:gd name="connsiteY105" fmla="*/ 410222 h 410223"/>
              <a:gd name="connsiteX106" fmla="*/ 14804567 w 23914196"/>
              <a:gd name="connsiteY106" fmla="*/ 6996 h 410223"/>
              <a:gd name="connsiteX107" fmla="*/ 14804567 w 23914196"/>
              <a:gd name="connsiteY107" fmla="*/ 1 h 410223"/>
              <a:gd name="connsiteX108" fmla="*/ 15832211 w 23914196"/>
              <a:gd name="connsiteY108" fmla="*/ 1 h 410223"/>
              <a:gd name="connsiteX109" fmla="*/ 15832024 w 23914196"/>
              <a:gd name="connsiteY109" fmla="*/ 6996 h 410223"/>
              <a:gd name="connsiteX110" fmla="*/ 16076483 w 23914196"/>
              <a:gd name="connsiteY110" fmla="*/ 253529 h 410223"/>
              <a:gd name="connsiteX111" fmla="*/ 16076483 w 23914196"/>
              <a:gd name="connsiteY111" fmla="*/ 410222 h 410223"/>
              <a:gd name="connsiteX112" fmla="*/ 15675424 w 23914196"/>
              <a:gd name="connsiteY112" fmla="*/ 6996 h 410223"/>
              <a:gd name="connsiteX113" fmla="*/ 15675424 w 23914196"/>
              <a:gd name="connsiteY113" fmla="*/ 1 h 410223"/>
              <a:gd name="connsiteX114" fmla="*/ 16703067 w 23914196"/>
              <a:gd name="connsiteY114" fmla="*/ 1 h 410223"/>
              <a:gd name="connsiteX115" fmla="*/ 16702880 w 23914196"/>
              <a:gd name="connsiteY115" fmla="*/ 6996 h 410223"/>
              <a:gd name="connsiteX116" fmla="*/ 16947340 w 23914196"/>
              <a:gd name="connsiteY116" fmla="*/ 253530 h 410223"/>
              <a:gd name="connsiteX117" fmla="*/ 16947340 w 23914196"/>
              <a:gd name="connsiteY117" fmla="*/ 410222 h 410223"/>
              <a:gd name="connsiteX118" fmla="*/ 16546280 w 23914196"/>
              <a:gd name="connsiteY118" fmla="*/ 6996 h 410223"/>
              <a:gd name="connsiteX119" fmla="*/ 16546281 w 23914196"/>
              <a:gd name="connsiteY119" fmla="*/ 1 h 410223"/>
              <a:gd name="connsiteX120" fmla="*/ 17573925 w 23914196"/>
              <a:gd name="connsiteY120" fmla="*/ 2 h 410223"/>
              <a:gd name="connsiteX121" fmla="*/ 17573738 w 23914196"/>
              <a:gd name="connsiteY121" fmla="*/ 6997 h 410223"/>
              <a:gd name="connsiteX122" fmla="*/ 17818197 w 23914196"/>
              <a:gd name="connsiteY122" fmla="*/ 253530 h 410223"/>
              <a:gd name="connsiteX123" fmla="*/ 17818197 w 23914196"/>
              <a:gd name="connsiteY123" fmla="*/ 410223 h 410223"/>
              <a:gd name="connsiteX124" fmla="*/ 17417138 w 23914196"/>
              <a:gd name="connsiteY124" fmla="*/ 6997 h 410223"/>
              <a:gd name="connsiteX125" fmla="*/ 17417138 w 23914196"/>
              <a:gd name="connsiteY125" fmla="*/ 2 h 410223"/>
              <a:gd name="connsiteX126" fmla="*/ 18444781 w 23914196"/>
              <a:gd name="connsiteY126" fmla="*/ 1 h 410223"/>
              <a:gd name="connsiteX127" fmla="*/ 18444596 w 23914196"/>
              <a:gd name="connsiteY127" fmla="*/ 6996 h 410223"/>
              <a:gd name="connsiteX128" fmla="*/ 18689054 w 23914196"/>
              <a:gd name="connsiteY128" fmla="*/ 253530 h 410223"/>
              <a:gd name="connsiteX129" fmla="*/ 18689053 w 23914196"/>
              <a:gd name="connsiteY129" fmla="*/ 410222 h 410223"/>
              <a:gd name="connsiteX130" fmla="*/ 18287995 w 23914196"/>
              <a:gd name="connsiteY130" fmla="*/ 6996 h 410223"/>
              <a:gd name="connsiteX131" fmla="*/ 18287995 w 23914196"/>
              <a:gd name="connsiteY131" fmla="*/ 1 h 410223"/>
              <a:gd name="connsiteX132" fmla="*/ 19315636 w 23914196"/>
              <a:gd name="connsiteY132" fmla="*/ 1 h 410223"/>
              <a:gd name="connsiteX133" fmla="*/ 19315451 w 23914196"/>
              <a:gd name="connsiteY133" fmla="*/ 6996 h 410223"/>
              <a:gd name="connsiteX134" fmla="*/ 19559910 w 23914196"/>
              <a:gd name="connsiteY134" fmla="*/ 253530 h 410223"/>
              <a:gd name="connsiteX135" fmla="*/ 19559909 w 23914196"/>
              <a:gd name="connsiteY135" fmla="*/ 410222 h 410223"/>
              <a:gd name="connsiteX136" fmla="*/ 19158851 w 23914196"/>
              <a:gd name="connsiteY136" fmla="*/ 6996 h 410223"/>
              <a:gd name="connsiteX137" fmla="*/ 19158852 w 23914196"/>
              <a:gd name="connsiteY137" fmla="*/ 1 h 410223"/>
              <a:gd name="connsiteX138" fmla="*/ 20186494 w 23914196"/>
              <a:gd name="connsiteY138" fmla="*/ 2 h 410223"/>
              <a:gd name="connsiteX139" fmla="*/ 20186309 w 23914196"/>
              <a:gd name="connsiteY139" fmla="*/ 6997 h 410223"/>
              <a:gd name="connsiteX140" fmla="*/ 20430767 w 23914196"/>
              <a:gd name="connsiteY140" fmla="*/ 253531 h 410223"/>
              <a:gd name="connsiteX141" fmla="*/ 20430766 w 23914196"/>
              <a:gd name="connsiteY141" fmla="*/ 410223 h 410223"/>
              <a:gd name="connsiteX142" fmla="*/ 20029709 w 23914196"/>
              <a:gd name="connsiteY142" fmla="*/ 6997 h 410223"/>
              <a:gd name="connsiteX143" fmla="*/ 20029709 w 23914196"/>
              <a:gd name="connsiteY143" fmla="*/ 2 h 410223"/>
              <a:gd name="connsiteX144" fmla="*/ 21057352 w 23914196"/>
              <a:gd name="connsiteY144" fmla="*/ 1 h 410223"/>
              <a:gd name="connsiteX145" fmla="*/ 21057165 w 23914196"/>
              <a:gd name="connsiteY145" fmla="*/ 6996 h 410223"/>
              <a:gd name="connsiteX146" fmla="*/ 21301625 w 23914196"/>
              <a:gd name="connsiteY146" fmla="*/ 253530 h 410223"/>
              <a:gd name="connsiteX147" fmla="*/ 21301624 w 23914196"/>
              <a:gd name="connsiteY147" fmla="*/ 410222 h 410223"/>
              <a:gd name="connsiteX148" fmla="*/ 20900565 w 23914196"/>
              <a:gd name="connsiteY148" fmla="*/ 6996 h 410223"/>
              <a:gd name="connsiteX149" fmla="*/ 20900565 w 23914196"/>
              <a:gd name="connsiteY149" fmla="*/ 1 h 410223"/>
              <a:gd name="connsiteX150" fmla="*/ 21928207 w 23914196"/>
              <a:gd name="connsiteY150" fmla="*/ 1 h 410223"/>
              <a:gd name="connsiteX151" fmla="*/ 21928023 w 23914196"/>
              <a:gd name="connsiteY151" fmla="*/ 6997 h 410223"/>
              <a:gd name="connsiteX152" fmla="*/ 22172481 w 23914196"/>
              <a:gd name="connsiteY152" fmla="*/ 253530 h 410223"/>
              <a:gd name="connsiteX153" fmla="*/ 22172480 w 23914196"/>
              <a:gd name="connsiteY153" fmla="*/ 410223 h 410223"/>
              <a:gd name="connsiteX154" fmla="*/ 21771423 w 23914196"/>
              <a:gd name="connsiteY154" fmla="*/ 6997 h 410223"/>
              <a:gd name="connsiteX155" fmla="*/ 21771423 w 23914196"/>
              <a:gd name="connsiteY155" fmla="*/ 2 h 410223"/>
              <a:gd name="connsiteX156" fmla="*/ 22799065 w 23914196"/>
              <a:gd name="connsiteY156" fmla="*/ 2 h 410223"/>
              <a:gd name="connsiteX157" fmla="*/ 22798878 w 23914196"/>
              <a:gd name="connsiteY157" fmla="*/ 6997 h 410223"/>
              <a:gd name="connsiteX158" fmla="*/ 23043338 w 23914196"/>
              <a:gd name="connsiteY158" fmla="*/ 253531 h 410223"/>
              <a:gd name="connsiteX159" fmla="*/ 23043337 w 23914196"/>
              <a:gd name="connsiteY159" fmla="*/ 410223 h 410223"/>
              <a:gd name="connsiteX160" fmla="*/ 22642278 w 23914196"/>
              <a:gd name="connsiteY160" fmla="*/ 6997 h 410223"/>
              <a:gd name="connsiteX161" fmla="*/ 22642279 w 23914196"/>
              <a:gd name="connsiteY161" fmla="*/ 2 h 410223"/>
              <a:gd name="connsiteX162" fmla="*/ 23669923 w 23914196"/>
              <a:gd name="connsiteY162" fmla="*/ 1 h 410223"/>
              <a:gd name="connsiteX163" fmla="*/ 23669736 w 23914196"/>
              <a:gd name="connsiteY163" fmla="*/ 6996 h 410223"/>
              <a:gd name="connsiteX164" fmla="*/ 23914196 w 23914196"/>
              <a:gd name="connsiteY164" fmla="*/ 253530 h 410223"/>
              <a:gd name="connsiteX165" fmla="*/ 23914195 w 23914196"/>
              <a:gd name="connsiteY165" fmla="*/ 410223 h 410223"/>
              <a:gd name="connsiteX166" fmla="*/ 23513136 w 23914196"/>
              <a:gd name="connsiteY166" fmla="*/ 6996 h 410223"/>
              <a:gd name="connsiteX167" fmla="*/ 23513137 w 23914196"/>
              <a:gd name="connsiteY167" fmla="*/ 1 h 4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96" h="410223">
                <a:moveTo>
                  <a:pt x="156786" y="0"/>
                </a:moveTo>
                <a:cubicBezTo>
                  <a:pt x="156599" y="2332"/>
                  <a:pt x="156599" y="4664"/>
                  <a:pt x="156599" y="6995"/>
                </a:cubicBezTo>
                <a:cubicBezTo>
                  <a:pt x="156620" y="142335"/>
                  <a:pt x="265723" y="252364"/>
                  <a:pt x="401059" y="253529"/>
                </a:cubicBezTo>
                <a:lnTo>
                  <a:pt x="401058" y="410222"/>
                </a:lnTo>
                <a:cubicBezTo>
                  <a:pt x="179215" y="409016"/>
                  <a:pt x="10" y="228842"/>
                  <a:pt x="0" y="6995"/>
                </a:cubicBezTo>
                <a:cubicBezTo>
                  <a:pt x="0" y="4664"/>
                  <a:pt x="0" y="2379"/>
                  <a:pt x="0" y="0"/>
                </a:cubicBezTo>
                <a:close/>
                <a:moveTo>
                  <a:pt x="1027643" y="0"/>
                </a:moveTo>
                <a:cubicBezTo>
                  <a:pt x="1027457" y="2331"/>
                  <a:pt x="1027457" y="4663"/>
                  <a:pt x="1027457" y="6995"/>
                </a:cubicBezTo>
                <a:cubicBezTo>
                  <a:pt x="1027477" y="142335"/>
                  <a:pt x="1136581" y="252364"/>
                  <a:pt x="1271916" y="253528"/>
                </a:cubicBezTo>
                <a:lnTo>
                  <a:pt x="1271916" y="410221"/>
                </a:lnTo>
                <a:cubicBezTo>
                  <a:pt x="1050072" y="409015"/>
                  <a:pt x="870867" y="228841"/>
                  <a:pt x="870857" y="6995"/>
                </a:cubicBezTo>
                <a:cubicBezTo>
                  <a:pt x="870857" y="4663"/>
                  <a:pt x="870858" y="2378"/>
                  <a:pt x="870858" y="0"/>
                </a:cubicBezTo>
                <a:close/>
                <a:moveTo>
                  <a:pt x="1898501" y="0"/>
                </a:moveTo>
                <a:cubicBezTo>
                  <a:pt x="1898315" y="2332"/>
                  <a:pt x="1898315" y="4664"/>
                  <a:pt x="1898315" y="6995"/>
                </a:cubicBezTo>
                <a:cubicBezTo>
                  <a:pt x="1898335" y="142335"/>
                  <a:pt x="2007439" y="252365"/>
                  <a:pt x="2142774" y="253529"/>
                </a:cubicBezTo>
                <a:lnTo>
                  <a:pt x="2142774" y="410222"/>
                </a:lnTo>
                <a:cubicBezTo>
                  <a:pt x="1920930" y="409016"/>
                  <a:pt x="1741725" y="228842"/>
                  <a:pt x="1741715" y="6996"/>
                </a:cubicBezTo>
                <a:cubicBezTo>
                  <a:pt x="1741715" y="4664"/>
                  <a:pt x="1741715" y="2379"/>
                  <a:pt x="1741715" y="0"/>
                </a:cubicBezTo>
                <a:close/>
                <a:moveTo>
                  <a:pt x="2769358" y="1"/>
                </a:moveTo>
                <a:cubicBezTo>
                  <a:pt x="2769171" y="2332"/>
                  <a:pt x="2769171" y="4664"/>
                  <a:pt x="2769171" y="6996"/>
                </a:cubicBezTo>
                <a:cubicBezTo>
                  <a:pt x="2769191" y="142336"/>
                  <a:pt x="2878295" y="252365"/>
                  <a:pt x="3013630" y="253529"/>
                </a:cubicBezTo>
                <a:lnTo>
                  <a:pt x="3013630" y="410222"/>
                </a:lnTo>
                <a:cubicBezTo>
                  <a:pt x="2791787" y="409016"/>
                  <a:pt x="2612581" y="228842"/>
                  <a:pt x="2612572" y="6996"/>
                </a:cubicBezTo>
                <a:cubicBezTo>
                  <a:pt x="2612572" y="4664"/>
                  <a:pt x="2612572" y="2379"/>
                  <a:pt x="2612572" y="0"/>
                </a:cubicBezTo>
                <a:close/>
                <a:moveTo>
                  <a:pt x="3640214" y="0"/>
                </a:moveTo>
                <a:cubicBezTo>
                  <a:pt x="3640028" y="2332"/>
                  <a:pt x="3640028" y="4663"/>
                  <a:pt x="3640028" y="6995"/>
                </a:cubicBezTo>
                <a:cubicBezTo>
                  <a:pt x="3640048" y="142335"/>
                  <a:pt x="3749151" y="252364"/>
                  <a:pt x="3884487" y="253529"/>
                </a:cubicBezTo>
                <a:lnTo>
                  <a:pt x="3884487" y="410221"/>
                </a:lnTo>
                <a:cubicBezTo>
                  <a:pt x="3662643" y="409015"/>
                  <a:pt x="3483438" y="228841"/>
                  <a:pt x="3483428" y="6995"/>
                </a:cubicBezTo>
                <a:cubicBezTo>
                  <a:pt x="3483428" y="4663"/>
                  <a:pt x="3483428" y="2378"/>
                  <a:pt x="3483428" y="0"/>
                </a:cubicBezTo>
                <a:close/>
                <a:moveTo>
                  <a:pt x="4511073" y="1"/>
                </a:moveTo>
                <a:cubicBezTo>
                  <a:pt x="4510887" y="2332"/>
                  <a:pt x="4510887" y="4664"/>
                  <a:pt x="4510887" y="6996"/>
                </a:cubicBezTo>
                <a:cubicBezTo>
                  <a:pt x="4510907" y="142336"/>
                  <a:pt x="4620011" y="252365"/>
                  <a:pt x="4755347" y="253530"/>
                </a:cubicBezTo>
                <a:lnTo>
                  <a:pt x="4755346" y="410222"/>
                </a:lnTo>
                <a:cubicBezTo>
                  <a:pt x="4533502" y="409016"/>
                  <a:pt x="4354297" y="228842"/>
                  <a:pt x="4354287" y="6996"/>
                </a:cubicBezTo>
                <a:cubicBezTo>
                  <a:pt x="4354287" y="4664"/>
                  <a:pt x="4354287" y="2379"/>
                  <a:pt x="4354287" y="1"/>
                </a:cubicBezTo>
                <a:close/>
                <a:moveTo>
                  <a:pt x="5381930" y="1"/>
                </a:moveTo>
                <a:cubicBezTo>
                  <a:pt x="5381743" y="2333"/>
                  <a:pt x="5381743" y="4664"/>
                  <a:pt x="5381743" y="6996"/>
                </a:cubicBezTo>
                <a:cubicBezTo>
                  <a:pt x="5381765" y="142336"/>
                  <a:pt x="5490868" y="252365"/>
                  <a:pt x="5626204" y="253530"/>
                </a:cubicBezTo>
                <a:lnTo>
                  <a:pt x="5626204" y="410222"/>
                </a:lnTo>
                <a:cubicBezTo>
                  <a:pt x="5404358" y="409016"/>
                  <a:pt x="5225153" y="228842"/>
                  <a:pt x="5225144" y="6996"/>
                </a:cubicBezTo>
                <a:cubicBezTo>
                  <a:pt x="5225144" y="4665"/>
                  <a:pt x="5225144" y="2379"/>
                  <a:pt x="5225144" y="1"/>
                </a:cubicBezTo>
                <a:close/>
                <a:moveTo>
                  <a:pt x="6252788" y="1"/>
                </a:moveTo>
                <a:cubicBezTo>
                  <a:pt x="6252600" y="2332"/>
                  <a:pt x="6252599" y="4664"/>
                  <a:pt x="6252601" y="6996"/>
                </a:cubicBezTo>
                <a:cubicBezTo>
                  <a:pt x="6252621" y="142336"/>
                  <a:pt x="6361724" y="252365"/>
                  <a:pt x="6497059" y="253529"/>
                </a:cubicBezTo>
                <a:lnTo>
                  <a:pt x="6497059" y="410221"/>
                </a:lnTo>
                <a:cubicBezTo>
                  <a:pt x="6275214" y="409016"/>
                  <a:pt x="6096010" y="228842"/>
                  <a:pt x="6096001" y="6996"/>
                </a:cubicBezTo>
                <a:cubicBezTo>
                  <a:pt x="6096000" y="4664"/>
                  <a:pt x="6095999" y="2378"/>
                  <a:pt x="6095999" y="0"/>
                </a:cubicBezTo>
                <a:close/>
                <a:moveTo>
                  <a:pt x="7123642" y="0"/>
                </a:moveTo>
                <a:cubicBezTo>
                  <a:pt x="7123456" y="2332"/>
                  <a:pt x="7123457" y="4664"/>
                  <a:pt x="7123456" y="6996"/>
                </a:cubicBezTo>
                <a:cubicBezTo>
                  <a:pt x="7123476" y="142335"/>
                  <a:pt x="7232580" y="252365"/>
                  <a:pt x="7367916" y="253530"/>
                </a:cubicBezTo>
                <a:lnTo>
                  <a:pt x="7367916" y="410222"/>
                </a:lnTo>
                <a:cubicBezTo>
                  <a:pt x="7146071" y="409016"/>
                  <a:pt x="6966867" y="228842"/>
                  <a:pt x="6966857" y="6996"/>
                </a:cubicBezTo>
                <a:cubicBezTo>
                  <a:pt x="6966858" y="4664"/>
                  <a:pt x="6966857" y="2379"/>
                  <a:pt x="6966857" y="1"/>
                </a:cubicBezTo>
                <a:close/>
                <a:moveTo>
                  <a:pt x="7994500" y="1"/>
                </a:moveTo>
                <a:cubicBezTo>
                  <a:pt x="7994316" y="2333"/>
                  <a:pt x="7994317" y="4665"/>
                  <a:pt x="7994315" y="6996"/>
                </a:cubicBezTo>
                <a:cubicBezTo>
                  <a:pt x="7994336" y="142336"/>
                  <a:pt x="8103439" y="252366"/>
                  <a:pt x="8238775" y="253530"/>
                </a:cubicBezTo>
                <a:lnTo>
                  <a:pt x="8238774" y="410222"/>
                </a:lnTo>
                <a:cubicBezTo>
                  <a:pt x="8016930" y="409017"/>
                  <a:pt x="7837726" y="228843"/>
                  <a:pt x="7837715" y="6996"/>
                </a:cubicBezTo>
                <a:cubicBezTo>
                  <a:pt x="7837718" y="4665"/>
                  <a:pt x="7837717" y="2380"/>
                  <a:pt x="7837715" y="1"/>
                </a:cubicBezTo>
                <a:close/>
                <a:moveTo>
                  <a:pt x="8865359" y="1"/>
                </a:moveTo>
                <a:cubicBezTo>
                  <a:pt x="8865172" y="2332"/>
                  <a:pt x="8865172" y="4664"/>
                  <a:pt x="8865171" y="6996"/>
                </a:cubicBezTo>
                <a:cubicBezTo>
                  <a:pt x="8865192" y="142336"/>
                  <a:pt x="8974296" y="252365"/>
                  <a:pt x="9109631" y="253530"/>
                </a:cubicBezTo>
                <a:lnTo>
                  <a:pt x="9109632" y="410222"/>
                </a:lnTo>
                <a:cubicBezTo>
                  <a:pt x="8887786" y="409016"/>
                  <a:pt x="8708582" y="228842"/>
                  <a:pt x="8708572" y="6996"/>
                </a:cubicBezTo>
                <a:cubicBezTo>
                  <a:pt x="8708572" y="4664"/>
                  <a:pt x="8708572" y="2379"/>
                  <a:pt x="8708572" y="1"/>
                </a:cubicBezTo>
                <a:close/>
                <a:moveTo>
                  <a:pt x="9736215" y="1"/>
                </a:moveTo>
                <a:cubicBezTo>
                  <a:pt x="9736029" y="2333"/>
                  <a:pt x="9736028" y="4664"/>
                  <a:pt x="9736028" y="6996"/>
                </a:cubicBezTo>
                <a:cubicBezTo>
                  <a:pt x="9736045" y="142335"/>
                  <a:pt x="9845149" y="252364"/>
                  <a:pt x="9980484" y="253529"/>
                </a:cubicBezTo>
                <a:lnTo>
                  <a:pt x="9980484" y="410221"/>
                </a:lnTo>
                <a:cubicBezTo>
                  <a:pt x="9758640" y="409016"/>
                  <a:pt x="9579438" y="228842"/>
                  <a:pt x="9579429" y="6996"/>
                </a:cubicBezTo>
                <a:cubicBezTo>
                  <a:pt x="9579429" y="4664"/>
                  <a:pt x="9579429" y="2379"/>
                  <a:pt x="9579429" y="1"/>
                </a:cubicBezTo>
                <a:close/>
                <a:moveTo>
                  <a:pt x="10607069" y="1"/>
                </a:moveTo>
                <a:cubicBezTo>
                  <a:pt x="10606882" y="2332"/>
                  <a:pt x="10606883" y="4664"/>
                  <a:pt x="10606883" y="6996"/>
                </a:cubicBezTo>
                <a:cubicBezTo>
                  <a:pt x="10606903" y="142335"/>
                  <a:pt x="10716006" y="252365"/>
                  <a:pt x="10851341" y="253529"/>
                </a:cubicBezTo>
                <a:lnTo>
                  <a:pt x="10851342" y="410222"/>
                </a:lnTo>
                <a:cubicBezTo>
                  <a:pt x="10629497" y="409016"/>
                  <a:pt x="10450293" y="228842"/>
                  <a:pt x="10450282" y="6996"/>
                </a:cubicBezTo>
                <a:cubicBezTo>
                  <a:pt x="10450284" y="4664"/>
                  <a:pt x="10450283" y="2379"/>
                  <a:pt x="10450283" y="1"/>
                </a:cubicBezTo>
                <a:close/>
                <a:moveTo>
                  <a:pt x="11477926" y="0"/>
                </a:moveTo>
                <a:cubicBezTo>
                  <a:pt x="11477739" y="2332"/>
                  <a:pt x="11477740" y="4664"/>
                  <a:pt x="11477739" y="6995"/>
                </a:cubicBezTo>
                <a:cubicBezTo>
                  <a:pt x="11477759" y="142335"/>
                  <a:pt x="11586864" y="252364"/>
                  <a:pt x="11722198" y="253529"/>
                </a:cubicBezTo>
                <a:lnTo>
                  <a:pt x="11722198" y="410221"/>
                </a:lnTo>
                <a:cubicBezTo>
                  <a:pt x="11500355" y="409016"/>
                  <a:pt x="11321150" y="228841"/>
                  <a:pt x="11321139" y="6995"/>
                </a:cubicBezTo>
                <a:cubicBezTo>
                  <a:pt x="11321140" y="4664"/>
                  <a:pt x="11321140" y="2378"/>
                  <a:pt x="11321141" y="0"/>
                </a:cubicBezTo>
                <a:close/>
                <a:moveTo>
                  <a:pt x="12348783" y="1"/>
                </a:moveTo>
                <a:cubicBezTo>
                  <a:pt x="12348596" y="2332"/>
                  <a:pt x="12348596" y="4664"/>
                  <a:pt x="12348596" y="6996"/>
                </a:cubicBezTo>
                <a:cubicBezTo>
                  <a:pt x="12348616" y="142335"/>
                  <a:pt x="12457720" y="252365"/>
                  <a:pt x="12593055" y="253529"/>
                </a:cubicBezTo>
                <a:lnTo>
                  <a:pt x="12593055" y="410221"/>
                </a:lnTo>
                <a:cubicBezTo>
                  <a:pt x="12371211" y="409016"/>
                  <a:pt x="12192006" y="228842"/>
                  <a:pt x="12191996" y="6996"/>
                </a:cubicBezTo>
                <a:cubicBezTo>
                  <a:pt x="12191996" y="4664"/>
                  <a:pt x="12191997" y="2379"/>
                  <a:pt x="12191996" y="1"/>
                </a:cubicBezTo>
                <a:close/>
                <a:moveTo>
                  <a:pt x="13219640" y="0"/>
                </a:moveTo>
                <a:cubicBezTo>
                  <a:pt x="13219453" y="2332"/>
                  <a:pt x="13219453" y="4664"/>
                  <a:pt x="13219453" y="6995"/>
                </a:cubicBezTo>
                <a:cubicBezTo>
                  <a:pt x="13219473" y="142335"/>
                  <a:pt x="13328577" y="252364"/>
                  <a:pt x="13463912" y="253529"/>
                </a:cubicBezTo>
                <a:lnTo>
                  <a:pt x="13463912" y="410221"/>
                </a:lnTo>
                <a:cubicBezTo>
                  <a:pt x="13242068" y="409015"/>
                  <a:pt x="13062863" y="228842"/>
                  <a:pt x="13062853" y="6995"/>
                </a:cubicBezTo>
                <a:cubicBezTo>
                  <a:pt x="13062853" y="4663"/>
                  <a:pt x="13062854" y="2378"/>
                  <a:pt x="13062853" y="0"/>
                </a:cubicBezTo>
                <a:close/>
                <a:moveTo>
                  <a:pt x="14090497" y="1"/>
                </a:moveTo>
                <a:cubicBezTo>
                  <a:pt x="14090310" y="2333"/>
                  <a:pt x="14090311" y="4665"/>
                  <a:pt x="14090310" y="6996"/>
                </a:cubicBezTo>
                <a:cubicBezTo>
                  <a:pt x="14090330" y="142336"/>
                  <a:pt x="14199434" y="252365"/>
                  <a:pt x="14334769" y="253529"/>
                </a:cubicBezTo>
                <a:lnTo>
                  <a:pt x="14334769" y="410222"/>
                </a:lnTo>
                <a:cubicBezTo>
                  <a:pt x="14112925" y="409016"/>
                  <a:pt x="13933721" y="228842"/>
                  <a:pt x="13933710" y="6996"/>
                </a:cubicBezTo>
                <a:cubicBezTo>
                  <a:pt x="13933711" y="4664"/>
                  <a:pt x="13933711" y="2379"/>
                  <a:pt x="13933711" y="1"/>
                </a:cubicBezTo>
                <a:close/>
                <a:moveTo>
                  <a:pt x="14961354" y="1"/>
                </a:moveTo>
                <a:cubicBezTo>
                  <a:pt x="14961167" y="2333"/>
                  <a:pt x="14961167" y="4665"/>
                  <a:pt x="14961167" y="6996"/>
                </a:cubicBezTo>
                <a:cubicBezTo>
                  <a:pt x="14961187" y="142336"/>
                  <a:pt x="15070291" y="252365"/>
                  <a:pt x="15205626" y="253530"/>
                </a:cubicBezTo>
                <a:lnTo>
                  <a:pt x="15205626" y="410222"/>
                </a:lnTo>
                <a:cubicBezTo>
                  <a:pt x="14983782" y="409017"/>
                  <a:pt x="14804577" y="228843"/>
                  <a:pt x="14804567" y="6996"/>
                </a:cubicBezTo>
                <a:cubicBezTo>
                  <a:pt x="14804567" y="4665"/>
                  <a:pt x="14804568" y="2380"/>
                  <a:pt x="14804567" y="1"/>
                </a:cubicBezTo>
                <a:close/>
                <a:moveTo>
                  <a:pt x="15832211" y="1"/>
                </a:moveTo>
                <a:cubicBezTo>
                  <a:pt x="15832024" y="2332"/>
                  <a:pt x="15832024" y="4664"/>
                  <a:pt x="15832024" y="6996"/>
                </a:cubicBezTo>
                <a:cubicBezTo>
                  <a:pt x="15832044" y="142336"/>
                  <a:pt x="15941148" y="252365"/>
                  <a:pt x="16076483" y="253529"/>
                </a:cubicBezTo>
                <a:lnTo>
                  <a:pt x="16076483" y="410222"/>
                </a:lnTo>
                <a:cubicBezTo>
                  <a:pt x="15854639" y="409016"/>
                  <a:pt x="15675434" y="228842"/>
                  <a:pt x="15675424" y="6996"/>
                </a:cubicBezTo>
                <a:cubicBezTo>
                  <a:pt x="15675424" y="4664"/>
                  <a:pt x="15675425" y="2379"/>
                  <a:pt x="15675424" y="1"/>
                </a:cubicBezTo>
                <a:close/>
                <a:moveTo>
                  <a:pt x="16703067" y="1"/>
                </a:moveTo>
                <a:cubicBezTo>
                  <a:pt x="16702880" y="2333"/>
                  <a:pt x="16702881" y="4664"/>
                  <a:pt x="16702880" y="6996"/>
                </a:cubicBezTo>
                <a:cubicBezTo>
                  <a:pt x="16702901" y="142336"/>
                  <a:pt x="16812004" y="252365"/>
                  <a:pt x="16947340" y="253530"/>
                </a:cubicBezTo>
                <a:lnTo>
                  <a:pt x="16947340" y="410222"/>
                </a:lnTo>
                <a:cubicBezTo>
                  <a:pt x="16725495" y="409016"/>
                  <a:pt x="16546291" y="228842"/>
                  <a:pt x="16546280" y="6996"/>
                </a:cubicBezTo>
                <a:cubicBezTo>
                  <a:pt x="16546281" y="4664"/>
                  <a:pt x="16546281" y="2379"/>
                  <a:pt x="16546281" y="1"/>
                </a:cubicBezTo>
                <a:close/>
                <a:moveTo>
                  <a:pt x="17573925" y="2"/>
                </a:moveTo>
                <a:cubicBezTo>
                  <a:pt x="17573738" y="2333"/>
                  <a:pt x="17573738" y="4665"/>
                  <a:pt x="17573738" y="6997"/>
                </a:cubicBezTo>
                <a:cubicBezTo>
                  <a:pt x="17573758" y="142337"/>
                  <a:pt x="17682862" y="252366"/>
                  <a:pt x="17818197" y="253530"/>
                </a:cubicBezTo>
                <a:lnTo>
                  <a:pt x="17818197" y="410223"/>
                </a:lnTo>
                <a:cubicBezTo>
                  <a:pt x="17596353" y="409017"/>
                  <a:pt x="17417148" y="228843"/>
                  <a:pt x="17417138" y="6997"/>
                </a:cubicBezTo>
                <a:cubicBezTo>
                  <a:pt x="17417138" y="4665"/>
                  <a:pt x="17417139" y="2380"/>
                  <a:pt x="17417138" y="2"/>
                </a:cubicBezTo>
                <a:close/>
                <a:moveTo>
                  <a:pt x="18444781" y="1"/>
                </a:moveTo>
                <a:cubicBezTo>
                  <a:pt x="18444595" y="2333"/>
                  <a:pt x="18444595" y="4665"/>
                  <a:pt x="18444596" y="6996"/>
                </a:cubicBezTo>
                <a:cubicBezTo>
                  <a:pt x="18444616" y="142336"/>
                  <a:pt x="18553718" y="252365"/>
                  <a:pt x="18689054" y="253530"/>
                </a:cubicBezTo>
                <a:lnTo>
                  <a:pt x="18689053" y="410222"/>
                </a:lnTo>
                <a:cubicBezTo>
                  <a:pt x="18467210" y="409016"/>
                  <a:pt x="18288005" y="228842"/>
                  <a:pt x="18287995" y="6996"/>
                </a:cubicBezTo>
                <a:cubicBezTo>
                  <a:pt x="18287995" y="4664"/>
                  <a:pt x="18287996" y="2379"/>
                  <a:pt x="18287995" y="1"/>
                </a:cubicBezTo>
                <a:close/>
                <a:moveTo>
                  <a:pt x="19315636" y="1"/>
                </a:moveTo>
                <a:cubicBezTo>
                  <a:pt x="19315450" y="2333"/>
                  <a:pt x="19315451" y="4665"/>
                  <a:pt x="19315451" y="6996"/>
                </a:cubicBezTo>
                <a:cubicBezTo>
                  <a:pt x="19315472" y="142336"/>
                  <a:pt x="19424574" y="252365"/>
                  <a:pt x="19559910" y="253530"/>
                </a:cubicBezTo>
                <a:lnTo>
                  <a:pt x="19559909" y="410222"/>
                </a:lnTo>
                <a:cubicBezTo>
                  <a:pt x="19338066" y="409017"/>
                  <a:pt x="19158862" y="228843"/>
                  <a:pt x="19158851" y="6996"/>
                </a:cubicBezTo>
                <a:cubicBezTo>
                  <a:pt x="19158851" y="4665"/>
                  <a:pt x="19158850" y="2379"/>
                  <a:pt x="19158852" y="1"/>
                </a:cubicBezTo>
                <a:close/>
                <a:moveTo>
                  <a:pt x="20186494" y="2"/>
                </a:moveTo>
                <a:cubicBezTo>
                  <a:pt x="20186308" y="2334"/>
                  <a:pt x="20186309" y="4665"/>
                  <a:pt x="20186309" y="6997"/>
                </a:cubicBezTo>
                <a:cubicBezTo>
                  <a:pt x="20186329" y="142337"/>
                  <a:pt x="20295431" y="252366"/>
                  <a:pt x="20430767" y="253531"/>
                </a:cubicBezTo>
                <a:lnTo>
                  <a:pt x="20430766" y="410223"/>
                </a:lnTo>
                <a:cubicBezTo>
                  <a:pt x="20208923" y="409017"/>
                  <a:pt x="20029719" y="228844"/>
                  <a:pt x="20029709" y="6997"/>
                </a:cubicBezTo>
                <a:cubicBezTo>
                  <a:pt x="20029709" y="4665"/>
                  <a:pt x="20029708" y="2380"/>
                  <a:pt x="20029709" y="2"/>
                </a:cubicBezTo>
                <a:close/>
                <a:moveTo>
                  <a:pt x="21057352" y="1"/>
                </a:moveTo>
                <a:cubicBezTo>
                  <a:pt x="21057166" y="2333"/>
                  <a:pt x="21057164" y="4665"/>
                  <a:pt x="21057165" y="6996"/>
                </a:cubicBezTo>
                <a:cubicBezTo>
                  <a:pt x="21057185" y="142336"/>
                  <a:pt x="21166289" y="252366"/>
                  <a:pt x="21301625" y="253530"/>
                </a:cubicBezTo>
                <a:lnTo>
                  <a:pt x="21301624" y="410222"/>
                </a:lnTo>
                <a:cubicBezTo>
                  <a:pt x="21079781" y="409017"/>
                  <a:pt x="20900575" y="228843"/>
                  <a:pt x="20900565" y="6996"/>
                </a:cubicBezTo>
                <a:cubicBezTo>
                  <a:pt x="20900566" y="4665"/>
                  <a:pt x="20900566" y="2380"/>
                  <a:pt x="20900565" y="1"/>
                </a:cubicBezTo>
                <a:close/>
                <a:moveTo>
                  <a:pt x="21928207" y="1"/>
                </a:moveTo>
                <a:cubicBezTo>
                  <a:pt x="21928022" y="2333"/>
                  <a:pt x="21928022" y="4665"/>
                  <a:pt x="21928023" y="6997"/>
                </a:cubicBezTo>
                <a:cubicBezTo>
                  <a:pt x="21928043" y="142336"/>
                  <a:pt x="22037145" y="252366"/>
                  <a:pt x="22172481" y="253530"/>
                </a:cubicBezTo>
                <a:lnTo>
                  <a:pt x="22172480" y="410223"/>
                </a:lnTo>
                <a:cubicBezTo>
                  <a:pt x="21950637" y="409017"/>
                  <a:pt x="21771433" y="228843"/>
                  <a:pt x="21771423" y="6997"/>
                </a:cubicBezTo>
                <a:cubicBezTo>
                  <a:pt x="21771422" y="4665"/>
                  <a:pt x="21771422" y="2379"/>
                  <a:pt x="21771423" y="2"/>
                </a:cubicBezTo>
                <a:close/>
                <a:moveTo>
                  <a:pt x="22799065" y="2"/>
                </a:moveTo>
                <a:cubicBezTo>
                  <a:pt x="22798879" y="2334"/>
                  <a:pt x="22798878" y="4665"/>
                  <a:pt x="22798878" y="6997"/>
                </a:cubicBezTo>
                <a:cubicBezTo>
                  <a:pt x="22798898" y="142337"/>
                  <a:pt x="22908002" y="252366"/>
                  <a:pt x="23043338" y="253531"/>
                </a:cubicBezTo>
                <a:lnTo>
                  <a:pt x="23043337" y="410223"/>
                </a:lnTo>
                <a:cubicBezTo>
                  <a:pt x="22821494" y="409018"/>
                  <a:pt x="22642289" y="228843"/>
                  <a:pt x="22642278" y="6997"/>
                </a:cubicBezTo>
                <a:cubicBezTo>
                  <a:pt x="22642280" y="4665"/>
                  <a:pt x="22642279" y="2380"/>
                  <a:pt x="22642279" y="2"/>
                </a:cubicBezTo>
                <a:close/>
                <a:moveTo>
                  <a:pt x="23669923" y="1"/>
                </a:moveTo>
                <a:cubicBezTo>
                  <a:pt x="23669737" y="2333"/>
                  <a:pt x="23669736" y="4664"/>
                  <a:pt x="23669736" y="6996"/>
                </a:cubicBezTo>
                <a:cubicBezTo>
                  <a:pt x="23669756" y="142336"/>
                  <a:pt x="23778860" y="252365"/>
                  <a:pt x="23914196" y="253530"/>
                </a:cubicBezTo>
                <a:lnTo>
                  <a:pt x="23914195" y="410223"/>
                </a:lnTo>
                <a:cubicBezTo>
                  <a:pt x="23692352" y="409017"/>
                  <a:pt x="23513146" y="228843"/>
                  <a:pt x="23513136" y="6996"/>
                </a:cubicBezTo>
                <a:cubicBezTo>
                  <a:pt x="23513138" y="4665"/>
                  <a:pt x="23513137" y="2380"/>
                  <a:pt x="23513137" y="1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BFFCDF0-3991-4CFF-A1DF-BA14BF7F5374}"/>
              </a:ext>
            </a:extLst>
          </p:cNvPr>
          <p:cNvSpPr/>
          <p:nvPr userDrawn="1"/>
        </p:nvSpPr>
        <p:spPr>
          <a:xfrm rot="20700000">
            <a:off x="-1383215" y="4137824"/>
            <a:ext cx="23914187" cy="410224"/>
          </a:xfrm>
          <a:custGeom>
            <a:avLst/>
            <a:gdLst>
              <a:gd name="connsiteX0" fmla="*/ 156785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1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2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4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4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1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9 w 23914187"/>
              <a:gd name="connsiteY37" fmla="*/ 6997 h 410224"/>
              <a:gd name="connsiteX38" fmla="*/ 5626197 w 23914187"/>
              <a:gd name="connsiteY38" fmla="*/ 253531 h 410224"/>
              <a:gd name="connsiteX39" fmla="*/ 5626199 w 23914187"/>
              <a:gd name="connsiteY39" fmla="*/ 410224 h 410224"/>
              <a:gd name="connsiteX40" fmla="*/ 5225138 w 23914187"/>
              <a:gd name="connsiteY40" fmla="*/ 6997 h 410224"/>
              <a:gd name="connsiteX41" fmla="*/ 5225138 w 23914187"/>
              <a:gd name="connsiteY41" fmla="*/ 2 h 410224"/>
              <a:gd name="connsiteX42" fmla="*/ 6252782 w 23914187"/>
              <a:gd name="connsiteY42" fmla="*/ 2 h 410224"/>
              <a:gd name="connsiteX43" fmla="*/ 6252597 w 23914187"/>
              <a:gd name="connsiteY43" fmla="*/ 6997 h 410224"/>
              <a:gd name="connsiteX44" fmla="*/ 6497055 w 23914187"/>
              <a:gd name="connsiteY44" fmla="*/ 253530 h 410224"/>
              <a:gd name="connsiteX45" fmla="*/ 6497055 w 23914187"/>
              <a:gd name="connsiteY45" fmla="*/ 410223 h 410224"/>
              <a:gd name="connsiteX46" fmla="*/ 6095999 w 23914187"/>
              <a:gd name="connsiteY46" fmla="*/ 6997 h 410224"/>
              <a:gd name="connsiteX47" fmla="*/ 6095998 w 23914187"/>
              <a:gd name="connsiteY47" fmla="*/ 2 h 410224"/>
              <a:gd name="connsiteX48" fmla="*/ 7123638 w 23914187"/>
              <a:gd name="connsiteY48" fmla="*/ 2 h 410224"/>
              <a:gd name="connsiteX49" fmla="*/ 7123451 w 23914187"/>
              <a:gd name="connsiteY49" fmla="*/ 6997 h 410224"/>
              <a:gd name="connsiteX50" fmla="*/ 7367910 w 23914187"/>
              <a:gd name="connsiteY50" fmla="*/ 253530 h 410224"/>
              <a:gd name="connsiteX51" fmla="*/ 7367910 w 23914187"/>
              <a:gd name="connsiteY51" fmla="*/ 410223 h 410224"/>
              <a:gd name="connsiteX52" fmla="*/ 6966851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9 w 23914187"/>
              <a:gd name="connsiteY55" fmla="*/ 6997 h 410224"/>
              <a:gd name="connsiteX56" fmla="*/ 8238767 w 23914187"/>
              <a:gd name="connsiteY56" fmla="*/ 253530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9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5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1 w 23914187"/>
              <a:gd name="connsiteY72" fmla="*/ 1 h 410224"/>
              <a:gd name="connsiteX73" fmla="*/ 10606874 w 23914187"/>
              <a:gd name="connsiteY73" fmla="*/ 6996 h 410224"/>
              <a:gd name="connsiteX74" fmla="*/ 10851334 w 23914187"/>
              <a:gd name="connsiteY74" fmla="*/ 253530 h 410224"/>
              <a:gd name="connsiteX75" fmla="*/ 10851332 w 23914187"/>
              <a:gd name="connsiteY75" fmla="*/ 410222 h 410224"/>
              <a:gd name="connsiteX76" fmla="*/ 10450274 w 23914187"/>
              <a:gd name="connsiteY76" fmla="*/ 6996 h 410224"/>
              <a:gd name="connsiteX77" fmla="*/ 10450274 w 23914187"/>
              <a:gd name="connsiteY77" fmla="*/ 0 h 410224"/>
              <a:gd name="connsiteX78" fmla="*/ 11477918 w 23914187"/>
              <a:gd name="connsiteY78" fmla="*/ 0 h 410224"/>
              <a:gd name="connsiteX79" fmla="*/ 11477731 w 23914187"/>
              <a:gd name="connsiteY79" fmla="*/ 6995 h 410224"/>
              <a:gd name="connsiteX80" fmla="*/ 11722189 w 23914187"/>
              <a:gd name="connsiteY80" fmla="*/ 253529 h 410224"/>
              <a:gd name="connsiteX81" fmla="*/ 11722189 w 23914187"/>
              <a:gd name="connsiteY81" fmla="*/ 410221 h 410224"/>
              <a:gd name="connsiteX82" fmla="*/ 11321130 w 23914187"/>
              <a:gd name="connsiteY82" fmla="*/ 6995 h 410224"/>
              <a:gd name="connsiteX83" fmla="*/ 11321131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2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0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9 w 23914187"/>
              <a:gd name="connsiteY107" fmla="*/ 0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2 w 23914187"/>
              <a:gd name="connsiteY126" fmla="*/ 0 h 410224"/>
              <a:gd name="connsiteX127" fmla="*/ 18444587 w 23914187"/>
              <a:gd name="connsiteY127" fmla="*/ 6995 h 410224"/>
              <a:gd name="connsiteX128" fmla="*/ 18689045 w 23914187"/>
              <a:gd name="connsiteY128" fmla="*/ 253529 h 410224"/>
              <a:gd name="connsiteX129" fmla="*/ 18689044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8 w 23914187"/>
              <a:gd name="connsiteY132" fmla="*/ 0 h 410224"/>
              <a:gd name="connsiteX133" fmla="*/ 19315443 w 23914187"/>
              <a:gd name="connsiteY133" fmla="*/ 6995 h 410224"/>
              <a:gd name="connsiteX134" fmla="*/ 19559901 w 23914187"/>
              <a:gd name="connsiteY134" fmla="*/ 253529 h 410224"/>
              <a:gd name="connsiteX135" fmla="*/ 19559900 w 23914187"/>
              <a:gd name="connsiteY135" fmla="*/ 410221 h 410224"/>
              <a:gd name="connsiteX136" fmla="*/ 19158843 w 23914187"/>
              <a:gd name="connsiteY136" fmla="*/ 6995 h 410224"/>
              <a:gd name="connsiteX137" fmla="*/ 19158843 w 23914187"/>
              <a:gd name="connsiteY137" fmla="*/ 0 h 410224"/>
              <a:gd name="connsiteX138" fmla="*/ 20186485 w 23914187"/>
              <a:gd name="connsiteY138" fmla="*/ 1 h 410224"/>
              <a:gd name="connsiteX139" fmla="*/ 20186300 w 23914187"/>
              <a:gd name="connsiteY139" fmla="*/ 6996 h 410224"/>
              <a:gd name="connsiteX140" fmla="*/ 20430759 w 23914187"/>
              <a:gd name="connsiteY140" fmla="*/ 253529 h 410224"/>
              <a:gd name="connsiteX141" fmla="*/ 20430758 w 23914187"/>
              <a:gd name="connsiteY141" fmla="*/ 410221 h 410224"/>
              <a:gd name="connsiteX142" fmla="*/ 20029700 w 23914187"/>
              <a:gd name="connsiteY142" fmla="*/ 6996 h 410224"/>
              <a:gd name="connsiteX143" fmla="*/ 20029701 w 23914187"/>
              <a:gd name="connsiteY143" fmla="*/ 1 h 410224"/>
              <a:gd name="connsiteX144" fmla="*/ 21057343 w 23914187"/>
              <a:gd name="connsiteY144" fmla="*/ 0 h 410224"/>
              <a:gd name="connsiteX145" fmla="*/ 21057156 w 23914187"/>
              <a:gd name="connsiteY145" fmla="*/ 6995 h 410224"/>
              <a:gd name="connsiteX146" fmla="*/ 21301616 w 23914187"/>
              <a:gd name="connsiteY146" fmla="*/ 253529 h 410224"/>
              <a:gd name="connsiteX147" fmla="*/ 21301615 w 23914187"/>
              <a:gd name="connsiteY147" fmla="*/ 410221 h 410224"/>
              <a:gd name="connsiteX148" fmla="*/ 20900556 w 23914187"/>
              <a:gd name="connsiteY148" fmla="*/ 6995 h 410224"/>
              <a:gd name="connsiteX149" fmla="*/ 20900557 w 23914187"/>
              <a:gd name="connsiteY149" fmla="*/ 0 h 410224"/>
              <a:gd name="connsiteX150" fmla="*/ 21928199 w 23914187"/>
              <a:gd name="connsiteY150" fmla="*/ 0 h 410224"/>
              <a:gd name="connsiteX151" fmla="*/ 21928014 w 23914187"/>
              <a:gd name="connsiteY151" fmla="*/ 6996 h 410224"/>
              <a:gd name="connsiteX152" fmla="*/ 22172472 w 23914187"/>
              <a:gd name="connsiteY152" fmla="*/ 253529 h 410224"/>
              <a:gd name="connsiteX153" fmla="*/ 22172471 w 23914187"/>
              <a:gd name="connsiteY153" fmla="*/ 410221 h 410224"/>
              <a:gd name="connsiteX154" fmla="*/ 21771414 w 23914187"/>
              <a:gd name="connsiteY154" fmla="*/ 6995 h 410224"/>
              <a:gd name="connsiteX155" fmla="*/ 21771414 w 23914187"/>
              <a:gd name="connsiteY155" fmla="*/ 0 h 410224"/>
              <a:gd name="connsiteX156" fmla="*/ 22799056 w 23914187"/>
              <a:gd name="connsiteY156" fmla="*/ 1 h 410224"/>
              <a:gd name="connsiteX157" fmla="*/ 22798870 w 23914187"/>
              <a:gd name="connsiteY157" fmla="*/ 6996 h 410224"/>
              <a:gd name="connsiteX158" fmla="*/ 23043330 w 23914187"/>
              <a:gd name="connsiteY158" fmla="*/ 253530 h 410224"/>
              <a:gd name="connsiteX159" fmla="*/ 23043329 w 23914187"/>
              <a:gd name="connsiteY159" fmla="*/ 410222 h 410224"/>
              <a:gd name="connsiteX160" fmla="*/ 22642270 w 23914187"/>
              <a:gd name="connsiteY160" fmla="*/ 6995 h 410224"/>
              <a:gd name="connsiteX161" fmla="*/ 22642270 w 23914187"/>
              <a:gd name="connsiteY161" fmla="*/ 1 h 410224"/>
              <a:gd name="connsiteX162" fmla="*/ 23669914 w 23914187"/>
              <a:gd name="connsiteY162" fmla="*/ 1 h 410224"/>
              <a:gd name="connsiteX163" fmla="*/ 23669727 w 23914187"/>
              <a:gd name="connsiteY163" fmla="*/ 6996 h 410224"/>
              <a:gd name="connsiteX164" fmla="*/ 23914187 w 23914187"/>
              <a:gd name="connsiteY164" fmla="*/ 253529 h 410224"/>
              <a:gd name="connsiteX165" fmla="*/ 23914187 w 23914187"/>
              <a:gd name="connsiteY165" fmla="*/ 410222 h 410224"/>
              <a:gd name="connsiteX166" fmla="*/ 23513127 w 23914187"/>
              <a:gd name="connsiteY166" fmla="*/ 6996 h 410224"/>
              <a:gd name="connsiteX167" fmla="*/ 23513128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1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2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6"/>
                  <a:pt x="1027456" y="6997"/>
                </a:cubicBezTo>
                <a:cubicBezTo>
                  <a:pt x="1027477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7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4"/>
                </a:lnTo>
                <a:cubicBezTo>
                  <a:pt x="1920927" y="409017"/>
                  <a:pt x="1741723" y="228844"/>
                  <a:pt x="1741713" y="6997"/>
                </a:cubicBezTo>
                <a:cubicBezTo>
                  <a:pt x="1741713" y="4665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4"/>
                </a:lnTo>
                <a:cubicBezTo>
                  <a:pt x="2791784" y="409018"/>
                  <a:pt x="2612579" y="228844"/>
                  <a:pt x="2612569" y="6997"/>
                </a:cubicBezTo>
                <a:cubicBezTo>
                  <a:pt x="2612569" y="4665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4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1"/>
                </a:cubicBezTo>
                <a:close/>
                <a:moveTo>
                  <a:pt x="4511069" y="2"/>
                </a:moveTo>
                <a:cubicBezTo>
                  <a:pt x="4510882" y="2334"/>
                  <a:pt x="4510881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8" y="4666"/>
                  <a:pt x="5381739" y="6997"/>
                </a:cubicBezTo>
                <a:cubicBezTo>
                  <a:pt x="5381760" y="142338"/>
                  <a:pt x="5490862" y="252366"/>
                  <a:pt x="5626197" y="253531"/>
                </a:cubicBezTo>
                <a:lnTo>
                  <a:pt x="5626199" y="410224"/>
                </a:lnTo>
                <a:cubicBezTo>
                  <a:pt x="5404355" y="409018"/>
                  <a:pt x="5225148" y="228843"/>
                  <a:pt x="5225138" y="6997"/>
                </a:cubicBezTo>
                <a:cubicBezTo>
                  <a:pt x="5225139" y="4665"/>
                  <a:pt x="5225139" y="2380"/>
                  <a:pt x="5225138" y="2"/>
                </a:cubicBezTo>
                <a:close/>
                <a:moveTo>
                  <a:pt x="6252782" y="2"/>
                </a:moveTo>
                <a:cubicBezTo>
                  <a:pt x="6252597" y="2334"/>
                  <a:pt x="6252597" y="4666"/>
                  <a:pt x="6252597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5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8" y="2380"/>
                  <a:pt x="6095998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1" y="6997"/>
                </a:cubicBezTo>
                <a:cubicBezTo>
                  <a:pt x="7123472" y="142337"/>
                  <a:pt x="7232575" y="252366"/>
                  <a:pt x="7367910" y="253530"/>
                </a:cubicBezTo>
                <a:lnTo>
                  <a:pt x="7367910" y="410223"/>
                </a:lnTo>
                <a:cubicBezTo>
                  <a:pt x="7146066" y="409017"/>
                  <a:pt x="6966863" y="228843"/>
                  <a:pt x="6966851" y="6997"/>
                </a:cubicBezTo>
                <a:cubicBezTo>
                  <a:pt x="6966853" y="4665"/>
                  <a:pt x="6966852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9" y="6997"/>
                </a:cubicBezTo>
                <a:cubicBezTo>
                  <a:pt x="7994329" y="142337"/>
                  <a:pt x="8103431" y="252366"/>
                  <a:pt x="8238767" y="253530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9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5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8" y="142335"/>
                  <a:pt x="9845141" y="252364"/>
                  <a:pt x="9980476" y="253529"/>
                </a:cubicBezTo>
                <a:lnTo>
                  <a:pt x="9980475" y="410221"/>
                </a:lnTo>
                <a:cubicBezTo>
                  <a:pt x="9758632" y="409016"/>
                  <a:pt x="9579431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1" y="1"/>
                </a:moveTo>
                <a:cubicBezTo>
                  <a:pt x="10606874" y="2332"/>
                  <a:pt x="10606875" y="4665"/>
                  <a:pt x="10606874" y="6996"/>
                </a:cubicBezTo>
                <a:cubicBezTo>
                  <a:pt x="10606895" y="142336"/>
                  <a:pt x="10715997" y="252365"/>
                  <a:pt x="10851334" y="253530"/>
                </a:cubicBezTo>
                <a:lnTo>
                  <a:pt x="10851332" y="410222"/>
                </a:lnTo>
                <a:cubicBezTo>
                  <a:pt x="10629489" y="409016"/>
                  <a:pt x="10450284" y="228842"/>
                  <a:pt x="10450274" y="6996"/>
                </a:cubicBezTo>
                <a:cubicBezTo>
                  <a:pt x="10450274" y="4664"/>
                  <a:pt x="10450275" y="2379"/>
                  <a:pt x="10450274" y="0"/>
                </a:cubicBezTo>
                <a:close/>
                <a:moveTo>
                  <a:pt x="11477918" y="0"/>
                </a:moveTo>
                <a:cubicBezTo>
                  <a:pt x="11477731" y="2332"/>
                  <a:pt x="11477733" y="4664"/>
                  <a:pt x="11477731" y="6995"/>
                </a:cubicBezTo>
                <a:cubicBezTo>
                  <a:pt x="11477750" y="142335"/>
                  <a:pt x="11586855" y="252364"/>
                  <a:pt x="11722189" y="253529"/>
                </a:cubicBezTo>
                <a:lnTo>
                  <a:pt x="11722189" y="410221"/>
                </a:lnTo>
                <a:cubicBezTo>
                  <a:pt x="11500346" y="409015"/>
                  <a:pt x="11321143" y="228842"/>
                  <a:pt x="11321130" y="6995"/>
                </a:cubicBezTo>
                <a:cubicBezTo>
                  <a:pt x="11321132" y="4663"/>
                  <a:pt x="11321131" y="2378"/>
                  <a:pt x="11321131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4"/>
                  <a:pt x="12593046" y="253529"/>
                </a:cubicBezTo>
                <a:lnTo>
                  <a:pt x="12593046" y="410222"/>
                </a:lnTo>
                <a:cubicBezTo>
                  <a:pt x="12371202" y="409015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5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0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9" y="0"/>
                </a:cubicBezTo>
                <a:close/>
                <a:moveTo>
                  <a:pt x="15832202" y="0"/>
                </a:moveTo>
                <a:cubicBezTo>
                  <a:pt x="15832015" y="2331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3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1"/>
                  <a:pt x="16546272" y="6995"/>
                </a:cubicBezTo>
                <a:cubicBezTo>
                  <a:pt x="16546272" y="4663"/>
                  <a:pt x="16546272" y="2379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5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39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2" y="0"/>
                </a:moveTo>
                <a:cubicBezTo>
                  <a:pt x="18444586" y="2332"/>
                  <a:pt x="18444587" y="4664"/>
                  <a:pt x="18444587" y="6995"/>
                </a:cubicBezTo>
                <a:cubicBezTo>
                  <a:pt x="18444607" y="142335"/>
                  <a:pt x="18553709" y="252364"/>
                  <a:pt x="18689045" y="253529"/>
                </a:cubicBezTo>
                <a:lnTo>
                  <a:pt x="18689044" y="410221"/>
                </a:lnTo>
                <a:cubicBezTo>
                  <a:pt x="18467201" y="409015"/>
                  <a:pt x="18287996" y="228841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8" y="0"/>
                </a:moveTo>
                <a:cubicBezTo>
                  <a:pt x="19315442" y="2332"/>
                  <a:pt x="19315442" y="4663"/>
                  <a:pt x="19315443" y="6995"/>
                </a:cubicBezTo>
                <a:cubicBezTo>
                  <a:pt x="19315463" y="142335"/>
                  <a:pt x="19424565" y="252364"/>
                  <a:pt x="19559901" y="253529"/>
                </a:cubicBezTo>
                <a:lnTo>
                  <a:pt x="19559900" y="410221"/>
                </a:lnTo>
                <a:cubicBezTo>
                  <a:pt x="19338057" y="409015"/>
                  <a:pt x="19158853" y="228842"/>
                  <a:pt x="19158843" y="6995"/>
                </a:cubicBezTo>
                <a:cubicBezTo>
                  <a:pt x="19158842" y="4664"/>
                  <a:pt x="19158842" y="2378"/>
                  <a:pt x="19158843" y="0"/>
                </a:cubicBezTo>
                <a:close/>
                <a:moveTo>
                  <a:pt x="20186485" y="1"/>
                </a:moveTo>
                <a:cubicBezTo>
                  <a:pt x="20186299" y="2332"/>
                  <a:pt x="20186300" y="4664"/>
                  <a:pt x="20186300" y="6996"/>
                </a:cubicBezTo>
                <a:cubicBezTo>
                  <a:pt x="20186321" y="142336"/>
                  <a:pt x="20295423" y="252365"/>
                  <a:pt x="20430759" y="253529"/>
                </a:cubicBezTo>
                <a:lnTo>
                  <a:pt x="20430758" y="410221"/>
                </a:lnTo>
                <a:cubicBezTo>
                  <a:pt x="20208914" y="409016"/>
                  <a:pt x="20029711" y="228842"/>
                  <a:pt x="20029700" y="6996"/>
                </a:cubicBezTo>
                <a:cubicBezTo>
                  <a:pt x="20029700" y="4664"/>
                  <a:pt x="20029699" y="2379"/>
                  <a:pt x="20029701" y="1"/>
                </a:cubicBezTo>
                <a:close/>
                <a:moveTo>
                  <a:pt x="21057343" y="0"/>
                </a:moveTo>
                <a:cubicBezTo>
                  <a:pt x="21057157" y="2332"/>
                  <a:pt x="21057156" y="4663"/>
                  <a:pt x="21057156" y="6995"/>
                </a:cubicBezTo>
                <a:cubicBezTo>
                  <a:pt x="21057176" y="142335"/>
                  <a:pt x="21166280" y="252364"/>
                  <a:pt x="21301616" y="253529"/>
                </a:cubicBezTo>
                <a:lnTo>
                  <a:pt x="21301615" y="410221"/>
                </a:lnTo>
                <a:cubicBezTo>
                  <a:pt x="21079772" y="409016"/>
                  <a:pt x="20900567" y="228841"/>
                  <a:pt x="20900556" y="6995"/>
                </a:cubicBezTo>
                <a:cubicBezTo>
                  <a:pt x="20900558" y="4663"/>
                  <a:pt x="20900557" y="2379"/>
                  <a:pt x="20900557" y="0"/>
                </a:cubicBezTo>
                <a:close/>
                <a:moveTo>
                  <a:pt x="21928199" y="0"/>
                </a:moveTo>
                <a:cubicBezTo>
                  <a:pt x="21928013" y="2332"/>
                  <a:pt x="21928013" y="4664"/>
                  <a:pt x="21928014" y="6996"/>
                </a:cubicBezTo>
                <a:cubicBezTo>
                  <a:pt x="21928034" y="142335"/>
                  <a:pt x="22037136" y="252364"/>
                  <a:pt x="22172472" y="253529"/>
                </a:cubicBezTo>
                <a:lnTo>
                  <a:pt x="22172471" y="410221"/>
                </a:lnTo>
                <a:cubicBezTo>
                  <a:pt x="21950628" y="409016"/>
                  <a:pt x="21771424" y="228842"/>
                  <a:pt x="21771414" y="6995"/>
                </a:cubicBezTo>
                <a:cubicBezTo>
                  <a:pt x="21771413" y="4664"/>
                  <a:pt x="21771413" y="2379"/>
                  <a:pt x="21771414" y="0"/>
                </a:cubicBezTo>
                <a:close/>
                <a:moveTo>
                  <a:pt x="22799056" y="1"/>
                </a:moveTo>
                <a:cubicBezTo>
                  <a:pt x="22798871" y="2332"/>
                  <a:pt x="22798869" y="4664"/>
                  <a:pt x="22798870" y="6996"/>
                </a:cubicBezTo>
                <a:cubicBezTo>
                  <a:pt x="22798890" y="142335"/>
                  <a:pt x="22907994" y="252365"/>
                  <a:pt x="23043330" y="253530"/>
                </a:cubicBezTo>
                <a:lnTo>
                  <a:pt x="23043329" y="410222"/>
                </a:lnTo>
                <a:cubicBezTo>
                  <a:pt x="22821486" y="409016"/>
                  <a:pt x="22642280" y="228842"/>
                  <a:pt x="22642270" y="6995"/>
                </a:cubicBezTo>
                <a:cubicBezTo>
                  <a:pt x="22642271" y="4664"/>
                  <a:pt x="22642270" y="2379"/>
                  <a:pt x="22642270" y="1"/>
                </a:cubicBezTo>
                <a:close/>
                <a:moveTo>
                  <a:pt x="23669914" y="1"/>
                </a:moveTo>
                <a:cubicBezTo>
                  <a:pt x="23669728" y="2333"/>
                  <a:pt x="23669727" y="4665"/>
                  <a:pt x="23669727" y="6996"/>
                </a:cubicBezTo>
                <a:cubicBezTo>
                  <a:pt x="23669747" y="142336"/>
                  <a:pt x="23778851" y="252366"/>
                  <a:pt x="23914187" y="253529"/>
                </a:cubicBezTo>
                <a:lnTo>
                  <a:pt x="23914187" y="410222"/>
                </a:lnTo>
                <a:cubicBezTo>
                  <a:pt x="23692343" y="409016"/>
                  <a:pt x="23513138" y="228842"/>
                  <a:pt x="23513127" y="6996"/>
                </a:cubicBezTo>
                <a:cubicBezTo>
                  <a:pt x="23513129" y="4664"/>
                  <a:pt x="23513128" y="2379"/>
                  <a:pt x="23513128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EFD5B47-B159-4BB0-851A-64841E239DCC}"/>
              </a:ext>
            </a:extLst>
          </p:cNvPr>
          <p:cNvSpPr/>
          <p:nvPr userDrawn="1"/>
        </p:nvSpPr>
        <p:spPr>
          <a:xfrm rot="20700000">
            <a:off x="-1383216" y="6408357"/>
            <a:ext cx="23914187" cy="410224"/>
          </a:xfrm>
          <a:custGeom>
            <a:avLst/>
            <a:gdLst>
              <a:gd name="connsiteX0" fmla="*/ 156785 w 23914187"/>
              <a:gd name="connsiteY0" fmla="*/ 4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4 h 410224"/>
              <a:gd name="connsiteX6" fmla="*/ 1027643 w 23914187"/>
              <a:gd name="connsiteY6" fmla="*/ 3 h 410224"/>
              <a:gd name="connsiteX7" fmla="*/ 1027456 w 23914187"/>
              <a:gd name="connsiteY7" fmla="*/ 6998 h 410224"/>
              <a:gd name="connsiteX8" fmla="*/ 1271915 w 23914187"/>
              <a:gd name="connsiteY8" fmla="*/ 253532 h 410224"/>
              <a:gd name="connsiteX9" fmla="*/ 1271915 w 23914187"/>
              <a:gd name="connsiteY9" fmla="*/ 410224 h 410224"/>
              <a:gd name="connsiteX10" fmla="*/ 870857 w 23914187"/>
              <a:gd name="connsiteY10" fmla="*/ 6998 h 410224"/>
              <a:gd name="connsiteX11" fmla="*/ 870857 w 23914187"/>
              <a:gd name="connsiteY11" fmla="*/ 3 h 410224"/>
              <a:gd name="connsiteX12" fmla="*/ 1898499 w 23914187"/>
              <a:gd name="connsiteY12" fmla="*/ 4 h 410224"/>
              <a:gd name="connsiteX13" fmla="*/ 1898313 w 23914187"/>
              <a:gd name="connsiteY13" fmla="*/ 6998 h 410224"/>
              <a:gd name="connsiteX14" fmla="*/ 2142771 w 23914187"/>
              <a:gd name="connsiteY14" fmla="*/ 253532 h 410224"/>
              <a:gd name="connsiteX15" fmla="*/ 2142771 w 23914187"/>
              <a:gd name="connsiteY15" fmla="*/ 410224 h 410224"/>
              <a:gd name="connsiteX16" fmla="*/ 1741713 w 23914187"/>
              <a:gd name="connsiteY16" fmla="*/ 6998 h 410224"/>
              <a:gd name="connsiteX17" fmla="*/ 1741713 w 23914187"/>
              <a:gd name="connsiteY17" fmla="*/ 3 h 410224"/>
              <a:gd name="connsiteX18" fmla="*/ 2769355 w 23914187"/>
              <a:gd name="connsiteY18" fmla="*/ 4 h 410224"/>
              <a:gd name="connsiteX19" fmla="*/ 2769168 w 23914187"/>
              <a:gd name="connsiteY19" fmla="*/ 6998 h 410224"/>
              <a:gd name="connsiteX20" fmla="*/ 3013627 w 23914187"/>
              <a:gd name="connsiteY20" fmla="*/ 253532 h 410224"/>
              <a:gd name="connsiteX21" fmla="*/ 3013628 w 23914187"/>
              <a:gd name="connsiteY21" fmla="*/ 410224 h 410224"/>
              <a:gd name="connsiteX22" fmla="*/ 2612569 w 23914187"/>
              <a:gd name="connsiteY22" fmla="*/ 6998 h 410224"/>
              <a:gd name="connsiteX23" fmla="*/ 2612569 w 23914187"/>
              <a:gd name="connsiteY23" fmla="*/ 4 h 410224"/>
              <a:gd name="connsiteX24" fmla="*/ 3640211 w 23914187"/>
              <a:gd name="connsiteY24" fmla="*/ 3 h 410224"/>
              <a:gd name="connsiteX25" fmla="*/ 3640025 w 23914187"/>
              <a:gd name="connsiteY25" fmla="*/ 6997 h 410224"/>
              <a:gd name="connsiteX26" fmla="*/ 3884484 w 23914187"/>
              <a:gd name="connsiteY26" fmla="*/ 253531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3 h 410224"/>
              <a:gd name="connsiteX30" fmla="*/ 4511069 w 23914187"/>
              <a:gd name="connsiteY30" fmla="*/ 3 h 410224"/>
              <a:gd name="connsiteX31" fmla="*/ 4510882 w 23914187"/>
              <a:gd name="connsiteY31" fmla="*/ 6998 h 410224"/>
              <a:gd name="connsiteX32" fmla="*/ 4755341 w 23914187"/>
              <a:gd name="connsiteY32" fmla="*/ 253532 h 410224"/>
              <a:gd name="connsiteX33" fmla="*/ 4755342 w 23914187"/>
              <a:gd name="connsiteY33" fmla="*/ 410224 h 410224"/>
              <a:gd name="connsiteX34" fmla="*/ 4354282 w 23914187"/>
              <a:gd name="connsiteY34" fmla="*/ 6998 h 410224"/>
              <a:gd name="connsiteX35" fmla="*/ 4354283 w 23914187"/>
              <a:gd name="connsiteY35" fmla="*/ 3 h 410224"/>
              <a:gd name="connsiteX36" fmla="*/ 5381925 w 23914187"/>
              <a:gd name="connsiteY36" fmla="*/ 3 h 410224"/>
              <a:gd name="connsiteX37" fmla="*/ 5381738 w 23914187"/>
              <a:gd name="connsiteY37" fmla="*/ 6998 h 410224"/>
              <a:gd name="connsiteX38" fmla="*/ 5626197 w 23914187"/>
              <a:gd name="connsiteY38" fmla="*/ 253532 h 410224"/>
              <a:gd name="connsiteX39" fmla="*/ 5626198 w 23914187"/>
              <a:gd name="connsiteY39" fmla="*/ 410224 h 410224"/>
              <a:gd name="connsiteX40" fmla="*/ 5225138 w 23914187"/>
              <a:gd name="connsiteY40" fmla="*/ 6998 h 410224"/>
              <a:gd name="connsiteX41" fmla="*/ 5225139 w 23914187"/>
              <a:gd name="connsiteY41" fmla="*/ 3 h 410224"/>
              <a:gd name="connsiteX42" fmla="*/ 6252783 w 23914187"/>
              <a:gd name="connsiteY42" fmla="*/ 3 h 410224"/>
              <a:gd name="connsiteX43" fmla="*/ 6252598 w 23914187"/>
              <a:gd name="connsiteY43" fmla="*/ 6998 h 410224"/>
              <a:gd name="connsiteX44" fmla="*/ 6497056 w 23914187"/>
              <a:gd name="connsiteY44" fmla="*/ 253532 h 410224"/>
              <a:gd name="connsiteX45" fmla="*/ 6497055 w 23914187"/>
              <a:gd name="connsiteY45" fmla="*/ 410224 h 410224"/>
              <a:gd name="connsiteX46" fmla="*/ 6095997 w 23914187"/>
              <a:gd name="connsiteY46" fmla="*/ 6998 h 410224"/>
              <a:gd name="connsiteX47" fmla="*/ 6095999 w 23914187"/>
              <a:gd name="connsiteY47" fmla="*/ 3 h 410224"/>
              <a:gd name="connsiteX48" fmla="*/ 7123637 w 23914187"/>
              <a:gd name="connsiteY48" fmla="*/ 2 h 410224"/>
              <a:gd name="connsiteX49" fmla="*/ 7123451 w 23914187"/>
              <a:gd name="connsiteY49" fmla="*/ 6998 h 410224"/>
              <a:gd name="connsiteX50" fmla="*/ 7367910 w 23914187"/>
              <a:gd name="connsiteY50" fmla="*/ 253531 h 410224"/>
              <a:gd name="connsiteX51" fmla="*/ 7367910 w 23914187"/>
              <a:gd name="connsiteY51" fmla="*/ 410224 h 410224"/>
              <a:gd name="connsiteX52" fmla="*/ 6966852 w 23914187"/>
              <a:gd name="connsiteY52" fmla="*/ 6998 h 410224"/>
              <a:gd name="connsiteX53" fmla="*/ 6966851 w 23914187"/>
              <a:gd name="connsiteY53" fmla="*/ 2 h 410224"/>
              <a:gd name="connsiteX54" fmla="*/ 7994494 w 23914187"/>
              <a:gd name="connsiteY54" fmla="*/ 3 h 410224"/>
              <a:gd name="connsiteX55" fmla="*/ 7994308 w 23914187"/>
              <a:gd name="connsiteY55" fmla="*/ 6998 h 410224"/>
              <a:gd name="connsiteX56" fmla="*/ 8238767 w 23914187"/>
              <a:gd name="connsiteY56" fmla="*/ 253531 h 410224"/>
              <a:gd name="connsiteX57" fmla="*/ 8238766 w 23914187"/>
              <a:gd name="connsiteY57" fmla="*/ 410224 h 410224"/>
              <a:gd name="connsiteX58" fmla="*/ 7837708 w 23914187"/>
              <a:gd name="connsiteY58" fmla="*/ 6998 h 410224"/>
              <a:gd name="connsiteX59" fmla="*/ 7837710 w 23914187"/>
              <a:gd name="connsiteY59" fmla="*/ 3 h 410224"/>
              <a:gd name="connsiteX60" fmla="*/ 8865351 w 23914187"/>
              <a:gd name="connsiteY60" fmla="*/ 2 h 410224"/>
              <a:gd name="connsiteX61" fmla="*/ 8865164 w 23914187"/>
              <a:gd name="connsiteY61" fmla="*/ 6997 h 410224"/>
              <a:gd name="connsiteX62" fmla="*/ 9109623 w 23914187"/>
              <a:gd name="connsiteY62" fmla="*/ 253531 h 410224"/>
              <a:gd name="connsiteX63" fmla="*/ 9109624 w 23914187"/>
              <a:gd name="connsiteY63" fmla="*/ 410223 h 410224"/>
              <a:gd name="connsiteX64" fmla="*/ 8708565 w 23914187"/>
              <a:gd name="connsiteY64" fmla="*/ 6997 h 410224"/>
              <a:gd name="connsiteX65" fmla="*/ 8708565 w 23914187"/>
              <a:gd name="connsiteY65" fmla="*/ 2 h 410224"/>
              <a:gd name="connsiteX66" fmla="*/ 9736207 w 23914187"/>
              <a:gd name="connsiteY66" fmla="*/ 2 h 410224"/>
              <a:gd name="connsiteX67" fmla="*/ 9736022 w 23914187"/>
              <a:gd name="connsiteY67" fmla="*/ 6998 h 410224"/>
              <a:gd name="connsiteX68" fmla="*/ 9980476 w 23914187"/>
              <a:gd name="connsiteY68" fmla="*/ 253530 h 410224"/>
              <a:gd name="connsiteX69" fmla="*/ 9980475 w 23914187"/>
              <a:gd name="connsiteY69" fmla="*/ 410222 h 410224"/>
              <a:gd name="connsiteX70" fmla="*/ 9579421 w 23914187"/>
              <a:gd name="connsiteY70" fmla="*/ 6997 h 410224"/>
              <a:gd name="connsiteX71" fmla="*/ 9579422 w 23914187"/>
              <a:gd name="connsiteY71" fmla="*/ 2 h 410224"/>
              <a:gd name="connsiteX72" fmla="*/ 10607062 w 23914187"/>
              <a:gd name="connsiteY72" fmla="*/ 2 h 410224"/>
              <a:gd name="connsiteX73" fmla="*/ 10606873 w 23914187"/>
              <a:gd name="connsiteY73" fmla="*/ 6997 h 410224"/>
              <a:gd name="connsiteX74" fmla="*/ 10851334 w 23914187"/>
              <a:gd name="connsiteY74" fmla="*/ 253531 h 410224"/>
              <a:gd name="connsiteX75" fmla="*/ 10851332 w 23914187"/>
              <a:gd name="connsiteY75" fmla="*/ 410223 h 410224"/>
              <a:gd name="connsiteX76" fmla="*/ 10450273 w 23914187"/>
              <a:gd name="connsiteY76" fmla="*/ 6997 h 410224"/>
              <a:gd name="connsiteX77" fmla="*/ 10450274 w 23914187"/>
              <a:gd name="connsiteY77" fmla="*/ 1 h 410224"/>
              <a:gd name="connsiteX78" fmla="*/ 11477919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30 h 410224"/>
              <a:gd name="connsiteX81" fmla="*/ 11722190 w 23914187"/>
              <a:gd name="connsiteY81" fmla="*/ 410222 h 410224"/>
              <a:gd name="connsiteX82" fmla="*/ 11321130 w 23914187"/>
              <a:gd name="connsiteY82" fmla="*/ 6996 h 410224"/>
              <a:gd name="connsiteX83" fmla="*/ 11321132 w 23914187"/>
              <a:gd name="connsiteY83" fmla="*/ 1 h 410224"/>
              <a:gd name="connsiteX84" fmla="*/ 12348774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3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1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0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1 w 23914187"/>
              <a:gd name="connsiteY98" fmla="*/ 253530 h 410224"/>
              <a:gd name="connsiteX99" fmla="*/ 14334761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3 h 410224"/>
              <a:gd name="connsiteX106" fmla="*/ 14804558 w 23914187"/>
              <a:gd name="connsiteY106" fmla="*/ 6996 h 410224"/>
              <a:gd name="connsiteX107" fmla="*/ 14804559 w 23914187"/>
              <a:gd name="connsiteY107" fmla="*/ 1 h 410224"/>
              <a:gd name="connsiteX108" fmla="*/ 15832202 w 23914187"/>
              <a:gd name="connsiteY108" fmla="*/ 1 h 410224"/>
              <a:gd name="connsiteX109" fmla="*/ 15832015 w 23914187"/>
              <a:gd name="connsiteY109" fmla="*/ 6996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6 h 410224"/>
              <a:gd name="connsiteX113" fmla="*/ 15675416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6 h 410224"/>
              <a:gd name="connsiteX116" fmla="*/ 16947331 w 23914187"/>
              <a:gd name="connsiteY116" fmla="*/ 253530 h 410224"/>
              <a:gd name="connsiteX117" fmla="*/ 16947331 w 23914187"/>
              <a:gd name="connsiteY117" fmla="*/ 410222 h 410224"/>
              <a:gd name="connsiteX118" fmla="*/ 16546272 w 23914187"/>
              <a:gd name="connsiteY118" fmla="*/ 6996 h 410224"/>
              <a:gd name="connsiteX119" fmla="*/ 16546272 w 23914187"/>
              <a:gd name="connsiteY119" fmla="*/ 1 h 410224"/>
              <a:gd name="connsiteX120" fmla="*/ 17573916 w 23914187"/>
              <a:gd name="connsiteY120" fmla="*/ 2 h 410224"/>
              <a:gd name="connsiteX121" fmla="*/ 17573729 w 23914187"/>
              <a:gd name="connsiteY121" fmla="*/ 6997 h 410224"/>
              <a:gd name="connsiteX122" fmla="*/ 17818188 w 23914187"/>
              <a:gd name="connsiteY122" fmla="*/ 253530 h 410224"/>
              <a:gd name="connsiteX123" fmla="*/ 17818188 w 23914187"/>
              <a:gd name="connsiteY123" fmla="*/ 410223 h 410224"/>
              <a:gd name="connsiteX124" fmla="*/ 17417129 w 23914187"/>
              <a:gd name="connsiteY124" fmla="*/ 6997 h 410224"/>
              <a:gd name="connsiteX125" fmla="*/ 17417130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6 h 410224"/>
              <a:gd name="connsiteX128" fmla="*/ 18689046 w 23914187"/>
              <a:gd name="connsiteY128" fmla="*/ 253530 h 410224"/>
              <a:gd name="connsiteX129" fmla="*/ 18689045 w 23914187"/>
              <a:gd name="connsiteY129" fmla="*/ 410222 h 410224"/>
              <a:gd name="connsiteX130" fmla="*/ 18287986 w 23914187"/>
              <a:gd name="connsiteY130" fmla="*/ 6996 h 410224"/>
              <a:gd name="connsiteX131" fmla="*/ 18287987 w 23914187"/>
              <a:gd name="connsiteY131" fmla="*/ 1 h 410224"/>
              <a:gd name="connsiteX132" fmla="*/ 19315629 w 23914187"/>
              <a:gd name="connsiteY132" fmla="*/ 1 h 410224"/>
              <a:gd name="connsiteX133" fmla="*/ 19315442 w 23914187"/>
              <a:gd name="connsiteY133" fmla="*/ 6996 h 410224"/>
              <a:gd name="connsiteX134" fmla="*/ 19559902 w 23914187"/>
              <a:gd name="connsiteY134" fmla="*/ 253530 h 410224"/>
              <a:gd name="connsiteX135" fmla="*/ 19559901 w 23914187"/>
              <a:gd name="connsiteY135" fmla="*/ 410222 h 410224"/>
              <a:gd name="connsiteX136" fmla="*/ 19158842 w 23914187"/>
              <a:gd name="connsiteY136" fmla="*/ 6996 h 410224"/>
              <a:gd name="connsiteX137" fmla="*/ 19158842 w 23914187"/>
              <a:gd name="connsiteY137" fmla="*/ 1 h 410224"/>
              <a:gd name="connsiteX138" fmla="*/ 20186486 w 23914187"/>
              <a:gd name="connsiteY138" fmla="*/ 2 h 410224"/>
              <a:gd name="connsiteX139" fmla="*/ 20186299 w 23914187"/>
              <a:gd name="connsiteY139" fmla="*/ 6997 h 410224"/>
              <a:gd name="connsiteX140" fmla="*/ 20430760 w 23914187"/>
              <a:gd name="connsiteY140" fmla="*/ 253530 h 410224"/>
              <a:gd name="connsiteX141" fmla="*/ 20430759 w 23914187"/>
              <a:gd name="connsiteY141" fmla="*/ 410223 h 410224"/>
              <a:gd name="connsiteX142" fmla="*/ 20029699 w 23914187"/>
              <a:gd name="connsiteY142" fmla="*/ 6996 h 410224"/>
              <a:gd name="connsiteX143" fmla="*/ 20029700 w 23914187"/>
              <a:gd name="connsiteY143" fmla="*/ 1 h 410224"/>
              <a:gd name="connsiteX144" fmla="*/ 21057342 w 23914187"/>
              <a:gd name="connsiteY144" fmla="*/ 1 h 410224"/>
              <a:gd name="connsiteX145" fmla="*/ 21057157 w 23914187"/>
              <a:gd name="connsiteY145" fmla="*/ 6996 h 410224"/>
              <a:gd name="connsiteX146" fmla="*/ 21301615 w 23914187"/>
              <a:gd name="connsiteY146" fmla="*/ 253529 h 410224"/>
              <a:gd name="connsiteX147" fmla="*/ 21301614 w 23914187"/>
              <a:gd name="connsiteY147" fmla="*/ 410222 h 410224"/>
              <a:gd name="connsiteX148" fmla="*/ 20900557 w 23914187"/>
              <a:gd name="connsiteY148" fmla="*/ 6996 h 410224"/>
              <a:gd name="connsiteX149" fmla="*/ 20900558 w 23914187"/>
              <a:gd name="connsiteY149" fmla="*/ 1 h 410224"/>
              <a:gd name="connsiteX150" fmla="*/ 21928200 w 23914187"/>
              <a:gd name="connsiteY150" fmla="*/ 1 h 410224"/>
              <a:gd name="connsiteX151" fmla="*/ 21928013 w 23914187"/>
              <a:gd name="connsiteY151" fmla="*/ 6996 h 410224"/>
              <a:gd name="connsiteX152" fmla="*/ 22172473 w 23914187"/>
              <a:gd name="connsiteY152" fmla="*/ 253531 h 410224"/>
              <a:gd name="connsiteX153" fmla="*/ 22172472 w 23914187"/>
              <a:gd name="connsiteY153" fmla="*/ 410222 h 410224"/>
              <a:gd name="connsiteX154" fmla="*/ 21771413 w 23914187"/>
              <a:gd name="connsiteY154" fmla="*/ 6996 h 410224"/>
              <a:gd name="connsiteX155" fmla="*/ 21771413 w 23914187"/>
              <a:gd name="connsiteY155" fmla="*/ 1 h 410224"/>
              <a:gd name="connsiteX156" fmla="*/ 22799055 w 23914187"/>
              <a:gd name="connsiteY156" fmla="*/ 1 h 410224"/>
              <a:gd name="connsiteX157" fmla="*/ 22798871 w 23914187"/>
              <a:gd name="connsiteY157" fmla="*/ 6997 h 410224"/>
              <a:gd name="connsiteX158" fmla="*/ 23043329 w 23914187"/>
              <a:gd name="connsiteY158" fmla="*/ 253530 h 410224"/>
              <a:gd name="connsiteX159" fmla="*/ 23043328 w 23914187"/>
              <a:gd name="connsiteY159" fmla="*/ 410222 h 410224"/>
              <a:gd name="connsiteX160" fmla="*/ 22642271 w 23914187"/>
              <a:gd name="connsiteY160" fmla="*/ 6997 h 410224"/>
              <a:gd name="connsiteX161" fmla="*/ 22642271 w 23914187"/>
              <a:gd name="connsiteY161" fmla="*/ 2 h 410224"/>
              <a:gd name="connsiteX162" fmla="*/ 23669913 w 23914187"/>
              <a:gd name="connsiteY162" fmla="*/ 1 h 410224"/>
              <a:gd name="connsiteX163" fmla="*/ 23669728 w 23914187"/>
              <a:gd name="connsiteY163" fmla="*/ 6996 h 410224"/>
              <a:gd name="connsiteX164" fmla="*/ 23914187 w 23914187"/>
              <a:gd name="connsiteY164" fmla="*/ 253530 h 410224"/>
              <a:gd name="connsiteX165" fmla="*/ 23914186 w 23914187"/>
              <a:gd name="connsiteY165" fmla="*/ 410222 h 410224"/>
              <a:gd name="connsiteX166" fmla="*/ 23513128 w 23914187"/>
              <a:gd name="connsiteY166" fmla="*/ 6996 h 410224"/>
              <a:gd name="connsiteX167" fmla="*/ 23513129 w 23914187"/>
              <a:gd name="connsiteY167" fmla="*/ 1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4"/>
                </a:moveTo>
                <a:cubicBezTo>
                  <a:pt x="156599" y="2335"/>
                  <a:pt x="156599" y="4667"/>
                  <a:pt x="156599" y="6998"/>
                </a:cubicBezTo>
                <a:cubicBezTo>
                  <a:pt x="156619" y="142339"/>
                  <a:pt x="265723" y="252368"/>
                  <a:pt x="401058" y="253532"/>
                </a:cubicBezTo>
                <a:lnTo>
                  <a:pt x="401058" y="410224"/>
                </a:lnTo>
                <a:cubicBezTo>
                  <a:pt x="179214" y="409019"/>
                  <a:pt x="9" y="228845"/>
                  <a:pt x="0" y="6998"/>
                </a:cubicBezTo>
                <a:cubicBezTo>
                  <a:pt x="0" y="4667"/>
                  <a:pt x="0" y="2382"/>
                  <a:pt x="0" y="4"/>
                </a:cubicBezTo>
                <a:close/>
                <a:moveTo>
                  <a:pt x="1027643" y="3"/>
                </a:moveTo>
                <a:cubicBezTo>
                  <a:pt x="1027456" y="2335"/>
                  <a:pt x="1027457" y="4666"/>
                  <a:pt x="1027456" y="6998"/>
                </a:cubicBezTo>
                <a:cubicBezTo>
                  <a:pt x="1027477" y="142338"/>
                  <a:pt x="1136580" y="252368"/>
                  <a:pt x="1271915" y="253532"/>
                </a:cubicBezTo>
                <a:lnTo>
                  <a:pt x="1271915" y="410224"/>
                </a:lnTo>
                <a:cubicBezTo>
                  <a:pt x="1050072" y="409018"/>
                  <a:pt x="870867" y="228844"/>
                  <a:pt x="870857" y="6998"/>
                </a:cubicBezTo>
                <a:cubicBezTo>
                  <a:pt x="870857" y="4666"/>
                  <a:pt x="870857" y="2381"/>
                  <a:pt x="870857" y="3"/>
                </a:cubicBezTo>
                <a:close/>
                <a:moveTo>
                  <a:pt x="1898499" y="4"/>
                </a:moveTo>
                <a:cubicBezTo>
                  <a:pt x="1898312" y="2335"/>
                  <a:pt x="1898312" y="4666"/>
                  <a:pt x="1898313" y="6998"/>
                </a:cubicBezTo>
                <a:cubicBezTo>
                  <a:pt x="1898333" y="142339"/>
                  <a:pt x="2007436" y="252368"/>
                  <a:pt x="2142771" y="253532"/>
                </a:cubicBezTo>
                <a:lnTo>
                  <a:pt x="2142771" y="410224"/>
                </a:lnTo>
                <a:cubicBezTo>
                  <a:pt x="1920928" y="409019"/>
                  <a:pt x="1741723" y="228845"/>
                  <a:pt x="1741713" y="6998"/>
                </a:cubicBezTo>
                <a:cubicBezTo>
                  <a:pt x="1741713" y="4666"/>
                  <a:pt x="1741713" y="2381"/>
                  <a:pt x="1741713" y="3"/>
                </a:cubicBezTo>
                <a:close/>
                <a:moveTo>
                  <a:pt x="2769355" y="4"/>
                </a:moveTo>
                <a:cubicBezTo>
                  <a:pt x="2769168" y="2335"/>
                  <a:pt x="2769168" y="4666"/>
                  <a:pt x="2769168" y="6998"/>
                </a:cubicBezTo>
                <a:cubicBezTo>
                  <a:pt x="2769188" y="142339"/>
                  <a:pt x="2878292" y="252368"/>
                  <a:pt x="3013627" y="253532"/>
                </a:cubicBezTo>
                <a:lnTo>
                  <a:pt x="3013628" y="410224"/>
                </a:lnTo>
                <a:cubicBezTo>
                  <a:pt x="2791784" y="409019"/>
                  <a:pt x="2612579" y="228845"/>
                  <a:pt x="2612569" y="6998"/>
                </a:cubicBezTo>
                <a:cubicBezTo>
                  <a:pt x="2612569" y="4667"/>
                  <a:pt x="2612569" y="2382"/>
                  <a:pt x="2612569" y="4"/>
                </a:cubicBezTo>
                <a:close/>
                <a:moveTo>
                  <a:pt x="3640211" y="3"/>
                </a:moveTo>
                <a:cubicBezTo>
                  <a:pt x="3640025" y="2334"/>
                  <a:pt x="3640025" y="4666"/>
                  <a:pt x="3640025" y="6997"/>
                </a:cubicBezTo>
                <a:cubicBezTo>
                  <a:pt x="3640045" y="142338"/>
                  <a:pt x="3749148" y="252367"/>
                  <a:pt x="3884484" y="253531"/>
                </a:cubicBezTo>
                <a:lnTo>
                  <a:pt x="3884484" y="410223"/>
                </a:lnTo>
                <a:cubicBezTo>
                  <a:pt x="3662640" y="409018"/>
                  <a:pt x="3483435" y="228844"/>
                  <a:pt x="3483425" y="6997"/>
                </a:cubicBezTo>
                <a:cubicBezTo>
                  <a:pt x="3483425" y="4666"/>
                  <a:pt x="3483425" y="2381"/>
                  <a:pt x="3483425" y="3"/>
                </a:cubicBezTo>
                <a:close/>
                <a:moveTo>
                  <a:pt x="4511069" y="3"/>
                </a:moveTo>
                <a:cubicBezTo>
                  <a:pt x="4510882" y="2335"/>
                  <a:pt x="4510882" y="4667"/>
                  <a:pt x="4510882" y="6998"/>
                </a:cubicBezTo>
                <a:cubicBezTo>
                  <a:pt x="4510902" y="142338"/>
                  <a:pt x="4620005" y="252367"/>
                  <a:pt x="4755341" y="253532"/>
                </a:cubicBezTo>
                <a:lnTo>
                  <a:pt x="4755342" y="410224"/>
                </a:lnTo>
                <a:cubicBezTo>
                  <a:pt x="4533497" y="409018"/>
                  <a:pt x="4354292" y="228844"/>
                  <a:pt x="4354282" y="6998"/>
                </a:cubicBezTo>
                <a:cubicBezTo>
                  <a:pt x="4354282" y="4666"/>
                  <a:pt x="4354282" y="2381"/>
                  <a:pt x="4354283" y="3"/>
                </a:cubicBezTo>
                <a:close/>
                <a:moveTo>
                  <a:pt x="5381925" y="3"/>
                </a:moveTo>
                <a:cubicBezTo>
                  <a:pt x="5381739" y="2335"/>
                  <a:pt x="5381739" y="4667"/>
                  <a:pt x="5381738" y="6998"/>
                </a:cubicBezTo>
                <a:cubicBezTo>
                  <a:pt x="5381760" y="142339"/>
                  <a:pt x="5490862" y="252367"/>
                  <a:pt x="5626197" y="253532"/>
                </a:cubicBezTo>
                <a:lnTo>
                  <a:pt x="5626198" y="410224"/>
                </a:lnTo>
                <a:cubicBezTo>
                  <a:pt x="5404354" y="409019"/>
                  <a:pt x="5225149" y="228845"/>
                  <a:pt x="5225138" y="6998"/>
                </a:cubicBezTo>
                <a:cubicBezTo>
                  <a:pt x="5225139" y="4666"/>
                  <a:pt x="5225139" y="2382"/>
                  <a:pt x="5225139" y="3"/>
                </a:cubicBezTo>
                <a:close/>
                <a:moveTo>
                  <a:pt x="6252783" y="3"/>
                </a:moveTo>
                <a:cubicBezTo>
                  <a:pt x="6252598" y="2335"/>
                  <a:pt x="6252597" y="4666"/>
                  <a:pt x="6252598" y="6998"/>
                </a:cubicBezTo>
                <a:cubicBezTo>
                  <a:pt x="6252617" y="142338"/>
                  <a:pt x="6361721" y="252367"/>
                  <a:pt x="6497056" y="253532"/>
                </a:cubicBezTo>
                <a:lnTo>
                  <a:pt x="6497055" y="410224"/>
                </a:lnTo>
                <a:cubicBezTo>
                  <a:pt x="6275213" y="409018"/>
                  <a:pt x="6096008" y="228845"/>
                  <a:pt x="6095997" y="6998"/>
                </a:cubicBezTo>
                <a:cubicBezTo>
                  <a:pt x="6095998" y="4666"/>
                  <a:pt x="6095999" y="2382"/>
                  <a:pt x="6095999" y="3"/>
                </a:cubicBezTo>
                <a:close/>
                <a:moveTo>
                  <a:pt x="7123637" y="2"/>
                </a:moveTo>
                <a:cubicBezTo>
                  <a:pt x="7123451" y="2334"/>
                  <a:pt x="7123451" y="4666"/>
                  <a:pt x="7123451" y="6998"/>
                </a:cubicBezTo>
                <a:cubicBezTo>
                  <a:pt x="7123471" y="142337"/>
                  <a:pt x="7232575" y="252367"/>
                  <a:pt x="7367910" y="253531"/>
                </a:cubicBezTo>
                <a:lnTo>
                  <a:pt x="7367910" y="410224"/>
                </a:lnTo>
                <a:cubicBezTo>
                  <a:pt x="7146066" y="409018"/>
                  <a:pt x="6966862" y="228844"/>
                  <a:pt x="6966852" y="6998"/>
                </a:cubicBezTo>
                <a:cubicBezTo>
                  <a:pt x="6966852" y="4666"/>
                  <a:pt x="6966852" y="2381"/>
                  <a:pt x="6966851" y="2"/>
                </a:cubicBezTo>
                <a:close/>
                <a:moveTo>
                  <a:pt x="7994494" y="3"/>
                </a:moveTo>
                <a:cubicBezTo>
                  <a:pt x="7994308" y="2335"/>
                  <a:pt x="7994308" y="4667"/>
                  <a:pt x="7994308" y="6998"/>
                </a:cubicBezTo>
                <a:cubicBezTo>
                  <a:pt x="7994330" y="142338"/>
                  <a:pt x="8103431" y="252367"/>
                  <a:pt x="8238767" y="253531"/>
                </a:cubicBezTo>
                <a:lnTo>
                  <a:pt x="8238766" y="410224"/>
                </a:lnTo>
                <a:cubicBezTo>
                  <a:pt x="8016922" y="409018"/>
                  <a:pt x="7837718" y="228844"/>
                  <a:pt x="7837708" y="6998"/>
                </a:cubicBezTo>
                <a:cubicBezTo>
                  <a:pt x="7837709" y="4666"/>
                  <a:pt x="7837708" y="2381"/>
                  <a:pt x="7837710" y="3"/>
                </a:cubicBezTo>
                <a:close/>
                <a:moveTo>
                  <a:pt x="8865351" y="2"/>
                </a:moveTo>
                <a:cubicBezTo>
                  <a:pt x="8865164" y="2334"/>
                  <a:pt x="8865165" y="4666"/>
                  <a:pt x="8865164" y="6997"/>
                </a:cubicBezTo>
                <a:cubicBezTo>
                  <a:pt x="8865185" y="142337"/>
                  <a:pt x="8974288" y="252366"/>
                  <a:pt x="9109623" y="253531"/>
                </a:cubicBezTo>
                <a:lnTo>
                  <a:pt x="9109624" y="410223"/>
                </a:lnTo>
                <a:cubicBezTo>
                  <a:pt x="8887780" y="409017"/>
                  <a:pt x="8708575" y="228844"/>
                  <a:pt x="8708565" y="6997"/>
                </a:cubicBezTo>
                <a:cubicBezTo>
                  <a:pt x="8708565" y="4665"/>
                  <a:pt x="8708565" y="2380"/>
                  <a:pt x="8708565" y="2"/>
                </a:cubicBezTo>
                <a:close/>
                <a:moveTo>
                  <a:pt x="9736207" y="2"/>
                </a:moveTo>
                <a:cubicBezTo>
                  <a:pt x="9736021" y="2334"/>
                  <a:pt x="9736021" y="4666"/>
                  <a:pt x="9736022" y="6998"/>
                </a:cubicBezTo>
                <a:cubicBezTo>
                  <a:pt x="9736038" y="142336"/>
                  <a:pt x="9845142" y="252366"/>
                  <a:pt x="9980476" y="253530"/>
                </a:cubicBezTo>
                <a:lnTo>
                  <a:pt x="9980475" y="410222"/>
                </a:lnTo>
                <a:cubicBezTo>
                  <a:pt x="9758632" y="409017"/>
                  <a:pt x="9579432" y="228844"/>
                  <a:pt x="9579421" y="6997"/>
                </a:cubicBezTo>
                <a:cubicBezTo>
                  <a:pt x="9579422" y="4666"/>
                  <a:pt x="9579421" y="2381"/>
                  <a:pt x="9579422" y="2"/>
                </a:cubicBezTo>
                <a:close/>
                <a:moveTo>
                  <a:pt x="10607062" y="2"/>
                </a:moveTo>
                <a:cubicBezTo>
                  <a:pt x="10606873" y="2333"/>
                  <a:pt x="10606875" y="4666"/>
                  <a:pt x="10606873" y="6997"/>
                </a:cubicBezTo>
                <a:cubicBezTo>
                  <a:pt x="10606895" y="142337"/>
                  <a:pt x="10715997" y="252366"/>
                  <a:pt x="10851334" y="253531"/>
                </a:cubicBezTo>
                <a:lnTo>
                  <a:pt x="10851332" y="410223"/>
                </a:lnTo>
                <a:cubicBezTo>
                  <a:pt x="10629488" y="409017"/>
                  <a:pt x="10450285" y="228843"/>
                  <a:pt x="10450273" y="6997"/>
                </a:cubicBezTo>
                <a:cubicBezTo>
                  <a:pt x="10450274" y="4665"/>
                  <a:pt x="10450275" y="2380"/>
                  <a:pt x="10450274" y="1"/>
                </a:cubicBezTo>
                <a:close/>
                <a:moveTo>
                  <a:pt x="11477919" y="1"/>
                </a:moveTo>
                <a:cubicBezTo>
                  <a:pt x="11477730" y="2333"/>
                  <a:pt x="11477733" y="4665"/>
                  <a:pt x="11477730" y="6996"/>
                </a:cubicBezTo>
                <a:cubicBezTo>
                  <a:pt x="11477752" y="142336"/>
                  <a:pt x="11586855" y="252365"/>
                  <a:pt x="11722190" y="253530"/>
                </a:cubicBezTo>
                <a:lnTo>
                  <a:pt x="11722190" y="410222"/>
                </a:lnTo>
                <a:cubicBezTo>
                  <a:pt x="11500345" y="409016"/>
                  <a:pt x="11321143" y="228843"/>
                  <a:pt x="11321130" y="6996"/>
                </a:cubicBezTo>
                <a:cubicBezTo>
                  <a:pt x="11321133" y="4665"/>
                  <a:pt x="11321132" y="2380"/>
                  <a:pt x="11321132" y="1"/>
                </a:cubicBezTo>
                <a:close/>
                <a:moveTo>
                  <a:pt x="12348774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5"/>
                  <a:pt x="12593046" y="253530"/>
                </a:cubicBezTo>
                <a:lnTo>
                  <a:pt x="12593046" y="410223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4"/>
                  <a:pt x="12191988" y="2380"/>
                  <a:pt x="12191987" y="1"/>
                </a:cubicBezTo>
                <a:close/>
                <a:moveTo>
                  <a:pt x="13219631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5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5" y="2379"/>
                  <a:pt x="13062844" y="0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2" y="142336"/>
                  <a:pt x="14199426" y="252365"/>
                  <a:pt x="14334761" y="253530"/>
                </a:cubicBezTo>
                <a:lnTo>
                  <a:pt x="14334761" y="410222"/>
                </a:lnTo>
                <a:cubicBezTo>
                  <a:pt x="14112917" y="409016"/>
                  <a:pt x="13933712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9" y="4665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3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9" y="4665"/>
                  <a:pt x="14804559" y="2380"/>
                  <a:pt x="14804559" y="1"/>
                </a:cubicBezTo>
                <a:close/>
                <a:moveTo>
                  <a:pt x="15832202" y="1"/>
                </a:moveTo>
                <a:cubicBezTo>
                  <a:pt x="15832015" y="2332"/>
                  <a:pt x="15832015" y="4664"/>
                  <a:pt x="15832015" y="6996"/>
                </a:cubicBezTo>
                <a:cubicBezTo>
                  <a:pt x="15832035" y="142336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6"/>
                </a:cubicBezTo>
                <a:cubicBezTo>
                  <a:pt x="15675416" y="4664"/>
                  <a:pt x="15675416" y="2379"/>
                  <a:pt x="15675416" y="0"/>
                </a:cubicBezTo>
                <a:close/>
                <a:moveTo>
                  <a:pt x="16703058" y="1"/>
                </a:moveTo>
                <a:cubicBezTo>
                  <a:pt x="16702872" y="2333"/>
                  <a:pt x="16702872" y="4665"/>
                  <a:pt x="16702872" y="6996"/>
                </a:cubicBezTo>
                <a:cubicBezTo>
                  <a:pt x="16702892" y="142336"/>
                  <a:pt x="16811996" y="252365"/>
                  <a:pt x="16947331" y="253530"/>
                </a:cubicBezTo>
                <a:lnTo>
                  <a:pt x="16947331" y="410222"/>
                </a:lnTo>
                <a:cubicBezTo>
                  <a:pt x="16725487" y="409016"/>
                  <a:pt x="16546282" y="228842"/>
                  <a:pt x="16546272" y="6996"/>
                </a:cubicBezTo>
                <a:cubicBezTo>
                  <a:pt x="16546272" y="4664"/>
                  <a:pt x="16546273" y="2379"/>
                  <a:pt x="16546272" y="1"/>
                </a:cubicBezTo>
                <a:close/>
                <a:moveTo>
                  <a:pt x="17573916" y="2"/>
                </a:moveTo>
                <a:cubicBezTo>
                  <a:pt x="17573729" y="2333"/>
                  <a:pt x="17573730" y="4665"/>
                  <a:pt x="17573729" y="6997"/>
                </a:cubicBezTo>
                <a:cubicBezTo>
                  <a:pt x="17573749" y="142336"/>
                  <a:pt x="17682853" y="252366"/>
                  <a:pt x="17818188" y="253530"/>
                </a:cubicBezTo>
                <a:lnTo>
                  <a:pt x="17818188" y="410223"/>
                </a:lnTo>
                <a:cubicBezTo>
                  <a:pt x="17596344" y="409017"/>
                  <a:pt x="17417140" y="228843"/>
                  <a:pt x="17417129" y="6997"/>
                </a:cubicBezTo>
                <a:cubicBezTo>
                  <a:pt x="17417130" y="4665"/>
                  <a:pt x="17417130" y="2380"/>
                  <a:pt x="17417130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4"/>
                  <a:pt x="18444586" y="6996"/>
                </a:cubicBezTo>
                <a:cubicBezTo>
                  <a:pt x="18444606" y="142336"/>
                  <a:pt x="18553710" y="252365"/>
                  <a:pt x="18689046" y="253530"/>
                </a:cubicBezTo>
                <a:lnTo>
                  <a:pt x="18689045" y="410222"/>
                </a:lnTo>
                <a:cubicBezTo>
                  <a:pt x="18467202" y="409016"/>
                  <a:pt x="18287996" y="228842"/>
                  <a:pt x="18287986" y="6996"/>
                </a:cubicBezTo>
                <a:cubicBezTo>
                  <a:pt x="18287987" y="4664"/>
                  <a:pt x="18287987" y="2379"/>
                  <a:pt x="18287987" y="1"/>
                </a:cubicBezTo>
                <a:close/>
                <a:moveTo>
                  <a:pt x="19315629" y="1"/>
                </a:moveTo>
                <a:cubicBezTo>
                  <a:pt x="19315443" y="2333"/>
                  <a:pt x="19315441" y="4664"/>
                  <a:pt x="19315442" y="6996"/>
                </a:cubicBezTo>
                <a:cubicBezTo>
                  <a:pt x="19315462" y="142336"/>
                  <a:pt x="19424566" y="252365"/>
                  <a:pt x="19559902" y="253530"/>
                </a:cubicBezTo>
                <a:lnTo>
                  <a:pt x="19559901" y="410222"/>
                </a:lnTo>
                <a:cubicBezTo>
                  <a:pt x="19338058" y="409016"/>
                  <a:pt x="19158852" y="228842"/>
                  <a:pt x="19158842" y="6996"/>
                </a:cubicBezTo>
                <a:cubicBezTo>
                  <a:pt x="19158843" y="4664"/>
                  <a:pt x="19158843" y="2379"/>
                  <a:pt x="19158842" y="1"/>
                </a:cubicBezTo>
                <a:close/>
                <a:moveTo>
                  <a:pt x="20186486" y="2"/>
                </a:moveTo>
                <a:cubicBezTo>
                  <a:pt x="20186300" y="2333"/>
                  <a:pt x="20186299" y="4665"/>
                  <a:pt x="20186299" y="6997"/>
                </a:cubicBezTo>
                <a:cubicBezTo>
                  <a:pt x="20186320" y="142336"/>
                  <a:pt x="20295424" y="252366"/>
                  <a:pt x="20430760" y="253530"/>
                </a:cubicBezTo>
                <a:lnTo>
                  <a:pt x="20430759" y="410223"/>
                </a:lnTo>
                <a:cubicBezTo>
                  <a:pt x="20208916" y="409017"/>
                  <a:pt x="20029710" y="228843"/>
                  <a:pt x="20029699" y="6996"/>
                </a:cubicBezTo>
                <a:cubicBezTo>
                  <a:pt x="20029701" y="4665"/>
                  <a:pt x="20029700" y="2380"/>
                  <a:pt x="20029700" y="1"/>
                </a:cubicBezTo>
                <a:close/>
                <a:moveTo>
                  <a:pt x="21057342" y="1"/>
                </a:moveTo>
                <a:cubicBezTo>
                  <a:pt x="21057156" y="2332"/>
                  <a:pt x="21057157" y="4664"/>
                  <a:pt x="21057157" y="6996"/>
                </a:cubicBezTo>
                <a:cubicBezTo>
                  <a:pt x="21057177" y="142336"/>
                  <a:pt x="21166279" y="252365"/>
                  <a:pt x="21301615" y="253529"/>
                </a:cubicBezTo>
                <a:lnTo>
                  <a:pt x="21301614" y="410222"/>
                </a:lnTo>
                <a:cubicBezTo>
                  <a:pt x="21079771" y="409016"/>
                  <a:pt x="20900568" y="228842"/>
                  <a:pt x="20900557" y="6996"/>
                </a:cubicBezTo>
                <a:cubicBezTo>
                  <a:pt x="20900557" y="4664"/>
                  <a:pt x="20900556" y="2379"/>
                  <a:pt x="20900558" y="1"/>
                </a:cubicBezTo>
                <a:close/>
                <a:moveTo>
                  <a:pt x="21928200" y="1"/>
                </a:moveTo>
                <a:cubicBezTo>
                  <a:pt x="21928014" y="2333"/>
                  <a:pt x="21928012" y="4664"/>
                  <a:pt x="21928013" y="6996"/>
                </a:cubicBezTo>
                <a:cubicBezTo>
                  <a:pt x="21928033" y="142336"/>
                  <a:pt x="22037137" y="252365"/>
                  <a:pt x="22172473" y="253531"/>
                </a:cubicBezTo>
                <a:lnTo>
                  <a:pt x="22172472" y="410222"/>
                </a:lnTo>
                <a:cubicBezTo>
                  <a:pt x="21950629" y="409017"/>
                  <a:pt x="21771423" y="228842"/>
                  <a:pt x="21771413" y="6996"/>
                </a:cubicBezTo>
                <a:cubicBezTo>
                  <a:pt x="21771414" y="4665"/>
                  <a:pt x="21771414" y="2380"/>
                  <a:pt x="21771413" y="1"/>
                </a:cubicBezTo>
                <a:close/>
                <a:moveTo>
                  <a:pt x="22799055" y="1"/>
                </a:moveTo>
                <a:cubicBezTo>
                  <a:pt x="22798870" y="2333"/>
                  <a:pt x="22798870" y="4665"/>
                  <a:pt x="22798871" y="6997"/>
                </a:cubicBezTo>
                <a:cubicBezTo>
                  <a:pt x="22798891" y="142337"/>
                  <a:pt x="22907993" y="252366"/>
                  <a:pt x="23043329" y="253530"/>
                </a:cubicBezTo>
                <a:lnTo>
                  <a:pt x="23043328" y="410222"/>
                </a:lnTo>
                <a:cubicBezTo>
                  <a:pt x="22821485" y="409017"/>
                  <a:pt x="22642281" y="228843"/>
                  <a:pt x="22642271" y="6997"/>
                </a:cubicBezTo>
                <a:cubicBezTo>
                  <a:pt x="22642270" y="4665"/>
                  <a:pt x="22642270" y="2380"/>
                  <a:pt x="22642271" y="2"/>
                </a:cubicBezTo>
                <a:close/>
                <a:moveTo>
                  <a:pt x="23669913" y="1"/>
                </a:moveTo>
                <a:cubicBezTo>
                  <a:pt x="23669727" y="2333"/>
                  <a:pt x="23669728" y="4664"/>
                  <a:pt x="23669728" y="6996"/>
                </a:cubicBezTo>
                <a:cubicBezTo>
                  <a:pt x="23669749" y="142336"/>
                  <a:pt x="23778851" y="252365"/>
                  <a:pt x="23914187" y="253530"/>
                </a:cubicBezTo>
                <a:lnTo>
                  <a:pt x="23914186" y="410222"/>
                </a:lnTo>
                <a:cubicBezTo>
                  <a:pt x="23692343" y="409017"/>
                  <a:pt x="23513139" y="228843"/>
                  <a:pt x="23513128" y="6996"/>
                </a:cubicBezTo>
                <a:cubicBezTo>
                  <a:pt x="23513128" y="4664"/>
                  <a:pt x="23513127" y="2379"/>
                  <a:pt x="23513129" y="1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0C68DD-45EE-4248-8AF8-9153E0ACEC83}"/>
              </a:ext>
            </a:extLst>
          </p:cNvPr>
          <p:cNvSpPr/>
          <p:nvPr userDrawn="1"/>
        </p:nvSpPr>
        <p:spPr>
          <a:xfrm rot="20700000">
            <a:off x="-1383214" y="-2034480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3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10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3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0 h 410224"/>
              <a:gd name="connsiteX79" fmla="*/ 11477730 w 23914187"/>
              <a:gd name="connsiteY79" fmla="*/ 6995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5 h 410224"/>
              <a:gd name="connsiteX83" fmla="*/ 11321133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1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1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3 w 23914187"/>
              <a:gd name="connsiteY126" fmla="*/ 0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1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60 w 23914187"/>
              <a:gd name="connsiteY140" fmla="*/ 253529 h 410224"/>
              <a:gd name="connsiteX141" fmla="*/ 20430759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8 h 410224"/>
              <a:gd name="connsiteX147" fmla="*/ 21301614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29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4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0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3" y="228844"/>
                  <a:pt x="1741713" y="6997"/>
                </a:cubicBezTo>
                <a:cubicBezTo>
                  <a:pt x="1741713" y="4666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3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3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6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4"/>
                  <a:pt x="7837710" y="6997"/>
                </a:cubicBezTo>
                <a:cubicBezTo>
                  <a:pt x="7837709" y="4666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7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3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80"/>
                  <a:pt x="10450276" y="1"/>
                </a:cubicBezTo>
                <a:close/>
                <a:moveTo>
                  <a:pt x="11477917" y="0"/>
                </a:moveTo>
                <a:cubicBezTo>
                  <a:pt x="11477730" y="2332"/>
                  <a:pt x="11477732" y="4664"/>
                  <a:pt x="11477730" y="6995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5"/>
                </a:cubicBezTo>
                <a:cubicBezTo>
                  <a:pt x="11321131" y="4664"/>
                  <a:pt x="11321132" y="2379"/>
                  <a:pt x="11321133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5"/>
                  <a:pt x="12593046" y="253529"/>
                </a:cubicBezTo>
                <a:lnTo>
                  <a:pt x="12593046" y="410221"/>
                </a:lnTo>
                <a:cubicBezTo>
                  <a:pt x="12371202" y="409016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4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1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4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2"/>
                  <a:pt x="16546272" y="6995"/>
                </a:cubicBezTo>
                <a:cubicBezTo>
                  <a:pt x="16546272" y="4663"/>
                  <a:pt x="16546273" y="2378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6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3" y="0"/>
                </a:moveTo>
                <a:cubicBezTo>
                  <a:pt x="18444587" y="2332"/>
                  <a:pt x="18444586" y="4663"/>
                  <a:pt x="18444586" y="6995"/>
                </a:cubicBezTo>
                <a:cubicBezTo>
                  <a:pt x="18444606" y="142335"/>
                  <a:pt x="18553710" y="252364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1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3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60" y="253529"/>
                </a:cubicBezTo>
                <a:lnTo>
                  <a:pt x="20430759" y="410222"/>
                </a:lnTo>
                <a:cubicBezTo>
                  <a:pt x="20208916" y="409016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4"/>
                  <a:pt x="21057157" y="6995"/>
                </a:cubicBezTo>
                <a:cubicBezTo>
                  <a:pt x="21057177" y="142335"/>
                  <a:pt x="21166279" y="252364"/>
                  <a:pt x="21301615" y="253528"/>
                </a:cubicBezTo>
                <a:lnTo>
                  <a:pt x="21301614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4"/>
                  <a:pt x="21928013" y="6995"/>
                </a:cubicBezTo>
                <a:cubicBezTo>
                  <a:pt x="21928033" y="142335"/>
                  <a:pt x="22037137" y="252364"/>
                  <a:pt x="22172473" y="253529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4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4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70" y="2379"/>
                  <a:pt x="22642271" y="0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4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3" y="409015"/>
                  <a:pt x="23513139" y="228842"/>
                  <a:pt x="23513128" y="6995"/>
                </a:cubicBezTo>
                <a:cubicBezTo>
                  <a:pt x="23513128" y="4663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329056-1AB8-40C2-9267-48D173293DD9}"/>
              </a:ext>
            </a:extLst>
          </p:cNvPr>
          <p:cNvSpPr/>
          <p:nvPr userDrawn="1"/>
        </p:nvSpPr>
        <p:spPr>
          <a:xfrm rot="20700000">
            <a:off x="-10636234" y="8325848"/>
            <a:ext cx="23914197" cy="410247"/>
          </a:xfrm>
          <a:custGeom>
            <a:avLst/>
            <a:gdLst>
              <a:gd name="connsiteX0" fmla="*/ 80917 w 23914197"/>
              <a:gd name="connsiteY0" fmla="*/ 8598 h 410247"/>
              <a:gd name="connsiteX1" fmla="*/ 401059 w 23914197"/>
              <a:gd name="connsiteY1" fmla="*/ 403251 h 410247"/>
              <a:gd name="connsiteX2" fmla="*/ 400757 w 23914197"/>
              <a:gd name="connsiteY2" fmla="*/ 410246 h 410247"/>
              <a:gd name="connsiteX3" fmla="*/ 244063 w 23914197"/>
              <a:gd name="connsiteY3" fmla="*/ 410245 h 410247"/>
              <a:gd name="connsiteX4" fmla="*/ 244226 w 23914197"/>
              <a:gd name="connsiteY4" fmla="*/ 403250 h 410247"/>
              <a:gd name="connsiteX5" fmla="*/ 0 w 23914197"/>
              <a:gd name="connsiteY5" fmla="*/ 156716 h 410247"/>
              <a:gd name="connsiteX6" fmla="*/ 0 w 23914197"/>
              <a:gd name="connsiteY6" fmla="*/ 1 h 410247"/>
              <a:gd name="connsiteX7" fmla="*/ 80917 w 23914197"/>
              <a:gd name="connsiteY7" fmla="*/ 8598 h 410247"/>
              <a:gd name="connsiteX8" fmla="*/ 951775 w 23914197"/>
              <a:gd name="connsiteY8" fmla="*/ 8598 h 410247"/>
              <a:gd name="connsiteX9" fmla="*/ 1271917 w 23914197"/>
              <a:gd name="connsiteY9" fmla="*/ 403250 h 410247"/>
              <a:gd name="connsiteX10" fmla="*/ 1271613 w 23914197"/>
              <a:gd name="connsiteY10" fmla="*/ 410245 h 410247"/>
              <a:gd name="connsiteX11" fmla="*/ 1114921 w 23914197"/>
              <a:gd name="connsiteY11" fmla="*/ 410245 h 410247"/>
              <a:gd name="connsiteX12" fmla="*/ 1115084 w 23914197"/>
              <a:gd name="connsiteY12" fmla="*/ 403250 h 410247"/>
              <a:gd name="connsiteX13" fmla="*/ 870858 w 23914197"/>
              <a:gd name="connsiteY13" fmla="*/ 156716 h 410247"/>
              <a:gd name="connsiteX14" fmla="*/ 870858 w 23914197"/>
              <a:gd name="connsiteY14" fmla="*/ 1 h 410247"/>
              <a:gd name="connsiteX15" fmla="*/ 951775 w 23914197"/>
              <a:gd name="connsiteY15" fmla="*/ 8598 h 410247"/>
              <a:gd name="connsiteX16" fmla="*/ 1822632 w 23914197"/>
              <a:gd name="connsiteY16" fmla="*/ 8598 h 410247"/>
              <a:gd name="connsiteX17" fmla="*/ 2142776 w 23914197"/>
              <a:gd name="connsiteY17" fmla="*/ 403251 h 410247"/>
              <a:gd name="connsiteX18" fmla="*/ 2142473 w 23914197"/>
              <a:gd name="connsiteY18" fmla="*/ 410246 h 410247"/>
              <a:gd name="connsiteX19" fmla="*/ 1985780 w 23914197"/>
              <a:gd name="connsiteY19" fmla="*/ 410246 h 410247"/>
              <a:gd name="connsiteX20" fmla="*/ 1985944 w 23914197"/>
              <a:gd name="connsiteY20" fmla="*/ 403251 h 410247"/>
              <a:gd name="connsiteX21" fmla="*/ 1741715 w 23914197"/>
              <a:gd name="connsiteY21" fmla="*/ 156716 h 410247"/>
              <a:gd name="connsiteX22" fmla="*/ 1741715 w 23914197"/>
              <a:gd name="connsiteY22" fmla="*/ 1 h 410247"/>
              <a:gd name="connsiteX23" fmla="*/ 1822632 w 23914197"/>
              <a:gd name="connsiteY23" fmla="*/ 8598 h 410247"/>
              <a:gd name="connsiteX24" fmla="*/ 2693490 w 23914197"/>
              <a:gd name="connsiteY24" fmla="*/ 8599 h 410247"/>
              <a:gd name="connsiteX25" fmla="*/ 3013630 w 23914197"/>
              <a:gd name="connsiteY25" fmla="*/ 403251 h 410247"/>
              <a:gd name="connsiteX26" fmla="*/ 3013328 w 23914197"/>
              <a:gd name="connsiteY26" fmla="*/ 410246 h 410247"/>
              <a:gd name="connsiteX27" fmla="*/ 2856635 w 23914197"/>
              <a:gd name="connsiteY27" fmla="*/ 410246 h 410247"/>
              <a:gd name="connsiteX28" fmla="*/ 2856798 w 23914197"/>
              <a:gd name="connsiteY28" fmla="*/ 403250 h 410247"/>
              <a:gd name="connsiteX29" fmla="*/ 2612574 w 23914197"/>
              <a:gd name="connsiteY29" fmla="*/ 156717 h 410247"/>
              <a:gd name="connsiteX30" fmla="*/ 2612571 w 23914197"/>
              <a:gd name="connsiteY30" fmla="*/ 2 h 410247"/>
              <a:gd name="connsiteX31" fmla="*/ 2693490 w 23914197"/>
              <a:gd name="connsiteY31" fmla="*/ 8599 h 410247"/>
              <a:gd name="connsiteX32" fmla="*/ 3564345 w 23914197"/>
              <a:gd name="connsiteY32" fmla="*/ 8598 h 410247"/>
              <a:gd name="connsiteX33" fmla="*/ 3884489 w 23914197"/>
              <a:gd name="connsiteY33" fmla="*/ 403250 h 410247"/>
              <a:gd name="connsiteX34" fmla="*/ 3884186 w 23914197"/>
              <a:gd name="connsiteY34" fmla="*/ 410245 h 410247"/>
              <a:gd name="connsiteX35" fmla="*/ 3727492 w 23914197"/>
              <a:gd name="connsiteY35" fmla="*/ 410245 h 410247"/>
              <a:gd name="connsiteX36" fmla="*/ 3727656 w 23914197"/>
              <a:gd name="connsiteY36" fmla="*/ 403250 h 410247"/>
              <a:gd name="connsiteX37" fmla="*/ 3483428 w 23914197"/>
              <a:gd name="connsiteY37" fmla="*/ 156716 h 410247"/>
              <a:gd name="connsiteX38" fmla="*/ 3483430 w 23914197"/>
              <a:gd name="connsiteY38" fmla="*/ 1 h 410247"/>
              <a:gd name="connsiteX39" fmla="*/ 3564345 w 23914197"/>
              <a:gd name="connsiteY39" fmla="*/ 8598 h 410247"/>
              <a:gd name="connsiteX40" fmla="*/ 4435203 w 23914197"/>
              <a:gd name="connsiteY40" fmla="*/ 8598 h 410247"/>
              <a:gd name="connsiteX41" fmla="*/ 4755346 w 23914197"/>
              <a:gd name="connsiteY41" fmla="*/ 403251 h 410247"/>
              <a:gd name="connsiteX42" fmla="*/ 4755043 w 23914197"/>
              <a:gd name="connsiteY42" fmla="*/ 410246 h 410247"/>
              <a:gd name="connsiteX43" fmla="*/ 4598351 w 23914197"/>
              <a:gd name="connsiteY43" fmla="*/ 410246 h 410247"/>
              <a:gd name="connsiteX44" fmla="*/ 4598514 w 23914197"/>
              <a:gd name="connsiteY44" fmla="*/ 403251 h 410247"/>
              <a:gd name="connsiteX45" fmla="*/ 4354286 w 23914197"/>
              <a:gd name="connsiteY45" fmla="*/ 156717 h 410247"/>
              <a:gd name="connsiteX46" fmla="*/ 4354288 w 23914197"/>
              <a:gd name="connsiteY46" fmla="*/ 2 h 410247"/>
              <a:gd name="connsiteX47" fmla="*/ 4435203 w 23914197"/>
              <a:gd name="connsiteY47" fmla="*/ 8598 h 410247"/>
              <a:gd name="connsiteX48" fmla="*/ 5306061 w 23914197"/>
              <a:gd name="connsiteY48" fmla="*/ 8599 h 410247"/>
              <a:gd name="connsiteX49" fmla="*/ 5626202 w 23914197"/>
              <a:gd name="connsiteY49" fmla="*/ 403251 h 410247"/>
              <a:gd name="connsiteX50" fmla="*/ 5625898 w 23914197"/>
              <a:gd name="connsiteY50" fmla="*/ 410246 h 410247"/>
              <a:gd name="connsiteX51" fmla="*/ 5469207 w 23914197"/>
              <a:gd name="connsiteY51" fmla="*/ 410246 h 410247"/>
              <a:gd name="connsiteX52" fmla="*/ 5469369 w 23914197"/>
              <a:gd name="connsiteY52" fmla="*/ 403251 h 410247"/>
              <a:gd name="connsiteX53" fmla="*/ 5225144 w 23914197"/>
              <a:gd name="connsiteY53" fmla="*/ 156717 h 410247"/>
              <a:gd name="connsiteX54" fmla="*/ 5225142 w 23914197"/>
              <a:gd name="connsiteY54" fmla="*/ 2 h 410247"/>
              <a:gd name="connsiteX55" fmla="*/ 5306061 w 23914197"/>
              <a:gd name="connsiteY55" fmla="*/ 8599 h 410247"/>
              <a:gd name="connsiteX56" fmla="*/ 6176916 w 23914197"/>
              <a:gd name="connsiteY56" fmla="*/ 8598 h 410247"/>
              <a:gd name="connsiteX57" fmla="*/ 6497058 w 23914197"/>
              <a:gd name="connsiteY57" fmla="*/ 403250 h 410247"/>
              <a:gd name="connsiteX58" fmla="*/ 6496754 w 23914197"/>
              <a:gd name="connsiteY58" fmla="*/ 410245 h 410247"/>
              <a:gd name="connsiteX59" fmla="*/ 6340062 w 23914197"/>
              <a:gd name="connsiteY59" fmla="*/ 410245 h 410247"/>
              <a:gd name="connsiteX60" fmla="*/ 6340225 w 23914197"/>
              <a:gd name="connsiteY60" fmla="*/ 403250 h 410247"/>
              <a:gd name="connsiteX61" fmla="*/ 6095999 w 23914197"/>
              <a:gd name="connsiteY61" fmla="*/ 156716 h 410247"/>
              <a:gd name="connsiteX62" fmla="*/ 6095999 w 23914197"/>
              <a:gd name="connsiteY62" fmla="*/ 1 h 410247"/>
              <a:gd name="connsiteX63" fmla="*/ 6176916 w 23914197"/>
              <a:gd name="connsiteY63" fmla="*/ 8598 h 410247"/>
              <a:gd name="connsiteX64" fmla="*/ 7047773 w 23914197"/>
              <a:gd name="connsiteY64" fmla="*/ 8598 h 410247"/>
              <a:gd name="connsiteX65" fmla="*/ 7367915 w 23914197"/>
              <a:gd name="connsiteY65" fmla="*/ 403250 h 410247"/>
              <a:gd name="connsiteX66" fmla="*/ 7367611 w 23914197"/>
              <a:gd name="connsiteY66" fmla="*/ 410245 h 410247"/>
              <a:gd name="connsiteX67" fmla="*/ 7210919 w 23914197"/>
              <a:gd name="connsiteY67" fmla="*/ 410245 h 410247"/>
              <a:gd name="connsiteX68" fmla="*/ 7211083 w 23914197"/>
              <a:gd name="connsiteY68" fmla="*/ 403250 h 410247"/>
              <a:gd name="connsiteX69" fmla="*/ 6966856 w 23914197"/>
              <a:gd name="connsiteY69" fmla="*/ 156716 h 410247"/>
              <a:gd name="connsiteX70" fmla="*/ 6966856 w 23914197"/>
              <a:gd name="connsiteY70" fmla="*/ 1 h 410247"/>
              <a:gd name="connsiteX71" fmla="*/ 7047773 w 23914197"/>
              <a:gd name="connsiteY71" fmla="*/ 8598 h 410247"/>
              <a:gd name="connsiteX72" fmla="*/ 7918634 w 23914197"/>
              <a:gd name="connsiteY72" fmla="*/ 8600 h 410247"/>
              <a:gd name="connsiteX73" fmla="*/ 8238776 w 23914197"/>
              <a:gd name="connsiteY73" fmla="*/ 403252 h 410247"/>
              <a:gd name="connsiteX74" fmla="*/ 8238472 w 23914197"/>
              <a:gd name="connsiteY74" fmla="*/ 410247 h 410247"/>
              <a:gd name="connsiteX75" fmla="*/ 8081780 w 23914197"/>
              <a:gd name="connsiteY75" fmla="*/ 410247 h 410247"/>
              <a:gd name="connsiteX76" fmla="*/ 8081943 w 23914197"/>
              <a:gd name="connsiteY76" fmla="*/ 403252 h 410247"/>
              <a:gd name="connsiteX77" fmla="*/ 7837717 w 23914197"/>
              <a:gd name="connsiteY77" fmla="*/ 156718 h 410247"/>
              <a:gd name="connsiteX78" fmla="*/ 7837717 w 23914197"/>
              <a:gd name="connsiteY78" fmla="*/ 3 h 410247"/>
              <a:gd name="connsiteX79" fmla="*/ 7918634 w 23914197"/>
              <a:gd name="connsiteY79" fmla="*/ 8600 h 410247"/>
              <a:gd name="connsiteX80" fmla="*/ 8789490 w 23914197"/>
              <a:gd name="connsiteY80" fmla="*/ 8599 h 410247"/>
              <a:gd name="connsiteX81" fmla="*/ 9109632 w 23914197"/>
              <a:gd name="connsiteY81" fmla="*/ 403251 h 410247"/>
              <a:gd name="connsiteX82" fmla="*/ 9109329 w 23914197"/>
              <a:gd name="connsiteY82" fmla="*/ 410246 h 410247"/>
              <a:gd name="connsiteX83" fmla="*/ 8952637 w 23914197"/>
              <a:gd name="connsiteY83" fmla="*/ 410246 h 410247"/>
              <a:gd name="connsiteX84" fmla="*/ 8952800 w 23914197"/>
              <a:gd name="connsiteY84" fmla="*/ 403251 h 410247"/>
              <a:gd name="connsiteX85" fmla="*/ 8708574 w 23914197"/>
              <a:gd name="connsiteY85" fmla="*/ 156717 h 410247"/>
              <a:gd name="connsiteX86" fmla="*/ 8708574 w 23914197"/>
              <a:gd name="connsiteY86" fmla="*/ 2 h 410247"/>
              <a:gd name="connsiteX87" fmla="*/ 8789490 w 23914197"/>
              <a:gd name="connsiteY87" fmla="*/ 8599 h 410247"/>
              <a:gd name="connsiteX88" fmla="*/ 9660347 w 23914197"/>
              <a:gd name="connsiteY88" fmla="*/ 8599 h 410247"/>
              <a:gd name="connsiteX89" fmla="*/ 9980489 w 23914197"/>
              <a:gd name="connsiteY89" fmla="*/ 403251 h 410247"/>
              <a:gd name="connsiteX90" fmla="*/ 9980185 w 23914197"/>
              <a:gd name="connsiteY90" fmla="*/ 410246 h 410247"/>
              <a:gd name="connsiteX91" fmla="*/ 9823493 w 23914197"/>
              <a:gd name="connsiteY91" fmla="*/ 410246 h 410247"/>
              <a:gd name="connsiteX92" fmla="*/ 9823656 w 23914197"/>
              <a:gd name="connsiteY92" fmla="*/ 403251 h 410247"/>
              <a:gd name="connsiteX93" fmla="*/ 9579430 w 23914197"/>
              <a:gd name="connsiteY93" fmla="*/ 156717 h 410247"/>
              <a:gd name="connsiteX94" fmla="*/ 9579430 w 23914197"/>
              <a:gd name="connsiteY94" fmla="*/ 2 h 410247"/>
              <a:gd name="connsiteX95" fmla="*/ 9660347 w 23914197"/>
              <a:gd name="connsiteY95" fmla="*/ 8599 h 410247"/>
              <a:gd name="connsiteX96" fmla="*/ 10531204 w 23914197"/>
              <a:gd name="connsiteY96" fmla="*/ 8600 h 410247"/>
              <a:gd name="connsiteX97" fmla="*/ 10851346 w 23914197"/>
              <a:gd name="connsiteY97" fmla="*/ 403252 h 410247"/>
              <a:gd name="connsiteX98" fmla="*/ 10851042 w 23914197"/>
              <a:gd name="connsiteY98" fmla="*/ 410247 h 410247"/>
              <a:gd name="connsiteX99" fmla="*/ 10694350 w 23914197"/>
              <a:gd name="connsiteY99" fmla="*/ 410247 h 410247"/>
              <a:gd name="connsiteX100" fmla="*/ 10694513 w 23914197"/>
              <a:gd name="connsiteY100" fmla="*/ 403251 h 410247"/>
              <a:gd name="connsiteX101" fmla="*/ 10450287 w 23914197"/>
              <a:gd name="connsiteY101" fmla="*/ 156718 h 410247"/>
              <a:gd name="connsiteX102" fmla="*/ 10450287 w 23914197"/>
              <a:gd name="connsiteY102" fmla="*/ 2 h 410247"/>
              <a:gd name="connsiteX103" fmla="*/ 10531204 w 23914197"/>
              <a:gd name="connsiteY103" fmla="*/ 8600 h 410247"/>
              <a:gd name="connsiteX104" fmla="*/ 11402061 w 23914197"/>
              <a:gd name="connsiteY104" fmla="*/ 8599 h 410247"/>
              <a:gd name="connsiteX105" fmla="*/ 11722203 w 23914197"/>
              <a:gd name="connsiteY105" fmla="*/ 403251 h 410247"/>
              <a:gd name="connsiteX106" fmla="*/ 11721899 w 23914197"/>
              <a:gd name="connsiteY106" fmla="*/ 410246 h 410247"/>
              <a:gd name="connsiteX107" fmla="*/ 11565207 w 23914197"/>
              <a:gd name="connsiteY107" fmla="*/ 410246 h 410247"/>
              <a:gd name="connsiteX108" fmla="*/ 11565370 w 23914197"/>
              <a:gd name="connsiteY108" fmla="*/ 403251 h 410247"/>
              <a:gd name="connsiteX109" fmla="*/ 11321144 w 23914197"/>
              <a:gd name="connsiteY109" fmla="*/ 156717 h 410247"/>
              <a:gd name="connsiteX110" fmla="*/ 11321144 w 23914197"/>
              <a:gd name="connsiteY110" fmla="*/ 2 h 410247"/>
              <a:gd name="connsiteX111" fmla="*/ 11402061 w 23914197"/>
              <a:gd name="connsiteY111" fmla="*/ 8599 h 410247"/>
              <a:gd name="connsiteX112" fmla="*/ 12272916 w 23914197"/>
              <a:gd name="connsiteY112" fmla="*/ 8599 h 410247"/>
              <a:gd name="connsiteX113" fmla="*/ 12593058 w 23914197"/>
              <a:gd name="connsiteY113" fmla="*/ 403251 h 410247"/>
              <a:gd name="connsiteX114" fmla="*/ 12592754 w 23914197"/>
              <a:gd name="connsiteY114" fmla="*/ 410246 h 410247"/>
              <a:gd name="connsiteX115" fmla="*/ 12436062 w 23914197"/>
              <a:gd name="connsiteY115" fmla="*/ 410246 h 410247"/>
              <a:gd name="connsiteX116" fmla="*/ 12436225 w 23914197"/>
              <a:gd name="connsiteY116" fmla="*/ 403251 h 410247"/>
              <a:gd name="connsiteX117" fmla="*/ 12191999 w 23914197"/>
              <a:gd name="connsiteY117" fmla="*/ 156717 h 410247"/>
              <a:gd name="connsiteX118" fmla="*/ 12192000 w 23914197"/>
              <a:gd name="connsiteY118" fmla="*/ 2 h 410247"/>
              <a:gd name="connsiteX119" fmla="*/ 12272916 w 23914197"/>
              <a:gd name="connsiteY119" fmla="*/ 8599 h 410247"/>
              <a:gd name="connsiteX120" fmla="*/ 13143773 w 23914197"/>
              <a:gd name="connsiteY120" fmla="*/ 8598 h 410247"/>
              <a:gd name="connsiteX121" fmla="*/ 13463915 w 23914197"/>
              <a:gd name="connsiteY121" fmla="*/ 403250 h 410247"/>
              <a:gd name="connsiteX122" fmla="*/ 13463612 w 23914197"/>
              <a:gd name="connsiteY122" fmla="*/ 410246 h 410247"/>
              <a:gd name="connsiteX123" fmla="*/ 13306919 w 23914197"/>
              <a:gd name="connsiteY123" fmla="*/ 410246 h 410247"/>
              <a:gd name="connsiteX124" fmla="*/ 13307083 w 23914197"/>
              <a:gd name="connsiteY124" fmla="*/ 403251 h 410247"/>
              <a:gd name="connsiteX125" fmla="*/ 13062856 w 23914197"/>
              <a:gd name="connsiteY125" fmla="*/ 156717 h 410247"/>
              <a:gd name="connsiteX126" fmla="*/ 13062857 w 23914197"/>
              <a:gd name="connsiteY126" fmla="*/ 1 h 410247"/>
              <a:gd name="connsiteX127" fmla="*/ 13143773 w 23914197"/>
              <a:gd name="connsiteY127" fmla="*/ 8598 h 410247"/>
              <a:gd name="connsiteX128" fmla="*/ 14014631 w 23914197"/>
              <a:gd name="connsiteY128" fmla="*/ 8599 h 410247"/>
              <a:gd name="connsiteX129" fmla="*/ 14334772 w 23914197"/>
              <a:gd name="connsiteY129" fmla="*/ 403251 h 410247"/>
              <a:gd name="connsiteX130" fmla="*/ 14334469 w 23914197"/>
              <a:gd name="connsiteY130" fmla="*/ 410246 h 410247"/>
              <a:gd name="connsiteX131" fmla="*/ 14177777 w 23914197"/>
              <a:gd name="connsiteY131" fmla="*/ 410246 h 410247"/>
              <a:gd name="connsiteX132" fmla="*/ 14177940 w 23914197"/>
              <a:gd name="connsiteY132" fmla="*/ 403251 h 410247"/>
              <a:gd name="connsiteX133" fmla="*/ 13933714 w 23914197"/>
              <a:gd name="connsiteY133" fmla="*/ 156717 h 410247"/>
              <a:gd name="connsiteX134" fmla="*/ 13933714 w 23914197"/>
              <a:gd name="connsiteY134" fmla="*/ 1 h 410247"/>
              <a:gd name="connsiteX135" fmla="*/ 14014631 w 23914197"/>
              <a:gd name="connsiteY135" fmla="*/ 8599 h 410247"/>
              <a:gd name="connsiteX136" fmla="*/ 14885487 w 23914197"/>
              <a:gd name="connsiteY136" fmla="*/ 8599 h 410247"/>
              <a:gd name="connsiteX137" fmla="*/ 15205628 w 23914197"/>
              <a:gd name="connsiteY137" fmla="*/ 403251 h 410247"/>
              <a:gd name="connsiteX138" fmla="*/ 15205325 w 23914197"/>
              <a:gd name="connsiteY138" fmla="*/ 410246 h 410247"/>
              <a:gd name="connsiteX139" fmla="*/ 15048633 w 23914197"/>
              <a:gd name="connsiteY139" fmla="*/ 410246 h 410247"/>
              <a:gd name="connsiteX140" fmla="*/ 15048796 w 23914197"/>
              <a:gd name="connsiteY140" fmla="*/ 403251 h 410247"/>
              <a:gd name="connsiteX141" fmla="*/ 14804570 w 23914197"/>
              <a:gd name="connsiteY141" fmla="*/ 156718 h 410247"/>
              <a:gd name="connsiteX142" fmla="*/ 14804571 w 23914197"/>
              <a:gd name="connsiteY142" fmla="*/ 2 h 410247"/>
              <a:gd name="connsiteX143" fmla="*/ 14885487 w 23914197"/>
              <a:gd name="connsiteY143" fmla="*/ 8599 h 410247"/>
              <a:gd name="connsiteX144" fmla="*/ 15756344 w 23914197"/>
              <a:gd name="connsiteY144" fmla="*/ 8598 h 410247"/>
              <a:gd name="connsiteX145" fmla="*/ 16076484 w 23914197"/>
              <a:gd name="connsiteY145" fmla="*/ 403250 h 410247"/>
              <a:gd name="connsiteX146" fmla="*/ 16076181 w 23914197"/>
              <a:gd name="connsiteY146" fmla="*/ 410245 h 410247"/>
              <a:gd name="connsiteX147" fmla="*/ 15919489 w 23914197"/>
              <a:gd name="connsiteY147" fmla="*/ 410245 h 410247"/>
              <a:gd name="connsiteX148" fmla="*/ 15919652 w 23914197"/>
              <a:gd name="connsiteY148" fmla="*/ 403250 h 410247"/>
              <a:gd name="connsiteX149" fmla="*/ 15675426 w 23914197"/>
              <a:gd name="connsiteY149" fmla="*/ 156717 h 410247"/>
              <a:gd name="connsiteX150" fmla="*/ 15675426 w 23914197"/>
              <a:gd name="connsiteY150" fmla="*/ 1 h 410247"/>
              <a:gd name="connsiteX151" fmla="*/ 15756344 w 23914197"/>
              <a:gd name="connsiteY151" fmla="*/ 8598 h 410247"/>
              <a:gd name="connsiteX152" fmla="*/ 16627199 w 23914197"/>
              <a:gd name="connsiteY152" fmla="*/ 8598 h 410247"/>
              <a:gd name="connsiteX153" fmla="*/ 16947341 w 23914197"/>
              <a:gd name="connsiteY153" fmla="*/ 403250 h 410247"/>
              <a:gd name="connsiteX154" fmla="*/ 16947037 w 23914197"/>
              <a:gd name="connsiteY154" fmla="*/ 410246 h 410247"/>
              <a:gd name="connsiteX155" fmla="*/ 16790345 w 23914197"/>
              <a:gd name="connsiteY155" fmla="*/ 410246 h 410247"/>
              <a:gd name="connsiteX156" fmla="*/ 16790508 w 23914197"/>
              <a:gd name="connsiteY156" fmla="*/ 403251 h 410247"/>
              <a:gd name="connsiteX157" fmla="*/ 16546283 w 23914197"/>
              <a:gd name="connsiteY157" fmla="*/ 156717 h 410247"/>
              <a:gd name="connsiteX158" fmla="*/ 16546282 w 23914197"/>
              <a:gd name="connsiteY158" fmla="*/ 1 h 410247"/>
              <a:gd name="connsiteX159" fmla="*/ 16627199 w 23914197"/>
              <a:gd name="connsiteY159" fmla="*/ 8598 h 410247"/>
              <a:gd name="connsiteX160" fmla="*/ 17498056 w 23914197"/>
              <a:gd name="connsiteY160" fmla="*/ 8599 h 410247"/>
              <a:gd name="connsiteX161" fmla="*/ 17818198 w 23914197"/>
              <a:gd name="connsiteY161" fmla="*/ 403251 h 410247"/>
              <a:gd name="connsiteX162" fmla="*/ 17817895 w 23914197"/>
              <a:gd name="connsiteY162" fmla="*/ 410246 h 410247"/>
              <a:gd name="connsiteX163" fmla="*/ 17661203 w 23914197"/>
              <a:gd name="connsiteY163" fmla="*/ 410246 h 410247"/>
              <a:gd name="connsiteX164" fmla="*/ 17661366 w 23914197"/>
              <a:gd name="connsiteY164" fmla="*/ 403251 h 410247"/>
              <a:gd name="connsiteX165" fmla="*/ 17417140 w 23914197"/>
              <a:gd name="connsiteY165" fmla="*/ 156717 h 410247"/>
              <a:gd name="connsiteX166" fmla="*/ 17417140 w 23914197"/>
              <a:gd name="connsiteY166" fmla="*/ 1 h 410247"/>
              <a:gd name="connsiteX167" fmla="*/ 17498056 w 23914197"/>
              <a:gd name="connsiteY167" fmla="*/ 8599 h 410247"/>
              <a:gd name="connsiteX168" fmla="*/ 18368912 w 23914197"/>
              <a:gd name="connsiteY168" fmla="*/ 8598 h 410247"/>
              <a:gd name="connsiteX169" fmla="*/ 18689054 w 23914197"/>
              <a:gd name="connsiteY169" fmla="*/ 403250 h 410247"/>
              <a:gd name="connsiteX170" fmla="*/ 18688751 w 23914197"/>
              <a:gd name="connsiteY170" fmla="*/ 410245 h 410247"/>
              <a:gd name="connsiteX171" fmla="*/ 18532059 w 23914197"/>
              <a:gd name="connsiteY171" fmla="*/ 410245 h 410247"/>
              <a:gd name="connsiteX172" fmla="*/ 18532222 w 23914197"/>
              <a:gd name="connsiteY172" fmla="*/ 403250 h 410247"/>
              <a:gd name="connsiteX173" fmla="*/ 18287996 w 23914197"/>
              <a:gd name="connsiteY173" fmla="*/ 156716 h 410247"/>
              <a:gd name="connsiteX174" fmla="*/ 18287996 w 23914197"/>
              <a:gd name="connsiteY174" fmla="*/ 0 h 410247"/>
              <a:gd name="connsiteX175" fmla="*/ 18368912 w 23914197"/>
              <a:gd name="connsiteY175" fmla="*/ 8598 h 410247"/>
              <a:gd name="connsiteX176" fmla="*/ 19239769 w 23914197"/>
              <a:gd name="connsiteY176" fmla="*/ 8598 h 410247"/>
              <a:gd name="connsiteX177" fmla="*/ 19559911 w 23914197"/>
              <a:gd name="connsiteY177" fmla="*/ 403250 h 410247"/>
              <a:gd name="connsiteX178" fmla="*/ 19559608 w 23914197"/>
              <a:gd name="connsiteY178" fmla="*/ 410246 h 410247"/>
              <a:gd name="connsiteX179" fmla="*/ 19402915 w 23914197"/>
              <a:gd name="connsiteY179" fmla="*/ 410246 h 410247"/>
              <a:gd name="connsiteX180" fmla="*/ 19403078 w 23914197"/>
              <a:gd name="connsiteY180" fmla="*/ 403250 h 410247"/>
              <a:gd name="connsiteX181" fmla="*/ 19158852 w 23914197"/>
              <a:gd name="connsiteY181" fmla="*/ 156717 h 410247"/>
              <a:gd name="connsiteX182" fmla="*/ 19158852 w 23914197"/>
              <a:gd name="connsiteY182" fmla="*/ 1 h 410247"/>
              <a:gd name="connsiteX183" fmla="*/ 19239769 w 23914197"/>
              <a:gd name="connsiteY183" fmla="*/ 8598 h 410247"/>
              <a:gd name="connsiteX184" fmla="*/ 20110627 w 23914197"/>
              <a:gd name="connsiteY184" fmla="*/ 8599 h 410247"/>
              <a:gd name="connsiteX185" fmla="*/ 20430769 w 23914197"/>
              <a:gd name="connsiteY185" fmla="*/ 403251 h 410247"/>
              <a:gd name="connsiteX186" fmla="*/ 20430465 w 23914197"/>
              <a:gd name="connsiteY186" fmla="*/ 410246 h 410247"/>
              <a:gd name="connsiteX187" fmla="*/ 20273773 w 23914197"/>
              <a:gd name="connsiteY187" fmla="*/ 410246 h 410247"/>
              <a:gd name="connsiteX188" fmla="*/ 20273936 w 23914197"/>
              <a:gd name="connsiteY188" fmla="*/ 403251 h 410247"/>
              <a:gd name="connsiteX189" fmla="*/ 20029710 w 23914197"/>
              <a:gd name="connsiteY189" fmla="*/ 156717 h 410247"/>
              <a:gd name="connsiteX190" fmla="*/ 20029710 w 23914197"/>
              <a:gd name="connsiteY190" fmla="*/ 1 h 410247"/>
              <a:gd name="connsiteX191" fmla="*/ 20110627 w 23914197"/>
              <a:gd name="connsiteY191" fmla="*/ 8599 h 410247"/>
              <a:gd name="connsiteX192" fmla="*/ 20981484 w 23914197"/>
              <a:gd name="connsiteY192" fmla="*/ 8598 h 410247"/>
              <a:gd name="connsiteX193" fmla="*/ 21301626 w 23914197"/>
              <a:gd name="connsiteY193" fmla="*/ 403250 h 410247"/>
              <a:gd name="connsiteX194" fmla="*/ 21301322 w 23914197"/>
              <a:gd name="connsiteY194" fmla="*/ 410245 h 410247"/>
              <a:gd name="connsiteX195" fmla="*/ 21144630 w 23914197"/>
              <a:gd name="connsiteY195" fmla="*/ 410245 h 410247"/>
              <a:gd name="connsiteX196" fmla="*/ 21144793 w 23914197"/>
              <a:gd name="connsiteY196" fmla="*/ 403250 h 410247"/>
              <a:gd name="connsiteX197" fmla="*/ 20900567 w 23914197"/>
              <a:gd name="connsiteY197" fmla="*/ 156717 h 410247"/>
              <a:gd name="connsiteX198" fmla="*/ 20900567 w 23914197"/>
              <a:gd name="connsiteY198" fmla="*/ 1 h 410247"/>
              <a:gd name="connsiteX199" fmla="*/ 20981484 w 23914197"/>
              <a:gd name="connsiteY199" fmla="*/ 8598 h 410247"/>
              <a:gd name="connsiteX200" fmla="*/ 21852341 w 23914197"/>
              <a:gd name="connsiteY200" fmla="*/ 8598 h 410247"/>
              <a:gd name="connsiteX201" fmla="*/ 22172483 w 23914197"/>
              <a:gd name="connsiteY201" fmla="*/ 403250 h 410247"/>
              <a:gd name="connsiteX202" fmla="*/ 22172179 w 23914197"/>
              <a:gd name="connsiteY202" fmla="*/ 410246 h 410247"/>
              <a:gd name="connsiteX203" fmla="*/ 22015487 w 23914197"/>
              <a:gd name="connsiteY203" fmla="*/ 410246 h 410247"/>
              <a:gd name="connsiteX204" fmla="*/ 22015650 w 23914197"/>
              <a:gd name="connsiteY204" fmla="*/ 403251 h 410247"/>
              <a:gd name="connsiteX205" fmla="*/ 21771423 w 23914197"/>
              <a:gd name="connsiteY205" fmla="*/ 156717 h 410247"/>
              <a:gd name="connsiteX206" fmla="*/ 21771424 w 23914197"/>
              <a:gd name="connsiteY206" fmla="*/ 1 h 410247"/>
              <a:gd name="connsiteX207" fmla="*/ 21852341 w 23914197"/>
              <a:gd name="connsiteY207" fmla="*/ 8598 h 410247"/>
              <a:gd name="connsiteX208" fmla="*/ 22723197 w 23914197"/>
              <a:gd name="connsiteY208" fmla="*/ 8598 h 410247"/>
              <a:gd name="connsiteX209" fmla="*/ 23043339 w 23914197"/>
              <a:gd name="connsiteY209" fmla="*/ 403251 h 410247"/>
              <a:gd name="connsiteX210" fmla="*/ 23043035 w 23914197"/>
              <a:gd name="connsiteY210" fmla="*/ 410246 h 410247"/>
              <a:gd name="connsiteX211" fmla="*/ 22886343 w 23914197"/>
              <a:gd name="connsiteY211" fmla="*/ 410246 h 410247"/>
              <a:gd name="connsiteX212" fmla="*/ 22886506 w 23914197"/>
              <a:gd name="connsiteY212" fmla="*/ 403251 h 410247"/>
              <a:gd name="connsiteX213" fmla="*/ 22642280 w 23914197"/>
              <a:gd name="connsiteY213" fmla="*/ 156717 h 410247"/>
              <a:gd name="connsiteX214" fmla="*/ 22642280 w 23914197"/>
              <a:gd name="connsiteY214" fmla="*/ 1 h 410247"/>
              <a:gd name="connsiteX215" fmla="*/ 22723197 w 23914197"/>
              <a:gd name="connsiteY215" fmla="*/ 8598 h 410247"/>
              <a:gd name="connsiteX216" fmla="*/ 23594055 w 23914197"/>
              <a:gd name="connsiteY216" fmla="*/ 8598 h 410247"/>
              <a:gd name="connsiteX217" fmla="*/ 23914197 w 23914197"/>
              <a:gd name="connsiteY217" fmla="*/ 403250 h 410247"/>
              <a:gd name="connsiteX218" fmla="*/ 23913893 w 23914197"/>
              <a:gd name="connsiteY218" fmla="*/ 410246 h 410247"/>
              <a:gd name="connsiteX219" fmla="*/ 23757201 w 23914197"/>
              <a:gd name="connsiteY219" fmla="*/ 410246 h 410247"/>
              <a:gd name="connsiteX220" fmla="*/ 23757364 w 23914197"/>
              <a:gd name="connsiteY220" fmla="*/ 403251 h 410247"/>
              <a:gd name="connsiteX221" fmla="*/ 23513138 w 23914197"/>
              <a:gd name="connsiteY221" fmla="*/ 156717 h 410247"/>
              <a:gd name="connsiteX222" fmla="*/ 23513138 w 23914197"/>
              <a:gd name="connsiteY222" fmla="*/ 1 h 410247"/>
              <a:gd name="connsiteX223" fmla="*/ 23594055 w 23914197"/>
              <a:gd name="connsiteY223" fmla="*/ 8598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7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7" y="410246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0" y="156716"/>
                </a:cubicBezTo>
                <a:lnTo>
                  <a:pt x="0" y="1"/>
                </a:lnTo>
                <a:cubicBezTo>
                  <a:pt x="27728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8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1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8" y="46971"/>
                  <a:pt x="2142709" y="209155"/>
                  <a:pt x="2142776" y="403251"/>
                </a:cubicBezTo>
                <a:cubicBezTo>
                  <a:pt x="2142776" y="405560"/>
                  <a:pt x="2142518" y="407845"/>
                  <a:pt x="2142473" y="410246"/>
                </a:cubicBezTo>
                <a:lnTo>
                  <a:pt x="1985780" y="410246"/>
                </a:lnTo>
                <a:cubicBezTo>
                  <a:pt x="1985825" y="407914"/>
                  <a:pt x="1985941" y="405583"/>
                  <a:pt x="1985944" y="403251"/>
                </a:cubicBezTo>
                <a:cubicBezTo>
                  <a:pt x="1985936" y="267996"/>
                  <a:pt x="1876964" y="157995"/>
                  <a:pt x="1741715" y="156716"/>
                </a:cubicBezTo>
                <a:lnTo>
                  <a:pt x="1741715" y="1"/>
                </a:lnTo>
                <a:cubicBezTo>
                  <a:pt x="1769443" y="161"/>
                  <a:pt x="1796503" y="3117"/>
                  <a:pt x="1822632" y="8598"/>
                </a:cubicBezTo>
                <a:close/>
                <a:moveTo>
                  <a:pt x="2693490" y="8599"/>
                </a:moveTo>
                <a:cubicBezTo>
                  <a:pt x="2876385" y="46971"/>
                  <a:pt x="3013566" y="209155"/>
                  <a:pt x="3013630" y="403251"/>
                </a:cubicBezTo>
                <a:cubicBezTo>
                  <a:pt x="3013630" y="405559"/>
                  <a:pt x="3013373" y="407845"/>
                  <a:pt x="3013328" y="410246"/>
                </a:cubicBezTo>
                <a:lnTo>
                  <a:pt x="2856635" y="410246"/>
                </a:lnTo>
                <a:cubicBezTo>
                  <a:pt x="2856683" y="407915"/>
                  <a:pt x="2856800" y="405584"/>
                  <a:pt x="2856798" y="403250"/>
                </a:cubicBezTo>
                <a:cubicBezTo>
                  <a:pt x="2856794" y="267997"/>
                  <a:pt x="2747822" y="157996"/>
                  <a:pt x="2612574" y="156717"/>
                </a:cubicBezTo>
                <a:lnTo>
                  <a:pt x="2612571" y="2"/>
                </a:lnTo>
                <a:cubicBezTo>
                  <a:pt x="2640301" y="162"/>
                  <a:pt x="2667360" y="3117"/>
                  <a:pt x="2693490" y="8599"/>
                </a:cubicBezTo>
                <a:close/>
                <a:moveTo>
                  <a:pt x="3564345" y="8598"/>
                </a:moveTo>
                <a:cubicBezTo>
                  <a:pt x="3747244" y="46971"/>
                  <a:pt x="3884425" y="209155"/>
                  <a:pt x="3884489" y="403250"/>
                </a:cubicBezTo>
                <a:cubicBezTo>
                  <a:pt x="3884488" y="405559"/>
                  <a:pt x="3884231" y="407844"/>
                  <a:pt x="3884186" y="410245"/>
                </a:cubicBezTo>
                <a:lnTo>
                  <a:pt x="3727492" y="410245"/>
                </a:lnTo>
                <a:cubicBezTo>
                  <a:pt x="3727538" y="407913"/>
                  <a:pt x="3727654" y="405582"/>
                  <a:pt x="3727656" y="403250"/>
                </a:cubicBezTo>
                <a:cubicBezTo>
                  <a:pt x="3727649" y="267995"/>
                  <a:pt x="3618680" y="157995"/>
                  <a:pt x="3483428" y="156716"/>
                </a:cubicBezTo>
                <a:lnTo>
                  <a:pt x="3483430" y="1"/>
                </a:lnTo>
                <a:cubicBezTo>
                  <a:pt x="3511157" y="161"/>
                  <a:pt x="3538217" y="3116"/>
                  <a:pt x="3564345" y="8598"/>
                </a:cubicBezTo>
                <a:close/>
                <a:moveTo>
                  <a:pt x="4435203" y="8598"/>
                </a:moveTo>
                <a:cubicBezTo>
                  <a:pt x="4618099" y="46971"/>
                  <a:pt x="4755282" y="209156"/>
                  <a:pt x="4755346" y="403251"/>
                </a:cubicBezTo>
                <a:cubicBezTo>
                  <a:pt x="4755346" y="405559"/>
                  <a:pt x="4755089" y="407845"/>
                  <a:pt x="4755043" y="410246"/>
                </a:cubicBezTo>
                <a:lnTo>
                  <a:pt x="4598351" y="410246"/>
                </a:lnTo>
                <a:cubicBezTo>
                  <a:pt x="4598396" y="407914"/>
                  <a:pt x="4598512" y="405583"/>
                  <a:pt x="4598514" y="403251"/>
                </a:cubicBezTo>
                <a:cubicBezTo>
                  <a:pt x="4598507" y="267996"/>
                  <a:pt x="4489536" y="157995"/>
                  <a:pt x="4354286" y="156717"/>
                </a:cubicBezTo>
                <a:lnTo>
                  <a:pt x="4354288" y="2"/>
                </a:lnTo>
                <a:cubicBezTo>
                  <a:pt x="4382014" y="161"/>
                  <a:pt x="4409075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6"/>
                  <a:pt x="5626202" y="403251"/>
                </a:cubicBezTo>
                <a:cubicBezTo>
                  <a:pt x="5626202" y="405560"/>
                  <a:pt x="5625945" y="407845"/>
                  <a:pt x="5625898" y="410246"/>
                </a:cubicBezTo>
                <a:lnTo>
                  <a:pt x="5469207" y="410246"/>
                </a:lnTo>
                <a:cubicBezTo>
                  <a:pt x="5469254" y="407915"/>
                  <a:pt x="5469370" y="405583"/>
                  <a:pt x="5469369" y="403251"/>
                </a:cubicBezTo>
                <a:cubicBezTo>
                  <a:pt x="5469363" y="267996"/>
                  <a:pt x="5360393" y="157996"/>
                  <a:pt x="5225144" y="156717"/>
                </a:cubicBezTo>
                <a:lnTo>
                  <a:pt x="5225142" y="2"/>
                </a:lnTo>
                <a:cubicBezTo>
                  <a:pt x="5252871" y="162"/>
                  <a:pt x="5279932" y="3118"/>
                  <a:pt x="5306061" y="8599"/>
                </a:cubicBezTo>
                <a:close/>
                <a:moveTo>
                  <a:pt x="6176916" y="8598"/>
                </a:moveTo>
                <a:cubicBezTo>
                  <a:pt x="6359812" y="46970"/>
                  <a:pt x="6496993" y="209155"/>
                  <a:pt x="6497058" y="403250"/>
                </a:cubicBezTo>
                <a:cubicBezTo>
                  <a:pt x="6497058" y="405559"/>
                  <a:pt x="6496801" y="407844"/>
                  <a:pt x="6496754" y="410245"/>
                </a:cubicBezTo>
                <a:lnTo>
                  <a:pt x="6340062" y="410245"/>
                </a:lnTo>
                <a:cubicBezTo>
                  <a:pt x="6340109" y="407913"/>
                  <a:pt x="6340225" y="405582"/>
                  <a:pt x="6340225" y="403250"/>
                </a:cubicBezTo>
                <a:cubicBezTo>
                  <a:pt x="6340218" y="267995"/>
                  <a:pt x="6231249" y="157995"/>
                  <a:pt x="6095999" y="156716"/>
                </a:cubicBezTo>
                <a:lnTo>
                  <a:pt x="6095999" y="1"/>
                </a:lnTo>
                <a:cubicBezTo>
                  <a:pt x="6123727" y="161"/>
                  <a:pt x="6150788" y="3117"/>
                  <a:pt x="6176916" y="8598"/>
                </a:cubicBezTo>
                <a:close/>
                <a:moveTo>
                  <a:pt x="7047773" y="8598"/>
                </a:moveTo>
                <a:cubicBezTo>
                  <a:pt x="7230670" y="46971"/>
                  <a:pt x="7367851" y="209155"/>
                  <a:pt x="7367915" y="403250"/>
                </a:cubicBezTo>
                <a:cubicBezTo>
                  <a:pt x="7367915" y="405559"/>
                  <a:pt x="7367658" y="407845"/>
                  <a:pt x="7367611" y="410245"/>
                </a:cubicBezTo>
                <a:lnTo>
                  <a:pt x="7210919" y="410245"/>
                </a:lnTo>
                <a:cubicBezTo>
                  <a:pt x="7210966" y="407914"/>
                  <a:pt x="7211082" y="405583"/>
                  <a:pt x="7211083" y="403250"/>
                </a:cubicBezTo>
                <a:cubicBezTo>
                  <a:pt x="7211076" y="267996"/>
                  <a:pt x="7102106" y="157995"/>
                  <a:pt x="6966856" y="156716"/>
                </a:cubicBezTo>
                <a:lnTo>
                  <a:pt x="6966856" y="1"/>
                </a:lnTo>
                <a:cubicBezTo>
                  <a:pt x="6994584" y="161"/>
                  <a:pt x="7021645" y="3117"/>
                  <a:pt x="7047773" y="8598"/>
                </a:cubicBezTo>
                <a:close/>
                <a:moveTo>
                  <a:pt x="7918634" y="8600"/>
                </a:moveTo>
                <a:cubicBezTo>
                  <a:pt x="8101530" y="46972"/>
                  <a:pt x="8238711" y="209156"/>
                  <a:pt x="8238776" y="403252"/>
                </a:cubicBezTo>
                <a:cubicBezTo>
                  <a:pt x="8238775" y="405560"/>
                  <a:pt x="8238518" y="407846"/>
                  <a:pt x="8238472" y="410247"/>
                </a:cubicBezTo>
                <a:lnTo>
                  <a:pt x="8081780" y="410247"/>
                </a:lnTo>
                <a:cubicBezTo>
                  <a:pt x="8081827" y="407915"/>
                  <a:pt x="8081943" y="405584"/>
                  <a:pt x="8081943" y="403252"/>
                </a:cubicBezTo>
                <a:cubicBezTo>
                  <a:pt x="8081936" y="267997"/>
                  <a:pt x="7972967" y="157997"/>
                  <a:pt x="7837717" y="156718"/>
                </a:cubicBezTo>
                <a:lnTo>
                  <a:pt x="7837717" y="3"/>
                </a:lnTo>
                <a:cubicBezTo>
                  <a:pt x="7865444" y="163"/>
                  <a:pt x="7892505" y="3118"/>
                  <a:pt x="7918634" y="8600"/>
                </a:cubicBezTo>
                <a:close/>
                <a:moveTo>
                  <a:pt x="8789490" y="8599"/>
                </a:moveTo>
                <a:cubicBezTo>
                  <a:pt x="8972387" y="46971"/>
                  <a:pt x="9109568" y="209156"/>
                  <a:pt x="9109632" y="403251"/>
                </a:cubicBezTo>
                <a:cubicBezTo>
                  <a:pt x="9109632" y="405560"/>
                  <a:pt x="9109375" y="407845"/>
                  <a:pt x="9109329" y="410246"/>
                </a:cubicBezTo>
                <a:lnTo>
                  <a:pt x="8952637" y="410246"/>
                </a:lnTo>
                <a:cubicBezTo>
                  <a:pt x="8952683" y="407915"/>
                  <a:pt x="8952800" y="405583"/>
                  <a:pt x="8952800" y="403251"/>
                </a:cubicBezTo>
                <a:cubicBezTo>
                  <a:pt x="8952793" y="267996"/>
                  <a:pt x="8843823" y="157996"/>
                  <a:pt x="8708574" y="156717"/>
                </a:cubicBezTo>
                <a:lnTo>
                  <a:pt x="8708574" y="2"/>
                </a:lnTo>
                <a:cubicBezTo>
                  <a:pt x="8736301" y="162"/>
                  <a:pt x="8763362" y="3118"/>
                  <a:pt x="8789490" y="8599"/>
                </a:cubicBezTo>
                <a:close/>
                <a:moveTo>
                  <a:pt x="9660347" y="8599"/>
                </a:moveTo>
                <a:cubicBezTo>
                  <a:pt x="9843243" y="46972"/>
                  <a:pt x="9980424" y="209156"/>
                  <a:pt x="9980489" y="403251"/>
                </a:cubicBezTo>
                <a:cubicBezTo>
                  <a:pt x="9980488" y="405560"/>
                  <a:pt x="9980232" y="407845"/>
                  <a:pt x="9980185" y="410246"/>
                </a:cubicBezTo>
                <a:lnTo>
                  <a:pt x="9823493" y="410246"/>
                </a:lnTo>
                <a:cubicBezTo>
                  <a:pt x="9823540" y="407915"/>
                  <a:pt x="9823656" y="405583"/>
                  <a:pt x="9823656" y="403251"/>
                </a:cubicBezTo>
                <a:cubicBezTo>
                  <a:pt x="9823649" y="267997"/>
                  <a:pt x="9714679" y="157996"/>
                  <a:pt x="9579430" y="156717"/>
                </a:cubicBezTo>
                <a:lnTo>
                  <a:pt x="9579430" y="2"/>
                </a:lnTo>
                <a:cubicBezTo>
                  <a:pt x="9607158" y="162"/>
                  <a:pt x="9634219" y="3117"/>
                  <a:pt x="9660347" y="8599"/>
                </a:cubicBezTo>
                <a:close/>
                <a:moveTo>
                  <a:pt x="10531204" y="8600"/>
                </a:moveTo>
                <a:cubicBezTo>
                  <a:pt x="10714101" y="46972"/>
                  <a:pt x="10851281" y="209156"/>
                  <a:pt x="10851346" y="403252"/>
                </a:cubicBezTo>
                <a:cubicBezTo>
                  <a:pt x="10851346" y="405560"/>
                  <a:pt x="10851089" y="407846"/>
                  <a:pt x="10851042" y="410247"/>
                </a:cubicBezTo>
                <a:lnTo>
                  <a:pt x="10694350" y="410247"/>
                </a:lnTo>
                <a:cubicBezTo>
                  <a:pt x="10694397" y="407915"/>
                  <a:pt x="10694513" y="405584"/>
                  <a:pt x="10694513" y="403251"/>
                </a:cubicBezTo>
                <a:cubicBezTo>
                  <a:pt x="10694507" y="267997"/>
                  <a:pt x="10585537" y="157997"/>
                  <a:pt x="10450287" y="156718"/>
                </a:cubicBezTo>
                <a:lnTo>
                  <a:pt x="10450287" y="2"/>
                </a:lnTo>
                <a:cubicBezTo>
                  <a:pt x="10478015" y="163"/>
                  <a:pt x="10505076" y="3118"/>
                  <a:pt x="10531204" y="8600"/>
                </a:cubicBezTo>
                <a:close/>
                <a:moveTo>
                  <a:pt x="11402061" y="8599"/>
                </a:moveTo>
                <a:cubicBezTo>
                  <a:pt x="11584957" y="46971"/>
                  <a:pt x="11722139" y="209155"/>
                  <a:pt x="11722203" y="403251"/>
                </a:cubicBezTo>
                <a:cubicBezTo>
                  <a:pt x="11722203" y="405560"/>
                  <a:pt x="11721946" y="407845"/>
                  <a:pt x="11721899" y="410246"/>
                </a:cubicBezTo>
                <a:lnTo>
                  <a:pt x="11565207" y="410246"/>
                </a:lnTo>
                <a:cubicBezTo>
                  <a:pt x="11565254" y="407915"/>
                  <a:pt x="11565370" y="405583"/>
                  <a:pt x="11565370" y="403251"/>
                </a:cubicBezTo>
                <a:cubicBezTo>
                  <a:pt x="11565363" y="267996"/>
                  <a:pt x="11456393" y="157996"/>
                  <a:pt x="11321144" y="156717"/>
                </a:cubicBezTo>
                <a:lnTo>
                  <a:pt x="11321144" y="2"/>
                </a:lnTo>
                <a:cubicBezTo>
                  <a:pt x="11348872" y="162"/>
                  <a:pt x="11375933" y="3117"/>
                  <a:pt x="11402061" y="8599"/>
                </a:cubicBezTo>
                <a:close/>
                <a:moveTo>
                  <a:pt x="12272916" y="8599"/>
                </a:moveTo>
                <a:cubicBezTo>
                  <a:pt x="12455813" y="46971"/>
                  <a:pt x="12592994" y="209155"/>
                  <a:pt x="12593058" y="403251"/>
                </a:cubicBezTo>
                <a:cubicBezTo>
                  <a:pt x="12593058" y="405560"/>
                  <a:pt x="12592801" y="407845"/>
                  <a:pt x="12592754" y="410246"/>
                </a:cubicBezTo>
                <a:lnTo>
                  <a:pt x="12436062" y="410246"/>
                </a:lnTo>
                <a:cubicBezTo>
                  <a:pt x="12436109" y="407914"/>
                  <a:pt x="12436226" y="405583"/>
                  <a:pt x="12436225" y="403251"/>
                </a:cubicBezTo>
                <a:cubicBezTo>
                  <a:pt x="12436219" y="267996"/>
                  <a:pt x="12327249" y="157996"/>
                  <a:pt x="12191999" y="156717"/>
                </a:cubicBezTo>
                <a:lnTo>
                  <a:pt x="12192000" y="2"/>
                </a:lnTo>
                <a:cubicBezTo>
                  <a:pt x="12219727" y="162"/>
                  <a:pt x="12246788" y="3117"/>
                  <a:pt x="12272916" y="8599"/>
                </a:cubicBezTo>
                <a:close/>
                <a:moveTo>
                  <a:pt x="13143773" y="8598"/>
                </a:moveTo>
                <a:cubicBezTo>
                  <a:pt x="13326670" y="46971"/>
                  <a:pt x="13463850" y="209154"/>
                  <a:pt x="13463915" y="403250"/>
                </a:cubicBezTo>
                <a:cubicBezTo>
                  <a:pt x="13463914" y="405559"/>
                  <a:pt x="13463658" y="407844"/>
                  <a:pt x="13463612" y="410246"/>
                </a:cubicBezTo>
                <a:lnTo>
                  <a:pt x="13306919" y="410246"/>
                </a:lnTo>
                <a:cubicBezTo>
                  <a:pt x="13306966" y="407914"/>
                  <a:pt x="13307082" y="405582"/>
                  <a:pt x="13307083" y="403251"/>
                </a:cubicBezTo>
                <a:cubicBezTo>
                  <a:pt x="13307075" y="267995"/>
                  <a:pt x="13198106" y="157995"/>
                  <a:pt x="13062856" y="156717"/>
                </a:cubicBezTo>
                <a:lnTo>
                  <a:pt x="13062857" y="1"/>
                </a:lnTo>
                <a:cubicBezTo>
                  <a:pt x="13090584" y="161"/>
                  <a:pt x="13117645" y="3116"/>
                  <a:pt x="13143773" y="8598"/>
                </a:cubicBezTo>
                <a:close/>
                <a:moveTo>
                  <a:pt x="14014631" y="8599"/>
                </a:moveTo>
                <a:cubicBezTo>
                  <a:pt x="14197527" y="46971"/>
                  <a:pt x="14334708" y="209156"/>
                  <a:pt x="14334772" y="403251"/>
                </a:cubicBezTo>
                <a:cubicBezTo>
                  <a:pt x="14334772" y="405560"/>
                  <a:pt x="14334516" y="407844"/>
                  <a:pt x="14334469" y="410246"/>
                </a:cubicBezTo>
                <a:lnTo>
                  <a:pt x="14177777" y="410246"/>
                </a:lnTo>
                <a:cubicBezTo>
                  <a:pt x="14177823" y="407914"/>
                  <a:pt x="14177940" y="405583"/>
                  <a:pt x="14177940" y="403251"/>
                </a:cubicBezTo>
                <a:cubicBezTo>
                  <a:pt x="14177933" y="267996"/>
                  <a:pt x="14068963" y="157996"/>
                  <a:pt x="13933714" y="156717"/>
                </a:cubicBezTo>
                <a:lnTo>
                  <a:pt x="13933714" y="1"/>
                </a:lnTo>
                <a:cubicBezTo>
                  <a:pt x="13961442" y="162"/>
                  <a:pt x="13988502" y="3117"/>
                  <a:pt x="14014631" y="8599"/>
                </a:cubicBezTo>
                <a:close/>
                <a:moveTo>
                  <a:pt x="14885487" y="8599"/>
                </a:moveTo>
                <a:cubicBezTo>
                  <a:pt x="15068383" y="46971"/>
                  <a:pt x="15205564" y="209155"/>
                  <a:pt x="15205628" y="403251"/>
                </a:cubicBezTo>
                <a:cubicBezTo>
                  <a:pt x="15205628" y="405560"/>
                  <a:pt x="15205371" y="407844"/>
                  <a:pt x="15205325" y="410246"/>
                </a:cubicBezTo>
                <a:lnTo>
                  <a:pt x="15048633" y="410246"/>
                </a:lnTo>
                <a:cubicBezTo>
                  <a:pt x="15048679" y="407914"/>
                  <a:pt x="15048796" y="405583"/>
                  <a:pt x="15048796" y="403251"/>
                </a:cubicBezTo>
                <a:cubicBezTo>
                  <a:pt x="15048789" y="267996"/>
                  <a:pt x="14939820" y="157996"/>
                  <a:pt x="14804570" y="156718"/>
                </a:cubicBezTo>
                <a:lnTo>
                  <a:pt x="14804571" y="2"/>
                </a:lnTo>
                <a:cubicBezTo>
                  <a:pt x="14832298" y="162"/>
                  <a:pt x="14859359" y="3117"/>
                  <a:pt x="14885487" y="8599"/>
                </a:cubicBezTo>
                <a:close/>
                <a:moveTo>
                  <a:pt x="15756344" y="8598"/>
                </a:moveTo>
                <a:cubicBezTo>
                  <a:pt x="15939239" y="46970"/>
                  <a:pt x="16076420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6" y="407914"/>
                  <a:pt x="15919652" y="405582"/>
                  <a:pt x="15919652" y="403250"/>
                </a:cubicBezTo>
                <a:cubicBezTo>
                  <a:pt x="15919645" y="267995"/>
                  <a:pt x="15810676" y="157995"/>
                  <a:pt x="15675426" y="156717"/>
                </a:cubicBezTo>
                <a:lnTo>
                  <a:pt x="15675426" y="1"/>
                </a:lnTo>
                <a:cubicBezTo>
                  <a:pt x="15703154" y="161"/>
                  <a:pt x="15730215" y="3116"/>
                  <a:pt x="15756344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3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60" y="267996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8" y="162"/>
                  <a:pt x="17471929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0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0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6"/>
                </a:lnTo>
                <a:cubicBezTo>
                  <a:pt x="19402962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4" y="209156"/>
                  <a:pt x="20430769" y="403251"/>
                </a:cubicBezTo>
                <a:cubicBezTo>
                  <a:pt x="20430769" y="405559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2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3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1" y="8598"/>
                </a:moveTo>
                <a:cubicBezTo>
                  <a:pt x="22035237" y="46971"/>
                  <a:pt x="22172418" y="209155"/>
                  <a:pt x="22172483" y="403250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4" y="1"/>
                </a:lnTo>
                <a:cubicBezTo>
                  <a:pt x="21799151" y="161"/>
                  <a:pt x="21826212" y="3116"/>
                  <a:pt x="21852341" y="8598"/>
                </a:cubicBezTo>
                <a:close/>
                <a:moveTo>
                  <a:pt x="22723197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1"/>
                  <a:pt x="22697069" y="3117"/>
                  <a:pt x="22723197" y="8598"/>
                </a:cubicBezTo>
                <a:close/>
                <a:moveTo>
                  <a:pt x="23594055" y="8598"/>
                </a:moveTo>
                <a:cubicBezTo>
                  <a:pt x="23776952" y="46971"/>
                  <a:pt x="23914132" y="209155"/>
                  <a:pt x="23914197" y="403250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6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8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7" y="3116"/>
                  <a:pt x="23594055" y="8598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5744E0F-E19A-4881-A30F-7DACB9CC3236}"/>
              </a:ext>
            </a:extLst>
          </p:cNvPr>
          <p:cNvSpPr/>
          <p:nvPr userDrawn="1"/>
        </p:nvSpPr>
        <p:spPr>
          <a:xfrm rot="20700000">
            <a:off x="-10636232" y="6071904"/>
            <a:ext cx="23914197" cy="410248"/>
          </a:xfrm>
          <a:custGeom>
            <a:avLst/>
            <a:gdLst>
              <a:gd name="connsiteX0" fmla="*/ 80917 w 23914197"/>
              <a:gd name="connsiteY0" fmla="*/ 8598 h 410248"/>
              <a:gd name="connsiteX1" fmla="*/ 401059 w 23914197"/>
              <a:gd name="connsiteY1" fmla="*/ 403251 h 410248"/>
              <a:gd name="connsiteX2" fmla="*/ 400756 w 23914197"/>
              <a:gd name="connsiteY2" fmla="*/ 410245 h 410248"/>
              <a:gd name="connsiteX3" fmla="*/ 244063 w 23914197"/>
              <a:gd name="connsiteY3" fmla="*/ 410245 h 410248"/>
              <a:gd name="connsiteX4" fmla="*/ 244226 w 23914197"/>
              <a:gd name="connsiteY4" fmla="*/ 403250 h 410248"/>
              <a:gd name="connsiteX5" fmla="*/ 1 w 23914197"/>
              <a:gd name="connsiteY5" fmla="*/ 156717 h 410248"/>
              <a:gd name="connsiteX6" fmla="*/ 0 w 23914197"/>
              <a:gd name="connsiteY6" fmla="*/ 1 h 410248"/>
              <a:gd name="connsiteX7" fmla="*/ 80917 w 23914197"/>
              <a:gd name="connsiteY7" fmla="*/ 8598 h 410248"/>
              <a:gd name="connsiteX8" fmla="*/ 951775 w 23914197"/>
              <a:gd name="connsiteY8" fmla="*/ 8598 h 410248"/>
              <a:gd name="connsiteX9" fmla="*/ 1271917 w 23914197"/>
              <a:gd name="connsiteY9" fmla="*/ 403250 h 410248"/>
              <a:gd name="connsiteX10" fmla="*/ 1271613 w 23914197"/>
              <a:gd name="connsiteY10" fmla="*/ 410245 h 410248"/>
              <a:gd name="connsiteX11" fmla="*/ 1114921 w 23914197"/>
              <a:gd name="connsiteY11" fmla="*/ 410245 h 410248"/>
              <a:gd name="connsiteX12" fmla="*/ 1115084 w 23914197"/>
              <a:gd name="connsiteY12" fmla="*/ 403250 h 410248"/>
              <a:gd name="connsiteX13" fmla="*/ 870858 w 23914197"/>
              <a:gd name="connsiteY13" fmla="*/ 156716 h 410248"/>
              <a:gd name="connsiteX14" fmla="*/ 870858 w 23914197"/>
              <a:gd name="connsiteY14" fmla="*/ 0 h 410248"/>
              <a:gd name="connsiteX15" fmla="*/ 951775 w 23914197"/>
              <a:gd name="connsiteY15" fmla="*/ 8598 h 410248"/>
              <a:gd name="connsiteX16" fmla="*/ 1822632 w 23914197"/>
              <a:gd name="connsiteY16" fmla="*/ 8598 h 410248"/>
              <a:gd name="connsiteX17" fmla="*/ 2142774 w 23914197"/>
              <a:gd name="connsiteY17" fmla="*/ 403250 h 410248"/>
              <a:gd name="connsiteX18" fmla="*/ 2142471 w 23914197"/>
              <a:gd name="connsiteY18" fmla="*/ 410245 h 410248"/>
              <a:gd name="connsiteX19" fmla="*/ 1985778 w 23914197"/>
              <a:gd name="connsiteY19" fmla="*/ 410245 h 410248"/>
              <a:gd name="connsiteX20" fmla="*/ 1985942 w 23914197"/>
              <a:gd name="connsiteY20" fmla="*/ 403250 h 410248"/>
              <a:gd name="connsiteX21" fmla="*/ 1741715 w 23914197"/>
              <a:gd name="connsiteY21" fmla="*/ 156717 h 410248"/>
              <a:gd name="connsiteX22" fmla="*/ 1741716 w 23914197"/>
              <a:gd name="connsiteY22" fmla="*/ 1 h 410248"/>
              <a:gd name="connsiteX23" fmla="*/ 1822632 w 23914197"/>
              <a:gd name="connsiteY23" fmla="*/ 8598 h 410248"/>
              <a:gd name="connsiteX24" fmla="*/ 2693488 w 23914197"/>
              <a:gd name="connsiteY24" fmla="*/ 8598 h 410248"/>
              <a:gd name="connsiteX25" fmla="*/ 3013633 w 23914197"/>
              <a:gd name="connsiteY25" fmla="*/ 403251 h 410248"/>
              <a:gd name="connsiteX26" fmla="*/ 3013327 w 23914197"/>
              <a:gd name="connsiteY26" fmla="*/ 410246 h 410248"/>
              <a:gd name="connsiteX27" fmla="*/ 2856636 w 23914197"/>
              <a:gd name="connsiteY27" fmla="*/ 410247 h 410248"/>
              <a:gd name="connsiteX28" fmla="*/ 2856800 w 23914197"/>
              <a:gd name="connsiteY28" fmla="*/ 403251 h 410248"/>
              <a:gd name="connsiteX29" fmla="*/ 2612572 w 23914197"/>
              <a:gd name="connsiteY29" fmla="*/ 156717 h 410248"/>
              <a:gd name="connsiteX30" fmla="*/ 2612574 w 23914197"/>
              <a:gd name="connsiteY30" fmla="*/ 2 h 410248"/>
              <a:gd name="connsiteX31" fmla="*/ 2693488 w 23914197"/>
              <a:gd name="connsiteY31" fmla="*/ 8598 h 410248"/>
              <a:gd name="connsiteX32" fmla="*/ 3564347 w 23914197"/>
              <a:gd name="connsiteY32" fmla="*/ 8598 h 410248"/>
              <a:gd name="connsiteX33" fmla="*/ 3884487 w 23914197"/>
              <a:gd name="connsiteY33" fmla="*/ 403250 h 410248"/>
              <a:gd name="connsiteX34" fmla="*/ 3884184 w 23914197"/>
              <a:gd name="connsiteY34" fmla="*/ 410245 h 410248"/>
              <a:gd name="connsiteX35" fmla="*/ 3727491 w 23914197"/>
              <a:gd name="connsiteY35" fmla="*/ 410245 h 410248"/>
              <a:gd name="connsiteX36" fmla="*/ 3727655 w 23914197"/>
              <a:gd name="connsiteY36" fmla="*/ 403250 h 410248"/>
              <a:gd name="connsiteX37" fmla="*/ 3483431 w 23914197"/>
              <a:gd name="connsiteY37" fmla="*/ 156717 h 410248"/>
              <a:gd name="connsiteX38" fmla="*/ 3483429 w 23914197"/>
              <a:gd name="connsiteY38" fmla="*/ 1 h 410248"/>
              <a:gd name="connsiteX39" fmla="*/ 3564347 w 23914197"/>
              <a:gd name="connsiteY39" fmla="*/ 8598 h 410248"/>
              <a:gd name="connsiteX40" fmla="*/ 4435205 w 23914197"/>
              <a:gd name="connsiteY40" fmla="*/ 8599 h 410248"/>
              <a:gd name="connsiteX41" fmla="*/ 4755345 w 23914197"/>
              <a:gd name="connsiteY41" fmla="*/ 403251 h 410248"/>
              <a:gd name="connsiteX42" fmla="*/ 4755042 w 23914197"/>
              <a:gd name="connsiteY42" fmla="*/ 410246 h 410248"/>
              <a:gd name="connsiteX43" fmla="*/ 4598349 w 23914197"/>
              <a:gd name="connsiteY43" fmla="*/ 410246 h 410248"/>
              <a:gd name="connsiteX44" fmla="*/ 4598512 w 23914197"/>
              <a:gd name="connsiteY44" fmla="*/ 403251 h 410248"/>
              <a:gd name="connsiteX45" fmla="*/ 4354289 w 23914197"/>
              <a:gd name="connsiteY45" fmla="*/ 156718 h 410248"/>
              <a:gd name="connsiteX46" fmla="*/ 4354286 w 23914197"/>
              <a:gd name="connsiteY46" fmla="*/ 1 h 410248"/>
              <a:gd name="connsiteX47" fmla="*/ 4435205 w 23914197"/>
              <a:gd name="connsiteY47" fmla="*/ 8599 h 410248"/>
              <a:gd name="connsiteX48" fmla="*/ 5306060 w 23914197"/>
              <a:gd name="connsiteY48" fmla="*/ 8599 h 410248"/>
              <a:gd name="connsiteX49" fmla="*/ 5626203 w 23914197"/>
              <a:gd name="connsiteY49" fmla="*/ 403251 h 410248"/>
              <a:gd name="connsiteX50" fmla="*/ 5625900 w 23914197"/>
              <a:gd name="connsiteY50" fmla="*/ 410247 h 410248"/>
              <a:gd name="connsiteX51" fmla="*/ 5469207 w 23914197"/>
              <a:gd name="connsiteY51" fmla="*/ 410246 h 410248"/>
              <a:gd name="connsiteX52" fmla="*/ 5469371 w 23914197"/>
              <a:gd name="connsiteY52" fmla="*/ 403252 h 410248"/>
              <a:gd name="connsiteX53" fmla="*/ 5225142 w 23914197"/>
              <a:gd name="connsiteY53" fmla="*/ 156717 h 410248"/>
              <a:gd name="connsiteX54" fmla="*/ 5225145 w 23914197"/>
              <a:gd name="connsiteY54" fmla="*/ 2 h 410248"/>
              <a:gd name="connsiteX55" fmla="*/ 5306060 w 23914197"/>
              <a:gd name="connsiteY55" fmla="*/ 8599 h 410248"/>
              <a:gd name="connsiteX56" fmla="*/ 6176917 w 23914197"/>
              <a:gd name="connsiteY56" fmla="*/ 8598 h 410248"/>
              <a:gd name="connsiteX57" fmla="*/ 6497064 w 23914197"/>
              <a:gd name="connsiteY57" fmla="*/ 403252 h 410248"/>
              <a:gd name="connsiteX58" fmla="*/ 6496760 w 23914197"/>
              <a:gd name="connsiteY58" fmla="*/ 410247 h 410248"/>
              <a:gd name="connsiteX59" fmla="*/ 6340068 w 23914197"/>
              <a:gd name="connsiteY59" fmla="*/ 410247 h 410248"/>
              <a:gd name="connsiteX60" fmla="*/ 6340231 w 23914197"/>
              <a:gd name="connsiteY60" fmla="*/ 403252 h 410248"/>
              <a:gd name="connsiteX61" fmla="*/ 6096001 w 23914197"/>
              <a:gd name="connsiteY61" fmla="*/ 156717 h 410248"/>
              <a:gd name="connsiteX62" fmla="*/ 6095999 w 23914197"/>
              <a:gd name="connsiteY62" fmla="*/ 0 h 410248"/>
              <a:gd name="connsiteX63" fmla="*/ 6176917 w 23914197"/>
              <a:gd name="connsiteY63" fmla="*/ 8598 h 410248"/>
              <a:gd name="connsiteX64" fmla="*/ 7047779 w 23914197"/>
              <a:gd name="connsiteY64" fmla="*/ 8600 h 410248"/>
              <a:gd name="connsiteX65" fmla="*/ 7367921 w 23914197"/>
              <a:gd name="connsiteY65" fmla="*/ 403252 h 410248"/>
              <a:gd name="connsiteX66" fmla="*/ 7367617 w 23914197"/>
              <a:gd name="connsiteY66" fmla="*/ 410247 h 410248"/>
              <a:gd name="connsiteX67" fmla="*/ 7210925 w 23914197"/>
              <a:gd name="connsiteY67" fmla="*/ 410247 h 410248"/>
              <a:gd name="connsiteX68" fmla="*/ 7211089 w 23914197"/>
              <a:gd name="connsiteY68" fmla="*/ 403252 h 410248"/>
              <a:gd name="connsiteX69" fmla="*/ 6966863 w 23914197"/>
              <a:gd name="connsiteY69" fmla="*/ 156719 h 410248"/>
              <a:gd name="connsiteX70" fmla="*/ 6966863 w 23914197"/>
              <a:gd name="connsiteY70" fmla="*/ 3 h 410248"/>
              <a:gd name="connsiteX71" fmla="*/ 7047779 w 23914197"/>
              <a:gd name="connsiteY71" fmla="*/ 8600 h 410248"/>
              <a:gd name="connsiteX72" fmla="*/ 7918635 w 23914197"/>
              <a:gd name="connsiteY72" fmla="*/ 8600 h 410248"/>
              <a:gd name="connsiteX73" fmla="*/ 8238777 w 23914197"/>
              <a:gd name="connsiteY73" fmla="*/ 403252 h 410248"/>
              <a:gd name="connsiteX74" fmla="*/ 8238474 w 23914197"/>
              <a:gd name="connsiteY74" fmla="*/ 410248 h 410248"/>
              <a:gd name="connsiteX75" fmla="*/ 8081782 w 23914197"/>
              <a:gd name="connsiteY75" fmla="*/ 410248 h 410248"/>
              <a:gd name="connsiteX76" fmla="*/ 8081945 w 23914197"/>
              <a:gd name="connsiteY76" fmla="*/ 403253 h 410248"/>
              <a:gd name="connsiteX77" fmla="*/ 7837719 w 23914197"/>
              <a:gd name="connsiteY77" fmla="*/ 156719 h 410248"/>
              <a:gd name="connsiteX78" fmla="*/ 7837719 w 23914197"/>
              <a:gd name="connsiteY78" fmla="*/ 3 h 410248"/>
              <a:gd name="connsiteX79" fmla="*/ 7918635 w 23914197"/>
              <a:gd name="connsiteY79" fmla="*/ 8600 h 410248"/>
              <a:gd name="connsiteX80" fmla="*/ 8789492 w 23914197"/>
              <a:gd name="connsiteY80" fmla="*/ 8599 h 410248"/>
              <a:gd name="connsiteX81" fmla="*/ 9109634 w 23914197"/>
              <a:gd name="connsiteY81" fmla="*/ 403252 h 410248"/>
              <a:gd name="connsiteX82" fmla="*/ 9109330 w 23914197"/>
              <a:gd name="connsiteY82" fmla="*/ 410247 h 410248"/>
              <a:gd name="connsiteX83" fmla="*/ 8952638 w 23914197"/>
              <a:gd name="connsiteY83" fmla="*/ 410247 h 410248"/>
              <a:gd name="connsiteX84" fmla="*/ 8952801 w 23914197"/>
              <a:gd name="connsiteY84" fmla="*/ 403252 h 410248"/>
              <a:gd name="connsiteX85" fmla="*/ 8708575 w 23914197"/>
              <a:gd name="connsiteY85" fmla="*/ 156718 h 410248"/>
              <a:gd name="connsiteX86" fmla="*/ 8708575 w 23914197"/>
              <a:gd name="connsiteY86" fmla="*/ 2 h 410248"/>
              <a:gd name="connsiteX87" fmla="*/ 8789492 w 23914197"/>
              <a:gd name="connsiteY87" fmla="*/ 8599 h 410248"/>
              <a:gd name="connsiteX88" fmla="*/ 9660348 w 23914197"/>
              <a:gd name="connsiteY88" fmla="*/ 8599 h 410248"/>
              <a:gd name="connsiteX89" fmla="*/ 9980490 w 23914197"/>
              <a:gd name="connsiteY89" fmla="*/ 403252 h 410248"/>
              <a:gd name="connsiteX90" fmla="*/ 9980187 w 23914197"/>
              <a:gd name="connsiteY90" fmla="*/ 410247 h 410248"/>
              <a:gd name="connsiteX91" fmla="*/ 9823495 w 23914197"/>
              <a:gd name="connsiteY91" fmla="*/ 410247 h 410248"/>
              <a:gd name="connsiteX92" fmla="*/ 9823658 w 23914197"/>
              <a:gd name="connsiteY92" fmla="*/ 403252 h 410248"/>
              <a:gd name="connsiteX93" fmla="*/ 9579432 w 23914197"/>
              <a:gd name="connsiteY93" fmla="*/ 156718 h 410248"/>
              <a:gd name="connsiteX94" fmla="*/ 9579432 w 23914197"/>
              <a:gd name="connsiteY94" fmla="*/ 2 h 410248"/>
              <a:gd name="connsiteX95" fmla="*/ 9660348 w 23914197"/>
              <a:gd name="connsiteY95" fmla="*/ 8599 h 410248"/>
              <a:gd name="connsiteX96" fmla="*/ 10531205 w 23914197"/>
              <a:gd name="connsiteY96" fmla="*/ 8600 h 410248"/>
              <a:gd name="connsiteX97" fmla="*/ 10851348 w 23914197"/>
              <a:gd name="connsiteY97" fmla="*/ 403252 h 410248"/>
              <a:gd name="connsiteX98" fmla="*/ 10851044 w 23914197"/>
              <a:gd name="connsiteY98" fmla="*/ 410248 h 410248"/>
              <a:gd name="connsiteX99" fmla="*/ 10694352 w 23914197"/>
              <a:gd name="connsiteY99" fmla="*/ 410248 h 410248"/>
              <a:gd name="connsiteX100" fmla="*/ 10694515 w 23914197"/>
              <a:gd name="connsiteY100" fmla="*/ 403252 h 410248"/>
              <a:gd name="connsiteX101" fmla="*/ 10450289 w 23914197"/>
              <a:gd name="connsiteY101" fmla="*/ 156719 h 410248"/>
              <a:gd name="connsiteX102" fmla="*/ 10450289 w 23914197"/>
              <a:gd name="connsiteY102" fmla="*/ 3 h 410248"/>
              <a:gd name="connsiteX103" fmla="*/ 10531205 w 23914197"/>
              <a:gd name="connsiteY103" fmla="*/ 8600 h 410248"/>
              <a:gd name="connsiteX104" fmla="*/ 11402062 w 23914197"/>
              <a:gd name="connsiteY104" fmla="*/ 8599 h 410248"/>
              <a:gd name="connsiteX105" fmla="*/ 11722204 w 23914197"/>
              <a:gd name="connsiteY105" fmla="*/ 403251 h 410248"/>
              <a:gd name="connsiteX106" fmla="*/ 11721900 w 23914197"/>
              <a:gd name="connsiteY106" fmla="*/ 410247 h 410248"/>
              <a:gd name="connsiteX107" fmla="*/ 11565208 w 23914197"/>
              <a:gd name="connsiteY107" fmla="*/ 410247 h 410248"/>
              <a:gd name="connsiteX108" fmla="*/ 11565372 w 23914197"/>
              <a:gd name="connsiteY108" fmla="*/ 403252 h 410248"/>
              <a:gd name="connsiteX109" fmla="*/ 11321145 w 23914197"/>
              <a:gd name="connsiteY109" fmla="*/ 156718 h 410248"/>
              <a:gd name="connsiteX110" fmla="*/ 11321146 w 23914197"/>
              <a:gd name="connsiteY110" fmla="*/ 2 h 410248"/>
              <a:gd name="connsiteX111" fmla="*/ 11402062 w 23914197"/>
              <a:gd name="connsiteY111" fmla="*/ 8599 h 410248"/>
              <a:gd name="connsiteX112" fmla="*/ 12272914 w 23914197"/>
              <a:gd name="connsiteY112" fmla="*/ 8598 h 410248"/>
              <a:gd name="connsiteX113" fmla="*/ 12593056 w 23914197"/>
              <a:gd name="connsiteY113" fmla="*/ 403250 h 410248"/>
              <a:gd name="connsiteX114" fmla="*/ 12592752 w 23914197"/>
              <a:gd name="connsiteY114" fmla="*/ 410246 h 410248"/>
              <a:gd name="connsiteX115" fmla="*/ 12436060 w 23914197"/>
              <a:gd name="connsiteY115" fmla="*/ 410246 h 410248"/>
              <a:gd name="connsiteX116" fmla="*/ 12436223 w 23914197"/>
              <a:gd name="connsiteY116" fmla="*/ 403251 h 410248"/>
              <a:gd name="connsiteX117" fmla="*/ 12191997 w 23914197"/>
              <a:gd name="connsiteY117" fmla="*/ 156717 h 410248"/>
              <a:gd name="connsiteX118" fmla="*/ 12191998 w 23914197"/>
              <a:gd name="connsiteY118" fmla="*/ 1 h 410248"/>
              <a:gd name="connsiteX119" fmla="*/ 12272914 w 23914197"/>
              <a:gd name="connsiteY119" fmla="*/ 8598 h 410248"/>
              <a:gd name="connsiteX120" fmla="*/ 13143771 w 23914197"/>
              <a:gd name="connsiteY120" fmla="*/ 8597 h 410248"/>
              <a:gd name="connsiteX121" fmla="*/ 13463913 w 23914197"/>
              <a:gd name="connsiteY121" fmla="*/ 403250 h 410248"/>
              <a:gd name="connsiteX122" fmla="*/ 13463610 w 23914197"/>
              <a:gd name="connsiteY122" fmla="*/ 410245 h 410248"/>
              <a:gd name="connsiteX123" fmla="*/ 13306917 w 23914197"/>
              <a:gd name="connsiteY123" fmla="*/ 410245 h 410248"/>
              <a:gd name="connsiteX124" fmla="*/ 13307080 w 23914197"/>
              <a:gd name="connsiteY124" fmla="*/ 403250 h 410248"/>
              <a:gd name="connsiteX125" fmla="*/ 13062855 w 23914197"/>
              <a:gd name="connsiteY125" fmla="*/ 156716 h 410248"/>
              <a:gd name="connsiteX126" fmla="*/ 13062854 w 23914197"/>
              <a:gd name="connsiteY126" fmla="*/ 0 h 410248"/>
              <a:gd name="connsiteX127" fmla="*/ 13143771 w 23914197"/>
              <a:gd name="connsiteY127" fmla="*/ 8597 h 410248"/>
              <a:gd name="connsiteX128" fmla="*/ 14014629 w 23914197"/>
              <a:gd name="connsiteY128" fmla="*/ 8598 h 410248"/>
              <a:gd name="connsiteX129" fmla="*/ 14334771 w 23914197"/>
              <a:gd name="connsiteY129" fmla="*/ 403250 h 410248"/>
              <a:gd name="connsiteX130" fmla="*/ 14334467 w 23914197"/>
              <a:gd name="connsiteY130" fmla="*/ 410246 h 410248"/>
              <a:gd name="connsiteX131" fmla="*/ 14177775 w 23914197"/>
              <a:gd name="connsiteY131" fmla="*/ 410246 h 410248"/>
              <a:gd name="connsiteX132" fmla="*/ 14177938 w 23914197"/>
              <a:gd name="connsiteY132" fmla="*/ 403251 h 410248"/>
              <a:gd name="connsiteX133" fmla="*/ 13933712 w 23914197"/>
              <a:gd name="connsiteY133" fmla="*/ 156717 h 410248"/>
              <a:gd name="connsiteX134" fmla="*/ 13933712 w 23914197"/>
              <a:gd name="connsiteY134" fmla="*/ 1 h 410248"/>
              <a:gd name="connsiteX135" fmla="*/ 14014629 w 23914197"/>
              <a:gd name="connsiteY135" fmla="*/ 8598 h 410248"/>
              <a:gd name="connsiteX136" fmla="*/ 14885485 w 23914197"/>
              <a:gd name="connsiteY136" fmla="*/ 8598 h 410248"/>
              <a:gd name="connsiteX137" fmla="*/ 15205627 w 23914197"/>
              <a:gd name="connsiteY137" fmla="*/ 403251 h 410248"/>
              <a:gd name="connsiteX138" fmla="*/ 15205324 w 23914197"/>
              <a:gd name="connsiteY138" fmla="*/ 410246 h 410248"/>
              <a:gd name="connsiteX139" fmla="*/ 15048632 w 23914197"/>
              <a:gd name="connsiteY139" fmla="*/ 410246 h 410248"/>
              <a:gd name="connsiteX140" fmla="*/ 15048795 w 23914197"/>
              <a:gd name="connsiteY140" fmla="*/ 403251 h 410248"/>
              <a:gd name="connsiteX141" fmla="*/ 14804569 w 23914197"/>
              <a:gd name="connsiteY141" fmla="*/ 156717 h 410248"/>
              <a:gd name="connsiteX142" fmla="*/ 14804569 w 23914197"/>
              <a:gd name="connsiteY142" fmla="*/ 1 h 410248"/>
              <a:gd name="connsiteX143" fmla="*/ 14885485 w 23914197"/>
              <a:gd name="connsiteY143" fmla="*/ 8598 h 410248"/>
              <a:gd name="connsiteX144" fmla="*/ 15756342 w 23914197"/>
              <a:gd name="connsiteY144" fmla="*/ 8598 h 410248"/>
              <a:gd name="connsiteX145" fmla="*/ 16076484 w 23914197"/>
              <a:gd name="connsiteY145" fmla="*/ 403250 h 410248"/>
              <a:gd name="connsiteX146" fmla="*/ 16076181 w 23914197"/>
              <a:gd name="connsiteY146" fmla="*/ 410245 h 410248"/>
              <a:gd name="connsiteX147" fmla="*/ 15919489 w 23914197"/>
              <a:gd name="connsiteY147" fmla="*/ 410245 h 410248"/>
              <a:gd name="connsiteX148" fmla="*/ 15919652 w 23914197"/>
              <a:gd name="connsiteY148" fmla="*/ 403250 h 410248"/>
              <a:gd name="connsiteX149" fmla="*/ 15675425 w 23914197"/>
              <a:gd name="connsiteY149" fmla="*/ 156716 h 410248"/>
              <a:gd name="connsiteX150" fmla="*/ 15675426 w 23914197"/>
              <a:gd name="connsiteY150" fmla="*/ 0 h 410248"/>
              <a:gd name="connsiteX151" fmla="*/ 15756342 w 23914197"/>
              <a:gd name="connsiteY151" fmla="*/ 8598 h 410248"/>
              <a:gd name="connsiteX152" fmla="*/ 16627199 w 23914197"/>
              <a:gd name="connsiteY152" fmla="*/ 8598 h 410248"/>
              <a:gd name="connsiteX153" fmla="*/ 16947341 w 23914197"/>
              <a:gd name="connsiteY153" fmla="*/ 403250 h 410248"/>
              <a:gd name="connsiteX154" fmla="*/ 16947037 w 23914197"/>
              <a:gd name="connsiteY154" fmla="*/ 410246 h 410248"/>
              <a:gd name="connsiteX155" fmla="*/ 16790345 w 23914197"/>
              <a:gd name="connsiteY155" fmla="*/ 410246 h 410248"/>
              <a:gd name="connsiteX156" fmla="*/ 16790508 w 23914197"/>
              <a:gd name="connsiteY156" fmla="*/ 403251 h 410248"/>
              <a:gd name="connsiteX157" fmla="*/ 16546282 w 23914197"/>
              <a:gd name="connsiteY157" fmla="*/ 156717 h 410248"/>
              <a:gd name="connsiteX158" fmla="*/ 16546282 w 23914197"/>
              <a:gd name="connsiteY158" fmla="*/ 1 h 410248"/>
              <a:gd name="connsiteX159" fmla="*/ 16627199 w 23914197"/>
              <a:gd name="connsiteY159" fmla="*/ 8598 h 410248"/>
              <a:gd name="connsiteX160" fmla="*/ 17498056 w 23914197"/>
              <a:gd name="connsiteY160" fmla="*/ 8599 h 410248"/>
              <a:gd name="connsiteX161" fmla="*/ 17818198 w 23914197"/>
              <a:gd name="connsiteY161" fmla="*/ 403251 h 410248"/>
              <a:gd name="connsiteX162" fmla="*/ 17817895 w 23914197"/>
              <a:gd name="connsiteY162" fmla="*/ 410246 h 410248"/>
              <a:gd name="connsiteX163" fmla="*/ 17661203 w 23914197"/>
              <a:gd name="connsiteY163" fmla="*/ 410246 h 410248"/>
              <a:gd name="connsiteX164" fmla="*/ 17661366 w 23914197"/>
              <a:gd name="connsiteY164" fmla="*/ 403251 h 410248"/>
              <a:gd name="connsiteX165" fmla="*/ 17417140 w 23914197"/>
              <a:gd name="connsiteY165" fmla="*/ 156717 h 410248"/>
              <a:gd name="connsiteX166" fmla="*/ 17417140 w 23914197"/>
              <a:gd name="connsiteY166" fmla="*/ 2 h 410248"/>
              <a:gd name="connsiteX167" fmla="*/ 17498056 w 23914197"/>
              <a:gd name="connsiteY167" fmla="*/ 8599 h 410248"/>
              <a:gd name="connsiteX168" fmla="*/ 18368912 w 23914197"/>
              <a:gd name="connsiteY168" fmla="*/ 8598 h 410248"/>
              <a:gd name="connsiteX169" fmla="*/ 18689054 w 23914197"/>
              <a:gd name="connsiteY169" fmla="*/ 403250 h 410248"/>
              <a:gd name="connsiteX170" fmla="*/ 18688751 w 23914197"/>
              <a:gd name="connsiteY170" fmla="*/ 410245 h 410248"/>
              <a:gd name="connsiteX171" fmla="*/ 18532059 w 23914197"/>
              <a:gd name="connsiteY171" fmla="*/ 410245 h 410248"/>
              <a:gd name="connsiteX172" fmla="*/ 18532222 w 23914197"/>
              <a:gd name="connsiteY172" fmla="*/ 403250 h 410248"/>
              <a:gd name="connsiteX173" fmla="*/ 18287996 w 23914197"/>
              <a:gd name="connsiteY173" fmla="*/ 156716 h 410248"/>
              <a:gd name="connsiteX174" fmla="*/ 18287996 w 23914197"/>
              <a:gd name="connsiteY174" fmla="*/ 1 h 410248"/>
              <a:gd name="connsiteX175" fmla="*/ 18368912 w 23914197"/>
              <a:gd name="connsiteY175" fmla="*/ 8598 h 410248"/>
              <a:gd name="connsiteX176" fmla="*/ 19239769 w 23914197"/>
              <a:gd name="connsiteY176" fmla="*/ 8598 h 410248"/>
              <a:gd name="connsiteX177" fmla="*/ 19559911 w 23914197"/>
              <a:gd name="connsiteY177" fmla="*/ 403251 h 410248"/>
              <a:gd name="connsiteX178" fmla="*/ 19559608 w 23914197"/>
              <a:gd name="connsiteY178" fmla="*/ 410246 h 410248"/>
              <a:gd name="connsiteX179" fmla="*/ 19402915 w 23914197"/>
              <a:gd name="connsiteY179" fmla="*/ 410245 h 410248"/>
              <a:gd name="connsiteX180" fmla="*/ 19403078 w 23914197"/>
              <a:gd name="connsiteY180" fmla="*/ 403250 h 410248"/>
              <a:gd name="connsiteX181" fmla="*/ 19158852 w 23914197"/>
              <a:gd name="connsiteY181" fmla="*/ 156717 h 410248"/>
              <a:gd name="connsiteX182" fmla="*/ 19158852 w 23914197"/>
              <a:gd name="connsiteY182" fmla="*/ 1 h 410248"/>
              <a:gd name="connsiteX183" fmla="*/ 19239769 w 23914197"/>
              <a:gd name="connsiteY183" fmla="*/ 8598 h 410248"/>
              <a:gd name="connsiteX184" fmla="*/ 20110627 w 23914197"/>
              <a:gd name="connsiteY184" fmla="*/ 8599 h 410248"/>
              <a:gd name="connsiteX185" fmla="*/ 20430769 w 23914197"/>
              <a:gd name="connsiteY185" fmla="*/ 403251 h 410248"/>
              <a:gd name="connsiteX186" fmla="*/ 20430465 w 23914197"/>
              <a:gd name="connsiteY186" fmla="*/ 410246 h 410248"/>
              <a:gd name="connsiteX187" fmla="*/ 20273773 w 23914197"/>
              <a:gd name="connsiteY187" fmla="*/ 410246 h 410248"/>
              <a:gd name="connsiteX188" fmla="*/ 20273936 w 23914197"/>
              <a:gd name="connsiteY188" fmla="*/ 403251 h 410248"/>
              <a:gd name="connsiteX189" fmla="*/ 20029710 w 23914197"/>
              <a:gd name="connsiteY189" fmla="*/ 156717 h 410248"/>
              <a:gd name="connsiteX190" fmla="*/ 20029710 w 23914197"/>
              <a:gd name="connsiteY190" fmla="*/ 1 h 410248"/>
              <a:gd name="connsiteX191" fmla="*/ 20110627 w 23914197"/>
              <a:gd name="connsiteY191" fmla="*/ 8599 h 410248"/>
              <a:gd name="connsiteX192" fmla="*/ 20981484 w 23914197"/>
              <a:gd name="connsiteY192" fmla="*/ 8598 h 410248"/>
              <a:gd name="connsiteX193" fmla="*/ 21301626 w 23914197"/>
              <a:gd name="connsiteY193" fmla="*/ 403250 h 410248"/>
              <a:gd name="connsiteX194" fmla="*/ 21301322 w 23914197"/>
              <a:gd name="connsiteY194" fmla="*/ 410245 h 410248"/>
              <a:gd name="connsiteX195" fmla="*/ 21144630 w 23914197"/>
              <a:gd name="connsiteY195" fmla="*/ 410245 h 410248"/>
              <a:gd name="connsiteX196" fmla="*/ 21144793 w 23914197"/>
              <a:gd name="connsiteY196" fmla="*/ 403250 h 410248"/>
              <a:gd name="connsiteX197" fmla="*/ 20900567 w 23914197"/>
              <a:gd name="connsiteY197" fmla="*/ 156717 h 410248"/>
              <a:gd name="connsiteX198" fmla="*/ 20900567 w 23914197"/>
              <a:gd name="connsiteY198" fmla="*/ 1 h 410248"/>
              <a:gd name="connsiteX199" fmla="*/ 20981484 w 23914197"/>
              <a:gd name="connsiteY199" fmla="*/ 8598 h 410248"/>
              <a:gd name="connsiteX200" fmla="*/ 21852340 w 23914197"/>
              <a:gd name="connsiteY200" fmla="*/ 8599 h 410248"/>
              <a:gd name="connsiteX201" fmla="*/ 22172483 w 23914197"/>
              <a:gd name="connsiteY201" fmla="*/ 403251 h 410248"/>
              <a:gd name="connsiteX202" fmla="*/ 22172179 w 23914197"/>
              <a:gd name="connsiteY202" fmla="*/ 410246 h 410248"/>
              <a:gd name="connsiteX203" fmla="*/ 22015487 w 23914197"/>
              <a:gd name="connsiteY203" fmla="*/ 410246 h 410248"/>
              <a:gd name="connsiteX204" fmla="*/ 22015650 w 23914197"/>
              <a:gd name="connsiteY204" fmla="*/ 403251 h 410248"/>
              <a:gd name="connsiteX205" fmla="*/ 21771423 w 23914197"/>
              <a:gd name="connsiteY205" fmla="*/ 156717 h 410248"/>
              <a:gd name="connsiteX206" fmla="*/ 21771423 w 23914197"/>
              <a:gd name="connsiteY206" fmla="*/ 1 h 410248"/>
              <a:gd name="connsiteX207" fmla="*/ 21852340 w 23914197"/>
              <a:gd name="connsiteY207" fmla="*/ 8599 h 410248"/>
              <a:gd name="connsiteX208" fmla="*/ 22723197 w 23914197"/>
              <a:gd name="connsiteY208" fmla="*/ 8599 h 410248"/>
              <a:gd name="connsiteX209" fmla="*/ 23043339 w 23914197"/>
              <a:gd name="connsiteY209" fmla="*/ 403251 h 410248"/>
              <a:gd name="connsiteX210" fmla="*/ 23043035 w 23914197"/>
              <a:gd name="connsiteY210" fmla="*/ 410246 h 410248"/>
              <a:gd name="connsiteX211" fmla="*/ 22886343 w 23914197"/>
              <a:gd name="connsiteY211" fmla="*/ 410246 h 410248"/>
              <a:gd name="connsiteX212" fmla="*/ 22886506 w 23914197"/>
              <a:gd name="connsiteY212" fmla="*/ 403251 h 410248"/>
              <a:gd name="connsiteX213" fmla="*/ 22642280 w 23914197"/>
              <a:gd name="connsiteY213" fmla="*/ 156717 h 410248"/>
              <a:gd name="connsiteX214" fmla="*/ 22642280 w 23914197"/>
              <a:gd name="connsiteY214" fmla="*/ 1 h 410248"/>
              <a:gd name="connsiteX215" fmla="*/ 22723197 w 23914197"/>
              <a:gd name="connsiteY215" fmla="*/ 8599 h 410248"/>
              <a:gd name="connsiteX216" fmla="*/ 23594055 w 23914197"/>
              <a:gd name="connsiteY216" fmla="*/ 8599 h 410248"/>
              <a:gd name="connsiteX217" fmla="*/ 23914197 w 23914197"/>
              <a:gd name="connsiteY217" fmla="*/ 403251 h 410248"/>
              <a:gd name="connsiteX218" fmla="*/ 23913893 w 23914197"/>
              <a:gd name="connsiteY218" fmla="*/ 410246 h 410248"/>
              <a:gd name="connsiteX219" fmla="*/ 23757201 w 23914197"/>
              <a:gd name="connsiteY219" fmla="*/ 410245 h 410248"/>
              <a:gd name="connsiteX220" fmla="*/ 23757364 w 23914197"/>
              <a:gd name="connsiteY220" fmla="*/ 403251 h 410248"/>
              <a:gd name="connsiteX221" fmla="*/ 23513138 w 23914197"/>
              <a:gd name="connsiteY221" fmla="*/ 156717 h 410248"/>
              <a:gd name="connsiteX222" fmla="*/ 23513138 w 23914197"/>
              <a:gd name="connsiteY222" fmla="*/ 1 h 410248"/>
              <a:gd name="connsiteX223" fmla="*/ 23594055 w 23914197"/>
              <a:gd name="connsiteY223" fmla="*/ 8599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7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6" y="410245"/>
                </a:cubicBezTo>
                <a:lnTo>
                  <a:pt x="244063" y="410245"/>
                </a:lnTo>
                <a:cubicBezTo>
                  <a:pt x="244109" y="407914"/>
                  <a:pt x="244226" y="405582"/>
                  <a:pt x="244226" y="403250"/>
                </a:cubicBezTo>
                <a:cubicBezTo>
                  <a:pt x="244220" y="267996"/>
                  <a:pt x="135250" y="157995"/>
                  <a:pt x="1" y="156717"/>
                </a:cubicBezTo>
                <a:lnTo>
                  <a:pt x="0" y="1"/>
                </a:lnTo>
                <a:cubicBezTo>
                  <a:pt x="27729" y="161"/>
                  <a:pt x="54789" y="3117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59" y="407844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7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30" y="46971"/>
                  <a:pt x="2142711" y="209155"/>
                  <a:pt x="2142774" y="403250"/>
                </a:cubicBezTo>
                <a:cubicBezTo>
                  <a:pt x="2142774" y="405559"/>
                  <a:pt x="2142517" y="407844"/>
                  <a:pt x="2142471" y="410245"/>
                </a:cubicBezTo>
                <a:lnTo>
                  <a:pt x="1985778" y="410245"/>
                </a:lnTo>
                <a:cubicBezTo>
                  <a:pt x="1985827" y="407915"/>
                  <a:pt x="1985941" y="405583"/>
                  <a:pt x="1985942" y="403250"/>
                </a:cubicBezTo>
                <a:cubicBezTo>
                  <a:pt x="1985935" y="267995"/>
                  <a:pt x="1876964" y="157995"/>
                  <a:pt x="1741715" y="156717"/>
                </a:cubicBezTo>
                <a:lnTo>
                  <a:pt x="1741716" y="1"/>
                </a:lnTo>
                <a:cubicBezTo>
                  <a:pt x="1769443" y="161"/>
                  <a:pt x="1796503" y="3116"/>
                  <a:pt x="1822632" y="8598"/>
                </a:cubicBezTo>
                <a:close/>
                <a:moveTo>
                  <a:pt x="2693488" y="8598"/>
                </a:moveTo>
                <a:cubicBezTo>
                  <a:pt x="2876388" y="46972"/>
                  <a:pt x="3013569" y="209156"/>
                  <a:pt x="3013633" y="403251"/>
                </a:cubicBezTo>
                <a:cubicBezTo>
                  <a:pt x="3013632" y="405560"/>
                  <a:pt x="3013375" y="407845"/>
                  <a:pt x="3013327" y="410246"/>
                </a:cubicBezTo>
                <a:lnTo>
                  <a:pt x="2856636" y="410247"/>
                </a:lnTo>
                <a:cubicBezTo>
                  <a:pt x="2856681" y="407914"/>
                  <a:pt x="2856799" y="405583"/>
                  <a:pt x="2856800" y="403251"/>
                </a:cubicBezTo>
                <a:cubicBezTo>
                  <a:pt x="2856792" y="267996"/>
                  <a:pt x="2747821" y="157996"/>
                  <a:pt x="2612572" y="156717"/>
                </a:cubicBezTo>
                <a:lnTo>
                  <a:pt x="2612574" y="2"/>
                </a:lnTo>
                <a:cubicBezTo>
                  <a:pt x="2640300" y="162"/>
                  <a:pt x="2667361" y="3117"/>
                  <a:pt x="2693488" y="8598"/>
                </a:cubicBezTo>
                <a:close/>
                <a:moveTo>
                  <a:pt x="3564347" y="8598"/>
                </a:moveTo>
                <a:cubicBezTo>
                  <a:pt x="3747242" y="46970"/>
                  <a:pt x="3884423" y="209154"/>
                  <a:pt x="3884487" y="403250"/>
                </a:cubicBezTo>
                <a:cubicBezTo>
                  <a:pt x="3884487" y="405559"/>
                  <a:pt x="3884230" y="407843"/>
                  <a:pt x="3884184" y="410245"/>
                </a:cubicBezTo>
                <a:lnTo>
                  <a:pt x="3727491" y="410245"/>
                </a:lnTo>
                <a:cubicBezTo>
                  <a:pt x="3727540" y="407914"/>
                  <a:pt x="3727657" y="405582"/>
                  <a:pt x="3727655" y="403250"/>
                </a:cubicBezTo>
                <a:cubicBezTo>
                  <a:pt x="3727648" y="267995"/>
                  <a:pt x="3618679" y="157995"/>
                  <a:pt x="3483431" y="156717"/>
                </a:cubicBezTo>
                <a:lnTo>
                  <a:pt x="3483429" y="1"/>
                </a:lnTo>
                <a:cubicBezTo>
                  <a:pt x="3511158" y="161"/>
                  <a:pt x="3538220" y="3117"/>
                  <a:pt x="3564347" y="8598"/>
                </a:cubicBezTo>
                <a:close/>
                <a:moveTo>
                  <a:pt x="4435205" y="8599"/>
                </a:moveTo>
                <a:cubicBezTo>
                  <a:pt x="4618101" y="46971"/>
                  <a:pt x="4755281" y="209155"/>
                  <a:pt x="4755345" y="403251"/>
                </a:cubicBezTo>
                <a:cubicBezTo>
                  <a:pt x="4755345" y="405559"/>
                  <a:pt x="4755088" y="407844"/>
                  <a:pt x="4755042" y="410246"/>
                </a:cubicBezTo>
                <a:lnTo>
                  <a:pt x="4598349" y="410246"/>
                </a:lnTo>
                <a:cubicBezTo>
                  <a:pt x="4598398" y="407915"/>
                  <a:pt x="4598515" y="405583"/>
                  <a:pt x="4598512" y="403251"/>
                </a:cubicBezTo>
                <a:cubicBezTo>
                  <a:pt x="4598506" y="267995"/>
                  <a:pt x="4489537" y="157996"/>
                  <a:pt x="4354289" y="156718"/>
                </a:cubicBezTo>
                <a:lnTo>
                  <a:pt x="4354286" y="1"/>
                </a:lnTo>
                <a:cubicBezTo>
                  <a:pt x="4382016" y="162"/>
                  <a:pt x="4409074" y="3116"/>
                  <a:pt x="4435205" y="8599"/>
                </a:cubicBezTo>
                <a:close/>
                <a:moveTo>
                  <a:pt x="5306060" y="8599"/>
                </a:moveTo>
                <a:cubicBezTo>
                  <a:pt x="5488959" y="46972"/>
                  <a:pt x="5626139" y="209156"/>
                  <a:pt x="5626203" y="403251"/>
                </a:cubicBezTo>
                <a:cubicBezTo>
                  <a:pt x="5626203" y="405560"/>
                  <a:pt x="5625945" y="407844"/>
                  <a:pt x="5625900" y="410247"/>
                </a:cubicBezTo>
                <a:lnTo>
                  <a:pt x="5469207" y="410246"/>
                </a:lnTo>
                <a:cubicBezTo>
                  <a:pt x="5469252" y="407914"/>
                  <a:pt x="5469369" y="405582"/>
                  <a:pt x="5469371" y="403252"/>
                </a:cubicBezTo>
                <a:cubicBezTo>
                  <a:pt x="5469363" y="267996"/>
                  <a:pt x="5360395" y="157997"/>
                  <a:pt x="5225142" y="156717"/>
                </a:cubicBezTo>
                <a:lnTo>
                  <a:pt x="5225145" y="2"/>
                </a:lnTo>
                <a:cubicBezTo>
                  <a:pt x="5252871" y="162"/>
                  <a:pt x="5279933" y="3117"/>
                  <a:pt x="5306060" y="8599"/>
                </a:cubicBezTo>
                <a:close/>
                <a:moveTo>
                  <a:pt x="6176917" y="8598"/>
                </a:moveTo>
                <a:cubicBezTo>
                  <a:pt x="6359819" y="46972"/>
                  <a:pt x="6497000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5" y="407915"/>
                  <a:pt x="6340231" y="405583"/>
                  <a:pt x="6340231" y="403252"/>
                </a:cubicBezTo>
                <a:cubicBezTo>
                  <a:pt x="6340225" y="267996"/>
                  <a:pt x="6231250" y="157996"/>
                  <a:pt x="6096001" y="156717"/>
                </a:cubicBezTo>
                <a:lnTo>
                  <a:pt x="6095999" y="0"/>
                </a:lnTo>
                <a:cubicBezTo>
                  <a:pt x="6123728" y="161"/>
                  <a:pt x="6150788" y="3116"/>
                  <a:pt x="6176917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6"/>
                  <a:pt x="7367921" y="403252"/>
                </a:cubicBezTo>
                <a:cubicBezTo>
                  <a:pt x="7367921" y="405561"/>
                  <a:pt x="7367664" y="407846"/>
                  <a:pt x="7367617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9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3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7" y="403252"/>
                </a:cubicBezTo>
                <a:cubicBezTo>
                  <a:pt x="8238777" y="405561"/>
                  <a:pt x="8238520" y="407846"/>
                  <a:pt x="8238474" y="410248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9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69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5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5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6"/>
                  <a:pt x="9714681" y="157997"/>
                  <a:pt x="9579432" y="156718"/>
                </a:cubicBezTo>
                <a:lnTo>
                  <a:pt x="9579432" y="2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5" y="8600"/>
                </a:moveTo>
                <a:cubicBezTo>
                  <a:pt x="10714102" y="46973"/>
                  <a:pt x="10851283" y="209157"/>
                  <a:pt x="10851348" y="403252"/>
                </a:cubicBezTo>
                <a:cubicBezTo>
                  <a:pt x="10851348" y="405561"/>
                  <a:pt x="10851090" y="407846"/>
                  <a:pt x="10851044" y="410248"/>
                </a:cubicBezTo>
                <a:lnTo>
                  <a:pt x="10694352" y="410248"/>
                </a:lnTo>
                <a:cubicBezTo>
                  <a:pt x="10694398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5" y="8600"/>
                </a:cubicBezTo>
                <a:close/>
                <a:moveTo>
                  <a:pt x="11402062" y="8599"/>
                </a:moveTo>
                <a:cubicBezTo>
                  <a:pt x="11584959" y="46972"/>
                  <a:pt x="11722140" y="209156"/>
                  <a:pt x="11722204" y="403251"/>
                </a:cubicBezTo>
                <a:cubicBezTo>
                  <a:pt x="11722204" y="405560"/>
                  <a:pt x="11721947" y="407845"/>
                  <a:pt x="11721900" y="410247"/>
                </a:cubicBezTo>
                <a:lnTo>
                  <a:pt x="11565208" y="410247"/>
                </a:lnTo>
                <a:cubicBezTo>
                  <a:pt x="11565255" y="407915"/>
                  <a:pt x="11565372" y="405583"/>
                  <a:pt x="11565372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6" y="2"/>
                </a:lnTo>
                <a:cubicBezTo>
                  <a:pt x="11348873" y="162"/>
                  <a:pt x="11375934" y="3117"/>
                  <a:pt x="11402062" y="8599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0"/>
                </a:cubicBezTo>
                <a:cubicBezTo>
                  <a:pt x="12593056" y="405559"/>
                  <a:pt x="12592799" y="407844"/>
                  <a:pt x="12592752" y="410246"/>
                </a:cubicBezTo>
                <a:lnTo>
                  <a:pt x="12436060" y="410246"/>
                </a:lnTo>
                <a:cubicBezTo>
                  <a:pt x="12436107" y="407914"/>
                  <a:pt x="12436224" y="405582"/>
                  <a:pt x="12436223" y="403251"/>
                </a:cubicBezTo>
                <a:cubicBezTo>
                  <a:pt x="12436217" y="267995"/>
                  <a:pt x="12327247" y="157996"/>
                  <a:pt x="12191997" y="156717"/>
                </a:cubicBezTo>
                <a:lnTo>
                  <a:pt x="12191998" y="1"/>
                </a:lnTo>
                <a:cubicBezTo>
                  <a:pt x="12219725" y="161"/>
                  <a:pt x="12246786" y="3117"/>
                  <a:pt x="12272914" y="8598"/>
                </a:cubicBezTo>
                <a:close/>
                <a:moveTo>
                  <a:pt x="13143771" y="8597"/>
                </a:moveTo>
                <a:cubicBezTo>
                  <a:pt x="13326668" y="46970"/>
                  <a:pt x="13463849" y="209154"/>
                  <a:pt x="13463913" y="403250"/>
                </a:cubicBezTo>
                <a:cubicBezTo>
                  <a:pt x="13463913" y="405558"/>
                  <a:pt x="13463656" y="407843"/>
                  <a:pt x="13463610" y="410245"/>
                </a:cubicBezTo>
                <a:lnTo>
                  <a:pt x="13306917" y="410245"/>
                </a:lnTo>
                <a:cubicBezTo>
                  <a:pt x="13306964" y="407913"/>
                  <a:pt x="13307081" y="405582"/>
                  <a:pt x="13307080" y="403250"/>
                </a:cubicBezTo>
                <a:cubicBezTo>
                  <a:pt x="13307074" y="267995"/>
                  <a:pt x="13198104" y="157995"/>
                  <a:pt x="13062855" y="156716"/>
                </a:cubicBezTo>
                <a:lnTo>
                  <a:pt x="13062854" y="0"/>
                </a:lnTo>
                <a:cubicBezTo>
                  <a:pt x="13090582" y="161"/>
                  <a:pt x="13117643" y="3116"/>
                  <a:pt x="13143771" y="8597"/>
                </a:cubicBezTo>
                <a:close/>
                <a:moveTo>
                  <a:pt x="14014629" y="8598"/>
                </a:moveTo>
                <a:cubicBezTo>
                  <a:pt x="14197525" y="46971"/>
                  <a:pt x="14334706" y="209155"/>
                  <a:pt x="14334771" y="403250"/>
                </a:cubicBezTo>
                <a:cubicBezTo>
                  <a:pt x="14334771" y="405559"/>
                  <a:pt x="14334514" y="407844"/>
                  <a:pt x="14334467" y="410246"/>
                </a:cubicBezTo>
                <a:lnTo>
                  <a:pt x="14177775" y="410246"/>
                </a:lnTo>
                <a:cubicBezTo>
                  <a:pt x="14177821" y="407914"/>
                  <a:pt x="14177938" y="405582"/>
                  <a:pt x="14177938" y="403251"/>
                </a:cubicBezTo>
                <a:cubicBezTo>
                  <a:pt x="14177932" y="267995"/>
                  <a:pt x="14068961" y="157995"/>
                  <a:pt x="13933712" y="156717"/>
                </a:cubicBezTo>
                <a:lnTo>
                  <a:pt x="13933712" y="1"/>
                </a:lnTo>
                <a:cubicBezTo>
                  <a:pt x="13961439" y="161"/>
                  <a:pt x="13988500" y="3116"/>
                  <a:pt x="14014629" y="8598"/>
                </a:cubicBezTo>
                <a:close/>
                <a:moveTo>
                  <a:pt x="14885485" y="8598"/>
                </a:moveTo>
                <a:cubicBezTo>
                  <a:pt x="15068382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2" y="410246"/>
                </a:lnTo>
                <a:cubicBezTo>
                  <a:pt x="15048678" y="407914"/>
                  <a:pt x="15048795" y="405582"/>
                  <a:pt x="15048795" y="403251"/>
                </a:cubicBezTo>
                <a:cubicBezTo>
                  <a:pt x="15048788" y="267996"/>
                  <a:pt x="14939818" y="157996"/>
                  <a:pt x="14804569" y="156717"/>
                </a:cubicBezTo>
                <a:lnTo>
                  <a:pt x="14804569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19" y="209155"/>
                  <a:pt x="16076484" y="403250"/>
                </a:cubicBezTo>
                <a:cubicBezTo>
                  <a:pt x="16076484" y="405559"/>
                  <a:pt x="16076227" y="407843"/>
                  <a:pt x="16076181" y="410245"/>
                </a:cubicBezTo>
                <a:lnTo>
                  <a:pt x="15919489" y="410245"/>
                </a:lnTo>
                <a:cubicBezTo>
                  <a:pt x="15919535" y="407914"/>
                  <a:pt x="15919652" y="405582"/>
                  <a:pt x="15919652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6" y="0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9" y="8598"/>
                </a:moveTo>
                <a:cubicBezTo>
                  <a:pt x="16810096" y="46971"/>
                  <a:pt x="16947277" y="209155"/>
                  <a:pt x="16947341" y="403250"/>
                </a:cubicBezTo>
                <a:cubicBezTo>
                  <a:pt x="16947341" y="405559"/>
                  <a:pt x="16947084" y="407844"/>
                  <a:pt x="16947037" y="410246"/>
                </a:cubicBezTo>
                <a:lnTo>
                  <a:pt x="16790345" y="410246"/>
                </a:lnTo>
                <a:cubicBezTo>
                  <a:pt x="16790392" y="407914"/>
                  <a:pt x="16790508" y="405582"/>
                  <a:pt x="16790508" y="403251"/>
                </a:cubicBezTo>
                <a:cubicBezTo>
                  <a:pt x="16790502" y="267995"/>
                  <a:pt x="16681532" y="157995"/>
                  <a:pt x="16546282" y="156717"/>
                </a:cubicBezTo>
                <a:lnTo>
                  <a:pt x="16546282" y="1"/>
                </a:lnTo>
                <a:cubicBezTo>
                  <a:pt x="16574010" y="161"/>
                  <a:pt x="16601071" y="3116"/>
                  <a:pt x="16627199" y="8598"/>
                </a:cubicBezTo>
                <a:close/>
                <a:moveTo>
                  <a:pt x="17498056" y="8599"/>
                </a:moveTo>
                <a:cubicBezTo>
                  <a:pt x="17680953" y="46971"/>
                  <a:pt x="17818134" y="209156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1"/>
                </a:cubicBezTo>
                <a:cubicBezTo>
                  <a:pt x="17661359" y="267996"/>
                  <a:pt x="17552389" y="157996"/>
                  <a:pt x="17417140" y="156717"/>
                </a:cubicBezTo>
                <a:lnTo>
                  <a:pt x="17417140" y="2"/>
                </a:lnTo>
                <a:cubicBezTo>
                  <a:pt x="17444867" y="162"/>
                  <a:pt x="17471928" y="3117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9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2"/>
                  <a:pt x="18532222" y="403250"/>
                </a:cubicBezTo>
                <a:cubicBezTo>
                  <a:pt x="18532215" y="267995"/>
                  <a:pt x="18423245" y="157995"/>
                  <a:pt x="18287996" y="156716"/>
                </a:cubicBezTo>
                <a:lnTo>
                  <a:pt x="18287996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8" y="410246"/>
                </a:cubicBezTo>
                <a:lnTo>
                  <a:pt x="19402915" y="410245"/>
                </a:lnTo>
                <a:cubicBezTo>
                  <a:pt x="19402961" y="407914"/>
                  <a:pt x="19403078" y="405582"/>
                  <a:pt x="19403078" y="403250"/>
                </a:cubicBezTo>
                <a:cubicBezTo>
                  <a:pt x="19403072" y="267995"/>
                  <a:pt x="19294102" y="157995"/>
                  <a:pt x="19158852" y="156717"/>
                </a:cubicBezTo>
                <a:lnTo>
                  <a:pt x="19158852" y="1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4"/>
                  <a:pt x="20430465" y="410246"/>
                </a:cubicBezTo>
                <a:lnTo>
                  <a:pt x="20273773" y="410246"/>
                </a:lnTo>
                <a:cubicBezTo>
                  <a:pt x="20273819" y="407914"/>
                  <a:pt x="20273936" y="405583"/>
                  <a:pt x="20273936" y="403251"/>
                </a:cubicBezTo>
                <a:cubicBezTo>
                  <a:pt x="20273929" y="267996"/>
                  <a:pt x="20164959" y="157996"/>
                  <a:pt x="20029710" y="156717"/>
                </a:cubicBezTo>
                <a:lnTo>
                  <a:pt x="20029710" y="1"/>
                </a:lnTo>
                <a:cubicBezTo>
                  <a:pt x="20057437" y="162"/>
                  <a:pt x="20084498" y="3117"/>
                  <a:pt x="20110627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0" y="209154"/>
                  <a:pt x="21301626" y="403250"/>
                </a:cubicBezTo>
                <a:cubicBezTo>
                  <a:pt x="21301625" y="405559"/>
                  <a:pt x="21301368" y="407844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2"/>
                  <a:pt x="21144793" y="403250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9"/>
                </a:moveTo>
                <a:cubicBezTo>
                  <a:pt x="22035237" y="46971"/>
                  <a:pt x="22172418" y="209155"/>
                  <a:pt x="22172483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5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1"/>
                  <a:pt x="21826212" y="3117"/>
                  <a:pt x="21852340" y="8599"/>
                </a:cubicBezTo>
                <a:close/>
                <a:moveTo>
                  <a:pt x="22723197" y="8599"/>
                </a:moveTo>
                <a:cubicBezTo>
                  <a:pt x="22906093" y="46971"/>
                  <a:pt x="23043274" y="209155"/>
                  <a:pt x="23043339" y="403251"/>
                </a:cubicBezTo>
                <a:cubicBezTo>
                  <a:pt x="23043339" y="405560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3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7" y="8599"/>
                </a:cubicBezTo>
                <a:close/>
                <a:moveTo>
                  <a:pt x="23594055" y="8599"/>
                </a:moveTo>
                <a:cubicBezTo>
                  <a:pt x="23776952" y="46971"/>
                  <a:pt x="23914132" y="209155"/>
                  <a:pt x="23914197" y="403251"/>
                </a:cubicBezTo>
                <a:cubicBezTo>
                  <a:pt x="23914197" y="405559"/>
                  <a:pt x="23913939" y="407844"/>
                  <a:pt x="23913893" y="410246"/>
                </a:cubicBezTo>
                <a:lnTo>
                  <a:pt x="23757201" y="410245"/>
                </a:lnTo>
                <a:cubicBezTo>
                  <a:pt x="23757247" y="407914"/>
                  <a:pt x="23757364" y="405582"/>
                  <a:pt x="23757364" y="403251"/>
                </a:cubicBezTo>
                <a:cubicBezTo>
                  <a:pt x="23757357" y="267995"/>
                  <a:pt x="23648388" y="157995"/>
                  <a:pt x="23513138" y="156717"/>
                </a:cubicBezTo>
                <a:lnTo>
                  <a:pt x="23513138" y="1"/>
                </a:lnTo>
                <a:cubicBezTo>
                  <a:pt x="23540865" y="161"/>
                  <a:pt x="23567926" y="3116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C04D64-3314-4BA3-A67E-D13D8AC98BFE}"/>
              </a:ext>
            </a:extLst>
          </p:cNvPr>
          <p:cNvSpPr/>
          <p:nvPr userDrawn="1"/>
        </p:nvSpPr>
        <p:spPr>
          <a:xfrm rot="20700000">
            <a:off x="-10636230" y="3817960"/>
            <a:ext cx="23914196" cy="410248"/>
          </a:xfrm>
          <a:custGeom>
            <a:avLst/>
            <a:gdLst>
              <a:gd name="connsiteX0" fmla="*/ 80917 w 23914196"/>
              <a:gd name="connsiteY0" fmla="*/ 8598 h 410248"/>
              <a:gd name="connsiteX1" fmla="*/ 401059 w 23914196"/>
              <a:gd name="connsiteY1" fmla="*/ 403251 h 410248"/>
              <a:gd name="connsiteX2" fmla="*/ 400755 w 23914196"/>
              <a:gd name="connsiteY2" fmla="*/ 410246 h 410248"/>
              <a:gd name="connsiteX3" fmla="*/ 244063 w 23914196"/>
              <a:gd name="connsiteY3" fmla="*/ 410246 h 410248"/>
              <a:gd name="connsiteX4" fmla="*/ 244226 w 23914196"/>
              <a:gd name="connsiteY4" fmla="*/ 403251 h 410248"/>
              <a:gd name="connsiteX5" fmla="*/ 0 w 23914196"/>
              <a:gd name="connsiteY5" fmla="*/ 156717 h 410248"/>
              <a:gd name="connsiteX6" fmla="*/ 0 w 23914196"/>
              <a:gd name="connsiteY6" fmla="*/ 1 h 410248"/>
              <a:gd name="connsiteX7" fmla="*/ 80917 w 23914196"/>
              <a:gd name="connsiteY7" fmla="*/ 8598 h 410248"/>
              <a:gd name="connsiteX8" fmla="*/ 951775 w 23914196"/>
              <a:gd name="connsiteY8" fmla="*/ 8598 h 410248"/>
              <a:gd name="connsiteX9" fmla="*/ 1271917 w 23914196"/>
              <a:gd name="connsiteY9" fmla="*/ 403250 h 410248"/>
              <a:gd name="connsiteX10" fmla="*/ 1271613 w 23914196"/>
              <a:gd name="connsiteY10" fmla="*/ 410245 h 410248"/>
              <a:gd name="connsiteX11" fmla="*/ 1114921 w 23914196"/>
              <a:gd name="connsiteY11" fmla="*/ 410245 h 410248"/>
              <a:gd name="connsiteX12" fmla="*/ 1115084 w 23914196"/>
              <a:gd name="connsiteY12" fmla="*/ 403250 h 410248"/>
              <a:gd name="connsiteX13" fmla="*/ 870858 w 23914196"/>
              <a:gd name="connsiteY13" fmla="*/ 156716 h 410248"/>
              <a:gd name="connsiteX14" fmla="*/ 870858 w 23914196"/>
              <a:gd name="connsiteY14" fmla="*/ 0 h 410248"/>
              <a:gd name="connsiteX15" fmla="*/ 951775 w 23914196"/>
              <a:gd name="connsiteY15" fmla="*/ 8598 h 410248"/>
              <a:gd name="connsiteX16" fmla="*/ 1822632 w 23914196"/>
              <a:gd name="connsiteY16" fmla="*/ 8598 h 410248"/>
              <a:gd name="connsiteX17" fmla="*/ 2142776 w 23914196"/>
              <a:gd name="connsiteY17" fmla="*/ 403251 h 410248"/>
              <a:gd name="connsiteX18" fmla="*/ 2142470 w 23914196"/>
              <a:gd name="connsiteY18" fmla="*/ 410246 h 410248"/>
              <a:gd name="connsiteX19" fmla="*/ 1985781 w 23914196"/>
              <a:gd name="connsiteY19" fmla="*/ 410246 h 410248"/>
              <a:gd name="connsiteX20" fmla="*/ 1985941 w 23914196"/>
              <a:gd name="connsiteY20" fmla="*/ 403251 h 410248"/>
              <a:gd name="connsiteX21" fmla="*/ 1741715 w 23914196"/>
              <a:gd name="connsiteY21" fmla="*/ 156717 h 410248"/>
              <a:gd name="connsiteX22" fmla="*/ 1741715 w 23914196"/>
              <a:gd name="connsiteY22" fmla="*/ 1 h 410248"/>
              <a:gd name="connsiteX23" fmla="*/ 1822632 w 23914196"/>
              <a:gd name="connsiteY23" fmla="*/ 8598 h 410248"/>
              <a:gd name="connsiteX24" fmla="*/ 2693491 w 23914196"/>
              <a:gd name="connsiteY24" fmla="*/ 8599 h 410248"/>
              <a:gd name="connsiteX25" fmla="*/ 3013631 w 23914196"/>
              <a:gd name="connsiteY25" fmla="*/ 403251 h 410248"/>
              <a:gd name="connsiteX26" fmla="*/ 3013328 w 23914196"/>
              <a:gd name="connsiteY26" fmla="*/ 410246 h 410248"/>
              <a:gd name="connsiteX27" fmla="*/ 2856634 w 23914196"/>
              <a:gd name="connsiteY27" fmla="*/ 410246 h 410248"/>
              <a:gd name="connsiteX28" fmla="*/ 2856798 w 23914196"/>
              <a:gd name="connsiteY28" fmla="*/ 403251 h 410248"/>
              <a:gd name="connsiteX29" fmla="*/ 2612571 w 23914196"/>
              <a:gd name="connsiteY29" fmla="*/ 156717 h 410248"/>
              <a:gd name="connsiteX30" fmla="*/ 2612572 w 23914196"/>
              <a:gd name="connsiteY30" fmla="*/ 1 h 410248"/>
              <a:gd name="connsiteX31" fmla="*/ 2693491 w 23914196"/>
              <a:gd name="connsiteY31" fmla="*/ 8599 h 410248"/>
              <a:gd name="connsiteX32" fmla="*/ 3564346 w 23914196"/>
              <a:gd name="connsiteY32" fmla="*/ 8598 h 410248"/>
              <a:gd name="connsiteX33" fmla="*/ 3884489 w 23914196"/>
              <a:gd name="connsiteY33" fmla="*/ 403251 h 410248"/>
              <a:gd name="connsiteX34" fmla="*/ 3884186 w 23914196"/>
              <a:gd name="connsiteY34" fmla="*/ 410246 h 410248"/>
              <a:gd name="connsiteX35" fmla="*/ 3727493 w 23914196"/>
              <a:gd name="connsiteY35" fmla="*/ 410246 h 410248"/>
              <a:gd name="connsiteX36" fmla="*/ 3727656 w 23914196"/>
              <a:gd name="connsiteY36" fmla="*/ 403251 h 410248"/>
              <a:gd name="connsiteX37" fmla="*/ 3483429 w 23914196"/>
              <a:gd name="connsiteY37" fmla="*/ 156716 h 410248"/>
              <a:gd name="connsiteX38" fmla="*/ 3483430 w 23914196"/>
              <a:gd name="connsiteY38" fmla="*/ 1 h 410248"/>
              <a:gd name="connsiteX39" fmla="*/ 3564346 w 23914196"/>
              <a:gd name="connsiteY39" fmla="*/ 8598 h 410248"/>
              <a:gd name="connsiteX40" fmla="*/ 4435203 w 23914196"/>
              <a:gd name="connsiteY40" fmla="*/ 8598 h 410248"/>
              <a:gd name="connsiteX41" fmla="*/ 4755347 w 23914196"/>
              <a:gd name="connsiteY41" fmla="*/ 403251 h 410248"/>
              <a:gd name="connsiteX42" fmla="*/ 4755041 w 23914196"/>
              <a:gd name="connsiteY42" fmla="*/ 410246 h 410248"/>
              <a:gd name="connsiteX43" fmla="*/ 4598351 w 23914196"/>
              <a:gd name="connsiteY43" fmla="*/ 410246 h 410248"/>
              <a:gd name="connsiteX44" fmla="*/ 4598514 w 23914196"/>
              <a:gd name="connsiteY44" fmla="*/ 403251 h 410248"/>
              <a:gd name="connsiteX45" fmla="*/ 4354287 w 23914196"/>
              <a:gd name="connsiteY45" fmla="*/ 156717 h 410248"/>
              <a:gd name="connsiteX46" fmla="*/ 4354286 w 23914196"/>
              <a:gd name="connsiteY46" fmla="*/ 1 h 410248"/>
              <a:gd name="connsiteX47" fmla="*/ 4435203 w 23914196"/>
              <a:gd name="connsiteY47" fmla="*/ 8598 h 410248"/>
              <a:gd name="connsiteX48" fmla="*/ 5306061 w 23914196"/>
              <a:gd name="connsiteY48" fmla="*/ 8599 h 410248"/>
              <a:gd name="connsiteX49" fmla="*/ 5626201 w 23914196"/>
              <a:gd name="connsiteY49" fmla="*/ 403251 h 410248"/>
              <a:gd name="connsiteX50" fmla="*/ 5625898 w 23914196"/>
              <a:gd name="connsiteY50" fmla="*/ 410246 h 410248"/>
              <a:gd name="connsiteX51" fmla="*/ 5469206 w 23914196"/>
              <a:gd name="connsiteY51" fmla="*/ 410246 h 410248"/>
              <a:gd name="connsiteX52" fmla="*/ 5469369 w 23914196"/>
              <a:gd name="connsiteY52" fmla="*/ 403251 h 410248"/>
              <a:gd name="connsiteX53" fmla="*/ 5225145 w 23914196"/>
              <a:gd name="connsiteY53" fmla="*/ 156718 h 410248"/>
              <a:gd name="connsiteX54" fmla="*/ 5225143 w 23914196"/>
              <a:gd name="connsiteY54" fmla="*/ 1 h 410248"/>
              <a:gd name="connsiteX55" fmla="*/ 5306061 w 23914196"/>
              <a:gd name="connsiteY55" fmla="*/ 8599 h 410248"/>
              <a:gd name="connsiteX56" fmla="*/ 6176916 w 23914196"/>
              <a:gd name="connsiteY56" fmla="*/ 8598 h 410248"/>
              <a:gd name="connsiteX57" fmla="*/ 6497064 w 23914196"/>
              <a:gd name="connsiteY57" fmla="*/ 403252 h 410248"/>
              <a:gd name="connsiteX58" fmla="*/ 6496760 w 23914196"/>
              <a:gd name="connsiteY58" fmla="*/ 410247 h 410248"/>
              <a:gd name="connsiteX59" fmla="*/ 6340068 w 23914196"/>
              <a:gd name="connsiteY59" fmla="*/ 410247 h 410248"/>
              <a:gd name="connsiteX60" fmla="*/ 6340231 w 23914196"/>
              <a:gd name="connsiteY60" fmla="*/ 403252 h 410248"/>
              <a:gd name="connsiteX61" fmla="*/ 6095999 w 23914196"/>
              <a:gd name="connsiteY61" fmla="*/ 156716 h 410248"/>
              <a:gd name="connsiteX62" fmla="*/ 6096001 w 23914196"/>
              <a:gd name="connsiteY62" fmla="*/ 1 h 410248"/>
              <a:gd name="connsiteX63" fmla="*/ 6176916 w 23914196"/>
              <a:gd name="connsiteY63" fmla="*/ 8598 h 410248"/>
              <a:gd name="connsiteX64" fmla="*/ 7047779 w 23914196"/>
              <a:gd name="connsiteY64" fmla="*/ 8600 h 410248"/>
              <a:gd name="connsiteX65" fmla="*/ 7367921 w 23914196"/>
              <a:gd name="connsiteY65" fmla="*/ 403252 h 410248"/>
              <a:gd name="connsiteX66" fmla="*/ 7367618 w 23914196"/>
              <a:gd name="connsiteY66" fmla="*/ 410247 h 410248"/>
              <a:gd name="connsiteX67" fmla="*/ 7210925 w 23914196"/>
              <a:gd name="connsiteY67" fmla="*/ 410247 h 410248"/>
              <a:gd name="connsiteX68" fmla="*/ 7211088 w 23914196"/>
              <a:gd name="connsiteY68" fmla="*/ 403252 h 410248"/>
              <a:gd name="connsiteX69" fmla="*/ 6966863 w 23914196"/>
              <a:gd name="connsiteY69" fmla="*/ 156719 h 410248"/>
              <a:gd name="connsiteX70" fmla="*/ 6966862 w 23914196"/>
              <a:gd name="connsiteY70" fmla="*/ 3 h 410248"/>
              <a:gd name="connsiteX71" fmla="*/ 7047779 w 23914196"/>
              <a:gd name="connsiteY71" fmla="*/ 8600 h 410248"/>
              <a:gd name="connsiteX72" fmla="*/ 7918635 w 23914196"/>
              <a:gd name="connsiteY72" fmla="*/ 8600 h 410248"/>
              <a:gd name="connsiteX73" fmla="*/ 8238778 w 23914196"/>
              <a:gd name="connsiteY73" fmla="*/ 403252 h 410248"/>
              <a:gd name="connsiteX74" fmla="*/ 8238474 w 23914196"/>
              <a:gd name="connsiteY74" fmla="*/ 410247 h 410248"/>
              <a:gd name="connsiteX75" fmla="*/ 8081782 w 23914196"/>
              <a:gd name="connsiteY75" fmla="*/ 410248 h 410248"/>
              <a:gd name="connsiteX76" fmla="*/ 8081945 w 23914196"/>
              <a:gd name="connsiteY76" fmla="*/ 403253 h 410248"/>
              <a:gd name="connsiteX77" fmla="*/ 7837718 w 23914196"/>
              <a:gd name="connsiteY77" fmla="*/ 156719 h 410248"/>
              <a:gd name="connsiteX78" fmla="*/ 7837719 w 23914196"/>
              <a:gd name="connsiteY78" fmla="*/ 3 h 410248"/>
              <a:gd name="connsiteX79" fmla="*/ 7918635 w 23914196"/>
              <a:gd name="connsiteY79" fmla="*/ 8600 h 410248"/>
              <a:gd name="connsiteX80" fmla="*/ 8789492 w 23914196"/>
              <a:gd name="connsiteY80" fmla="*/ 8599 h 410248"/>
              <a:gd name="connsiteX81" fmla="*/ 9109634 w 23914196"/>
              <a:gd name="connsiteY81" fmla="*/ 403252 h 410248"/>
              <a:gd name="connsiteX82" fmla="*/ 9109330 w 23914196"/>
              <a:gd name="connsiteY82" fmla="*/ 410247 h 410248"/>
              <a:gd name="connsiteX83" fmla="*/ 8952638 w 23914196"/>
              <a:gd name="connsiteY83" fmla="*/ 410247 h 410248"/>
              <a:gd name="connsiteX84" fmla="*/ 8952801 w 23914196"/>
              <a:gd name="connsiteY84" fmla="*/ 403252 h 410248"/>
              <a:gd name="connsiteX85" fmla="*/ 8708575 w 23914196"/>
              <a:gd name="connsiteY85" fmla="*/ 156718 h 410248"/>
              <a:gd name="connsiteX86" fmla="*/ 8708575 w 23914196"/>
              <a:gd name="connsiteY86" fmla="*/ 2 h 410248"/>
              <a:gd name="connsiteX87" fmla="*/ 8789492 w 23914196"/>
              <a:gd name="connsiteY87" fmla="*/ 8599 h 410248"/>
              <a:gd name="connsiteX88" fmla="*/ 9660348 w 23914196"/>
              <a:gd name="connsiteY88" fmla="*/ 8599 h 410248"/>
              <a:gd name="connsiteX89" fmla="*/ 9980490 w 23914196"/>
              <a:gd name="connsiteY89" fmla="*/ 403252 h 410248"/>
              <a:gd name="connsiteX90" fmla="*/ 9980187 w 23914196"/>
              <a:gd name="connsiteY90" fmla="*/ 410247 h 410248"/>
              <a:gd name="connsiteX91" fmla="*/ 9823494 w 23914196"/>
              <a:gd name="connsiteY91" fmla="*/ 410247 h 410248"/>
              <a:gd name="connsiteX92" fmla="*/ 9823658 w 23914196"/>
              <a:gd name="connsiteY92" fmla="*/ 403252 h 410248"/>
              <a:gd name="connsiteX93" fmla="*/ 9579432 w 23914196"/>
              <a:gd name="connsiteY93" fmla="*/ 156718 h 410248"/>
              <a:gd name="connsiteX94" fmla="*/ 9579432 w 23914196"/>
              <a:gd name="connsiteY94" fmla="*/ 3 h 410248"/>
              <a:gd name="connsiteX95" fmla="*/ 9660348 w 23914196"/>
              <a:gd name="connsiteY95" fmla="*/ 8599 h 410248"/>
              <a:gd name="connsiteX96" fmla="*/ 10531206 w 23914196"/>
              <a:gd name="connsiteY96" fmla="*/ 8600 h 410248"/>
              <a:gd name="connsiteX97" fmla="*/ 10851348 w 23914196"/>
              <a:gd name="connsiteY97" fmla="*/ 403252 h 410248"/>
              <a:gd name="connsiteX98" fmla="*/ 10851044 w 23914196"/>
              <a:gd name="connsiteY98" fmla="*/ 410247 h 410248"/>
              <a:gd name="connsiteX99" fmla="*/ 10694352 w 23914196"/>
              <a:gd name="connsiteY99" fmla="*/ 410247 h 410248"/>
              <a:gd name="connsiteX100" fmla="*/ 10694515 w 23914196"/>
              <a:gd name="connsiteY100" fmla="*/ 403252 h 410248"/>
              <a:gd name="connsiteX101" fmla="*/ 10450289 w 23914196"/>
              <a:gd name="connsiteY101" fmla="*/ 156719 h 410248"/>
              <a:gd name="connsiteX102" fmla="*/ 10450289 w 23914196"/>
              <a:gd name="connsiteY102" fmla="*/ 3 h 410248"/>
              <a:gd name="connsiteX103" fmla="*/ 10531206 w 23914196"/>
              <a:gd name="connsiteY103" fmla="*/ 8600 h 410248"/>
              <a:gd name="connsiteX104" fmla="*/ 11402062 w 23914196"/>
              <a:gd name="connsiteY104" fmla="*/ 8600 h 410248"/>
              <a:gd name="connsiteX105" fmla="*/ 11722204 w 23914196"/>
              <a:gd name="connsiteY105" fmla="*/ 403252 h 410248"/>
              <a:gd name="connsiteX106" fmla="*/ 11721901 w 23914196"/>
              <a:gd name="connsiteY106" fmla="*/ 410247 h 410248"/>
              <a:gd name="connsiteX107" fmla="*/ 11565209 w 23914196"/>
              <a:gd name="connsiteY107" fmla="*/ 410247 h 410248"/>
              <a:gd name="connsiteX108" fmla="*/ 11565371 w 23914196"/>
              <a:gd name="connsiteY108" fmla="*/ 403252 h 410248"/>
              <a:gd name="connsiteX109" fmla="*/ 11321145 w 23914196"/>
              <a:gd name="connsiteY109" fmla="*/ 156718 h 410248"/>
              <a:gd name="connsiteX110" fmla="*/ 11321145 w 23914196"/>
              <a:gd name="connsiteY110" fmla="*/ 2 h 410248"/>
              <a:gd name="connsiteX111" fmla="*/ 11402062 w 23914196"/>
              <a:gd name="connsiteY111" fmla="*/ 8600 h 410248"/>
              <a:gd name="connsiteX112" fmla="*/ 12272914 w 23914196"/>
              <a:gd name="connsiteY112" fmla="*/ 8598 h 410248"/>
              <a:gd name="connsiteX113" fmla="*/ 12593056 w 23914196"/>
              <a:gd name="connsiteY113" fmla="*/ 403251 h 410248"/>
              <a:gd name="connsiteX114" fmla="*/ 12592753 w 23914196"/>
              <a:gd name="connsiteY114" fmla="*/ 410246 h 410248"/>
              <a:gd name="connsiteX115" fmla="*/ 12436060 w 23914196"/>
              <a:gd name="connsiteY115" fmla="*/ 410246 h 410248"/>
              <a:gd name="connsiteX116" fmla="*/ 12436223 w 23914196"/>
              <a:gd name="connsiteY116" fmla="*/ 403251 h 410248"/>
              <a:gd name="connsiteX117" fmla="*/ 12191997 w 23914196"/>
              <a:gd name="connsiteY117" fmla="*/ 156717 h 410248"/>
              <a:gd name="connsiteX118" fmla="*/ 12191997 w 23914196"/>
              <a:gd name="connsiteY118" fmla="*/ 2 h 410248"/>
              <a:gd name="connsiteX119" fmla="*/ 12272914 w 23914196"/>
              <a:gd name="connsiteY119" fmla="*/ 8598 h 410248"/>
              <a:gd name="connsiteX120" fmla="*/ 13143771 w 23914196"/>
              <a:gd name="connsiteY120" fmla="*/ 8598 h 410248"/>
              <a:gd name="connsiteX121" fmla="*/ 13463913 w 23914196"/>
              <a:gd name="connsiteY121" fmla="*/ 403250 h 410248"/>
              <a:gd name="connsiteX122" fmla="*/ 13463609 w 23914196"/>
              <a:gd name="connsiteY122" fmla="*/ 410246 h 410248"/>
              <a:gd name="connsiteX123" fmla="*/ 13306917 w 23914196"/>
              <a:gd name="connsiteY123" fmla="*/ 410245 h 410248"/>
              <a:gd name="connsiteX124" fmla="*/ 13307080 w 23914196"/>
              <a:gd name="connsiteY124" fmla="*/ 403250 h 410248"/>
              <a:gd name="connsiteX125" fmla="*/ 13062854 w 23914196"/>
              <a:gd name="connsiteY125" fmla="*/ 156717 h 410248"/>
              <a:gd name="connsiteX126" fmla="*/ 13062854 w 23914196"/>
              <a:gd name="connsiteY126" fmla="*/ 2 h 410248"/>
              <a:gd name="connsiteX127" fmla="*/ 13143771 w 23914196"/>
              <a:gd name="connsiteY127" fmla="*/ 8598 h 410248"/>
              <a:gd name="connsiteX128" fmla="*/ 14014628 w 23914196"/>
              <a:gd name="connsiteY128" fmla="*/ 8600 h 410248"/>
              <a:gd name="connsiteX129" fmla="*/ 14334770 w 23914196"/>
              <a:gd name="connsiteY129" fmla="*/ 403252 h 410248"/>
              <a:gd name="connsiteX130" fmla="*/ 14334467 w 23914196"/>
              <a:gd name="connsiteY130" fmla="*/ 410246 h 410248"/>
              <a:gd name="connsiteX131" fmla="*/ 14177775 w 23914196"/>
              <a:gd name="connsiteY131" fmla="*/ 410246 h 410248"/>
              <a:gd name="connsiteX132" fmla="*/ 14177938 w 23914196"/>
              <a:gd name="connsiteY132" fmla="*/ 403251 h 410248"/>
              <a:gd name="connsiteX133" fmla="*/ 13933711 w 23914196"/>
              <a:gd name="connsiteY133" fmla="*/ 156718 h 410248"/>
              <a:gd name="connsiteX134" fmla="*/ 13933712 w 23914196"/>
              <a:gd name="connsiteY134" fmla="*/ 2 h 410248"/>
              <a:gd name="connsiteX135" fmla="*/ 14014628 w 23914196"/>
              <a:gd name="connsiteY135" fmla="*/ 8600 h 410248"/>
              <a:gd name="connsiteX136" fmla="*/ 14885485 w 23914196"/>
              <a:gd name="connsiteY136" fmla="*/ 8601 h 410248"/>
              <a:gd name="connsiteX137" fmla="*/ 15205627 w 23914196"/>
              <a:gd name="connsiteY137" fmla="*/ 403252 h 410248"/>
              <a:gd name="connsiteX138" fmla="*/ 15205324 w 23914196"/>
              <a:gd name="connsiteY138" fmla="*/ 410247 h 410248"/>
              <a:gd name="connsiteX139" fmla="*/ 15048631 w 23914196"/>
              <a:gd name="connsiteY139" fmla="*/ 410247 h 410248"/>
              <a:gd name="connsiteX140" fmla="*/ 15048794 w 23914196"/>
              <a:gd name="connsiteY140" fmla="*/ 403252 h 410248"/>
              <a:gd name="connsiteX141" fmla="*/ 14804568 w 23914196"/>
              <a:gd name="connsiteY141" fmla="*/ 156719 h 410248"/>
              <a:gd name="connsiteX142" fmla="*/ 14804568 w 23914196"/>
              <a:gd name="connsiteY142" fmla="*/ 3 h 410248"/>
              <a:gd name="connsiteX143" fmla="*/ 14885485 w 23914196"/>
              <a:gd name="connsiteY143" fmla="*/ 8601 h 410248"/>
              <a:gd name="connsiteX144" fmla="*/ 15756342 w 23914196"/>
              <a:gd name="connsiteY144" fmla="*/ 8598 h 410248"/>
              <a:gd name="connsiteX145" fmla="*/ 16076484 w 23914196"/>
              <a:gd name="connsiteY145" fmla="*/ 403252 h 410248"/>
              <a:gd name="connsiteX146" fmla="*/ 16076180 w 23914196"/>
              <a:gd name="connsiteY146" fmla="*/ 410247 h 410248"/>
              <a:gd name="connsiteX147" fmla="*/ 15919488 w 23914196"/>
              <a:gd name="connsiteY147" fmla="*/ 410246 h 410248"/>
              <a:gd name="connsiteX148" fmla="*/ 15919651 w 23914196"/>
              <a:gd name="connsiteY148" fmla="*/ 403252 h 410248"/>
              <a:gd name="connsiteX149" fmla="*/ 15675425 w 23914196"/>
              <a:gd name="connsiteY149" fmla="*/ 156717 h 410248"/>
              <a:gd name="connsiteX150" fmla="*/ 15675425 w 23914196"/>
              <a:gd name="connsiteY150" fmla="*/ 2 h 410248"/>
              <a:gd name="connsiteX151" fmla="*/ 15756342 w 23914196"/>
              <a:gd name="connsiteY151" fmla="*/ 8598 h 410248"/>
              <a:gd name="connsiteX152" fmla="*/ 16627198 w 23914196"/>
              <a:gd name="connsiteY152" fmla="*/ 8599 h 410248"/>
              <a:gd name="connsiteX153" fmla="*/ 16947340 w 23914196"/>
              <a:gd name="connsiteY153" fmla="*/ 403251 h 410248"/>
              <a:gd name="connsiteX154" fmla="*/ 16947037 w 23914196"/>
              <a:gd name="connsiteY154" fmla="*/ 410246 h 410248"/>
              <a:gd name="connsiteX155" fmla="*/ 16790345 w 23914196"/>
              <a:gd name="connsiteY155" fmla="*/ 410247 h 410248"/>
              <a:gd name="connsiteX156" fmla="*/ 16790508 w 23914196"/>
              <a:gd name="connsiteY156" fmla="*/ 403251 h 410248"/>
              <a:gd name="connsiteX157" fmla="*/ 16546282 w 23914196"/>
              <a:gd name="connsiteY157" fmla="*/ 156717 h 410248"/>
              <a:gd name="connsiteX158" fmla="*/ 16546282 w 23914196"/>
              <a:gd name="connsiteY158" fmla="*/ 2 h 410248"/>
              <a:gd name="connsiteX159" fmla="*/ 16627198 w 23914196"/>
              <a:gd name="connsiteY159" fmla="*/ 8599 h 410248"/>
              <a:gd name="connsiteX160" fmla="*/ 17498056 w 23914196"/>
              <a:gd name="connsiteY160" fmla="*/ 8599 h 410248"/>
              <a:gd name="connsiteX161" fmla="*/ 17818198 w 23914196"/>
              <a:gd name="connsiteY161" fmla="*/ 403252 h 410248"/>
              <a:gd name="connsiteX162" fmla="*/ 17817895 w 23914196"/>
              <a:gd name="connsiteY162" fmla="*/ 410247 h 410248"/>
              <a:gd name="connsiteX163" fmla="*/ 17661203 w 23914196"/>
              <a:gd name="connsiteY163" fmla="*/ 410246 h 410248"/>
              <a:gd name="connsiteX164" fmla="*/ 17661366 w 23914196"/>
              <a:gd name="connsiteY164" fmla="*/ 403252 h 410248"/>
              <a:gd name="connsiteX165" fmla="*/ 17417140 w 23914196"/>
              <a:gd name="connsiteY165" fmla="*/ 156718 h 410248"/>
              <a:gd name="connsiteX166" fmla="*/ 17417139 w 23914196"/>
              <a:gd name="connsiteY166" fmla="*/ 2 h 410248"/>
              <a:gd name="connsiteX167" fmla="*/ 17498056 w 23914196"/>
              <a:gd name="connsiteY167" fmla="*/ 8599 h 410248"/>
              <a:gd name="connsiteX168" fmla="*/ 18368912 w 23914196"/>
              <a:gd name="connsiteY168" fmla="*/ 8598 h 410248"/>
              <a:gd name="connsiteX169" fmla="*/ 18689054 w 23914196"/>
              <a:gd name="connsiteY169" fmla="*/ 403250 h 410248"/>
              <a:gd name="connsiteX170" fmla="*/ 18688751 w 23914196"/>
              <a:gd name="connsiteY170" fmla="*/ 410246 h 410248"/>
              <a:gd name="connsiteX171" fmla="*/ 18532059 w 23914196"/>
              <a:gd name="connsiteY171" fmla="*/ 410246 h 410248"/>
              <a:gd name="connsiteX172" fmla="*/ 18532222 w 23914196"/>
              <a:gd name="connsiteY172" fmla="*/ 403251 h 410248"/>
              <a:gd name="connsiteX173" fmla="*/ 18287996 w 23914196"/>
              <a:gd name="connsiteY173" fmla="*/ 156717 h 410248"/>
              <a:gd name="connsiteX174" fmla="*/ 18287995 w 23914196"/>
              <a:gd name="connsiteY174" fmla="*/ 1 h 410248"/>
              <a:gd name="connsiteX175" fmla="*/ 18368912 w 23914196"/>
              <a:gd name="connsiteY175" fmla="*/ 8598 h 410248"/>
              <a:gd name="connsiteX176" fmla="*/ 19239769 w 23914196"/>
              <a:gd name="connsiteY176" fmla="*/ 8598 h 410248"/>
              <a:gd name="connsiteX177" fmla="*/ 19559911 w 23914196"/>
              <a:gd name="connsiteY177" fmla="*/ 403251 h 410248"/>
              <a:gd name="connsiteX178" fmla="*/ 19559607 w 23914196"/>
              <a:gd name="connsiteY178" fmla="*/ 410246 h 410248"/>
              <a:gd name="connsiteX179" fmla="*/ 19402915 w 23914196"/>
              <a:gd name="connsiteY179" fmla="*/ 410246 h 410248"/>
              <a:gd name="connsiteX180" fmla="*/ 19403078 w 23914196"/>
              <a:gd name="connsiteY180" fmla="*/ 403251 h 410248"/>
              <a:gd name="connsiteX181" fmla="*/ 19158852 w 23914196"/>
              <a:gd name="connsiteY181" fmla="*/ 156717 h 410248"/>
              <a:gd name="connsiteX182" fmla="*/ 19158852 w 23914196"/>
              <a:gd name="connsiteY182" fmla="*/ 2 h 410248"/>
              <a:gd name="connsiteX183" fmla="*/ 19239769 w 23914196"/>
              <a:gd name="connsiteY183" fmla="*/ 8598 h 410248"/>
              <a:gd name="connsiteX184" fmla="*/ 20110626 w 23914196"/>
              <a:gd name="connsiteY184" fmla="*/ 8599 h 410248"/>
              <a:gd name="connsiteX185" fmla="*/ 20430769 w 23914196"/>
              <a:gd name="connsiteY185" fmla="*/ 403251 h 410248"/>
              <a:gd name="connsiteX186" fmla="*/ 20430465 w 23914196"/>
              <a:gd name="connsiteY186" fmla="*/ 410246 h 410248"/>
              <a:gd name="connsiteX187" fmla="*/ 20273773 w 23914196"/>
              <a:gd name="connsiteY187" fmla="*/ 410247 h 410248"/>
              <a:gd name="connsiteX188" fmla="*/ 20273936 w 23914196"/>
              <a:gd name="connsiteY188" fmla="*/ 403251 h 410248"/>
              <a:gd name="connsiteX189" fmla="*/ 20029710 w 23914196"/>
              <a:gd name="connsiteY189" fmla="*/ 156718 h 410248"/>
              <a:gd name="connsiteX190" fmla="*/ 20029710 w 23914196"/>
              <a:gd name="connsiteY190" fmla="*/ 2 h 410248"/>
              <a:gd name="connsiteX191" fmla="*/ 20110626 w 23914196"/>
              <a:gd name="connsiteY191" fmla="*/ 8599 h 410248"/>
              <a:gd name="connsiteX192" fmla="*/ 20981484 w 23914196"/>
              <a:gd name="connsiteY192" fmla="*/ 8598 h 410248"/>
              <a:gd name="connsiteX193" fmla="*/ 21301626 w 23914196"/>
              <a:gd name="connsiteY193" fmla="*/ 403251 h 410248"/>
              <a:gd name="connsiteX194" fmla="*/ 21301322 w 23914196"/>
              <a:gd name="connsiteY194" fmla="*/ 410246 h 410248"/>
              <a:gd name="connsiteX195" fmla="*/ 21144630 w 23914196"/>
              <a:gd name="connsiteY195" fmla="*/ 410246 h 410248"/>
              <a:gd name="connsiteX196" fmla="*/ 21144793 w 23914196"/>
              <a:gd name="connsiteY196" fmla="*/ 403251 h 410248"/>
              <a:gd name="connsiteX197" fmla="*/ 20900567 w 23914196"/>
              <a:gd name="connsiteY197" fmla="*/ 156717 h 410248"/>
              <a:gd name="connsiteX198" fmla="*/ 20900567 w 23914196"/>
              <a:gd name="connsiteY198" fmla="*/ 1 h 410248"/>
              <a:gd name="connsiteX199" fmla="*/ 20981484 w 23914196"/>
              <a:gd name="connsiteY199" fmla="*/ 8598 h 410248"/>
              <a:gd name="connsiteX200" fmla="*/ 21852340 w 23914196"/>
              <a:gd name="connsiteY200" fmla="*/ 8598 h 410248"/>
              <a:gd name="connsiteX201" fmla="*/ 22172482 w 23914196"/>
              <a:gd name="connsiteY201" fmla="*/ 403251 h 410248"/>
              <a:gd name="connsiteX202" fmla="*/ 22172179 w 23914196"/>
              <a:gd name="connsiteY202" fmla="*/ 410246 h 410248"/>
              <a:gd name="connsiteX203" fmla="*/ 22015487 w 23914196"/>
              <a:gd name="connsiteY203" fmla="*/ 410246 h 410248"/>
              <a:gd name="connsiteX204" fmla="*/ 22015650 w 23914196"/>
              <a:gd name="connsiteY204" fmla="*/ 403251 h 410248"/>
              <a:gd name="connsiteX205" fmla="*/ 21771423 w 23914196"/>
              <a:gd name="connsiteY205" fmla="*/ 156717 h 410248"/>
              <a:gd name="connsiteX206" fmla="*/ 21771423 w 23914196"/>
              <a:gd name="connsiteY206" fmla="*/ 1 h 410248"/>
              <a:gd name="connsiteX207" fmla="*/ 21852340 w 23914196"/>
              <a:gd name="connsiteY207" fmla="*/ 8598 h 410248"/>
              <a:gd name="connsiteX208" fmla="*/ 22723196 w 23914196"/>
              <a:gd name="connsiteY208" fmla="*/ 8598 h 410248"/>
              <a:gd name="connsiteX209" fmla="*/ 23043339 w 23914196"/>
              <a:gd name="connsiteY209" fmla="*/ 403251 h 410248"/>
              <a:gd name="connsiteX210" fmla="*/ 23043035 w 23914196"/>
              <a:gd name="connsiteY210" fmla="*/ 410246 h 410248"/>
              <a:gd name="connsiteX211" fmla="*/ 22886343 w 23914196"/>
              <a:gd name="connsiteY211" fmla="*/ 410246 h 410248"/>
              <a:gd name="connsiteX212" fmla="*/ 22886506 w 23914196"/>
              <a:gd name="connsiteY212" fmla="*/ 403251 h 410248"/>
              <a:gd name="connsiteX213" fmla="*/ 22642280 w 23914196"/>
              <a:gd name="connsiteY213" fmla="*/ 156717 h 410248"/>
              <a:gd name="connsiteX214" fmla="*/ 22642280 w 23914196"/>
              <a:gd name="connsiteY214" fmla="*/ 1 h 410248"/>
              <a:gd name="connsiteX215" fmla="*/ 22723196 w 23914196"/>
              <a:gd name="connsiteY215" fmla="*/ 8598 h 410248"/>
              <a:gd name="connsiteX216" fmla="*/ 23594054 w 23914196"/>
              <a:gd name="connsiteY216" fmla="*/ 8601 h 410248"/>
              <a:gd name="connsiteX217" fmla="*/ 23914196 w 23914196"/>
              <a:gd name="connsiteY217" fmla="*/ 403253 h 410248"/>
              <a:gd name="connsiteX218" fmla="*/ 23913893 w 23914196"/>
              <a:gd name="connsiteY218" fmla="*/ 410248 h 410248"/>
              <a:gd name="connsiteX219" fmla="*/ 23757201 w 23914196"/>
              <a:gd name="connsiteY219" fmla="*/ 410248 h 410248"/>
              <a:gd name="connsiteX220" fmla="*/ 23757364 w 23914196"/>
              <a:gd name="connsiteY220" fmla="*/ 403253 h 410248"/>
              <a:gd name="connsiteX221" fmla="*/ 23513137 w 23914196"/>
              <a:gd name="connsiteY221" fmla="*/ 156719 h 410248"/>
              <a:gd name="connsiteX222" fmla="*/ 23513137 w 23914196"/>
              <a:gd name="connsiteY222" fmla="*/ 3 h 410248"/>
              <a:gd name="connsiteX223" fmla="*/ 23594054 w 23914196"/>
              <a:gd name="connsiteY223" fmla="*/ 8601 h 41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8">
                <a:moveTo>
                  <a:pt x="80917" y="8598"/>
                </a:moveTo>
                <a:cubicBezTo>
                  <a:pt x="263814" y="46971"/>
                  <a:pt x="400995" y="209155"/>
                  <a:pt x="401059" y="403251"/>
                </a:cubicBezTo>
                <a:cubicBezTo>
                  <a:pt x="401059" y="405559"/>
                  <a:pt x="400802" y="407844"/>
                  <a:pt x="400755" y="410246"/>
                </a:cubicBezTo>
                <a:lnTo>
                  <a:pt x="244063" y="410246"/>
                </a:lnTo>
                <a:cubicBezTo>
                  <a:pt x="244109" y="407914"/>
                  <a:pt x="244226" y="405582"/>
                  <a:pt x="244226" y="403251"/>
                </a:cubicBezTo>
                <a:cubicBezTo>
                  <a:pt x="244220" y="267995"/>
                  <a:pt x="135250" y="157996"/>
                  <a:pt x="0" y="156717"/>
                </a:cubicBezTo>
                <a:lnTo>
                  <a:pt x="0" y="1"/>
                </a:lnTo>
                <a:cubicBezTo>
                  <a:pt x="27729" y="161"/>
                  <a:pt x="54789" y="3116"/>
                  <a:pt x="80917" y="8598"/>
                </a:cubicBezTo>
                <a:close/>
                <a:moveTo>
                  <a:pt x="951775" y="8598"/>
                </a:moveTo>
                <a:cubicBezTo>
                  <a:pt x="1134672" y="46970"/>
                  <a:pt x="1271853" y="209155"/>
                  <a:pt x="1271917" y="403250"/>
                </a:cubicBezTo>
                <a:cubicBezTo>
                  <a:pt x="1271917" y="405559"/>
                  <a:pt x="1271660" y="407843"/>
                  <a:pt x="1271613" y="410245"/>
                </a:cubicBezTo>
                <a:lnTo>
                  <a:pt x="1114921" y="410245"/>
                </a:lnTo>
                <a:cubicBezTo>
                  <a:pt x="1114967" y="407913"/>
                  <a:pt x="1115084" y="405582"/>
                  <a:pt x="1115084" y="403250"/>
                </a:cubicBezTo>
                <a:cubicBezTo>
                  <a:pt x="1115078" y="267995"/>
                  <a:pt x="1006108" y="157995"/>
                  <a:pt x="870858" y="156716"/>
                </a:cubicBezTo>
                <a:lnTo>
                  <a:pt x="870858" y="0"/>
                </a:lnTo>
                <a:cubicBezTo>
                  <a:pt x="898586" y="161"/>
                  <a:pt x="925648" y="3116"/>
                  <a:pt x="951775" y="8598"/>
                </a:cubicBezTo>
                <a:close/>
                <a:moveTo>
                  <a:pt x="1822632" y="8598"/>
                </a:moveTo>
                <a:cubicBezTo>
                  <a:pt x="2005529" y="46971"/>
                  <a:pt x="2142710" y="209155"/>
                  <a:pt x="2142776" y="403251"/>
                </a:cubicBezTo>
                <a:cubicBezTo>
                  <a:pt x="2142776" y="405560"/>
                  <a:pt x="2142518" y="407844"/>
                  <a:pt x="2142470" y="410246"/>
                </a:cubicBezTo>
                <a:lnTo>
                  <a:pt x="1985781" y="410246"/>
                </a:lnTo>
                <a:cubicBezTo>
                  <a:pt x="1985825" y="407914"/>
                  <a:pt x="1985943" y="405583"/>
                  <a:pt x="1985941" y="403251"/>
                </a:cubicBezTo>
                <a:cubicBezTo>
                  <a:pt x="1985936" y="267996"/>
                  <a:pt x="1876964" y="157995"/>
                  <a:pt x="1741715" y="156717"/>
                </a:cubicBezTo>
                <a:lnTo>
                  <a:pt x="1741715" y="1"/>
                </a:lnTo>
                <a:cubicBezTo>
                  <a:pt x="1769442" y="161"/>
                  <a:pt x="1796503" y="3116"/>
                  <a:pt x="1822632" y="8598"/>
                </a:cubicBezTo>
                <a:close/>
                <a:moveTo>
                  <a:pt x="2693491" y="8599"/>
                </a:moveTo>
                <a:cubicBezTo>
                  <a:pt x="2876386" y="46971"/>
                  <a:pt x="3013567" y="209155"/>
                  <a:pt x="3013631" y="403251"/>
                </a:cubicBezTo>
                <a:cubicBezTo>
                  <a:pt x="3013630" y="405559"/>
                  <a:pt x="3013373" y="407844"/>
                  <a:pt x="3013328" y="410246"/>
                </a:cubicBezTo>
                <a:lnTo>
                  <a:pt x="2856634" y="410246"/>
                </a:lnTo>
                <a:cubicBezTo>
                  <a:pt x="2856683" y="407915"/>
                  <a:pt x="2856798" y="405582"/>
                  <a:pt x="2856798" y="403251"/>
                </a:cubicBezTo>
                <a:cubicBezTo>
                  <a:pt x="2856791" y="267995"/>
                  <a:pt x="2747823" y="157996"/>
                  <a:pt x="2612571" y="156717"/>
                </a:cubicBezTo>
                <a:lnTo>
                  <a:pt x="2612572" y="1"/>
                </a:lnTo>
                <a:cubicBezTo>
                  <a:pt x="2640301" y="162"/>
                  <a:pt x="2667360" y="3117"/>
                  <a:pt x="2693491" y="8599"/>
                </a:cubicBezTo>
                <a:close/>
                <a:moveTo>
                  <a:pt x="3564346" y="8598"/>
                </a:moveTo>
                <a:cubicBezTo>
                  <a:pt x="3747245" y="46971"/>
                  <a:pt x="3884425" y="209155"/>
                  <a:pt x="3884489" y="403251"/>
                </a:cubicBezTo>
                <a:cubicBezTo>
                  <a:pt x="3884488" y="405559"/>
                  <a:pt x="3884231" y="407844"/>
                  <a:pt x="3884186" y="410246"/>
                </a:cubicBezTo>
                <a:lnTo>
                  <a:pt x="3727493" y="410246"/>
                </a:lnTo>
                <a:cubicBezTo>
                  <a:pt x="3727538" y="407914"/>
                  <a:pt x="3727655" y="405582"/>
                  <a:pt x="3727656" y="403251"/>
                </a:cubicBezTo>
                <a:cubicBezTo>
                  <a:pt x="3727649" y="267995"/>
                  <a:pt x="3618678" y="157995"/>
                  <a:pt x="3483429" y="156716"/>
                </a:cubicBezTo>
                <a:lnTo>
                  <a:pt x="3483430" y="1"/>
                </a:lnTo>
                <a:cubicBezTo>
                  <a:pt x="3511156" y="161"/>
                  <a:pt x="3538218" y="3116"/>
                  <a:pt x="3564346" y="8598"/>
                </a:cubicBezTo>
                <a:close/>
                <a:moveTo>
                  <a:pt x="4435203" y="8598"/>
                </a:moveTo>
                <a:cubicBezTo>
                  <a:pt x="4618100" y="46971"/>
                  <a:pt x="4755283" y="209156"/>
                  <a:pt x="4755347" y="403251"/>
                </a:cubicBezTo>
                <a:cubicBezTo>
                  <a:pt x="4755347" y="405560"/>
                  <a:pt x="4755089" y="407844"/>
                  <a:pt x="4755041" y="410246"/>
                </a:cubicBezTo>
                <a:lnTo>
                  <a:pt x="4598351" y="410246"/>
                </a:lnTo>
                <a:cubicBezTo>
                  <a:pt x="4598397" y="407914"/>
                  <a:pt x="4598513" y="405582"/>
                  <a:pt x="4598514" y="403251"/>
                </a:cubicBezTo>
                <a:cubicBezTo>
                  <a:pt x="4598507" y="267996"/>
                  <a:pt x="4489536" y="157996"/>
                  <a:pt x="4354287" y="156717"/>
                </a:cubicBezTo>
                <a:lnTo>
                  <a:pt x="4354286" y="1"/>
                </a:lnTo>
                <a:cubicBezTo>
                  <a:pt x="4382014" y="162"/>
                  <a:pt x="4409076" y="3117"/>
                  <a:pt x="4435203" y="8598"/>
                </a:cubicBezTo>
                <a:close/>
                <a:moveTo>
                  <a:pt x="5306061" y="8599"/>
                </a:moveTo>
                <a:cubicBezTo>
                  <a:pt x="5488957" y="46971"/>
                  <a:pt x="5626137" y="209155"/>
                  <a:pt x="5626201" y="403251"/>
                </a:cubicBezTo>
                <a:cubicBezTo>
                  <a:pt x="5626201" y="405559"/>
                  <a:pt x="5625944" y="407844"/>
                  <a:pt x="5625898" y="410246"/>
                </a:cubicBezTo>
                <a:lnTo>
                  <a:pt x="5469206" y="410246"/>
                </a:lnTo>
                <a:cubicBezTo>
                  <a:pt x="5469255" y="407915"/>
                  <a:pt x="5469371" y="405583"/>
                  <a:pt x="5469369" y="403251"/>
                </a:cubicBezTo>
                <a:cubicBezTo>
                  <a:pt x="5469362" y="267996"/>
                  <a:pt x="5360393" y="157996"/>
                  <a:pt x="5225145" y="156718"/>
                </a:cubicBezTo>
                <a:lnTo>
                  <a:pt x="5225143" y="1"/>
                </a:lnTo>
                <a:cubicBezTo>
                  <a:pt x="5252872" y="162"/>
                  <a:pt x="5279932" y="3117"/>
                  <a:pt x="5306061" y="8599"/>
                </a:cubicBezTo>
                <a:close/>
                <a:moveTo>
                  <a:pt x="6176916" y="8598"/>
                </a:moveTo>
                <a:cubicBezTo>
                  <a:pt x="6359818" y="46972"/>
                  <a:pt x="6496999" y="209156"/>
                  <a:pt x="6497064" y="403252"/>
                </a:cubicBezTo>
                <a:cubicBezTo>
                  <a:pt x="6497064" y="405560"/>
                  <a:pt x="6496807" y="407845"/>
                  <a:pt x="6496760" y="410247"/>
                </a:cubicBezTo>
                <a:lnTo>
                  <a:pt x="6340068" y="410247"/>
                </a:lnTo>
                <a:cubicBezTo>
                  <a:pt x="6340114" y="407915"/>
                  <a:pt x="6340231" y="405583"/>
                  <a:pt x="6340231" y="403252"/>
                </a:cubicBezTo>
                <a:cubicBezTo>
                  <a:pt x="6340224" y="267996"/>
                  <a:pt x="6231248" y="157995"/>
                  <a:pt x="6095999" y="156716"/>
                </a:cubicBezTo>
                <a:lnTo>
                  <a:pt x="6096001" y="1"/>
                </a:lnTo>
                <a:cubicBezTo>
                  <a:pt x="6123726" y="161"/>
                  <a:pt x="6150789" y="3116"/>
                  <a:pt x="6176916" y="8598"/>
                </a:cubicBezTo>
                <a:close/>
                <a:moveTo>
                  <a:pt x="7047779" y="8600"/>
                </a:moveTo>
                <a:cubicBezTo>
                  <a:pt x="7230676" y="46972"/>
                  <a:pt x="7367857" y="209157"/>
                  <a:pt x="7367921" y="403252"/>
                </a:cubicBezTo>
                <a:cubicBezTo>
                  <a:pt x="7367921" y="405561"/>
                  <a:pt x="7367664" y="407846"/>
                  <a:pt x="7367618" y="410247"/>
                </a:cubicBezTo>
                <a:lnTo>
                  <a:pt x="7210925" y="410247"/>
                </a:lnTo>
                <a:cubicBezTo>
                  <a:pt x="7210972" y="407916"/>
                  <a:pt x="7211089" y="405584"/>
                  <a:pt x="7211088" y="403252"/>
                </a:cubicBezTo>
                <a:cubicBezTo>
                  <a:pt x="7211082" y="267997"/>
                  <a:pt x="7102112" y="157997"/>
                  <a:pt x="6966863" y="156719"/>
                </a:cubicBezTo>
                <a:lnTo>
                  <a:pt x="6966862" y="3"/>
                </a:lnTo>
                <a:cubicBezTo>
                  <a:pt x="6994590" y="163"/>
                  <a:pt x="7021651" y="3118"/>
                  <a:pt x="7047779" y="8600"/>
                </a:cubicBezTo>
                <a:close/>
                <a:moveTo>
                  <a:pt x="7918635" y="8600"/>
                </a:moveTo>
                <a:cubicBezTo>
                  <a:pt x="8101532" y="46973"/>
                  <a:pt x="8238713" y="209157"/>
                  <a:pt x="8238778" y="403252"/>
                </a:cubicBezTo>
                <a:cubicBezTo>
                  <a:pt x="8238777" y="405561"/>
                  <a:pt x="8238520" y="407846"/>
                  <a:pt x="8238474" y="410247"/>
                </a:cubicBezTo>
                <a:lnTo>
                  <a:pt x="8081782" y="410248"/>
                </a:lnTo>
                <a:cubicBezTo>
                  <a:pt x="8081828" y="407916"/>
                  <a:pt x="8081945" y="405584"/>
                  <a:pt x="8081945" y="403253"/>
                </a:cubicBezTo>
                <a:cubicBezTo>
                  <a:pt x="8081938" y="267997"/>
                  <a:pt x="7972968" y="157997"/>
                  <a:pt x="7837718" y="156719"/>
                </a:cubicBezTo>
                <a:lnTo>
                  <a:pt x="7837719" y="3"/>
                </a:lnTo>
                <a:cubicBezTo>
                  <a:pt x="7865446" y="163"/>
                  <a:pt x="7892507" y="3118"/>
                  <a:pt x="7918635" y="8600"/>
                </a:cubicBezTo>
                <a:close/>
                <a:moveTo>
                  <a:pt x="8789492" y="8599"/>
                </a:moveTo>
                <a:cubicBezTo>
                  <a:pt x="8972389" y="46972"/>
                  <a:pt x="9109570" y="209156"/>
                  <a:pt x="9109634" y="403252"/>
                </a:cubicBezTo>
                <a:cubicBezTo>
                  <a:pt x="9109634" y="405560"/>
                  <a:pt x="9109377" y="407845"/>
                  <a:pt x="9109330" y="410247"/>
                </a:cubicBezTo>
                <a:lnTo>
                  <a:pt x="8952638" y="410247"/>
                </a:lnTo>
                <a:cubicBezTo>
                  <a:pt x="8952685" y="407915"/>
                  <a:pt x="8952801" y="405583"/>
                  <a:pt x="8952801" y="403252"/>
                </a:cubicBezTo>
                <a:cubicBezTo>
                  <a:pt x="8952794" y="267996"/>
                  <a:pt x="8843825" y="157997"/>
                  <a:pt x="8708575" y="156718"/>
                </a:cubicBezTo>
                <a:lnTo>
                  <a:pt x="8708575" y="2"/>
                </a:lnTo>
                <a:cubicBezTo>
                  <a:pt x="8736303" y="162"/>
                  <a:pt x="8763364" y="3118"/>
                  <a:pt x="8789492" y="8599"/>
                </a:cubicBezTo>
                <a:close/>
                <a:moveTo>
                  <a:pt x="9660348" y="8599"/>
                </a:moveTo>
                <a:cubicBezTo>
                  <a:pt x="9843245" y="46972"/>
                  <a:pt x="9980426" y="209156"/>
                  <a:pt x="9980490" y="403252"/>
                </a:cubicBezTo>
                <a:cubicBezTo>
                  <a:pt x="9980490" y="405560"/>
                  <a:pt x="9980233" y="407845"/>
                  <a:pt x="9980187" y="410247"/>
                </a:cubicBezTo>
                <a:lnTo>
                  <a:pt x="9823494" y="410247"/>
                </a:lnTo>
                <a:cubicBezTo>
                  <a:pt x="9823541" y="407915"/>
                  <a:pt x="9823658" y="405583"/>
                  <a:pt x="9823658" y="403252"/>
                </a:cubicBezTo>
                <a:cubicBezTo>
                  <a:pt x="9823651" y="267997"/>
                  <a:pt x="9714681" y="157997"/>
                  <a:pt x="9579432" y="156718"/>
                </a:cubicBezTo>
                <a:lnTo>
                  <a:pt x="9579432" y="3"/>
                </a:lnTo>
                <a:cubicBezTo>
                  <a:pt x="9607159" y="163"/>
                  <a:pt x="9634220" y="3118"/>
                  <a:pt x="9660348" y="8599"/>
                </a:cubicBezTo>
                <a:close/>
                <a:moveTo>
                  <a:pt x="10531206" y="8600"/>
                </a:moveTo>
                <a:cubicBezTo>
                  <a:pt x="10714102" y="46972"/>
                  <a:pt x="10851283" y="209157"/>
                  <a:pt x="10851348" y="403252"/>
                </a:cubicBezTo>
                <a:cubicBezTo>
                  <a:pt x="10851347" y="405561"/>
                  <a:pt x="10851091" y="407846"/>
                  <a:pt x="10851044" y="410247"/>
                </a:cubicBezTo>
                <a:lnTo>
                  <a:pt x="10694352" y="410247"/>
                </a:lnTo>
                <a:cubicBezTo>
                  <a:pt x="10694399" y="407916"/>
                  <a:pt x="10694515" y="405584"/>
                  <a:pt x="10694515" y="403252"/>
                </a:cubicBezTo>
                <a:cubicBezTo>
                  <a:pt x="10694508" y="267997"/>
                  <a:pt x="10585538" y="157997"/>
                  <a:pt x="10450289" y="156719"/>
                </a:cubicBezTo>
                <a:lnTo>
                  <a:pt x="10450289" y="3"/>
                </a:lnTo>
                <a:cubicBezTo>
                  <a:pt x="10478016" y="163"/>
                  <a:pt x="10505077" y="3118"/>
                  <a:pt x="10531206" y="8600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6"/>
                  <a:pt x="11722204" y="403252"/>
                </a:cubicBezTo>
                <a:cubicBezTo>
                  <a:pt x="11722204" y="405560"/>
                  <a:pt x="11721947" y="407845"/>
                  <a:pt x="11721901" y="410247"/>
                </a:cubicBezTo>
                <a:lnTo>
                  <a:pt x="11565209" y="410247"/>
                </a:lnTo>
                <a:cubicBezTo>
                  <a:pt x="11565255" y="407915"/>
                  <a:pt x="11565372" y="405583"/>
                  <a:pt x="11565371" y="403252"/>
                </a:cubicBezTo>
                <a:cubicBezTo>
                  <a:pt x="11565365" y="267996"/>
                  <a:pt x="11456395" y="157997"/>
                  <a:pt x="11321145" y="156718"/>
                </a:cubicBezTo>
                <a:lnTo>
                  <a:pt x="11321145" y="2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1" y="46971"/>
                  <a:pt x="12592992" y="209155"/>
                  <a:pt x="12593056" y="403251"/>
                </a:cubicBezTo>
                <a:cubicBezTo>
                  <a:pt x="12593056" y="405559"/>
                  <a:pt x="12592799" y="407844"/>
                  <a:pt x="12592753" y="410246"/>
                </a:cubicBezTo>
                <a:lnTo>
                  <a:pt x="12436060" y="410246"/>
                </a:lnTo>
                <a:cubicBezTo>
                  <a:pt x="12436107" y="407914"/>
                  <a:pt x="12436223" y="405582"/>
                  <a:pt x="12436223" y="403251"/>
                </a:cubicBezTo>
                <a:cubicBezTo>
                  <a:pt x="12436217" y="267996"/>
                  <a:pt x="12327247" y="157996"/>
                  <a:pt x="12191997" y="156717"/>
                </a:cubicBezTo>
                <a:lnTo>
                  <a:pt x="12191997" y="2"/>
                </a:lnTo>
                <a:cubicBezTo>
                  <a:pt x="12219725" y="163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1"/>
                  <a:pt x="13463848" y="209155"/>
                  <a:pt x="13463913" y="403250"/>
                </a:cubicBezTo>
                <a:cubicBezTo>
                  <a:pt x="13463913" y="405559"/>
                  <a:pt x="13463656" y="407843"/>
                  <a:pt x="13463609" y="410246"/>
                </a:cubicBezTo>
                <a:lnTo>
                  <a:pt x="13306917" y="410245"/>
                </a:lnTo>
                <a:cubicBezTo>
                  <a:pt x="13306964" y="407914"/>
                  <a:pt x="13307080" y="405582"/>
                  <a:pt x="13307080" y="403250"/>
                </a:cubicBezTo>
                <a:cubicBezTo>
                  <a:pt x="13307073" y="267996"/>
                  <a:pt x="13198104" y="157996"/>
                  <a:pt x="13062854" y="156717"/>
                </a:cubicBezTo>
                <a:lnTo>
                  <a:pt x="13062854" y="2"/>
                </a:lnTo>
                <a:cubicBezTo>
                  <a:pt x="13090581" y="163"/>
                  <a:pt x="13117643" y="3117"/>
                  <a:pt x="13143771" y="8598"/>
                </a:cubicBezTo>
                <a:close/>
                <a:moveTo>
                  <a:pt x="14014628" y="8600"/>
                </a:moveTo>
                <a:cubicBezTo>
                  <a:pt x="14197524" y="46973"/>
                  <a:pt x="14334706" y="209156"/>
                  <a:pt x="14334770" y="403252"/>
                </a:cubicBezTo>
                <a:cubicBezTo>
                  <a:pt x="14334770" y="405559"/>
                  <a:pt x="14334513" y="407845"/>
                  <a:pt x="14334467" y="410246"/>
                </a:cubicBezTo>
                <a:lnTo>
                  <a:pt x="14177775" y="410246"/>
                </a:lnTo>
                <a:cubicBezTo>
                  <a:pt x="14177821" y="407915"/>
                  <a:pt x="14177938" y="405583"/>
                  <a:pt x="14177938" y="403251"/>
                </a:cubicBezTo>
                <a:cubicBezTo>
                  <a:pt x="14177931" y="267997"/>
                  <a:pt x="14068961" y="157997"/>
                  <a:pt x="13933711" y="156718"/>
                </a:cubicBezTo>
                <a:lnTo>
                  <a:pt x="13933712" y="2"/>
                </a:lnTo>
                <a:cubicBezTo>
                  <a:pt x="13961439" y="163"/>
                  <a:pt x="13988500" y="3119"/>
                  <a:pt x="14014628" y="8600"/>
                </a:cubicBezTo>
                <a:close/>
                <a:moveTo>
                  <a:pt x="14885485" y="8601"/>
                </a:moveTo>
                <a:cubicBezTo>
                  <a:pt x="15068382" y="46971"/>
                  <a:pt x="15205563" y="209155"/>
                  <a:pt x="15205627" y="403252"/>
                </a:cubicBezTo>
                <a:cubicBezTo>
                  <a:pt x="15205627" y="405561"/>
                  <a:pt x="15205370" y="407846"/>
                  <a:pt x="15205324" y="410247"/>
                </a:cubicBezTo>
                <a:lnTo>
                  <a:pt x="15048631" y="410247"/>
                </a:lnTo>
                <a:cubicBezTo>
                  <a:pt x="15048678" y="407915"/>
                  <a:pt x="15048794" y="405584"/>
                  <a:pt x="15048794" y="403252"/>
                </a:cubicBezTo>
                <a:cubicBezTo>
                  <a:pt x="15048788" y="267997"/>
                  <a:pt x="14939818" y="157997"/>
                  <a:pt x="14804568" y="156719"/>
                </a:cubicBezTo>
                <a:lnTo>
                  <a:pt x="14804568" y="3"/>
                </a:lnTo>
                <a:cubicBezTo>
                  <a:pt x="14832296" y="164"/>
                  <a:pt x="14859357" y="3119"/>
                  <a:pt x="14885485" y="8601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6"/>
                  <a:pt x="16076484" y="403252"/>
                </a:cubicBezTo>
                <a:cubicBezTo>
                  <a:pt x="16076484" y="405561"/>
                  <a:pt x="16076227" y="407845"/>
                  <a:pt x="16076180" y="410247"/>
                </a:cubicBezTo>
                <a:lnTo>
                  <a:pt x="15919488" y="410246"/>
                </a:lnTo>
                <a:cubicBezTo>
                  <a:pt x="15919535" y="407915"/>
                  <a:pt x="15919651" y="405583"/>
                  <a:pt x="15919651" y="403252"/>
                </a:cubicBezTo>
                <a:cubicBezTo>
                  <a:pt x="15919645" y="267996"/>
                  <a:pt x="15810675" y="157996"/>
                  <a:pt x="15675425" y="156717"/>
                </a:cubicBezTo>
                <a:lnTo>
                  <a:pt x="15675425" y="2"/>
                </a:lnTo>
                <a:cubicBezTo>
                  <a:pt x="15703153" y="162"/>
                  <a:pt x="15730214" y="3116"/>
                  <a:pt x="15756342" y="8598"/>
                </a:cubicBezTo>
                <a:close/>
                <a:moveTo>
                  <a:pt x="16627198" y="8599"/>
                </a:moveTo>
                <a:cubicBezTo>
                  <a:pt x="16810096" y="46971"/>
                  <a:pt x="16947277" y="209155"/>
                  <a:pt x="16947340" y="403251"/>
                </a:cubicBezTo>
                <a:cubicBezTo>
                  <a:pt x="16947341" y="405559"/>
                  <a:pt x="16947083" y="407845"/>
                  <a:pt x="16947037" y="410246"/>
                </a:cubicBezTo>
                <a:lnTo>
                  <a:pt x="16790345" y="410247"/>
                </a:lnTo>
                <a:cubicBezTo>
                  <a:pt x="16790392" y="407915"/>
                  <a:pt x="16790508" y="405583"/>
                  <a:pt x="16790508" y="403251"/>
                </a:cubicBezTo>
                <a:cubicBezTo>
                  <a:pt x="16790502" y="267995"/>
                  <a:pt x="16681531" y="157996"/>
                  <a:pt x="16546282" y="156717"/>
                </a:cubicBezTo>
                <a:lnTo>
                  <a:pt x="16546282" y="2"/>
                </a:lnTo>
                <a:cubicBezTo>
                  <a:pt x="16574010" y="162"/>
                  <a:pt x="16601070" y="3117"/>
                  <a:pt x="16627198" y="8599"/>
                </a:cubicBezTo>
                <a:close/>
                <a:moveTo>
                  <a:pt x="17498056" y="8599"/>
                </a:moveTo>
                <a:cubicBezTo>
                  <a:pt x="17680953" y="46972"/>
                  <a:pt x="17818134" y="209156"/>
                  <a:pt x="17818198" y="403252"/>
                </a:cubicBezTo>
                <a:cubicBezTo>
                  <a:pt x="17818198" y="405560"/>
                  <a:pt x="17817941" y="407844"/>
                  <a:pt x="17817895" y="410247"/>
                </a:cubicBezTo>
                <a:lnTo>
                  <a:pt x="17661203" y="410246"/>
                </a:lnTo>
                <a:cubicBezTo>
                  <a:pt x="17661249" y="407914"/>
                  <a:pt x="17661366" y="405583"/>
                  <a:pt x="17661366" y="403252"/>
                </a:cubicBezTo>
                <a:cubicBezTo>
                  <a:pt x="17661359" y="267997"/>
                  <a:pt x="17552389" y="157996"/>
                  <a:pt x="17417140" y="156718"/>
                </a:cubicBezTo>
                <a:lnTo>
                  <a:pt x="17417139" y="2"/>
                </a:lnTo>
                <a:cubicBezTo>
                  <a:pt x="17444867" y="162"/>
                  <a:pt x="17471928" y="3118"/>
                  <a:pt x="17498056" y="8599"/>
                </a:cubicBezTo>
                <a:close/>
                <a:moveTo>
                  <a:pt x="18368912" y="8598"/>
                </a:moveTo>
                <a:cubicBezTo>
                  <a:pt x="18551809" y="46971"/>
                  <a:pt x="18688990" y="209155"/>
                  <a:pt x="18689054" y="403250"/>
                </a:cubicBezTo>
                <a:cubicBezTo>
                  <a:pt x="18689054" y="405559"/>
                  <a:pt x="18688797" y="407844"/>
                  <a:pt x="18688751" y="410246"/>
                </a:cubicBezTo>
                <a:lnTo>
                  <a:pt x="18532059" y="410246"/>
                </a:lnTo>
                <a:cubicBezTo>
                  <a:pt x="18532105" y="407914"/>
                  <a:pt x="18532222" y="405582"/>
                  <a:pt x="18532222" y="403251"/>
                </a:cubicBezTo>
                <a:cubicBezTo>
                  <a:pt x="18532215" y="267995"/>
                  <a:pt x="18423245" y="157996"/>
                  <a:pt x="18287996" y="156717"/>
                </a:cubicBezTo>
                <a:lnTo>
                  <a:pt x="18287995" y="1"/>
                </a:lnTo>
                <a:cubicBezTo>
                  <a:pt x="18315723" y="161"/>
                  <a:pt x="18342784" y="3116"/>
                  <a:pt x="18368912" y="8598"/>
                </a:cubicBezTo>
                <a:close/>
                <a:moveTo>
                  <a:pt x="19239769" y="8598"/>
                </a:moveTo>
                <a:cubicBezTo>
                  <a:pt x="19422666" y="46971"/>
                  <a:pt x="19559847" y="209155"/>
                  <a:pt x="19559911" y="403251"/>
                </a:cubicBezTo>
                <a:cubicBezTo>
                  <a:pt x="19559911" y="405559"/>
                  <a:pt x="19559654" y="407844"/>
                  <a:pt x="19559607" y="410246"/>
                </a:cubicBezTo>
                <a:lnTo>
                  <a:pt x="19402915" y="410246"/>
                </a:lnTo>
                <a:cubicBezTo>
                  <a:pt x="19402961" y="407914"/>
                  <a:pt x="19403078" y="405582"/>
                  <a:pt x="19403078" y="403251"/>
                </a:cubicBezTo>
                <a:cubicBezTo>
                  <a:pt x="19403072" y="267996"/>
                  <a:pt x="19294102" y="157996"/>
                  <a:pt x="19158852" y="156717"/>
                </a:cubicBezTo>
                <a:lnTo>
                  <a:pt x="19158852" y="2"/>
                </a:lnTo>
                <a:cubicBezTo>
                  <a:pt x="19186580" y="162"/>
                  <a:pt x="19213641" y="3117"/>
                  <a:pt x="19239769" y="8598"/>
                </a:cubicBezTo>
                <a:close/>
                <a:moveTo>
                  <a:pt x="20110626" y="8599"/>
                </a:moveTo>
                <a:cubicBezTo>
                  <a:pt x="20293523" y="46971"/>
                  <a:pt x="20430703" y="209155"/>
                  <a:pt x="20430769" y="403251"/>
                </a:cubicBezTo>
                <a:cubicBezTo>
                  <a:pt x="20430768" y="405560"/>
                  <a:pt x="20430511" y="407845"/>
                  <a:pt x="20430465" y="410246"/>
                </a:cubicBezTo>
                <a:lnTo>
                  <a:pt x="20273773" y="410247"/>
                </a:lnTo>
                <a:cubicBezTo>
                  <a:pt x="20273819" y="407915"/>
                  <a:pt x="20273935" y="405583"/>
                  <a:pt x="20273936" y="403251"/>
                </a:cubicBezTo>
                <a:cubicBezTo>
                  <a:pt x="20273929" y="267996"/>
                  <a:pt x="20164959" y="157996"/>
                  <a:pt x="20029710" y="156718"/>
                </a:cubicBezTo>
                <a:lnTo>
                  <a:pt x="20029710" y="2"/>
                </a:lnTo>
                <a:cubicBezTo>
                  <a:pt x="20057437" y="162"/>
                  <a:pt x="20084498" y="3117"/>
                  <a:pt x="20110626" y="8599"/>
                </a:cubicBezTo>
                <a:close/>
                <a:moveTo>
                  <a:pt x="20981484" y="8598"/>
                </a:moveTo>
                <a:cubicBezTo>
                  <a:pt x="21164380" y="46971"/>
                  <a:pt x="21301561" y="209155"/>
                  <a:pt x="21301626" y="403251"/>
                </a:cubicBezTo>
                <a:cubicBezTo>
                  <a:pt x="21301625" y="405559"/>
                  <a:pt x="21301368" y="407844"/>
                  <a:pt x="21301322" y="410246"/>
                </a:cubicBezTo>
                <a:lnTo>
                  <a:pt x="21144630" y="410246"/>
                </a:lnTo>
                <a:cubicBezTo>
                  <a:pt x="21144676" y="407914"/>
                  <a:pt x="21144792" y="405582"/>
                  <a:pt x="21144793" y="403251"/>
                </a:cubicBezTo>
                <a:cubicBezTo>
                  <a:pt x="21144786" y="267995"/>
                  <a:pt x="21035816" y="157995"/>
                  <a:pt x="20900567" y="156717"/>
                </a:cubicBezTo>
                <a:lnTo>
                  <a:pt x="20900567" y="1"/>
                </a:lnTo>
                <a:cubicBezTo>
                  <a:pt x="20928294" y="161"/>
                  <a:pt x="20955355" y="3116"/>
                  <a:pt x="20981484" y="8598"/>
                </a:cubicBezTo>
                <a:close/>
                <a:moveTo>
                  <a:pt x="21852340" y="8598"/>
                </a:moveTo>
                <a:cubicBezTo>
                  <a:pt x="22035237" y="46971"/>
                  <a:pt x="22172418" y="209155"/>
                  <a:pt x="22172482" y="403251"/>
                </a:cubicBezTo>
                <a:cubicBezTo>
                  <a:pt x="22172482" y="405559"/>
                  <a:pt x="22172225" y="407844"/>
                  <a:pt x="22172179" y="410246"/>
                </a:cubicBezTo>
                <a:lnTo>
                  <a:pt x="22015487" y="410246"/>
                </a:lnTo>
                <a:cubicBezTo>
                  <a:pt x="22015533" y="407914"/>
                  <a:pt x="22015649" y="405582"/>
                  <a:pt x="22015650" y="403251"/>
                </a:cubicBezTo>
                <a:cubicBezTo>
                  <a:pt x="22015643" y="267996"/>
                  <a:pt x="21906673" y="157996"/>
                  <a:pt x="21771423" y="156717"/>
                </a:cubicBezTo>
                <a:lnTo>
                  <a:pt x="21771423" y="1"/>
                </a:lnTo>
                <a:cubicBezTo>
                  <a:pt x="21799151" y="162"/>
                  <a:pt x="21826212" y="3117"/>
                  <a:pt x="21852340" y="8598"/>
                </a:cubicBezTo>
                <a:close/>
                <a:moveTo>
                  <a:pt x="22723196" y="8598"/>
                </a:moveTo>
                <a:cubicBezTo>
                  <a:pt x="22906094" y="46971"/>
                  <a:pt x="23043274" y="209155"/>
                  <a:pt x="23043339" y="403251"/>
                </a:cubicBezTo>
                <a:cubicBezTo>
                  <a:pt x="23043339" y="405559"/>
                  <a:pt x="23043082" y="407844"/>
                  <a:pt x="23043035" y="410246"/>
                </a:cubicBezTo>
                <a:lnTo>
                  <a:pt x="22886343" y="410246"/>
                </a:lnTo>
                <a:cubicBezTo>
                  <a:pt x="22886389" y="407914"/>
                  <a:pt x="22886506" y="405582"/>
                  <a:pt x="22886506" y="403251"/>
                </a:cubicBezTo>
                <a:cubicBezTo>
                  <a:pt x="22886500" y="267996"/>
                  <a:pt x="22777530" y="157996"/>
                  <a:pt x="22642280" y="156717"/>
                </a:cubicBezTo>
                <a:lnTo>
                  <a:pt x="22642280" y="1"/>
                </a:lnTo>
                <a:cubicBezTo>
                  <a:pt x="22670007" y="162"/>
                  <a:pt x="22697069" y="3117"/>
                  <a:pt x="22723196" y="8598"/>
                </a:cubicBezTo>
                <a:close/>
                <a:moveTo>
                  <a:pt x="23594054" y="8601"/>
                </a:moveTo>
                <a:cubicBezTo>
                  <a:pt x="23776951" y="46973"/>
                  <a:pt x="23914132" y="209157"/>
                  <a:pt x="23914196" y="403253"/>
                </a:cubicBezTo>
                <a:cubicBezTo>
                  <a:pt x="23914196" y="405561"/>
                  <a:pt x="23913939" y="407846"/>
                  <a:pt x="23913893" y="410248"/>
                </a:cubicBezTo>
                <a:lnTo>
                  <a:pt x="23757201" y="410248"/>
                </a:lnTo>
                <a:cubicBezTo>
                  <a:pt x="23757247" y="407916"/>
                  <a:pt x="23757363" y="405584"/>
                  <a:pt x="23757364" y="403253"/>
                </a:cubicBezTo>
                <a:cubicBezTo>
                  <a:pt x="23757357" y="267998"/>
                  <a:pt x="23648387" y="157998"/>
                  <a:pt x="23513137" y="156719"/>
                </a:cubicBezTo>
                <a:lnTo>
                  <a:pt x="23513137" y="3"/>
                </a:lnTo>
                <a:cubicBezTo>
                  <a:pt x="23540865" y="164"/>
                  <a:pt x="23567926" y="3119"/>
                  <a:pt x="23594054" y="8601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724D51D-9898-44B1-B326-04895750DA9A}"/>
              </a:ext>
            </a:extLst>
          </p:cNvPr>
          <p:cNvSpPr/>
          <p:nvPr userDrawn="1"/>
        </p:nvSpPr>
        <p:spPr>
          <a:xfrm rot="20700000">
            <a:off x="-10636227" y="1564017"/>
            <a:ext cx="23914196" cy="410247"/>
          </a:xfrm>
          <a:custGeom>
            <a:avLst/>
            <a:gdLst>
              <a:gd name="connsiteX0" fmla="*/ 80917 w 23914196"/>
              <a:gd name="connsiteY0" fmla="*/ 8597 h 410247"/>
              <a:gd name="connsiteX1" fmla="*/ 401059 w 23914196"/>
              <a:gd name="connsiteY1" fmla="*/ 403250 h 410247"/>
              <a:gd name="connsiteX2" fmla="*/ 400755 w 23914196"/>
              <a:gd name="connsiteY2" fmla="*/ 410245 h 410247"/>
              <a:gd name="connsiteX3" fmla="*/ 244063 w 23914196"/>
              <a:gd name="connsiteY3" fmla="*/ 410245 h 410247"/>
              <a:gd name="connsiteX4" fmla="*/ 244226 w 23914196"/>
              <a:gd name="connsiteY4" fmla="*/ 403250 h 410247"/>
              <a:gd name="connsiteX5" fmla="*/ 0 w 23914196"/>
              <a:gd name="connsiteY5" fmla="*/ 156716 h 410247"/>
              <a:gd name="connsiteX6" fmla="*/ 0 w 23914196"/>
              <a:gd name="connsiteY6" fmla="*/ 0 h 410247"/>
              <a:gd name="connsiteX7" fmla="*/ 80917 w 23914196"/>
              <a:gd name="connsiteY7" fmla="*/ 8597 h 410247"/>
              <a:gd name="connsiteX8" fmla="*/ 951775 w 23914196"/>
              <a:gd name="connsiteY8" fmla="*/ 8597 h 410247"/>
              <a:gd name="connsiteX9" fmla="*/ 1271917 w 23914196"/>
              <a:gd name="connsiteY9" fmla="*/ 403249 h 410247"/>
              <a:gd name="connsiteX10" fmla="*/ 1271613 w 23914196"/>
              <a:gd name="connsiteY10" fmla="*/ 410244 h 410247"/>
              <a:gd name="connsiteX11" fmla="*/ 1114921 w 23914196"/>
              <a:gd name="connsiteY11" fmla="*/ 410244 h 410247"/>
              <a:gd name="connsiteX12" fmla="*/ 1115084 w 23914196"/>
              <a:gd name="connsiteY12" fmla="*/ 403249 h 410247"/>
              <a:gd name="connsiteX13" fmla="*/ 870858 w 23914196"/>
              <a:gd name="connsiteY13" fmla="*/ 156715 h 410247"/>
              <a:gd name="connsiteX14" fmla="*/ 870858 w 23914196"/>
              <a:gd name="connsiteY14" fmla="*/ 0 h 410247"/>
              <a:gd name="connsiteX15" fmla="*/ 951775 w 23914196"/>
              <a:gd name="connsiteY15" fmla="*/ 8597 h 410247"/>
              <a:gd name="connsiteX16" fmla="*/ 1822632 w 23914196"/>
              <a:gd name="connsiteY16" fmla="*/ 8597 h 410247"/>
              <a:gd name="connsiteX17" fmla="*/ 2142774 w 23914196"/>
              <a:gd name="connsiteY17" fmla="*/ 403250 h 410247"/>
              <a:gd name="connsiteX18" fmla="*/ 2142472 w 23914196"/>
              <a:gd name="connsiteY18" fmla="*/ 410245 h 410247"/>
              <a:gd name="connsiteX19" fmla="*/ 1985779 w 23914196"/>
              <a:gd name="connsiteY19" fmla="*/ 410245 h 410247"/>
              <a:gd name="connsiteX20" fmla="*/ 1985942 w 23914196"/>
              <a:gd name="connsiteY20" fmla="*/ 403250 h 410247"/>
              <a:gd name="connsiteX21" fmla="*/ 1741715 w 23914196"/>
              <a:gd name="connsiteY21" fmla="*/ 156716 h 410247"/>
              <a:gd name="connsiteX22" fmla="*/ 1741715 w 23914196"/>
              <a:gd name="connsiteY22" fmla="*/ 0 h 410247"/>
              <a:gd name="connsiteX23" fmla="*/ 1822632 w 23914196"/>
              <a:gd name="connsiteY23" fmla="*/ 8597 h 410247"/>
              <a:gd name="connsiteX24" fmla="*/ 2693489 w 23914196"/>
              <a:gd name="connsiteY24" fmla="*/ 8598 h 410247"/>
              <a:gd name="connsiteX25" fmla="*/ 3013630 w 23914196"/>
              <a:gd name="connsiteY25" fmla="*/ 403250 h 410247"/>
              <a:gd name="connsiteX26" fmla="*/ 3013327 w 23914196"/>
              <a:gd name="connsiteY26" fmla="*/ 410245 h 410247"/>
              <a:gd name="connsiteX27" fmla="*/ 2856637 w 23914196"/>
              <a:gd name="connsiteY27" fmla="*/ 410245 h 410247"/>
              <a:gd name="connsiteX28" fmla="*/ 2856800 w 23914196"/>
              <a:gd name="connsiteY28" fmla="*/ 403251 h 410247"/>
              <a:gd name="connsiteX29" fmla="*/ 2612573 w 23914196"/>
              <a:gd name="connsiteY29" fmla="*/ 156716 h 410247"/>
              <a:gd name="connsiteX30" fmla="*/ 2612574 w 23914196"/>
              <a:gd name="connsiteY30" fmla="*/ 1 h 410247"/>
              <a:gd name="connsiteX31" fmla="*/ 2693489 w 23914196"/>
              <a:gd name="connsiteY31" fmla="*/ 8598 h 410247"/>
              <a:gd name="connsiteX32" fmla="*/ 3564347 w 23914196"/>
              <a:gd name="connsiteY32" fmla="*/ 8597 h 410247"/>
              <a:gd name="connsiteX33" fmla="*/ 3884487 w 23914196"/>
              <a:gd name="connsiteY33" fmla="*/ 403249 h 410247"/>
              <a:gd name="connsiteX34" fmla="*/ 3884184 w 23914196"/>
              <a:gd name="connsiteY34" fmla="*/ 410244 h 410247"/>
              <a:gd name="connsiteX35" fmla="*/ 3727492 w 23914196"/>
              <a:gd name="connsiteY35" fmla="*/ 410244 h 410247"/>
              <a:gd name="connsiteX36" fmla="*/ 3727654 w 23914196"/>
              <a:gd name="connsiteY36" fmla="*/ 403249 h 410247"/>
              <a:gd name="connsiteX37" fmla="*/ 3483431 w 23914196"/>
              <a:gd name="connsiteY37" fmla="*/ 156716 h 410247"/>
              <a:gd name="connsiteX38" fmla="*/ 3483428 w 23914196"/>
              <a:gd name="connsiteY38" fmla="*/ 0 h 410247"/>
              <a:gd name="connsiteX39" fmla="*/ 3564347 w 23914196"/>
              <a:gd name="connsiteY39" fmla="*/ 8597 h 410247"/>
              <a:gd name="connsiteX40" fmla="*/ 4435205 w 23914196"/>
              <a:gd name="connsiteY40" fmla="*/ 8598 h 410247"/>
              <a:gd name="connsiteX41" fmla="*/ 4755345 w 23914196"/>
              <a:gd name="connsiteY41" fmla="*/ 403250 h 410247"/>
              <a:gd name="connsiteX42" fmla="*/ 4755043 w 23914196"/>
              <a:gd name="connsiteY42" fmla="*/ 410245 h 410247"/>
              <a:gd name="connsiteX43" fmla="*/ 4598349 w 23914196"/>
              <a:gd name="connsiteY43" fmla="*/ 410245 h 410247"/>
              <a:gd name="connsiteX44" fmla="*/ 4598512 w 23914196"/>
              <a:gd name="connsiteY44" fmla="*/ 403250 h 410247"/>
              <a:gd name="connsiteX45" fmla="*/ 4354286 w 23914196"/>
              <a:gd name="connsiteY45" fmla="*/ 156716 h 410247"/>
              <a:gd name="connsiteX46" fmla="*/ 4354287 w 23914196"/>
              <a:gd name="connsiteY46" fmla="*/ 1 h 410247"/>
              <a:gd name="connsiteX47" fmla="*/ 4435205 w 23914196"/>
              <a:gd name="connsiteY47" fmla="*/ 8598 h 410247"/>
              <a:gd name="connsiteX48" fmla="*/ 5306060 w 23914196"/>
              <a:gd name="connsiteY48" fmla="*/ 8598 h 410247"/>
              <a:gd name="connsiteX49" fmla="*/ 5626203 w 23914196"/>
              <a:gd name="connsiteY49" fmla="*/ 403251 h 410247"/>
              <a:gd name="connsiteX50" fmla="*/ 5625901 w 23914196"/>
              <a:gd name="connsiteY50" fmla="*/ 410246 h 410247"/>
              <a:gd name="connsiteX51" fmla="*/ 5469208 w 23914196"/>
              <a:gd name="connsiteY51" fmla="*/ 410246 h 410247"/>
              <a:gd name="connsiteX52" fmla="*/ 5469372 w 23914196"/>
              <a:gd name="connsiteY52" fmla="*/ 403251 h 410247"/>
              <a:gd name="connsiteX53" fmla="*/ 5225143 w 23914196"/>
              <a:gd name="connsiteY53" fmla="*/ 156716 h 410247"/>
              <a:gd name="connsiteX54" fmla="*/ 5225145 w 23914196"/>
              <a:gd name="connsiteY54" fmla="*/ 1 h 410247"/>
              <a:gd name="connsiteX55" fmla="*/ 5306060 w 23914196"/>
              <a:gd name="connsiteY55" fmla="*/ 8598 h 410247"/>
              <a:gd name="connsiteX56" fmla="*/ 6176918 w 23914196"/>
              <a:gd name="connsiteY56" fmla="*/ 8597 h 410247"/>
              <a:gd name="connsiteX57" fmla="*/ 6497064 w 23914196"/>
              <a:gd name="connsiteY57" fmla="*/ 403251 h 410247"/>
              <a:gd name="connsiteX58" fmla="*/ 6496760 w 23914196"/>
              <a:gd name="connsiteY58" fmla="*/ 410246 h 410247"/>
              <a:gd name="connsiteX59" fmla="*/ 6340068 w 23914196"/>
              <a:gd name="connsiteY59" fmla="*/ 410246 h 410247"/>
              <a:gd name="connsiteX60" fmla="*/ 6340231 w 23914196"/>
              <a:gd name="connsiteY60" fmla="*/ 403251 h 410247"/>
              <a:gd name="connsiteX61" fmla="*/ 6096002 w 23914196"/>
              <a:gd name="connsiteY61" fmla="*/ 156716 h 410247"/>
              <a:gd name="connsiteX62" fmla="*/ 6095999 w 23914196"/>
              <a:gd name="connsiteY62" fmla="*/ 0 h 410247"/>
              <a:gd name="connsiteX63" fmla="*/ 6176918 w 23914196"/>
              <a:gd name="connsiteY63" fmla="*/ 8597 h 410247"/>
              <a:gd name="connsiteX64" fmla="*/ 7047779 w 23914196"/>
              <a:gd name="connsiteY64" fmla="*/ 8599 h 410247"/>
              <a:gd name="connsiteX65" fmla="*/ 7367921 w 23914196"/>
              <a:gd name="connsiteY65" fmla="*/ 403251 h 410247"/>
              <a:gd name="connsiteX66" fmla="*/ 7367617 w 23914196"/>
              <a:gd name="connsiteY66" fmla="*/ 410246 h 410247"/>
              <a:gd name="connsiteX67" fmla="*/ 7210925 w 23914196"/>
              <a:gd name="connsiteY67" fmla="*/ 410246 h 410247"/>
              <a:gd name="connsiteX68" fmla="*/ 7211088 w 23914196"/>
              <a:gd name="connsiteY68" fmla="*/ 403251 h 410247"/>
              <a:gd name="connsiteX69" fmla="*/ 6966862 w 23914196"/>
              <a:gd name="connsiteY69" fmla="*/ 156718 h 410247"/>
              <a:gd name="connsiteX70" fmla="*/ 6966862 w 23914196"/>
              <a:gd name="connsiteY70" fmla="*/ 2 h 410247"/>
              <a:gd name="connsiteX71" fmla="*/ 7047779 w 23914196"/>
              <a:gd name="connsiteY71" fmla="*/ 8599 h 410247"/>
              <a:gd name="connsiteX72" fmla="*/ 7918636 w 23914196"/>
              <a:gd name="connsiteY72" fmla="*/ 8599 h 410247"/>
              <a:gd name="connsiteX73" fmla="*/ 8238777 w 23914196"/>
              <a:gd name="connsiteY73" fmla="*/ 403251 h 410247"/>
              <a:gd name="connsiteX74" fmla="*/ 8238474 w 23914196"/>
              <a:gd name="connsiteY74" fmla="*/ 410247 h 410247"/>
              <a:gd name="connsiteX75" fmla="*/ 8081782 w 23914196"/>
              <a:gd name="connsiteY75" fmla="*/ 410246 h 410247"/>
              <a:gd name="connsiteX76" fmla="*/ 8081945 w 23914196"/>
              <a:gd name="connsiteY76" fmla="*/ 403252 h 410247"/>
              <a:gd name="connsiteX77" fmla="*/ 7837719 w 23914196"/>
              <a:gd name="connsiteY77" fmla="*/ 156718 h 410247"/>
              <a:gd name="connsiteX78" fmla="*/ 7837719 w 23914196"/>
              <a:gd name="connsiteY78" fmla="*/ 2 h 410247"/>
              <a:gd name="connsiteX79" fmla="*/ 7918636 w 23914196"/>
              <a:gd name="connsiteY79" fmla="*/ 8599 h 410247"/>
              <a:gd name="connsiteX80" fmla="*/ 8789492 w 23914196"/>
              <a:gd name="connsiteY80" fmla="*/ 8598 h 410247"/>
              <a:gd name="connsiteX81" fmla="*/ 9109634 w 23914196"/>
              <a:gd name="connsiteY81" fmla="*/ 403251 h 410247"/>
              <a:gd name="connsiteX82" fmla="*/ 9109330 w 23914196"/>
              <a:gd name="connsiteY82" fmla="*/ 410246 h 410247"/>
              <a:gd name="connsiteX83" fmla="*/ 8952638 w 23914196"/>
              <a:gd name="connsiteY83" fmla="*/ 410246 h 410247"/>
              <a:gd name="connsiteX84" fmla="*/ 8952801 w 23914196"/>
              <a:gd name="connsiteY84" fmla="*/ 403251 h 410247"/>
              <a:gd name="connsiteX85" fmla="*/ 8708575 w 23914196"/>
              <a:gd name="connsiteY85" fmla="*/ 156717 h 410247"/>
              <a:gd name="connsiteX86" fmla="*/ 8708575 w 23914196"/>
              <a:gd name="connsiteY86" fmla="*/ 1 h 410247"/>
              <a:gd name="connsiteX87" fmla="*/ 8789492 w 23914196"/>
              <a:gd name="connsiteY87" fmla="*/ 8598 h 410247"/>
              <a:gd name="connsiteX88" fmla="*/ 9660348 w 23914196"/>
              <a:gd name="connsiteY88" fmla="*/ 8599 h 410247"/>
              <a:gd name="connsiteX89" fmla="*/ 9980490 w 23914196"/>
              <a:gd name="connsiteY89" fmla="*/ 403251 h 410247"/>
              <a:gd name="connsiteX90" fmla="*/ 9980187 w 23914196"/>
              <a:gd name="connsiteY90" fmla="*/ 410246 h 410247"/>
              <a:gd name="connsiteX91" fmla="*/ 9823495 w 23914196"/>
              <a:gd name="connsiteY91" fmla="*/ 410246 h 410247"/>
              <a:gd name="connsiteX92" fmla="*/ 9823658 w 23914196"/>
              <a:gd name="connsiteY92" fmla="*/ 403251 h 410247"/>
              <a:gd name="connsiteX93" fmla="*/ 9579432 w 23914196"/>
              <a:gd name="connsiteY93" fmla="*/ 156717 h 410247"/>
              <a:gd name="connsiteX94" fmla="*/ 9579431 w 23914196"/>
              <a:gd name="connsiteY94" fmla="*/ 1 h 410247"/>
              <a:gd name="connsiteX95" fmla="*/ 9660348 w 23914196"/>
              <a:gd name="connsiteY95" fmla="*/ 8599 h 410247"/>
              <a:gd name="connsiteX96" fmla="*/ 10531206 w 23914196"/>
              <a:gd name="connsiteY96" fmla="*/ 8599 h 410247"/>
              <a:gd name="connsiteX97" fmla="*/ 10851347 w 23914196"/>
              <a:gd name="connsiteY97" fmla="*/ 403251 h 410247"/>
              <a:gd name="connsiteX98" fmla="*/ 10851044 w 23914196"/>
              <a:gd name="connsiteY98" fmla="*/ 410246 h 410247"/>
              <a:gd name="connsiteX99" fmla="*/ 10694352 w 23914196"/>
              <a:gd name="connsiteY99" fmla="*/ 410246 h 410247"/>
              <a:gd name="connsiteX100" fmla="*/ 10694515 w 23914196"/>
              <a:gd name="connsiteY100" fmla="*/ 403251 h 410247"/>
              <a:gd name="connsiteX101" fmla="*/ 10450289 w 23914196"/>
              <a:gd name="connsiteY101" fmla="*/ 156718 h 410247"/>
              <a:gd name="connsiteX102" fmla="*/ 10450289 w 23914196"/>
              <a:gd name="connsiteY102" fmla="*/ 2 h 410247"/>
              <a:gd name="connsiteX103" fmla="*/ 10531206 w 23914196"/>
              <a:gd name="connsiteY103" fmla="*/ 8599 h 410247"/>
              <a:gd name="connsiteX104" fmla="*/ 11402062 w 23914196"/>
              <a:gd name="connsiteY104" fmla="*/ 8600 h 410247"/>
              <a:gd name="connsiteX105" fmla="*/ 11722204 w 23914196"/>
              <a:gd name="connsiteY105" fmla="*/ 403251 h 410247"/>
              <a:gd name="connsiteX106" fmla="*/ 11721901 w 23914196"/>
              <a:gd name="connsiteY106" fmla="*/ 410246 h 410247"/>
              <a:gd name="connsiteX107" fmla="*/ 11565208 w 23914196"/>
              <a:gd name="connsiteY107" fmla="*/ 410246 h 410247"/>
              <a:gd name="connsiteX108" fmla="*/ 11565371 w 23914196"/>
              <a:gd name="connsiteY108" fmla="*/ 403251 h 410247"/>
              <a:gd name="connsiteX109" fmla="*/ 11321146 w 23914196"/>
              <a:gd name="connsiteY109" fmla="*/ 156717 h 410247"/>
              <a:gd name="connsiteX110" fmla="*/ 11321145 w 23914196"/>
              <a:gd name="connsiteY110" fmla="*/ 3 h 410247"/>
              <a:gd name="connsiteX111" fmla="*/ 11402062 w 23914196"/>
              <a:gd name="connsiteY111" fmla="*/ 8600 h 410247"/>
              <a:gd name="connsiteX112" fmla="*/ 12272914 w 23914196"/>
              <a:gd name="connsiteY112" fmla="*/ 8598 h 410247"/>
              <a:gd name="connsiteX113" fmla="*/ 12593056 w 23914196"/>
              <a:gd name="connsiteY113" fmla="*/ 403250 h 410247"/>
              <a:gd name="connsiteX114" fmla="*/ 12592752 w 23914196"/>
              <a:gd name="connsiteY114" fmla="*/ 410245 h 410247"/>
              <a:gd name="connsiteX115" fmla="*/ 12436060 w 23914196"/>
              <a:gd name="connsiteY115" fmla="*/ 410245 h 410247"/>
              <a:gd name="connsiteX116" fmla="*/ 12436224 w 23914196"/>
              <a:gd name="connsiteY116" fmla="*/ 403250 h 410247"/>
              <a:gd name="connsiteX117" fmla="*/ 12191997 w 23914196"/>
              <a:gd name="connsiteY117" fmla="*/ 156717 h 410247"/>
              <a:gd name="connsiteX118" fmla="*/ 12191997 w 23914196"/>
              <a:gd name="connsiteY118" fmla="*/ 1 h 410247"/>
              <a:gd name="connsiteX119" fmla="*/ 12272914 w 23914196"/>
              <a:gd name="connsiteY119" fmla="*/ 8598 h 410247"/>
              <a:gd name="connsiteX120" fmla="*/ 13143771 w 23914196"/>
              <a:gd name="connsiteY120" fmla="*/ 8598 h 410247"/>
              <a:gd name="connsiteX121" fmla="*/ 13463913 w 23914196"/>
              <a:gd name="connsiteY121" fmla="*/ 403250 h 410247"/>
              <a:gd name="connsiteX122" fmla="*/ 13463609 w 23914196"/>
              <a:gd name="connsiteY122" fmla="*/ 410245 h 410247"/>
              <a:gd name="connsiteX123" fmla="*/ 13306917 w 23914196"/>
              <a:gd name="connsiteY123" fmla="*/ 410245 h 410247"/>
              <a:gd name="connsiteX124" fmla="*/ 13307080 w 23914196"/>
              <a:gd name="connsiteY124" fmla="*/ 403250 h 410247"/>
              <a:gd name="connsiteX125" fmla="*/ 13062854 w 23914196"/>
              <a:gd name="connsiteY125" fmla="*/ 156716 h 410247"/>
              <a:gd name="connsiteX126" fmla="*/ 13062854 w 23914196"/>
              <a:gd name="connsiteY126" fmla="*/ 1 h 410247"/>
              <a:gd name="connsiteX127" fmla="*/ 13143771 w 23914196"/>
              <a:gd name="connsiteY127" fmla="*/ 8598 h 410247"/>
              <a:gd name="connsiteX128" fmla="*/ 14014628 w 23914196"/>
              <a:gd name="connsiteY128" fmla="*/ 8598 h 410247"/>
              <a:gd name="connsiteX129" fmla="*/ 14334770 w 23914196"/>
              <a:gd name="connsiteY129" fmla="*/ 403250 h 410247"/>
              <a:gd name="connsiteX130" fmla="*/ 14334467 w 23914196"/>
              <a:gd name="connsiteY130" fmla="*/ 410245 h 410247"/>
              <a:gd name="connsiteX131" fmla="*/ 14177775 w 23914196"/>
              <a:gd name="connsiteY131" fmla="*/ 410245 h 410247"/>
              <a:gd name="connsiteX132" fmla="*/ 14177938 w 23914196"/>
              <a:gd name="connsiteY132" fmla="*/ 403250 h 410247"/>
              <a:gd name="connsiteX133" fmla="*/ 13933712 w 23914196"/>
              <a:gd name="connsiteY133" fmla="*/ 156717 h 410247"/>
              <a:gd name="connsiteX134" fmla="*/ 13933711 w 23914196"/>
              <a:gd name="connsiteY134" fmla="*/ 1 h 410247"/>
              <a:gd name="connsiteX135" fmla="*/ 14014628 w 23914196"/>
              <a:gd name="connsiteY135" fmla="*/ 8598 h 410247"/>
              <a:gd name="connsiteX136" fmla="*/ 14885485 w 23914196"/>
              <a:gd name="connsiteY136" fmla="*/ 8598 h 410247"/>
              <a:gd name="connsiteX137" fmla="*/ 15205627 w 23914196"/>
              <a:gd name="connsiteY137" fmla="*/ 403251 h 410247"/>
              <a:gd name="connsiteX138" fmla="*/ 15205324 w 23914196"/>
              <a:gd name="connsiteY138" fmla="*/ 410246 h 410247"/>
              <a:gd name="connsiteX139" fmla="*/ 15048631 w 23914196"/>
              <a:gd name="connsiteY139" fmla="*/ 410246 h 410247"/>
              <a:gd name="connsiteX140" fmla="*/ 15048794 w 23914196"/>
              <a:gd name="connsiteY140" fmla="*/ 403251 h 410247"/>
              <a:gd name="connsiteX141" fmla="*/ 14804568 w 23914196"/>
              <a:gd name="connsiteY141" fmla="*/ 156717 h 410247"/>
              <a:gd name="connsiteX142" fmla="*/ 14804568 w 23914196"/>
              <a:gd name="connsiteY142" fmla="*/ 1 h 410247"/>
              <a:gd name="connsiteX143" fmla="*/ 14885485 w 23914196"/>
              <a:gd name="connsiteY143" fmla="*/ 8598 h 410247"/>
              <a:gd name="connsiteX144" fmla="*/ 15756342 w 23914196"/>
              <a:gd name="connsiteY144" fmla="*/ 8598 h 410247"/>
              <a:gd name="connsiteX145" fmla="*/ 16076484 w 23914196"/>
              <a:gd name="connsiteY145" fmla="*/ 403250 h 410247"/>
              <a:gd name="connsiteX146" fmla="*/ 16076181 w 23914196"/>
              <a:gd name="connsiteY146" fmla="*/ 410245 h 410247"/>
              <a:gd name="connsiteX147" fmla="*/ 15919488 w 23914196"/>
              <a:gd name="connsiteY147" fmla="*/ 410245 h 410247"/>
              <a:gd name="connsiteX148" fmla="*/ 15919651 w 23914196"/>
              <a:gd name="connsiteY148" fmla="*/ 403250 h 410247"/>
              <a:gd name="connsiteX149" fmla="*/ 15675425 w 23914196"/>
              <a:gd name="connsiteY149" fmla="*/ 156716 h 410247"/>
              <a:gd name="connsiteX150" fmla="*/ 15675425 w 23914196"/>
              <a:gd name="connsiteY150" fmla="*/ 1 h 410247"/>
              <a:gd name="connsiteX151" fmla="*/ 15756342 w 23914196"/>
              <a:gd name="connsiteY151" fmla="*/ 8598 h 410247"/>
              <a:gd name="connsiteX152" fmla="*/ 16627198 w 23914196"/>
              <a:gd name="connsiteY152" fmla="*/ 8598 h 410247"/>
              <a:gd name="connsiteX153" fmla="*/ 16947341 w 23914196"/>
              <a:gd name="connsiteY153" fmla="*/ 403250 h 410247"/>
              <a:gd name="connsiteX154" fmla="*/ 16947037 w 23914196"/>
              <a:gd name="connsiteY154" fmla="*/ 410245 h 410247"/>
              <a:gd name="connsiteX155" fmla="*/ 16790345 w 23914196"/>
              <a:gd name="connsiteY155" fmla="*/ 410245 h 410247"/>
              <a:gd name="connsiteX156" fmla="*/ 16790508 w 23914196"/>
              <a:gd name="connsiteY156" fmla="*/ 403250 h 410247"/>
              <a:gd name="connsiteX157" fmla="*/ 16546282 w 23914196"/>
              <a:gd name="connsiteY157" fmla="*/ 156716 h 410247"/>
              <a:gd name="connsiteX158" fmla="*/ 16546282 w 23914196"/>
              <a:gd name="connsiteY158" fmla="*/ 1 h 410247"/>
              <a:gd name="connsiteX159" fmla="*/ 16627198 w 23914196"/>
              <a:gd name="connsiteY159" fmla="*/ 8598 h 410247"/>
              <a:gd name="connsiteX160" fmla="*/ 17498056 w 23914196"/>
              <a:gd name="connsiteY160" fmla="*/ 8598 h 410247"/>
              <a:gd name="connsiteX161" fmla="*/ 17818198 w 23914196"/>
              <a:gd name="connsiteY161" fmla="*/ 403251 h 410247"/>
              <a:gd name="connsiteX162" fmla="*/ 17817895 w 23914196"/>
              <a:gd name="connsiteY162" fmla="*/ 410246 h 410247"/>
              <a:gd name="connsiteX163" fmla="*/ 17661203 w 23914196"/>
              <a:gd name="connsiteY163" fmla="*/ 410246 h 410247"/>
              <a:gd name="connsiteX164" fmla="*/ 17661366 w 23914196"/>
              <a:gd name="connsiteY164" fmla="*/ 403251 h 410247"/>
              <a:gd name="connsiteX165" fmla="*/ 17417140 w 23914196"/>
              <a:gd name="connsiteY165" fmla="*/ 156717 h 410247"/>
              <a:gd name="connsiteX166" fmla="*/ 17417140 w 23914196"/>
              <a:gd name="connsiteY166" fmla="*/ 1 h 410247"/>
              <a:gd name="connsiteX167" fmla="*/ 17498056 w 23914196"/>
              <a:gd name="connsiteY167" fmla="*/ 8598 h 410247"/>
              <a:gd name="connsiteX168" fmla="*/ 18368912 w 23914196"/>
              <a:gd name="connsiteY168" fmla="*/ 8597 h 410247"/>
              <a:gd name="connsiteX169" fmla="*/ 18689054 w 23914196"/>
              <a:gd name="connsiteY169" fmla="*/ 403250 h 410247"/>
              <a:gd name="connsiteX170" fmla="*/ 18688751 w 23914196"/>
              <a:gd name="connsiteY170" fmla="*/ 410245 h 410247"/>
              <a:gd name="connsiteX171" fmla="*/ 18532059 w 23914196"/>
              <a:gd name="connsiteY171" fmla="*/ 410245 h 410247"/>
              <a:gd name="connsiteX172" fmla="*/ 18532222 w 23914196"/>
              <a:gd name="connsiteY172" fmla="*/ 403250 h 410247"/>
              <a:gd name="connsiteX173" fmla="*/ 18287995 w 23914196"/>
              <a:gd name="connsiteY173" fmla="*/ 156716 h 410247"/>
              <a:gd name="connsiteX174" fmla="*/ 18287995 w 23914196"/>
              <a:gd name="connsiteY174" fmla="*/ 0 h 410247"/>
              <a:gd name="connsiteX175" fmla="*/ 18368912 w 23914196"/>
              <a:gd name="connsiteY175" fmla="*/ 8597 h 410247"/>
              <a:gd name="connsiteX176" fmla="*/ 19239769 w 23914196"/>
              <a:gd name="connsiteY176" fmla="*/ 8598 h 410247"/>
              <a:gd name="connsiteX177" fmla="*/ 19559911 w 23914196"/>
              <a:gd name="connsiteY177" fmla="*/ 403250 h 410247"/>
              <a:gd name="connsiteX178" fmla="*/ 19559607 w 23914196"/>
              <a:gd name="connsiteY178" fmla="*/ 410245 h 410247"/>
              <a:gd name="connsiteX179" fmla="*/ 19402915 w 23914196"/>
              <a:gd name="connsiteY179" fmla="*/ 410245 h 410247"/>
              <a:gd name="connsiteX180" fmla="*/ 19403078 w 23914196"/>
              <a:gd name="connsiteY180" fmla="*/ 403250 h 410247"/>
              <a:gd name="connsiteX181" fmla="*/ 19158852 w 23914196"/>
              <a:gd name="connsiteY181" fmla="*/ 156716 h 410247"/>
              <a:gd name="connsiteX182" fmla="*/ 19158852 w 23914196"/>
              <a:gd name="connsiteY182" fmla="*/ 0 h 410247"/>
              <a:gd name="connsiteX183" fmla="*/ 19239769 w 23914196"/>
              <a:gd name="connsiteY183" fmla="*/ 8598 h 410247"/>
              <a:gd name="connsiteX184" fmla="*/ 20110627 w 23914196"/>
              <a:gd name="connsiteY184" fmla="*/ 8598 h 410247"/>
              <a:gd name="connsiteX185" fmla="*/ 20430769 w 23914196"/>
              <a:gd name="connsiteY185" fmla="*/ 403250 h 410247"/>
              <a:gd name="connsiteX186" fmla="*/ 20430465 w 23914196"/>
              <a:gd name="connsiteY186" fmla="*/ 410245 h 410247"/>
              <a:gd name="connsiteX187" fmla="*/ 20273773 w 23914196"/>
              <a:gd name="connsiteY187" fmla="*/ 410245 h 410247"/>
              <a:gd name="connsiteX188" fmla="*/ 20273936 w 23914196"/>
              <a:gd name="connsiteY188" fmla="*/ 403250 h 410247"/>
              <a:gd name="connsiteX189" fmla="*/ 20029710 w 23914196"/>
              <a:gd name="connsiteY189" fmla="*/ 156716 h 410247"/>
              <a:gd name="connsiteX190" fmla="*/ 20029710 w 23914196"/>
              <a:gd name="connsiteY190" fmla="*/ 0 h 410247"/>
              <a:gd name="connsiteX191" fmla="*/ 20110627 w 23914196"/>
              <a:gd name="connsiteY191" fmla="*/ 8598 h 410247"/>
              <a:gd name="connsiteX192" fmla="*/ 20981484 w 23914196"/>
              <a:gd name="connsiteY192" fmla="*/ 8597 h 410247"/>
              <a:gd name="connsiteX193" fmla="*/ 21301626 w 23914196"/>
              <a:gd name="connsiteY193" fmla="*/ 403250 h 410247"/>
              <a:gd name="connsiteX194" fmla="*/ 21301322 w 23914196"/>
              <a:gd name="connsiteY194" fmla="*/ 410245 h 410247"/>
              <a:gd name="connsiteX195" fmla="*/ 21144630 w 23914196"/>
              <a:gd name="connsiteY195" fmla="*/ 410245 h 410247"/>
              <a:gd name="connsiteX196" fmla="*/ 21144793 w 23914196"/>
              <a:gd name="connsiteY196" fmla="*/ 403250 h 410247"/>
              <a:gd name="connsiteX197" fmla="*/ 20900567 w 23914196"/>
              <a:gd name="connsiteY197" fmla="*/ 156716 h 410247"/>
              <a:gd name="connsiteX198" fmla="*/ 20900567 w 23914196"/>
              <a:gd name="connsiteY198" fmla="*/ 0 h 410247"/>
              <a:gd name="connsiteX199" fmla="*/ 20981484 w 23914196"/>
              <a:gd name="connsiteY199" fmla="*/ 8597 h 410247"/>
              <a:gd name="connsiteX200" fmla="*/ 21852340 w 23914196"/>
              <a:gd name="connsiteY200" fmla="*/ 8598 h 410247"/>
              <a:gd name="connsiteX201" fmla="*/ 22172483 w 23914196"/>
              <a:gd name="connsiteY201" fmla="*/ 403250 h 410247"/>
              <a:gd name="connsiteX202" fmla="*/ 22172179 w 23914196"/>
              <a:gd name="connsiteY202" fmla="*/ 410245 h 410247"/>
              <a:gd name="connsiteX203" fmla="*/ 22015487 w 23914196"/>
              <a:gd name="connsiteY203" fmla="*/ 410245 h 410247"/>
              <a:gd name="connsiteX204" fmla="*/ 22015650 w 23914196"/>
              <a:gd name="connsiteY204" fmla="*/ 403250 h 410247"/>
              <a:gd name="connsiteX205" fmla="*/ 21771423 w 23914196"/>
              <a:gd name="connsiteY205" fmla="*/ 156716 h 410247"/>
              <a:gd name="connsiteX206" fmla="*/ 21771423 w 23914196"/>
              <a:gd name="connsiteY206" fmla="*/ 0 h 410247"/>
              <a:gd name="connsiteX207" fmla="*/ 21852340 w 23914196"/>
              <a:gd name="connsiteY207" fmla="*/ 8598 h 410247"/>
              <a:gd name="connsiteX208" fmla="*/ 22723197 w 23914196"/>
              <a:gd name="connsiteY208" fmla="*/ 8598 h 410247"/>
              <a:gd name="connsiteX209" fmla="*/ 23043339 w 23914196"/>
              <a:gd name="connsiteY209" fmla="*/ 403250 h 410247"/>
              <a:gd name="connsiteX210" fmla="*/ 23043035 w 23914196"/>
              <a:gd name="connsiteY210" fmla="*/ 410245 h 410247"/>
              <a:gd name="connsiteX211" fmla="*/ 22886343 w 23914196"/>
              <a:gd name="connsiteY211" fmla="*/ 410245 h 410247"/>
              <a:gd name="connsiteX212" fmla="*/ 22886506 w 23914196"/>
              <a:gd name="connsiteY212" fmla="*/ 403250 h 410247"/>
              <a:gd name="connsiteX213" fmla="*/ 22642280 w 23914196"/>
              <a:gd name="connsiteY213" fmla="*/ 156716 h 410247"/>
              <a:gd name="connsiteX214" fmla="*/ 22642280 w 23914196"/>
              <a:gd name="connsiteY214" fmla="*/ 1 h 410247"/>
              <a:gd name="connsiteX215" fmla="*/ 22723197 w 23914196"/>
              <a:gd name="connsiteY215" fmla="*/ 8598 h 410247"/>
              <a:gd name="connsiteX216" fmla="*/ 23594055 w 23914196"/>
              <a:gd name="connsiteY216" fmla="*/ 8599 h 410247"/>
              <a:gd name="connsiteX217" fmla="*/ 23914196 w 23914196"/>
              <a:gd name="connsiteY217" fmla="*/ 403252 h 410247"/>
              <a:gd name="connsiteX218" fmla="*/ 23913893 w 23914196"/>
              <a:gd name="connsiteY218" fmla="*/ 410247 h 410247"/>
              <a:gd name="connsiteX219" fmla="*/ 23757200 w 23914196"/>
              <a:gd name="connsiteY219" fmla="*/ 410247 h 410247"/>
              <a:gd name="connsiteX220" fmla="*/ 23757364 w 23914196"/>
              <a:gd name="connsiteY220" fmla="*/ 403252 h 410247"/>
              <a:gd name="connsiteX221" fmla="*/ 23513137 w 23914196"/>
              <a:gd name="connsiteY221" fmla="*/ 156718 h 410247"/>
              <a:gd name="connsiteX222" fmla="*/ 23513137 w 23914196"/>
              <a:gd name="connsiteY222" fmla="*/ 2 h 410247"/>
              <a:gd name="connsiteX223" fmla="*/ 23594055 w 23914196"/>
              <a:gd name="connsiteY223" fmla="*/ 8599 h 4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3914196" h="410247">
                <a:moveTo>
                  <a:pt x="80917" y="8597"/>
                </a:moveTo>
                <a:cubicBezTo>
                  <a:pt x="263814" y="46970"/>
                  <a:pt x="400995" y="209154"/>
                  <a:pt x="401059" y="403250"/>
                </a:cubicBezTo>
                <a:cubicBezTo>
                  <a:pt x="401059" y="405558"/>
                  <a:pt x="400802" y="407843"/>
                  <a:pt x="400755" y="410245"/>
                </a:cubicBezTo>
                <a:lnTo>
                  <a:pt x="244063" y="410245"/>
                </a:lnTo>
                <a:cubicBezTo>
                  <a:pt x="244109" y="407913"/>
                  <a:pt x="244226" y="405581"/>
                  <a:pt x="244226" y="403250"/>
                </a:cubicBezTo>
                <a:cubicBezTo>
                  <a:pt x="244220" y="267994"/>
                  <a:pt x="135250" y="157995"/>
                  <a:pt x="0" y="156716"/>
                </a:cubicBezTo>
                <a:lnTo>
                  <a:pt x="0" y="0"/>
                </a:lnTo>
                <a:cubicBezTo>
                  <a:pt x="27729" y="160"/>
                  <a:pt x="54789" y="3115"/>
                  <a:pt x="80917" y="8597"/>
                </a:cubicBezTo>
                <a:close/>
                <a:moveTo>
                  <a:pt x="951775" y="8597"/>
                </a:moveTo>
                <a:cubicBezTo>
                  <a:pt x="1134672" y="46969"/>
                  <a:pt x="1271853" y="209153"/>
                  <a:pt x="1271917" y="403249"/>
                </a:cubicBezTo>
                <a:cubicBezTo>
                  <a:pt x="1271917" y="405558"/>
                  <a:pt x="1271660" y="407842"/>
                  <a:pt x="1271613" y="410244"/>
                </a:cubicBezTo>
                <a:lnTo>
                  <a:pt x="1114921" y="410244"/>
                </a:lnTo>
                <a:cubicBezTo>
                  <a:pt x="1114967" y="407912"/>
                  <a:pt x="1115084" y="405581"/>
                  <a:pt x="1115084" y="403249"/>
                </a:cubicBezTo>
                <a:cubicBezTo>
                  <a:pt x="1115078" y="267994"/>
                  <a:pt x="1006108" y="157994"/>
                  <a:pt x="870858" y="156715"/>
                </a:cubicBezTo>
                <a:lnTo>
                  <a:pt x="870858" y="0"/>
                </a:lnTo>
                <a:cubicBezTo>
                  <a:pt x="898585" y="160"/>
                  <a:pt x="925647" y="3115"/>
                  <a:pt x="951775" y="8597"/>
                </a:cubicBezTo>
                <a:close/>
                <a:moveTo>
                  <a:pt x="1822632" y="8597"/>
                </a:moveTo>
                <a:cubicBezTo>
                  <a:pt x="2005530" y="46970"/>
                  <a:pt x="2142711" y="209154"/>
                  <a:pt x="2142774" y="403250"/>
                </a:cubicBezTo>
                <a:cubicBezTo>
                  <a:pt x="2142774" y="405558"/>
                  <a:pt x="2142516" y="407843"/>
                  <a:pt x="2142472" y="410245"/>
                </a:cubicBezTo>
                <a:lnTo>
                  <a:pt x="1985779" y="410245"/>
                </a:lnTo>
                <a:cubicBezTo>
                  <a:pt x="1985824" y="407913"/>
                  <a:pt x="1985941" y="405581"/>
                  <a:pt x="1985942" y="403250"/>
                </a:cubicBezTo>
                <a:cubicBezTo>
                  <a:pt x="1985934" y="267994"/>
                  <a:pt x="1876964" y="157994"/>
                  <a:pt x="1741715" y="156716"/>
                </a:cubicBezTo>
                <a:lnTo>
                  <a:pt x="1741715" y="0"/>
                </a:lnTo>
                <a:cubicBezTo>
                  <a:pt x="1769443" y="161"/>
                  <a:pt x="1796503" y="3115"/>
                  <a:pt x="1822632" y="8597"/>
                </a:cubicBezTo>
                <a:close/>
                <a:moveTo>
                  <a:pt x="2693489" y="8598"/>
                </a:moveTo>
                <a:cubicBezTo>
                  <a:pt x="2876385" y="46970"/>
                  <a:pt x="3013566" y="209154"/>
                  <a:pt x="3013630" y="403250"/>
                </a:cubicBezTo>
                <a:cubicBezTo>
                  <a:pt x="3013632" y="405559"/>
                  <a:pt x="3013375" y="407844"/>
                  <a:pt x="3013327" y="410245"/>
                </a:cubicBezTo>
                <a:lnTo>
                  <a:pt x="2856637" y="410245"/>
                </a:lnTo>
                <a:cubicBezTo>
                  <a:pt x="2856682" y="407913"/>
                  <a:pt x="2856799" y="405582"/>
                  <a:pt x="2856800" y="403251"/>
                </a:cubicBezTo>
                <a:cubicBezTo>
                  <a:pt x="2856793" y="267995"/>
                  <a:pt x="2747821" y="157995"/>
                  <a:pt x="2612573" y="156716"/>
                </a:cubicBezTo>
                <a:lnTo>
                  <a:pt x="2612574" y="1"/>
                </a:lnTo>
                <a:cubicBezTo>
                  <a:pt x="2640299" y="161"/>
                  <a:pt x="2667362" y="3116"/>
                  <a:pt x="2693489" y="8598"/>
                </a:cubicBezTo>
                <a:close/>
                <a:moveTo>
                  <a:pt x="3564347" y="8597"/>
                </a:moveTo>
                <a:cubicBezTo>
                  <a:pt x="3747243" y="46969"/>
                  <a:pt x="3884423" y="209154"/>
                  <a:pt x="3884487" y="403249"/>
                </a:cubicBezTo>
                <a:cubicBezTo>
                  <a:pt x="3884487" y="405558"/>
                  <a:pt x="3884230" y="407842"/>
                  <a:pt x="3884184" y="410244"/>
                </a:cubicBezTo>
                <a:lnTo>
                  <a:pt x="3727492" y="410244"/>
                </a:lnTo>
                <a:cubicBezTo>
                  <a:pt x="3727541" y="407913"/>
                  <a:pt x="3727657" y="405582"/>
                  <a:pt x="3727654" y="403249"/>
                </a:cubicBezTo>
                <a:cubicBezTo>
                  <a:pt x="3727648" y="267994"/>
                  <a:pt x="3618679" y="157994"/>
                  <a:pt x="3483431" y="156716"/>
                </a:cubicBezTo>
                <a:lnTo>
                  <a:pt x="3483428" y="0"/>
                </a:lnTo>
                <a:cubicBezTo>
                  <a:pt x="3511158" y="161"/>
                  <a:pt x="3538217" y="3115"/>
                  <a:pt x="3564347" y="8597"/>
                </a:cubicBezTo>
                <a:close/>
                <a:moveTo>
                  <a:pt x="4435205" y="8598"/>
                </a:moveTo>
                <a:cubicBezTo>
                  <a:pt x="4618101" y="46970"/>
                  <a:pt x="4755281" y="209154"/>
                  <a:pt x="4755345" y="403250"/>
                </a:cubicBezTo>
                <a:cubicBezTo>
                  <a:pt x="4755345" y="405558"/>
                  <a:pt x="4755087" y="407843"/>
                  <a:pt x="4755043" y="410245"/>
                </a:cubicBezTo>
                <a:lnTo>
                  <a:pt x="4598349" y="410245"/>
                </a:lnTo>
                <a:cubicBezTo>
                  <a:pt x="4598396" y="407913"/>
                  <a:pt x="4598512" y="405581"/>
                  <a:pt x="4598512" y="403250"/>
                </a:cubicBezTo>
                <a:cubicBezTo>
                  <a:pt x="4598505" y="267995"/>
                  <a:pt x="4489537" y="157995"/>
                  <a:pt x="4354286" y="156716"/>
                </a:cubicBezTo>
                <a:lnTo>
                  <a:pt x="4354287" y="1"/>
                </a:lnTo>
                <a:cubicBezTo>
                  <a:pt x="4382017" y="161"/>
                  <a:pt x="4409075" y="3116"/>
                  <a:pt x="4435205" y="8598"/>
                </a:cubicBezTo>
                <a:close/>
                <a:moveTo>
                  <a:pt x="5306060" y="8598"/>
                </a:moveTo>
                <a:cubicBezTo>
                  <a:pt x="5488956" y="46970"/>
                  <a:pt x="5626137" y="209154"/>
                  <a:pt x="5626203" y="403251"/>
                </a:cubicBezTo>
                <a:cubicBezTo>
                  <a:pt x="5626204" y="405559"/>
                  <a:pt x="5625945" y="407844"/>
                  <a:pt x="5625901" y="410246"/>
                </a:cubicBezTo>
                <a:lnTo>
                  <a:pt x="5469208" y="410246"/>
                </a:lnTo>
                <a:cubicBezTo>
                  <a:pt x="5469253" y="407913"/>
                  <a:pt x="5469369" y="405582"/>
                  <a:pt x="5469372" y="403251"/>
                </a:cubicBezTo>
                <a:cubicBezTo>
                  <a:pt x="5469363" y="267995"/>
                  <a:pt x="5360392" y="157995"/>
                  <a:pt x="5225143" y="156716"/>
                </a:cubicBezTo>
                <a:lnTo>
                  <a:pt x="5225145" y="1"/>
                </a:lnTo>
                <a:cubicBezTo>
                  <a:pt x="5252870" y="161"/>
                  <a:pt x="5279933" y="3116"/>
                  <a:pt x="5306060" y="8598"/>
                </a:cubicBezTo>
                <a:close/>
                <a:moveTo>
                  <a:pt x="6176918" y="8597"/>
                </a:moveTo>
                <a:cubicBezTo>
                  <a:pt x="6359818" y="46971"/>
                  <a:pt x="6496999" y="209155"/>
                  <a:pt x="6497064" y="403251"/>
                </a:cubicBezTo>
                <a:cubicBezTo>
                  <a:pt x="6497064" y="405559"/>
                  <a:pt x="6496807" y="407844"/>
                  <a:pt x="6496760" y="410246"/>
                </a:cubicBezTo>
                <a:lnTo>
                  <a:pt x="6340068" y="410246"/>
                </a:lnTo>
                <a:cubicBezTo>
                  <a:pt x="6340115" y="407914"/>
                  <a:pt x="6340231" y="405583"/>
                  <a:pt x="6340231" y="403251"/>
                </a:cubicBezTo>
                <a:cubicBezTo>
                  <a:pt x="6340224" y="267996"/>
                  <a:pt x="6231250" y="157995"/>
                  <a:pt x="6096002" y="156716"/>
                </a:cubicBezTo>
                <a:lnTo>
                  <a:pt x="6095999" y="0"/>
                </a:lnTo>
                <a:cubicBezTo>
                  <a:pt x="6123729" y="161"/>
                  <a:pt x="6150788" y="3115"/>
                  <a:pt x="6176918" y="8597"/>
                </a:cubicBezTo>
                <a:close/>
                <a:moveTo>
                  <a:pt x="7047779" y="8599"/>
                </a:moveTo>
                <a:cubicBezTo>
                  <a:pt x="7230676" y="46971"/>
                  <a:pt x="7367857" y="209156"/>
                  <a:pt x="7367921" y="403251"/>
                </a:cubicBezTo>
                <a:cubicBezTo>
                  <a:pt x="7367921" y="405560"/>
                  <a:pt x="7367664" y="407845"/>
                  <a:pt x="7367617" y="410246"/>
                </a:cubicBezTo>
                <a:lnTo>
                  <a:pt x="7210925" y="410246"/>
                </a:lnTo>
                <a:cubicBezTo>
                  <a:pt x="7210972" y="407915"/>
                  <a:pt x="7211088" y="405583"/>
                  <a:pt x="7211088" y="403251"/>
                </a:cubicBezTo>
                <a:cubicBezTo>
                  <a:pt x="7211082" y="267996"/>
                  <a:pt x="7102112" y="157996"/>
                  <a:pt x="6966862" y="156718"/>
                </a:cubicBezTo>
                <a:lnTo>
                  <a:pt x="6966862" y="2"/>
                </a:lnTo>
                <a:cubicBezTo>
                  <a:pt x="6994590" y="162"/>
                  <a:pt x="7021651" y="3117"/>
                  <a:pt x="7047779" y="8599"/>
                </a:cubicBezTo>
                <a:close/>
                <a:moveTo>
                  <a:pt x="7918636" y="8599"/>
                </a:moveTo>
                <a:cubicBezTo>
                  <a:pt x="8101532" y="46971"/>
                  <a:pt x="8238713" y="209156"/>
                  <a:pt x="8238777" y="403251"/>
                </a:cubicBezTo>
                <a:cubicBezTo>
                  <a:pt x="8238777" y="405560"/>
                  <a:pt x="8238520" y="407845"/>
                  <a:pt x="8238474" y="410247"/>
                </a:cubicBezTo>
                <a:lnTo>
                  <a:pt x="8081782" y="410246"/>
                </a:lnTo>
                <a:cubicBezTo>
                  <a:pt x="8081828" y="407915"/>
                  <a:pt x="8081945" y="405583"/>
                  <a:pt x="8081945" y="403252"/>
                </a:cubicBezTo>
                <a:cubicBezTo>
                  <a:pt x="8081938" y="267996"/>
                  <a:pt x="7972968" y="157996"/>
                  <a:pt x="7837719" y="156718"/>
                </a:cubicBezTo>
                <a:lnTo>
                  <a:pt x="7837719" y="2"/>
                </a:lnTo>
                <a:cubicBezTo>
                  <a:pt x="7865446" y="162"/>
                  <a:pt x="7892507" y="3117"/>
                  <a:pt x="7918636" y="8599"/>
                </a:cubicBezTo>
                <a:close/>
                <a:moveTo>
                  <a:pt x="8789492" y="8598"/>
                </a:moveTo>
                <a:cubicBezTo>
                  <a:pt x="8972389" y="46971"/>
                  <a:pt x="9109569" y="209155"/>
                  <a:pt x="9109634" y="403251"/>
                </a:cubicBezTo>
                <a:cubicBezTo>
                  <a:pt x="9109634" y="405559"/>
                  <a:pt x="9109377" y="407844"/>
                  <a:pt x="9109330" y="410246"/>
                </a:cubicBezTo>
                <a:lnTo>
                  <a:pt x="8952638" y="410246"/>
                </a:lnTo>
                <a:cubicBezTo>
                  <a:pt x="8952685" y="407914"/>
                  <a:pt x="8952801" y="405582"/>
                  <a:pt x="8952801" y="403251"/>
                </a:cubicBezTo>
                <a:cubicBezTo>
                  <a:pt x="8952795" y="267995"/>
                  <a:pt x="8843825" y="157996"/>
                  <a:pt x="8708575" y="156717"/>
                </a:cubicBezTo>
                <a:lnTo>
                  <a:pt x="8708575" y="1"/>
                </a:lnTo>
                <a:cubicBezTo>
                  <a:pt x="8736303" y="162"/>
                  <a:pt x="8763364" y="3117"/>
                  <a:pt x="8789492" y="8598"/>
                </a:cubicBezTo>
                <a:close/>
                <a:moveTo>
                  <a:pt x="9660348" y="8599"/>
                </a:moveTo>
                <a:cubicBezTo>
                  <a:pt x="9843245" y="46971"/>
                  <a:pt x="9980426" y="209155"/>
                  <a:pt x="9980490" y="403251"/>
                </a:cubicBezTo>
                <a:cubicBezTo>
                  <a:pt x="9980490" y="405559"/>
                  <a:pt x="9980233" y="407844"/>
                  <a:pt x="9980187" y="410246"/>
                </a:cubicBezTo>
                <a:lnTo>
                  <a:pt x="9823495" y="410246"/>
                </a:lnTo>
                <a:cubicBezTo>
                  <a:pt x="9823541" y="407914"/>
                  <a:pt x="9823658" y="405583"/>
                  <a:pt x="9823658" y="403251"/>
                </a:cubicBezTo>
                <a:cubicBezTo>
                  <a:pt x="9823651" y="267996"/>
                  <a:pt x="9714681" y="157996"/>
                  <a:pt x="9579432" y="156717"/>
                </a:cubicBezTo>
                <a:lnTo>
                  <a:pt x="9579431" y="1"/>
                </a:lnTo>
                <a:cubicBezTo>
                  <a:pt x="9607159" y="162"/>
                  <a:pt x="9634220" y="3117"/>
                  <a:pt x="9660348" y="8599"/>
                </a:cubicBezTo>
                <a:close/>
                <a:moveTo>
                  <a:pt x="10531206" y="8599"/>
                </a:moveTo>
                <a:cubicBezTo>
                  <a:pt x="10714102" y="46971"/>
                  <a:pt x="10851283" y="209156"/>
                  <a:pt x="10851347" y="403251"/>
                </a:cubicBezTo>
                <a:cubicBezTo>
                  <a:pt x="10851347" y="405560"/>
                  <a:pt x="10851091" y="407845"/>
                  <a:pt x="10851044" y="410246"/>
                </a:cubicBezTo>
                <a:lnTo>
                  <a:pt x="10694352" y="410246"/>
                </a:lnTo>
                <a:cubicBezTo>
                  <a:pt x="10694399" y="407915"/>
                  <a:pt x="10694515" y="405583"/>
                  <a:pt x="10694515" y="403251"/>
                </a:cubicBezTo>
                <a:cubicBezTo>
                  <a:pt x="10694508" y="267996"/>
                  <a:pt x="10585538" y="157996"/>
                  <a:pt x="10450289" y="156718"/>
                </a:cubicBezTo>
                <a:lnTo>
                  <a:pt x="10450289" y="2"/>
                </a:lnTo>
                <a:cubicBezTo>
                  <a:pt x="10478016" y="162"/>
                  <a:pt x="10505078" y="3117"/>
                  <a:pt x="10531206" y="8599"/>
                </a:cubicBezTo>
                <a:close/>
                <a:moveTo>
                  <a:pt x="11402062" y="8600"/>
                </a:moveTo>
                <a:cubicBezTo>
                  <a:pt x="11584959" y="46972"/>
                  <a:pt x="11722140" y="209155"/>
                  <a:pt x="11722204" y="403251"/>
                </a:cubicBezTo>
                <a:cubicBezTo>
                  <a:pt x="11722204" y="405559"/>
                  <a:pt x="11721947" y="407844"/>
                  <a:pt x="11721901" y="410246"/>
                </a:cubicBezTo>
                <a:lnTo>
                  <a:pt x="11565208" y="410246"/>
                </a:lnTo>
                <a:cubicBezTo>
                  <a:pt x="11565255" y="407914"/>
                  <a:pt x="11565371" y="405582"/>
                  <a:pt x="11565371" y="403251"/>
                </a:cubicBezTo>
                <a:cubicBezTo>
                  <a:pt x="11565365" y="267995"/>
                  <a:pt x="11456395" y="157995"/>
                  <a:pt x="11321146" y="156717"/>
                </a:cubicBezTo>
                <a:lnTo>
                  <a:pt x="11321145" y="3"/>
                </a:lnTo>
                <a:cubicBezTo>
                  <a:pt x="11348873" y="163"/>
                  <a:pt x="11375934" y="3118"/>
                  <a:pt x="11402062" y="8600"/>
                </a:cubicBezTo>
                <a:close/>
                <a:moveTo>
                  <a:pt x="12272914" y="8598"/>
                </a:moveTo>
                <a:cubicBezTo>
                  <a:pt x="12455810" y="46971"/>
                  <a:pt x="12592991" y="209155"/>
                  <a:pt x="12593056" y="403250"/>
                </a:cubicBezTo>
                <a:cubicBezTo>
                  <a:pt x="12593056" y="405558"/>
                  <a:pt x="12592799" y="407843"/>
                  <a:pt x="12592752" y="410245"/>
                </a:cubicBezTo>
                <a:lnTo>
                  <a:pt x="12436060" y="410245"/>
                </a:lnTo>
                <a:cubicBezTo>
                  <a:pt x="12436107" y="407913"/>
                  <a:pt x="12436223" y="405581"/>
                  <a:pt x="12436224" y="403250"/>
                </a:cubicBezTo>
                <a:cubicBezTo>
                  <a:pt x="12436216" y="267996"/>
                  <a:pt x="12327246" y="157996"/>
                  <a:pt x="12191997" y="156717"/>
                </a:cubicBezTo>
                <a:lnTo>
                  <a:pt x="12191997" y="1"/>
                </a:lnTo>
                <a:cubicBezTo>
                  <a:pt x="12219725" y="162"/>
                  <a:pt x="12246786" y="3117"/>
                  <a:pt x="12272914" y="8598"/>
                </a:cubicBezTo>
                <a:close/>
                <a:moveTo>
                  <a:pt x="13143771" y="8598"/>
                </a:moveTo>
                <a:cubicBezTo>
                  <a:pt x="13326667" y="46970"/>
                  <a:pt x="13463848" y="209154"/>
                  <a:pt x="13463913" y="403250"/>
                </a:cubicBezTo>
                <a:cubicBezTo>
                  <a:pt x="13463913" y="405558"/>
                  <a:pt x="13463656" y="407844"/>
                  <a:pt x="13463609" y="410245"/>
                </a:cubicBezTo>
                <a:lnTo>
                  <a:pt x="13306917" y="410245"/>
                </a:lnTo>
                <a:cubicBezTo>
                  <a:pt x="13306963" y="407913"/>
                  <a:pt x="13307080" y="405582"/>
                  <a:pt x="13307080" y="403250"/>
                </a:cubicBezTo>
                <a:cubicBezTo>
                  <a:pt x="13307073" y="267995"/>
                  <a:pt x="13198103" y="157995"/>
                  <a:pt x="13062854" y="156716"/>
                </a:cubicBezTo>
                <a:lnTo>
                  <a:pt x="13062854" y="1"/>
                </a:lnTo>
                <a:cubicBezTo>
                  <a:pt x="13090582" y="161"/>
                  <a:pt x="13117643" y="3116"/>
                  <a:pt x="13143771" y="8598"/>
                </a:cubicBezTo>
                <a:close/>
                <a:moveTo>
                  <a:pt x="14014628" y="8598"/>
                </a:moveTo>
                <a:cubicBezTo>
                  <a:pt x="14197525" y="46971"/>
                  <a:pt x="14334706" y="209155"/>
                  <a:pt x="14334770" y="403250"/>
                </a:cubicBezTo>
                <a:cubicBezTo>
                  <a:pt x="14334770" y="405559"/>
                  <a:pt x="14334514" y="407844"/>
                  <a:pt x="14334467" y="410245"/>
                </a:cubicBezTo>
                <a:lnTo>
                  <a:pt x="14177775" y="410245"/>
                </a:lnTo>
                <a:cubicBezTo>
                  <a:pt x="14177821" y="407914"/>
                  <a:pt x="14177938" y="405582"/>
                  <a:pt x="14177938" y="403250"/>
                </a:cubicBezTo>
                <a:cubicBezTo>
                  <a:pt x="14177931" y="267995"/>
                  <a:pt x="14068961" y="157995"/>
                  <a:pt x="13933712" y="156717"/>
                </a:cubicBezTo>
                <a:lnTo>
                  <a:pt x="13933711" y="1"/>
                </a:lnTo>
                <a:cubicBezTo>
                  <a:pt x="13961439" y="161"/>
                  <a:pt x="13988500" y="3116"/>
                  <a:pt x="14014628" y="8598"/>
                </a:cubicBezTo>
                <a:close/>
                <a:moveTo>
                  <a:pt x="14885485" y="8598"/>
                </a:moveTo>
                <a:cubicBezTo>
                  <a:pt x="15068381" y="46971"/>
                  <a:pt x="15205563" y="209155"/>
                  <a:pt x="15205627" y="403251"/>
                </a:cubicBezTo>
                <a:cubicBezTo>
                  <a:pt x="15205627" y="405559"/>
                  <a:pt x="15205370" y="407844"/>
                  <a:pt x="15205324" y="410246"/>
                </a:cubicBezTo>
                <a:lnTo>
                  <a:pt x="15048631" y="410246"/>
                </a:lnTo>
                <a:cubicBezTo>
                  <a:pt x="15048678" y="407914"/>
                  <a:pt x="15048795" y="405582"/>
                  <a:pt x="15048794" y="403251"/>
                </a:cubicBezTo>
                <a:cubicBezTo>
                  <a:pt x="15048788" y="267996"/>
                  <a:pt x="14939818" y="157996"/>
                  <a:pt x="14804568" y="156717"/>
                </a:cubicBezTo>
                <a:lnTo>
                  <a:pt x="14804568" y="1"/>
                </a:lnTo>
                <a:cubicBezTo>
                  <a:pt x="14832296" y="162"/>
                  <a:pt x="14859357" y="3117"/>
                  <a:pt x="14885485" y="8598"/>
                </a:cubicBezTo>
                <a:close/>
                <a:moveTo>
                  <a:pt x="15756342" y="8598"/>
                </a:moveTo>
                <a:cubicBezTo>
                  <a:pt x="15939239" y="46970"/>
                  <a:pt x="16076420" y="209154"/>
                  <a:pt x="16076484" y="403250"/>
                </a:cubicBezTo>
                <a:cubicBezTo>
                  <a:pt x="16076484" y="405558"/>
                  <a:pt x="16076227" y="407843"/>
                  <a:pt x="16076181" y="410245"/>
                </a:cubicBezTo>
                <a:lnTo>
                  <a:pt x="15919488" y="410245"/>
                </a:lnTo>
                <a:cubicBezTo>
                  <a:pt x="15919535" y="407913"/>
                  <a:pt x="15919651" y="405582"/>
                  <a:pt x="15919651" y="403250"/>
                </a:cubicBezTo>
                <a:cubicBezTo>
                  <a:pt x="15919645" y="267995"/>
                  <a:pt x="15810675" y="157995"/>
                  <a:pt x="15675425" y="156716"/>
                </a:cubicBezTo>
                <a:lnTo>
                  <a:pt x="15675425" y="1"/>
                </a:lnTo>
                <a:cubicBezTo>
                  <a:pt x="15703153" y="161"/>
                  <a:pt x="15730214" y="3116"/>
                  <a:pt x="15756342" y="8598"/>
                </a:cubicBezTo>
                <a:close/>
                <a:moveTo>
                  <a:pt x="16627198" y="8598"/>
                </a:moveTo>
                <a:cubicBezTo>
                  <a:pt x="16810095" y="46970"/>
                  <a:pt x="16947276" y="209155"/>
                  <a:pt x="16947341" y="403250"/>
                </a:cubicBezTo>
                <a:cubicBezTo>
                  <a:pt x="16947341" y="405559"/>
                  <a:pt x="16947083" y="407844"/>
                  <a:pt x="16947037" y="410245"/>
                </a:cubicBezTo>
                <a:lnTo>
                  <a:pt x="16790345" y="410245"/>
                </a:lnTo>
                <a:cubicBezTo>
                  <a:pt x="16790392" y="407914"/>
                  <a:pt x="16790508" y="405582"/>
                  <a:pt x="16790508" y="403250"/>
                </a:cubicBezTo>
                <a:cubicBezTo>
                  <a:pt x="16790501" y="267995"/>
                  <a:pt x="16681531" y="157995"/>
                  <a:pt x="16546282" y="156716"/>
                </a:cubicBezTo>
                <a:lnTo>
                  <a:pt x="16546282" y="1"/>
                </a:lnTo>
                <a:cubicBezTo>
                  <a:pt x="16574009" y="161"/>
                  <a:pt x="16601070" y="3116"/>
                  <a:pt x="16627198" y="8598"/>
                </a:cubicBezTo>
                <a:close/>
                <a:moveTo>
                  <a:pt x="17498056" y="8598"/>
                </a:moveTo>
                <a:cubicBezTo>
                  <a:pt x="17680953" y="46971"/>
                  <a:pt x="17818134" y="209155"/>
                  <a:pt x="17818198" y="403251"/>
                </a:cubicBezTo>
                <a:cubicBezTo>
                  <a:pt x="17818198" y="405559"/>
                  <a:pt x="17817941" y="407844"/>
                  <a:pt x="17817895" y="410246"/>
                </a:cubicBezTo>
                <a:lnTo>
                  <a:pt x="17661203" y="410246"/>
                </a:lnTo>
                <a:cubicBezTo>
                  <a:pt x="17661249" y="407914"/>
                  <a:pt x="17661366" y="405582"/>
                  <a:pt x="17661366" y="403251"/>
                </a:cubicBezTo>
                <a:cubicBezTo>
                  <a:pt x="17661359" y="267995"/>
                  <a:pt x="17552389" y="157996"/>
                  <a:pt x="17417140" y="156717"/>
                </a:cubicBezTo>
                <a:lnTo>
                  <a:pt x="17417140" y="1"/>
                </a:lnTo>
                <a:cubicBezTo>
                  <a:pt x="17444867" y="161"/>
                  <a:pt x="17471928" y="3116"/>
                  <a:pt x="17498056" y="8598"/>
                </a:cubicBezTo>
                <a:close/>
                <a:moveTo>
                  <a:pt x="18368912" y="8597"/>
                </a:moveTo>
                <a:cubicBezTo>
                  <a:pt x="18551809" y="46970"/>
                  <a:pt x="18688990" y="209154"/>
                  <a:pt x="18689054" y="403250"/>
                </a:cubicBezTo>
                <a:cubicBezTo>
                  <a:pt x="18689054" y="405558"/>
                  <a:pt x="18688797" y="407843"/>
                  <a:pt x="18688751" y="410245"/>
                </a:cubicBezTo>
                <a:lnTo>
                  <a:pt x="18532059" y="410245"/>
                </a:lnTo>
                <a:cubicBezTo>
                  <a:pt x="18532105" y="407913"/>
                  <a:pt x="18532222" y="405581"/>
                  <a:pt x="18532222" y="403250"/>
                </a:cubicBezTo>
                <a:cubicBezTo>
                  <a:pt x="18532215" y="267994"/>
                  <a:pt x="18423245" y="157995"/>
                  <a:pt x="18287995" y="156716"/>
                </a:cubicBezTo>
                <a:lnTo>
                  <a:pt x="18287995" y="0"/>
                </a:lnTo>
                <a:cubicBezTo>
                  <a:pt x="18315723" y="161"/>
                  <a:pt x="18342784" y="3115"/>
                  <a:pt x="18368912" y="8597"/>
                </a:cubicBezTo>
                <a:close/>
                <a:moveTo>
                  <a:pt x="19239769" y="8598"/>
                </a:moveTo>
                <a:cubicBezTo>
                  <a:pt x="19422665" y="46970"/>
                  <a:pt x="19559846" y="209154"/>
                  <a:pt x="19559911" y="403250"/>
                </a:cubicBezTo>
                <a:cubicBezTo>
                  <a:pt x="19559911" y="405558"/>
                  <a:pt x="19559654" y="407843"/>
                  <a:pt x="19559607" y="410245"/>
                </a:cubicBezTo>
                <a:lnTo>
                  <a:pt x="19402915" y="410245"/>
                </a:lnTo>
                <a:cubicBezTo>
                  <a:pt x="19402961" y="407913"/>
                  <a:pt x="19403078" y="405581"/>
                  <a:pt x="19403078" y="403250"/>
                </a:cubicBezTo>
                <a:cubicBezTo>
                  <a:pt x="19403072" y="267995"/>
                  <a:pt x="19294102" y="157995"/>
                  <a:pt x="19158852" y="156716"/>
                </a:cubicBezTo>
                <a:lnTo>
                  <a:pt x="19158852" y="0"/>
                </a:lnTo>
                <a:cubicBezTo>
                  <a:pt x="19186580" y="161"/>
                  <a:pt x="19213641" y="3116"/>
                  <a:pt x="19239769" y="8598"/>
                </a:cubicBezTo>
                <a:close/>
                <a:moveTo>
                  <a:pt x="20110627" y="8598"/>
                </a:moveTo>
                <a:cubicBezTo>
                  <a:pt x="20293523" y="46971"/>
                  <a:pt x="20430704" y="209155"/>
                  <a:pt x="20430769" y="403250"/>
                </a:cubicBezTo>
                <a:cubicBezTo>
                  <a:pt x="20430768" y="405559"/>
                  <a:pt x="20430511" y="407844"/>
                  <a:pt x="20430465" y="410245"/>
                </a:cubicBezTo>
                <a:lnTo>
                  <a:pt x="20273773" y="410245"/>
                </a:lnTo>
                <a:cubicBezTo>
                  <a:pt x="20273819" y="407914"/>
                  <a:pt x="20273936" y="405582"/>
                  <a:pt x="20273936" y="403250"/>
                </a:cubicBezTo>
                <a:cubicBezTo>
                  <a:pt x="20273929" y="267995"/>
                  <a:pt x="20164959" y="157995"/>
                  <a:pt x="20029710" y="156716"/>
                </a:cubicBezTo>
                <a:lnTo>
                  <a:pt x="20029710" y="0"/>
                </a:lnTo>
                <a:cubicBezTo>
                  <a:pt x="20057437" y="161"/>
                  <a:pt x="20084498" y="3116"/>
                  <a:pt x="20110627" y="8598"/>
                </a:cubicBezTo>
                <a:close/>
                <a:moveTo>
                  <a:pt x="20981484" y="8597"/>
                </a:moveTo>
                <a:cubicBezTo>
                  <a:pt x="21164380" y="46970"/>
                  <a:pt x="21301561" y="209154"/>
                  <a:pt x="21301626" y="403250"/>
                </a:cubicBezTo>
                <a:cubicBezTo>
                  <a:pt x="21301625" y="405558"/>
                  <a:pt x="21301368" y="407843"/>
                  <a:pt x="21301322" y="410245"/>
                </a:cubicBezTo>
                <a:lnTo>
                  <a:pt x="21144630" y="410245"/>
                </a:lnTo>
                <a:cubicBezTo>
                  <a:pt x="21144676" y="407913"/>
                  <a:pt x="21144792" y="405581"/>
                  <a:pt x="21144793" y="403250"/>
                </a:cubicBezTo>
                <a:cubicBezTo>
                  <a:pt x="21144786" y="267994"/>
                  <a:pt x="21035816" y="157994"/>
                  <a:pt x="20900567" y="156716"/>
                </a:cubicBezTo>
                <a:lnTo>
                  <a:pt x="20900567" y="0"/>
                </a:lnTo>
                <a:cubicBezTo>
                  <a:pt x="20928294" y="160"/>
                  <a:pt x="20955355" y="3115"/>
                  <a:pt x="20981484" y="8597"/>
                </a:cubicBezTo>
                <a:close/>
                <a:moveTo>
                  <a:pt x="21852340" y="8598"/>
                </a:moveTo>
                <a:cubicBezTo>
                  <a:pt x="22035237" y="46970"/>
                  <a:pt x="22172417" y="209154"/>
                  <a:pt x="22172483" y="403250"/>
                </a:cubicBezTo>
                <a:cubicBezTo>
                  <a:pt x="22172482" y="405558"/>
                  <a:pt x="22172225" y="407843"/>
                  <a:pt x="22172179" y="410245"/>
                </a:cubicBezTo>
                <a:lnTo>
                  <a:pt x="22015487" y="410245"/>
                </a:lnTo>
                <a:cubicBezTo>
                  <a:pt x="22015533" y="407913"/>
                  <a:pt x="22015649" y="405581"/>
                  <a:pt x="22015650" y="403250"/>
                </a:cubicBezTo>
                <a:cubicBezTo>
                  <a:pt x="22015643" y="267995"/>
                  <a:pt x="21906673" y="157995"/>
                  <a:pt x="21771423" y="156716"/>
                </a:cubicBezTo>
                <a:lnTo>
                  <a:pt x="21771423" y="0"/>
                </a:lnTo>
                <a:cubicBezTo>
                  <a:pt x="21799151" y="161"/>
                  <a:pt x="21826212" y="3116"/>
                  <a:pt x="21852340" y="8598"/>
                </a:cubicBezTo>
                <a:close/>
                <a:moveTo>
                  <a:pt x="22723197" y="8598"/>
                </a:moveTo>
                <a:cubicBezTo>
                  <a:pt x="22906094" y="46970"/>
                  <a:pt x="23043274" y="209154"/>
                  <a:pt x="23043339" y="403250"/>
                </a:cubicBezTo>
                <a:cubicBezTo>
                  <a:pt x="23043339" y="405558"/>
                  <a:pt x="23043082" y="407843"/>
                  <a:pt x="23043035" y="410245"/>
                </a:cubicBezTo>
                <a:lnTo>
                  <a:pt x="22886343" y="410245"/>
                </a:lnTo>
                <a:cubicBezTo>
                  <a:pt x="22886389" y="407913"/>
                  <a:pt x="22886506" y="405582"/>
                  <a:pt x="22886506" y="403250"/>
                </a:cubicBezTo>
                <a:cubicBezTo>
                  <a:pt x="22886500" y="267995"/>
                  <a:pt x="22777530" y="157995"/>
                  <a:pt x="22642280" y="156716"/>
                </a:cubicBezTo>
                <a:lnTo>
                  <a:pt x="22642280" y="1"/>
                </a:lnTo>
                <a:cubicBezTo>
                  <a:pt x="22670007" y="161"/>
                  <a:pt x="22697069" y="3116"/>
                  <a:pt x="22723197" y="8598"/>
                </a:cubicBezTo>
                <a:close/>
                <a:moveTo>
                  <a:pt x="23594055" y="8599"/>
                </a:moveTo>
                <a:cubicBezTo>
                  <a:pt x="23776951" y="46971"/>
                  <a:pt x="23914132" y="209156"/>
                  <a:pt x="23914196" y="403252"/>
                </a:cubicBezTo>
                <a:cubicBezTo>
                  <a:pt x="23914196" y="405560"/>
                  <a:pt x="23913939" y="407845"/>
                  <a:pt x="23913893" y="410247"/>
                </a:cubicBezTo>
                <a:lnTo>
                  <a:pt x="23757200" y="410247"/>
                </a:lnTo>
                <a:cubicBezTo>
                  <a:pt x="23757246" y="407916"/>
                  <a:pt x="23757363" y="405584"/>
                  <a:pt x="23757364" y="403252"/>
                </a:cubicBezTo>
                <a:cubicBezTo>
                  <a:pt x="23757357" y="267996"/>
                  <a:pt x="23648387" y="157996"/>
                  <a:pt x="23513137" y="156718"/>
                </a:cubicBezTo>
                <a:lnTo>
                  <a:pt x="23513137" y="2"/>
                </a:lnTo>
                <a:cubicBezTo>
                  <a:pt x="23540865" y="163"/>
                  <a:pt x="23567926" y="3118"/>
                  <a:pt x="23594055" y="8599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5182E1-3291-45D0-A8EF-AB545FF7563F}"/>
              </a:ext>
            </a:extLst>
          </p:cNvPr>
          <p:cNvSpPr/>
          <p:nvPr userDrawn="1"/>
        </p:nvSpPr>
        <p:spPr>
          <a:xfrm rot="20700000">
            <a:off x="-1383214" y="277185"/>
            <a:ext cx="23914187" cy="410224"/>
          </a:xfrm>
          <a:custGeom>
            <a:avLst/>
            <a:gdLst>
              <a:gd name="connsiteX0" fmla="*/ 156786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3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8 w 23914187"/>
              <a:gd name="connsiteY12" fmla="*/ 2 h 410224"/>
              <a:gd name="connsiteX13" fmla="*/ 1898311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3 h 410224"/>
              <a:gd name="connsiteX16" fmla="*/ 1741712 w 23914187"/>
              <a:gd name="connsiteY16" fmla="*/ 6997 h 410224"/>
              <a:gd name="connsiteX17" fmla="*/ 1741712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3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2 w 23914187"/>
              <a:gd name="connsiteY24" fmla="*/ 2 h 410224"/>
              <a:gd name="connsiteX25" fmla="*/ 3640025 w 23914187"/>
              <a:gd name="connsiteY25" fmla="*/ 6997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6 w 23914187"/>
              <a:gd name="connsiteY28" fmla="*/ 6997 h 410224"/>
              <a:gd name="connsiteX29" fmla="*/ 3483426 w 23914187"/>
              <a:gd name="connsiteY29" fmla="*/ 2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8 w 23914187"/>
              <a:gd name="connsiteY37" fmla="*/ 6997 h 410224"/>
              <a:gd name="connsiteX38" fmla="*/ 5626198 w 23914187"/>
              <a:gd name="connsiteY38" fmla="*/ 253531 h 410224"/>
              <a:gd name="connsiteX39" fmla="*/ 5626197 w 23914187"/>
              <a:gd name="connsiteY39" fmla="*/ 410223 h 410224"/>
              <a:gd name="connsiteX40" fmla="*/ 5225139 w 23914187"/>
              <a:gd name="connsiteY40" fmla="*/ 6997 h 410224"/>
              <a:gd name="connsiteX41" fmla="*/ 5225139 w 23914187"/>
              <a:gd name="connsiteY41" fmla="*/ 2 h 410224"/>
              <a:gd name="connsiteX42" fmla="*/ 6252784 w 23914187"/>
              <a:gd name="connsiteY42" fmla="*/ 2 h 410224"/>
              <a:gd name="connsiteX43" fmla="*/ 6252598 w 23914187"/>
              <a:gd name="connsiteY43" fmla="*/ 6997 h 410224"/>
              <a:gd name="connsiteX44" fmla="*/ 6497055 w 23914187"/>
              <a:gd name="connsiteY44" fmla="*/ 253530 h 410224"/>
              <a:gd name="connsiteX45" fmla="*/ 6497056 w 23914187"/>
              <a:gd name="connsiteY45" fmla="*/ 410223 h 410224"/>
              <a:gd name="connsiteX46" fmla="*/ 6095999 w 23914187"/>
              <a:gd name="connsiteY46" fmla="*/ 6997 h 410224"/>
              <a:gd name="connsiteX47" fmla="*/ 6095999 w 23914187"/>
              <a:gd name="connsiteY47" fmla="*/ 2 h 410224"/>
              <a:gd name="connsiteX48" fmla="*/ 7123638 w 23914187"/>
              <a:gd name="connsiteY48" fmla="*/ 2 h 410224"/>
              <a:gd name="connsiteX49" fmla="*/ 7123452 w 23914187"/>
              <a:gd name="connsiteY49" fmla="*/ 6997 h 410224"/>
              <a:gd name="connsiteX50" fmla="*/ 7367909 w 23914187"/>
              <a:gd name="connsiteY50" fmla="*/ 253530 h 410224"/>
              <a:gd name="connsiteX51" fmla="*/ 7367910 w 23914187"/>
              <a:gd name="connsiteY51" fmla="*/ 410223 h 410224"/>
              <a:gd name="connsiteX52" fmla="*/ 6966853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8 w 23914187"/>
              <a:gd name="connsiteY55" fmla="*/ 6997 h 410224"/>
              <a:gd name="connsiteX56" fmla="*/ 8238767 w 23914187"/>
              <a:gd name="connsiteY56" fmla="*/ 253531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8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6 h 410224"/>
              <a:gd name="connsiteX68" fmla="*/ 9980476 w 23914187"/>
              <a:gd name="connsiteY68" fmla="*/ 253529 h 410224"/>
              <a:gd name="connsiteX69" fmla="*/ 9980476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0 w 23914187"/>
              <a:gd name="connsiteY72" fmla="*/ 1 h 410224"/>
              <a:gd name="connsiteX73" fmla="*/ 10606875 w 23914187"/>
              <a:gd name="connsiteY73" fmla="*/ 6996 h 410224"/>
              <a:gd name="connsiteX74" fmla="*/ 10851333 w 23914187"/>
              <a:gd name="connsiteY74" fmla="*/ 253530 h 410224"/>
              <a:gd name="connsiteX75" fmla="*/ 10851334 w 23914187"/>
              <a:gd name="connsiteY75" fmla="*/ 410222 h 410224"/>
              <a:gd name="connsiteX76" fmla="*/ 10450274 w 23914187"/>
              <a:gd name="connsiteY76" fmla="*/ 6996 h 410224"/>
              <a:gd name="connsiteX77" fmla="*/ 10450276 w 23914187"/>
              <a:gd name="connsiteY77" fmla="*/ 1 h 410224"/>
              <a:gd name="connsiteX78" fmla="*/ 11477917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29 h 410224"/>
              <a:gd name="connsiteX81" fmla="*/ 11722190 w 23914187"/>
              <a:gd name="connsiteY81" fmla="*/ 410221 h 410224"/>
              <a:gd name="connsiteX82" fmla="*/ 11321130 w 23914187"/>
              <a:gd name="connsiteY82" fmla="*/ 6996 h 410224"/>
              <a:gd name="connsiteX83" fmla="*/ 11321132 w 23914187"/>
              <a:gd name="connsiteY83" fmla="*/ 2 h 410224"/>
              <a:gd name="connsiteX84" fmla="*/ 12348773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1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0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1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0 w 23914187"/>
              <a:gd name="connsiteY98" fmla="*/ 253530 h 410224"/>
              <a:gd name="connsiteX99" fmla="*/ 14334760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2 h 410224"/>
              <a:gd name="connsiteX106" fmla="*/ 14804558 w 23914187"/>
              <a:gd name="connsiteY106" fmla="*/ 6996 h 410224"/>
              <a:gd name="connsiteX107" fmla="*/ 14804558 w 23914187"/>
              <a:gd name="connsiteY107" fmla="*/ 1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1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30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29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5 h 410224"/>
              <a:gd name="connsiteX128" fmla="*/ 18689046 w 23914187"/>
              <a:gd name="connsiteY128" fmla="*/ 253529 h 410224"/>
              <a:gd name="connsiteX129" fmla="*/ 18689045 w 23914187"/>
              <a:gd name="connsiteY129" fmla="*/ 410221 h 410224"/>
              <a:gd name="connsiteX130" fmla="*/ 18287986 w 23914187"/>
              <a:gd name="connsiteY130" fmla="*/ 6995 h 410224"/>
              <a:gd name="connsiteX131" fmla="*/ 18287986 w 23914187"/>
              <a:gd name="connsiteY131" fmla="*/ 1 h 410224"/>
              <a:gd name="connsiteX132" fmla="*/ 19315629 w 23914187"/>
              <a:gd name="connsiteY132" fmla="*/ 0 h 410224"/>
              <a:gd name="connsiteX133" fmla="*/ 19315442 w 23914187"/>
              <a:gd name="connsiteY133" fmla="*/ 6995 h 410224"/>
              <a:gd name="connsiteX134" fmla="*/ 19559902 w 23914187"/>
              <a:gd name="connsiteY134" fmla="*/ 253529 h 410224"/>
              <a:gd name="connsiteX135" fmla="*/ 19559901 w 23914187"/>
              <a:gd name="connsiteY135" fmla="*/ 410222 h 410224"/>
              <a:gd name="connsiteX136" fmla="*/ 19158842 w 23914187"/>
              <a:gd name="connsiteY136" fmla="*/ 6995 h 410224"/>
              <a:gd name="connsiteX137" fmla="*/ 19158842 w 23914187"/>
              <a:gd name="connsiteY137" fmla="*/ 0 h 410224"/>
              <a:gd name="connsiteX138" fmla="*/ 20186486 w 23914187"/>
              <a:gd name="connsiteY138" fmla="*/ 1 h 410224"/>
              <a:gd name="connsiteX139" fmla="*/ 20186299 w 23914187"/>
              <a:gd name="connsiteY139" fmla="*/ 6996 h 410224"/>
              <a:gd name="connsiteX140" fmla="*/ 20430759 w 23914187"/>
              <a:gd name="connsiteY140" fmla="*/ 253530 h 410224"/>
              <a:gd name="connsiteX141" fmla="*/ 20430758 w 23914187"/>
              <a:gd name="connsiteY141" fmla="*/ 410222 h 410224"/>
              <a:gd name="connsiteX142" fmla="*/ 20029699 w 23914187"/>
              <a:gd name="connsiteY142" fmla="*/ 6995 h 410224"/>
              <a:gd name="connsiteX143" fmla="*/ 20029700 w 23914187"/>
              <a:gd name="connsiteY143" fmla="*/ 0 h 410224"/>
              <a:gd name="connsiteX144" fmla="*/ 21057342 w 23914187"/>
              <a:gd name="connsiteY144" fmla="*/ 0 h 410224"/>
              <a:gd name="connsiteX145" fmla="*/ 21057157 w 23914187"/>
              <a:gd name="connsiteY145" fmla="*/ 6995 h 410224"/>
              <a:gd name="connsiteX146" fmla="*/ 21301615 w 23914187"/>
              <a:gd name="connsiteY146" fmla="*/ 253529 h 410224"/>
              <a:gd name="connsiteX147" fmla="*/ 21301615 w 23914187"/>
              <a:gd name="connsiteY147" fmla="*/ 410221 h 410224"/>
              <a:gd name="connsiteX148" fmla="*/ 20900557 w 23914187"/>
              <a:gd name="connsiteY148" fmla="*/ 6995 h 410224"/>
              <a:gd name="connsiteX149" fmla="*/ 20900558 w 23914187"/>
              <a:gd name="connsiteY149" fmla="*/ 0 h 410224"/>
              <a:gd name="connsiteX150" fmla="*/ 21928200 w 23914187"/>
              <a:gd name="connsiteY150" fmla="*/ 0 h 410224"/>
              <a:gd name="connsiteX151" fmla="*/ 21928013 w 23914187"/>
              <a:gd name="connsiteY151" fmla="*/ 6995 h 410224"/>
              <a:gd name="connsiteX152" fmla="*/ 22172473 w 23914187"/>
              <a:gd name="connsiteY152" fmla="*/ 253530 h 410224"/>
              <a:gd name="connsiteX153" fmla="*/ 22172472 w 23914187"/>
              <a:gd name="connsiteY153" fmla="*/ 410221 h 410224"/>
              <a:gd name="connsiteX154" fmla="*/ 21771413 w 23914187"/>
              <a:gd name="connsiteY154" fmla="*/ 6995 h 410224"/>
              <a:gd name="connsiteX155" fmla="*/ 21771413 w 23914187"/>
              <a:gd name="connsiteY155" fmla="*/ 0 h 410224"/>
              <a:gd name="connsiteX156" fmla="*/ 22799055 w 23914187"/>
              <a:gd name="connsiteY156" fmla="*/ 0 h 410224"/>
              <a:gd name="connsiteX157" fmla="*/ 22798871 w 23914187"/>
              <a:gd name="connsiteY157" fmla="*/ 6996 h 410224"/>
              <a:gd name="connsiteX158" fmla="*/ 23043329 w 23914187"/>
              <a:gd name="connsiteY158" fmla="*/ 253529 h 410224"/>
              <a:gd name="connsiteX159" fmla="*/ 23043328 w 23914187"/>
              <a:gd name="connsiteY159" fmla="*/ 410221 h 410224"/>
              <a:gd name="connsiteX160" fmla="*/ 22642271 w 23914187"/>
              <a:gd name="connsiteY160" fmla="*/ 6996 h 410224"/>
              <a:gd name="connsiteX161" fmla="*/ 22642271 w 23914187"/>
              <a:gd name="connsiteY161" fmla="*/ 1 h 410224"/>
              <a:gd name="connsiteX162" fmla="*/ 23669913 w 23914187"/>
              <a:gd name="connsiteY162" fmla="*/ 0 h 410224"/>
              <a:gd name="connsiteX163" fmla="*/ 23669728 w 23914187"/>
              <a:gd name="connsiteY163" fmla="*/ 6995 h 410224"/>
              <a:gd name="connsiteX164" fmla="*/ 23914187 w 23914187"/>
              <a:gd name="connsiteY164" fmla="*/ 253529 h 410224"/>
              <a:gd name="connsiteX165" fmla="*/ 23914186 w 23914187"/>
              <a:gd name="connsiteY165" fmla="*/ 410221 h 410224"/>
              <a:gd name="connsiteX166" fmla="*/ 23513128 w 23914187"/>
              <a:gd name="connsiteY166" fmla="*/ 6995 h 410224"/>
              <a:gd name="connsiteX167" fmla="*/ 23513129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6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2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-1" y="4666"/>
                  <a:pt x="0" y="2381"/>
                  <a:pt x="0" y="3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5"/>
                  <a:pt x="1027456" y="6997"/>
                </a:cubicBezTo>
                <a:cubicBezTo>
                  <a:pt x="1027476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8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8" y="2"/>
                </a:moveTo>
                <a:cubicBezTo>
                  <a:pt x="1898312" y="2334"/>
                  <a:pt x="1898312" y="4665"/>
                  <a:pt x="1898311" y="6997"/>
                </a:cubicBezTo>
                <a:cubicBezTo>
                  <a:pt x="1898332" y="142337"/>
                  <a:pt x="2007435" y="252366"/>
                  <a:pt x="2142771" y="253531"/>
                </a:cubicBezTo>
                <a:lnTo>
                  <a:pt x="2142771" y="410223"/>
                </a:lnTo>
                <a:cubicBezTo>
                  <a:pt x="1920927" y="409018"/>
                  <a:pt x="1741722" y="228843"/>
                  <a:pt x="1741712" y="6997"/>
                </a:cubicBezTo>
                <a:cubicBezTo>
                  <a:pt x="1741712" y="4665"/>
                  <a:pt x="1741712" y="2380"/>
                  <a:pt x="1741712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3"/>
                </a:lnTo>
                <a:cubicBezTo>
                  <a:pt x="2791783" y="409018"/>
                  <a:pt x="2612579" y="228844"/>
                  <a:pt x="2612569" y="6997"/>
                </a:cubicBezTo>
                <a:cubicBezTo>
                  <a:pt x="2612569" y="4666"/>
                  <a:pt x="2612569" y="2381"/>
                  <a:pt x="2612569" y="2"/>
                </a:cubicBezTo>
                <a:close/>
                <a:moveTo>
                  <a:pt x="3640212" y="2"/>
                </a:moveTo>
                <a:cubicBezTo>
                  <a:pt x="3640025" y="2333"/>
                  <a:pt x="3640025" y="4665"/>
                  <a:pt x="3640025" y="6997"/>
                </a:cubicBezTo>
                <a:cubicBezTo>
                  <a:pt x="3640045" y="142337"/>
                  <a:pt x="3749149" y="252366"/>
                  <a:pt x="3884484" y="253530"/>
                </a:cubicBezTo>
                <a:lnTo>
                  <a:pt x="3884484" y="410223"/>
                </a:lnTo>
                <a:cubicBezTo>
                  <a:pt x="3662641" y="409017"/>
                  <a:pt x="3483436" y="228843"/>
                  <a:pt x="3483426" y="6997"/>
                </a:cubicBezTo>
                <a:cubicBezTo>
                  <a:pt x="3483426" y="4665"/>
                  <a:pt x="3483426" y="2380"/>
                  <a:pt x="3483426" y="2"/>
                </a:cubicBezTo>
                <a:close/>
                <a:moveTo>
                  <a:pt x="4511069" y="2"/>
                </a:moveTo>
                <a:cubicBezTo>
                  <a:pt x="4510882" y="2334"/>
                  <a:pt x="4510882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9" y="4666"/>
                  <a:pt x="5381738" y="6997"/>
                </a:cubicBezTo>
                <a:cubicBezTo>
                  <a:pt x="5381761" y="142338"/>
                  <a:pt x="5490862" y="252366"/>
                  <a:pt x="5626198" y="253531"/>
                </a:cubicBezTo>
                <a:lnTo>
                  <a:pt x="5626197" y="410223"/>
                </a:lnTo>
                <a:cubicBezTo>
                  <a:pt x="5404354" y="409018"/>
                  <a:pt x="5225149" y="228844"/>
                  <a:pt x="5225139" y="6997"/>
                </a:cubicBezTo>
                <a:cubicBezTo>
                  <a:pt x="5225139" y="4666"/>
                  <a:pt x="5225139" y="2381"/>
                  <a:pt x="5225139" y="2"/>
                </a:cubicBezTo>
                <a:close/>
                <a:moveTo>
                  <a:pt x="6252784" y="2"/>
                </a:moveTo>
                <a:cubicBezTo>
                  <a:pt x="6252597" y="2334"/>
                  <a:pt x="6252597" y="4665"/>
                  <a:pt x="6252598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6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9" y="2381"/>
                  <a:pt x="6095999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2" y="6997"/>
                </a:cubicBezTo>
                <a:cubicBezTo>
                  <a:pt x="7123472" y="142337"/>
                  <a:pt x="7232574" y="252366"/>
                  <a:pt x="7367909" y="253530"/>
                </a:cubicBezTo>
                <a:lnTo>
                  <a:pt x="7367910" y="410223"/>
                </a:lnTo>
                <a:cubicBezTo>
                  <a:pt x="7146065" y="409017"/>
                  <a:pt x="6966862" y="228843"/>
                  <a:pt x="6966853" y="6997"/>
                </a:cubicBezTo>
                <a:cubicBezTo>
                  <a:pt x="6966852" y="4665"/>
                  <a:pt x="6966853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8" y="6997"/>
                </a:cubicBezTo>
                <a:cubicBezTo>
                  <a:pt x="7994329" y="142337"/>
                  <a:pt x="8103431" y="252366"/>
                  <a:pt x="8238767" y="253531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8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4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4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6"/>
                </a:cubicBezTo>
                <a:cubicBezTo>
                  <a:pt x="9736037" y="142335"/>
                  <a:pt x="9845140" y="252364"/>
                  <a:pt x="9980476" y="253529"/>
                </a:cubicBezTo>
                <a:lnTo>
                  <a:pt x="9980476" y="410221"/>
                </a:lnTo>
                <a:cubicBezTo>
                  <a:pt x="9758634" y="409016"/>
                  <a:pt x="9579432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0" y="1"/>
                </a:moveTo>
                <a:cubicBezTo>
                  <a:pt x="10606875" y="2333"/>
                  <a:pt x="10606874" y="4664"/>
                  <a:pt x="10606875" y="6996"/>
                </a:cubicBezTo>
                <a:cubicBezTo>
                  <a:pt x="10606895" y="142336"/>
                  <a:pt x="10715999" y="252365"/>
                  <a:pt x="10851333" y="253530"/>
                </a:cubicBezTo>
                <a:lnTo>
                  <a:pt x="10851334" y="410222"/>
                </a:lnTo>
                <a:cubicBezTo>
                  <a:pt x="10629489" y="409016"/>
                  <a:pt x="10450285" y="228842"/>
                  <a:pt x="10450274" y="6996"/>
                </a:cubicBezTo>
                <a:cubicBezTo>
                  <a:pt x="10450275" y="4664"/>
                  <a:pt x="10450276" y="2379"/>
                  <a:pt x="10450276" y="1"/>
                </a:cubicBezTo>
                <a:close/>
                <a:moveTo>
                  <a:pt x="11477917" y="1"/>
                </a:moveTo>
                <a:cubicBezTo>
                  <a:pt x="11477730" y="2333"/>
                  <a:pt x="11477731" y="4665"/>
                  <a:pt x="11477730" y="6996"/>
                </a:cubicBezTo>
                <a:cubicBezTo>
                  <a:pt x="11477750" y="142335"/>
                  <a:pt x="11586854" y="252364"/>
                  <a:pt x="11722190" y="253529"/>
                </a:cubicBezTo>
                <a:lnTo>
                  <a:pt x="11722190" y="410221"/>
                </a:lnTo>
                <a:cubicBezTo>
                  <a:pt x="11500345" y="409015"/>
                  <a:pt x="11321142" y="228842"/>
                  <a:pt x="11321130" y="6996"/>
                </a:cubicBezTo>
                <a:cubicBezTo>
                  <a:pt x="11321130" y="4665"/>
                  <a:pt x="11321132" y="2380"/>
                  <a:pt x="11321132" y="2"/>
                </a:cubicBezTo>
                <a:close/>
                <a:moveTo>
                  <a:pt x="12348773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6"/>
                  <a:pt x="12593046" y="253530"/>
                </a:cubicBezTo>
                <a:lnTo>
                  <a:pt x="12593046" y="410221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5"/>
                  <a:pt x="12191987" y="2380"/>
                  <a:pt x="12191987" y="1"/>
                </a:cubicBezTo>
                <a:close/>
                <a:moveTo>
                  <a:pt x="13219630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6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4" y="2379"/>
                  <a:pt x="13062844" y="1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1" y="142336"/>
                  <a:pt x="14199425" y="252365"/>
                  <a:pt x="14334760" y="253530"/>
                </a:cubicBezTo>
                <a:lnTo>
                  <a:pt x="14334760" y="410222"/>
                </a:lnTo>
                <a:cubicBezTo>
                  <a:pt x="14112916" y="409017"/>
                  <a:pt x="13933711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8" y="4664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2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8" y="4665"/>
                  <a:pt x="14804559" y="2380"/>
                  <a:pt x="14804558" y="1"/>
                </a:cubicBezTo>
                <a:close/>
                <a:moveTo>
                  <a:pt x="15832202" y="0"/>
                </a:moveTo>
                <a:cubicBezTo>
                  <a:pt x="15832015" y="2332"/>
                  <a:pt x="15832015" y="4663"/>
                  <a:pt x="15832015" y="6995"/>
                </a:cubicBezTo>
                <a:cubicBezTo>
                  <a:pt x="15832035" y="142335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5"/>
                </a:cubicBezTo>
                <a:cubicBezTo>
                  <a:pt x="15675415" y="4663"/>
                  <a:pt x="15675416" y="2379"/>
                  <a:pt x="15675415" y="0"/>
                </a:cubicBezTo>
                <a:close/>
                <a:moveTo>
                  <a:pt x="16703058" y="1"/>
                </a:moveTo>
                <a:cubicBezTo>
                  <a:pt x="16702871" y="2332"/>
                  <a:pt x="16702872" y="4664"/>
                  <a:pt x="16702872" y="6995"/>
                </a:cubicBezTo>
                <a:cubicBezTo>
                  <a:pt x="16702892" y="142336"/>
                  <a:pt x="16811995" y="252365"/>
                  <a:pt x="16947331" y="253529"/>
                </a:cubicBezTo>
                <a:lnTo>
                  <a:pt x="16947331" y="410221"/>
                </a:lnTo>
                <a:cubicBezTo>
                  <a:pt x="16725486" y="409016"/>
                  <a:pt x="16546282" y="228842"/>
                  <a:pt x="16546272" y="6995"/>
                </a:cubicBezTo>
                <a:cubicBezTo>
                  <a:pt x="16546272" y="4664"/>
                  <a:pt x="16546273" y="2378"/>
                  <a:pt x="16546272" y="1"/>
                </a:cubicBezTo>
                <a:close/>
                <a:moveTo>
                  <a:pt x="17573916" y="1"/>
                </a:moveTo>
                <a:cubicBezTo>
                  <a:pt x="17573729" y="2333"/>
                  <a:pt x="17573729" y="4665"/>
                  <a:pt x="17573729" y="6996"/>
                </a:cubicBezTo>
                <a:cubicBezTo>
                  <a:pt x="17573749" y="142336"/>
                  <a:pt x="17682853" y="252365"/>
                  <a:pt x="17818188" y="253530"/>
                </a:cubicBezTo>
                <a:lnTo>
                  <a:pt x="17818188" y="410222"/>
                </a:lnTo>
                <a:cubicBezTo>
                  <a:pt x="17596344" y="409016"/>
                  <a:pt x="17417140" y="228842"/>
                  <a:pt x="17417129" y="6996"/>
                </a:cubicBezTo>
                <a:cubicBezTo>
                  <a:pt x="17417130" y="4664"/>
                  <a:pt x="17417130" y="2379"/>
                  <a:pt x="17417129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3"/>
                  <a:pt x="18444586" y="6995"/>
                </a:cubicBezTo>
                <a:cubicBezTo>
                  <a:pt x="18444606" y="142335"/>
                  <a:pt x="18553710" y="252365"/>
                  <a:pt x="18689046" y="253529"/>
                </a:cubicBezTo>
                <a:lnTo>
                  <a:pt x="18689045" y="410221"/>
                </a:lnTo>
                <a:cubicBezTo>
                  <a:pt x="18467202" y="409016"/>
                  <a:pt x="18287996" y="228842"/>
                  <a:pt x="18287986" y="6995"/>
                </a:cubicBezTo>
                <a:cubicBezTo>
                  <a:pt x="18287987" y="4663"/>
                  <a:pt x="18287987" y="2378"/>
                  <a:pt x="18287986" y="1"/>
                </a:cubicBezTo>
                <a:close/>
                <a:moveTo>
                  <a:pt x="19315629" y="0"/>
                </a:moveTo>
                <a:cubicBezTo>
                  <a:pt x="19315443" y="2332"/>
                  <a:pt x="19315441" y="4663"/>
                  <a:pt x="19315442" y="6995"/>
                </a:cubicBezTo>
                <a:cubicBezTo>
                  <a:pt x="19315462" y="142335"/>
                  <a:pt x="19424566" y="252364"/>
                  <a:pt x="19559902" y="253529"/>
                </a:cubicBezTo>
                <a:lnTo>
                  <a:pt x="19559901" y="410222"/>
                </a:lnTo>
                <a:cubicBezTo>
                  <a:pt x="19338058" y="409016"/>
                  <a:pt x="19158852" y="228841"/>
                  <a:pt x="19158842" y="6995"/>
                </a:cubicBezTo>
                <a:cubicBezTo>
                  <a:pt x="19158843" y="4664"/>
                  <a:pt x="19158843" y="2378"/>
                  <a:pt x="19158842" y="0"/>
                </a:cubicBezTo>
                <a:close/>
                <a:moveTo>
                  <a:pt x="20186486" y="1"/>
                </a:moveTo>
                <a:cubicBezTo>
                  <a:pt x="20186300" y="2332"/>
                  <a:pt x="20186299" y="4664"/>
                  <a:pt x="20186299" y="6996"/>
                </a:cubicBezTo>
                <a:cubicBezTo>
                  <a:pt x="20186320" y="142335"/>
                  <a:pt x="20295424" y="252365"/>
                  <a:pt x="20430759" y="253530"/>
                </a:cubicBezTo>
                <a:lnTo>
                  <a:pt x="20430758" y="410222"/>
                </a:lnTo>
                <a:cubicBezTo>
                  <a:pt x="20208915" y="409017"/>
                  <a:pt x="20029710" y="228842"/>
                  <a:pt x="20029699" y="6995"/>
                </a:cubicBezTo>
                <a:cubicBezTo>
                  <a:pt x="20029701" y="4664"/>
                  <a:pt x="20029700" y="2379"/>
                  <a:pt x="20029700" y="0"/>
                </a:cubicBezTo>
                <a:close/>
                <a:moveTo>
                  <a:pt x="21057342" y="0"/>
                </a:moveTo>
                <a:cubicBezTo>
                  <a:pt x="21057156" y="2331"/>
                  <a:pt x="21057157" y="4663"/>
                  <a:pt x="21057157" y="6995"/>
                </a:cubicBezTo>
                <a:cubicBezTo>
                  <a:pt x="21057177" y="142335"/>
                  <a:pt x="21166279" y="252364"/>
                  <a:pt x="21301615" y="253529"/>
                </a:cubicBezTo>
                <a:lnTo>
                  <a:pt x="21301615" y="410221"/>
                </a:lnTo>
                <a:cubicBezTo>
                  <a:pt x="21079771" y="409015"/>
                  <a:pt x="20900568" y="228841"/>
                  <a:pt x="20900557" y="6995"/>
                </a:cubicBezTo>
                <a:cubicBezTo>
                  <a:pt x="20900557" y="4663"/>
                  <a:pt x="20900556" y="2378"/>
                  <a:pt x="20900558" y="0"/>
                </a:cubicBezTo>
                <a:close/>
                <a:moveTo>
                  <a:pt x="21928200" y="0"/>
                </a:moveTo>
                <a:cubicBezTo>
                  <a:pt x="21928014" y="2332"/>
                  <a:pt x="21928012" y="4663"/>
                  <a:pt x="21928013" y="6995"/>
                </a:cubicBezTo>
                <a:cubicBezTo>
                  <a:pt x="21928033" y="142335"/>
                  <a:pt x="22037137" y="252364"/>
                  <a:pt x="22172473" y="253530"/>
                </a:cubicBezTo>
                <a:lnTo>
                  <a:pt x="22172472" y="410221"/>
                </a:lnTo>
                <a:cubicBezTo>
                  <a:pt x="21950629" y="409016"/>
                  <a:pt x="21771423" y="228841"/>
                  <a:pt x="21771413" y="6995"/>
                </a:cubicBezTo>
                <a:cubicBezTo>
                  <a:pt x="21771414" y="4664"/>
                  <a:pt x="21771414" y="2379"/>
                  <a:pt x="21771413" y="0"/>
                </a:cubicBezTo>
                <a:close/>
                <a:moveTo>
                  <a:pt x="22799055" y="0"/>
                </a:moveTo>
                <a:cubicBezTo>
                  <a:pt x="22798870" y="2332"/>
                  <a:pt x="22798870" y="4664"/>
                  <a:pt x="22798871" y="6996"/>
                </a:cubicBezTo>
                <a:cubicBezTo>
                  <a:pt x="22798891" y="142336"/>
                  <a:pt x="22907993" y="252365"/>
                  <a:pt x="23043329" y="253529"/>
                </a:cubicBezTo>
                <a:lnTo>
                  <a:pt x="23043328" y="410221"/>
                </a:lnTo>
                <a:cubicBezTo>
                  <a:pt x="22821485" y="409016"/>
                  <a:pt x="22642281" y="228842"/>
                  <a:pt x="22642271" y="6996"/>
                </a:cubicBezTo>
                <a:cubicBezTo>
                  <a:pt x="22642270" y="4664"/>
                  <a:pt x="22642269" y="2379"/>
                  <a:pt x="22642271" y="1"/>
                </a:cubicBezTo>
                <a:close/>
                <a:moveTo>
                  <a:pt x="23669913" y="0"/>
                </a:moveTo>
                <a:cubicBezTo>
                  <a:pt x="23669727" y="2332"/>
                  <a:pt x="23669728" y="4663"/>
                  <a:pt x="23669728" y="6995"/>
                </a:cubicBezTo>
                <a:cubicBezTo>
                  <a:pt x="23669749" y="142335"/>
                  <a:pt x="23778851" y="252364"/>
                  <a:pt x="23914187" y="253529"/>
                </a:cubicBezTo>
                <a:lnTo>
                  <a:pt x="23914186" y="410221"/>
                </a:lnTo>
                <a:cubicBezTo>
                  <a:pt x="23692342" y="409016"/>
                  <a:pt x="23513139" y="228842"/>
                  <a:pt x="23513128" y="6995"/>
                </a:cubicBezTo>
                <a:cubicBezTo>
                  <a:pt x="23513128" y="4664"/>
                  <a:pt x="23513127" y="2378"/>
                  <a:pt x="23513129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A40C53-7D2D-4FFC-BC9C-CDCA54ADD765}"/>
              </a:ext>
            </a:extLst>
          </p:cNvPr>
          <p:cNvSpPr/>
          <p:nvPr userDrawn="1"/>
        </p:nvSpPr>
        <p:spPr>
          <a:xfrm rot="20700000">
            <a:off x="-1383224" y="2461687"/>
            <a:ext cx="23914196" cy="410223"/>
          </a:xfrm>
          <a:custGeom>
            <a:avLst/>
            <a:gdLst>
              <a:gd name="connsiteX0" fmla="*/ 156786 w 23914196"/>
              <a:gd name="connsiteY0" fmla="*/ 0 h 410223"/>
              <a:gd name="connsiteX1" fmla="*/ 156599 w 23914196"/>
              <a:gd name="connsiteY1" fmla="*/ 6995 h 410223"/>
              <a:gd name="connsiteX2" fmla="*/ 401059 w 23914196"/>
              <a:gd name="connsiteY2" fmla="*/ 253529 h 410223"/>
              <a:gd name="connsiteX3" fmla="*/ 401058 w 23914196"/>
              <a:gd name="connsiteY3" fmla="*/ 410222 h 410223"/>
              <a:gd name="connsiteX4" fmla="*/ 0 w 23914196"/>
              <a:gd name="connsiteY4" fmla="*/ 6995 h 410223"/>
              <a:gd name="connsiteX5" fmla="*/ 0 w 23914196"/>
              <a:gd name="connsiteY5" fmla="*/ 0 h 410223"/>
              <a:gd name="connsiteX6" fmla="*/ 1027643 w 23914196"/>
              <a:gd name="connsiteY6" fmla="*/ 0 h 410223"/>
              <a:gd name="connsiteX7" fmla="*/ 1027457 w 23914196"/>
              <a:gd name="connsiteY7" fmla="*/ 6995 h 410223"/>
              <a:gd name="connsiteX8" fmla="*/ 1271916 w 23914196"/>
              <a:gd name="connsiteY8" fmla="*/ 253528 h 410223"/>
              <a:gd name="connsiteX9" fmla="*/ 1271916 w 23914196"/>
              <a:gd name="connsiteY9" fmla="*/ 410221 h 410223"/>
              <a:gd name="connsiteX10" fmla="*/ 870857 w 23914196"/>
              <a:gd name="connsiteY10" fmla="*/ 6995 h 410223"/>
              <a:gd name="connsiteX11" fmla="*/ 870858 w 23914196"/>
              <a:gd name="connsiteY11" fmla="*/ 0 h 410223"/>
              <a:gd name="connsiteX12" fmla="*/ 1898501 w 23914196"/>
              <a:gd name="connsiteY12" fmla="*/ 0 h 410223"/>
              <a:gd name="connsiteX13" fmla="*/ 1898315 w 23914196"/>
              <a:gd name="connsiteY13" fmla="*/ 6995 h 410223"/>
              <a:gd name="connsiteX14" fmla="*/ 2142774 w 23914196"/>
              <a:gd name="connsiteY14" fmla="*/ 253529 h 410223"/>
              <a:gd name="connsiteX15" fmla="*/ 2142774 w 23914196"/>
              <a:gd name="connsiteY15" fmla="*/ 410222 h 410223"/>
              <a:gd name="connsiteX16" fmla="*/ 1741715 w 23914196"/>
              <a:gd name="connsiteY16" fmla="*/ 6996 h 410223"/>
              <a:gd name="connsiteX17" fmla="*/ 1741715 w 23914196"/>
              <a:gd name="connsiteY17" fmla="*/ 0 h 410223"/>
              <a:gd name="connsiteX18" fmla="*/ 2769358 w 23914196"/>
              <a:gd name="connsiteY18" fmla="*/ 1 h 410223"/>
              <a:gd name="connsiteX19" fmla="*/ 2769171 w 23914196"/>
              <a:gd name="connsiteY19" fmla="*/ 6996 h 410223"/>
              <a:gd name="connsiteX20" fmla="*/ 3013630 w 23914196"/>
              <a:gd name="connsiteY20" fmla="*/ 253529 h 410223"/>
              <a:gd name="connsiteX21" fmla="*/ 3013630 w 23914196"/>
              <a:gd name="connsiteY21" fmla="*/ 410222 h 410223"/>
              <a:gd name="connsiteX22" fmla="*/ 2612572 w 23914196"/>
              <a:gd name="connsiteY22" fmla="*/ 6996 h 410223"/>
              <a:gd name="connsiteX23" fmla="*/ 2612572 w 23914196"/>
              <a:gd name="connsiteY23" fmla="*/ 0 h 410223"/>
              <a:gd name="connsiteX24" fmla="*/ 3640214 w 23914196"/>
              <a:gd name="connsiteY24" fmla="*/ 0 h 410223"/>
              <a:gd name="connsiteX25" fmla="*/ 3640028 w 23914196"/>
              <a:gd name="connsiteY25" fmla="*/ 6995 h 410223"/>
              <a:gd name="connsiteX26" fmla="*/ 3884487 w 23914196"/>
              <a:gd name="connsiteY26" fmla="*/ 253529 h 410223"/>
              <a:gd name="connsiteX27" fmla="*/ 3884487 w 23914196"/>
              <a:gd name="connsiteY27" fmla="*/ 410221 h 410223"/>
              <a:gd name="connsiteX28" fmla="*/ 3483428 w 23914196"/>
              <a:gd name="connsiteY28" fmla="*/ 6995 h 410223"/>
              <a:gd name="connsiteX29" fmla="*/ 3483428 w 23914196"/>
              <a:gd name="connsiteY29" fmla="*/ 0 h 410223"/>
              <a:gd name="connsiteX30" fmla="*/ 4511073 w 23914196"/>
              <a:gd name="connsiteY30" fmla="*/ 1 h 410223"/>
              <a:gd name="connsiteX31" fmla="*/ 4510887 w 23914196"/>
              <a:gd name="connsiteY31" fmla="*/ 6996 h 410223"/>
              <a:gd name="connsiteX32" fmla="*/ 4755347 w 23914196"/>
              <a:gd name="connsiteY32" fmla="*/ 253530 h 410223"/>
              <a:gd name="connsiteX33" fmla="*/ 4755346 w 23914196"/>
              <a:gd name="connsiteY33" fmla="*/ 410222 h 410223"/>
              <a:gd name="connsiteX34" fmla="*/ 4354287 w 23914196"/>
              <a:gd name="connsiteY34" fmla="*/ 6996 h 410223"/>
              <a:gd name="connsiteX35" fmla="*/ 4354287 w 23914196"/>
              <a:gd name="connsiteY35" fmla="*/ 1 h 410223"/>
              <a:gd name="connsiteX36" fmla="*/ 5381930 w 23914196"/>
              <a:gd name="connsiteY36" fmla="*/ 1 h 410223"/>
              <a:gd name="connsiteX37" fmla="*/ 5381743 w 23914196"/>
              <a:gd name="connsiteY37" fmla="*/ 6996 h 410223"/>
              <a:gd name="connsiteX38" fmla="*/ 5626204 w 23914196"/>
              <a:gd name="connsiteY38" fmla="*/ 253530 h 410223"/>
              <a:gd name="connsiteX39" fmla="*/ 5626204 w 23914196"/>
              <a:gd name="connsiteY39" fmla="*/ 410222 h 410223"/>
              <a:gd name="connsiteX40" fmla="*/ 5225144 w 23914196"/>
              <a:gd name="connsiteY40" fmla="*/ 6996 h 410223"/>
              <a:gd name="connsiteX41" fmla="*/ 5225144 w 23914196"/>
              <a:gd name="connsiteY41" fmla="*/ 1 h 410223"/>
              <a:gd name="connsiteX42" fmla="*/ 6252788 w 23914196"/>
              <a:gd name="connsiteY42" fmla="*/ 1 h 410223"/>
              <a:gd name="connsiteX43" fmla="*/ 6252601 w 23914196"/>
              <a:gd name="connsiteY43" fmla="*/ 6996 h 410223"/>
              <a:gd name="connsiteX44" fmla="*/ 6497059 w 23914196"/>
              <a:gd name="connsiteY44" fmla="*/ 253529 h 410223"/>
              <a:gd name="connsiteX45" fmla="*/ 6497059 w 23914196"/>
              <a:gd name="connsiteY45" fmla="*/ 410221 h 410223"/>
              <a:gd name="connsiteX46" fmla="*/ 6096001 w 23914196"/>
              <a:gd name="connsiteY46" fmla="*/ 6996 h 410223"/>
              <a:gd name="connsiteX47" fmla="*/ 6095999 w 23914196"/>
              <a:gd name="connsiteY47" fmla="*/ 0 h 410223"/>
              <a:gd name="connsiteX48" fmla="*/ 7123642 w 23914196"/>
              <a:gd name="connsiteY48" fmla="*/ 0 h 410223"/>
              <a:gd name="connsiteX49" fmla="*/ 7123456 w 23914196"/>
              <a:gd name="connsiteY49" fmla="*/ 6996 h 410223"/>
              <a:gd name="connsiteX50" fmla="*/ 7367916 w 23914196"/>
              <a:gd name="connsiteY50" fmla="*/ 253530 h 410223"/>
              <a:gd name="connsiteX51" fmla="*/ 7367916 w 23914196"/>
              <a:gd name="connsiteY51" fmla="*/ 410222 h 410223"/>
              <a:gd name="connsiteX52" fmla="*/ 6966857 w 23914196"/>
              <a:gd name="connsiteY52" fmla="*/ 6996 h 410223"/>
              <a:gd name="connsiteX53" fmla="*/ 6966857 w 23914196"/>
              <a:gd name="connsiteY53" fmla="*/ 1 h 410223"/>
              <a:gd name="connsiteX54" fmla="*/ 7994500 w 23914196"/>
              <a:gd name="connsiteY54" fmla="*/ 1 h 410223"/>
              <a:gd name="connsiteX55" fmla="*/ 7994315 w 23914196"/>
              <a:gd name="connsiteY55" fmla="*/ 6996 h 410223"/>
              <a:gd name="connsiteX56" fmla="*/ 8238775 w 23914196"/>
              <a:gd name="connsiteY56" fmla="*/ 253530 h 410223"/>
              <a:gd name="connsiteX57" fmla="*/ 8238774 w 23914196"/>
              <a:gd name="connsiteY57" fmla="*/ 410222 h 410223"/>
              <a:gd name="connsiteX58" fmla="*/ 7837715 w 23914196"/>
              <a:gd name="connsiteY58" fmla="*/ 6996 h 410223"/>
              <a:gd name="connsiteX59" fmla="*/ 7837715 w 23914196"/>
              <a:gd name="connsiteY59" fmla="*/ 1 h 410223"/>
              <a:gd name="connsiteX60" fmla="*/ 8865359 w 23914196"/>
              <a:gd name="connsiteY60" fmla="*/ 1 h 410223"/>
              <a:gd name="connsiteX61" fmla="*/ 8865171 w 23914196"/>
              <a:gd name="connsiteY61" fmla="*/ 6996 h 410223"/>
              <a:gd name="connsiteX62" fmla="*/ 9109631 w 23914196"/>
              <a:gd name="connsiteY62" fmla="*/ 253530 h 410223"/>
              <a:gd name="connsiteX63" fmla="*/ 9109632 w 23914196"/>
              <a:gd name="connsiteY63" fmla="*/ 410222 h 410223"/>
              <a:gd name="connsiteX64" fmla="*/ 8708572 w 23914196"/>
              <a:gd name="connsiteY64" fmla="*/ 6996 h 410223"/>
              <a:gd name="connsiteX65" fmla="*/ 8708572 w 23914196"/>
              <a:gd name="connsiteY65" fmla="*/ 1 h 410223"/>
              <a:gd name="connsiteX66" fmla="*/ 9736215 w 23914196"/>
              <a:gd name="connsiteY66" fmla="*/ 1 h 410223"/>
              <a:gd name="connsiteX67" fmla="*/ 9736028 w 23914196"/>
              <a:gd name="connsiteY67" fmla="*/ 6996 h 410223"/>
              <a:gd name="connsiteX68" fmla="*/ 9980484 w 23914196"/>
              <a:gd name="connsiteY68" fmla="*/ 253529 h 410223"/>
              <a:gd name="connsiteX69" fmla="*/ 9980484 w 23914196"/>
              <a:gd name="connsiteY69" fmla="*/ 410221 h 410223"/>
              <a:gd name="connsiteX70" fmla="*/ 9579429 w 23914196"/>
              <a:gd name="connsiteY70" fmla="*/ 6996 h 410223"/>
              <a:gd name="connsiteX71" fmla="*/ 9579429 w 23914196"/>
              <a:gd name="connsiteY71" fmla="*/ 1 h 410223"/>
              <a:gd name="connsiteX72" fmla="*/ 10607069 w 23914196"/>
              <a:gd name="connsiteY72" fmla="*/ 1 h 410223"/>
              <a:gd name="connsiteX73" fmla="*/ 10606883 w 23914196"/>
              <a:gd name="connsiteY73" fmla="*/ 6996 h 410223"/>
              <a:gd name="connsiteX74" fmla="*/ 10851341 w 23914196"/>
              <a:gd name="connsiteY74" fmla="*/ 253529 h 410223"/>
              <a:gd name="connsiteX75" fmla="*/ 10851342 w 23914196"/>
              <a:gd name="connsiteY75" fmla="*/ 410222 h 410223"/>
              <a:gd name="connsiteX76" fmla="*/ 10450282 w 23914196"/>
              <a:gd name="connsiteY76" fmla="*/ 6996 h 410223"/>
              <a:gd name="connsiteX77" fmla="*/ 10450283 w 23914196"/>
              <a:gd name="connsiteY77" fmla="*/ 1 h 410223"/>
              <a:gd name="connsiteX78" fmla="*/ 11477926 w 23914196"/>
              <a:gd name="connsiteY78" fmla="*/ 0 h 410223"/>
              <a:gd name="connsiteX79" fmla="*/ 11477739 w 23914196"/>
              <a:gd name="connsiteY79" fmla="*/ 6995 h 410223"/>
              <a:gd name="connsiteX80" fmla="*/ 11722198 w 23914196"/>
              <a:gd name="connsiteY80" fmla="*/ 253529 h 410223"/>
              <a:gd name="connsiteX81" fmla="*/ 11722198 w 23914196"/>
              <a:gd name="connsiteY81" fmla="*/ 410221 h 410223"/>
              <a:gd name="connsiteX82" fmla="*/ 11321139 w 23914196"/>
              <a:gd name="connsiteY82" fmla="*/ 6995 h 410223"/>
              <a:gd name="connsiteX83" fmla="*/ 11321141 w 23914196"/>
              <a:gd name="connsiteY83" fmla="*/ 0 h 410223"/>
              <a:gd name="connsiteX84" fmla="*/ 12348783 w 23914196"/>
              <a:gd name="connsiteY84" fmla="*/ 1 h 410223"/>
              <a:gd name="connsiteX85" fmla="*/ 12348596 w 23914196"/>
              <a:gd name="connsiteY85" fmla="*/ 6996 h 410223"/>
              <a:gd name="connsiteX86" fmla="*/ 12593055 w 23914196"/>
              <a:gd name="connsiteY86" fmla="*/ 253529 h 410223"/>
              <a:gd name="connsiteX87" fmla="*/ 12593055 w 23914196"/>
              <a:gd name="connsiteY87" fmla="*/ 410221 h 410223"/>
              <a:gd name="connsiteX88" fmla="*/ 12191996 w 23914196"/>
              <a:gd name="connsiteY88" fmla="*/ 6996 h 410223"/>
              <a:gd name="connsiteX89" fmla="*/ 12191996 w 23914196"/>
              <a:gd name="connsiteY89" fmla="*/ 1 h 410223"/>
              <a:gd name="connsiteX90" fmla="*/ 13219640 w 23914196"/>
              <a:gd name="connsiteY90" fmla="*/ 0 h 410223"/>
              <a:gd name="connsiteX91" fmla="*/ 13219453 w 23914196"/>
              <a:gd name="connsiteY91" fmla="*/ 6995 h 410223"/>
              <a:gd name="connsiteX92" fmla="*/ 13463912 w 23914196"/>
              <a:gd name="connsiteY92" fmla="*/ 253529 h 410223"/>
              <a:gd name="connsiteX93" fmla="*/ 13463912 w 23914196"/>
              <a:gd name="connsiteY93" fmla="*/ 410221 h 410223"/>
              <a:gd name="connsiteX94" fmla="*/ 13062853 w 23914196"/>
              <a:gd name="connsiteY94" fmla="*/ 6995 h 410223"/>
              <a:gd name="connsiteX95" fmla="*/ 13062853 w 23914196"/>
              <a:gd name="connsiteY95" fmla="*/ 0 h 410223"/>
              <a:gd name="connsiteX96" fmla="*/ 14090497 w 23914196"/>
              <a:gd name="connsiteY96" fmla="*/ 1 h 410223"/>
              <a:gd name="connsiteX97" fmla="*/ 14090310 w 23914196"/>
              <a:gd name="connsiteY97" fmla="*/ 6996 h 410223"/>
              <a:gd name="connsiteX98" fmla="*/ 14334769 w 23914196"/>
              <a:gd name="connsiteY98" fmla="*/ 253529 h 410223"/>
              <a:gd name="connsiteX99" fmla="*/ 14334769 w 23914196"/>
              <a:gd name="connsiteY99" fmla="*/ 410222 h 410223"/>
              <a:gd name="connsiteX100" fmla="*/ 13933710 w 23914196"/>
              <a:gd name="connsiteY100" fmla="*/ 6996 h 410223"/>
              <a:gd name="connsiteX101" fmla="*/ 13933711 w 23914196"/>
              <a:gd name="connsiteY101" fmla="*/ 1 h 410223"/>
              <a:gd name="connsiteX102" fmla="*/ 14961354 w 23914196"/>
              <a:gd name="connsiteY102" fmla="*/ 1 h 410223"/>
              <a:gd name="connsiteX103" fmla="*/ 14961167 w 23914196"/>
              <a:gd name="connsiteY103" fmla="*/ 6996 h 410223"/>
              <a:gd name="connsiteX104" fmla="*/ 15205626 w 23914196"/>
              <a:gd name="connsiteY104" fmla="*/ 253530 h 410223"/>
              <a:gd name="connsiteX105" fmla="*/ 15205626 w 23914196"/>
              <a:gd name="connsiteY105" fmla="*/ 410222 h 410223"/>
              <a:gd name="connsiteX106" fmla="*/ 14804567 w 23914196"/>
              <a:gd name="connsiteY106" fmla="*/ 6996 h 410223"/>
              <a:gd name="connsiteX107" fmla="*/ 14804567 w 23914196"/>
              <a:gd name="connsiteY107" fmla="*/ 1 h 410223"/>
              <a:gd name="connsiteX108" fmla="*/ 15832211 w 23914196"/>
              <a:gd name="connsiteY108" fmla="*/ 1 h 410223"/>
              <a:gd name="connsiteX109" fmla="*/ 15832024 w 23914196"/>
              <a:gd name="connsiteY109" fmla="*/ 6996 h 410223"/>
              <a:gd name="connsiteX110" fmla="*/ 16076483 w 23914196"/>
              <a:gd name="connsiteY110" fmla="*/ 253529 h 410223"/>
              <a:gd name="connsiteX111" fmla="*/ 16076483 w 23914196"/>
              <a:gd name="connsiteY111" fmla="*/ 410222 h 410223"/>
              <a:gd name="connsiteX112" fmla="*/ 15675424 w 23914196"/>
              <a:gd name="connsiteY112" fmla="*/ 6996 h 410223"/>
              <a:gd name="connsiteX113" fmla="*/ 15675424 w 23914196"/>
              <a:gd name="connsiteY113" fmla="*/ 1 h 410223"/>
              <a:gd name="connsiteX114" fmla="*/ 16703067 w 23914196"/>
              <a:gd name="connsiteY114" fmla="*/ 1 h 410223"/>
              <a:gd name="connsiteX115" fmla="*/ 16702880 w 23914196"/>
              <a:gd name="connsiteY115" fmla="*/ 6996 h 410223"/>
              <a:gd name="connsiteX116" fmla="*/ 16947340 w 23914196"/>
              <a:gd name="connsiteY116" fmla="*/ 253530 h 410223"/>
              <a:gd name="connsiteX117" fmla="*/ 16947340 w 23914196"/>
              <a:gd name="connsiteY117" fmla="*/ 410222 h 410223"/>
              <a:gd name="connsiteX118" fmla="*/ 16546280 w 23914196"/>
              <a:gd name="connsiteY118" fmla="*/ 6996 h 410223"/>
              <a:gd name="connsiteX119" fmla="*/ 16546281 w 23914196"/>
              <a:gd name="connsiteY119" fmla="*/ 1 h 410223"/>
              <a:gd name="connsiteX120" fmla="*/ 17573925 w 23914196"/>
              <a:gd name="connsiteY120" fmla="*/ 2 h 410223"/>
              <a:gd name="connsiteX121" fmla="*/ 17573738 w 23914196"/>
              <a:gd name="connsiteY121" fmla="*/ 6997 h 410223"/>
              <a:gd name="connsiteX122" fmla="*/ 17818197 w 23914196"/>
              <a:gd name="connsiteY122" fmla="*/ 253530 h 410223"/>
              <a:gd name="connsiteX123" fmla="*/ 17818197 w 23914196"/>
              <a:gd name="connsiteY123" fmla="*/ 410223 h 410223"/>
              <a:gd name="connsiteX124" fmla="*/ 17417138 w 23914196"/>
              <a:gd name="connsiteY124" fmla="*/ 6997 h 410223"/>
              <a:gd name="connsiteX125" fmla="*/ 17417138 w 23914196"/>
              <a:gd name="connsiteY125" fmla="*/ 2 h 410223"/>
              <a:gd name="connsiteX126" fmla="*/ 18444781 w 23914196"/>
              <a:gd name="connsiteY126" fmla="*/ 1 h 410223"/>
              <a:gd name="connsiteX127" fmla="*/ 18444596 w 23914196"/>
              <a:gd name="connsiteY127" fmla="*/ 6996 h 410223"/>
              <a:gd name="connsiteX128" fmla="*/ 18689054 w 23914196"/>
              <a:gd name="connsiteY128" fmla="*/ 253530 h 410223"/>
              <a:gd name="connsiteX129" fmla="*/ 18689053 w 23914196"/>
              <a:gd name="connsiteY129" fmla="*/ 410222 h 410223"/>
              <a:gd name="connsiteX130" fmla="*/ 18287995 w 23914196"/>
              <a:gd name="connsiteY130" fmla="*/ 6996 h 410223"/>
              <a:gd name="connsiteX131" fmla="*/ 18287995 w 23914196"/>
              <a:gd name="connsiteY131" fmla="*/ 1 h 410223"/>
              <a:gd name="connsiteX132" fmla="*/ 19315636 w 23914196"/>
              <a:gd name="connsiteY132" fmla="*/ 1 h 410223"/>
              <a:gd name="connsiteX133" fmla="*/ 19315451 w 23914196"/>
              <a:gd name="connsiteY133" fmla="*/ 6996 h 410223"/>
              <a:gd name="connsiteX134" fmla="*/ 19559910 w 23914196"/>
              <a:gd name="connsiteY134" fmla="*/ 253530 h 410223"/>
              <a:gd name="connsiteX135" fmla="*/ 19559909 w 23914196"/>
              <a:gd name="connsiteY135" fmla="*/ 410222 h 410223"/>
              <a:gd name="connsiteX136" fmla="*/ 19158851 w 23914196"/>
              <a:gd name="connsiteY136" fmla="*/ 6996 h 410223"/>
              <a:gd name="connsiteX137" fmla="*/ 19158852 w 23914196"/>
              <a:gd name="connsiteY137" fmla="*/ 1 h 410223"/>
              <a:gd name="connsiteX138" fmla="*/ 20186494 w 23914196"/>
              <a:gd name="connsiteY138" fmla="*/ 2 h 410223"/>
              <a:gd name="connsiteX139" fmla="*/ 20186309 w 23914196"/>
              <a:gd name="connsiteY139" fmla="*/ 6997 h 410223"/>
              <a:gd name="connsiteX140" fmla="*/ 20430767 w 23914196"/>
              <a:gd name="connsiteY140" fmla="*/ 253531 h 410223"/>
              <a:gd name="connsiteX141" fmla="*/ 20430766 w 23914196"/>
              <a:gd name="connsiteY141" fmla="*/ 410223 h 410223"/>
              <a:gd name="connsiteX142" fmla="*/ 20029709 w 23914196"/>
              <a:gd name="connsiteY142" fmla="*/ 6997 h 410223"/>
              <a:gd name="connsiteX143" fmla="*/ 20029709 w 23914196"/>
              <a:gd name="connsiteY143" fmla="*/ 2 h 410223"/>
              <a:gd name="connsiteX144" fmla="*/ 21057352 w 23914196"/>
              <a:gd name="connsiteY144" fmla="*/ 1 h 410223"/>
              <a:gd name="connsiteX145" fmla="*/ 21057165 w 23914196"/>
              <a:gd name="connsiteY145" fmla="*/ 6996 h 410223"/>
              <a:gd name="connsiteX146" fmla="*/ 21301625 w 23914196"/>
              <a:gd name="connsiteY146" fmla="*/ 253530 h 410223"/>
              <a:gd name="connsiteX147" fmla="*/ 21301624 w 23914196"/>
              <a:gd name="connsiteY147" fmla="*/ 410222 h 410223"/>
              <a:gd name="connsiteX148" fmla="*/ 20900565 w 23914196"/>
              <a:gd name="connsiteY148" fmla="*/ 6996 h 410223"/>
              <a:gd name="connsiteX149" fmla="*/ 20900565 w 23914196"/>
              <a:gd name="connsiteY149" fmla="*/ 1 h 410223"/>
              <a:gd name="connsiteX150" fmla="*/ 21928207 w 23914196"/>
              <a:gd name="connsiteY150" fmla="*/ 1 h 410223"/>
              <a:gd name="connsiteX151" fmla="*/ 21928023 w 23914196"/>
              <a:gd name="connsiteY151" fmla="*/ 6997 h 410223"/>
              <a:gd name="connsiteX152" fmla="*/ 22172481 w 23914196"/>
              <a:gd name="connsiteY152" fmla="*/ 253530 h 410223"/>
              <a:gd name="connsiteX153" fmla="*/ 22172480 w 23914196"/>
              <a:gd name="connsiteY153" fmla="*/ 410223 h 410223"/>
              <a:gd name="connsiteX154" fmla="*/ 21771423 w 23914196"/>
              <a:gd name="connsiteY154" fmla="*/ 6997 h 410223"/>
              <a:gd name="connsiteX155" fmla="*/ 21771423 w 23914196"/>
              <a:gd name="connsiteY155" fmla="*/ 2 h 410223"/>
              <a:gd name="connsiteX156" fmla="*/ 22799065 w 23914196"/>
              <a:gd name="connsiteY156" fmla="*/ 2 h 410223"/>
              <a:gd name="connsiteX157" fmla="*/ 22798878 w 23914196"/>
              <a:gd name="connsiteY157" fmla="*/ 6997 h 410223"/>
              <a:gd name="connsiteX158" fmla="*/ 23043338 w 23914196"/>
              <a:gd name="connsiteY158" fmla="*/ 253531 h 410223"/>
              <a:gd name="connsiteX159" fmla="*/ 23043337 w 23914196"/>
              <a:gd name="connsiteY159" fmla="*/ 410223 h 410223"/>
              <a:gd name="connsiteX160" fmla="*/ 22642278 w 23914196"/>
              <a:gd name="connsiteY160" fmla="*/ 6997 h 410223"/>
              <a:gd name="connsiteX161" fmla="*/ 22642279 w 23914196"/>
              <a:gd name="connsiteY161" fmla="*/ 2 h 410223"/>
              <a:gd name="connsiteX162" fmla="*/ 23669923 w 23914196"/>
              <a:gd name="connsiteY162" fmla="*/ 1 h 410223"/>
              <a:gd name="connsiteX163" fmla="*/ 23669736 w 23914196"/>
              <a:gd name="connsiteY163" fmla="*/ 6996 h 410223"/>
              <a:gd name="connsiteX164" fmla="*/ 23914196 w 23914196"/>
              <a:gd name="connsiteY164" fmla="*/ 253530 h 410223"/>
              <a:gd name="connsiteX165" fmla="*/ 23914195 w 23914196"/>
              <a:gd name="connsiteY165" fmla="*/ 410223 h 410223"/>
              <a:gd name="connsiteX166" fmla="*/ 23513136 w 23914196"/>
              <a:gd name="connsiteY166" fmla="*/ 6996 h 410223"/>
              <a:gd name="connsiteX167" fmla="*/ 23513137 w 23914196"/>
              <a:gd name="connsiteY167" fmla="*/ 1 h 4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96" h="410223">
                <a:moveTo>
                  <a:pt x="156786" y="0"/>
                </a:moveTo>
                <a:cubicBezTo>
                  <a:pt x="156599" y="2332"/>
                  <a:pt x="156599" y="4664"/>
                  <a:pt x="156599" y="6995"/>
                </a:cubicBezTo>
                <a:cubicBezTo>
                  <a:pt x="156620" y="142335"/>
                  <a:pt x="265723" y="252364"/>
                  <a:pt x="401059" y="253529"/>
                </a:cubicBezTo>
                <a:lnTo>
                  <a:pt x="401058" y="410222"/>
                </a:lnTo>
                <a:cubicBezTo>
                  <a:pt x="179215" y="409016"/>
                  <a:pt x="10" y="228842"/>
                  <a:pt x="0" y="6995"/>
                </a:cubicBezTo>
                <a:cubicBezTo>
                  <a:pt x="0" y="4664"/>
                  <a:pt x="0" y="2379"/>
                  <a:pt x="0" y="0"/>
                </a:cubicBezTo>
                <a:close/>
                <a:moveTo>
                  <a:pt x="1027643" y="0"/>
                </a:moveTo>
                <a:cubicBezTo>
                  <a:pt x="1027457" y="2331"/>
                  <a:pt x="1027457" y="4663"/>
                  <a:pt x="1027457" y="6995"/>
                </a:cubicBezTo>
                <a:cubicBezTo>
                  <a:pt x="1027477" y="142335"/>
                  <a:pt x="1136581" y="252364"/>
                  <a:pt x="1271916" y="253528"/>
                </a:cubicBezTo>
                <a:lnTo>
                  <a:pt x="1271916" y="410221"/>
                </a:lnTo>
                <a:cubicBezTo>
                  <a:pt x="1050072" y="409015"/>
                  <a:pt x="870867" y="228841"/>
                  <a:pt x="870857" y="6995"/>
                </a:cubicBezTo>
                <a:cubicBezTo>
                  <a:pt x="870857" y="4663"/>
                  <a:pt x="870858" y="2378"/>
                  <a:pt x="870858" y="0"/>
                </a:cubicBezTo>
                <a:close/>
                <a:moveTo>
                  <a:pt x="1898501" y="0"/>
                </a:moveTo>
                <a:cubicBezTo>
                  <a:pt x="1898315" y="2332"/>
                  <a:pt x="1898315" y="4664"/>
                  <a:pt x="1898315" y="6995"/>
                </a:cubicBezTo>
                <a:cubicBezTo>
                  <a:pt x="1898335" y="142335"/>
                  <a:pt x="2007439" y="252365"/>
                  <a:pt x="2142774" y="253529"/>
                </a:cubicBezTo>
                <a:lnTo>
                  <a:pt x="2142774" y="410222"/>
                </a:lnTo>
                <a:cubicBezTo>
                  <a:pt x="1920930" y="409016"/>
                  <a:pt x="1741725" y="228842"/>
                  <a:pt x="1741715" y="6996"/>
                </a:cubicBezTo>
                <a:cubicBezTo>
                  <a:pt x="1741715" y="4664"/>
                  <a:pt x="1741715" y="2379"/>
                  <a:pt x="1741715" y="0"/>
                </a:cubicBezTo>
                <a:close/>
                <a:moveTo>
                  <a:pt x="2769358" y="1"/>
                </a:moveTo>
                <a:cubicBezTo>
                  <a:pt x="2769171" y="2332"/>
                  <a:pt x="2769171" y="4664"/>
                  <a:pt x="2769171" y="6996"/>
                </a:cubicBezTo>
                <a:cubicBezTo>
                  <a:pt x="2769191" y="142336"/>
                  <a:pt x="2878295" y="252365"/>
                  <a:pt x="3013630" y="253529"/>
                </a:cubicBezTo>
                <a:lnTo>
                  <a:pt x="3013630" y="410222"/>
                </a:lnTo>
                <a:cubicBezTo>
                  <a:pt x="2791787" y="409016"/>
                  <a:pt x="2612581" y="228842"/>
                  <a:pt x="2612572" y="6996"/>
                </a:cubicBezTo>
                <a:cubicBezTo>
                  <a:pt x="2612572" y="4664"/>
                  <a:pt x="2612572" y="2379"/>
                  <a:pt x="2612572" y="0"/>
                </a:cubicBezTo>
                <a:close/>
                <a:moveTo>
                  <a:pt x="3640214" y="0"/>
                </a:moveTo>
                <a:cubicBezTo>
                  <a:pt x="3640028" y="2332"/>
                  <a:pt x="3640028" y="4663"/>
                  <a:pt x="3640028" y="6995"/>
                </a:cubicBezTo>
                <a:cubicBezTo>
                  <a:pt x="3640048" y="142335"/>
                  <a:pt x="3749151" y="252364"/>
                  <a:pt x="3884487" y="253529"/>
                </a:cubicBezTo>
                <a:lnTo>
                  <a:pt x="3884487" y="410221"/>
                </a:lnTo>
                <a:cubicBezTo>
                  <a:pt x="3662643" y="409015"/>
                  <a:pt x="3483438" y="228841"/>
                  <a:pt x="3483428" y="6995"/>
                </a:cubicBezTo>
                <a:cubicBezTo>
                  <a:pt x="3483428" y="4663"/>
                  <a:pt x="3483428" y="2378"/>
                  <a:pt x="3483428" y="0"/>
                </a:cubicBezTo>
                <a:close/>
                <a:moveTo>
                  <a:pt x="4511073" y="1"/>
                </a:moveTo>
                <a:cubicBezTo>
                  <a:pt x="4510887" y="2332"/>
                  <a:pt x="4510887" y="4664"/>
                  <a:pt x="4510887" y="6996"/>
                </a:cubicBezTo>
                <a:cubicBezTo>
                  <a:pt x="4510907" y="142336"/>
                  <a:pt x="4620011" y="252365"/>
                  <a:pt x="4755347" y="253530"/>
                </a:cubicBezTo>
                <a:lnTo>
                  <a:pt x="4755346" y="410222"/>
                </a:lnTo>
                <a:cubicBezTo>
                  <a:pt x="4533502" y="409016"/>
                  <a:pt x="4354297" y="228842"/>
                  <a:pt x="4354287" y="6996"/>
                </a:cubicBezTo>
                <a:cubicBezTo>
                  <a:pt x="4354287" y="4664"/>
                  <a:pt x="4354287" y="2379"/>
                  <a:pt x="4354287" y="1"/>
                </a:cubicBezTo>
                <a:close/>
                <a:moveTo>
                  <a:pt x="5381930" y="1"/>
                </a:moveTo>
                <a:cubicBezTo>
                  <a:pt x="5381743" y="2333"/>
                  <a:pt x="5381743" y="4664"/>
                  <a:pt x="5381743" y="6996"/>
                </a:cubicBezTo>
                <a:cubicBezTo>
                  <a:pt x="5381765" y="142336"/>
                  <a:pt x="5490868" y="252365"/>
                  <a:pt x="5626204" y="253530"/>
                </a:cubicBezTo>
                <a:lnTo>
                  <a:pt x="5626204" y="410222"/>
                </a:lnTo>
                <a:cubicBezTo>
                  <a:pt x="5404358" y="409016"/>
                  <a:pt x="5225153" y="228842"/>
                  <a:pt x="5225144" y="6996"/>
                </a:cubicBezTo>
                <a:cubicBezTo>
                  <a:pt x="5225144" y="4665"/>
                  <a:pt x="5225144" y="2379"/>
                  <a:pt x="5225144" y="1"/>
                </a:cubicBezTo>
                <a:close/>
                <a:moveTo>
                  <a:pt x="6252788" y="1"/>
                </a:moveTo>
                <a:cubicBezTo>
                  <a:pt x="6252600" y="2332"/>
                  <a:pt x="6252599" y="4664"/>
                  <a:pt x="6252601" y="6996"/>
                </a:cubicBezTo>
                <a:cubicBezTo>
                  <a:pt x="6252621" y="142336"/>
                  <a:pt x="6361724" y="252365"/>
                  <a:pt x="6497059" y="253529"/>
                </a:cubicBezTo>
                <a:lnTo>
                  <a:pt x="6497059" y="410221"/>
                </a:lnTo>
                <a:cubicBezTo>
                  <a:pt x="6275214" y="409016"/>
                  <a:pt x="6096010" y="228842"/>
                  <a:pt x="6096001" y="6996"/>
                </a:cubicBezTo>
                <a:cubicBezTo>
                  <a:pt x="6096000" y="4664"/>
                  <a:pt x="6095999" y="2378"/>
                  <a:pt x="6095999" y="0"/>
                </a:cubicBezTo>
                <a:close/>
                <a:moveTo>
                  <a:pt x="7123642" y="0"/>
                </a:moveTo>
                <a:cubicBezTo>
                  <a:pt x="7123456" y="2332"/>
                  <a:pt x="7123457" y="4664"/>
                  <a:pt x="7123456" y="6996"/>
                </a:cubicBezTo>
                <a:cubicBezTo>
                  <a:pt x="7123476" y="142335"/>
                  <a:pt x="7232580" y="252365"/>
                  <a:pt x="7367916" y="253530"/>
                </a:cubicBezTo>
                <a:lnTo>
                  <a:pt x="7367916" y="410222"/>
                </a:lnTo>
                <a:cubicBezTo>
                  <a:pt x="7146071" y="409016"/>
                  <a:pt x="6966867" y="228842"/>
                  <a:pt x="6966857" y="6996"/>
                </a:cubicBezTo>
                <a:cubicBezTo>
                  <a:pt x="6966858" y="4664"/>
                  <a:pt x="6966857" y="2379"/>
                  <a:pt x="6966857" y="1"/>
                </a:cubicBezTo>
                <a:close/>
                <a:moveTo>
                  <a:pt x="7994500" y="1"/>
                </a:moveTo>
                <a:cubicBezTo>
                  <a:pt x="7994316" y="2333"/>
                  <a:pt x="7994317" y="4665"/>
                  <a:pt x="7994315" y="6996"/>
                </a:cubicBezTo>
                <a:cubicBezTo>
                  <a:pt x="7994336" y="142336"/>
                  <a:pt x="8103439" y="252366"/>
                  <a:pt x="8238775" y="253530"/>
                </a:cubicBezTo>
                <a:lnTo>
                  <a:pt x="8238774" y="410222"/>
                </a:lnTo>
                <a:cubicBezTo>
                  <a:pt x="8016930" y="409017"/>
                  <a:pt x="7837726" y="228843"/>
                  <a:pt x="7837715" y="6996"/>
                </a:cubicBezTo>
                <a:cubicBezTo>
                  <a:pt x="7837718" y="4665"/>
                  <a:pt x="7837717" y="2380"/>
                  <a:pt x="7837715" y="1"/>
                </a:cubicBezTo>
                <a:close/>
                <a:moveTo>
                  <a:pt x="8865359" y="1"/>
                </a:moveTo>
                <a:cubicBezTo>
                  <a:pt x="8865172" y="2332"/>
                  <a:pt x="8865172" y="4664"/>
                  <a:pt x="8865171" y="6996"/>
                </a:cubicBezTo>
                <a:cubicBezTo>
                  <a:pt x="8865192" y="142336"/>
                  <a:pt x="8974296" y="252365"/>
                  <a:pt x="9109631" y="253530"/>
                </a:cubicBezTo>
                <a:lnTo>
                  <a:pt x="9109632" y="410222"/>
                </a:lnTo>
                <a:cubicBezTo>
                  <a:pt x="8887786" y="409016"/>
                  <a:pt x="8708582" y="228842"/>
                  <a:pt x="8708572" y="6996"/>
                </a:cubicBezTo>
                <a:cubicBezTo>
                  <a:pt x="8708572" y="4664"/>
                  <a:pt x="8708572" y="2379"/>
                  <a:pt x="8708572" y="1"/>
                </a:cubicBezTo>
                <a:close/>
                <a:moveTo>
                  <a:pt x="9736215" y="1"/>
                </a:moveTo>
                <a:cubicBezTo>
                  <a:pt x="9736029" y="2333"/>
                  <a:pt x="9736028" y="4664"/>
                  <a:pt x="9736028" y="6996"/>
                </a:cubicBezTo>
                <a:cubicBezTo>
                  <a:pt x="9736045" y="142335"/>
                  <a:pt x="9845149" y="252364"/>
                  <a:pt x="9980484" y="253529"/>
                </a:cubicBezTo>
                <a:lnTo>
                  <a:pt x="9980484" y="410221"/>
                </a:lnTo>
                <a:cubicBezTo>
                  <a:pt x="9758640" y="409016"/>
                  <a:pt x="9579438" y="228842"/>
                  <a:pt x="9579429" y="6996"/>
                </a:cubicBezTo>
                <a:cubicBezTo>
                  <a:pt x="9579429" y="4664"/>
                  <a:pt x="9579429" y="2379"/>
                  <a:pt x="9579429" y="1"/>
                </a:cubicBezTo>
                <a:close/>
                <a:moveTo>
                  <a:pt x="10607069" y="1"/>
                </a:moveTo>
                <a:cubicBezTo>
                  <a:pt x="10606882" y="2332"/>
                  <a:pt x="10606883" y="4664"/>
                  <a:pt x="10606883" y="6996"/>
                </a:cubicBezTo>
                <a:cubicBezTo>
                  <a:pt x="10606903" y="142335"/>
                  <a:pt x="10716006" y="252365"/>
                  <a:pt x="10851341" y="253529"/>
                </a:cubicBezTo>
                <a:lnTo>
                  <a:pt x="10851342" y="410222"/>
                </a:lnTo>
                <a:cubicBezTo>
                  <a:pt x="10629497" y="409016"/>
                  <a:pt x="10450293" y="228842"/>
                  <a:pt x="10450282" y="6996"/>
                </a:cubicBezTo>
                <a:cubicBezTo>
                  <a:pt x="10450284" y="4664"/>
                  <a:pt x="10450283" y="2379"/>
                  <a:pt x="10450283" y="1"/>
                </a:cubicBezTo>
                <a:close/>
                <a:moveTo>
                  <a:pt x="11477926" y="0"/>
                </a:moveTo>
                <a:cubicBezTo>
                  <a:pt x="11477739" y="2332"/>
                  <a:pt x="11477740" y="4664"/>
                  <a:pt x="11477739" y="6995"/>
                </a:cubicBezTo>
                <a:cubicBezTo>
                  <a:pt x="11477759" y="142335"/>
                  <a:pt x="11586864" y="252364"/>
                  <a:pt x="11722198" y="253529"/>
                </a:cubicBezTo>
                <a:lnTo>
                  <a:pt x="11722198" y="410221"/>
                </a:lnTo>
                <a:cubicBezTo>
                  <a:pt x="11500355" y="409016"/>
                  <a:pt x="11321150" y="228841"/>
                  <a:pt x="11321139" y="6995"/>
                </a:cubicBezTo>
                <a:cubicBezTo>
                  <a:pt x="11321140" y="4664"/>
                  <a:pt x="11321140" y="2378"/>
                  <a:pt x="11321141" y="0"/>
                </a:cubicBezTo>
                <a:close/>
                <a:moveTo>
                  <a:pt x="12348783" y="1"/>
                </a:moveTo>
                <a:cubicBezTo>
                  <a:pt x="12348596" y="2332"/>
                  <a:pt x="12348596" y="4664"/>
                  <a:pt x="12348596" y="6996"/>
                </a:cubicBezTo>
                <a:cubicBezTo>
                  <a:pt x="12348616" y="142335"/>
                  <a:pt x="12457720" y="252365"/>
                  <a:pt x="12593055" y="253529"/>
                </a:cubicBezTo>
                <a:lnTo>
                  <a:pt x="12593055" y="410221"/>
                </a:lnTo>
                <a:cubicBezTo>
                  <a:pt x="12371211" y="409016"/>
                  <a:pt x="12192006" y="228842"/>
                  <a:pt x="12191996" y="6996"/>
                </a:cubicBezTo>
                <a:cubicBezTo>
                  <a:pt x="12191996" y="4664"/>
                  <a:pt x="12191997" y="2379"/>
                  <a:pt x="12191996" y="1"/>
                </a:cubicBezTo>
                <a:close/>
                <a:moveTo>
                  <a:pt x="13219640" y="0"/>
                </a:moveTo>
                <a:cubicBezTo>
                  <a:pt x="13219453" y="2332"/>
                  <a:pt x="13219453" y="4664"/>
                  <a:pt x="13219453" y="6995"/>
                </a:cubicBezTo>
                <a:cubicBezTo>
                  <a:pt x="13219473" y="142335"/>
                  <a:pt x="13328577" y="252364"/>
                  <a:pt x="13463912" y="253529"/>
                </a:cubicBezTo>
                <a:lnTo>
                  <a:pt x="13463912" y="410221"/>
                </a:lnTo>
                <a:cubicBezTo>
                  <a:pt x="13242068" y="409015"/>
                  <a:pt x="13062863" y="228842"/>
                  <a:pt x="13062853" y="6995"/>
                </a:cubicBezTo>
                <a:cubicBezTo>
                  <a:pt x="13062853" y="4663"/>
                  <a:pt x="13062854" y="2378"/>
                  <a:pt x="13062853" y="0"/>
                </a:cubicBezTo>
                <a:close/>
                <a:moveTo>
                  <a:pt x="14090497" y="1"/>
                </a:moveTo>
                <a:cubicBezTo>
                  <a:pt x="14090310" y="2333"/>
                  <a:pt x="14090311" y="4665"/>
                  <a:pt x="14090310" y="6996"/>
                </a:cubicBezTo>
                <a:cubicBezTo>
                  <a:pt x="14090330" y="142336"/>
                  <a:pt x="14199434" y="252365"/>
                  <a:pt x="14334769" y="253529"/>
                </a:cubicBezTo>
                <a:lnTo>
                  <a:pt x="14334769" y="410222"/>
                </a:lnTo>
                <a:cubicBezTo>
                  <a:pt x="14112925" y="409016"/>
                  <a:pt x="13933721" y="228842"/>
                  <a:pt x="13933710" y="6996"/>
                </a:cubicBezTo>
                <a:cubicBezTo>
                  <a:pt x="13933711" y="4664"/>
                  <a:pt x="13933711" y="2379"/>
                  <a:pt x="13933711" y="1"/>
                </a:cubicBezTo>
                <a:close/>
                <a:moveTo>
                  <a:pt x="14961354" y="1"/>
                </a:moveTo>
                <a:cubicBezTo>
                  <a:pt x="14961167" y="2333"/>
                  <a:pt x="14961167" y="4665"/>
                  <a:pt x="14961167" y="6996"/>
                </a:cubicBezTo>
                <a:cubicBezTo>
                  <a:pt x="14961187" y="142336"/>
                  <a:pt x="15070291" y="252365"/>
                  <a:pt x="15205626" y="253530"/>
                </a:cubicBezTo>
                <a:lnTo>
                  <a:pt x="15205626" y="410222"/>
                </a:lnTo>
                <a:cubicBezTo>
                  <a:pt x="14983782" y="409017"/>
                  <a:pt x="14804577" y="228843"/>
                  <a:pt x="14804567" y="6996"/>
                </a:cubicBezTo>
                <a:cubicBezTo>
                  <a:pt x="14804567" y="4665"/>
                  <a:pt x="14804568" y="2380"/>
                  <a:pt x="14804567" y="1"/>
                </a:cubicBezTo>
                <a:close/>
                <a:moveTo>
                  <a:pt x="15832211" y="1"/>
                </a:moveTo>
                <a:cubicBezTo>
                  <a:pt x="15832024" y="2332"/>
                  <a:pt x="15832024" y="4664"/>
                  <a:pt x="15832024" y="6996"/>
                </a:cubicBezTo>
                <a:cubicBezTo>
                  <a:pt x="15832044" y="142336"/>
                  <a:pt x="15941148" y="252365"/>
                  <a:pt x="16076483" y="253529"/>
                </a:cubicBezTo>
                <a:lnTo>
                  <a:pt x="16076483" y="410222"/>
                </a:lnTo>
                <a:cubicBezTo>
                  <a:pt x="15854639" y="409016"/>
                  <a:pt x="15675434" y="228842"/>
                  <a:pt x="15675424" y="6996"/>
                </a:cubicBezTo>
                <a:cubicBezTo>
                  <a:pt x="15675424" y="4664"/>
                  <a:pt x="15675425" y="2379"/>
                  <a:pt x="15675424" y="1"/>
                </a:cubicBezTo>
                <a:close/>
                <a:moveTo>
                  <a:pt x="16703067" y="1"/>
                </a:moveTo>
                <a:cubicBezTo>
                  <a:pt x="16702880" y="2333"/>
                  <a:pt x="16702881" y="4664"/>
                  <a:pt x="16702880" y="6996"/>
                </a:cubicBezTo>
                <a:cubicBezTo>
                  <a:pt x="16702901" y="142336"/>
                  <a:pt x="16812004" y="252365"/>
                  <a:pt x="16947340" y="253530"/>
                </a:cubicBezTo>
                <a:lnTo>
                  <a:pt x="16947340" y="410222"/>
                </a:lnTo>
                <a:cubicBezTo>
                  <a:pt x="16725495" y="409016"/>
                  <a:pt x="16546291" y="228842"/>
                  <a:pt x="16546280" y="6996"/>
                </a:cubicBezTo>
                <a:cubicBezTo>
                  <a:pt x="16546281" y="4664"/>
                  <a:pt x="16546281" y="2379"/>
                  <a:pt x="16546281" y="1"/>
                </a:cubicBezTo>
                <a:close/>
                <a:moveTo>
                  <a:pt x="17573925" y="2"/>
                </a:moveTo>
                <a:cubicBezTo>
                  <a:pt x="17573738" y="2333"/>
                  <a:pt x="17573738" y="4665"/>
                  <a:pt x="17573738" y="6997"/>
                </a:cubicBezTo>
                <a:cubicBezTo>
                  <a:pt x="17573758" y="142337"/>
                  <a:pt x="17682862" y="252366"/>
                  <a:pt x="17818197" y="253530"/>
                </a:cubicBezTo>
                <a:lnTo>
                  <a:pt x="17818197" y="410223"/>
                </a:lnTo>
                <a:cubicBezTo>
                  <a:pt x="17596353" y="409017"/>
                  <a:pt x="17417148" y="228843"/>
                  <a:pt x="17417138" y="6997"/>
                </a:cubicBezTo>
                <a:cubicBezTo>
                  <a:pt x="17417138" y="4665"/>
                  <a:pt x="17417139" y="2380"/>
                  <a:pt x="17417138" y="2"/>
                </a:cubicBezTo>
                <a:close/>
                <a:moveTo>
                  <a:pt x="18444781" y="1"/>
                </a:moveTo>
                <a:cubicBezTo>
                  <a:pt x="18444595" y="2333"/>
                  <a:pt x="18444595" y="4665"/>
                  <a:pt x="18444596" y="6996"/>
                </a:cubicBezTo>
                <a:cubicBezTo>
                  <a:pt x="18444616" y="142336"/>
                  <a:pt x="18553718" y="252365"/>
                  <a:pt x="18689054" y="253530"/>
                </a:cubicBezTo>
                <a:lnTo>
                  <a:pt x="18689053" y="410222"/>
                </a:lnTo>
                <a:cubicBezTo>
                  <a:pt x="18467210" y="409016"/>
                  <a:pt x="18288005" y="228842"/>
                  <a:pt x="18287995" y="6996"/>
                </a:cubicBezTo>
                <a:cubicBezTo>
                  <a:pt x="18287995" y="4664"/>
                  <a:pt x="18287996" y="2379"/>
                  <a:pt x="18287995" y="1"/>
                </a:cubicBezTo>
                <a:close/>
                <a:moveTo>
                  <a:pt x="19315636" y="1"/>
                </a:moveTo>
                <a:cubicBezTo>
                  <a:pt x="19315450" y="2333"/>
                  <a:pt x="19315451" y="4665"/>
                  <a:pt x="19315451" y="6996"/>
                </a:cubicBezTo>
                <a:cubicBezTo>
                  <a:pt x="19315472" y="142336"/>
                  <a:pt x="19424574" y="252365"/>
                  <a:pt x="19559910" y="253530"/>
                </a:cubicBezTo>
                <a:lnTo>
                  <a:pt x="19559909" y="410222"/>
                </a:lnTo>
                <a:cubicBezTo>
                  <a:pt x="19338066" y="409017"/>
                  <a:pt x="19158862" y="228843"/>
                  <a:pt x="19158851" y="6996"/>
                </a:cubicBezTo>
                <a:cubicBezTo>
                  <a:pt x="19158851" y="4665"/>
                  <a:pt x="19158850" y="2379"/>
                  <a:pt x="19158852" y="1"/>
                </a:cubicBezTo>
                <a:close/>
                <a:moveTo>
                  <a:pt x="20186494" y="2"/>
                </a:moveTo>
                <a:cubicBezTo>
                  <a:pt x="20186308" y="2334"/>
                  <a:pt x="20186309" y="4665"/>
                  <a:pt x="20186309" y="6997"/>
                </a:cubicBezTo>
                <a:cubicBezTo>
                  <a:pt x="20186329" y="142337"/>
                  <a:pt x="20295431" y="252366"/>
                  <a:pt x="20430767" y="253531"/>
                </a:cubicBezTo>
                <a:lnTo>
                  <a:pt x="20430766" y="410223"/>
                </a:lnTo>
                <a:cubicBezTo>
                  <a:pt x="20208923" y="409017"/>
                  <a:pt x="20029719" y="228844"/>
                  <a:pt x="20029709" y="6997"/>
                </a:cubicBezTo>
                <a:cubicBezTo>
                  <a:pt x="20029709" y="4665"/>
                  <a:pt x="20029708" y="2380"/>
                  <a:pt x="20029709" y="2"/>
                </a:cubicBezTo>
                <a:close/>
                <a:moveTo>
                  <a:pt x="21057352" y="1"/>
                </a:moveTo>
                <a:cubicBezTo>
                  <a:pt x="21057166" y="2333"/>
                  <a:pt x="21057164" y="4665"/>
                  <a:pt x="21057165" y="6996"/>
                </a:cubicBezTo>
                <a:cubicBezTo>
                  <a:pt x="21057185" y="142336"/>
                  <a:pt x="21166289" y="252366"/>
                  <a:pt x="21301625" y="253530"/>
                </a:cubicBezTo>
                <a:lnTo>
                  <a:pt x="21301624" y="410222"/>
                </a:lnTo>
                <a:cubicBezTo>
                  <a:pt x="21079781" y="409017"/>
                  <a:pt x="20900575" y="228843"/>
                  <a:pt x="20900565" y="6996"/>
                </a:cubicBezTo>
                <a:cubicBezTo>
                  <a:pt x="20900566" y="4665"/>
                  <a:pt x="20900566" y="2380"/>
                  <a:pt x="20900565" y="1"/>
                </a:cubicBezTo>
                <a:close/>
                <a:moveTo>
                  <a:pt x="21928207" y="1"/>
                </a:moveTo>
                <a:cubicBezTo>
                  <a:pt x="21928022" y="2333"/>
                  <a:pt x="21928022" y="4665"/>
                  <a:pt x="21928023" y="6997"/>
                </a:cubicBezTo>
                <a:cubicBezTo>
                  <a:pt x="21928043" y="142336"/>
                  <a:pt x="22037145" y="252366"/>
                  <a:pt x="22172481" y="253530"/>
                </a:cubicBezTo>
                <a:lnTo>
                  <a:pt x="22172480" y="410223"/>
                </a:lnTo>
                <a:cubicBezTo>
                  <a:pt x="21950637" y="409017"/>
                  <a:pt x="21771433" y="228843"/>
                  <a:pt x="21771423" y="6997"/>
                </a:cubicBezTo>
                <a:cubicBezTo>
                  <a:pt x="21771422" y="4665"/>
                  <a:pt x="21771422" y="2379"/>
                  <a:pt x="21771423" y="2"/>
                </a:cubicBezTo>
                <a:close/>
                <a:moveTo>
                  <a:pt x="22799065" y="2"/>
                </a:moveTo>
                <a:cubicBezTo>
                  <a:pt x="22798879" y="2334"/>
                  <a:pt x="22798878" y="4665"/>
                  <a:pt x="22798878" y="6997"/>
                </a:cubicBezTo>
                <a:cubicBezTo>
                  <a:pt x="22798898" y="142337"/>
                  <a:pt x="22908002" y="252366"/>
                  <a:pt x="23043338" y="253531"/>
                </a:cubicBezTo>
                <a:lnTo>
                  <a:pt x="23043337" y="410223"/>
                </a:lnTo>
                <a:cubicBezTo>
                  <a:pt x="22821494" y="409018"/>
                  <a:pt x="22642289" y="228843"/>
                  <a:pt x="22642278" y="6997"/>
                </a:cubicBezTo>
                <a:cubicBezTo>
                  <a:pt x="22642280" y="4665"/>
                  <a:pt x="22642279" y="2380"/>
                  <a:pt x="22642279" y="2"/>
                </a:cubicBezTo>
                <a:close/>
                <a:moveTo>
                  <a:pt x="23669923" y="1"/>
                </a:moveTo>
                <a:cubicBezTo>
                  <a:pt x="23669737" y="2333"/>
                  <a:pt x="23669736" y="4664"/>
                  <a:pt x="23669736" y="6996"/>
                </a:cubicBezTo>
                <a:cubicBezTo>
                  <a:pt x="23669756" y="142336"/>
                  <a:pt x="23778860" y="252365"/>
                  <a:pt x="23914196" y="253530"/>
                </a:cubicBezTo>
                <a:lnTo>
                  <a:pt x="23914195" y="410223"/>
                </a:lnTo>
                <a:cubicBezTo>
                  <a:pt x="23692352" y="409017"/>
                  <a:pt x="23513146" y="228843"/>
                  <a:pt x="23513136" y="6996"/>
                </a:cubicBezTo>
                <a:cubicBezTo>
                  <a:pt x="23513138" y="4665"/>
                  <a:pt x="23513137" y="2380"/>
                  <a:pt x="23513137" y="1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45224A9-0232-4DE5-9FBB-1AA27D8A7616}"/>
              </a:ext>
            </a:extLst>
          </p:cNvPr>
          <p:cNvSpPr/>
          <p:nvPr userDrawn="1"/>
        </p:nvSpPr>
        <p:spPr>
          <a:xfrm rot="20700000">
            <a:off x="-1383215" y="4702949"/>
            <a:ext cx="23914187" cy="410224"/>
          </a:xfrm>
          <a:custGeom>
            <a:avLst/>
            <a:gdLst>
              <a:gd name="connsiteX0" fmla="*/ 156785 w 23914187"/>
              <a:gd name="connsiteY0" fmla="*/ 3 h 410224"/>
              <a:gd name="connsiteX1" fmla="*/ 156599 w 23914187"/>
              <a:gd name="connsiteY1" fmla="*/ 6998 h 410224"/>
              <a:gd name="connsiteX2" fmla="*/ 401058 w 23914187"/>
              <a:gd name="connsiteY2" fmla="*/ 253531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2 h 410224"/>
              <a:gd name="connsiteX6" fmla="*/ 1027643 w 23914187"/>
              <a:gd name="connsiteY6" fmla="*/ 2 h 410224"/>
              <a:gd name="connsiteX7" fmla="*/ 1027456 w 23914187"/>
              <a:gd name="connsiteY7" fmla="*/ 6997 h 410224"/>
              <a:gd name="connsiteX8" fmla="*/ 1271915 w 23914187"/>
              <a:gd name="connsiteY8" fmla="*/ 253531 h 410224"/>
              <a:gd name="connsiteX9" fmla="*/ 1271915 w 23914187"/>
              <a:gd name="connsiteY9" fmla="*/ 410223 h 410224"/>
              <a:gd name="connsiteX10" fmla="*/ 870857 w 23914187"/>
              <a:gd name="connsiteY10" fmla="*/ 6997 h 410224"/>
              <a:gd name="connsiteX11" fmla="*/ 870857 w 23914187"/>
              <a:gd name="connsiteY11" fmla="*/ 2 h 410224"/>
              <a:gd name="connsiteX12" fmla="*/ 1898499 w 23914187"/>
              <a:gd name="connsiteY12" fmla="*/ 2 h 410224"/>
              <a:gd name="connsiteX13" fmla="*/ 1898312 w 23914187"/>
              <a:gd name="connsiteY13" fmla="*/ 6997 h 410224"/>
              <a:gd name="connsiteX14" fmla="*/ 2142771 w 23914187"/>
              <a:gd name="connsiteY14" fmla="*/ 253531 h 410224"/>
              <a:gd name="connsiteX15" fmla="*/ 2142771 w 23914187"/>
              <a:gd name="connsiteY15" fmla="*/ 410224 h 410224"/>
              <a:gd name="connsiteX16" fmla="*/ 1741713 w 23914187"/>
              <a:gd name="connsiteY16" fmla="*/ 6997 h 410224"/>
              <a:gd name="connsiteX17" fmla="*/ 1741713 w 23914187"/>
              <a:gd name="connsiteY17" fmla="*/ 2 h 410224"/>
              <a:gd name="connsiteX18" fmla="*/ 2769355 w 23914187"/>
              <a:gd name="connsiteY18" fmla="*/ 2 h 410224"/>
              <a:gd name="connsiteX19" fmla="*/ 2769168 w 23914187"/>
              <a:gd name="connsiteY19" fmla="*/ 6997 h 410224"/>
              <a:gd name="connsiteX20" fmla="*/ 3013627 w 23914187"/>
              <a:gd name="connsiteY20" fmla="*/ 253531 h 410224"/>
              <a:gd name="connsiteX21" fmla="*/ 3013627 w 23914187"/>
              <a:gd name="connsiteY21" fmla="*/ 410224 h 410224"/>
              <a:gd name="connsiteX22" fmla="*/ 2612569 w 23914187"/>
              <a:gd name="connsiteY22" fmla="*/ 6997 h 410224"/>
              <a:gd name="connsiteX23" fmla="*/ 2612569 w 23914187"/>
              <a:gd name="connsiteY23" fmla="*/ 2 h 410224"/>
              <a:gd name="connsiteX24" fmla="*/ 3640211 w 23914187"/>
              <a:gd name="connsiteY24" fmla="*/ 1 h 410224"/>
              <a:gd name="connsiteX25" fmla="*/ 3640025 w 23914187"/>
              <a:gd name="connsiteY25" fmla="*/ 6996 h 410224"/>
              <a:gd name="connsiteX26" fmla="*/ 3884484 w 23914187"/>
              <a:gd name="connsiteY26" fmla="*/ 253530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1 h 410224"/>
              <a:gd name="connsiteX30" fmla="*/ 4511069 w 23914187"/>
              <a:gd name="connsiteY30" fmla="*/ 2 h 410224"/>
              <a:gd name="connsiteX31" fmla="*/ 4510882 w 23914187"/>
              <a:gd name="connsiteY31" fmla="*/ 6997 h 410224"/>
              <a:gd name="connsiteX32" fmla="*/ 4755341 w 23914187"/>
              <a:gd name="connsiteY32" fmla="*/ 253531 h 410224"/>
              <a:gd name="connsiteX33" fmla="*/ 4755341 w 23914187"/>
              <a:gd name="connsiteY33" fmla="*/ 410223 h 410224"/>
              <a:gd name="connsiteX34" fmla="*/ 4354282 w 23914187"/>
              <a:gd name="connsiteY34" fmla="*/ 6997 h 410224"/>
              <a:gd name="connsiteX35" fmla="*/ 4354282 w 23914187"/>
              <a:gd name="connsiteY35" fmla="*/ 2 h 410224"/>
              <a:gd name="connsiteX36" fmla="*/ 5381926 w 23914187"/>
              <a:gd name="connsiteY36" fmla="*/ 2 h 410224"/>
              <a:gd name="connsiteX37" fmla="*/ 5381739 w 23914187"/>
              <a:gd name="connsiteY37" fmla="*/ 6997 h 410224"/>
              <a:gd name="connsiteX38" fmla="*/ 5626197 w 23914187"/>
              <a:gd name="connsiteY38" fmla="*/ 253531 h 410224"/>
              <a:gd name="connsiteX39" fmla="*/ 5626199 w 23914187"/>
              <a:gd name="connsiteY39" fmla="*/ 410224 h 410224"/>
              <a:gd name="connsiteX40" fmla="*/ 5225138 w 23914187"/>
              <a:gd name="connsiteY40" fmla="*/ 6997 h 410224"/>
              <a:gd name="connsiteX41" fmla="*/ 5225138 w 23914187"/>
              <a:gd name="connsiteY41" fmla="*/ 2 h 410224"/>
              <a:gd name="connsiteX42" fmla="*/ 6252782 w 23914187"/>
              <a:gd name="connsiteY42" fmla="*/ 2 h 410224"/>
              <a:gd name="connsiteX43" fmla="*/ 6252597 w 23914187"/>
              <a:gd name="connsiteY43" fmla="*/ 6997 h 410224"/>
              <a:gd name="connsiteX44" fmla="*/ 6497055 w 23914187"/>
              <a:gd name="connsiteY44" fmla="*/ 253530 h 410224"/>
              <a:gd name="connsiteX45" fmla="*/ 6497055 w 23914187"/>
              <a:gd name="connsiteY45" fmla="*/ 410223 h 410224"/>
              <a:gd name="connsiteX46" fmla="*/ 6095999 w 23914187"/>
              <a:gd name="connsiteY46" fmla="*/ 6997 h 410224"/>
              <a:gd name="connsiteX47" fmla="*/ 6095998 w 23914187"/>
              <a:gd name="connsiteY47" fmla="*/ 2 h 410224"/>
              <a:gd name="connsiteX48" fmla="*/ 7123638 w 23914187"/>
              <a:gd name="connsiteY48" fmla="*/ 2 h 410224"/>
              <a:gd name="connsiteX49" fmla="*/ 7123451 w 23914187"/>
              <a:gd name="connsiteY49" fmla="*/ 6997 h 410224"/>
              <a:gd name="connsiteX50" fmla="*/ 7367910 w 23914187"/>
              <a:gd name="connsiteY50" fmla="*/ 253530 h 410224"/>
              <a:gd name="connsiteX51" fmla="*/ 7367910 w 23914187"/>
              <a:gd name="connsiteY51" fmla="*/ 410223 h 410224"/>
              <a:gd name="connsiteX52" fmla="*/ 6966851 w 23914187"/>
              <a:gd name="connsiteY52" fmla="*/ 6997 h 410224"/>
              <a:gd name="connsiteX53" fmla="*/ 6966852 w 23914187"/>
              <a:gd name="connsiteY53" fmla="*/ 2 h 410224"/>
              <a:gd name="connsiteX54" fmla="*/ 7994493 w 23914187"/>
              <a:gd name="connsiteY54" fmla="*/ 2 h 410224"/>
              <a:gd name="connsiteX55" fmla="*/ 7994309 w 23914187"/>
              <a:gd name="connsiteY55" fmla="*/ 6997 h 410224"/>
              <a:gd name="connsiteX56" fmla="*/ 8238767 w 23914187"/>
              <a:gd name="connsiteY56" fmla="*/ 253530 h 410224"/>
              <a:gd name="connsiteX57" fmla="*/ 8238767 w 23914187"/>
              <a:gd name="connsiteY57" fmla="*/ 410223 h 410224"/>
              <a:gd name="connsiteX58" fmla="*/ 7837709 w 23914187"/>
              <a:gd name="connsiteY58" fmla="*/ 6997 h 410224"/>
              <a:gd name="connsiteX59" fmla="*/ 7837709 w 23914187"/>
              <a:gd name="connsiteY59" fmla="*/ 2 h 410224"/>
              <a:gd name="connsiteX60" fmla="*/ 8865351 w 23914187"/>
              <a:gd name="connsiteY60" fmla="*/ 1 h 410224"/>
              <a:gd name="connsiteX61" fmla="*/ 8865164 w 23914187"/>
              <a:gd name="connsiteY61" fmla="*/ 6996 h 410224"/>
              <a:gd name="connsiteX62" fmla="*/ 9109624 w 23914187"/>
              <a:gd name="connsiteY62" fmla="*/ 253530 h 410224"/>
              <a:gd name="connsiteX63" fmla="*/ 9109624 w 23914187"/>
              <a:gd name="connsiteY63" fmla="*/ 410222 h 410224"/>
              <a:gd name="connsiteX64" fmla="*/ 8708565 w 23914187"/>
              <a:gd name="connsiteY64" fmla="*/ 6996 h 410224"/>
              <a:gd name="connsiteX65" fmla="*/ 8708565 w 23914187"/>
              <a:gd name="connsiteY65" fmla="*/ 1 h 410224"/>
              <a:gd name="connsiteX66" fmla="*/ 9736207 w 23914187"/>
              <a:gd name="connsiteY66" fmla="*/ 1 h 410224"/>
              <a:gd name="connsiteX67" fmla="*/ 9736021 w 23914187"/>
              <a:gd name="connsiteY67" fmla="*/ 6997 h 410224"/>
              <a:gd name="connsiteX68" fmla="*/ 9980476 w 23914187"/>
              <a:gd name="connsiteY68" fmla="*/ 253529 h 410224"/>
              <a:gd name="connsiteX69" fmla="*/ 9980475 w 23914187"/>
              <a:gd name="connsiteY69" fmla="*/ 410221 h 410224"/>
              <a:gd name="connsiteX70" fmla="*/ 9579421 w 23914187"/>
              <a:gd name="connsiteY70" fmla="*/ 6996 h 410224"/>
              <a:gd name="connsiteX71" fmla="*/ 9579421 w 23914187"/>
              <a:gd name="connsiteY71" fmla="*/ 1 h 410224"/>
              <a:gd name="connsiteX72" fmla="*/ 10607061 w 23914187"/>
              <a:gd name="connsiteY72" fmla="*/ 1 h 410224"/>
              <a:gd name="connsiteX73" fmla="*/ 10606874 w 23914187"/>
              <a:gd name="connsiteY73" fmla="*/ 6996 h 410224"/>
              <a:gd name="connsiteX74" fmla="*/ 10851334 w 23914187"/>
              <a:gd name="connsiteY74" fmla="*/ 253530 h 410224"/>
              <a:gd name="connsiteX75" fmla="*/ 10851332 w 23914187"/>
              <a:gd name="connsiteY75" fmla="*/ 410222 h 410224"/>
              <a:gd name="connsiteX76" fmla="*/ 10450274 w 23914187"/>
              <a:gd name="connsiteY76" fmla="*/ 6996 h 410224"/>
              <a:gd name="connsiteX77" fmla="*/ 10450274 w 23914187"/>
              <a:gd name="connsiteY77" fmla="*/ 0 h 410224"/>
              <a:gd name="connsiteX78" fmla="*/ 11477918 w 23914187"/>
              <a:gd name="connsiteY78" fmla="*/ 0 h 410224"/>
              <a:gd name="connsiteX79" fmla="*/ 11477731 w 23914187"/>
              <a:gd name="connsiteY79" fmla="*/ 6995 h 410224"/>
              <a:gd name="connsiteX80" fmla="*/ 11722189 w 23914187"/>
              <a:gd name="connsiteY80" fmla="*/ 253529 h 410224"/>
              <a:gd name="connsiteX81" fmla="*/ 11722189 w 23914187"/>
              <a:gd name="connsiteY81" fmla="*/ 410221 h 410224"/>
              <a:gd name="connsiteX82" fmla="*/ 11321130 w 23914187"/>
              <a:gd name="connsiteY82" fmla="*/ 6995 h 410224"/>
              <a:gd name="connsiteX83" fmla="*/ 11321131 w 23914187"/>
              <a:gd name="connsiteY83" fmla="*/ 0 h 410224"/>
              <a:gd name="connsiteX84" fmla="*/ 12348774 w 23914187"/>
              <a:gd name="connsiteY84" fmla="*/ 0 h 410224"/>
              <a:gd name="connsiteX85" fmla="*/ 12348587 w 23914187"/>
              <a:gd name="connsiteY85" fmla="*/ 6995 h 410224"/>
              <a:gd name="connsiteX86" fmla="*/ 12593046 w 23914187"/>
              <a:gd name="connsiteY86" fmla="*/ 253529 h 410224"/>
              <a:gd name="connsiteX87" fmla="*/ 12593046 w 23914187"/>
              <a:gd name="connsiteY87" fmla="*/ 410222 h 410224"/>
              <a:gd name="connsiteX88" fmla="*/ 12191987 w 23914187"/>
              <a:gd name="connsiteY88" fmla="*/ 6995 h 410224"/>
              <a:gd name="connsiteX89" fmla="*/ 12191987 w 23914187"/>
              <a:gd name="connsiteY89" fmla="*/ 0 h 410224"/>
              <a:gd name="connsiteX90" fmla="*/ 13219631 w 23914187"/>
              <a:gd name="connsiteY90" fmla="*/ 0 h 410224"/>
              <a:gd name="connsiteX91" fmla="*/ 13219444 w 23914187"/>
              <a:gd name="connsiteY91" fmla="*/ 6995 h 410224"/>
              <a:gd name="connsiteX92" fmla="*/ 13463903 w 23914187"/>
              <a:gd name="connsiteY92" fmla="*/ 253529 h 410224"/>
              <a:gd name="connsiteX93" fmla="*/ 13463903 w 23914187"/>
              <a:gd name="connsiteY93" fmla="*/ 410221 h 410224"/>
              <a:gd name="connsiteX94" fmla="*/ 13062844 w 23914187"/>
              <a:gd name="connsiteY94" fmla="*/ 6995 h 410224"/>
              <a:gd name="connsiteX95" fmla="*/ 13062844 w 23914187"/>
              <a:gd name="connsiteY95" fmla="*/ 0 h 410224"/>
              <a:gd name="connsiteX96" fmla="*/ 14090488 w 23914187"/>
              <a:gd name="connsiteY96" fmla="*/ 0 h 410224"/>
              <a:gd name="connsiteX97" fmla="*/ 14090301 w 23914187"/>
              <a:gd name="connsiteY97" fmla="*/ 6995 h 410224"/>
              <a:gd name="connsiteX98" fmla="*/ 14334761 w 23914187"/>
              <a:gd name="connsiteY98" fmla="*/ 253529 h 410224"/>
              <a:gd name="connsiteX99" fmla="*/ 14334761 w 23914187"/>
              <a:gd name="connsiteY99" fmla="*/ 410221 h 410224"/>
              <a:gd name="connsiteX100" fmla="*/ 13933701 w 23914187"/>
              <a:gd name="connsiteY100" fmla="*/ 6995 h 410224"/>
              <a:gd name="connsiteX101" fmla="*/ 13933702 w 23914187"/>
              <a:gd name="connsiteY101" fmla="*/ 0 h 410224"/>
              <a:gd name="connsiteX102" fmla="*/ 14961345 w 23914187"/>
              <a:gd name="connsiteY102" fmla="*/ 0 h 410224"/>
              <a:gd name="connsiteX103" fmla="*/ 14961158 w 23914187"/>
              <a:gd name="connsiteY103" fmla="*/ 6995 h 410224"/>
              <a:gd name="connsiteX104" fmla="*/ 15205617 w 23914187"/>
              <a:gd name="connsiteY104" fmla="*/ 253529 h 410224"/>
              <a:gd name="connsiteX105" fmla="*/ 15205617 w 23914187"/>
              <a:gd name="connsiteY105" fmla="*/ 410221 h 410224"/>
              <a:gd name="connsiteX106" fmla="*/ 14804558 w 23914187"/>
              <a:gd name="connsiteY106" fmla="*/ 6995 h 410224"/>
              <a:gd name="connsiteX107" fmla="*/ 14804559 w 23914187"/>
              <a:gd name="connsiteY107" fmla="*/ 0 h 410224"/>
              <a:gd name="connsiteX108" fmla="*/ 15832202 w 23914187"/>
              <a:gd name="connsiteY108" fmla="*/ 0 h 410224"/>
              <a:gd name="connsiteX109" fmla="*/ 15832015 w 23914187"/>
              <a:gd name="connsiteY109" fmla="*/ 6995 h 410224"/>
              <a:gd name="connsiteX110" fmla="*/ 16076474 w 23914187"/>
              <a:gd name="connsiteY110" fmla="*/ 253529 h 410224"/>
              <a:gd name="connsiteX111" fmla="*/ 16076474 w 23914187"/>
              <a:gd name="connsiteY111" fmla="*/ 410221 h 410224"/>
              <a:gd name="connsiteX112" fmla="*/ 15675415 w 23914187"/>
              <a:gd name="connsiteY112" fmla="*/ 6995 h 410224"/>
              <a:gd name="connsiteX113" fmla="*/ 15675415 w 23914187"/>
              <a:gd name="connsiteY113" fmla="*/ 0 h 410224"/>
              <a:gd name="connsiteX114" fmla="*/ 16703058 w 23914187"/>
              <a:gd name="connsiteY114" fmla="*/ 0 h 410224"/>
              <a:gd name="connsiteX115" fmla="*/ 16702872 w 23914187"/>
              <a:gd name="connsiteY115" fmla="*/ 6995 h 410224"/>
              <a:gd name="connsiteX116" fmla="*/ 16947331 w 23914187"/>
              <a:gd name="connsiteY116" fmla="*/ 253529 h 410224"/>
              <a:gd name="connsiteX117" fmla="*/ 16947331 w 23914187"/>
              <a:gd name="connsiteY117" fmla="*/ 410221 h 410224"/>
              <a:gd name="connsiteX118" fmla="*/ 16546272 w 23914187"/>
              <a:gd name="connsiteY118" fmla="*/ 6995 h 410224"/>
              <a:gd name="connsiteX119" fmla="*/ 16546272 w 23914187"/>
              <a:gd name="connsiteY119" fmla="*/ 0 h 410224"/>
              <a:gd name="connsiteX120" fmla="*/ 17573916 w 23914187"/>
              <a:gd name="connsiteY120" fmla="*/ 1 h 410224"/>
              <a:gd name="connsiteX121" fmla="*/ 17573729 w 23914187"/>
              <a:gd name="connsiteY121" fmla="*/ 6996 h 410224"/>
              <a:gd name="connsiteX122" fmla="*/ 17818188 w 23914187"/>
              <a:gd name="connsiteY122" fmla="*/ 253529 h 410224"/>
              <a:gd name="connsiteX123" fmla="*/ 17818188 w 23914187"/>
              <a:gd name="connsiteY123" fmla="*/ 410222 h 410224"/>
              <a:gd name="connsiteX124" fmla="*/ 17417129 w 23914187"/>
              <a:gd name="connsiteY124" fmla="*/ 6996 h 410224"/>
              <a:gd name="connsiteX125" fmla="*/ 17417130 w 23914187"/>
              <a:gd name="connsiteY125" fmla="*/ 1 h 410224"/>
              <a:gd name="connsiteX126" fmla="*/ 18444772 w 23914187"/>
              <a:gd name="connsiteY126" fmla="*/ 0 h 410224"/>
              <a:gd name="connsiteX127" fmla="*/ 18444587 w 23914187"/>
              <a:gd name="connsiteY127" fmla="*/ 6995 h 410224"/>
              <a:gd name="connsiteX128" fmla="*/ 18689045 w 23914187"/>
              <a:gd name="connsiteY128" fmla="*/ 253529 h 410224"/>
              <a:gd name="connsiteX129" fmla="*/ 18689044 w 23914187"/>
              <a:gd name="connsiteY129" fmla="*/ 410221 h 410224"/>
              <a:gd name="connsiteX130" fmla="*/ 18287986 w 23914187"/>
              <a:gd name="connsiteY130" fmla="*/ 6995 h 410224"/>
              <a:gd name="connsiteX131" fmla="*/ 18287987 w 23914187"/>
              <a:gd name="connsiteY131" fmla="*/ 0 h 410224"/>
              <a:gd name="connsiteX132" fmla="*/ 19315628 w 23914187"/>
              <a:gd name="connsiteY132" fmla="*/ 0 h 410224"/>
              <a:gd name="connsiteX133" fmla="*/ 19315443 w 23914187"/>
              <a:gd name="connsiteY133" fmla="*/ 6995 h 410224"/>
              <a:gd name="connsiteX134" fmla="*/ 19559901 w 23914187"/>
              <a:gd name="connsiteY134" fmla="*/ 253529 h 410224"/>
              <a:gd name="connsiteX135" fmla="*/ 19559900 w 23914187"/>
              <a:gd name="connsiteY135" fmla="*/ 410221 h 410224"/>
              <a:gd name="connsiteX136" fmla="*/ 19158843 w 23914187"/>
              <a:gd name="connsiteY136" fmla="*/ 6995 h 410224"/>
              <a:gd name="connsiteX137" fmla="*/ 19158843 w 23914187"/>
              <a:gd name="connsiteY137" fmla="*/ 0 h 410224"/>
              <a:gd name="connsiteX138" fmla="*/ 20186485 w 23914187"/>
              <a:gd name="connsiteY138" fmla="*/ 1 h 410224"/>
              <a:gd name="connsiteX139" fmla="*/ 20186300 w 23914187"/>
              <a:gd name="connsiteY139" fmla="*/ 6996 h 410224"/>
              <a:gd name="connsiteX140" fmla="*/ 20430759 w 23914187"/>
              <a:gd name="connsiteY140" fmla="*/ 253529 h 410224"/>
              <a:gd name="connsiteX141" fmla="*/ 20430758 w 23914187"/>
              <a:gd name="connsiteY141" fmla="*/ 410221 h 410224"/>
              <a:gd name="connsiteX142" fmla="*/ 20029700 w 23914187"/>
              <a:gd name="connsiteY142" fmla="*/ 6996 h 410224"/>
              <a:gd name="connsiteX143" fmla="*/ 20029701 w 23914187"/>
              <a:gd name="connsiteY143" fmla="*/ 1 h 410224"/>
              <a:gd name="connsiteX144" fmla="*/ 21057343 w 23914187"/>
              <a:gd name="connsiteY144" fmla="*/ 0 h 410224"/>
              <a:gd name="connsiteX145" fmla="*/ 21057156 w 23914187"/>
              <a:gd name="connsiteY145" fmla="*/ 6995 h 410224"/>
              <a:gd name="connsiteX146" fmla="*/ 21301616 w 23914187"/>
              <a:gd name="connsiteY146" fmla="*/ 253529 h 410224"/>
              <a:gd name="connsiteX147" fmla="*/ 21301615 w 23914187"/>
              <a:gd name="connsiteY147" fmla="*/ 410221 h 410224"/>
              <a:gd name="connsiteX148" fmla="*/ 20900556 w 23914187"/>
              <a:gd name="connsiteY148" fmla="*/ 6995 h 410224"/>
              <a:gd name="connsiteX149" fmla="*/ 20900557 w 23914187"/>
              <a:gd name="connsiteY149" fmla="*/ 0 h 410224"/>
              <a:gd name="connsiteX150" fmla="*/ 21928199 w 23914187"/>
              <a:gd name="connsiteY150" fmla="*/ 0 h 410224"/>
              <a:gd name="connsiteX151" fmla="*/ 21928014 w 23914187"/>
              <a:gd name="connsiteY151" fmla="*/ 6996 h 410224"/>
              <a:gd name="connsiteX152" fmla="*/ 22172472 w 23914187"/>
              <a:gd name="connsiteY152" fmla="*/ 253529 h 410224"/>
              <a:gd name="connsiteX153" fmla="*/ 22172471 w 23914187"/>
              <a:gd name="connsiteY153" fmla="*/ 410221 h 410224"/>
              <a:gd name="connsiteX154" fmla="*/ 21771414 w 23914187"/>
              <a:gd name="connsiteY154" fmla="*/ 6995 h 410224"/>
              <a:gd name="connsiteX155" fmla="*/ 21771414 w 23914187"/>
              <a:gd name="connsiteY155" fmla="*/ 0 h 410224"/>
              <a:gd name="connsiteX156" fmla="*/ 22799056 w 23914187"/>
              <a:gd name="connsiteY156" fmla="*/ 1 h 410224"/>
              <a:gd name="connsiteX157" fmla="*/ 22798870 w 23914187"/>
              <a:gd name="connsiteY157" fmla="*/ 6996 h 410224"/>
              <a:gd name="connsiteX158" fmla="*/ 23043330 w 23914187"/>
              <a:gd name="connsiteY158" fmla="*/ 253530 h 410224"/>
              <a:gd name="connsiteX159" fmla="*/ 23043329 w 23914187"/>
              <a:gd name="connsiteY159" fmla="*/ 410222 h 410224"/>
              <a:gd name="connsiteX160" fmla="*/ 22642270 w 23914187"/>
              <a:gd name="connsiteY160" fmla="*/ 6995 h 410224"/>
              <a:gd name="connsiteX161" fmla="*/ 22642270 w 23914187"/>
              <a:gd name="connsiteY161" fmla="*/ 1 h 410224"/>
              <a:gd name="connsiteX162" fmla="*/ 23669914 w 23914187"/>
              <a:gd name="connsiteY162" fmla="*/ 1 h 410224"/>
              <a:gd name="connsiteX163" fmla="*/ 23669727 w 23914187"/>
              <a:gd name="connsiteY163" fmla="*/ 6996 h 410224"/>
              <a:gd name="connsiteX164" fmla="*/ 23914187 w 23914187"/>
              <a:gd name="connsiteY164" fmla="*/ 253529 h 410224"/>
              <a:gd name="connsiteX165" fmla="*/ 23914187 w 23914187"/>
              <a:gd name="connsiteY165" fmla="*/ 410222 h 410224"/>
              <a:gd name="connsiteX166" fmla="*/ 23513127 w 23914187"/>
              <a:gd name="connsiteY166" fmla="*/ 6996 h 410224"/>
              <a:gd name="connsiteX167" fmla="*/ 23513128 w 23914187"/>
              <a:gd name="connsiteY167" fmla="*/ 0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3"/>
                </a:moveTo>
                <a:cubicBezTo>
                  <a:pt x="156599" y="2334"/>
                  <a:pt x="156599" y="4666"/>
                  <a:pt x="156599" y="6998"/>
                </a:cubicBezTo>
                <a:cubicBezTo>
                  <a:pt x="156619" y="142338"/>
                  <a:pt x="265723" y="252367"/>
                  <a:pt x="401058" y="253531"/>
                </a:cubicBezTo>
                <a:lnTo>
                  <a:pt x="401058" y="410224"/>
                </a:lnTo>
                <a:cubicBezTo>
                  <a:pt x="179214" y="409018"/>
                  <a:pt x="9" y="228844"/>
                  <a:pt x="0" y="6998"/>
                </a:cubicBezTo>
                <a:cubicBezTo>
                  <a:pt x="0" y="4666"/>
                  <a:pt x="0" y="2381"/>
                  <a:pt x="0" y="2"/>
                </a:cubicBezTo>
                <a:close/>
                <a:moveTo>
                  <a:pt x="1027643" y="2"/>
                </a:moveTo>
                <a:cubicBezTo>
                  <a:pt x="1027456" y="2334"/>
                  <a:pt x="1027456" y="4666"/>
                  <a:pt x="1027456" y="6997"/>
                </a:cubicBezTo>
                <a:cubicBezTo>
                  <a:pt x="1027477" y="142337"/>
                  <a:pt x="1136580" y="252366"/>
                  <a:pt x="1271915" y="253531"/>
                </a:cubicBezTo>
                <a:lnTo>
                  <a:pt x="1271915" y="410223"/>
                </a:lnTo>
                <a:cubicBezTo>
                  <a:pt x="1050072" y="409017"/>
                  <a:pt x="870867" y="228843"/>
                  <a:pt x="870857" y="6997"/>
                </a:cubicBezTo>
                <a:cubicBezTo>
                  <a:pt x="870857" y="4665"/>
                  <a:pt x="870857" y="2380"/>
                  <a:pt x="870857" y="2"/>
                </a:cubicBezTo>
                <a:close/>
                <a:moveTo>
                  <a:pt x="1898499" y="2"/>
                </a:moveTo>
                <a:cubicBezTo>
                  <a:pt x="1898312" y="2334"/>
                  <a:pt x="1898312" y="4666"/>
                  <a:pt x="1898312" y="6997"/>
                </a:cubicBezTo>
                <a:cubicBezTo>
                  <a:pt x="1898332" y="142337"/>
                  <a:pt x="2007436" y="252366"/>
                  <a:pt x="2142771" y="253531"/>
                </a:cubicBezTo>
                <a:lnTo>
                  <a:pt x="2142771" y="410224"/>
                </a:lnTo>
                <a:cubicBezTo>
                  <a:pt x="1920927" y="409017"/>
                  <a:pt x="1741723" y="228844"/>
                  <a:pt x="1741713" y="6997"/>
                </a:cubicBezTo>
                <a:cubicBezTo>
                  <a:pt x="1741713" y="4665"/>
                  <a:pt x="1741713" y="2380"/>
                  <a:pt x="1741713" y="2"/>
                </a:cubicBezTo>
                <a:close/>
                <a:moveTo>
                  <a:pt x="2769355" y="2"/>
                </a:moveTo>
                <a:cubicBezTo>
                  <a:pt x="2769168" y="2334"/>
                  <a:pt x="2769168" y="4666"/>
                  <a:pt x="2769168" y="6997"/>
                </a:cubicBezTo>
                <a:cubicBezTo>
                  <a:pt x="2769189" y="142337"/>
                  <a:pt x="2878292" y="252366"/>
                  <a:pt x="3013627" y="253531"/>
                </a:cubicBezTo>
                <a:lnTo>
                  <a:pt x="3013627" y="410224"/>
                </a:lnTo>
                <a:cubicBezTo>
                  <a:pt x="2791784" y="409018"/>
                  <a:pt x="2612579" y="228844"/>
                  <a:pt x="2612569" y="6997"/>
                </a:cubicBezTo>
                <a:cubicBezTo>
                  <a:pt x="2612569" y="4665"/>
                  <a:pt x="2612569" y="2381"/>
                  <a:pt x="2612569" y="2"/>
                </a:cubicBezTo>
                <a:close/>
                <a:moveTo>
                  <a:pt x="3640211" y="1"/>
                </a:moveTo>
                <a:cubicBezTo>
                  <a:pt x="3640025" y="2333"/>
                  <a:pt x="3640025" y="4665"/>
                  <a:pt x="3640025" y="6996"/>
                </a:cubicBezTo>
                <a:cubicBezTo>
                  <a:pt x="3640045" y="142336"/>
                  <a:pt x="3749148" y="252366"/>
                  <a:pt x="3884484" y="253530"/>
                </a:cubicBezTo>
                <a:lnTo>
                  <a:pt x="3884484" y="410223"/>
                </a:lnTo>
                <a:cubicBezTo>
                  <a:pt x="3662640" y="409017"/>
                  <a:pt x="3483435" y="228843"/>
                  <a:pt x="3483425" y="6997"/>
                </a:cubicBezTo>
                <a:cubicBezTo>
                  <a:pt x="3483425" y="4665"/>
                  <a:pt x="3483425" y="2380"/>
                  <a:pt x="3483425" y="1"/>
                </a:cubicBezTo>
                <a:close/>
                <a:moveTo>
                  <a:pt x="4511069" y="2"/>
                </a:moveTo>
                <a:cubicBezTo>
                  <a:pt x="4510882" y="2334"/>
                  <a:pt x="4510881" y="4665"/>
                  <a:pt x="4510882" y="6997"/>
                </a:cubicBezTo>
                <a:cubicBezTo>
                  <a:pt x="4510902" y="142337"/>
                  <a:pt x="4620006" y="252366"/>
                  <a:pt x="4755341" y="253531"/>
                </a:cubicBezTo>
                <a:lnTo>
                  <a:pt x="4755341" y="410223"/>
                </a:lnTo>
                <a:cubicBezTo>
                  <a:pt x="4533497" y="409017"/>
                  <a:pt x="4354292" y="228843"/>
                  <a:pt x="4354282" y="6997"/>
                </a:cubicBezTo>
                <a:cubicBezTo>
                  <a:pt x="4354282" y="4665"/>
                  <a:pt x="4354282" y="2380"/>
                  <a:pt x="4354282" y="2"/>
                </a:cubicBezTo>
                <a:close/>
                <a:moveTo>
                  <a:pt x="5381926" y="2"/>
                </a:moveTo>
                <a:cubicBezTo>
                  <a:pt x="5381739" y="2334"/>
                  <a:pt x="5381738" y="4666"/>
                  <a:pt x="5381739" y="6997"/>
                </a:cubicBezTo>
                <a:cubicBezTo>
                  <a:pt x="5381760" y="142338"/>
                  <a:pt x="5490862" y="252366"/>
                  <a:pt x="5626197" y="253531"/>
                </a:cubicBezTo>
                <a:lnTo>
                  <a:pt x="5626199" y="410224"/>
                </a:lnTo>
                <a:cubicBezTo>
                  <a:pt x="5404355" y="409018"/>
                  <a:pt x="5225148" y="228843"/>
                  <a:pt x="5225138" y="6997"/>
                </a:cubicBezTo>
                <a:cubicBezTo>
                  <a:pt x="5225139" y="4665"/>
                  <a:pt x="5225139" y="2380"/>
                  <a:pt x="5225138" y="2"/>
                </a:cubicBezTo>
                <a:close/>
                <a:moveTo>
                  <a:pt x="6252782" y="2"/>
                </a:moveTo>
                <a:cubicBezTo>
                  <a:pt x="6252597" y="2334"/>
                  <a:pt x="6252597" y="4666"/>
                  <a:pt x="6252597" y="6997"/>
                </a:cubicBezTo>
                <a:cubicBezTo>
                  <a:pt x="6252618" y="142337"/>
                  <a:pt x="6361720" y="252366"/>
                  <a:pt x="6497055" y="253530"/>
                </a:cubicBezTo>
                <a:lnTo>
                  <a:pt x="6497055" y="410223"/>
                </a:lnTo>
                <a:cubicBezTo>
                  <a:pt x="6275212" y="409017"/>
                  <a:pt x="6096008" y="228844"/>
                  <a:pt x="6095999" y="6997"/>
                </a:cubicBezTo>
                <a:cubicBezTo>
                  <a:pt x="6095996" y="4665"/>
                  <a:pt x="6095998" y="2380"/>
                  <a:pt x="6095998" y="2"/>
                </a:cubicBezTo>
                <a:close/>
                <a:moveTo>
                  <a:pt x="7123638" y="2"/>
                </a:moveTo>
                <a:cubicBezTo>
                  <a:pt x="7123451" y="2333"/>
                  <a:pt x="7123451" y="4665"/>
                  <a:pt x="7123451" y="6997"/>
                </a:cubicBezTo>
                <a:cubicBezTo>
                  <a:pt x="7123472" y="142337"/>
                  <a:pt x="7232575" y="252366"/>
                  <a:pt x="7367910" y="253530"/>
                </a:cubicBezTo>
                <a:lnTo>
                  <a:pt x="7367910" y="410223"/>
                </a:lnTo>
                <a:cubicBezTo>
                  <a:pt x="7146066" y="409017"/>
                  <a:pt x="6966863" y="228843"/>
                  <a:pt x="6966851" y="6997"/>
                </a:cubicBezTo>
                <a:cubicBezTo>
                  <a:pt x="6966853" y="4665"/>
                  <a:pt x="6966852" y="2380"/>
                  <a:pt x="6966852" y="2"/>
                </a:cubicBezTo>
                <a:close/>
                <a:moveTo>
                  <a:pt x="7994493" y="2"/>
                </a:moveTo>
                <a:cubicBezTo>
                  <a:pt x="7994307" y="2333"/>
                  <a:pt x="7994307" y="4665"/>
                  <a:pt x="7994309" y="6997"/>
                </a:cubicBezTo>
                <a:cubicBezTo>
                  <a:pt x="7994329" y="142337"/>
                  <a:pt x="8103431" y="252366"/>
                  <a:pt x="8238767" y="253530"/>
                </a:cubicBezTo>
                <a:lnTo>
                  <a:pt x="8238767" y="410223"/>
                </a:lnTo>
                <a:cubicBezTo>
                  <a:pt x="8016922" y="409017"/>
                  <a:pt x="7837719" y="228843"/>
                  <a:pt x="7837709" y="6997"/>
                </a:cubicBezTo>
                <a:cubicBezTo>
                  <a:pt x="7837709" y="4665"/>
                  <a:pt x="7837708" y="2380"/>
                  <a:pt x="7837709" y="2"/>
                </a:cubicBezTo>
                <a:close/>
                <a:moveTo>
                  <a:pt x="8865351" y="1"/>
                </a:moveTo>
                <a:cubicBezTo>
                  <a:pt x="8865164" y="2333"/>
                  <a:pt x="8865164" y="4665"/>
                  <a:pt x="8865164" y="6996"/>
                </a:cubicBezTo>
                <a:cubicBezTo>
                  <a:pt x="8865185" y="142336"/>
                  <a:pt x="8974288" y="252365"/>
                  <a:pt x="9109624" y="253530"/>
                </a:cubicBezTo>
                <a:lnTo>
                  <a:pt x="9109624" y="410222"/>
                </a:lnTo>
                <a:cubicBezTo>
                  <a:pt x="8887780" y="409016"/>
                  <a:pt x="8708574" y="228842"/>
                  <a:pt x="8708565" y="6996"/>
                </a:cubicBezTo>
                <a:cubicBezTo>
                  <a:pt x="8708565" y="4664"/>
                  <a:pt x="8708565" y="2379"/>
                  <a:pt x="8708565" y="1"/>
                </a:cubicBezTo>
                <a:close/>
                <a:moveTo>
                  <a:pt x="9736207" y="1"/>
                </a:moveTo>
                <a:cubicBezTo>
                  <a:pt x="9736022" y="2333"/>
                  <a:pt x="9736021" y="4665"/>
                  <a:pt x="9736021" y="6997"/>
                </a:cubicBezTo>
                <a:cubicBezTo>
                  <a:pt x="9736038" y="142335"/>
                  <a:pt x="9845141" y="252364"/>
                  <a:pt x="9980476" y="253529"/>
                </a:cubicBezTo>
                <a:lnTo>
                  <a:pt x="9980475" y="410221"/>
                </a:lnTo>
                <a:cubicBezTo>
                  <a:pt x="9758632" y="409016"/>
                  <a:pt x="9579431" y="228843"/>
                  <a:pt x="9579421" y="6996"/>
                </a:cubicBezTo>
                <a:cubicBezTo>
                  <a:pt x="9579422" y="4665"/>
                  <a:pt x="9579421" y="2380"/>
                  <a:pt x="9579421" y="1"/>
                </a:cubicBezTo>
                <a:close/>
                <a:moveTo>
                  <a:pt x="10607061" y="1"/>
                </a:moveTo>
                <a:cubicBezTo>
                  <a:pt x="10606874" y="2332"/>
                  <a:pt x="10606875" y="4665"/>
                  <a:pt x="10606874" y="6996"/>
                </a:cubicBezTo>
                <a:cubicBezTo>
                  <a:pt x="10606895" y="142336"/>
                  <a:pt x="10715997" y="252365"/>
                  <a:pt x="10851334" y="253530"/>
                </a:cubicBezTo>
                <a:lnTo>
                  <a:pt x="10851332" y="410222"/>
                </a:lnTo>
                <a:cubicBezTo>
                  <a:pt x="10629489" y="409016"/>
                  <a:pt x="10450284" y="228842"/>
                  <a:pt x="10450274" y="6996"/>
                </a:cubicBezTo>
                <a:cubicBezTo>
                  <a:pt x="10450274" y="4664"/>
                  <a:pt x="10450275" y="2379"/>
                  <a:pt x="10450274" y="0"/>
                </a:cubicBezTo>
                <a:close/>
                <a:moveTo>
                  <a:pt x="11477918" y="0"/>
                </a:moveTo>
                <a:cubicBezTo>
                  <a:pt x="11477731" y="2332"/>
                  <a:pt x="11477733" y="4664"/>
                  <a:pt x="11477731" y="6995"/>
                </a:cubicBezTo>
                <a:cubicBezTo>
                  <a:pt x="11477750" y="142335"/>
                  <a:pt x="11586855" y="252364"/>
                  <a:pt x="11722189" y="253529"/>
                </a:cubicBezTo>
                <a:lnTo>
                  <a:pt x="11722189" y="410221"/>
                </a:lnTo>
                <a:cubicBezTo>
                  <a:pt x="11500346" y="409015"/>
                  <a:pt x="11321143" y="228842"/>
                  <a:pt x="11321130" y="6995"/>
                </a:cubicBezTo>
                <a:cubicBezTo>
                  <a:pt x="11321132" y="4663"/>
                  <a:pt x="11321131" y="2378"/>
                  <a:pt x="11321131" y="0"/>
                </a:cubicBezTo>
                <a:close/>
                <a:moveTo>
                  <a:pt x="12348774" y="0"/>
                </a:moveTo>
                <a:cubicBezTo>
                  <a:pt x="12348587" y="2332"/>
                  <a:pt x="12348587" y="4664"/>
                  <a:pt x="12348587" y="6995"/>
                </a:cubicBezTo>
                <a:cubicBezTo>
                  <a:pt x="12348607" y="142335"/>
                  <a:pt x="12457711" y="252364"/>
                  <a:pt x="12593046" y="253529"/>
                </a:cubicBezTo>
                <a:lnTo>
                  <a:pt x="12593046" y="410222"/>
                </a:lnTo>
                <a:cubicBezTo>
                  <a:pt x="12371202" y="409015"/>
                  <a:pt x="12191997" y="228842"/>
                  <a:pt x="12191987" y="6995"/>
                </a:cubicBezTo>
                <a:cubicBezTo>
                  <a:pt x="12191987" y="4664"/>
                  <a:pt x="12191988" y="2379"/>
                  <a:pt x="12191987" y="0"/>
                </a:cubicBezTo>
                <a:close/>
                <a:moveTo>
                  <a:pt x="13219631" y="0"/>
                </a:moveTo>
                <a:cubicBezTo>
                  <a:pt x="13219444" y="2331"/>
                  <a:pt x="13219444" y="4663"/>
                  <a:pt x="13219444" y="6995"/>
                </a:cubicBezTo>
                <a:cubicBezTo>
                  <a:pt x="13219464" y="142335"/>
                  <a:pt x="13328568" y="252364"/>
                  <a:pt x="13463903" y="253529"/>
                </a:cubicBezTo>
                <a:lnTo>
                  <a:pt x="13463903" y="410221"/>
                </a:lnTo>
                <a:cubicBezTo>
                  <a:pt x="13242059" y="409015"/>
                  <a:pt x="13062854" y="228841"/>
                  <a:pt x="13062844" y="6995"/>
                </a:cubicBezTo>
                <a:cubicBezTo>
                  <a:pt x="13062844" y="4663"/>
                  <a:pt x="13062845" y="2378"/>
                  <a:pt x="13062844" y="0"/>
                </a:cubicBezTo>
                <a:close/>
                <a:moveTo>
                  <a:pt x="14090488" y="0"/>
                </a:moveTo>
                <a:cubicBezTo>
                  <a:pt x="14090301" y="2332"/>
                  <a:pt x="14090302" y="4664"/>
                  <a:pt x="14090301" y="6995"/>
                </a:cubicBezTo>
                <a:cubicBezTo>
                  <a:pt x="14090322" y="142335"/>
                  <a:pt x="14199425" y="252365"/>
                  <a:pt x="14334761" y="253529"/>
                </a:cubicBezTo>
                <a:lnTo>
                  <a:pt x="14334761" y="410221"/>
                </a:lnTo>
                <a:cubicBezTo>
                  <a:pt x="14112916" y="409016"/>
                  <a:pt x="13933712" y="228841"/>
                  <a:pt x="13933701" y="6995"/>
                </a:cubicBezTo>
                <a:cubicBezTo>
                  <a:pt x="13933702" y="4664"/>
                  <a:pt x="13933702" y="2379"/>
                  <a:pt x="13933702" y="0"/>
                </a:cubicBezTo>
                <a:close/>
                <a:moveTo>
                  <a:pt x="14961345" y="0"/>
                </a:moveTo>
                <a:cubicBezTo>
                  <a:pt x="14961158" y="2332"/>
                  <a:pt x="14961159" y="4664"/>
                  <a:pt x="14961158" y="6995"/>
                </a:cubicBezTo>
                <a:cubicBezTo>
                  <a:pt x="14961178" y="142335"/>
                  <a:pt x="15070282" y="252365"/>
                  <a:pt x="15205617" y="253529"/>
                </a:cubicBezTo>
                <a:lnTo>
                  <a:pt x="15205617" y="410221"/>
                </a:lnTo>
                <a:cubicBezTo>
                  <a:pt x="14983773" y="409016"/>
                  <a:pt x="14804568" y="228842"/>
                  <a:pt x="14804558" y="6995"/>
                </a:cubicBezTo>
                <a:cubicBezTo>
                  <a:pt x="14804559" y="4664"/>
                  <a:pt x="14804559" y="2379"/>
                  <a:pt x="14804559" y="0"/>
                </a:cubicBezTo>
                <a:close/>
                <a:moveTo>
                  <a:pt x="15832202" y="0"/>
                </a:moveTo>
                <a:cubicBezTo>
                  <a:pt x="15832015" y="2331"/>
                  <a:pt x="15832015" y="4663"/>
                  <a:pt x="15832015" y="6995"/>
                </a:cubicBezTo>
                <a:cubicBezTo>
                  <a:pt x="15832035" y="142335"/>
                  <a:pt x="15941139" y="252364"/>
                  <a:pt x="16076474" y="253529"/>
                </a:cubicBezTo>
                <a:lnTo>
                  <a:pt x="16076474" y="410221"/>
                </a:lnTo>
                <a:cubicBezTo>
                  <a:pt x="15854630" y="409015"/>
                  <a:pt x="15675425" y="228841"/>
                  <a:pt x="15675415" y="6995"/>
                </a:cubicBezTo>
                <a:cubicBezTo>
                  <a:pt x="15675415" y="4663"/>
                  <a:pt x="15675416" y="2378"/>
                  <a:pt x="15675415" y="0"/>
                </a:cubicBezTo>
                <a:close/>
                <a:moveTo>
                  <a:pt x="16703058" y="0"/>
                </a:moveTo>
                <a:cubicBezTo>
                  <a:pt x="16702872" y="2332"/>
                  <a:pt x="16702872" y="4663"/>
                  <a:pt x="16702872" y="6995"/>
                </a:cubicBezTo>
                <a:cubicBezTo>
                  <a:pt x="16702892" y="142335"/>
                  <a:pt x="16811996" y="252364"/>
                  <a:pt x="16947331" y="253529"/>
                </a:cubicBezTo>
                <a:lnTo>
                  <a:pt x="16947331" y="410221"/>
                </a:lnTo>
                <a:cubicBezTo>
                  <a:pt x="16725487" y="409016"/>
                  <a:pt x="16546282" y="228841"/>
                  <a:pt x="16546272" y="6995"/>
                </a:cubicBezTo>
                <a:cubicBezTo>
                  <a:pt x="16546272" y="4663"/>
                  <a:pt x="16546272" y="2379"/>
                  <a:pt x="16546272" y="0"/>
                </a:cubicBezTo>
                <a:close/>
                <a:moveTo>
                  <a:pt x="17573916" y="1"/>
                </a:moveTo>
                <a:cubicBezTo>
                  <a:pt x="17573729" y="2332"/>
                  <a:pt x="17573730" y="4664"/>
                  <a:pt x="17573729" y="6996"/>
                </a:cubicBezTo>
                <a:cubicBezTo>
                  <a:pt x="17573749" y="142335"/>
                  <a:pt x="17682853" y="252365"/>
                  <a:pt x="17818188" y="253529"/>
                </a:cubicBezTo>
                <a:lnTo>
                  <a:pt x="17818188" y="410222"/>
                </a:lnTo>
                <a:cubicBezTo>
                  <a:pt x="17596344" y="409016"/>
                  <a:pt x="17417139" y="228842"/>
                  <a:pt x="17417129" y="6996"/>
                </a:cubicBezTo>
                <a:cubicBezTo>
                  <a:pt x="17417130" y="4664"/>
                  <a:pt x="17417130" y="2379"/>
                  <a:pt x="17417130" y="1"/>
                </a:cubicBezTo>
                <a:close/>
                <a:moveTo>
                  <a:pt x="18444772" y="0"/>
                </a:moveTo>
                <a:cubicBezTo>
                  <a:pt x="18444586" y="2332"/>
                  <a:pt x="18444587" y="4664"/>
                  <a:pt x="18444587" y="6995"/>
                </a:cubicBezTo>
                <a:cubicBezTo>
                  <a:pt x="18444607" y="142335"/>
                  <a:pt x="18553709" y="252364"/>
                  <a:pt x="18689045" y="253529"/>
                </a:cubicBezTo>
                <a:lnTo>
                  <a:pt x="18689044" y="410221"/>
                </a:lnTo>
                <a:cubicBezTo>
                  <a:pt x="18467201" y="409015"/>
                  <a:pt x="18287996" y="228841"/>
                  <a:pt x="18287986" y="6995"/>
                </a:cubicBezTo>
                <a:cubicBezTo>
                  <a:pt x="18287987" y="4663"/>
                  <a:pt x="18287987" y="2378"/>
                  <a:pt x="18287987" y="0"/>
                </a:cubicBezTo>
                <a:close/>
                <a:moveTo>
                  <a:pt x="19315628" y="0"/>
                </a:moveTo>
                <a:cubicBezTo>
                  <a:pt x="19315442" y="2332"/>
                  <a:pt x="19315442" y="4663"/>
                  <a:pt x="19315443" y="6995"/>
                </a:cubicBezTo>
                <a:cubicBezTo>
                  <a:pt x="19315463" y="142335"/>
                  <a:pt x="19424565" y="252364"/>
                  <a:pt x="19559901" y="253529"/>
                </a:cubicBezTo>
                <a:lnTo>
                  <a:pt x="19559900" y="410221"/>
                </a:lnTo>
                <a:cubicBezTo>
                  <a:pt x="19338057" y="409015"/>
                  <a:pt x="19158853" y="228842"/>
                  <a:pt x="19158843" y="6995"/>
                </a:cubicBezTo>
                <a:cubicBezTo>
                  <a:pt x="19158842" y="4664"/>
                  <a:pt x="19158842" y="2378"/>
                  <a:pt x="19158843" y="0"/>
                </a:cubicBezTo>
                <a:close/>
                <a:moveTo>
                  <a:pt x="20186485" y="1"/>
                </a:moveTo>
                <a:cubicBezTo>
                  <a:pt x="20186299" y="2332"/>
                  <a:pt x="20186300" y="4664"/>
                  <a:pt x="20186300" y="6996"/>
                </a:cubicBezTo>
                <a:cubicBezTo>
                  <a:pt x="20186321" y="142336"/>
                  <a:pt x="20295423" y="252365"/>
                  <a:pt x="20430759" y="253529"/>
                </a:cubicBezTo>
                <a:lnTo>
                  <a:pt x="20430758" y="410221"/>
                </a:lnTo>
                <a:cubicBezTo>
                  <a:pt x="20208914" y="409016"/>
                  <a:pt x="20029711" y="228842"/>
                  <a:pt x="20029700" y="6996"/>
                </a:cubicBezTo>
                <a:cubicBezTo>
                  <a:pt x="20029700" y="4664"/>
                  <a:pt x="20029699" y="2379"/>
                  <a:pt x="20029701" y="1"/>
                </a:cubicBezTo>
                <a:close/>
                <a:moveTo>
                  <a:pt x="21057343" y="0"/>
                </a:moveTo>
                <a:cubicBezTo>
                  <a:pt x="21057157" y="2332"/>
                  <a:pt x="21057156" y="4663"/>
                  <a:pt x="21057156" y="6995"/>
                </a:cubicBezTo>
                <a:cubicBezTo>
                  <a:pt x="21057176" y="142335"/>
                  <a:pt x="21166280" y="252364"/>
                  <a:pt x="21301616" y="253529"/>
                </a:cubicBezTo>
                <a:lnTo>
                  <a:pt x="21301615" y="410221"/>
                </a:lnTo>
                <a:cubicBezTo>
                  <a:pt x="21079772" y="409016"/>
                  <a:pt x="20900567" y="228841"/>
                  <a:pt x="20900556" y="6995"/>
                </a:cubicBezTo>
                <a:cubicBezTo>
                  <a:pt x="20900558" y="4663"/>
                  <a:pt x="20900557" y="2379"/>
                  <a:pt x="20900557" y="0"/>
                </a:cubicBezTo>
                <a:close/>
                <a:moveTo>
                  <a:pt x="21928199" y="0"/>
                </a:moveTo>
                <a:cubicBezTo>
                  <a:pt x="21928013" y="2332"/>
                  <a:pt x="21928013" y="4664"/>
                  <a:pt x="21928014" y="6996"/>
                </a:cubicBezTo>
                <a:cubicBezTo>
                  <a:pt x="21928034" y="142335"/>
                  <a:pt x="22037136" y="252364"/>
                  <a:pt x="22172472" y="253529"/>
                </a:cubicBezTo>
                <a:lnTo>
                  <a:pt x="22172471" y="410221"/>
                </a:lnTo>
                <a:cubicBezTo>
                  <a:pt x="21950628" y="409016"/>
                  <a:pt x="21771424" y="228842"/>
                  <a:pt x="21771414" y="6995"/>
                </a:cubicBezTo>
                <a:cubicBezTo>
                  <a:pt x="21771413" y="4664"/>
                  <a:pt x="21771413" y="2379"/>
                  <a:pt x="21771414" y="0"/>
                </a:cubicBezTo>
                <a:close/>
                <a:moveTo>
                  <a:pt x="22799056" y="1"/>
                </a:moveTo>
                <a:cubicBezTo>
                  <a:pt x="22798871" y="2332"/>
                  <a:pt x="22798869" y="4664"/>
                  <a:pt x="22798870" y="6996"/>
                </a:cubicBezTo>
                <a:cubicBezTo>
                  <a:pt x="22798890" y="142335"/>
                  <a:pt x="22907994" y="252365"/>
                  <a:pt x="23043330" y="253530"/>
                </a:cubicBezTo>
                <a:lnTo>
                  <a:pt x="23043329" y="410222"/>
                </a:lnTo>
                <a:cubicBezTo>
                  <a:pt x="22821486" y="409016"/>
                  <a:pt x="22642280" y="228842"/>
                  <a:pt x="22642270" y="6995"/>
                </a:cubicBezTo>
                <a:cubicBezTo>
                  <a:pt x="22642271" y="4664"/>
                  <a:pt x="22642270" y="2379"/>
                  <a:pt x="22642270" y="1"/>
                </a:cubicBezTo>
                <a:close/>
                <a:moveTo>
                  <a:pt x="23669914" y="1"/>
                </a:moveTo>
                <a:cubicBezTo>
                  <a:pt x="23669728" y="2333"/>
                  <a:pt x="23669727" y="4665"/>
                  <a:pt x="23669727" y="6996"/>
                </a:cubicBezTo>
                <a:cubicBezTo>
                  <a:pt x="23669747" y="142336"/>
                  <a:pt x="23778851" y="252366"/>
                  <a:pt x="23914187" y="253529"/>
                </a:cubicBezTo>
                <a:lnTo>
                  <a:pt x="23914187" y="410222"/>
                </a:lnTo>
                <a:cubicBezTo>
                  <a:pt x="23692343" y="409016"/>
                  <a:pt x="23513138" y="228842"/>
                  <a:pt x="23513127" y="6996"/>
                </a:cubicBezTo>
                <a:cubicBezTo>
                  <a:pt x="23513129" y="4664"/>
                  <a:pt x="23513128" y="2379"/>
                  <a:pt x="2351312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E96290A-E7A5-4B3A-ABD8-BE7075D0E07D}"/>
              </a:ext>
            </a:extLst>
          </p:cNvPr>
          <p:cNvSpPr/>
          <p:nvPr userDrawn="1"/>
        </p:nvSpPr>
        <p:spPr>
          <a:xfrm rot="20700000">
            <a:off x="-1383216" y="6973482"/>
            <a:ext cx="23914187" cy="410224"/>
          </a:xfrm>
          <a:custGeom>
            <a:avLst/>
            <a:gdLst>
              <a:gd name="connsiteX0" fmla="*/ 156785 w 23914187"/>
              <a:gd name="connsiteY0" fmla="*/ 4 h 410224"/>
              <a:gd name="connsiteX1" fmla="*/ 156599 w 23914187"/>
              <a:gd name="connsiteY1" fmla="*/ 6998 h 410224"/>
              <a:gd name="connsiteX2" fmla="*/ 401058 w 23914187"/>
              <a:gd name="connsiteY2" fmla="*/ 253532 h 410224"/>
              <a:gd name="connsiteX3" fmla="*/ 401058 w 23914187"/>
              <a:gd name="connsiteY3" fmla="*/ 410224 h 410224"/>
              <a:gd name="connsiteX4" fmla="*/ 0 w 23914187"/>
              <a:gd name="connsiteY4" fmla="*/ 6998 h 410224"/>
              <a:gd name="connsiteX5" fmla="*/ 0 w 23914187"/>
              <a:gd name="connsiteY5" fmla="*/ 4 h 410224"/>
              <a:gd name="connsiteX6" fmla="*/ 1027643 w 23914187"/>
              <a:gd name="connsiteY6" fmla="*/ 3 h 410224"/>
              <a:gd name="connsiteX7" fmla="*/ 1027456 w 23914187"/>
              <a:gd name="connsiteY7" fmla="*/ 6998 h 410224"/>
              <a:gd name="connsiteX8" fmla="*/ 1271915 w 23914187"/>
              <a:gd name="connsiteY8" fmla="*/ 253532 h 410224"/>
              <a:gd name="connsiteX9" fmla="*/ 1271915 w 23914187"/>
              <a:gd name="connsiteY9" fmla="*/ 410224 h 410224"/>
              <a:gd name="connsiteX10" fmla="*/ 870857 w 23914187"/>
              <a:gd name="connsiteY10" fmla="*/ 6998 h 410224"/>
              <a:gd name="connsiteX11" fmla="*/ 870857 w 23914187"/>
              <a:gd name="connsiteY11" fmla="*/ 3 h 410224"/>
              <a:gd name="connsiteX12" fmla="*/ 1898499 w 23914187"/>
              <a:gd name="connsiteY12" fmla="*/ 4 h 410224"/>
              <a:gd name="connsiteX13" fmla="*/ 1898313 w 23914187"/>
              <a:gd name="connsiteY13" fmla="*/ 6998 h 410224"/>
              <a:gd name="connsiteX14" fmla="*/ 2142771 w 23914187"/>
              <a:gd name="connsiteY14" fmla="*/ 253532 h 410224"/>
              <a:gd name="connsiteX15" fmla="*/ 2142771 w 23914187"/>
              <a:gd name="connsiteY15" fmla="*/ 410224 h 410224"/>
              <a:gd name="connsiteX16" fmla="*/ 1741713 w 23914187"/>
              <a:gd name="connsiteY16" fmla="*/ 6998 h 410224"/>
              <a:gd name="connsiteX17" fmla="*/ 1741713 w 23914187"/>
              <a:gd name="connsiteY17" fmla="*/ 3 h 410224"/>
              <a:gd name="connsiteX18" fmla="*/ 2769355 w 23914187"/>
              <a:gd name="connsiteY18" fmla="*/ 4 h 410224"/>
              <a:gd name="connsiteX19" fmla="*/ 2769168 w 23914187"/>
              <a:gd name="connsiteY19" fmla="*/ 6998 h 410224"/>
              <a:gd name="connsiteX20" fmla="*/ 3013627 w 23914187"/>
              <a:gd name="connsiteY20" fmla="*/ 253532 h 410224"/>
              <a:gd name="connsiteX21" fmla="*/ 3013628 w 23914187"/>
              <a:gd name="connsiteY21" fmla="*/ 410224 h 410224"/>
              <a:gd name="connsiteX22" fmla="*/ 2612569 w 23914187"/>
              <a:gd name="connsiteY22" fmla="*/ 6998 h 410224"/>
              <a:gd name="connsiteX23" fmla="*/ 2612569 w 23914187"/>
              <a:gd name="connsiteY23" fmla="*/ 4 h 410224"/>
              <a:gd name="connsiteX24" fmla="*/ 3640211 w 23914187"/>
              <a:gd name="connsiteY24" fmla="*/ 3 h 410224"/>
              <a:gd name="connsiteX25" fmla="*/ 3640025 w 23914187"/>
              <a:gd name="connsiteY25" fmla="*/ 6997 h 410224"/>
              <a:gd name="connsiteX26" fmla="*/ 3884484 w 23914187"/>
              <a:gd name="connsiteY26" fmla="*/ 253531 h 410224"/>
              <a:gd name="connsiteX27" fmla="*/ 3884484 w 23914187"/>
              <a:gd name="connsiteY27" fmla="*/ 410223 h 410224"/>
              <a:gd name="connsiteX28" fmla="*/ 3483425 w 23914187"/>
              <a:gd name="connsiteY28" fmla="*/ 6997 h 410224"/>
              <a:gd name="connsiteX29" fmla="*/ 3483425 w 23914187"/>
              <a:gd name="connsiteY29" fmla="*/ 3 h 410224"/>
              <a:gd name="connsiteX30" fmla="*/ 4511069 w 23914187"/>
              <a:gd name="connsiteY30" fmla="*/ 3 h 410224"/>
              <a:gd name="connsiteX31" fmla="*/ 4510882 w 23914187"/>
              <a:gd name="connsiteY31" fmla="*/ 6998 h 410224"/>
              <a:gd name="connsiteX32" fmla="*/ 4755341 w 23914187"/>
              <a:gd name="connsiteY32" fmla="*/ 253532 h 410224"/>
              <a:gd name="connsiteX33" fmla="*/ 4755342 w 23914187"/>
              <a:gd name="connsiteY33" fmla="*/ 410224 h 410224"/>
              <a:gd name="connsiteX34" fmla="*/ 4354282 w 23914187"/>
              <a:gd name="connsiteY34" fmla="*/ 6998 h 410224"/>
              <a:gd name="connsiteX35" fmla="*/ 4354283 w 23914187"/>
              <a:gd name="connsiteY35" fmla="*/ 3 h 410224"/>
              <a:gd name="connsiteX36" fmla="*/ 5381925 w 23914187"/>
              <a:gd name="connsiteY36" fmla="*/ 3 h 410224"/>
              <a:gd name="connsiteX37" fmla="*/ 5381738 w 23914187"/>
              <a:gd name="connsiteY37" fmla="*/ 6998 h 410224"/>
              <a:gd name="connsiteX38" fmla="*/ 5626197 w 23914187"/>
              <a:gd name="connsiteY38" fmla="*/ 253532 h 410224"/>
              <a:gd name="connsiteX39" fmla="*/ 5626198 w 23914187"/>
              <a:gd name="connsiteY39" fmla="*/ 410224 h 410224"/>
              <a:gd name="connsiteX40" fmla="*/ 5225138 w 23914187"/>
              <a:gd name="connsiteY40" fmla="*/ 6998 h 410224"/>
              <a:gd name="connsiteX41" fmla="*/ 5225139 w 23914187"/>
              <a:gd name="connsiteY41" fmla="*/ 3 h 410224"/>
              <a:gd name="connsiteX42" fmla="*/ 6252783 w 23914187"/>
              <a:gd name="connsiteY42" fmla="*/ 3 h 410224"/>
              <a:gd name="connsiteX43" fmla="*/ 6252598 w 23914187"/>
              <a:gd name="connsiteY43" fmla="*/ 6998 h 410224"/>
              <a:gd name="connsiteX44" fmla="*/ 6497056 w 23914187"/>
              <a:gd name="connsiteY44" fmla="*/ 253532 h 410224"/>
              <a:gd name="connsiteX45" fmla="*/ 6497055 w 23914187"/>
              <a:gd name="connsiteY45" fmla="*/ 410224 h 410224"/>
              <a:gd name="connsiteX46" fmla="*/ 6095997 w 23914187"/>
              <a:gd name="connsiteY46" fmla="*/ 6998 h 410224"/>
              <a:gd name="connsiteX47" fmla="*/ 6095999 w 23914187"/>
              <a:gd name="connsiteY47" fmla="*/ 3 h 410224"/>
              <a:gd name="connsiteX48" fmla="*/ 7123637 w 23914187"/>
              <a:gd name="connsiteY48" fmla="*/ 2 h 410224"/>
              <a:gd name="connsiteX49" fmla="*/ 7123451 w 23914187"/>
              <a:gd name="connsiteY49" fmla="*/ 6998 h 410224"/>
              <a:gd name="connsiteX50" fmla="*/ 7367910 w 23914187"/>
              <a:gd name="connsiteY50" fmla="*/ 253531 h 410224"/>
              <a:gd name="connsiteX51" fmla="*/ 7367910 w 23914187"/>
              <a:gd name="connsiteY51" fmla="*/ 410224 h 410224"/>
              <a:gd name="connsiteX52" fmla="*/ 6966852 w 23914187"/>
              <a:gd name="connsiteY52" fmla="*/ 6998 h 410224"/>
              <a:gd name="connsiteX53" fmla="*/ 6966851 w 23914187"/>
              <a:gd name="connsiteY53" fmla="*/ 2 h 410224"/>
              <a:gd name="connsiteX54" fmla="*/ 7994494 w 23914187"/>
              <a:gd name="connsiteY54" fmla="*/ 3 h 410224"/>
              <a:gd name="connsiteX55" fmla="*/ 7994308 w 23914187"/>
              <a:gd name="connsiteY55" fmla="*/ 6998 h 410224"/>
              <a:gd name="connsiteX56" fmla="*/ 8238767 w 23914187"/>
              <a:gd name="connsiteY56" fmla="*/ 253531 h 410224"/>
              <a:gd name="connsiteX57" fmla="*/ 8238766 w 23914187"/>
              <a:gd name="connsiteY57" fmla="*/ 410224 h 410224"/>
              <a:gd name="connsiteX58" fmla="*/ 7837708 w 23914187"/>
              <a:gd name="connsiteY58" fmla="*/ 6998 h 410224"/>
              <a:gd name="connsiteX59" fmla="*/ 7837710 w 23914187"/>
              <a:gd name="connsiteY59" fmla="*/ 3 h 410224"/>
              <a:gd name="connsiteX60" fmla="*/ 8865351 w 23914187"/>
              <a:gd name="connsiteY60" fmla="*/ 2 h 410224"/>
              <a:gd name="connsiteX61" fmla="*/ 8865164 w 23914187"/>
              <a:gd name="connsiteY61" fmla="*/ 6997 h 410224"/>
              <a:gd name="connsiteX62" fmla="*/ 9109623 w 23914187"/>
              <a:gd name="connsiteY62" fmla="*/ 253531 h 410224"/>
              <a:gd name="connsiteX63" fmla="*/ 9109624 w 23914187"/>
              <a:gd name="connsiteY63" fmla="*/ 410223 h 410224"/>
              <a:gd name="connsiteX64" fmla="*/ 8708565 w 23914187"/>
              <a:gd name="connsiteY64" fmla="*/ 6997 h 410224"/>
              <a:gd name="connsiteX65" fmla="*/ 8708565 w 23914187"/>
              <a:gd name="connsiteY65" fmla="*/ 2 h 410224"/>
              <a:gd name="connsiteX66" fmla="*/ 9736207 w 23914187"/>
              <a:gd name="connsiteY66" fmla="*/ 2 h 410224"/>
              <a:gd name="connsiteX67" fmla="*/ 9736022 w 23914187"/>
              <a:gd name="connsiteY67" fmla="*/ 6998 h 410224"/>
              <a:gd name="connsiteX68" fmla="*/ 9980476 w 23914187"/>
              <a:gd name="connsiteY68" fmla="*/ 253530 h 410224"/>
              <a:gd name="connsiteX69" fmla="*/ 9980475 w 23914187"/>
              <a:gd name="connsiteY69" fmla="*/ 410222 h 410224"/>
              <a:gd name="connsiteX70" fmla="*/ 9579421 w 23914187"/>
              <a:gd name="connsiteY70" fmla="*/ 6997 h 410224"/>
              <a:gd name="connsiteX71" fmla="*/ 9579422 w 23914187"/>
              <a:gd name="connsiteY71" fmla="*/ 2 h 410224"/>
              <a:gd name="connsiteX72" fmla="*/ 10607062 w 23914187"/>
              <a:gd name="connsiteY72" fmla="*/ 2 h 410224"/>
              <a:gd name="connsiteX73" fmla="*/ 10606873 w 23914187"/>
              <a:gd name="connsiteY73" fmla="*/ 6997 h 410224"/>
              <a:gd name="connsiteX74" fmla="*/ 10851334 w 23914187"/>
              <a:gd name="connsiteY74" fmla="*/ 253531 h 410224"/>
              <a:gd name="connsiteX75" fmla="*/ 10851332 w 23914187"/>
              <a:gd name="connsiteY75" fmla="*/ 410223 h 410224"/>
              <a:gd name="connsiteX76" fmla="*/ 10450273 w 23914187"/>
              <a:gd name="connsiteY76" fmla="*/ 6997 h 410224"/>
              <a:gd name="connsiteX77" fmla="*/ 10450274 w 23914187"/>
              <a:gd name="connsiteY77" fmla="*/ 1 h 410224"/>
              <a:gd name="connsiteX78" fmla="*/ 11477919 w 23914187"/>
              <a:gd name="connsiteY78" fmla="*/ 1 h 410224"/>
              <a:gd name="connsiteX79" fmla="*/ 11477730 w 23914187"/>
              <a:gd name="connsiteY79" fmla="*/ 6996 h 410224"/>
              <a:gd name="connsiteX80" fmla="*/ 11722190 w 23914187"/>
              <a:gd name="connsiteY80" fmla="*/ 253530 h 410224"/>
              <a:gd name="connsiteX81" fmla="*/ 11722190 w 23914187"/>
              <a:gd name="connsiteY81" fmla="*/ 410222 h 410224"/>
              <a:gd name="connsiteX82" fmla="*/ 11321130 w 23914187"/>
              <a:gd name="connsiteY82" fmla="*/ 6996 h 410224"/>
              <a:gd name="connsiteX83" fmla="*/ 11321132 w 23914187"/>
              <a:gd name="connsiteY83" fmla="*/ 1 h 410224"/>
              <a:gd name="connsiteX84" fmla="*/ 12348774 w 23914187"/>
              <a:gd name="connsiteY84" fmla="*/ 1 h 410224"/>
              <a:gd name="connsiteX85" fmla="*/ 12348587 w 23914187"/>
              <a:gd name="connsiteY85" fmla="*/ 6996 h 410224"/>
              <a:gd name="connsiteX86" fmla="*/ 12593046 w 23914187"/>
              <a:gd name="connsiteY86" fmla="*/ 253530 h 410224"/>
              <a:gd name="connsiteX87" fmla="*/ 12593046 w 23914187"/>
              <a:gd name="connsiteY87" fmla="*/ 410223 h 410224"/>
              <a:gd name="connsiteX88" fmla="*/ 12191987 w 23914187"/>
              <a:gd name="connsiteY88" fmla="*/ 6996 h 410224"/>
              <a:gd name="connsiteX89" fmla="*/ 12191987 w 23914187"/>
              <a:gd name="connsiteY89" fmla="*/ 1 h 410224"/>
              <a:gd name="connsiteX90" fmla="*/ 13219631 w 23914187"/>
              <a:gd name="connsiteY90" fmla="*/ 1 h 410224"/>
              <a:gd name="connsiteX91" fmla="*/ 13219444 w 23914187"/>
              <a:gd name="connsiteY91" fmla="*/ 6996 h 410224"/>
              <a:gd name="connsiteX92" fmla="*/ 13463903 w 23914187"/>
              <a:gd name="connsiteY92" fmla="*/ 253529 h 410224"/>
              <a:gd name="connsiteX93" fmla="*/ 13463903 w 23914187"/>
              <a:gd name="connsiteY93" fmla="*/ 410222 h 410224"/>
              <a:gd name="connsiteX94" fmla="*/ 13062844 w 23914187"/>
              <a:gd name="connsiteY94" fmla="*/ 6996 h 410224"/>
              <a:gd name="connsiteX95" fmla="*/ 13062844 w 23914187"/>
              <a:gd name="connsiteY95" fmla="*/ 0 h 410224"/>
              <a:gd name="connsiteX96" fmla="*/ 14090488 w 23914187"/>
              <a:gd name="connsiteY96" fmla="*/ 1 h 410224"/>
              <a:gd name="connsiteX97" fmla="*/ 14090301 w 23914187"/>
              <a:gd name="connsiteY97" fmla="*/ 6996 h 410224"/>
              <a:gd name="connsiteX98" fmla="*/ 14334761 w 23914187"/>
              <a:gd name="connsiteY98" fmla="*/ 253530 h 410224"/>
              <a:gd name="connsiteX99" fmla="*/ 14334761 w 23914187"/>
              <a:gd name="connsiteY99" fmla="*/ 410222 h 410224"/>
              <a:gd name="connsiteX100" fmla="*/ 13933701 w 23914187"/>
              <a:gd name="connsiteY100" fmla="*/ 6996 h 410224"/>
              <a:gd name="connsiteX101" fmla="*/ 13933702 w 23914187"/>
              <a:gd name="connsiteY101" fmla="*/ 1 h 410224"/>
              <a:gd name="connsiteX102" fmla="*/ 14961345 w 23914187"/>
              <a:gd name="connsiteY102" fmla="*/ 1 h 410224"/>
              <a:gd name="connsiteX103" fmla="*/ 14961158 w 23914187"/>
              <a:gd name="connsiteY103" fmla="*/ 6996 h 410224"/>
              <a:gd name="connsiteX104" fmla="*/ 15205617 w 23914187"/>
              <a:gd name="connsiteY104" fmla="*/ 253530 h 410224"/>
              <a:gd name="connsiteX105" fmla="*/ 15205617 w 23914187"/>
              <a:gd name="connsiteY105" fmla="*/ 410223 h 410224"/>
              <a:gd name="connsiteX106" fmla="*/ 14804558 w 23914187"/>
              <a:gd name="connsiteY106" fmla="*/ 6996 h 410224"/>
              <a:gd name="connsiteX107" fmla="*/ 14804559 w 23914187"/>
              <a:gd name="connsiteY107" fmla="*/ 1 h 410224"/>
              <a:gd name="connsiteX108" fmla="*/ 15832202 w 23914187"/>
              <a:gd name="connsiteY108" fmla="*/ 1 h 410224"/>
              <a:gd name="connsiteX109" fmla="*/ 15832015 w 23914187"/>
              <a:gd name="connsiteY109" fmla="*/ 6996 h 410224"/>
              <a:gd name="connsiteX110" fmla="*/ 16076474 w 23914187"/>
              <a:gd name="connsiteY110" fmla="*/ 253529 h 410224"/>
              <a:gd name="connsiteX111" fmla="*/ 16076474 w 23914187"/>
              <a:gd name="connsiteY111" fmla="*/ 410222 h 410224"/>
              <a:gd name="connsiteX112" fmla="*/ 15675415 w 23914187"/>
              <a:gd name="connsiteY112" fmla="*/ 6996 h 410224"/>
              <a:gd name="connsiteX113" fmla="*/ 15675416 w 23914187"/>
              <a:gd name="connsiteY113" fmla="*/ 0 h 410224"/>
              <a:gd name="connsiteX114" fmla="*/ 16703058 w 23914187"/>
              <a:gd name="connsiteY114" fmla="*/ 1 h 410224"/>
              <a:gd name="connsiteX115" fmla="*/ 16702872 w 23914187"/>
              <a:gd name="connsiteY115" fmla="*/ 6996 h 410224"/>
              <a:gd name="connsiteX116" fmla="*/ 16947331 w 23914187"/>
              <a:gd name="connsiteY116" fmla="*/ 253530 h 410224"/>
              <a:gd name="connsiteX117" fmla="*/ 16947331 w 23914187"/>
              <a:gd name="connsiteY117" fmla="*/ 410222 h 410224"/>
              <a:gd name="connsiteX118" fmla="*/ 16546272 w 23914187"/>
              <a:gd name="connsiteY118" fmla="*/ 6996 h 410224"/>
              <a:gd name="connsiteX119" fmla="*/ 16546272 w 23914187"/>
              <a:gd name="connsiteY119" fmla="*/ 1 h 410224"/>
              <a:gd name="connsiteX120" fmla="*/ 17573916 w 23914187"/>
              <a:gd name="connsiteY120" fmla="*/ 2 h 410224"/>
              <a:gd name="connsiteX121" fmla="*/ 17573729 w 23914187"/>
              <a:gd name="connsiteY121" fmla="*/ 6997 h 410224"/>
              <a:gd name="connsiteX122" fmla="*/ 17818188 w 23914187"/>
              <a:gd name="connsiteY122" fmla="*/ 253530 h 410224"/>
              <a:gd name="connsiteX123" fmla="*/ 17818188 w 23914187"/>
              <a:gd name="connsiteY123" fmla="*/ 410223 h 410224"/>
              <a:gd name="connsiteX124" fmla="*/ 17417129 w 23914187"/>
              <a:gd name="connsiteY124" fmla="*/ 6997 h 410224"/>
              <a:gd name="connsiteX125" fmla="*/ 17417130 w 23914187"/>
              <a:gd name="connsiteY125" fmla="*/ 1 h 410224"/>
              <a:gd name="connsiteX126" fmla="*/ 18444773 w 23914187"/>
              <a:gd name="connsiteY126" fmla="*/ 1 h 410224"/>
              <a:gd name="connsiteX127" fmla="*/ 18444586 w 23914187"/>
              <a:gd name="connsiteY127" fmla="*/ 6996 h 410224"/>
              <a:gd name="connsiteX128" fmla="*/ 18689046 w 23914187"/>
              <a:gd name="connsiteY128" fmla="*/ 253530 h 410224"/>
              <a:gd name="connsiteX129" fmla="*/ 18689045 w 23914187"/>
              <a:gd name="connsiteY129" fmla="*/ 410222 h 410224"/>
              <a:gd name="connsiteX130" fmla="*/ 18287986 w 23914187"/>
              <a:gd name="connsiteY130" fmla="*/ 6996 h 410224"/>
              <a:gd name="connsiteX131" fmla="*/ 18287987 w 23914187"/>
              <a:gd name="connsiteY131" fmla="*/ 1 h 410224"/>
              <a:gd name="connsiteX132" fmla="*/ 19315629 w 23914187"/>
              <a:gd name="connsiteY132" fmla="*/ 1 h 410224"/>
              <a:gd name="connsiteX133" fmla="*/ 19315442 w 23914187"/>
              <a:gd name="connsiteY133" fmla="*/ 6996 h 410224"/>
              <a:gd name="connsiteX134" fmla="*/ 19559902 w 23914187"/>
              <a:gd name="connsiteY134" fmla="*/ 253530 h 410224"/>
              <a:gd name="connsiteX135" fmla="*/ 19559901 w 23914187"/>
              <a:gd name="connsiteY135" fmla="*/ 410222 h 410224"/>
              <a:gd name="connsiteX136" fmla="*/ 19158842 w 23914187"/>
              <a:gd name="connsiteY136" fmla="*/ 6996 h 410224"/>
              <a:gd name="connsiteX137" fmla="*/ 19158842 w 23914187"/>
              <a:gd name="connsiteY137" fmla="*/ 1 h 410224"/>
              <a:gd name="connsiteX138" fmla="*/ 20186486 w 23914187"/>
              <a:gd name="connsiteY138" fmla="*/ 2 h 410224"/>
              <a:gd name="connsiteX139" fmla="*/ 20186299 w 23914187"/>
              <a:gd name="connsiteY139" fmla="*/ 6997 h 410224"/>
              <a:gd name="connsiteX140" fmla="*/ 20430760 w 23914187"/>
              <a:gd name="connsiteY140" fmla="*/ 253530 h 410224"/>
              <a:gd name="connsiteX141" fmla="*/ 20430759 w 23914187"/>
              <a:gd name="connsiteY141" fmla="*/ 410223 h 410224"/>
              <a:gd name="connsiteX142" fmla="*/ 20029699 w 23914187"/>
              <a:gd name="connsiteY142" fmla="*/ 6996 h 410224"/>
              <a:gd name="connsiteX143" fmla="*/ 20029700 w 23914187"/>
              <a:gd name="connsiteY143" fmla="*/ 1 h 410224"/>
              <a:gd name="connsiteX144" fmla="*/ 21057342 w 23914187"/>
              <a:gd name="connsiteY144" fmla="*/ 1 h 410224"/>
              <a:gd name="connsiteX145" fmla="*/ 21057157 w 23914187"/>
              <a:gd name="connsiteY145" fmla="*/ 6996 h 410224"/>
              <a:gd name="connsiteX146" fmla="*/ 21301615 w 23914187"/>
              <a:gd name="connsiteY146" fmla="*/ 253529 h 410224"/>
              <a:gd name="connsiteX147" fmla="*/ 21301614 w 23914187"/>
              <a:gd name="connsiteY147" fmla="*/ 410222 h 410224"/>
              <a:gd name="connsiteX148" fmla="*/ 20900557 w 23914187"/>
              <a:gd name="connsiteY148" fmla="*/ 6996 h 410224"/>
              <a:gd name="connsiteX149" fmla="*/ 20900558 w 23914187"/>
              <a:gd name="connsiteY149" fmla="*/ 1 h 410224"/>
              <a:gd name="connsiteX150" fmla="*/ 21928200 w 23914187"/>
              <a:gd name="connsiteY150" fmla="*/ 1 h 410224"/>
              <a:gd name="connsiteX151" fmla="*/ 21928013 w 23914187"/>
              <a:gd name="connsiteY151" fmla="*/ 6996 h 410224"/>
              <a:gd name="connsiteX152" fmla="*/ 22172473 w 23914187"/>
              <a:gd name="connsiteY152" fmla="*/ 253531 h 410224"/>
              <a:gd name="connsiteX153" fmla="*/ 22172472 w 23914187"/>
              <a:gd name="connsiteY153" fmla="*/ 410222 h 410224"/>
              <a:gd name="connsiteX154" fmla="*/ 21771413 w 23914187"/>
              <a:gd name="connsiteY154" fmla="*/ 6996 h 410224"/>
              <a:gd name="connsiteX155" fmla="*/ 21771413 w 23914187"/>
              <a:gd name="connsiteY155" fmla="*/ 1 h 410224"/>
              <a:gd name="connsiteX156" fmla="*/ 22799055 w 23914187"/>
              <a:gd name="connsiteY156" fmla="*/ 1 h 410224"/>
              <a:gd name="connsiteX157" fmla="*/ 22798871 w 23914187"/>
              <a:gd name="connsiteY157" fmla="*/ 6997 h 410224"/>
              <a:gd name="connsiteX158" fmla="*/ 23043329 w 23914187"/>
              <a:gd name="connsiteY158" fmla="*/ 253530 h 410224"/>
              <a:gd name="connsiteX159" fmla="*/ 23043328 w 23914187"/>
              <a:gd name="connsiteY159" fmla="*/ 410222 h 410224"/>
              <a:gd name="connsiteX160" fmla="*/ 22642271 w 23914187"/>
              <a:gd name="connsiteY160" fmla="*/ 6997 h 410224"/>
              <a:gd name="connsiteX161" fmla="*/ 22642271 w 23914187"/>
              <a:gd name="connsiteY161" fmla="*/ 2 h 410224"/>
              <a:gd name="connsiteX162" fmla="*/ 23669913 w 23914187"/>
              <a:gd name="connsiteY162" fmla="*/ 1 h 410224"/>
              <a:gd name="connsiteX163" fmla="*/ 23669728 w 23914187"/>
              <a:gd name="connsiteY163" fmla="*/ 6996 h 410224"/>
              <a:gd name="connsiteX164" fmla="*/ 23914187 w 23914187"/>
              <a:gd name="connsiteY164" fmla="*/ 253530 h 410224"/>
              <a:gd name="connsiteX165" fmla="*/ 23914186 w 23914187"/>
              <a:gd name="connsiteY165" fmla="*/ 410222 h 410224"/>
              <a:gd name="connsiteX166" fmla="*/ 23513128 w 23914187"/>
              <a:gd name="connsiteY166" fmla="*/ 6996 h 410224"/>
              <a:gd name="connsiteX167" fmla="*/ 23513129 w 23914187"/>
              <a:gd name="connsiteY167" fmla="*/ 1 h 41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3914187" h="410224">
                <a:moveTo>
                  <a:pt x="156785" y="4"/>
                </a:moveTo>
                <a:cubicBezTo>
                  <a:pt x="156599" y="2335"/>
                  <a:pt x="156599" y="4667"/>
                  <a:pt x="156599" y="6998"/>
                </a:cubicBezTo>
                <a:cubicBezTo>
                  <a:pt x="156619" y="142339"/>
                  <a:pt x="265723" y="252368"/>
                  <a:pt x="401058" y="253532"/>
                </a:cubicBezTo>
                <a:lnTo>
                  <a:pt x="401058" y="410224"/>
                </a:lnTo>
                <a:cubicBezTo>
                  <a:pt x="179214" y="409019"/>
                  <a:pt x="9" y="228845"/>
                  <a:pt x="0" y="6998"/>
                </a:cubicBezTo>
                <a:cubicBezTo>
                  <a:pt x="0" y="4667"/>
                  <a:pt x="0" y="2382"/>
                  <a:pt x="0" y="4"/>
                </a:cubicBezTo>
                <a:close/>
                <a:moveTo>
                  <a:pt x="1027643" y="3"/>
                </a:moveTo>
                <a:cubicBezTo>
                  <a:pt x="1027456" y="2335"/>
                  <a:pt x="1027457" y="4666"/>
                  <a:pt x="1027456" y="6998"/>
                </a:cubicBezTo>
                <a:cubicBezTo>
                  <a:pt x="1027477" y="142338"/>
                  <a:pt x="1136580" y="252368"/>
                  <a:pt x="1271915" y="253532"/>
                </a:cubicBezTo>
                <a:lnTo>
                  <a:pt x="1271915" y="410224"/>
                </a:lnTo>
                <a:cubicBezTo>
                  <a:pt x="1050072" y="409018"/>
                  <a:pt x="870867" y="228844"/>
                  <a:pt x="870857" y="6998"/>
                </a:cubicBezTo>
                <a:cubicBezTo>
                  <a:pt x="870857" y="4666"/>
                  <a:pt x="870857" y="2381"/>
                  <a:pt x="870857" y="3"/>
                </a:cubicBezTo>
                <a:close/>
                <a:moveTo>
                  <a:pt x="1898499" y="4"/>
                </a:moveTo>
                <a:cubicBezTo>
                  <a:pt x="1898312" y="2335"/>
                  <a:pt x="1898312" y="4666"/>
                  <a:pt x="1898313" y="6998"/>
                </a:cubicBezTo>
                <a:cubicBezTo>
                  <a:pt x="1898333" y="142339"/>
                  <a:pt x="2007436" y="252368"/>
                  <a:pt x="2142771" y="253532"/>
                </a:cubicBezTo>
                <a:lnTo>
                  <a:pt x="2142771" y="410224"/>
                </a:lnTo>
                <a:cubicBezTo>
                  <a:pt x="1920928" y="409019"/>
                  <a:pt x="1741723" y="228845"/>
                  <a:pt x="1741713" y="6998"/>
                </a:cubicBezTo>
                <a:cubicBezTo>
                  <a:pt x="1741713" y="4666"/>
                  <a:pt x="1741713" y="2381"/>
                  <a:pt x="1741713" y="3"/>
                </a:cubicBezTo>
                <a:close/>
                <a:moveTo>
                  <a:pt x="2769355" y="4"/>
                </a:moveTo>
                <a:cubicBezTo>
                  <a:pt x="2769168" y="2335"/>
                  <a:pt x="2769168" y="4666"/>
                  <a:pt x="2769168" y="6998"/>
                </a:cubicBezTo>
                <a:cubicBezTo>
                  <a:pt x="2769188" y="142339"/>
                  <a:pt x="2878292" y="252368"/>
                  <a:pt x="3013627" y="253532"/>
                </a:cubicBezTo>
                <a:lnTo>
                  <a:pt x="3013628" y="410224"/>
                </a:lnTo>
                <a:cubicBezTo>
                  <a:pt x="2791784" y="409019"/>
                  <a:pt x="2612579" y="228845"/>
                  <a:pt x="2612569" y="6998"/>
                </a:cubicBezTo>
                <a:cubicBezTo>
                  <a:pt x="2612569" y="4667"/>
                  <a:pt x="2612569" y="2382"/>
                  <a:pt x="2612569" y="4"/>
                </a:cubicBezTo>
                <a:close/>
                <a:moveTo>
                  <a:pt x="3640211" y="3"/>
                </a:moveTo>
                <a:cubicBezTo>
                  <a:pt x="3640025" y="2334"/>
                  <a:pt x="3640025" y="4666"/>
                  <a:pt x="3640025" y="6997"/>
                </a:cubicBezTo>
                <a:cubicBezTo>
                  <a:pt x="3640045" y="142338"/>
                  <a:pt x="3749148" y="252367"/>
                  <a:pt x="3884484" y="253531"/>
                </a:cubicBezTo>
                <a:lnTo>
                  <a:pt x="3884484" y="410223"/>
                </a:lnTo>
                <a:cubicBezTo>
                  <a:pt x="3662640" y="409018"/>
                  <a:pt x="3483435" y="228844"/>
                  <a:pt x="3483425" y="6997"/>
                </a:cubicBezTo>
                <a:cubicBezTo>
                  <a:pt x="3483425" y="4666"/>
                  <a:pt x="3483425" y="2381"/>
                  <a:pt x="3483425" y="3"/>
                </a:cubicBezTo>
                <a:close/>
                <a:moveTo>
                  <a:pt x="4511069" y="3"/>
                </a:moveTo>
                <a:cubicBezTo>
                  <a:pt x="4510882" y="2335"/>
                  <a:pt x="4510882" y="4667"/>
                  <a:pt x="4510882" y="6998"/>
                </a:cubicBezTo>
                <a:cubicBezTo>
                  <a:pt x="4510902" y="142338"/>
                  <a:pt x="4620005" y="252367"/>
                  <a:pt x="4755341" y="253532"/>
                </a:cubicBezTo>
                <a:lnTo>
                  <a:pt x="4755342" y="410224"/>
                </a:lnTo>
                <a:cubicBezTo>
                  <a:pt x="4533497" y="409018"/>
                  <a:pt x="4354292" y="228844"/>
                  <a:pt x="4354282" y="6998"/>
                </a:cubicBezTo>
                <a:cubicBezTo>
                  <a:pt x="4354282" y="4666"/>
                  <a:pt x="4354282" y="2381"/>
                  <a:pt x="4354283" y="3"/>
                </a:cubicBezTo>
                <a:close/>
                <a:moveTo>
                  <a:pt x="5381925" y="3"/>
                </a:moveTo>
                <a:cubicBezTo>
                  <a:pt x="5381739" y="2335"/>
                  <a:pt x="5381739" y="4667"/>
                  <a:pt x="5381738" y="6998"/>
                </a:cubicBezTo>
                <a:cubicBezTo>
                  <a:pt x="5381760" y="142339"/>
                  <a:pt x="5490862" y="252367"/>
                  <a:pt x="5626197" y="253532"/>
                </a:cubicBezTo>
                <a:lnTo>
                  <a:pt x="5626198" y="410224"/>
                </a:lnTo>
                <a:cubicBezTo>
                  <a:pt x="5404354" y="409019"/>
                  <a:pt x="5225149" y="228845"/>
                  <a:pt x="5225138" y="6998"/>
                </a:cubicBezTo>
                <a:cubicBezTo>
                  <a:pt x="5225139" y="4666"/>
                  <a:pt x="5225139" y="2382"/>
                  <a:pt x="5225139" y="3"/>
                </a:cubicBezTo>
                <a:close/>
                <a:moveTo>
                  <a:pt x="6252783" y="3"/>
                </a:moveTo>
                <a:cubicBezTo>
                  <a:pt x="6252598" y="2335"/>
                  <a:pt x="6252597" y="4666"/>
                  <a:pt x="6252598" y="6998"/>
                </a:cubicBezTo>
                <a:cubicBezTo>
                  <a:pt x="6252617" y="142338"/>
                  <a:pt x="6361721" y="252367"/>
                  <a:pt x="6497056" y="253532"/>
                </a:cubicBezTo>
                <a:lnTo>
                  <a:pt x="6497055" y="410224"/>
                </a:lnTo>
                <a:cubicBezTo>
                  <a:pt x="6275213" y="409018"/>
                  <a:pt x="6096008" y="228845"/>
                  <a:pt x="6095997" y="6998"/>
                </a:cubicBezTo>
                <a:cubicBezTo>
                  <a:pt x="6095998" y="4666"/>
                  <a:pt x="6095999" y="2382"/>
                  <a:pt x="6095999" y="3"/>
                </a:cubicBezTo>
                <a:close/>
                <a:moveTo>
                  <a:pt x="7123637" y="2"/>
                </a:moveTo>
                <a:cubicBezTo>
                  <a:pt x="7123451" y="2334"/>
                  <a:pt x="7123451" y="4666"/>
                  <a:pt x="7123451" y="6998"/>
                </a:cubicBezTo>
                <a:cubicBezTo>
                  <a:pt x="7123471" y="142337"/>
                  <a:pt x="7232575" y="252367"/>
                  <a:pt x="7367910" y="253531"/>
                </a:cubicBezTo>
                <a:lnTo>
                  <a:pt x="7367910" y="410224"/>
                </a:lnTo>
                <a:cubicBezTo>
                  <a:pt x="7146066" y="409018"/>
                  <a:pt x="6966862" y="228844"/>
                  <a:pt x="6966852" y="6998"/>
                </a:cubicBezTo>
                <a:cubicBezTo>
                  <a:pt x="6966852" y="4666"/>
                  <a:pt x="6966852" y="2381"/>
                  <a:pt x="6966851" y="2"/>
                </a:cubicBezTo>
                <a:close/>
                <a:moveTo>
                  <a:pt x="7994494" y="3"/>
                </a:moveTo>
                <a:cubicBezTo>
                  <a:pt x="7994308" y="2335"/>
                  <a:pt x="7994308" y="4667"/>
                  <a:pt x="7994308" y="6998"/>
                </a:cubicBezTo>
                <a:cubicBezTo>
                  <a:pt x="7994330" y="142338"/>
                  <a:pt x="8103431" y="252367"/>
                  <a:pt x="8238767" y="253531"/>
                </a:cubicBezTo>
                <a:lnTo>
                  <a:pt x="8238766" y="410224"/>
                </a:lnTo>
                <a:cubicBezTo>
                  <a:pt x="8016922" y="409018"/>
                  <a:pt x="7837718" y="228844"/>
                  <a:pt x="7837708" y="6998"/>
                </a:cubicBezTo>
                <a:cubicBezTo>
                  <a:pt x="7837709" y="4666"/>
                  <a:pt x="7837708" y="2381"/>
                  <a:pt x="7837710" y="3"/>
                </a:cubicBezTo>
                <a:close/>
                <a:moveTo>
                  <a:pt x="8865351" y="2"/>
                </a:moveTo>
                <a:cubicBezTo>
                  <a:pt x="8865164" y="2334"/>
                  <a:pt x="8865165" y="4666"/>
                  <a:pt x="8865164" y="6997"/>
                </a:cubicBezTo>
                <a:cubicBezTo>
                  <a:pt x="8865185" y="142337"/>
                  <a:pt x="8974288" y="252366"/>
                  <a:pt x="9109623" y="253531"/>
                </a:cubicBezTo>
                <a:lnTo>
                  <a:pt x="9109624" y="410223"/>
                </a:lnTo>
                <a:cubicBezTo>
                  <a:pt x="8887780" y="409017"/>
                  <a:pt x="8708575" y="228844"/>
                  <a:pt x="8708565" y="6997"/>
                </a:cubicBezTo>
                <a:cubicBezTo>
                  <a:pt x="8708565" y="4665"/>
                  <a:pt x="8708565" y="2380"/>
                  <a:pt x="8708565" y="2"/>
                </a:cubicBezTo>
                <a:close/>
                <a:moveTo>
                  <a:pt x="9736207" y="2"/>
                </a:moveTo>
                <a:cubicBezTo>
                  <a:pt x="9736021" y="2334"/>
                  <a:pt x="9736021" y="4666"/>
                  <a:pt x="9736022" y="6998"/>
                </a:cubicBezTo>
                <a:cubicBezTo>
                  <a:pt x="9736038" y="142336"/>
                  <a:pt x="9845142" y="252366"/>
                  <a:pt x="9980476" y="253530"/>
                </a:cubicBezTo>
                <a:lnTo>
                  <a:pt x="9980475" y="410222"/>
                </a:lnTo>
                <a:cubicBezTo>
                  <a:pt x="9758632" y="409017"/>
                  <a:pt x="9579432" y="228844"/>
                  <a:pt x="9579421" y="6997"/>
                </a:cubicBezTo>
                <a:cubicBezTo>
                  <a:pt x="9579422" y="4666"/>
                  <a:pt x="9579421" y="2381"/>
                  <a:pt x="9579422" y="2"/>
                </a:cubicBezTo>
                <a:close/>
                <a:moveTo>
                  <a:pt x="10607062" y="2"/>
                </a:moveTo>
                <a:cubicBezTo>
                  <a:pt x="10606873" y="2333"/>
                  <a:pt x="10606875" y="4666"/>
                  <a:pt x="10606873" y="6997"/>
                </a:cubicBezTo>
                <a:cubicBezTo>
                  <a:pt x="10606895" y="142337"/>
                  <a:pt x="10715997" y="252366"/>
                  <a:pt x="10851334" y="253531"/>
                </a:cubicBezTo>
                <a:lnTo>
                  <a:pt x="10851332" y="410223"/>
                </a:lnTo>
                <a:cubicBezTo>
                  <a:pt x="10629488" y="409017"/>
                  <a:pt x="10450285" y="228843"/>
                  <a:pt x="10450273" y="6997"/>
                </a:cubicBezTo>
                <a:cubicBezTo>
                  <a:pt x="10450274" y="4665"/>
                  <a:pt x="10450275" y="2380"/>
                  <a:pt x="10450274" y="1"/>
                </a:cubicBezTo>
                <a:close/>
                <a:moveTo>
                  <a:pt x="11477919" y="1"/>
                </a:moveTo>
                <a:cubicBezTo>
                  <a:pt x="11477730" y="2333"/>
                  <a:pt x="11477733" y="4665"/>
                  <a:pt x="11477730" y="6996"/>
                </a:cubicBezTo>
                <a:cubicBezTo>
                  <a:pt x="11477752" y="142336"/>
                  <a:pt x="11586855" y="252365"/>
                  <a:pt x="11722190" y="253530"/>
                </a:cubicBezTo>
                <a:lnTo>
                  <a:pt x="11722190" y="410222"/>
                </a:lnTo>
                <a:cubicBezTo>
                  <a:pt x="11500345" y="409016"/>
                  <a:pt x="11321143" y="228843"/>
                  <a:pt x="11321130" y="6996"/>
                </a:cubicBezTo>
                <a:cubicBezTo>
                  <a:pt x="11321133" y="4665"/>
                  <a:pt x="11321132" y="2380"/>
                  <a:pt x="11321132" y="1"/>
                </a:cubicBezTo>
                <a:close/>
                <a:moveTo>
                  <a:pt x="12348774" y="1"/>
                </a:moveTo>
                <a:cubicBezTo>
                  <a:pt x="12348587" y="2333"/>
                  <a:pt x="12348587" y="4665"/>
                  <a:pt x="12348587" y="6996"/>
                </a:cubicBezTo>
                <a:cubicBezTo>
                  <a:pt x="12348607" y="142336"/>
                  <a:pt x="12457711" y="252365"/>
                  <a:pt x="12593046" y="253530"/>
                </a:cubicBezTo>
                <a:lnTo>
                  <a:pt x="12593046" y="410223"/>
                </a:lnTo>
                <a:cubicBezTo>
                  <a:pt x="12371202" y="409016"/>
                  <a:pt x="12191997" y="228843"/>
                  <a:pt x="12191987" y="6996"/>
                </a:cubicBezTo>
                <a:cubicBezTo>
                  <a:pt x="12191987" y="4664"/>
                  <a:pt x="12191988" y="2380"/>
                  <a:pt x="12191987" y="1"/>
                </a:cubicBezTo>
                <a:close/>
                <a:moveTo>
                  <a:pt x="13219631" y="1"/>
                </a:moveTo>
                <a:cubicBezTo>
                  <a:pt x="13219444" y="2332"/>
                  <a:pt x="13219444" y="4664"/>
                  <a:pt x="13219444" y="6996"/>
                </a:cubicBezTo>
                <a:cubicBezTo>
                  <a:pt x="13219464" y="142335"/>
                  <a:pt x="13328568" y="252365"/>
                  <a:pt x="13463903" y="253529"/>
                </a:cubicBezTo>
                <a:lnTo>
                  <a:pt x="13463903" y="410222"/>
                </a:lnTo>
                <a:cubicBezTo>
                  <a:pt x="13242059" y="409016"/>
                  <a:pt x="13062854" y="228842"/>
                  <a:pt x="13062844" y="6996"/>
                </a:cubicBezTo>
                <a:cubicBezTo>
                  <a:pt x="13062844" y="4664"/>
                  <a:pt x="13062845" y="2379"/>
                  <a:pt x="13062844" y="0"/>
                </a:cubicBezTo>
                <a:close/>
                <a:moveTo>
                  <a:pt x="14090488" y="1"/>
                </a:moveTo>
                <a:cubicBezTo>
                  <a:pt x="14090301" y="2333"/>
                  <a:pt x="14090302" y="4665"/>
                  <a:pt x="14090301" y="6996"/>
                </a:cubicBezTo>
                <a:cubicBezTo>
                  <a:pt x="14090322" y="142336"/>
                  <a:pt x="14199426" y="252365"/>
                  <a:pt x="14334761" y="253530"/>
                </a:cubicBezTo>
                <a:lnTo>
                  <a:pt x="14334761" y="410222"/>
                </a:lnTo>
                <a:cubicBezTo>
                  <a:pt x="14112917" y="409016"/>
                  <a:pt x="13933712" y="228842"/>
                  <a:pt x="13933701" y="6996"/>
                </a:cubicBezTo>
                <a:cubicBezTo>
                  <a:pt x="13933702" y="4664"/>
                  <a:pt x="13933702" y="2380"/>
                  <a:pt x="13933702" y="1"/>
                </a:cubicBezTo>
                <a:close/>
                <a:moveTo>
                  <a:pt x="14961345" y="1"/>
                </a:moveTo>
                <a:cubicBezTo>
                  <a:pt x="14961158" y="2333"/>
                  <a:pt x="14961159" y="4665"/>
                  <a:pt x="14961158" y="6996"/>
                </a:cubicBezTo>
                <a:cubicBezTo>
                  <a:pt x="14961178" y="142336"/>
                  <a:pt x="15070282" y="252366"/>
                  <a:pt x="15205617" y="253530"/>
                </a:cubicBezTo>
                <a:lnTo>
                  <a:pt x="15205617" y="410223"/>
                </a:lnTo>
                <a:cubicBezTo>
                  <a:pt x="14983773" y="409017"/>
                  <a:pt x="14804568" y="228843"/>
                  <a:pt x="14804558" y="6996"/>
                </a:cubicBezTo>
                <a:cubicBezTo>
                  <a:pt x="14804559" y="4665"/>
                  <a:pt x="14804559" y="2380"/>
                  <a:pt x="14804559" y="1"/>
                </a:cubicBezTo>
                <a:close/>
                <a:moveTo>
                  <a:pt x="15832202" y="1"/>
                </a:moveTo>
                <a:cubicBezTo>
                  <a:pt x="15832015" y="2332"/>
                  <a:pt x="15832015" y="4664"/>
                  <a:pt x="15832015" y="6996"/>
                </a:cubicBezTo>
                <a:cubicBezTo>
                  <a:pt x="15832035" y="142336"/>
                  <a:pt x="15941139" y="252365"/>
                  <a:pt x="16076474" y="253529"/>
                </a:cubicBezTo>
                <a:lnTo>
                  <a:pt x="16076474" y="410222"/>
                </a:lnTo>
                <a:cubicBezTo>
                  <a:pt x="15854630" y="409016"/>
                  <a:pt x="15675425" y="228842"/>
                  <a:pt x="15675415" y="6996"/>
                </a:cubicBezTo>
                <a:cubicBezTo>
                  <a:pt x="15675416" y="4664"/>
                  <a:pt x="15675416" y="2379"/>
                  <a:pt x="15675416" y="0"/>
                </a:cubicBezTo>
                <a:close/>
                <a:moveTo>
                  <a:pt x="16703058" y="1"/>
                </a:moveTo>
                <a:cubicBezTo>
                  <a:pt x="16702872" y="2333"/>
                  <a:pt x="16702872" y="4665"/>
                  <a:pt x="16702872" y="6996"/>
                </a:cubicBezTo>
                <a:cubicBezTo>
                  <a:pt x="16702892" y="142336"/>
                  <a:pt x="16811996" y="252365"/>
                  <a:pt x="16947331" y="253530"/>
                </a:cubicBezTo>
                <a:lnTo>
                  <a:pt x="16947331" y="410222"/>
                </a:lnTo>
                <a:cubicBezTo>
                  <a:pt x="16725487" y="409016"/>
                  <a:pt x="16546282" y="228842"/>
                  <a:pt x="16546272" y="6996"/>
                </a:cubicBezTo>
                <a:cubicBezTo>
                  <a:pt x="16546272" y="4664"/>
                  <a:pt x="16546273" y="2379"/>
                  <a:pt x="16546272" y="1"/>
                </a:cubicBezTo>
                <a:close/>
                <a:moveTo>
                  <a:pt x="17573916" y="2"/>
                </a:moveTo>
                <a:cubicBezTo>
                  <a:pt x="17573729" y="2333"/>
                  <a:pt x="17573730" y="4665"/>
                  <a:pt x="17573729" y="6997"/>
                </a:cubicBezTo>
                <a:cubicBezTo>
                  <a:pt x="17573749" y="142336"/>
                  <a:pt x="17682853" y="252366"/>
                  <a:pt x="17818188" y="253530"/>
                </a:cubicBezTo>
                <a:lnTo>
                  <a:pt x="17818188" y="410223"/>
                </a:lnTo>
                <a:cubicBezTo>
                  <a:pt x="17596344" y="409017"/>
                  <a:pt x="17417140" y="228843"/>
                  <a:pt x="17417129" y="6997"/>
                </a:cubicBezTo>
                <a:cubicBezTo>
                  <a:pt x="17417130" y="4665"/>
                  <a:pt x="17417130" y="2380"/>
                  <a:pt x="17417130" y="1"/>
                </a:cubicBezTo>
                <a:close/>
                <a:moveTo>
                  <a:pt x="18444773" y="1"/>
                </a:moveTo>
                <a:cubicBezTo>
                  <a:pt x="18444587" y="2333"/>
                  <a:pt x="18444586" y="4664"/>
                  <a:pt x="18444586" y="6996"/>
                </a:cubicBezTo>
                <a:cubicBezTo>
                  <a:pt x="18444606" y="142336"/>
                  <a:pt x="18553710" y="252365"/>
                  <a:pt x="18689046" y="253530"/>
                </a:cubicBezTo>
                <a:lnTo>
                  <a:pt x="18689045" y="410222"/>
                </a:lnTo>
                <a:cubicBezTo>
                  <a:pt x="18467202" y="409016"/>
                  <a:pt x="18287996" y="228842"/>
                  <a:pt x="18287986" y="6996"/>
                </a:cubicBezTo>
                <a:cubicBezTo>
                  <a:pt x="18287987" y="4664"/>
                  <a:pt x="18287987" y="2379"/>
                  <a:pt x="18287987" y="1"/>
                </a:cubicBezTo>
                <a:close/>
                <a:moveTo>
                  <a:pt x="19315629" y="1"/>
                </a:moveTo>
                <a:cubicBezTo>
                  <a:pt x="19315443" y="2333"/>
                  <a:pt x="19315441" y="4664"/>
                  <a:pt x="19315442" y="6996"/>
                </a:cubicBezTo>
                <a:cubicBezTo>
                  <a:pt x="19315462" y="142336"/>
                  <a:pt x="19424566" y="252365"/>
                  <a:pt x="19559902" y="253530"/>
                </a:cubicBezTo>
                <a:lnTo>
                  <a:pt x="19559901" y="410222"/>
                </a:lnTo>
                <a:cubicBezTo>
                  <a:pt x="19338058" y="409016"/>
                  <a:pt x="19158852" y="228842"/>
                  <a:pt x="19158842" y="6996"/>
                </a:cubicBezTo>
                <a:cubicBezTo>
                  <a:pt x="19158843" y="4664"/>
                  <a:pt x="19158843" y="2379"/>
                  <a:pt x="19158842" y="1"/>
                </a:cubicBezTo>
                <a:close/>
                <a:moveTo>
                  <a:pt x="20186486" y="2"/>
                </a:moveTo>
                <a:cubicBezTo>
                  <a:pt x="20186300" y="2333"/>
                  <a:pt x="20186299" y="4665"/>
                  <a:pt x="20186299" y="6997"/>
                </a:cubicBezTo>
                <a:cubicBezTo>
                  <a:pt x="20186320" y="142336"/>
                  <a:pt x="20295424" y="252366"/>
                  <a:pt x="20430760" y="253530"/>
                </a:cubicBezTo>
                <a:lnTo>
                  <a:pt x="20430759" y="410223"/>
                </a:lnTo>
                <a:cubicBezTo>
                  <a:pt x="20208916" y="409017"/>
                  <a:pt x="20029710" y="228843"/>
                  <a:pt x="20029699" y="6996"/>
                </a:cubicBezTo>
                <a:cubicBezTo>
                  <a:pt x="20029701" y="4665"/>
                  <a:pt x="20029700" y="2380"/>
                  <a:pt x="20029700" y="1"/>
                </a:cubicBezTo>
                <a:close/>
                <a:moveTo>
                  <a:pt x="21057342" y="1"/>
                </a:moveTo>
                <a:cubicBezTo>
                  <a:pt x="21057156" y="2332"/>
                  <a:pt x="21057157" y="4664"/>
                  <a:pt x="21057157" y="6996"/>
                </a:cubicBezTo>
                <a:cubicBezTo>
                  <a:pt x="21057177" y="142336"/>
                  <a:pt x="21166279" y="252365"/>
                  <a:pt x="21301615" y="253529"/>
                </a:cubicBezTo>
                <a:lnTo>
                  <a:pt x="21301614" y="410222"/>
                </a:lnTo>
                <a:cubicBezTo>
                  <a:pt x="21079771" y="409016"/>
                  <a:pt x="20900568" y="228842"/>
                  <a:pt x="20900557" y="6996"/>
                </a:cubicBezTo>
                <a:cubicBezTo>
                  <a:pt x="20900557" y="4664"/>
                  <a:pt x="20900556" y="2379"/>
                  <a:pt x="20900558" y="1"/>
                </a:cubicBezTo>
                <a:close/>
                <a:moveTo>
                  <a:pt x="21928200" y="1"/>
                </a:moveTo>
                <a:cubicBezTo>
                  <a:pt x="21928014" y="2333"/>
                  <a:pt x="21928012" y="4664"/>
                  <a:pt x="21928013" y="6996"/>
                </a:cubicBezTo>
                <a:cubicBezTo>
                  <a:pt x="21928033" y="142336"/>
                  <a:pt x="22037137" y="252365"/>
                  <a:pt x="22172473" y="253531"/>
                </a:cubicBezTo>
                <a:lnTo>
                  <a:pt x="22172472" y="410222"/>
                </a:lnTo>
                <a:cubicBezTo>
                  <a:pt x="21950629" y="409017"/>
                  <a:pt x="21771423" y="228842"/>
                  <a:pt x="21771413" y="6996"/>
                </a:cubicBezTo>
                <a:cubicBezTo>
                  <a:pt x="21771414" y="4665"/>
                  <a:pt x="21771414" y="2380"/>
                  <a:pt x="21771413" y="1"/>
                </a:cubicBezTo>
                <a:close/>
                <a:moveTo>
                  <a:pt x="22799055" y="1"/>
                </a:moveTo>
                <a:cubicBezTo>
                  <a:pt x="22798870" y="2333"/>
                  <a:pt x="22798870" y="4665"/>
                  <a:pt x="22798871" y="6997"/>
                </a:cubicBezTo>
                <a:cubicBezTo>
                  <a:pt x="22798891" y="142337"/>
                  <a:pt x="22907993" y="252366"/>
                  <a:pt x="23043329" y="253530"/>
                </a:cubicBezTo>
                <a:lnTo>
                  <a:pt x="23043328" y="410222"/>
                </a:lnTo>
                <a:cubicBezTo>
                  <a:pt x="22821485" y="409017"/>
                  <a:pt x="22642281" y="228843"/>
                  <a:pt x="22642271" y="6997"/>
                </a:cubicBezTo>
                <a:cubicBezTo>
                  <a:pt x="22642270" y="4665"/>
                  <a:pt x="22642270" y="2380"/>
                  <a:pt x="22642271" y="2"/>
                </a:cubicBezTo>
                <a:close/>
                <a:moveTo>
                  <a:pt x="23669913" y="1"/>
                </a:moveTo>
                <a:cubicBezTo>
                  <a:pt x="23669727" y="2333"/>
                  <a:pt x="23669728" y="4664"/>
                  <a:pt x="23669728" y="6996"/>
                </a:cubicBezTo>
                <a:cubicBezTo>
                  <a:pt x="23669749" y="142336"/>
                  <a:pt x="23778851" y="252365"/>
                  <a:pt x="23914187" y="253530"/>
                </a:cubicBezTo>
                <a:lnTo>
                  <a:pt x="23914186" y="410222"/>
                </a:lnTo>
                <a:cubicBezTo>
                  <a:pt x="23692343" y="409017"/>
                  <a:pt x="23513139" y="228843"/>
                  <a:pt x="23513128" y="6996"/>
                </a:cubicBezTo>
                <a:cubicBezTo>
                  <a:pt x="23513128" y="4664"/>
                  <a:pt x="23513127" y="2379"/>
                  <a:pt x="23513129" y="1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 w="31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82813 -0.39422 " pathEditMode="relative" rAng="0" ptsTypes="AA">
                                      <p:cBhvr>
                                        <p:cTn id="18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2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24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28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30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75899 0.36019 " pathEditMode="relative" rAng="0" ptsTypes="AA">
                                      <p:cBhvr>
                                        <p:cTn id="32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18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3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3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82813 -0.39421 " pathEditMode="relative" rAng="0" ptsTypes="AA">
                                      <p:cBhvr>
                                        <p:cTn id="4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56F1A7-0E64-4132-8788-125C3E872C5E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/>
              </a:solidFill>
              <a:latin typeface="+mj-lt"/>
              <a:ea typeface="Roboto Condensed Light" panose="02000000000000000000" pitchFamily="2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2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2C5BA-1CE0-4DEA-89A9-6240182EE6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02283" y="0"/>
            <a:ext cx="6722578" cy="68580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161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36344E-452B-4645-B0EF-41D427991E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67000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  <a:gd name="connsiteX3" fmla="*/ 3429000 w 6858000"/>
              <a:gd name="connsiteY3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cubicBezTo>
                  <a:pt x="5322784" y="0"/>
                  <a:pt x="6858000" y="1535216"/>
                  <a:pt x="6858000" y="3429000"/>
                </a:cubicBezTo>
                <a:lnTo>
                  <a:pt x="0" y="3429000"/>
                </a:ln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161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96D465-CA04-4C61-8D2E-7652CAF43D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67000" y="0"/>
            <a:ext cx="6858000" cy="3429000"/>
          </a:xfrm>
          <a:custGeom>
            <a:avLst/>
            <a:gdLst>
              <a:gd name="connsiteX0" fmla="*/ 0 w 6858000"/>
              <a:gd name="connsiteY0" fmla="*/ 0 h 3429000"/>
              <a:gd name="connsiteX1" fmla="*/ 6858000 w 6858000"/>
              <a:gd name="connsiteY1" fmla="*/ 0 h 3429000"/>
              <a:gd name="connsiteX2" fmla="*/ 3429000 w 6858000"/>
              <a:gd name="connsiteY2" fmla="*/ 3429000 h 3429000"/>
              <a:gd name="connsiteX3" fmla="*/ 0 w 6858000"/>
              <a:gd name="connsiteY3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3429000">
                <a:moveTo>
                  <a:pt x="0" y="0"/>
                </a:moveTo>
                <a:lnTo>
                  <a:pt x="6858000" y="0"/>
                </a:lnTo>
                <a:cubicBezTo>
                  <a:pt x="6858000" y="1893784"/>
                  <a:pt x="5322784" y="3429000"/>
                  <a:pt x="3429000" y="3429000"/>
                </a:cubicBezTo>
                <a:cubicBezTo>
                  <a:pt x="1535216" y="3429000"/>
                  <a:pt x="0" y="1893784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074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F68053-CFE5-4F6A-B573-068A1A01FE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79973" cy="6858000"/>
          </a:xfrm>
          <a:custGeom>
            <a:avLst/>
            <a:gdLst>
              <a:gd name="connsiteX0" fmla="*/ 3606237 w 3679973"/>
              <a:gd name="connsiteY0" fmla="*/ 6633001 h 6858000"/>
              <a:gd name="connsiteX1" fmla="*/ 3614141 w 3679973"/>
              <a:gd name="connsiteY1" fmla="*/ 6652760 h 6858000"/>
              <a:gd name="connsiteX2" fmla="*/ 3622045 w 3679973"/>
              <a:gd name="connsiteY2" fmla="*/ 6692281 h 6858000"/>
              <a:gd name="connsiteX3" fmla="*/ 3625996 w 3679973"/>
              <a:gd name="connsiteY3" fmla="*/ 6700186 h 6858000"/>
              <a:gd name="connsiteX4" fmla="*/ 3637854 w 3679973"/>
              <a:gd name="connsiteY4" fmla="*/ 6692281 h 6858000"/>
              <a:gd name="connsiteX5" fmla="*/ 3629950 w 3679973"/>
              <a:gd name="connsiteY5" fmla="*/ 6656714 h 6858000"/>
              <a:gd name="connsiteX6" fmla="*/ 3555845 w 3679973"/>
              <a:gd name="connsiteY6" fmla="*/ 6458117 h 6858000"/>
              <a:gd name="connsiteX7" fmla="*/ 3554857 w 3679973"/>
              <a:gd name="connsiteY7" fmla="*/ 6467011 h 6858000"/>
              <a:gd name="connsiteX8" fmla="*/ 3562761 w 3679973"/>
              <a:gd name="connsiteY8" fmla="*/ 6482819 h 6858000"/>
              <a:gd name="connsiteX9" fmla="*/ 3562761 w 3679973"/>
              <a:gd name="connsiteY9" fmla="*/ 6467011 h 6858000"/>
              <a:gd name="connsiteX10" fmla="*/ 3555845 w 3679973"/>
              <a:gd name="connsiteY10" fmla="*/ 6458117 h 6858000"/>
              <a:gd name="connsiteX11" fmla="*/ 3545966 w 3679973"/>
              <a:gd name="connsiteY11" fmla="*/ 6424524 h 6858000"/>
              <a:gd name="connsiteX12" fmla="*/ 3543002 w 3679973"/>
              <a:gd name="connsiteY12" fmla="*/ 6431439 h 6858000"/>
              <a:gd name="connsiteX13" fmla="*/ 3550907 w 3679973"/>
              <a:gd name="connsiteY13" fmla="*/ 6443298 h 6858000"/>
              <a:gd name="connsiteX14" fmla="*/ 3554857 w 3679973"/>
              <a:gd name="connsiteY14" fmla="*/ 6435394 h 6858000"/>
              <a:gd name="connsiteX15" fmla="*/ 3545966 w 3679973"/>
              <a:gd name="connsiteY15" fmla="*/ 6424524 h 6858000"/>
              <a:gd name="connsiteX16" fmla="*/ 3595862 w 3679973"/>
              <a:gd name="connsiteY16" fmla="*/ 6180972 h 6858000"/>
              <a:gd name="connsiteX17" fmla="*/ 3582524 w 3679973"/>
              <a:gd name="connsiteY17" fmla="*/ 6186406 h 6858000"/>
              <a:gd name="connsiteX18" fmla="*/ 3590428 w 3679973"/>
              <a:gd name="connsiteY18" fmla="*/ 6214069 h 6858000"/>
              <a:gd name="connsiteX19" fmla="*/ 3606237 w 3679973"/>
              <a:gd name="connsiteY19" fmla="*/ 6190360 h 6858000"/>
              <a:gd name="connsiteX20" fmla="*/ 3595862 w 3679973"/>
              <a:gd name="connsiteY20" fmla="*/ 6180972 h 6858000"/>
              <a:gd name="connsiteX21" fmla="*/ 3539048 w 3679973"/>
              <a:gd name="connsiteY21" fmla="*/ 6150839 h 6858000"/>
              <a:gd name="connsiteX22" fmla="*/ 3543002 w 3679973"/>
              <a:gd name="connsiteY22" fmla="*/ 6158743 h 6858000"/>
              <a:gd name="connsiteX23" fmla="*/ 3562761 w 3679973"/>
              <a:gd name="connsiteY23" fmla="*/ 6166648 h 6858000"/>
              <a:gd name="connsiteX24" fmla="*/ 3558811 w 3679973"/>
              <a:gd name="connsiteY24" fmla="*/ 6158743 h 6858000"/>
              <a:gd name="connsiteX25" fmla="*/ 3539048 w 3679973"/>
              <a:gd name="connsiteY25" fmla="*/ 6150839 h 6858000"/>
              <a:gd name="connsiteX26" fmla="*/ 3554857 w 3679973"/>
              <a:gd name="connsiteY26" fmla="*/ 6012512 h 6858000"/>
              <a:gd name="connsiteX27" fmla="*/ 3539048 w 3679973"/>
              <a:gd name="connsiteY27" fmla="*/ 6028320 h 6858000"/>
              <a:gd name="connsiteX28" fmla="*/ 3527194 w 3679973"/>
              <a:gd name="connsiteY28" fmla="*/ 6059937 h 6858000"/>
              <a:gd name="connsiteX29" fmla="*/ 3527194 w 3679973"/>
              <a:gd name="connsiteY29" fmla="*/ 6075746 h 6858000"/>
              <a:gd name="connsiteX30" fmla="*/ 3527194 w 3679973"/>
              <a:gd name="connsiteY30" fmla="*/ 6099459 h 6858000"/>
              <a:gd name="connsiteX31" fmla="*/ 3539048 w 3679973"/>
              <a:gd name="connsiteY31" fmla="*/ 6119222 h 6858000"/>
              <a:gd name="connsiteX32" fmla="*/ 3558811 w 3679973"/>
              <a:gd name="connsiteY32" fmla="*/ 6123172 h 6858000"/>
              <a:gd name="connsiteX33" fmla="*/ 3562761 w 3679973"/>
              <a:gd name="connsiteY33" fmla="*/ 6115268 h 6858000"/>
              <a:gd name="connsiteX34" fmla="*/ 3546953 w 3679973"/>
              <a:gd name="connsiteY34" fmla="*/ 6099459 h 6858000"/>
              <a:gd name="connsiteX35" fmla="*/ 3558811 w 3679973"/>
              <a:gd name="connsiteY35" fmla="*/ 6095505 h 6858000"/>
              <a:gd name="connsiteX36" fmla="*/ 3582524 w 3679973"/>
              <a:gd name="connsiteY36" fmla="*/ 6091555 h 6858000"/>
              <a:gd name="connsiteX37" fmla="*/ 3558811 w 3679973"/>
              <a:gd name="connsiteY37" fmla="*/ 6083650 h 6858000"/>
              <a:gd name="connsiteX38" fmla="*/ 3539048 w 3679973"/>
              <a:gd name="connsiteY38" fmla="*/ 6063892 h 6858000"/>
              <a:gd name="connsiteX39" fmla="*/ 3570665 w 3679973"/>
              <a:gd name="connsiteY39" fmla="*/ 6063892 h 6858000"/>
              <a:gd name="connsiteX40" fmla="*/ 3570665 w 3679973"/>
              <a:gd name="connsiteY40" fmla="*/ 6044129 h 6858000"/>
              <a:gd name="connsiteX41" fmla="*/ 3558811 w 3679973"/>
              <a:gd name="connsiteY41" fmla="*/ 5953231 h 6858000"/>
              <a:gd name="connsiteX42" fmla="*/ 3550907 w 3679973"/>
              <a:gd name="connsiteY42" fmla="*/ 5961136 h 6858000"/>
              <a:gd name="connsiteX43" fmla="*/ 3562761 w 3679973"/>
              <a:gd name="connsiteY43" fmla="*/ 5969040 h 6858000"/>
              <a:gd name="connsiteX44" fmla="*/ 3570665 w 3679973"/>
              <a:gd name="connsiteY44" fmla="*/ 5961136 h 6858000"/>
              <a:gd name="connsiteX45" fmla="*/ 3558811 w 3679973"/>
              <a:gd name="connsiteY45" fmla="*/ 5953231 h 6858000"/>
              <a:gd name="connsiteX46" fmla="*/ 3539048 w 3679973"/>
              <a:gd name="connsiteY46" fmla="*/ 5901851 h 6858000"/>
              <a:gd name="connsiteX47" fmla="*/ 3539048 w 3679973"/>
              <a:gd name="connsiteY47" fmla="*/ 5913710 h 6858000"/>
              <a:gd name="connsiteX48" fmla="*/ 3558811 w 3679973"/>
              <a:gd name="connsiteY48" fmla="*/ 5921614 h 6858000"/>
              <a:gd name="connsiteX49" fmla="*/ 3539048 w 3679973"/>
              <a:gd name="connsiteY49" fmla="*/ 5901851 h 6858000"/>
              <a:gd name="connsiteX50" fmla="*/ 3570665 w 3679973"/>
              <a:gd name="connsiteY50" fmla="*/ 5862330 h 6858000"/>
              <a:gd name="connsiteX51" fmla="*/ 3558811 w 3679973"/>
              <a:gd name="connsiteY51" fmla="*/ 5878139 h 6858000"/>
              <a:gd name="connsiteX52" fmla="*/ 3562761 w 3679973"/>
              <a:gd name="connsiteY52" fmla="*/ 5889997 h 6858000"/>
              <a:gd name="connsiteX53" fmla="*/ 3574620 w 3679973"/>
              <a:gd name="connsiteY53" fmla="*/ 5874188 h 6858000"/>
              <a:gd name="connsiteX54" fmla="*/ 3570665 w 3679973"/>
              <a:gd name="connsiteY54" fmla="*/ 5862330 h 6858000"/>
              <a:gd name="connsiteX55" fmla="*/ 3528675 w 3679973"/>
              <a:gd name="connsiteY55" fmla="*/ 5837630 h 6858000"/>
              <a:gd name="connsiteX56" fmla="*/ 3523240 w 3679973"/>
              <a:gd name="connsiteY56" fmla="*/ 5838617 h 6858000"/>
              <a:gd name="connsiteX57" fmla="*/ 3515335 w 3679973"/>
              <a:gd name="connsiteY57" fmla="*/ 5850476 h 6858000"/>
              <a:gd name="connsiteX58" fmla="*/ 3523240 w 3679973"/>
              <a:gd name="connsiteY58" fmla="*/ 5854426 h 6858000"/>
              <a:gd name="connsiteX59" fmla="*/ 3531144 w 3679973"/>
              <a:gd name="connsiteY59" fmla="*/ 5842571 h 6858000"/>
              <a:gd name="connsiteX60" fmla="*/ 3528675 w 3679973"/>
              <a:gd name="connsiteY60" fmla="*/ 5837630 h 6858000"/>
              <a:gd name="connsiteX61" fmla="*/ 3443704 w 3679973"/>
              <a:gd name="connsiteY61" fmla="*/ 5278400 h 6858000"/>
              <a:gd name="connsiteX62" fmla="*/ 3436292 w 3679973"/>
              <a:gd name="connsiteY62" fmla="*/ 5281366 h 6858000"/>
              <a:gd name="connsiteX63" fmla="*/ 3440247 w 3679973"/>
              <a:gd name="connsiteY63" fmla="*/ 5289270 h 6858000"/>
              <a:gd name="connsiteX64" fmla="*/ 3448151 w 3679973"/>
              <a:gd name="connsiteY64" fmla="*/ 5281366 h 6858000"/>
              <a:gd name="connsiteX65" fmla="*/ 3443704 w 3679973"/>
              <a:gd name="connsiteY65" fmla="*/ 5278400 h 6858000"/>
              <a:gd name="connsiteX66" fmla="*/ 3467910 w 3679973"/>
              <a:gd name="connsiteY66" fmla="*/ 5273462 h 6858000"/>
              <a:gd name="connsiteX67" fmla="*/ 3460005 w 3679973"/>
              <a:gd name="connsiteY67" fmla="*/ 5281366 h 6858000"/>
              <a:gd name="connsiteX68" fmla="*/ 3467910 w 3679973"/>
              <a:gd name="connsiteY68" fmla="*/ 5293220 h 6858000"/>
              <a:gd name="connsiteX69" fmla="*/ 3475814 w 3679973"/>
              <a:gd name="connsiteY69" fmla="*/ 5285316 h 6858000"/>
              <a:gd name="connsiteX70" fmla="*/ 3467910 w 3679973"/>
              <a:gd name="connsiteY70" fmla="*/ 5273462 h 6858000"/>
              <a:gd name="connsiteX71" fmla="*/ 3460005 w 3679973"/>
              <a:gd name="connsiteY71" fmla="*/ 5103517 h 6858000"/>
              <a:gd name="connsiteX72" fmla="*/ 3444197 w 3679973"/>
              <a:gd name="connsiteY72" fmla="*/ 5131184 h 6858000"/>
              <a:gd name="connsiteX73" fmla="*/ 3460005 w 3679973"/>
              <a:gd name="connsiteY73" fmla="*/ 5146989 h 6858000"/>
              <a:gd name="connsiteX74" fmla="*/ 3475814 w 3679973"/>
              <a:gd name="connsiteY74" fmla="*/ 5143039 h 6858000"/>
              <a:gd name="connsiteX75" fmla="*/ 3463959 w 3679973"/>
              <a:gd name="connsiteY75" fmla="*/ 5135134 h 6858000"/>
              <a:gd name="connsiteX76" fmla="*/ 3460005 w 3679973"/>
              <a:gd name="connsiteY76" fmla="*/ 5123280 h 6858000"/>
              <a:gd name="connsiteX77" fmla="*/ 3460005 w 3679973"/>
              <a:gd name="connsiteY77" fmla="*/ 5103517 h 6858000"/>
              <a:gd name="connsiteX78" fmla="*/ 3487672 w 3679973"/>
              <a:gd name="connsiteY78" fmla="*/ 5024474 h 6858000"/>
              <a:gd name="connsiteX79" fmla="*/ 3475814 w 3679973"/>
              <a:gd name="connsiteY79" fmla="*/ 5032379 h 6858000"/>
              <a:gd name="connsiteX80" fmla="*/ 3483718 w 3679973"/>
              <a:gd name="connsiteY80" fmla="*/ 5040283 h 6858000"/>
              <a:gd name="connsiteX81" fmla="*/ 3495577 w 3679973"/>
              <a:gd name="connsiteY81" fmla="*/ 5032379 h 6858000"/>
              <a:gd name="connsiteX82" fmla="*/ 3487672 w 3679973"/>
              <a:gd name="connsiteY82" fmla="*/ 5024474 h 6858000"/>
              <a:gd name="connsiteX83" fmla="*/ 3515335 w 3679973"/>
              <a:gd name="connsiteY83" fmla="*/ 4992857 h 6858000"/>
              <a:gd name="connsiteX84" fmla="*/ 3503481 w 3679973"/>
              <a:gd name="connsiteY84" fmla="*/ 5008666 h 6858000"/>
              <a:gd name="connsiteX85" fmla="*/ 3515335 w 3679973"/>
              <a:gd name="connsiteY85" fmla="*/ 4992857 h 6858000"/>
              <a:gd name="connsiteX86" fmla="*/ 3400725 w 3679973"/>
              <a:gd name="connsiteY86" fmla="*/ 4344705 h 6858000"/>
              <a:gd name="connsiteX87" fmla="*/ 3392821 w 3679973"/>
              <a:gd name="connsiteY87" fmla="*/ 4352609 h 6858000"/>
              <a:gd name="connsiteX88" fmla="*/ 3396771 w 3679973"/>
              <a:gd name="connsiteY88" fmla="*/ 4360513 h 6858000"/>
              <a:gd name="connsiteX89" fmla="*/ 3404675 w 3679973"/>
              <a:gd name="connsiteY89" fmla="*/ 4352609 h 6858000"/>
              <a:gd name="connsiteX90" fmla="*/ 3400725 w 3679973"/>
              <a:gd name="connsiteY90" fmla="*/ 4344705 h 6858000"/>
              <a:gd name="connsiteX91" fmla="*/ 3383434 w 3679973"/>
              <a:gd name="connsiteY91" fmla="*/ 3201546 h 6858000"/>
              <a:gd name="connsiteX92" fmla="*/ 3380963 w 3679973"/>
              <a:gd name="connsiteY92" fmla="*/ 3206485 h 6858000"/>
              <a:gd name="connsiteX93" fmla="*/ 3388867 w 3679973"/>
              <a:gd name="connsiteY93" fmla="*/ 3214390 h 6858000"/>
              <a:gd name="connsiteX94" fmla="*/ 3396771 w 3679973"/>
              <a:gd name="connsiteY94" fmla="*/ 3210436 h 6858000"/>
              <a:gd name="connsiteX95" fmla="*/ 3388867 w 3679973"/>
              <a:gd name="connsiteY95" fmla="*/ 3202535 h 6858000"/>
              <a:gd name="connsiteX96" fmla="*/ 3383434 w 3679973"/>
              <a:gd name="connsiteY96" fmla="*/ 3201546 h 6858000"/>
              <a:gd name="connsiteX97" fmla="*/ 3292041 w 3679973"/>
              <a:gd name="connsiteY97" fmla="*/ 3159061 h 6858000"/>
              <a:gd name="connsiteX98" fmla="*/ 3297969 w 3679973"/>
              <a:gd name="connsiteY98" fmla="*/ 3166964 h 6858000"/>
              <a:gd name="connsiteX99" fmla="*/ 3321682 w 3679973"/>
              <a:gd name="connsiteY99" fmla="*/ 3174868 h 6858000"/>
              <a:gd name="connsiteX100" fmla="*/ 3333537 w 3679973"/>
              <a:gd name="connsiteY100" fmla="*/ 3166964 h 6858000"/>
              <a:gd name="connsiteX101" fmla="*/ 3321682 w 3679973"/>
              <a:gd name="connsiteY101" fmla="*/ 3166964 h 6858000"/>
              <a:gd name="connsiteX102" fmla="*/ 3297969 w 3679973"/>
              <a:gd name="connsiteY102" fmla="*/ 3163014 h 6858000"/>
              <a:gd name="connsiteX103" fmla="*/ 3292041 w 3679973"/>
              <a:gd name="connsiteY103" fmla="*/ 3159061 h 6858000"/>
              <a:gd name="connsiteX104" fmla="*/ 3359721 w 3679973"/>
              <a:gd name="connsiteY104" fmla="*/ 3019745 h 6858000"/>
              <a:gd name="connsiteX105" fmla="*/ 3357250 w 3679973"/>
              <a:gd name="connsiteY105" fmla="*/ 3024687 h 6858000"/>
              <a:gd name="connsiteX106" fmla="*/ 3365154 w 3679973"/>
              <a:gd name="connsiteY106" fmla="*/ 3032591 h 6858000"/>
              <a:gd name="connsiteX107" fmla="*/ 3373058 w 3679973"/>
              <a:gd name="connsiteY107" fmla="*/ 3028641 h 6858000"/>
              <a:gd name="connsiteX108" fmla="*/ 3365154 w 3679973"/>
              <a:gd name="connsiteY108" fmla="*/ 3020732 h 6858000"/>
              <a:gd name="connsiteX109" fmla="*/ 3359721 w 3679973"/>
              <a:gd name="connsiteY109" fmla="*/ 3019745 h 6858000"/>
              <a:gd name="connsiteX110" fmla="*/ 3329587 w 3679973"/>
              <a:gd name="connsiteY110" fmla="*/ 854959 h 6858000"/>
              <a:gd name="connsiteX111" fmla="*/ 3321682 w 3679973"/>
              <a:gd name="connsiteY111" fmla="*/ 858909 h 6858000"/>
              <a:gd name="connsiteX112" fmla="*/ 3329587 w 3679973"/>
              <a:gd name="connsiteY112" fmla="*/ 866813 h 6858000"/>
              <a:gd name="connsiteX113" fmla="*/ 3337491 w 3679973"/>
              <a:gd name="connsiteY113" fmla="*/ 862863 h 6858000"/>
              <a:gd name="connsiteX114" fmla="*/ 3329587 w 3679973"/>
              <a:gd name="connsiteY114" fmla="*/ 854959 h 6858000"/>
              <a:gd name="connsiteX115" fmla="*/ 2386504 w 3679973"/>
              <a:gd name="connsiteY115" fmla="*/ 842113 h 6858000"/>
              <a:gd name="connsiteX116" fmla="*/ 2381071 w 3679973"/>
              <a:gd name="connsiteY116" fmla="*/ 843100 h 6858000"/>
              <a:gd name="connsiteX117" fmla="*/ 2381071 w 3679973"/>
              <a:gd name="connsiteY117" fmla="*/ 858909 h 6858000"/>
              <a:gd name="connsiteX118" fmla="*/ 2385021 w 3679973"/>
              <a:gd name="connsiteY118" fmla="*/ 882622 h 6858000"/>
              <a:gd name="connsiteX119" fmla="*/ 2396879 w 3679973"/>
              <a:gd name="connsiteY119" fmla="*/ 890526 h 6858000"/>
              <a:gd name="connsiteX120" fmla="*/ 2396879 w 3679973"/>
              <a:gd name="connsiteY120" fmla="*/ 874717 h 6858000"/>
              <a:gd name="connsiteX121" fmla="*/ 2388975 w 3679973"/>
              <a:gd name="connsiteY121" fmla="*/ 847050 h 6858000"/>
              <a:gd name="connsiteX122" fmla="*/ 2386504 w 3679973"/>
              <a:gd name="connsiteY122" fmla="*/ 842113 h 6858000"/>
              <a:gd name="connsiteX123" fmla="*/ 637094 w 3679973"/>
              <a:gd name="connsiteY123" fmla="*/ 842112 h 6858000"/>
              <a:gd name="connsiteX124" fmla="*/ 631661 w 3679973"/>
              <a:gd name="connsiteY124" fmla="*/ 843099 h 6858000"/>
              <a:gd name="connsiteX125" fmla="*/ 631661 w 3679973"/>
              <a:gd name="connsiteY125" fmla="*/ 858908 h 6858000"/>
              <a:gd name="connsiteX126" fmla="*/ 635611 w 3679973"/>
              <a:gd name="connsiteY126" fmla="*/ 882621 h 6858000"/>
              <a:gd name="connsiteX127" fmla="*/ 647469 w 3679973"/>
              <a:gd name="connsiteY127" fmla="*/ 890525 h 6858000"/>
              <a:gd name="connsiteX128" fmla="*/ 647469 w 3679973"/>
              <a:gd name="connsiteY128" fmla="*/ 874716 h 6858000"/>
              <a:gd name="connsiteX129" fmla="*/ 639565 w 3679973"/>
              <a:gd name="connsiteY129" fmla="*/ 847049 h 6858000"/>
              <a:gd name="connsiteX130" fmla="*/ 637094 w 3679973"/>
              <a:gd name="connsiteY130" fmla="*/ 842112 h 6858000"/>
              <a:gd name="connsiteX131" fmla="*/ 3333537 w 3679973"/>
              <a:gd name="connsiteY131" fmla="*/ 791724 h 6858000"/>
              <a:gd name="connsiteX132" fmla="*/ 3317728 w 3679973"/>
              <a:gd name="connsiteY132" fmla="*/ 811483 h 6858000"/>
              <a:gd name="connsiteX133" fmla="*/ 3329587 w 3679973"/>
              <a:gd name="connsiteY133" fmla="*/ 807529 h 6858000"/>
              <a:gd name="connsiteX134" fmla="*/ 3333537 w 3679973"/>
              <a:gd name="connsiteY134" fmla="*/ 791724 h 6858000"/>
              <a:gd name="connsiteX135" fmla="*/ 2385021 w 3679973"/>
              <a:gd name="connsiteY135" fmla="*/ 775916 h 6858000"/>
              <a:gd name="connsiteX136" fmla="*/ 2381071 w 3679973"/>
              <a:gd name="connsiteY136" fmla="*/ 795674 h 6858000"/>
              <a:gd name="connsiteX137" fmla="*/ 2388975 w 3679973"/>
              <a:gd name="connsiteY137" fmla="*/ 807529 h 6858000"/>
              <a:gd name="connsiteX138" fmla="*/ 2385021 w 3679973"/>
              <a:gd name="connsiteY138" fmla="*/ 775916 h 6858000"/>
              <a:gd name="connsiteX139" fmla="*/ 635611 w 3679973"/>
              <a:gd name="connsiteY139" fmla="*/ 775915 h 6858000"/>
              <a:gd name="connsiteX140" fmla="*/ 631661 w 3679973"/>
              <a:gd name="connsiteY140" fmla="*/ 795673 h 6858000"/>
              <a:gd name="connsiteX141" fmla="*/ 639565 w 3679973"/>
              <a:gd name="connsiteY141" fmla="*/ 807528 h 6858000"/>
              <a:gd name="connsiteX142" fmla="*/ 635611 w 3679973"/>
              <a:gd name="connsiteY142" fmla="*/ 775915 h 6858000"/>
              <a:gd name="connsiteX143" fmla="*/ 2365262 w 3679973"/>
              <a:gd name="connsiteY143" fmla="*/ 724536 h 6858000"/>
              <a:gd name="connsiteX144" fmla="*/ 2373166 w 3679973"/>
              <a:gd name="connsiteY144" fmla="*/ 736394 h 6858000"/>
              <a:gd name="connsiteX145" fmla="*/ 2392925 w 3679973"/>
              <a:gd name="connsiteY145" fmla="*/ 736394 h 6858000"/>
              <a:gd name="connsiteX146" fmla="*/ 2365262 w 3679973"/>
              <a:gd name="connsiteY146" fmla="*/ 724536 h 6858000"/>
              <a:gd name="connsiteX147" fmla="*/ 615852 w 3679973"/>
              <a:gd name="connsiteY147" fmla="*/ 724535 h 6858000"/>
              <a:gd name="connsiteX148" fmla="*/ 623756 w 3679973"/>
              <a:gd name="connsiteY148" fmla="*/ 736393 h 6858000"/>
              <a:gd name="connsiteX149" fmla="*/ 643515 w 3679973"/>
              <a:gd name="connsiteY149" fmla="*/ 736393 h 6858000"/>
              <a:gd name="connsiteX150" fmla="*/ 615852 w 3679973"/>
              <a:gd name="connsiteY150" fmla="*/ 724535 h 6858000"/>
              <a:gd name="connsiteX151" fmla="*/ 2381071 w 3679973"/>
              <a:gd name="connsiteY151" fmla="*/ 704777 h 6858000"/>
              <a:gd name="connsiteX152" fmla="*/ 2369212 w 3679973"/>
              <a:gd name="connsiteY152" fmla="*/ 708727 h 6858000"/>
              <a:gd name="connsiteX153" fmla="*/ 2385021 w 3679973"/>
              <a:gd name="connsiteY153" fmla="*/ 708727 h 6858000"/>
              <a:gd name="connsiteX154" fmla="*/ 2381071 w 3679973"/>
              <a:gd name="connsiteY154" fmla="*/ 704777 h 6858000"/>
              <a:gd name="connsiteX155" fmla="*/ 631661 w 3679973"/>
              <a:gd name="connsiteY155" fmla="*/ 704776 h 6858000"/>
              <a:gd name="connsiteX156" fmla="*/ 619802 w 3679973"/>
              <a:gd name="connsiteY156" fmla="*/ 708726 h 6858000"/>
              <a:gd name="connsiteX157" fmla="*/ 635611 w 3679973"/>
              <a:gd name="connsiteY157" fmla="*/ 708726 h 6858000"/>
              <a:gd name="connsiteX158" fmla="*/ 631661 w 3679973"/>
              <a:gd name="connsiteY158" fmla="*/ 704776 h 6858000"/>
              <a:gd name="connsiteX159" fmla="*/ 2385517 w 3679973"/>
              <a:gd name="connsiteY159" fmla="*/ 628697 h 6858000"/>
              <a:gd name="connsiteX160" fmla="*/ 2381071 w 3679973"/>
              <a:gd name="connsiteY160" fmla="*/ 633638 h 6858000"/>
              <a:gd name="connsiteX161" fmla="*/ 2369212 w 3679973"/>
              <a:gd name="connsiteY161" fmla="*/ 653397 h 6858000"/>
              <a:gd name="connsiteX162" fmla="*/ 2365262 w 3679973"/>
              <a:gd name="connsiteY162" fmla="*/ 669205 h 6858000"/>
              <a:gd name="connsiteX163" fmla="*/ 2377117 w 3679973"/>
              <a:gd name="connsiteY163" fmla="*/ 681064 h 6858000"/>
              <a:gd name="connsiteX164" fmla="*/ 2381071 w 3679973"/>
              <a:gd name="connsiteY164" fmla="*/ 677110 h 6858000"/>
              <a:gd name="connsiteX165" fmla="*/ 2392925 w 3679973"/>
              <a:gd name="connsiteY165" fmla="*/ 645493 h 6858000"/>
              <a:gd name="connsiteX166" fmla="*/ 2392925 w 3679973"/>
              <a:gd name="connsiteY166" fmla="*/ 629684 h 6858000"/>
              <a:gd name="connsiteX167" fmla="*/ 2385517 w 3679973"/>
              <a:gd name="connsiteY167" fmla="*/ 628697 h 6858000"/>
              <a:gd name="connsiteX168" fmla="*/ 636107 w 3679973"/>
              <a:gd name="connsiteY168" fmla="*/ 628696 h 6858000"/>
              <a:gd name="connsiteX169" fmla="*/ 631661 w 3679973"/>
              <a:gd name="connsiteY169" fmla="*/ 633637 h 6858000"/>
              <a:gd name="connsiteX170" fmla="*/ 619802 w 3679973"/>
              <a:gd name="connsiteY170" fmla="*/ 653396 h 6858000"/>
              <a:gd name="connsiteX171" fmla="*/ 615852 w 3679973"/>
              <a:gd name="connsiteY171" fmla="*/ 669205 h 6858000"/>
              <a:gd name="connsiteX172" fmla="*/ 627706 w 3679973"/>
              <a:gd name="connsiteY172" fmla="*/ 681063 h 6858000"/>
              <a:gd name="connsiteX173" fmla="*/ 631661 w 3679973"/>
              <a:gd name="connsiteY173" fmla="*/ 677109 h 6858000"/>
              <a:gd name="connsiteX174" fmla="*/ 643515 w 3679973"/>
              <a:gd name="connsiteY174" fmla="*/ 645492 h 6858000"/>
              <a:gd name="connsiteX175" fmla="*/ 643515 w 3679973"/>
              <a:gd name="connsiteY175" fmla="*/ 629683 h 6858000"/>
              <a:gd name="connsiteX176" fmla="*/ 636107 w 3679973"/>
              <a:gd name="connsiteY176" fmla="*/ 628696 h 6858000"/>
              <a:gd name="connsiteX177" fmla="*/ 3388867 w 3679973"/>
              <a:gd name="connsiteY177" fmla="*/ 546691 h 6858000"/>
              <a:gd name="connsiteX178" fmla="*/ 3384917 w 3679973"/>
              <a:gd name="connsiteY178" fmla="*/ 574354 h 6858000"/>
              <a:gd name="connsiteX179" fmla="*/ 3392821 w 3679973"/>
              <a:gd name="connsiteY179" fmla="*/ 558545 h 6858000"/>
              <a:gd name="connsiteX180" fmla="*/ 3388867 w 3679973"/>
              <a:gd name="connsiteY180" fmla="*/ 546691 h 6858000"/>
              <a:gd name="connsiteX181" fmla="*/ 2392925 w 3679973"/>
              <a:gd name="connsiteY181" fmla="*/ 542737 h 6858000"/>
              <a:gd name="connsiteX182" fmla="*/ 2385021 w 3679973"/>
              <a:gd name="connsiteY182" fmla="*/ 554595 h 6858000"/>
              <a:gd name="connsiteX183" fmla="*/ 2365262 w 3679973"/>
              <a:gd name="connsiteY183" fmla="*/ 558545 h 6858000"/>
              <a:gd name="connsiteX184" fmla="*/ 2361308 w 3679973"/>
              <a:gd name="connsiteY184" fmla="*/ 558545 h 6858000"/>
              <a:gd name="connsiteX185" fmla="*/ 2373166 w 3679973"/>
              <a:gd name="connsiteY185" fmla="*/ 570400 h 6858000"/>
              <a:gd name="connsiteX186" fmla="*/ 2392925 w 3679973"/>
              <a:gd name="connsiteY186" fmla="*/ 590163 h 6858000"/>
              <a:gd name="connsiteX187" fmla="*/ 2404784 w 3679973"/>
              <a:gd name="connsiteY187" fmla="*/ 586212 h 6858000"/>
              <a:gd name="connsiteX188" fmla="*/ 2400829 w 3679973"/>
              <a:gd name="connsiteY188" fmla="*/ 558545 h 6858000"/>
              <a:gd name="connsiteX189" fmla="*/ 2396879 w 3679973"/>
              <a:gd name="connsiteY189" fmla="*/ 546691 h 6858000"/>
              <a:gd name="connsiteX190" fmla="*/ 2392925 w 3679973"/>
              <a:gd name="connsiteY190" fmla="*/ 542737 h 6858000"/>
              <a:gd name="connsiteX191" fmla="*/ 643515 w 3679973"/>
              <a:gd name="connsiteY191" fmla="*/ 542736 h 6858000"/>
              <a:gd name="connsiteX192" fmla="*/ 635611 w 3679973"/>
              <a:gd name="connsiteY192" fmla="*/ 554594 h 6858000"/>
              <a:gd name="connsiteX193" fmla="*/ 615852 w 3679973"/>
              <a:gd name="connsiteY193" fmla="*/ 558544 h 6858000"/>
              <a:gd name="connsiteX194" fmla="*/ 611898 w 3679973"/>
              <a:gd name="connsiteY194" fmla="*/ 558544 h 6858000"/>
              <a:gd name="connsiteX195" fmla="*/ 623756 w 3679973"/>
              <a:gd name="connsiteY195" fmla="*/ 570399 h 6858000"/>
              <a:gd name="connsiteX196" fmla="*/ 643515 w 3679973"/>
              <a:gd name="connsiteY196" fmla="*/ 590161 h 6858000"/>
              <a:gd name="connsiteX197" fmla="*/ 655374 w 3679973"/>
              <a:gd name="connsiteY197" fmla="*/ 586211 h 6858000"/>
              <a:gd name="connsiteX198" fmla="*/ 651419 w 3679973"/>
              <a:gd name="connsiteY198" fmla="*/ 558544 h 6858000"/>
              <a:gd name="connsiteX199" fmla="*/ 647469 w 3679973"/>
              <a:gd name="connsiteY199" fmla="*/ 546690 h 6858000"/>
              <a:gd name="connsiteX200" fmla="*/ 643515 w 3679973"/>
              <a:gd name="connsiteY200" fmla="*/ 542736 h 6858000"/>
              <a:gd name="connsiteX201" fmla="*/ 2418121 w 3679973"/>
              <a:gd name="connsiteY201" fmla="*/ 498276 h 6858000"/>
              <a:gd name="connsiteX202" fmla="*/ 2412688 w 3679973"/>
              <a:gd name="connsiteY202" fmla="*/ 499265 h 6858000"/>
              <a:gd name="connsiteX203" fmla="*/ 2404784 w 3679973"/>
              <a:gd name="connsiteY203" fmla="*/ 511120 h 6858000"/>
              <a:gd name="connsiteX204" fmla="*/ 2412688 w 3679973"/>
              <a:gd name="connsiteY204" fmla="*/ 515074 h 6858000"/>
              <a:gd name="connsiteX205" fmla="*/ 2420592 w 3679973"/>
              <a:gd name="connsiteY205" fmla="*/ 503215 h 6858000"/>
              <a:gd name="connsiteX206" fmla="*/ 2418121 w 3679973"/>
              <a:gd name="connsiteY206" fmla="*/ 498276 h 6858000"/>
              <a:gd name="connsiteX207" fmla="*/ 668711 w 3679973"/>
              <a:gd name="connsiteY207" fmla="*/ 498275 h 6858000"/>
              <a:gd name="connsiteX208" fmla="*/ 663278 w 3679973"/>
              <a:gd name="connsiteY208" fmla="*/ 499264 h 6858000"/>
              <a:gd name="connsiteX209" fmla="*/ 655374 w 3679973"/>
              <a:gd name="connsiteY209" fmla="*/ 511119 h 6858000"/>
              <a:gd name="connsiteX210" fmla="*/ 663278 w 3679973"/>
              <a:gd name="connsiteY210" fmla="*/ 515073 h 6858000"/>
              <a:gd name="connsiteX211" fmla="*/ 671182 w 3679973"/>
              <a:gd name="connsiteY211" fmla="*/ 503214 h 6858000"/>
              <a:gd name="connsiteX212" fmla="*/ 668711 w 3679973"/>
              <a:gd name="connsiteY212" fmla="*/ 498275 h 6858000"/>
              <a:gd name="connsiteX213" fmla="*/ 2385516 w 3679973"/>
              <a:gd name="connsiteY213" fmla="*/ 417257 h 6858000"/>
              <a:gd name="connsiteX214" fmla="*/ 2373166 w 3679973"/>
              <a:gd name="connsiteY214" fmla="*/ 420222 h 6858000"/>
              <a:gd name="connsiteX215" fmla="*/ 2385021 w 3679973"/>
              <a:gd name="connsiteY215" fmla="*/ 495311 h 6858000"/>
              <a:gd name="connsiteX216" fmla="*/ 2388975 w 3679973"/>
              <a:gd name="connsiteY216" fmla="*/ 443935 h 6858000"/>
              <a:gd name="connsiteX217" fmla="*/ 2385516 w 3679973"/>
              <a:gd name="connsiteY217" fmla="*/ 417257 h 6858000"/>
              <a:gd name="connsiteX218" fmla="*/ 636106 w 3679973"/>
              <a:gd name="connsiteY218" fmla="*/ 417256 h 6858000"/>
              <a:gd name="connsiteX219" fmla="*/ 623756 w 3679973"/>
              <a:gd name="connsiteY219" fmla="*/ 420221 h 6858000"/>
              <a:gd name="connsiteX220" fmla="*/ 635611 w 3679973"/>
              <a:gd name="connsiteY220" fmla="*/ 495310 h 6858000"/>
              <a:gd name="connsiteX221" fmla="*/ 639565 w 3679973"/>
              <a:gd name="connsiteY221" fmla="*/ 443934 h 6858000"/>
              <a:gd name="connsiteX222" fmla="*/ 636106 w 3679973"/>
              <a:gd name="connsiteY222" fmla="*/ 417256 h 6858000"/>
              <a:gd name="connsiteX223" fmla="*/ 2386010 w 3679973"/>
              <a:gd name="connsiteY223" fmla="*/ 380700 h 6858000"/>
              <a:gd name="connsiteX224" fmla="*/ 2377117 w 3679973"/>
              <a:gd name="connsiteY224" fmla="*/ 380701 h 6858000"/>
              <a:gd name="connsiteX225" fmla="*/ 2365262 w 3679973"/>
              <a:gd name="connsiteY225" fmla="*/ 388605 h 6858000"/>
              <a:gd name="connsiteX226" fmla="*/ 2377117 w 3679973"/>
              <a:gd name="connsiteY226" fmla="*/ 400459 h 6858000"/>
              <a:gd name="connsiteX227" fmla="*/ 2388975 w 3679973"/>
              <a:gd name="connsiteY227" fmla="*/ 392555 h 6858000"/>
              <a:gd name="connsiteX228" fmla="*/ 2386010 w 3679973"/>
              <a:gd name="connsiteY228" fmla="*/ 380700 h 6858000"/>
              <a:gd name="connsiteX229" fmla="*/ 636600 w 3679973"/>
              <a:gd name="connsiteY229" fmla="*/ 380699 h 6858000"/>
              <a:gd name="connsiteX230" fmla="*/ 627706 w 3679973"/>
              <a:gd name="connsiteY230" fmla="*/ 380700 h 6858000"/>
              <a:gd name="connsiteX231" fmla="*/ 615852 w 3679973"/>
              <a:gd name="connsiteY231" fmla="*/ 388604 h 6858000"/>
              <a:gd name="connsiteX232" fmla="*/ 627706 w 3679973"/>
              <a:gd name="connsiteY232" fmla="*/ 400458 h 6858000"/>
              <a:gd name="connsiteX233" fmla="*/ 639565 w 3679973"/>
              <a:gd name="connsiteY233" fmla="*/ 392554 h 6858000"/>
              <a:gd name="connsiteX234" fmla="*/ 636600 w 3679973"/>
              <a:gd name="connsiteY234" fmla="*/ 380699 h 6858000"/>
              <a:gd name="connsiteX235" fmla="*/ 2373166 w 3679973"/>
              <a:gd name="connsiteY235" fmla="*/ 285849 h 6858000"/>
              <a:gd name="connsiteX236" fmla="*/ 2357358 w 3679973"/>
              <a:gd name="connsiteY236" fmla="*/ 301658 h 6858000"/>
              <a:gd name="connsiteX237" fmla="*/ 2369212 w 3679973"/>
              <a:gd name="connsiteY237" fmla="*/ 309562 h 6858000"/>
              <a:gd name="connsiteX238" fmla="*/ 2381071 w 3679973"/>
              <a:gd name="connsiteY238" fmla="*/ 317466 h 6858000"/>
              <a:gd name="connsiteX239" fmla="*/ 2373166 w 3679973"/>
              <a:gd name="connsiteY239" fmla="*/ 341179 h 6858000"/>
              <a:gd name="connsiteX240" fmla="*/ 2365262 w 3679973"/>
              <a:gd name="connsiteY240" fmla="*/ 356988 h 6858000"/>
              <a:gd name="connsiteX241" fmla="*/ 2385021 w 3679973"/>
              <a:gd name="connsiteY241" fmla="*/ 360938 h 6858000"/>
              <a:gd name="connsiteX242" fmla="*/ 2392925 w 3679973"/>
              <a:gd name="connsiteY242" fmla="*/ 317466 h 6858000"/>
              <a:gd name="connsiteX243" fmla="*/ 2373166 w 3679973"/>
              <a:gd name="connsiteY243" fmla="*/ 285849 h 6858000"/>
              <a:gd name="connsiteX244" fmla="*/ 623756 w 3679973"/>
              <a:gd name="connsiteY244" fmla="*/ 285848 h 6858000"/>
              <a:gd name="connsiteX245" fmla="*/ 607948 w 3679973"/>
              <a:gd name="connsiteY245" fmla="*/ 301657 h 6858000"/>
              <a:gd name="connsiteX246" fmla="*/ 619802 w 3679973"/>
              <a:gd name="connsiteY246" fmla="*/ 309561 h 6858000"/>
              <a:gd name="connsiteX247" fmla="*/ 631661 w 3679973"/>
              <a:gd name="connsiteY247" fmla="*/ 317465 h 6858000"/>
              <a:gd name="connsiteX248" fmla="*/ 623756 w 3679973"/>
              <a:gd name="connsiteY248" fmla="*/ 341178 h 6858000"/>
              <a:gd name="connsiteX249" fmla="*/ 615852 w 3679973"/>
              <a:gd name="connsiteY249" fmla="*/ 356987 h 6858000"/>
              <a:gd name="connsiteX250" fmla="*/ 635611 w 3679973"/>
              <a:gd name="connsiteY250" fmla="*/ 360937 h 6858000"/>
              <a:gd name="connsiteX251" fmla="*/ 643515 w 3679973"/>
              <a:gd name="connsiteY251" fmla="*/ 317465 h 6858000"/>
              <a:gd name="connsiteX252" fmla="*/ 623756 w 3679973"/>
              <a:gd name="connsiteY252" fmla="*/ 285848 h 6858000"/>
              <a:gd name="connsiteX253" fmla="*/ 2357358 w 3679973"/>
              <a:gd name="connsiteY253" fmla="*/ 214706 h 6858000"/>
              <a:gd name="connsiteX254" fmla="*/ 2349454 w 3679973"/>
              <a:gd name="connsiteY254" fmla="*/ 234469 h 6858000"/>
              <a:gd name="connsiteX255" fmla="*/ 2357358 w 3679973"/>
              <a:gd name="connsiteY255" fmla="*/ 250278 h 6858000"/>
              <a:gd name="connsiteX256" fmla="*/ 2365262 w 3679973"/>
              <a:gd name="connsiteY256" fmla="*/ 230519 h 6858000"/>
              <a:gd name="connsiteX257" fmla="*/ 2357358 w 3679973"/>
              <a:gd name="connsiteY257" fmla="*/ 214706 h 6858000"/>
              <a:gd name="connsiteX258" fmla="*/ 607948 w 3679973"/>
              <a:gd name="connsiteY258" fmla="*/ 214705 h 6858000"/>
              <a:gd name="connsiteX259" fmla="*/ 600043 w 3679973"/>
              <a:gd name="connsiteY259" fmla="*/ 234468 h 6858000"/>
              <a:gd name="connsiteX260" fmla="*/ 607948 w 3679973"/>
              <a:gd name="connsiteY260" fmla="*/ 250277 h 6858000"/>
              <a:gd name="connsiteX261" fmla="*/ 615852 w 3679973"/>
              <a:gd name="connsiteY261" fmla="*/ 230518 h 6858000"/>
              <a:gd name="connsiteX262" fmla="*/ 607948 w 3679973"/>
              <a:gd name="connsiteY262" fmla="*/ 214705 h 6858000"/>
              <a:gd name="connsiteX263" fmla="*/ 2416638 w 3679973"/>
              <a:gd name="connsiteY263" fmla="*/ 183093 h 6858000"/>
              <a:gd name="connsiteX264" fmla="*/ 2412688 w 3679973"/>
              <a:gd name="connsiteY264" fmla="*/ 194948 h 6858000"/>
              <a:gd name="connsiteX265" fmla="*/ 2424542 w 3679973"/>
              <a:gd name="connsiteY265" fmla="*/ 206806 h 6858000"/>
              <a:gd name="connsiteX266" fmla="*/ 2428497 w 3679973"/>
              <a:gd name="connsiteY266" fmla="*/ 194948 h 6858000"/>
              <a:gd name="connsiteX267" fmla="*/ 2416638 w 3679973"/>
              <a:gd name="connsiteY267" fmla="*/ 183093 h 6858000"/>
              <a:gd name="connsiteX268" fmla="*/ 667228 w 3679973"/>
              <a:gd name="connsiteY268" fmla="*/ 183092 h 6858000"/>
              <a:gd name="connsiteX269" fmla="*/ 663278 w 3679973"/>
              <a:gd name="connsiteY269" fmla="*/ 194947 h 6858000"/>
              <a:gd name="connsiteX270" fmla="*/ 675132 w 3679973"/>
              <a:gd name="connsiteY270" fmla="*/ 206805 h 6858000"/>
              <a:gd name="connsiteX271" fmla="*/ 679086 w 3679973"/>
              <a:gd name="connsiteY271" fmla="*/ 194947 h 6858000"/>
              <a:gd name="connsiteX272" fmla="*/ 667228 w 3679973"/>
              <a:gd name="connsiteY272" fmla="*/ 183092 h 6858000"/>
              <a:gd name="connsiteX273" fmla="*/ 0 w 3679973"/>
              <a:gd name="connsiteY273" fmla="*/ 0 h 6858000"/>
              <a:gd name="connsiteX274" fmla="*/ 607948 w 3679973"/>
              <a:gd name="connsiteY274" fmla="*/ 0 h 6858000"/>
              <a:gd name="connsiteX275" fmla="*/ 607948 w 3679973"/>
              <a:gd name="connsiteY275" fmla="*/ 21052 h 6858000"/>
              <a:gd name="connsiteX276" fmla="*/ 615852 w 3679973"/>
              <a:gd name="connsiteY276" fmla="*/ 32910 h 6858000"/>
              <a:gd name="connsiteX277" fmla="*/ 627706 w 3679973"/>
              <a:gd name="connsiteY277" fmla="*/ 28956 h 6858000"/>
              <a:gd name="connsiteX278" fmla="*/ 635611 w 3679973"/>
              <a:gd name="connsiteY278" fmla="*/ 44765 h 6858000"/>
              <a:gd name="connsiteX279" fmla="*/ 643515 w 3679973"/>
              <a:gd name="connsiteY279" fmla="*/ 25006 h 6858000"/>
              <a:gd name="connsiteX280" fmla="*/ 647469 w 3679973"/>
              <a:gd name="connsiteY280" fmla="*/ 5243 h 6858000"/>
              <a:gd name="connsiteX281" fmla="*/ 649736 w 3679973"/>
              <a:gd name="connsiteY281" fmla="*/ 0 h 6858000"/>
              <a:gd name="connsiteX282" fmla="*/ 2357358 w 3679973"/>
              <a:gd name="connsiteY282" fmla="*/ 0 h 6858000"/>
              <a:gd name="connsiteX283" fmla="*/ 2357358 w 3679973"/>
              <a:gd name="connsiteY283" fmla="*/ 21053 h 6858000"/>
              <a:gd name="connsiteX284" fmla="*/ 2365262 w 3679973"/>
              <a:gd name="connsiteY284" fmla="*/ 32911 h 6858000"/>
              <a:gd name="connsiteX285" fmla="*/ 2377117 w 3679973"/>
              <a:gd name="connsiteY285" fmla="*/ 28957 h 6858000"/>
              <a:gd name="connsiteX286" fmla="*/ 2385021 w 3679973"/>
              <a:gd name="connsiteY286" fmla="*/ 44766 h 6858000"/>
              <a:gd name="connsiteX287" fmla="*/ 2392925 w 3679973"/>
              <a:gd name="connsiteY287" fmla="*/ 25007 h 6858000"/>
              <a:gd name="connsiteX288" fmla="*/ 2396879 w 3679973"/>
              <a:gd name="connsiteY288" fmla="*/ 5244 h 6858000"/>
              <a:gd name="connsiteX289" fmla="*/ 2399146 w 3679973"/>
              <a:gd name="connsiteY289" fmla="*/ 0 h 6858000"/>
              <a:gd name="connsiteX290" fmla="*/ 3510490 w 3679973"/>
              <a:gd name="connsiteY290" fmla="*/ 0 h 6858000"/>
              <a:gd name="connsiteX291" fmla="*/ 3507431 w 3679973"/>
              <a:gd name="connsiteY291" fmla="*/ 13149 h 6858000"/>
              <a:gd name="connsiteX292" fmla="*/ 3495577 w 3679973"/>
              <a:gd name="connsiteY292" fmla="*/ 92192 h 6858000"/>
              <a:gd name="connsiteX293" fmla="*/ 3487673 w 3679973"/>
              <a:gd name="connsiteY293" fmla="*/ 163330 h 6858000"/>
              <a:gd name="connsiteX294" fmla="*/ 3460006 w 3679973"/>
              <a:gd name="connsiteY294" fmla="*/ 321416 h 6858000"/>
              <a:gd name="connsiteX295" fmla="*/ 3448151 w 3679973"/>
              <a:gd name="connsiteY295" fmla="*/ 408364 h 6858000"/>
              <a:gd name="connsiteX296" fmla="*/ 3436293 w 3679973"/>
              <a:gd name="connsiteY296" fmla="*/ 487407 h 6858000"/>
              <a:gd name="connsiteX297" fmla="*/ 3416534 w 3679973"/>
              <a:gd name="connsiteY297" fmla="*/ 613875 h 6858000"/>
              <a:gd name="connsiteX298" fmla="*/ 3412580 w 3679973"/>
              <a:gd name="connsiteY298" fmla="*/ 665255 h 6858000"/>
              <a:gd name="connsiteX299" fmla="*/ 3408630 w 3679973"/>
              <a:gd name="connsiteY299" fmla="*/ 724536 h 6858000"/>
              <a:gd name="connsiteX300" fmla="*/ 3408630 w 3679973"/>
              <a:gd name="connsiteY300" fmla="*/ 764057 h 6858000"/>
              <a:gd name="connsiteX301" fmla="*/ 3404675 w 3679973"/>
              <a:gd name="connsiteY301" fmla="*/ 779866 h 6858000"/>
              <a:gd name="connsiteX302" fmla="*/ 3400725 w 3679973"/>
              <a:gd name="connsiteY302" fmla="*/ 799629 h 6858000"/>
              <a:gd name="connsiteX303" fmla="*/ 3392821 w 3679973"/>
              <a:gd name="connsiteY303" fmla="*/ 823341 h 6858000"/>
              <a:gd name="connsiteX304" fmla="*/ 3380963 w 3679973"/>
              <a:gd name="connsiteY304" fmla="*/ 886572 h 6858000"/>
              <a:gd name="connsiteX305" fmla="*/ 3377012 w 3679973"/>
              <a:gd name="connsiteY305" fmla="*/ 981427 h 6858000"/>
              <a:gd name="connsiteX306" fmla="*/ 3365154 w 3679973"/>
              <a:gd name="connsiteY306" fmla="*/ 1088133 h 6858000"/>
              <a:gd name="connsiteX307" fmla="*/ 3365154 w 3679973"/>
              <a:gd name="connsiteY307" fmla="*/ 1115801 h 6858000"/>
              <a:gd name="connsiteX308" fmla="*/ 3357250 w 3679973"/>
              <a:gd name="connsiteY308" fmla="*/ 1167176 h 6858000"/>
              <a:gd name="connsiteX309" fmla="*/ 3349345 w 3679973"/>
              <a:gd name="connsiteY309" fmla="*/ 1206698 h 6858000"/>
              <a:gd name="connsiteX310" fmla="*/ 3345395 w 3679973"/>
              <a:gd name="connsiteY310" fmla="*/ 1333167 h 6858000"/>
              <a:gd name="connsiteX311" fmla="*/ 3341441 w 3679973"/>
              <a:gd name="connsiteY311" fmla="*/ 1388497 h 6858000"/>
              <a:gd name="connsiteX312" fmla="*/ 3353300 w 3679973"/>
              <a:gd name="connsiteY312" fmla="*/ 1428018 h 6858000"/>
              <a:gd name="connsiteX313" fmla="*/ 3353300 w 3679973"/>
              <a:gd name="connsiteY313" fmla="*/ 1435923 h 6858000"/>
              <a:gd name="connsiteX314" fmla="*/ 3365154 w 3679973"/>
              <a:gd name="connsiteY314" fmla="*/ 1645388 h 6858000"/>
              <a:gd name="connsiteX315" fmla="*/ 3365154 w 3679973"/>
              <a:gd name="connsiteY315" fmla="*/ 1680956 h 6858000"/>
              <a:gd name="connsiteX316" fmla="*/ 3369108 w 3679973"/>
              <a:gd name="connsiteY316" fmla="*/ 1712573 h 6858000"/>
              <a:gd name="connsiteX317" fmla="*/ 3365154 w 3679973"/>
              <a:gd name="connsiteY317" fmla="*/ 1716523 h 6858000"/>
              <a:gd name="connsiteX318" fmla="*/ 3353300 w 3679973"/>
              <a:gd name="connsiteY318" fmla="*/ 1748144 h 6858000"/>
              <a:gd name="connsiteX319" fmla="*/ 3361204 w 3679973"/>
              <a:gd name="connsiteY319" fmla="*/ 1795566 h 6858000"/>
              <a:gd name="connsiteX320" fmla="*/ 3369108 w 3679973"/>
              <a:gd name="connsiteY320" fmla="*/ 1827187 h 6858000"/>
              <a:gd name="connsiteX321" fmla="*/ 3365154 w 3679973"/>
              <a:gd name="connsiteY321" fmla="*/ 1858805 h 6858000"/>
              <a:gd name="connsiteX322" fmla="*/ 3361204 w 3679973"/>
              <a:gd name="connsiteY322" fmla="*/ 1933893 h 6858000"/>
              <a:gd name="connsiteX323" fmla="*/ 3357250 w 3679973"/>
              <a:gd name="connsiteY323" fmla="*/ 1957606 h 6858000"/>
              <a:gd name="connsiteX324" fmla="*/ 3361204 w 3679973"/>
              <a:gd name="connsiteY324" fmla="*/ 2139405 h 6858000"/>
              <a:gd name="connsiteX325" fmla="*/ 3361204 w 3679973"/>
              <a:gd name="connsiteY325" fmla="*/ 2206594 h 6858000"/>
              <a:gd name="connsiteX326" fmla="*/ 3361204 w 3679973"/>
              <a:gd name="connsiteY326" fmla="*/ 2222398 h 6858000"/>
              <a:gd name="connsiteX327" fmla="*/ 3369108 w 3679973"/>
              <a:gd name="connsiteY327" fmla="*/ 2238211 h 6858000"/>
              <a:gd name="connsiteX328" fmla="*/ 3380963 w 3679973"/>
              <a:gd name="connsiteY328" fmla="*/ 2242161 h 6858000"/>
              <a:gd name="connsiteX329" fmla="*/ 3384917 w 3679973"/>
              <a:gd name="connsiteY329" fmla="*/ 2269824 h 6858000"/>
              <a:gd name="connsiteX330" fmla="*/ 3373058 w 3679973"/>
              <a:gd name="connsiteY330" fmla="*/ 2293541 h 6858000"/>
              <a:gd name="connsiteX331" fmla="*/ 3380963 w 3679973"/>
              <a:gd name="connsiteY331" fmla="*/ 2309345 h 6858000"/>
              <a:gd name="connsiteX332" fmla="*/ 3396771 w 3679973"/>
              <a:gd name="connsiteY332" fmla="*/ 2317254 h 6858000"/>
              <a:gd name="connsiteX333" fmla="*/ 3388867 w 3679973"/>
              <a:gd name="connsiteY333" fmla="*/ 2337013 h 6858000"/>
              <a:gd name="connsiteX334" fmla="*/ 3380963 w 3679973"/>
              <a:gd name="connsiteY334" fmla="*/ 2333062 h 6858000"/>
              <a:gd name="connsiteX335" fmla="*/ 3373058 w 3679973"/>
              <a:gd name="connsiteY335" fmla="*/ 2325158 h 6858000"/>
              <a:gd name="connsiteX336" fmla="*/ 3373058 w 3679973"/>
              <a:gd name="connsiteY336" fmla="*/ 2388388 h 6858000"/>
              <a:gd name="connsiteX337" fmla="*/ 3377012 w 3679973"/>
              <a:gd name="connsiteY337" fmla="*/ 2463482 h 6858000"/>
              <a:gd name="connsiteX338" fmla="*/ 3388867 w 3679973"/>
              <a:gd name="connsiteY338" fmla="*/ 2653184 h 6858000"/>
              <a:gd name="connsiteX339" fmla="*/ 3377012 w 3679973"/>
              <a:gd name="connsiteY339" fmla="*/ 2791512 h 6858000"/>
              <a:gd name="connsiteX340" fmla="*/ 3377012 w 3679973"/>
              <a:gd name="connsiteY340" fmla="*/ 2795462 h 6858000"/>
              <a:gd name="connsiteX341" fmla="*/ 3388867 w 3679973"/>
              <a:gd name="connsiteY341" fmla="*/ 2842888 h 6858000"/>
              <a:gd name="connsiteX342" fmla="*/ 3400725 w 3679973"/>
              <a:gd name="connsiteY342" fmla="*/ 2914026 h 6858000"/>
              <a:gd name="connsiteX343" fmla="*/ 3400725 w 3679973"/>
              <a:gd name="connsiteY343" fmla="*/ 2953548 h 6858000"/>
              <a:gd name="connsiteX344" fmla="*/ 3408630 w 3679973"/>
              <a:gd name="connsiteY344" fmla="*/ 2977261 h 6858000"/>
              <a:gd name="connsiteX345" fmla="*/ 3412580 w 3679973"/>
              <a:gd name="connsiteY345" fmla="*/ 2997024 h 6858000"/>
              <a:gd name="connsiteX346" fmla="*/ 3400725 w 3679973"/>
              <a:gd name="connsiteY346" fmla="*/ 3024687 h 6858000"/>
              <a:gd name="connsiteX347" fmla="*/ 3396771 w 3679973"/>
              <a:gd name="connsiteY347" fmla="*/ 3127442 h 6858000"/>
              <a:gd name="connsiteX348" fmla="*/ 3400725 w 3679973"/>
              <a:gd name="connsiteY348" fmla="*/ 3170914 h 6858000"/>
              <a:gd name="connsiteX349" fmla="*/ 3412580 w 3679973"/>
              <a:gd name="connsiteY349" fmla="*/ 3218340 h 6858000"/>
              <a:gd name="connsiteX350" fmla="*/ 3420484 w 3679973"/>
              <a:gd name="connsiteY350" fmla="*/ 3329000 h 6858000"/>
              <a:gd name="connsiteX351" fmla="*/ 3436293 w 3679973"/>
              <a:gd name="connsiteY351" fmla="*/ 3411997 h 6858000"/>
              <a:gd name="connsiteX352" fmla="*/ 3436293 w 3679973"/>
              <a:gd name="connsiteY352" fmla="*/ 3427806 h 6858000"/>
              <a:gd name="connsiteX353" fmla="*/ 3436293 w 3679973"/>
              <a:gd name="connsiteY353" fmla="*/ 3443614 h 6858000"/>
              <a:gd name="connsiteX354" fmla="*/ 3440247 w 3679973"/>
              <a:gd name="connsiteY354" fmla="*/ 3518707 h 6858000"/>
              <a:gd name="connsiteX355" fmla="*/ 3448151 w 3679973"/>
              <a:gd name="connsiteY355" fmla="*/ 3534512 h 6858000"/>
              <a:gd name="connsiteX356" fmla="*/ 3444197 w 3679973"/>
              <a:gd name="connsiteY356" fmla="*/ 3585892 h 6858000"/>
              <a:gd name="connsiteX357" fmla="*/ 3448151 w 3679973"/>
              <a:gd name="connsiteY357" fmla="*/ 3617509 h 6858000"/>
              <a:gd name="connsiteX358" fmla="*/ 3452105 w 3679973"/>
              <a:gd name="connsiteY358" fmla="*/ 3653076 h 6858000"/>
              <a:gd name="connsiteX359" fmla="*/ 3460006 w 3679973"/>
              <a:gd name="connsiteY359" fmla="*/ 3684693 h 6858000"/>
              <a:gd name="connsiteX360" fmla="*/ 3471864 w 3679973"/>
              <a:gd name="connsiteY360" fmla="*/ 3700506 h 6858000"/>
              <a:gd name="connsiteX361" fmla="*/ 3460006 w 3679973"/>
              <a:gd name="connsiteY361" fmla="*/ 3704456 h 6858000"/>
              <a:gd name="connsiteX362" fmla="*/ 3452105 w 3679973"/>
              <a:gd name="connsiteY362" fmla="*/ 3775595 h 6858000"/>
              <a:gd name="connsiteX363" fmla="*/ 3460005 w 3679973"/>
              <a:gd name="connsiteY363" fmla="*/ 3830925 h 6858000"/>
              <a:gd name="connsiteX364" fmla="*/ 3467910 w 3679973"/>
              <a:gd name="connsiteY364" fmla="*/ 3862542 h 6858000"/>
              <a:gd name="connsiteX365" fmla="*/ 3475814 w 3679973"/>
              <a:gd name="connsiteY365" fmla="*/ 3866497 h 6858000"/>
              <a:gd name="connsiteX366" fmla="*/ 3467910 w 3679973"/>
              <a:gd name="connsiteY366" fmla="*/ 3878351 h 6858000"/>
              <a:gd name="connsiteX367" fmla="*/ 3467910 w 3679973"/>
              <a:gd name="connsiteY367" fmla="*/ 3890205 h 6858000"/>
              <a:gd name="connsiteX368" fmla="*/ 3471864 w 3679973"/>
              <a:gd name="connsiteY368" fmla="*/ 3921823 h 6858000"/>
              <a:gd name="connsiteX369" fmla="*/ 3467910 w 3679973"/>
              <a:gd name="connsiteY369" fmla="*/ 4024583 h 6858000"/>
              <a:gd name="connsiteX370" fmla="*/ 3463959 w 3679973"/>
              <a:gd name="connsiteY370" fmla="*/ 4103626 h 6858000"/>
              <a:gd name="connsiteX371" fmla="*/ 3471864 w 3679973"/>
              <a:gd name="connsiteY371" fmla="*/ 4178714 h 6858000"/>
              <a:gd name="connsiteX372" fmla="*/ 3487672 w 3679973"/>
              <a:gd name="connsiteY372" fmla="*/ 4360513 h 6858000"/>
              <a:gd name="connsiteX373" fmla="*/ 3503481 w 3679973"/>
              <a:gd name="connsiteY373" fmla="*/ 4554166 h 6858000"/>
              <a:gd name="connsiteX374" fmla="*/ 3507431 w 3679973"/>
              <a:gd name="connsiteY374" fmla="*/ 4613451 h 6858000"/>
              <a:gd name="connsiteX375" fmla="*/ 3511385 w 3679973"/>
              <a:gd name="connsiteY375" fmla="*/ 4649022 h 6858000"/>
              <a:gd name="connsiteX376" fmla="*/ 3507431 w 3679973"/>
              <a:gd name="connsiteY376" fmla="*/ 4712252 h 6858000"/>
              <a:gd name="connsiteX377" fmla="*/ 3503481 w 3679973"/>
              <a:gd name="connsiteY377" fmla="*/ 4720161 h 6858000"/>
              <a:gd name="connsiteX378" fmla="*/ 3519290 w 3679973"/>
              <a:gd name="connsiteY378" fmla="*/ 4775491 h 6858000"/>
              <a:gd name="connsiteX379" fmla="*/ 3519290 w 3679973"/>
              <a:gd name="connsiteY379" fmla="*/ 4854534 h 6858000"/>
              <a:gd name="connsiteX380" fmla="*/ 3535098 w 3679973"/>
              <a:gd name="connsiteY380" fmla="*/ 5016570 h 6858000"/>
              <a:gd name="connsiteX381" fmla="*/ 3539048 w 3679973"/>
              <a:gd name="connsiteY381" fmla="*/ 5028424 h 6858000"/>
              <a:gd name="connsiteX382" fmla="*/ 3546953 w 3679973"/>
              <a:gd name="connsiteY382" fmla="*/ 5060046 h 6858000"/>
              <a:gd name="connsiteX383" fmla="*/ 3554857 w 3679973"/>
              <a:gd name="connsiteY383" fmla="*/ 5071900 h 6858000"/>
              <a:gd name="connsiteX384" fmla="*/ 3554857 w 3679973"/>
              <a:gd name="connsiteY384" fmla="*/ 5079804 h 6858000"/>
              <a:gd name="connsiteX385" fmla="*/ 3546953 w 3679973"/>
              <a:gd name="connsiteY385" fmla="*/ 5115376 h 6858000"/>
              <a:gd name="connsiteX386" fmla="*/ 3539048 w 3679973"/>
              <a:gd name="connsiteY386" fmla="*/ 5139089 h 6858000"/>
              <a:gd name="connsiteX387" fmla="*/ 3539048 w 3679973"/>
              <a:gd name="connsiteY387" fmla="*/ 5150943 h 6858000"/>
              <a:gd name="connsiteX388" fmla="*/ 3550907 w 3679973"/>
              <a:gd name="connsiteY388" fmla="*/ 5198369 h 6858000"/>
              <a:gd name="connsiteX389" fmla="*/ 3558811 w 3679973"/>
              <a:gd name="connsiteY389" fmla="*/ 5233940 h 6858000"/>
              <a:gd name="connsiteX390" fmla="*/ 3562761 w 3679973"/>
              <a:gd name="connsiteY390" fmla="*/ 5261603 h 6858000"/>
              <a:gd name="connsiteX391" fmla="*/ 3562761 w 3679973"/>
              <a:gd name="connsiteY391" fmla="*/ 5340646 h 6858000"/>
              <a:gd name="connsiteX392" fmla="*/ 3550907 w 3679973"/>
              <a:gd name="connsiteY392" fmla="*/ 5407835 h 6858000"/>
              <a:gd name="connsiteX393" fmla="*/ 3535098 w 3679973"/>
              <a:gd name="connsiteY393" fmla="*/ 5423639 h 6858000"/>
              <a:gd name="connsiteX394" fmla="*/ 3543002 w 3679973"/>
              <a:gd name="connsiteY394" fmla="*/ 5419689 h 6858000"/>
              <a:gd name="connsiteX395" fmla="*/ 3562761 w 3679973"/>
              <a:gd name="connsiteY395" fmla="*/ 5419689 h 6858000"/>
              <a:gd name="connsiteX396" fmla="*/ 3566715 w 3679973"/>
              <a:gd name="connsiteY396" fmla="*/ 5435498 h 6858000"/>
              <a:gd name="connsiteX397" fmla="*/ 3566715 w 3679973"/>
              <a:gd name="connsiteY397" fmla="*/ 5455261 h 6858000"/>
              <a:gd name="connsiteX398" fmla="*/ 3558811 w 3679973"/>
              <a:gd name="connsiteY398" fmla="*/ 5463161 h 6858000"/>
              <a:gd name="connsiteX399" fmla="*/ 3546953 w 3679973"/>
              <a:gd name="connsiteY399" fmla="*/ 5455261 h 6858000"/>
              <a:gd name="connsiteX400" fmla="*/ 3543002 w 3679973"/>
              <a:gd name="connsiteY400" fmla="*/ 5467115 h 6858000"/>
              <a:gd name="connsiteX401" fmla="*/ 3539048 w 3679973"/>
              <a:gd name="connsiteY401" fmla="*/ 5482924 h 6858000"/>
              <a:gd name="connsiteX402" fmla="*/ 3546953 w 3679973"/>
              <a:gd name="connsiteY402" fmla="*/ 5482924 h 6858000"/>
              <a:gd name="connsiteX403" fmla="*/ 3562761 w 3679973"/>
              <a:gd name="connsiteY403" fmla="*/ 5502682 h 6858000"/>
              <a:gd name="connsiteX404" fmla="*/ 3566715 w 3679973"/>
              <a:gd name="connsiteY404" fmla="*/ 5526399 h 6858000"/>
              <a:gd name="connsiteX405" fmla="*/ 3578574 w 3679973"/>
              <a:gd name="connsiteY405" fmla="*/ 5601488 h 6858000"/>
              <a:gd name="connsiteX406" fmla="*/ 3566715 w 3679973"/>
              <a:gd name="connsiteY406" fmla="*/ 5680531 h 6858000"/>
              <a:gd name="connsiteX407" fmla="*/ 3550907 w 3679973"/>
              <a:gd name="connsiteY407" fmla="*/ 5684485 h 6858000"/>
              <a:gd name="connsiteX408" fmla="*/ 3570665 w 3679973"/>
              <a:gd name="connsiteY408" fmla="*/ 5700290 h 6858000"/>
              <a:gd name="connsiteX409" fmla="*/ 3582524 w 3679973"/>
              <a:gd name="connsiteY409" fmla="*/ 5731911 h 6858000"/>
              <a:gd name="connsiteX410" fmla="*/ 3578574 w 3679973"/>
              <a:gd name="connsiteY410" fmla="*/ 5767478 h 6858000"/>
              <a:gd name="connsiteX411" fmla="*/ 3558811 w 3679973"/>
              <a:gd name="connsiteY411" fmla="*/ 5810954 h 6858000"/>
              <a:gd name="connsiteX412" fmla="*/ 3550907 w 3679973"/>
              <a:gd name="connsiteY412" fmla="*/ 5814904 h 6858000"/>
              <a:gd name="connsiteX413" fmla="*/ 3574620 w 3679973"/>
              <a:gd name="connsiteY413" fmla="*/ 5810954 h 6858000"/>
              <a:gd name="connsiteX414" fmla="*/ 3594378 w 3679973"/>
              <a:gd name="connsiteY414" fmla="*/ 5842571 h 6858000"/>
              <a:gd name="connsiteX415" fmla="*/ 3594378 w 3679973"/>
              <a:gd name="connsiteY415" fmla="*/ 5909756 h 6858000"/>
              <a:gd name="connsiteX416" fmla="*/ 3590428 w 3679973"/>
              <a:gd name="connsiteY416" fmla="*/ 5984849 h 6858000"/>
              <a:gd name="connsiteX417" fmla="*/ 3606237 w 3679973"/>
              <a:gd name="connsiteY417" fmla="*/ 6055983 h 6858000"/>
              <a:gd name="connsiteX418" fmla="*/ 3606237 w 3679973"/>
              <a:gd name="connsiteY418" fmla="*/ 6103413 h 6858000"/>
              <a:gd name="connsiteX419" fmla="*/ 3606237 w 3679973"/>
              <a:gd name="connsiteY419" fmla="*/ 6119222 h 6858000"/>
              <a:gd name="connsiteX420" fmla="*/ 3602283 w 3679973"/>
              <a:gd name="connsiteY420" fmla="*/ 6131076 h 6858000"/>
              <a:gd name="connsiteX421" fmla="*/ 3586474 w 3679973"/>
              <a:gd name="connsiteY421" fmla="*/ 6135026 h 6858000"/>
              <a:gd name="connsiteX422" fmla="*/ 3598333 w 3679973"/>
              <a:gd name="connsiteY422" fmla="*/ 6138980 h 6858000"/>
              <a:gd name="connsiteX423" fmla="*/ 3618095 w 3679973"/>
              <a:gd name="connsiteY423" fmla="*/ 6158743 h 6858000"/>
              <a:gd name="connsiteX424" fmla="*/ 3618095 w 3679973"/>
              <a:gd name="connsiteY424" fmla="*/ 6178502 h 6858000"/>
              <a:gd name="connsiteX425" fmla="*/ 3614141 w 3679973"/>
              <a:gd name="connsiteY425" fmla="*/ 6253591 h 6858000"/>
              <a:gd name="connsiteX426" fmla="*/ 3610187 w 3679973"/>
              <a:gd name="connsiteY426" fmla="*/ 6245691 h 6858000"/>
              <a:gd name="connsiteX427" fmla="*/ 3606237 w 3679973"/>
              <a:gd name="connsiteY427" fmla="*/ 6237786 h 6858000"/>
              <a:gd name="connsiteX428" fmla="*/ 3618095 w 3679973"/>
              <a:gd name="connsiteY428" fmla="*/ 6281258 h 6858000"/>
              <a:gd name="connsiteX429" fmla="*/ 3625996 w 3679973"/>
              <a:gd name="connsiteY429" fmla="*/ 6308925 h 6858000"/>
              <a:gd name="connsiteX430" fmla="*/ 3622045 w 3679973"/>
              <a:gd name="connsiteY430" fmla="*/ 6344492 h 6858000"/>
              <a:gd name="connsiteX431" fmla="*/ 3618095 w 3679973"/>
              <a:gd name="connsiteY431" fmla="*/ 6372155 h 6858000"/>
              <a:gd name="connsiteX432" fmla="*/ 3606237 w 3679973"/>
              <a:gd name="connsiteY432" fmla="*/ 6372155 h 6858000"/>
              <a:gd name="connsiteX433" fmla="*/ 3598333 w 3679973"/>
              <a:gd name="connsiteY433" fmla="*/ 6352396 h 6858000"/>
              <a:gd name="connsiteX434" fmla="*/ 3590428 w 3679973"/>
              <a:gd name="connsiteY434" fmla="*/ 6324734 h 6858000"/>
              <a:gd name="connsiteX435" fmla="*/ 3582524 w 3679973"/>
              <a:gd name="connsiteY435" fmla="*/ 6316829 h 6858000"/>
              <a:gd name="connsiteX436" fmla="*/ 3582524 w 3679973"/>
              <a:gd name="connsiteY436" fmla="*/ 6356351 h 6858000"/>
              <a:gd name="connsiteX437" fmla="*/ 3586474 w 3679973"/>
              <a:gd name="connsiteY437" fmla="*/ 6364255 h 6858000"/>
              <a:gd name="connsiteX438" fmla="*/ 3590428 w 3679973"/>
              <a:gd name="connsiteY438" fmla="*/ 6376109 h 6858000"/>
              <a:gd name="connsiteX439" fmla="*/ 3598333 w 3679973"/>
              <a:gd name="connsiteY439" fmla="*/ 6399822 h 6858000"/>
              <a:gd name="connsiteX440" fmla="*/ 3610187 w 3679973"/>
              <a:gd name="connsiteY440" fmla="*/ 6415631 h 6858000"/>
              <a:gd name="connsiteX441" fmla="*/ 3622045 w 3679973"/>
              <a:gd name="connsiteY441" fmla="*/ 6423535 h 6858000"/>
              <a:gd name="connsiteX442" fmla="*/ 3606237 w 3679973"/>
              <a:gd name="connsiteY442" fmla="*/ 6439344 h 6858000"/>
              <a:gd name="connsiteX443" fmla="*/ 3598333 w 3679973"/>
              <a:gd name="connsiteY443" fmla="*/ 6459107 h 6858000"/>
              <a:gd name="connsiteX444" fmla="*/ 3622045 w 3679973"/>
              <a:gd name="connsiteY444" fmla="*/ 6459107 h 6858000"/>
              <a:gd name="connsiteX445" fmla="*/ 3645758 w 3679973"/>
              <a:gd name="connsiteY445" fmla="*/ 6451198 h 6858000"/>
              <a:gd name="connsiteX446" fmla="*/ 3645758 w 3679973"/>
              <a:gd name="connsiteY446" fmla="*/ 6455152 h 6858000"/>
              <a:gd name="connsiteX447" fmla="*/ 3641808 w 3679973"/>
              <a:gd name="connsiteY447" fmla="*/ 6467011 h 6858000"/>
              <a:gd name="connsiteX448" fmla="*/ 3641808 w 3679973"/>
              <a:gd name="connsiteY448" fmla="*/ 6474915 h 6858000"/>
              <a:gd name="connsiteX449" fmla="*/ 3610187 w 3679973"/>
              <a:gd name="connsiteY449" fmla="*/ 6470961 h 6858000"/>
              <a:gd name="connsiteX450" fmla="*/ 3598333 w 3679973"/>
              <a:gd name="connsiteY450" fmla="*/ 6470961 h 6858000"/>
              <a:gd name="connsiteX451" fmla="*/ 3606237 w 3679973"/>
              <a:gd name="connsiteY451" fmla="*/ 6498628 h 6858000"/>
              <a:gd name="connsiteX452" fmla="*/ 3610187 w 3679973"/>
              <a:gd name="connsiteY452" fmla="*/ 6518387 h 6858000"/>
              <a:gd name="connsiteX453" fmla="*/ 3618095 w 3679973"/>
              <a:gd name="connsiteY453" fmla="*/ 6510482 h 6858000"/>
              <a:gd name="connsiteX454" fmla="*/ 3653663 w 3679973"/>
              <a:gd name="connsiteY454" fmla="*/ 6486770 h 6858000"/>
              <a:gd name="connsiteX455" fmla="*/ 3649708 w 3679973"/>
              <a:gd name="connsiteY455" fmla="*/ 6494674 h 6858000"/>
              <a:gd name="connsiteX456" fmla="*/ 3649708 w 3679973"/>
              <a:gd name="connsiteY456" fmla="*/ 6506532 h 6858000"/>
              <a:gd name="connsiteX457" fmla="*/ 3645758 w 3679973"/>
              <a:gd name="connsiteY457" fmla="*/ 6530241 h 6858000"/>
              <a:gd name="connsiteX458" fmla="*/ 3645758 w 3679973"/>
              <a:gd name="connsiteY458" fmla="*/ 6546054 h 6858000"/>
              <a:gd name="connsiteX459" fmla="*/ 3661567 w 3679973"/>
              <a:gd name="connsiteY459" fmla="*/ 6550004 h 6858000"/>
              <a:gd name="connsiteX460" fmla="*/ 3653663 w 3679973"/>
              <a:gd name="connsiteY460" fmla="*/ 6605334 h 6858000"/>
              <a:gd name="connsiteX461" fmla="*/ 3649708 w 3679973"/>
              <a:gd name="connsiteY461" fmla="*/ 6593480 h 6858000"/>
              <a:gd name="connsiteX462" fmla="*/ 3645758 w 3679973"/>
              <a:gd name="connsiteY462" fmla="*/ 6585575 h 6858000"/>
              <a:gd name="connsiteX463" fmla="*/ 3637854 w 3679973"/>
              <a:gd name="connsiteY463" fmla="*/ 6613238 h 6858000"/>
              <a:gd name="connsiteX464" fmla="*/ 3657617 w 3679973"/>
              <a:gd name="connsiteY464" fmla="*/ 6621143 h 6858000"/>
              <a:gd name="connsiteX465" fmla="*/ 3661567 w 3679973"/>
              <a:gd name="connsiteY465" fmla="*/ 6652760 h 6858000"/>
              <a:gd name="connsiteX466" fmla="*/ 3661567 w 3679973"/>
              <a:gd name="connsiteY466" fmla="*/ 6664618 h 6858000"/>
              <a:gd name="connsiteX467" fmla="*/ 3673421 w 3679973"/>
              <a:gd name="connsiteY467" fmla="*/ 6696236 h 6858000"/>
              <a:gd name="connsiteX468" fmla="*/ 3673421 w 3679973"/>
              <a:gd name="connsiteY468" fmla="*/ 6731803 h 6858000"/>
              <a:gd name="connsiteX469" fmla="*/ 3677376 w 3679973"/>
              <a:gd name="connsiteY469" fmla="*/ 6779229 h 6858000"/>
              <a:gd name="connsiteX470" fmla="*/ 3673421 w 3679973"/>
              <a:gd name="connsiteY470" fmla="*/ 6818750 h 6858000"/>
              <a:gd name="connsiteX471" fmla="*/ 3661567 w 3679973"/>
              <a:gd name="connsiteY471" fmla="*/ 6806892 h 6858000"/>
              <a:gd name="connsiteX472" fmla="*/ 3649708 w 3679973"/>
              <a:gd name="connsiteY472" fmla="*/ 6791087 h 6858000"/>
              <a:gd name="connsiteX473" fmla="*/ 3637854 w 3679973"/>
              <a:gd name="connsiteY473" fmla="*/ 6802942 h 6858000"/>
              <a:gd name="connsiteX474" fmla="*/ 3645758 w 3679973"/>
              <a:gd name="connsiteY474" fmla="*/ 6814800 h 6858000"/>
              <a:gd name="connsiteX475" fmla="*/ 3649708 w 3679973"/>
              <a:gd name="connsiteY475" fmla="*/ 6822704 h 6858000"/>
              <a:gd name="connsiteX476" fmla="*/ 3651192 w 3679973"/>
              <a:gd name="connsiteY476" fmla="*/ 6838510 h 6858000"/>
              <a:gd name="connsiteX477" fmla="*/ 3658501 w 3679973"/>
              <a:gd name="connsiteY477" fmla="*/ 6858000 h 6858000"/>
              <a:gd name="connsiteX478" fmla="*/ 3633628 w 3679973"/>
              <a:gd name="connsiteY478" fmla="*/ 6858000 h 6858000"/>
              <a:gd name="connsiteX479" fmla="*/ 3629950 w 3679973"/>
              <a:gd name="connsiteY479" fmla="*/ 6854322 h 6858000"/>
              <a:gd name="connsiteX480" fmla="*/ 3627497 w 3679973"/>
              <a:gd name="connsiteY480" fmla="*/ 6858000 h 6858000"/>
              <a:gd name="connsiteX481" fmla="*/ 3595880 w 3679973"/>
              <a:gd name="connsiteY481" fmla="*/ 6858000 h 6858000"/>
              <a:gd name="connsiteX482" fmla="*/ 3598333 w 3679973"/>
              <a:gd name="connsiteY482" fmla="*/ 6854322 h 6858000"/>
              <a:gd name="connsiteX483" fmla="*/ 3586474 w 3679973"/>
              <a:gd name="connsiteY483" fmla="*/ 6842463 h 6858000"/>
              <a:gd name="connsiteX484" fmla="*/ 3578574 w 3679973"/>
              <a:gd name="connsiteY484" fmla="*/ 6854322 h 6858000"/>
              <a:gd name="connsiteX485" fmla="*/ 3582252 w 3679973"/>
              <a:gd name="connsiteY485" fmla="*/ 6858000 h 6858000"/>
              <a:gd name="connsiteX486" fmla="*/ 0 w 3679973"/>
              <a:gd name="connsiteY48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3679973" h="6858000">
                <a:moveTo>
                  <a:pt x="3606237" y="6633001"/>
                </a:moveTo>
                <a:lnTo>
                  <a:pt x="3614141" y="6652760"/>
                </a:lnTo>
                <a:cubicBezTo>
                  <a:pt x="3618095" y="6668568"/>
                  <a:pt x="3622045" y="6684377"/>
                  <a:pt x="3622045" y="6692281"/>
                </a:cubicBezTo>
                <a:cubicBezTo>
                  <a:pt x="3622045" y="6700186"/>
                  <a:pt x="3625996" y="6704140"/>
                  <a:pt x="3625996" y="6700186"/>
                </a:cubicBezTo>
                <a:cubicBezTo>
                  <a:pt x="3629950" y="6692281"/>
                  <a:pt x="3633900" y="6688327"/>
                  <a:pt x="3637854" y="6692281"/>
                </a:cubicBezTo>
                <a:cubicBezTo>
                  <a:pt x="3653663" y="6700186"/>
                  <a:pt x="3649708" y="6680427"/>
                  <a:pt x="3629950" y="6656714"/>
                </a:cubicBezTo>
                <a:close/>
                <a:moveTo>
                  <a:pt x="3555845" y="6458117"/>
                </a:moveTo>
                <a:cubicBezTo>
                  <a:pt x="3554857" y="6458117"/>
                  <a:pt x="3554857" y="6461082"/>
                  <a:pt x="3554857" y="6467011"/>
                </a:cubicBezTo>
                <a:cubicBezTo>
                  <a:pt x="3554857" y="6470961"/>
                  <a:pt x="3558811" y="6478865"/>
                  <a:pt x="3562761" y="6482819"/>
                </a:cubicBezTo>
                <a:cubicBezTo>
                  <a:pt x="3570665" y="6486770"/>
                  <a:pt x="3570665" y="6478865"/>
                  <a:pt x="3562761" y="6467011"/>
                </a:cubicBezTo>
                <a:cubicBezTo>
                  <a:pt x="3558809" y="6461082"/>
                  <a:pt x="3556833" y="6458117"/>
                  <a:pt x="3555845" y="6458117"/>
                </a:cubicBezTo>
                <a:close/>
                <a:moveTo>
                  <a:pt x="3545966" y="6424524"/>
                </a:moveTo>
                <a:cubicBezTo>
                  <a:pt x="3543990" y="6423536"/>
                  <a:pt x="3543002" y="6425512"/>
                  <a:pt x="3543002" y="6431439"/>
                </a:cubicBezTo>
                <a:cubicBezTo>
                  <a:pt x="3543002" y="6435394"/>
                  <a:pt x="3546953" y="6443298"/>
                  <a:pt x="3550907" y="6443298"/>
                </a:cubicBezTo>
                <a:cubicBezTo>
                  <a:pt x="3558811" y="6447248"/>
                  <a:pt x="3558811" y="6443298"/>
                  <a:pt x="3554857" y="6435394"/>
                </a:cubicBezTo>
                <a:cubicBezTo>
                  <a:pt x="3550905" y="6429465"/>
                  <a:pt x="3547941" y="6425512"/>
                  <a:pt x="3545966" y="6424524"/>
                </a:cubicBezTo>
                <a:close/>
                <a:moveTo>
                  <a:pt x="3595862" y="6180972"/>
                </a:moveTo>
                <a:cubicBezTo>
                  <a:pt x="3592403" y="6180478"/>
                  <a:pt x="3588451" y="6182454"/>
                  <a:pt x="3582524" y="6186406"/>
                </a:cubicBezTo>
                <a:cubicBezTo>
                  <a:pt x="3558811" y="6206169"/>
                  <a:pt x="3566715" y="6221978"/>
                  <a:pt x="3590428" y="6214069"/>
                </a:cubicBezTo>
                <a:cubicBezTo>
                  <a:pt x="3622045" y="6206169"/>
                  <a:pt x="3618095" y="6206169"/>
                  <a:pt x="3606237" y="6190360"/>
                </a:cubicBezTo>
                <a:cubicBezTo>
                  <a:pt x="3602285" y="6184431"/>
                  <a:pt x="3599320" y="6181466"/>
                  <a:pt x="3595862" y="6180972"/>
                </a:cubicBezTo>
                <a:close/>
                <a:moveTo>
                  <a:pt x="3539048" y="6150839"/>
                </a:moveTo>
                <a:cubicBezTo>
                  <a:pt x="3535098" y="6150839"/>
                  <a:pt x="3535098" y="6154789"/>
                  <a:pt x="3543002" y="6158743"/>
                </a:cubicBezTo>
                <a:cubicBezTo>
                  <a:pt x="3550907" y="6162693"/>
                  <a:pt x="3558811" y="6166648"/>
                  <a:pt x="3562761" y="6166648"/>
                </a:cubicBezTo>
                <a:cubicBezTo>
                  <a:pt x="3566715" y="6166648"/>
                  <a:pt x="3566715" y="6162693"/>
                  <a:pt x="3558811" y="6158743"/>
                </a:cubicBezTo>
                <a:cubicBezTo>
                  <a:pt x="3550907" y="6154789"/>
                  <a:pt x="3543002" y="6150839"/>
                  <a:pt x="3539048" y="6150839"/>
                </a:cubicBezTo>
                <a:close/>
                <a:moveTo>
                  <a:pt x="3554857" y="6012512"/>
                </a:moveTo>
                <a:lnTo>
                  <a:pt x="3539048" y="6028320"/>
                </a:lnTo>
                <a:cubicBezTo>
                  <a:pt x="3527194" y="6040179"/>
                  <a:pt x="3523240" y="6052033"/>
                  <a:pt x="3527194" y="6059937"/>
                </a:cubicBezTo>
                <a:cubicBezTo>
                  <a:pt x="3531144" y="6067842"/>
                  <a:pt x="3531144" y="6075746"/>
                  <a:pt x="3527194" y="6075746"/>
                </a:cubicBezTo>
                <a:cubicBezTo>
                  <a:pt x="3527194" y="6075746"/>
                  <a:pt x="3523240" y="6087605"/>
                  <a:pt x="3527194" y="6099459"/>
                </a:cubicBezTo>
                <a:cubicBezTo>
                  <a:pt x="3531144" y="6115268"/>
                  <a:pt x="3535098" y="6123172"/>
                  <a:pt x="3539048" y="6119222"/>
                </a:cubicBezTo>
                <a:cubicBezTo>
                  <a:pt x="3543002" y="6115268"/>
                  <a:pt x="3550907" y="6119222"/>
                  <a:pt x="3558811" y="6123172"/>
                </a:cubicBezTo>
                <a:cubicBezTo>
                  <a:pt x="3570665" y="6127126"/>
                  <a:pt x="3570665" y="6127126"/>
                  <a:pt x="3562761" y="6115268"/>
                </a:cubicBezTo>
                <a:cubicBezTo>
                  <a:pt x="3562761" y="6107363"/>
                  <a:pt x="3554857" y="6099459"/>
                  <a:pt x="3546953" y="6099459"/>
                </a:cubicBezTo>
                <a:cubicBezTo>
                  <a:pt x="3539048" y="6099459"/>
                  <a:pt x="3543002" y="6095505"/>
                  <a:pt x="3558811" y="6095505"/>
                </a:cubicBezTo>
                <a:lnTo>
                  <a:pt x="3582524" y="6091555"/>
                </a:lnTo>
                <a:lnTo>
                  <a:pt x="3558811" y="6083650"/>
                </a:lnTo>
                <a:cubicBezTo>
                  <a:pt x="3546953" y="6079700"/>
                  <a:pt x="3539048" y="6071796"/>
                  <a:pt x="3539048" y="6063892"/>
                </a:cubicBezTo>
                <a:cubicBezTo>
                  <a:pt x="3543002" y="6044129"/>
                  <a:pt x="3550907" y="6044129"/>
                  <a:pt x="3570665" y="6063892"/>
                </a:cubicBezTo>
                <a:cubicBezTo>
                  <a:pt x="3594378" y="6083650"/>
                  <a:pt x="3594378" y="6083650"/>
                  <a:pt x="3570665" y="6044129"/>
                </a:cubicBezTo>
                <a:close/>
                <a:moveTo>
                  <a:pt x="3558811" y="5953231"/>
                </a:moveTo>
                <a:cubicBezTo>
                  <a:pt x="3550907" y="5953231"/>
                  <a:pt x="3546953" y="5957182"/>
                  <a:pt x="3550907" y="5961136"/>
                </a:cubicBezTo>
                <a:cubicBezTo>
                  <a:pt x="3554857" y="5965086"/>
                  <a:pt x="3558811" y="5969040"/>
                  <a:pt x="3562761" y="5969040"/>
                </a:cubicBezTo>
                <a:cubicBezTo>
                  <a:pt x="3566715" y="5969040"/>
                  <a:pt x="3570665" y="5965086"/>
                  <a:pt x="3570665" y="5961136"/>
                </a:cubicBezTo>
                <a:cubicBezTo>
                  <a:pt x="3570665" y="5957182"/>
                  <a:pt x="3566715" y="5953231"/>
                  <a:pt x="3558811" y="5953231"/>
                </a:cubicBezTo>
                <a:close/>
                <a:moveTo>
                  <a:pt x="3539048" y="5901851"/>
                </a:moveTo>
                <a:cubicBezTo>
                  <a:pt x="3527194" y="5901851"/>
                  <a:pt x="3527194" y="5901851"/>
                  <a:pt x="3539048" y="5913710"/>
                </a:cubicBezTo>
                <a:cubicBezTo>
                  <a:pt x="3546953" y="5921614"/>
                  <a:pt x="3554857" y="5925564"/>
                  <a:pt x="3558811" y="5921614"/>
                </a:cubicBezTo>
                <a:cubicBezTo>
                  <a:pt x="3566715" y="5913710"/>
                  <a:pt x="3550907" y="5901851"/>
                  <a:pt x="3539048" y="5901851"/>
                </a:cubicBezTo>
                <a:close/>
                <a:moveTo>
                  <a:pt x="3570665" y="5862330"/>
                </a:moveTo>
                <a:cubicBezTo>
                  <a:pt x="3562761" y="5862330"/>
                  <a:pt x="3558811" y="5870234"/>
                  <a:pt x="3558811" y="5878139"/>
                </a:cubicBezTo>
                <a:cubicBezTo>
                  <a:pt x="3558811" y="5886043"/>
                  <a:pt x="3558811" y="5893947"/>
                  <a:pt x="3562761" y="5889997"/>
                </a:cubicBezTo>
                <a:cubicBezTo>
                  <a:pt x="3566715" y="5889997"/>
                  <a:pt x="3570665" y="5882093"/>
                  <a:pt x="3574620" y="5874188"/>
                </a:cubicBezTo>
                <a:cubicBezTo>
                  <a:pt x="3582524" y="5866284"/>
                  <a:pt x="3578574" y="5862330"/>
                  <a:pt x="3570665" y="5862330"/>
                </a:cubicBezTo>
                <a:close/>
                <a:moveTo>
                  <a:pt x="3528675" y="5837630"/>
                </a:moveTo>
                <a:cubicBezTo>
                  <a:pt x="3527193" y="5836642"/>
                  <a:pt x="3525217" y="5836642"/>
                  <a:pt x="3523240" y="5838617"/>
                </a:cubicBezTo>
                <a:cubicBezTo>
                  <a:pt x="3519290" y="5842571"/>
                  <a:pt x="3515335" y="5846521"/>
                  <a:pt x="3515335" y="5850476"/>
                </a:cubicBezTo>
                <a:cubicBezTo>
                  <a:pt x="3515335" y="5854426"/>
                  <a:pt x="3519290" y="5854426"/>
                  <a:pt x="3523240" y="5854426"/>
                </a:cubicBezTo>
                <a:cubicBezTo>
                  <a:pt x="3527194" y="5850476"/>
                  <a:pt x="3531144" y="5846521"/>
                  <a:pt x="3531144" y="5842571"/>
                </a:cubicBezTo>
                <a:cubicBezTo>
                  <a:pt x="3531144" y="5840594"/>
                  <a:pt x="3530157" y="5838618"/>
                  <a:pt x="3528675" y="5837630"/>
                </a:cubicBezTo>
                <a:close/>
                <a:moveTo>
                  <a:pt x="3443704" y="5278400"/>
                </a:moveTo>
                <a:cubicBezTo>
                  <a:pt x="3441234" y="5278400"/>
                  <a:pt x="3438270" y="5279389"/>
                  <a:pt x="3436292" y="5281366"/>
                </a:cubicBezTo>
                <a:cubicBezTo>
                  <a:pt x="3424438" y="5289270"/>
                  <a:pt x="3428388" y="5293220"/>
                  <a:pt x="3440247" y="5289270"/>
                </a:cubicBezTo>
                <a:cubicBezTo>
                  <a:pt x="3448151" y="5285316"/>
                  <a:pt x="3452105" y="5281366"/>
                  <a:pt x="3448151" y="5281366"/>
                </a:cubicBezTo>
                <a:cubicBezTo>
                  <a:pt x="3448151" y="5279389"/>
                  <a:pt x="3446175" y="5278400"/>
                  <a:pt x="3443704" y="5278400"/>
                </a:cubicBezTo>
                <a:close/>
                <a:moveTo>
                  <a:pt x="3467910" y="5273462"/>
                </a:moveTo>
                <a:cubicBezTo>
                  <a:pt x="3463959" y="5273462"/>
                  <a:pt x="3460005" y="5277412"/>
                  <a:pt x="3460005" y="5281366"/>
                </a:cubicBezTo>
                <a:cubicBezTo>
                  <a:pt x="3460005" y="5285316"/>
                  <a:pt x="3463959" y="5289270"/>
                  <a:pt x="3467910" y="5293220"/>
                </a:cubicBezTo>
                <a:cubicBezTo>
                  <a:pt x="3471864" y="5293220"/>
                  <a:pt x="3475814" y="5293220"/>
                  <a:pt x="3475814" y="5285316"/>
                </a:cubicBezTo>
                <a:cubicBezTo>
                  <a:pt x="3475814" y="5277412"/>
                  <a:pt x="3471864" y="5273462"/>
                  <a:pt x="3467910" y="5273462"/>
                </a:cubicBezTo>
                <a:close/>
                <a:moveTo>
                  <a:pt x="3460005" y="5103517"/>
                </a:moveTo>
                <a:cubicBezTo>
                  <a:pt x="3452105" y="5099567"/>
                  <a:pt x="3448151" y="5107467"/>
                  <a:pt x="3444197" y="5131184"/>
                </a:cubicBezTo>
                <a:cubicBezTo>
                  <a:pt x="3444197" y="5135134"/>
                  <a:pt x="3452105" y="5139089"/>
                  <a:pt x="3460005" y="5146989"/>
                </a:cubicBezTo>
                <a:cubicBezTo>
                  <a:pt x="3471864" y="5158847"/>
                  <a:pt x="3475814" y="5158847"/>
                  <a:pt x="3475814" y="5143039"/>
                </a:cubicBezTo>
                <a:cubicBezTo>
                  <a:pt x="3475814" y="5135134"/>
                  <a:pt x="3471864" y="5131184"/>
                  <a:pt x="3463959" y="5135134"/>
                </a:cubicBezTo>
                <a:cubicBezTo>
                  <a:pt x="3452105" y="5139089"/>
                  <a:pt x="3452105" y="5135134"/>
                  <a:pt x="3460005" y="5123280"/>
                </a:cubicBezTo>
                <a:cubicBezTo>
                  <a:pt x="3463959" y="5115376"/>
                  <a:pt x="3463959" y="5107467"/>
                  <a:pt x="3460005" y="5103517"/>
                </a:cubicBezTo>
                <a:close/>
                <a:moveTo>
                  <a:pt x="3487672" y="5024474"/>
                </a:moveTo>
                <a:cubicBezTo>
                  <a:pt x="3479768" y="5024474"/>
                  <a:pt x="3475814" y="5028424"/>
                  <a:pt x="3475814" y="5032379"/>
                </a:cubicBezTo>
                <a:cubicBezTo>
                  <a:pt x="3479768" y="5036333"/>
                  <a:pt x="3479768" y="5040283"/>
                  <a:pt x="3483718" y="5040283"/>
                </a:cubicBezTo>
                <a:cubicBezTo>
                  <a:pt x="3487672" y="5040283"/>
                  <a:pt x="3491627" y="5036333"/>
                  <a:pt x="3495577" y="5032379"/>
                </a:cubicBezTo>
                <a:cubicBezTo>
                  <a:pt x="3499527" y="5028424"/>
                  <a:pt x="3495577" y="5024474"/>
                  <a:pt x="3487672" y="5024474"/>
                </a:cubicBezTo>
                <a:close/>
                <a:moveTo>
                  <a:pt x="3515335" y="4992857"/>
                </a:moveTo>
                <a:cubicBezTo>
                  <a:pt x="3499527" y="5000761"/>
                  <a:pt x="3495577" y="5008666"/>
                  <a:pt x="3503481" y="5008666"/>
                </a:cubicBezTo>
                <a:cubicBezTo>
                  <a:pt x="3507431" y="5008666"/>
                  <a:pt x="3511385" y="5004716"/>
                  <a:pt x="3515335" y="4992857"/>
                </a:cubicBezTo>
                <a:close/>
                <a:moveTo>
                  <a:pt x="3400725" y="4344705"/>
                </a:moveTo>
                <a:cubicBezTo>
                  <a:pt x="3396771" y="4344705"/>
                  <a:pt x="3392821" y="4348659"/>
                  <a:pt x="3392821" y="4352609"/>
                </a:cubicBezTo>
                <a:cubicBezTo>
                  <a:pt x="3392821" y="4356559"/>
                  <a:pt x="3396771" y="4360513"/>
                  <a:pt x="3396771" y="4360513"/>
                </a:cubicBezTo>
                <a:cubicBezTo>
                  <a:pt x="3396771" y="4360513"/>
                  <a:pt x="3400725" y="4356559"/>
                  <a:pt x="3404675" y="4352609"/>
                </a:cubicBezTo>
                <a:cubicBezTo>
                  <a:pt x="3408629" y="4348659"/>
                  <a:pt x="3404675" y="4344705"/>
                  <a:pt x="3400725" y="4344705"/>
                </a:cubicBezTo>
                <a:close/>
                <a:moveTo>
                  <a:pt x="3383434" y="3201546"/>
                </a:moveTo>
                <a:cubicBezTo>
                  <a:pt x="3381952" y="3202534"/>
                  <a:pt x="3380963" y="3204510"/>
                  <a:pt x="3380963" y="3206485"/>
                </a:cubicBezTo>
                <a:cubicBezTo>
                  <a:pt x="3380963" y="3210436"/>
                  <a:pt x="3384917" y="3214390"/>
                  <a:pt x="3388867" y="3214390"/>
                </a:cubicBezTo>
                <a:cubicBezTo>
                  <a:pt x="3392821" y="3214390"/>
                  <a:pt x="3396771" y="3210436"/>
                  <a:pt x="3396771" y="3210436"/>
                </a:cubicBezTo>
                <a:cubicBezTo>
                  <a:pt x="3396771" y="3206485"/>
                  <a:pt x="3392821" y="3206485"/>
                  <a:pt x="3388867" y="3202535"/>
                </a:cubicBezTo>
                <a:cubicBezTo>
                  <a:pt x="3386892" y="3200558"/>
                  <a:pt x="3384916" y="3200558"/>
                  <a:pt x="3383434" y="3201546"/>
                </a:cubicBezTo>
                <a:close/>
                <a:moveTo>
                  <a:pt x="3292041" y="3159061"/>
                </a:moveTo>
                <a:cubicBezTo>
                  <a:pt x="3292041" y="3160048"/>
                  <a:pt x="3294017" y="3163012"/>
                  <a:pt x="3297969" y="3166964"/>
                </a:cubicBezTo>
                <a:cubicBezTo>
                  <a:pt x="3305874" y="3170914"/>
                  <a:pt x="3313778" y="3174868"/>
                  <a:pt x="3321682" y="3174868"/>
                </a:cubicBezTo>
                <a:cubicBezTo>
                  <a:pt x="3329587" y="3174868"/>
                  <a:pt x="3333537" y="3170914"/>
                  <a:pt x="3333537" y="3166964"/>
                </a:cubicBezTo>
                <a:cubicBezTo>
                  <a:pt x="3333537" y="3163014"/>
                  <a:pt x="3329587" y="3163014"/>
                  <a:pt x="3321682" y="3166964"/>
                </a:cubicBezTo>
                <a:cubicBezTo>
                  <a:pt x="3313778" y="3170914"/>
                  <a:pt x="3305874" y="3166964"/>
                  <a:pt x="3297969" y="3163014"/>
                </a:cubicBezTo>
                <a:cubicBezTo>
                  <a:pt x="3294017" y="3159062"/>
                  <a:pt x="3292041" y="3158073"/>
                  <a:pt x="3292041" y="3159061"/>
                </a:cubicBezTo>
                <a:close/>
                <a:moveTo>
                  <a:pt x="3359721" y="3019745"/>
                </a:moveTo>
                <a:cubicBezTo>
                  <a:pt x="3358239" y="3020733"/>
                  <a:pt x="3357250" y="3022710"/>
                  <a:pt x="3357250" y="3024687"/>
                </a:cubicBezTo>
                <a:cubicBezTo>
                  <a:pt x="3357250" y="3028641"/>
                  <a:pt x="3361204" y="3032591"/>
                  <a:pt x="3365154" y="3032591"/>
                </a:cubicBezTo>
                <a:cubicBezTo>
                  <a:pt x="3369108" y="3032591"/>
                  <a:pt x="3373058" y="3028641"/>
                  <a:pt x="3373058" y="3028641"/>
                </a:cubicBezTo>
                <a:cubicBezTo>
                  <a:pt x="3373058" y="3024687"/>
                  <a:pt x="3369108" y="3024687"/>
                  <a:pt x="3365154" y="3020732"/>
                </a:cubicBezTo>
                <a:cubicBezTo>
                  <a:pt x="3363179" y="3018757"/>
                  <a:pt x="3361203" y="3018757"/>
                  <a:pt x="3359721" y="3019745"/>
                </a:cubicBezTo>
                <a:close/>
                <a:moveTo>
                  <a:pt x="3329587" y="854959"/>
                </a:moveTo>
                <a:cubicBezTo>
                  <a:pt x="3325632" y="854959"/>
                  <a:pt x="3321682" y="858909"/>
                  <a:pt x="3321682" y="858909"/>
                </a:cubicBezTo>
                <a:cubicBezTo>
                  <a:pt x="3321682" y="862863"/>
                  <a:pt x="3325632" y="862863"/>
                  <a:pt x="3329587" y="866813"/>
                </a:cubicBezTo>
                <a:cubicBezTo>
                  <a:pt x="3333537" y="870767"/>
                  <a:pt x="3337491" y="866813"/>
                  <a:pt x="3337491" y="862863"/>
                </a:cubicBezTo>
                <a:cubicBezTo>
                  <a:pt x="3337491" y="858909"/>
                  <a:pt x="3333537" y="854959"/>
                  <a:pt x="3329587" y="854959"/>
                </a:cubicBezTo>
                <a:close/>
                <a:moveTo>
                  <a:pt x="2386504" y="842113"/>
                </a:moveTo>
                <a:cubicBezTo>
                  <a:pt x="2385022" y="841125"/>
                  <a:pt x="2383046" y="841125"/>
                  <a:pt x="2381071" y="843100"/>
                </a:cubicBezTo>
                <a:cubicBezTo>
                  <a:pt x="2377117" y="847050"/>
                  <a:pt x="2377117" y="851004"/>
                  <a:pt x="2381071" y="858909"/>
                </a:cubicBezTo>
                <a:cubicBezTo>
                  <a:pt x="2381071" y="866813"/>
                  <a:pt x="2385021" y="874717"/>
                  <a:pt x="2385021" y="882622"/>
                </a:cubicBezTo>
                <a:cubicBezTo>
                  <a:pt x="2385021" y="886572"/>
                  <a:pt x="2388975" y="890526"/>
                  <a:pt x="2396879" y="890526"/>
                </a:cubicBezTo>
                <a:cubicBezTo>
                  <a:pt x="2400829" y="890526"/>
                  <a:pt x="2400829" y="886572"/>
                  <a:pt x="2396879" y="874717"/>
                </a:cubicBezTo>
                <a:cubicBezTo>
                  <a:pt x="2392925" y="862863"/>
                  <a:pt x="2388975" y="851004"/>
                  <a:pt x="2388975" y="847050"/>
                </a:cubicBezTo>
                <a:cubicBezTo>
                  <a:pt x="2388975" y="845075"/>
                  <a:pt x="2387987" y="843100"/>
                  <a:pt x="2386504" y="842113"/>
                </a:cubicBezTo>
                <a:close/>
                <a:moveTo>
                  <a:pt x="637094" y="842112"/>
                </a:moveTo>
                <a:cubicBezTo>
                  <a:pt x="635612" y="841124"/>
                  <a:pt x="633636" y="841124"/>
                  <a:pt x="631661" y="843099"/>
                </a:cubicBezTo>
                <a:cubicBezTo>
                  <a:pt x="627706" y="847049"/>
                  <a:pt x="627706" y="851003"/>
                  <a:pt x="631661" y="858908"/>
                </a:cubicBezTo>
                <a:cubicBezTo>
                  <a:pt x="631661" y="866812"/>
                  <a:pt x="635611" y="874716"/>
                  <a:pt x="635611" y="882621"/>
                </a:cubicBezTo>
                <a:cubicBezTo>
                  <a:pt x="635611" y="886571"/>
                  <a:pt x="639565" y="890525"/>
                  <a:pt x="647469" y="890525"/>
                </a:cubicBezTo>
                <a:cubicBezTo>
                  <a:pt x="651419" y="890525"/>
                  <a:pt x="651419" y="886571"/>
                  <a:pt x="647469" y="874716"/>
                </a:cubicBezTo>
                <a:cubicBezTo>
                  <a:pt x="643515" y="862862"/>
                  <a:pt x="639565" y="851003"/>
                  <a:pt x="639565" y="847049"/>
                </a:cubicBezTo>
                <a:cubicBezTo>
                  <a:pt x="639565" y="845074"/>
                  <a:pt x="638577" y="843099"/>
                  <a:pt x="637094" y="842112"/>
                </a:cubicBezTo>
                <a:close/>
                <a:moveTo>
                  <a:pt x="3333537" y="791724"/>
                </a:moveTo>
                <a:cubicBezTo>
                  <a:pt x="3325632" y="791724"/>
                  <a:pt x="3321682" y="795674"/>
                  <a:pt x="3317728" y="811483"/>
                </a:cubicBezTo>
                <a:cubicBezTo>
                  <a:pt x="3317728" y="811483"/>
                  <a:pt x="3321682" y="811483"/>
                  <a:pt x="3329587" y="807529"/>
                </a:cubicBezTo>
                <a:cubicBezTo>
                  <a:pt x="3341441" y="799629"/>
                  <a:pt x="3345395" y="787770"/>
                  <a:pt x="3333537" y="791724"/>
                </a:cubicBezTo>
                <a:close/>
                <a:moveTo>
                  <a:pt x="2385021" y="775916"/>
                </a:moveTo>
                <a:cubicBezTo>
                  <a:pt x="2381071" y="775916"/>
                  <a:pt x="2381071" y="783820"/>
                  <a:pt x="2381071" y="795674"/>
                </a:cubicBezTo>
                <a:cubicBezTo>
                  <a:pt x="2385021" y="807529"/>
                  <a:pt x="2388975" y="811483"/>
                  <a:pt x="2388975" y="807529"/>
                </a:cubicBezTo>
                <a:cubicBezTo>
                  <a:pt x="2396879" y="803579"/>
                  <a:pt x="2392925" y="775916"/>
                  <a:pt x="2385021" y="775916"/>
                </a:cubicBezTo>
                <a:close/>
                <a:moveTo>
                  <a:pt x="635611" y="775915"/>
                </a:moveTo>
                <a:cubicBezTo>
                  <a:pt x="631661" y="775915"/>
                  <a:pt x="631661" y="783819"/>
                  <a:pt x="631661" y="795673"/>
                </a:cubicBezTo>
                <a:cubicBezTo>
                  <a:pt x="635611" y="807528"/>
                  <a:pt x="639565" y="811482"/>
                  <a:pt x="639565" y="807528"/>
                </a:cubicBezTo>
                <a:cubicBezTo>
                  <a:pt x="647469" y="803578"/>
                  <a:pt x="643515" y="775915"/>
                  <a:pt x="635611" y="775915"/>
                </a:cubicBezTo>
                <a:close/>
                <a:moveTo>
                  <a:pt x="2365262" y="724536"/>
                </a:moveTo>
                <a:cubicBezTo>
                  <a:pt x="2361308" y="724536"/>
                  <a:pt x="2365262" y="732440"/>
                  <a:pt x="2373166" y="736394"/>
                </a:cubicBezTo>
                <a:cubicBezTo>
                  <a:pt x="2381071" y="740344"/>
                  <a:pt x="2388975" y="740344"/>
                  <a:pt x="2392925" y="736394"/>
                </a:cubicBezTo>
                <a:cubicBezTo>
                  <a:pt x="2396879" y="732440"/>
                  <a:pt x="2373166" y="720586"/>
                  <a:pt x="2365262" y="724536"/>
                </a:cubicBezTo>
                <a:close/>
                <a:moveTo>
                  <a:pt x="615852" y="724535"/>
                </a:moveTo>
                <a:cubicBezTo>
                  <a:pt x="611898" y="724535"/>
                  <a:pt x="615852" y="732439"/>
                  <a:pt x="623756" y="736393"/>
                </a:cubicBezTo>
                <a:cubicBezTo>
                  <a:pt x="631661" y="740343"/>
                  <a:pt x="639565" y="740343"/>
                  <a:pt x="643515" y="736393"/>
                </a:cubicBezTo>
                <a:cubicBezTo>
                  <a:pt x="647469" y="732439"/>
                  <a:pt x="623756" y="720585"/>
                  <a:pt x="615852" y="724535"/>
                </a:cubicBezTo>
                <a:close/>
                <a:moveTo>
                  <a:pt x="2381071" y="704777"/>
                </a:moveTo>
                <a:cubicBezTo>
                  <a:pt x="2369212" y="704777"/>
                  <a:pt x="2365262" y="704777"/>
                  <a:pt x="2369212" y="708727"/>
                </a:cubicBezTo>
                <a:cubicBezTo>
                  <a:pt x="2373166" y="708727"/>
                  <a:pt x="2381071" y="708727"/>
                  <a:pt x="2385021" y="708727"/>
                </a:cubicBezTo>
                <a:cubicBezTo>
                  <a:pt x="2392925" y="704777"/>
                  <a:pt x="2388975" y="704777"/>
                  <a:pt x="2381071" y="704777"/>
                </a:cubicBezTo>
                <a:close/>
                <a:moveTo>
                  <a:pt x="631661" y="704776"/>
                </a:moveTo>
                <a:cubicBezTo>
                  <a:pt x="619802" y="704776"/>
                  <a:pt x="615852" y="704776"/>
                  <a:pt x="619802" y="708726"/>
                </a:cubicBezTo>
                <a:cubicBezTo>
                  <a:pt x="623756" y="708726"/>
                  <a:pt x="631661" y="708726"/>
                  <a:pt x="635611" y="708726"/>
                </a:cubicBezTo>
                <a:cubicBezTo>
                  <a:pt x="643515" y="704776"/>
                  <a:pt x="639565" y="704776"/>
                  <a:pt x="631661" y="704776"/>
                </a:cubicBezTo>
                <a:close/>
                <a:moveTo>
                  <a:pt x="2385517" y="628697"/>
                </a:moveTo>
                <a:cubicBezTo>
                  <a:pt x="2383047" y="629685"/>
                  <a:pt x="2381071" y="631661"/>
                  <a:pt x="2381071" y="633638"/>
                </a:cubicBezTo>
                <a:cubicBezTo>
                  <a:pt x="2381071" y="641542"/>
                  <a:pt x="2373166" y="649443"/>
                  <a:pt x="2369212" y="653397"/>
                </a:cubicBezTo>
                <a:cubicBezTo>
                  <a:pt x="2357358" y="661301"/>
                  <a:pt x="2353404" y="677110"/>
                  <a:pt x="2365262" y="669205"/>
                </a:cubicBezTo>
                <a:cubicBezTo>
                  <a:pt x="2369212" y="665255"/>
                  <a:pt x="2373166" y="673160"/>
                  <a:pt x="2377117" y="681064"/>
                </a:cubicBezTo>
                <a:cubicBezTo>
                  <a:pt x="2381071" y="696873"/>
                  <a:pt x="2381071" y="696873"/>
                  <a:pt x="2381071" y="677110"/>
                </a:cubicBezTo>
                <a:cubicBezTo>
                  <a:pt x="2381071" y="665255"/>
                  <a:pt x="2385021" y="653397"/>
                  <a:pt x="2392925" y="645493"/>
                </a:cubicBezTo>
                <a:cubicBezTo>
                  <a:pt x="2400829" y="637588"/>
                  <a:pt x="2400829" y="633638"/>
                  <a:pt x="2392925" y="629684"/>
                </a:cubicBezTo>
                <a:cubicBezTo>
                  <a:pt x="2390950" y="627709"/>
                  <a:pt x="2387987" y="627709"/>
                  <a:pt x="2385517" y="628697"/>
                </a:cubicBezTo>
                <a:close/>
                <a:moveTo>
                  <a:pt x="636107" y="628696"/>
                </a:moveTo>
                <a:cubicBezTo>
                  <a:pt x="633637" y="629684"/>
                  <a:pt x="631661" y="631660"/>
                  <a:pt x="631661" y="633637"/>
                </a:cubicBezTo>
                <a:cubicBezTo>
                  <a:pt x="631661" y="641542"/>
                  <a:pt x="623756" y="649442"/>
                  <a:pt x="619802" y="653396"/>
                </a:cubicBezTo>
                <a:cubicBezTo>
                  <a:pt x="607948" y="661300"/>
                  <a:pt x="603994" y="677109"/>
                  <a:pt x="615852" y="669205"/>
                </a:cubicBezTo>
                <a:cubicBezTo>
                  <a:pt x="619802" y="665254"/>
                  <a:pt x="623756" y="673159"/>
                  <a:pt x="627706" y="681063"/>
                </a:cubicBezTo>
                <a:cubicBezTo>
                  <a:pt x="631661" y="696872"/>
                  <a:pt x="631661" y="696872"/>
                  <a:pt x="631661" y="677109"/>
                </a:cubicBezTo>
                <a:cubicBezTo>
                  <a:pt x="631661" y="665254"/>
                  <a:pt x="635611" y="653396"/>
                  <a:pt x="643515" y="645492"/>
                </a:cubicBezTo>
                <a:cubicBezTo>
                  <a:pt x="651419" y="637587"/>
                  <a:pt x="651419" y="633637"/>
                  <a:pt x="643515" y="629683"/>
                </a:cubicBezTo>
                <a:cubicBezTo>
                  <a:pt x="641540" y="627708"/>
                  <a:pt x="638576" y="627708"/>
                  <a:pt x="636107" y="628696"/>
                </a:cubicBezTo>
                <a:close/>
                <a:moveTo>
                  <a:pt x="3388867" y="546691"/>
                </a:moveTo>
                <a:cubicBezTo>
                  <a:pt x="3380963" y="554595"/>
                  <a:pt x="3377012" y="574354"/>
                  <a:pt x="3384917" y="574354"/>
                </a:cubicBezTo>
                <a:cubicBezTo>
                  <a:pt x="3388867" y="574354"/>
                  <a:pt x="3392821" y="566450"/>
                  <a:pt x="3392821" y="558545"/>
                </a:cubicBezTo>
                <a:cubicBezTo>
                  <a:pt x="3396771" y="550641"/>
                  <a:pt x="3396771" y="542737"/>
                  <a:pt x="3388867" y="546691"/>
                </a:cubicBezTo>
                <a:close/>
                <a:moveTo>
                  <a:pt x="2392925" y="542737"/>
                </a:moveTo>
                <a:cubicBezTo>
                  <a:pt x="2388975" y="542737"/>
                  <a:pt x="2385021" y="546691"/>
                  <a:pt x="2385021" y="554595"/>
                </a:cubicBezTo>
                <a:cubicBezTo>
                  <a:pt x="2385021" y="570400"/>
                  <a:pt x="2373166" y="570400"/>
                  <a:pt x="2365262" y="558545"/>
                </a:cubicBezTo>
                <a:cubicBezTo>
                  <a:pt x="2361308" y="550641"/>
                  <a:pt x="2361308" y="550641"/>
                  <a:pt x="2361308" y="558545"/>
                </a:cubicBezTo>
                <a:cubicBezTo>
                  <a:pt x="2361308" y="562500"/>
                  <a:pt x="2365262" y="566450"/>
                  <a:pt x="2373166" y="570400"/>
                </a:cubicBezTo>
                <a:cubicBezTo>
                  <a:pt x="2381071" y="570400"/>
                  <a:pt x="2388975" y="582258"/>
                  <a:pt x="2392925" y="590163"/>
                </a:cubicBezTo>
                <a:cubicBezTo>
                  <a:pt x="2400829" y="605971"/>
                  <a:pt x="2400829" y="605971"/>
                  <a:pt x="2404784" y="586212"/>
                </a:cubicBezTo>
                <a:cubicBezTo>
                  <a:pt x="2404784" y="574354"/>
                  <a:pt x="2404784" y="562500"/>
                  <a:pt x="2400829" y="558545"/>
                </a:cubicBezTo>
                <a:cubicBezTo>
                  <a:pt x="2396879" y="554595"/>
                  <a:pt x="2392925" y="550641"/>
                  <a:pt x="2396879" y="546691"/>
                </a:cubicBezTo>
                <a:cubicBezTo>
                  <a:pt x="2400829" y="542737"/>
                  <a:pt x="2396879" y="542737"/>
                  <a:pt x="2392925" y="542737"/>
                </a:cubicBezTo>
                <a:close/>
                <a:moveTo>
                  <a:pt x="643515" y="542736"/>
                </a:moveTo>
                <a:cubicBezTo>
                  <a:pt x="639565" y="542736"/>
                  <a:pt x="635611" y="546690"/>
                  <a:pt x="635611" y="554594"/>
                </a:cubicBezTo>
                <a:cubicBezTo>
                  <a:pt x="635611" y="570399"/>
                  <a:pt x="623756" y="570399"/>
                  <a:pt x="615852" y="558544"/>
                </a:cubicBezTo>
                <a:cubicBezTo>
                  <a:pt x="611898" y="550640"/>
                  <a:pt x="611898" y="550640"/>
                  <a:pt x="611898" y="558544"/>
                </a:cubicBezTo>
                <a:cubicBezTo>
                  <a:pt x="611898" y="562498"/>
                  <a:pt x="615852" y="566449"/>
                  <a:pt x="623756" y="570399"/>
                </a:cubicBezTo>
                <a:cubicBezTo>
                  <a:pt x="631661" y="570399"/>
                  <a:pt x="639565" y="582257"/>
                  <a:pt x="643515" y="590161"/>
                </a:cubicBezTo>
                <a:cubicBezTo>
                  <a:pt x="651419" y="605970"/>
                  <a:pt x="651419" y="605970"/>
                  <a:pt x="655374" y="586211"/>
                </a:cubicBezTo>
                <a:cubicBezTo>
                  <a:pt x="655374" y="574353"/>
                  <a:pt x="655374" y="562498"/>
                  <a:pt x="651419" y="558544"/>
                </a:cubicBezTo>
                <a:cubicBezTo>
                  <a:pt x="647469" y="554594"/>
                  <a:pt x="643515" y="550640"/>
                  <a:pt x="647469" y="546690"/>
                </a:cubicBezTo>
                <a:cubicBezTo>
                  <a:pt x="651419" y="542736"/>
                  <a:pt x="647469" y="542736"/>
                  <a:pt x="643515" y="542736"/>
                </a:cubicBezTo>
                <a:close/>
                <a:moveTo>
                  <a:pt x="2418121" y="498276"/>
                </a:moveTo>
                <a:cubicBezTo>
                  <a:pt x="2416639" y="497288"/>
                  <a:pt x="2414663" y="497288"/>
                  <a:pt x="2412688" y="499265"/>
                </a:cubicBezTo>
                <a:cubicBezTo>
                  <a:pt x="2408734" y="503215"/>
                  <a:pt x="2404784" y="507169"/>
                  <a:pt x="2404784" y="511120"/>
                </a:cubicBezTo>
                <a:cubicBezTo>
                  <a:pt x="2404784" y="515074"/>
                  <a:pt x="2408734" y="519024"/>
                  <a:pt x="2412688" y="515074"/>
                </a:cubicBezTo>
                <a:cubicBezTo>
                  <a:pt x="2416638" y="511120"/>
                  <a:pt x="2420592" y="507169"/>
                  <a:pt x="2420592" y="503215"/>
                </a:cubicBezTo>
                <a:cubicBezTo>
                  <a:pt x="2420592" y="501240"/>
                  <a:pt x="2419604" y="499264"/>
                  <a:pt x="2418121" y="498276"/>
                </a:cubicBezTo>
                <a:close/>
                <a:moveTo>
                  <a:pt x="668711" y="498275"/>
                </a:moveTo>
                <a:cubicBezTo>
                  <a:pt x="667229" y="497287"/>
                  <a:pt x="665253" y="497287"/>
                  <a:pt x="663278" y="499264"/>
                </a:cubicBezTo>
                <a:cubicBezTo>
                  <a:pt x="659324" y="503214"/>
                  <a:pt x="655374" y="507168"/>
                  <a:pt x="655374" y="511119"/>
                </a:cubicBezTo>
                <a:cubicBezTo>
                  <a:pt x="655374" y="515073"/>
                  <a:pt x="659324" y="519023"/>
                  <a:pt x="663278" y="515073"/>
                </a:cubicBezTo>
                <a:cubicBezTo>
                  <a:pt x="667228" y="511119"/>
                  <a:pt x="671182" y="507168"/>
                  <a:pt x="671182" y="503214"/>
                </a:cubicBezTo>
                <a:cubicBezTo>
                  <a:pt x="671182" y="501239"/>
                  <a:pt x="670194" y="499263"/>
                  <a:pt x="668711" y="498275"/>
                </a:cubicBezTo>
                <a:close/>
                <a:moveTo>
                  <a:pt x="2385516" y="417257"/>
                </a:moveTo>
                <a:cubicBezTo>
                  <a:pt x="2383046" y="413304"/>
                  <a:pt x="2379093" y="414293"/>
                  <a:pt x="2373166" y="420222"/>
                </a:cubicBezTo>
                <a:cubicBezTo>
                  <a:pt x="2369212" y="424172"/>
                  <a:pt x="2377117" y="487407"/>
                  <a:pt x="2385021" y="495311"/>
                </a:cubicBezTo>
                <a:cubicBezTo>
                  <a:pt x="2388975" y="499265"/>
                  <a:pt x="2388975" y="495311"/>
                  <a:pt x="2388975" y="443935"/>
                </a:cubicBezTo>
                <a:cubicBezTo>
                  <a:pt x="2388975" y="430102"/>
                  <a:pt x="2387987" y="421209"/>
                  <a:pt x="2385516" y="417257"/>
                </a:cubicBezTo>
                <a:close/>
                <a:moveTo>
                  <a:pt x="636106" y="417256"/>
                </a:moveTo>
                <a:cubicBezTo>
                  <a:pt x="633636" y="413303"/>
                  <a:pt x="629683" y="414292"/>
                  <a:pt x="623756" y="420221"/>
                </a:cubicBezTo>
                <a:cubicBezTo>
                  <a:pt x="619802" y="424171"/>
                  <a:pt x="627706" y="487406"/>
                  <a:pt x="635611" y="495310"/>
                </a:cubicBezTo>
                <a:cubicBezTo>
                  <a:pt x="639565" y="499264"/>
                  <a:pt x="639565" y="495310"/>
                  <a:pt x="639565" y="443934"/>
                </a:cubicBezTo>
                <a:cubicBezTo>
                  <a:pt x="639565" y="430100"/>
                  <a:pt x="638576" y="421208"/>
                  <a:pt x="636106" y="417256"/>
                </a:cubicBezTo>
                <a:close/>
                <a:moveTo>
                  <a:pt x="2386010" y="380700"/>
                </a:moveTo>
                <a:cubicBezTo>
                  <a:pt x="2384034" y="378724"/>
                  <a:pt x="2381069" y="378724"/>
                  <a:pt x="2377117" y="380701"/>
                </a:cubicBezTo>
                <a:cubicBezTo>
                  <a:pt x="2369212" y="384651"/>
                  <a:pt x="2365262" y="388605"/>
                  <a:pt x="2365262" y="388605"/>
                </a:cubicBezTo>
                <a:cubicBezTo>
                  <a:pt x="2365262" y="392555"/>
                  <a:pt x="2369212" y="396509"/>
                  <a:pt x="2377117" y="400459"/>
                </a:cubicBezTo>
                <a:cubicBezTo>
                  <a:pt x="2388975" y="404414"/>
                  <a:pt x="2388975" y="404414"/>
                  <a:pt x="2388975" y="392555"/>
                </a:cubicBezTo>
                <a:cubicBezTo>
                  <a:pt x="2388975" y="386628"/>
                  <a:pt x="2387987" y="382676"/>
                  <a:pt x="2386010" y="380700"/>
                </a:cubicBezTo>
                <a:close/>
                <a:moveTo>
                  <a:pt x="636600" y="380699"/>
                </a:moveTo>
                <a:cubicBezTo>
                  <a:pt x="634623" y="378723"/>
                  <a:pt x="631659" y="378723"/>
                  <a:pt x="627706" y="380700"/>
                </a:cubicBezTo>
                <a:cubicBezTo>
                  <a:pt x="619802" y="384650"/>
                  <a:pt x="615852" y="388604"/>
                  <a:pt x="615852" y="388604"/>
                </a:cubicBezTo>
                <a:cubicBezTo>
                  <a:pt x="615852" y="392554"/>
                  <a:pt x="619802" y="396508"/>
                  <a:pt x="627706" y="400458"/>
                </a:cubicBezTo>
                <a:cubicBezTo>
                  <a:pt x="639565" y="404413"/>
                  <a:pt x="639565" y="404413"/>
                  <a:pt x="639565" y="392554"/>
                </a:cubicBezTo>
                <a:cubicBezTo>
                  <a:pt x="639565" y="386627"/>
                  <a:pt x="638577" y="382675"/>
                  <a:pt x="636600" y="380699"/>
                </a:cubicBezTo>
                <a:close/>
                <a:moveTo>
                  <a:pt x="2373166" y="285849"/>
                </a:moveTo>
                <a:cubicBezTo>
                  <a:pt x="2361308" y="281895"/>
                  <a:pt x="2357358" y="285849"/>
                  <a:pt x="2357358" y="301658"/>
                </a:cubicBezTo>
                <a:cubicBezTo>
                  <a:pt x="2357358" y="317466"/>
                  <a:pt x="2361308" y="317466"/>
                  <a:pt x="2369212" y="309562"/>
                </a:cubicBezTo>
                <a:cubicBezTo>
                  <a:pt x="2377117" y="297703"/>
                  <a:pt x="2381071" y="301658"/>
                  <a:pt x="2381071" y="317466"/>
                </a:cubicBezTo>
                <a:cubicBezTo>
                  <a:pt x="2381071" y="329321"/>
                  <a:pt x="2377117" y="337225"/>
                  <a:pt x="2373166" y="341179"/>
                </a:cubicBezTo>
                <a:cubicBezTo>
                  <a:pt x="2369212" y="345129"/>
                  <a:pt x="2365262" y="349083"/>
                  <a:pt x="2365262" y="356988"/>
                </a:cubicBezTo>
                <a:cubicBezTo>
                  <a:pt x="2365262" y="368842"/>
                  <a:pt x="2365262" y="368842"/>
                  <a:pt x="2385021" y="360938"/>
                </a:cubicBezTo>
                <a:cubicBezTo>
                  <a:pt x="2388975" y="353034"/>
                  <a:pt x="2392925" y="333271"/>
                  <a:pt x="2392925" y="317466"/>
                </a:cubicBezTo>
                <a:cubicBezTo>
                  <a:pt x="2388975" y="293749"/>
                  <a:pt x="2385021" y="289799"/>
                  <a:pt x="2373166" y="285849"/>
                </a:cubicBezTo>
                <a:close/>
                <a:moveTo>
                  <a:pt x="623756" y="285848"/>
                </a:moveTo>
                <a:cubicBezTo>
                  <a:pt x="611898" y="281894"/>
                  <a:pt x="607948" y="285848"/>
                  <a:pt x="607948" y="301657"/>
                </a:cubicBezTo>
                <a:cubicBezTo>
                  <a:pt x="607948" y="317465"/>
                  <a:pt x="611898" y="317465"/>
                  <a:pt x="619802" y="309561"/>
                </a:cubicBezTo>
                <a:cubicBezTo>
                  <a:pt x="627706" y="297702"/>
                  <a:pt x="631661" y="301657"/>
                  <a:pt x="631661" y="317465"/>
                </a:cubicBezTo>
                <a:cubicBezTo>
                  <a:pt x="631661" y="329320"/>
                  <a:pt x="627706" y="337224"/>
                  <a:pt x="623756" y="341178"/>
                </a:cubicBezTo>
                <a:cubicBezTo>
                  <a:pt x="619802" y="345128"/>
                  <a:pt x="615852" y="349082"/>
                  <a:pt x="615852" y="356987"/>
                </a:cubicBezTo>
                <a:cubicBezTo>
                  <a:pt x="615852" y="368841"/>
                  <a:pt x="615852" y="368841"/>
                  <a:pt x="635611" y="360937"/>
                </a:cubicBezTo>
                <a:cubicBezTo>
                  <a:pt x="639565" y="353033"/>
                  <a:pt x="643515" y="333270"/>
                  <a:pt x="643515" y="317465"/>
                </a:cubicBezTo>
                <a:cubicBezTo>
                  <a:pt x="639565" y="293748"/>
                  <a:pt x="635611" y="289798"/>
                  <a:pt x="623756" y="285848"/>
                </a:cubicBezTo>
                <a:close/>
                <a:moveTo>
                  <a:pt x="2357358" y="214706"/>
                </a:moveTo>
                <a:cubicBezTo>
                  <a:pt x="2353404" y="214706"/>
                  <a:pt x="2349454" y="222615"/>
                  <a:pt x="2349454" y="234469"/>
                </a:cubicBezTo>
                <a:cubicBezTo>
                  <a:pt x="2349454" y="246328"/>
                  <a:pt x="2353404" y="254228"/>
                  <a:pt x="2357358" y="250278"/>
                </a:cubicBezTo>
                <a:cubicBezTo>
                  <a:pt x="2361308" y="246328"/>
                  <a:pt x="2365262" y="238423"/>
                  <a:pt x="2365262" y="230519"/>
                </a:cubicBezTo>
                <a:cubicBezTo>
                  <a:pt x="2365262" y="222615"/>
                  <a:pt x="2361308" y="218660"/>
                  <a:pt x="2357358" y="214706"/>
                </a:cubicBezTo>
                <a:close/>
                <a:moveTo>
                  <a:pt x="607948" y="214705"/>
                </a:moveTo>
                <a:cubicBezTo>
                  <a:pt x="603994" y="214705"/>
                  <a:pt x="600043" y="222614"/>
                  <a:pt x="600043" y="234468"/>
                </a:cubicBezTo>
                <a:cubicBezTo>
                  <a:pt x="600043" y="246327"/>
                  <a:pt x="603994" y="254227"/>
                  <a:pt x="607948" y="250277"/>
                </a:cubicBezTo>
                <a:cubicBezTo>
                  <a:pt x="611898" y="246327"/>
                  <a:pt x="615852" y="238422"/>
                  <a:pt x="615852" y="230518"/>
                </a:cubicBezTo>
                <a:cubicBezTo>
                  <a:pt x="615852" y="222614"/>
                  <a:pt x="611898" y="218659"/>
                  <a:pt x="607948" y="214705"/>
                </a:cubicBezTo>
                <a:close/>
                <a:moveTo>
                  <a:pt x="2416638" y="183093"/>
                </a:moveTo>
                <a:cubicBezTo>
                  <a:pt x="2412688" y="183093"/>
                  <a:pt x="2412688" y="187043"/>
                  <a:pt x="2412688" y="194948"/>
                </a:cubicBezTo>
                <a:cubicBezTo>
                  <a:pt x="2412688" y="202852"/>
                  <a:pt x="2416638" y="206806"/>
                  <a:pt x="2424542" y="206806"/>
                </a:cubicBezTo>
                <a:cubicBezTo>
                  <a:pt x="2436401" y="206806"/>
                  <a:pt x="2436401" y="202852"/>
                  <a:pt x="2428497" y="194948"/>
                </a:cubicBezTo>
                <a:cubicBezTo>
                  <a:pt x="2420592" y="190998"/>
                  <a:pt x="2416638" y="183093"/>
                  <a:pt x="2416638" y="183093"/>
                </a:cubicBezTo>
                <a:close/>
                <a:moveTo>
                  <a:pt x="667228" y="183092"/>
                </a:moveTo>
                <a:cubicBezTo>
                  <a:pt x="663278" y="183092"/>
                  <a:pt x="663278" y="187042"/>
                  <a:pt x="663278" y="194947"/>
                </a:cubicBezTo>
                <a:cubicBezTo>
                  <a:pt x="663278" y="202851"/>
                  <a:pt x="667228" y="206805"/>
                  <a:pt x="675132" y="206805"/>
                </a:cubicBezTo>
                <a:cubicBezTo>
                  <a:pt x="686991" y="206805"/>
                  <a:pt x="686991" y="202851"/>
                  <a:pt x="679086" y="194947"/>
                </a:cubicBezTo>
                <a:cubicBezTo>
                  <a:pt x="671182" y="190996"/>
                  <a:pt x="667228" y="183092"/>
                  <a:pt x="667228" y="183092"/>
                </a:cubicBezTo>
                <a:close/>
                <a:moveTo>
                  <a:pt x="0" y="0"/>
                </a:moveTo>
                <a:lnTo>
                  <a:pt x="607948" y="0"/>
                </a:lnTo>
                <a:lnTo>
                  <a:pt x="607948" y="21052"/>
                </a:lnTo>
                <a:cubicBezTo>
                  <a:pt x="611898" y="64528"/>
                  <a:pt x="611898" y="64528"/>
                  <a:pt x="615852" y="32910"/>
                </a:cubicBezTo>
                <a:cubicBezTo>
                  <a:pt x="619802" y="-2661"/>
                  <a:pt x="627706" y="-2661"/>
                  <a:pt x="627706" y="28956"/>
                </a:cubicBezTo>
                <a:cubicBezTo>
                  <a:pt x="627706" y="36861"/>
                  <a:pt x="631661" y="44765"/>
                  <a:pt x="635611" y="44765"/>
                </a:cubicBezTo>
                <a:cubicBezTo>
                  <a:pt x="643515" y="44765"/>
                  <a:pt x="643515" y="36861"/>
                  <a:pt x="643515" y="25006"/>
                </a:cubicBezTo>
                <a:cubicBezTo>
                  <a:pt x="643515" y="13148"/>
                  <a:pt x="643515" y="5243"/>
                  <a:pt x="647469" y="5243"/>
                </a:cubicBezTo>
                <a:lnTo>
                  <a:pt x="649736" y="0"/>
                </a:lnTo>
                <a:lnTo>
                  <a:pt x="2357358" y="0"/>
                </a:lnTo>
                <a:lnTo>
                  <a:pt x="2357358" y="21053"/>
                </a:lnTo>
                <a:cubicBezTo>
                  <a:pt x="2361308" y="64529"/>
                  <a:pt x="2361308" y="64529"/>
                  <a:pt x="2365262" y="32911"/>
                </a:cubicBezTo>
                <a:cubicBezTo>
                  <a:pt x="2369212" y="-2660"/>
                  <a:pt x="2377117" y="-2660"/>
                  <a:pt x="2377117" y="28957"/>
                </a:cubicBezTo>
                <a:cubicBezTo>
                  <a:pt x="2377117" y="36862"/>
                  <a:pt x="2381071" y="44766"/>
                  <a:pt x="2385021" y="44766"/>
                </a:cubicBezTo>
                <a:cubicBezTo>
                  <a:pt x="2392925" y="44766"/>
                  <a:pt x="2392925" y="36862"/>
                  <a:pt x="2392925" y="25007"/>
                </a:cubicBezTo>
                <a:cubicBezTo>
                  <a:pt x="2392925" y="13149"/>
                  <a:pt x="2392925" y="5244"/>
                  <a:pt x="2396879" y="5244"/>
                </a:cubicBezTo>
                <a:lnTo>
                  <a:pt x="2399146" y="0"/>
                </a:lnTo>
                <a:lnTo>
                  <a:pt x="3510490" y="0"/>
                </a:lnTo>
                <a:lnTo>
                  <a:pt x="3507431" y="13149"/>
                </a:lnTo>
                <a:cubicBezTo>
                  <a:pt x="3503481" y="25007"/>
                  <a:pt x="3495577" y="60574"/>
                  <a:pt x="3495577" y="92192"/>
                </a:cubicBezTo>
                <a:cubicBezTo>
                  <a:pt x="3495577" y="123809"/>
                  <a:pt x="3491627" y="155426"/>
                  <a:pt x="3487673" y="163330"/>
                </a:cubicBezTo>
                <a:cubicBezTo>
                  <a:pt x="3475814" y="179139"/>
                  <a:pt x="3471864" y="210756"/>
                  <a:pt x="3460006" y="321416"/>
                </a:cubicBezTo>
                <a:cubicBezTo>
                  <a:pt x="3460006" y="337225"/>
                  <a:pt x="3452105" y="376746"/>
                  <a:pt x="3448151" y="408364"/>
                </a:cubicBezTo>
                <a:cubicBezTo>
                  <a:pt x="3444197" y="439981"/>
                  <a:pt x="3436293" y="475552"/>
                  <a:pt x="3436293" y="487407"/>
                </a:cubicBezTo>
                <a:cubicBezTo>
                  <a:pt x="3432343" y="519024"/>
                  <a:pt x="3420484" y="590163"/>
                  <a:pt x="3416534" y="613875"/>
                </a:cubicBezTo>
                <a:cubicBezTo>
                  <a:pt x="3412580" y="629684"/>
                  <a:pt x="3412580" y="649443"/>
                  <a:pt x="3412580" y="665255"/>
                </a:cubicBezTo>
                <a:cubicBezTo>
                  <a:pt x="3412580" y="677110"/>
                  <a:pt x="3412580" y="704777"/>
                  <a:pt x="3408630" y="724536"/>
                </a:cubicBezTo>
                <a:cubicBezTo>
                  <a:pt x="3408630" y="744298"/>
                  <a:pt x="3404675" y="760107"/>
                  <a:pt x="3408630" y="764057"/>
                </a:cubicBezTo>
                <a:cubicBezTo>
                  <a:pt x="3412580" y="764057"/>
                  <a:pt x="3408630" y="771961"/>
                  <a:pt x="3404675" y="779866"/>
                </a:cubicBezTo>
                <a:cubicBezTo>
                  <a:pt x="3400725" y="787770"/>
                  <a:pt x="3396771" y="795674"/>
                  <a:pt x="3400725" y="799629"/>
                </a:cubicBezTo>
                <a:cubicBezTo>
                  <a:pt x="3400725" y="807529"/>
                  <a:pt x="3400725" y="815437"/>
                  <a:pt x="3392821" y="823341"/>
                </a:cubicBezTo>
                <a:cubicBezTo>
                  <a:pt x="3384917" y="831246"/>
                  <a:pt x="3380963" y="854959"/>
                  <a:pt x="3380963" y="886572"/>
                </a:cubicBezTo>
                <a:cubicBezTo>
                  <a:pt x="3377012" y="914239"/>
                  <a:pt x="3377012" y="957715"/>
                  <a:pt x="3377012" y="981427"/>
                </a:cubicBezTo>
                <a:cubicBezTo>
                  <a:pt x="3377012" y="1048612"/>
                  <a:pt x="3373058" y="1084179"/>
                  <a:pt x="3365154" y="1088133"/>
                </a:cubicBezTo>
                <a:cubicBezTo>
                  <a:pt x="3361204" y="1088133"/>
                  <a:pt x="3361204" y="1099992"/>
                  <a:pt x="3365154" y="1115801"/>
                </a:cubicBezTo>
                <a:cubicBezTo>
                  <a:pt x="3369108" y="1135559"/>
                  <a:pt x="3369108" y="1147418"/>
                  <a:pt x="3357250" y="1167176"/>
                </a:cubicBezTo>
                <a:cubicBezTo>
                  <a:pt x="3349345" y="1182985"/>
                  <a:pt x="3345395" y="1198794"/>
                  <a:pt x="3349345" y="1206698"/>
                </a:cubicBezTo>
                <a:cubicBezTo>
                  <a:pt x="3361204" y="1226461"/>
                  <a:pt x="3357250" y="1305504"/>
                  <a:pt x="3345395" y="1333167"/>
                </a:cubicBezTo>
                <a:cubicBezTo>
                  <a:pt x="3341441" y="1341071"/>
                  <a:pt x="3341441" y="1364784"/>
                  <a:pt x="3341441" y="1388497"/>
                </a:cubicBezTo>
                <a:cubicBezTo>
                  <a:pt x="3341441" y="1424068"/>
                  <a:pt x="3345395" y="1431972"/>
                  <a:pt x="3353300" y="1428018"/>
                </a:cubicBezTo>
                <a:cubicBezTo>
                  <a:pt x="3361204" y="1424068"/>
                  <a:pt x="3361204" y="1424068"/>
                  <a:pt x="3353300" y="1435923"/>
                </a:cubicBezTo>
                <a:cubicBezTo>
                  <a:pt x="3337491" y="1451731"/>
                  <a:pt x="3349345" y="1633530"/>
                  <a:pt x="3365154" y="1645388"/>
                </a:cubicBezTo>
                <a:cubicBezTo>
                  <a:pt x="3377012" y="1653293"/>
                  <a:pt x="3377012" y="1657243"/>
                  <a:pt x="3365154" y="1680956"/>
                </a:cubicBezTo>
                <a:cubicBezTo>
                  <a:pt x="3353300" y="1716523"/>
                  <a:pt x="3353300" y="1716523"/>
                  <a:pt x="3369108" y="1712573"/>
                </a:cubicBezTo>
                <a:cubicBezTo>
                  <a:pt x="3377012" y="1708623"/>
                  <a:pt x="3373058" y="1712573"/>
                  <a:pt x="3365154" y="1716523"/>
                </a:cubicBezTo>
                <a:cubicBezTo>
                  <a:pt x="3349345" y="1724432"/>
                  <a:pt x="3349345" y="1728382"/>
                  <a:pt x="3353300" y="1748144"/>
                </a:cubicBezTo>
                <a:cubicBezTo>
                  <a:pt x="3357250" y="1759999"/>
                  <a:pt x="3361204" y="1779762"/>
                  <a:pt x="3361204" y="1795566"/>
                </a:cubicBezTo>
                <a:cubicBezTo>
                  <a:pt x="3361204" y="1811379"/>
                  <a:pt x="3365154" y="1823233"/>
                  <a:pt x="3369108" y="1827187"/>
                </a:cubicBezTo>
                <a:cubicBezTo>
                  <a:pt x="3384917" y="1835087"/>
                  <a:pt x="3380963" y="1858805"/>
                  <a:pt x="3365154" y="1858805"/>
                </a:cubicBezTo>
                <a:cubicBezTo>
                  <a:pt x="3349345" y="1858805"/>
                  <a:pt x="3349345" y="1866709"/>
                  <a:pt x="3361204" y="1933893"/>
                </a:cubicBezTo>
                <a:cubicBezTo>
                  <a:pt x="3361204" y="1945752"/>
                  <a:pt x="3361204" y="1957606"/>
                  <a:pt x="3357250" y="1957606"/>
                </a:cubicBezTo>
                <a:cubicBezTo>
                  <a:pt x="3349345" y="1961560"/>
                  <a:pt x="3349345" y="2032695"/>
                  <a:pt x="3361204" y="2139405"/>
                </a:cubicBezTo>
                <a:cubicBezTo>
                  <a:pt x="3365154" y="2174977"/>
                  <a:pt x="3365154" y="2202640"/>
                  <a:pt x="3361204" y="2206594"/>
                </a:cubicBezTo>
                <a:cubicBezTo>
                  <a:pt x="3357250" y="2210544"/>
                  <a:pt x="3357250" y="2218448"/>
                  <a:pt x="3361204" y="2222398"/>
                </a:cubicBezTo>
                <a:cubicBezTo>
                  <a:pt x="3365154" y="2226353"/>
                  <a:pt x="3369108" y="2234257"/>
                  <a:pt x="3369108" y="2238211"/>
                </a:cubicBezTo>
                <a:cubicBezTo>
                  <a:pt x="3369108" y="2242161"/>
                  <a:pt x="3377012" y="2242161"/>
                  <a:pt x="3380963" y="2242161"/>
                </a:cubicBezTo>
                <a:cubicBezTo>
                  <a:pt x="3392821" y="2238211"/>
                  <a:pt x="3396771" y="2265874"/>
                  <a:pt x="3384917" y="2269824"/>
                </a:cubicBezTo>
                <a:cubicBezTo>
                  <a:pt x="3380963" y="2269824"/>
                  <a:pt x="3377012" y="2281682"/>
                  <a:pt x="3373058" y="2293541"/>
                </a:cubicBezTo>
                <a:cubicBezTo>
                  <a:pt x="3369108" y="2309345"/>
                  <a:pt x="3369108" y="2313300"/>
                  <a:pt x="3380963" y="2309345"/>
                </a:cubicBezTo>
                <a:cubicBezTo>
                  <a:pt x="3392821" y="2305395"/>
                  <a:pt x="3396771" y="2305395"/>
                  <a:pt x="3396771" y="2317254"/>
                </a:cubicBezTo>
                <a:cubicBezTo>
                  <a:pt x="3396771" y="2325158"/>
                  <a:pt x="3392821" y="2333062"/>
                  <a:pt x="3388867" y="2337013"/>
                </a:cubicBezTo>
                <a:cubicBezTo>
                  <a:pt x="3384917" y="2337013"/>
                  <a:pt x="3380963" y="2337013"/>
                  <a:pt x="3380963" y="2333062"/>
                </a:cubicBezTo>
                <a:cubicBezTo>
                  <a:pt x="3380963" y="2329108"/>
                  <a:pt x="3377012" y="2325158"/>
                  <a:pt x="3373058" y="2325158"/>
                </a:cubicBezTo>
                <a:cubicBezTo>
                  <a:pt x="3369108" y="2325158"/>
                  <a:pt x="3369108" y="2352821"/>
                  <a:pt x="3373058" y="2388388"/>
                </a:cubicBezTo>
                <a:cubicBezTo>
                  <a:pt x="3373058" y="2423960"/>
                  <a:pt x="3377012" y="2455577"/>
                  <a:pt x="3377012" y="2463482"/>
                </a:cubicBezTo>
                <a:cubicBezTo>
                  <a:pt x="3377012" y="2471386"/>
                  <a:pt x="3384917" y="2609713"/>
                  <a:pt x="3388867" y="2653184"/>
                </a:cubicBezTo>
                <a:cubicBezTo>
                  <a:pt x="3392821" y="2692706"/>
                  <a:pt x="3384917" y="2787558"/>
                  <a:pt x="3377012" y="2791512"/>
                </a:cubicBezTo>
                <a:cubicBezTo>
                  <a:pt x="3373058" y="2795462"/>
                  <a:pt x="3373058" y="2795462"/>
                  <a:pt x="3377012" y="2795462"/>
                </a:cubicBezTo>
                <a:cubicBezTo>
                  <a:pt x="3380963" y="2795462"/>
                  <a:pt x="3384917" y="2815221"/>
                  <a:pt x="3388867" y="2842888"/>
                </a:cubicBezTo>
                <a:cubicBezTo>
                  <a:pt x="3392821" y="2870555"/>
                  <a:pt x="3396771" y="2902168"/>
                  <a:pt x="3400725" y="2914026"/>
                </a:cubicBezTo>
                <a:cubicBezTo>
                  <a:pt x="3404675" y="2925885"/>
                  <a:pt x="3404675" y="2945644"/>
                  <a:pt x="3400725" y="2953548"/>
                </a:cubicBezTo>
                <a:cubicBezTo>
                  <a:pt x="3392821" y="2965406"/>
                  <a:pt x="3396771" y="2969356"/>
                  <a:pt x="3408630" y="2977261"/>
                </a:cubicBezTo>
                <a:cubicBezTo>
                  <a:pt x="3428388" y="2989119"/>
                  <a:pt x="3432343" y="3000974"/>
                  <a:pt x="3412580" y="2997024"/>
                </a:cubicBezTo>
                <a:cubicBezTo>
                  <a:pt x="3400725" y="2993069"/>
                  <a:pt x="3392821" y="3004928"/>
                  <a:pt x="3400725" y="3024687"/>
                </a:cubicBezTo>
                <a:cubicBezTo>
                  <a:pt x="3404675" y="3044450"/>
                  <a:pt x="3404675" y="3115588"/>
                  <a:pt x="3396771" y="3127442"/>
                </a:cubicBezTo>
                <a:cubicBezTo>
                  <a:pt x="3388867" y="3139297"/>
                  <a:pt x="3392821" y="3151155"/>
                  <a:pt x="3400725" y="3170914"/>
                </a:cubicBezTo>
                <a:cubicBezTo>
                  <a:pt x="3408630" y="3186727"/>
                  <a:pt x="3412580" y="3206485"/>
                  <a:pt x="3412580" y="3218340"/>
                </a:cubicBezTo>
                <a:cubicBezTo>
                  <a:pt x="3408630" y="3246007"/>
                  <a:pt x="3408630" y="3246007"/>
                  <a:pt x="3420484" y="3329000"/>
                </a:cubicBezTo>
                <a:cubicBezTo>
                  <a:pt x="3424438" y="3368521"/>
                  <a:pt x="3432343" y="3408043"/>
                  <a:pt x="3436293" y="3411997"/>
                </a:cubicBezTo>
                <a:cubicBezTo>
                  <a:pt x="3444197" y="3415947"/>
                  <a:pt x="3440247" y="3423856"/>
                  <a:pt x="3436293" y="3427806"/>
                </a:cubicBezTo>
                <a:cubicBezTo>
                  <a:pt x="3428388" y="3435710"/>
                  <a:pt x="3428388" y="3439664"/>
                  <a:pt x="3436293" y="3443614"/>
                </a:cubicBezTo>
                <a:cubicBezTo>
                  <a:pt x="3448151" y="3447564"/>
                  <a:pt x="3448151" y="3502899"/>
                  <a:pt x="3440247" y="3518707"/>
                </a:cubicBezTo>
                <a:cubicBezTo>
                  <a:pt x="3436293" y="3522657"/>
                  <a:pt x="3440247" y="3530562"/>
                  <a:pt x="3448151" y="3534512"/>
                </a:cubicBezTo>
                <a:cubicBezTo>
                  <a:pt x="3463960" y="3538466"/>
                  <a:pt x="3460006" y="3574033"/>
                  <a:pt x="3444197" y="3585892"/>
                </a:cubicBezTo>
                <a:cubicBezTo>
                  <a:pt x="3432343" y="3597750"/>
                  <a:pt x="3432343" y="3605650"/>
                  <a:pt x="3448151" y="3617509"/>
                </a:cubicBezTo>
                <a:cubicBezTo>
                  <a:pt x="3460006" y="3625413"/>
                  <a:pt x="3460006" y="3633318"/>
                  <a:pt x="3452105" y="3653076"/>
                </a:cubicBezTo>
                <a:cubicBezTo>
                  <a:pt x="3448151" y="3672839"/>
                  <a:pt x="3448151" y="3676793"/>
                  <a:pt x="3460006" y="3684693"/>
                </a:cubicBezTo>
                <a:cubicBezTo>
                  <a:pt x="3467910" y="3688648"/>
                  <a:pt x="3475814" y="3696552"/>
                  <a:pt x="3471864" y="3700506"/>
                </a:cubicBezTo>
                <a:cubicBezTo>
                  <a:pt x="3467910" y="3704456"/>
                  <a:pt x="3463960" y="3708410"/>
                  <a:pt x="3460006" y="3704456"/>
                </a:cubicBezTo>
                <a:cubicBezTo>
                  <a:pt x="3448151" y="3700506"/>
                  <a:pt x="3444197" y="3751882"/>
                  <a:pt x="3452105" y="3775595"/>
                </a:cubicBezTo>
                <a:cubicBezTo>
                  <a:pt x="3456055" y="3787453"/>
                  <a:pt x="3460005" y="3811162"/>
                  <a:pt x="3460005" y="3830925"/>
                </a:cubicBezTo>
                <a:cubicBezTo>
                  <a:pt x="3460005" y="3850684"/>
                  <a:pt x="3463959" y="3866497"/>
                  <a:pt x="3467910" y="3862542"/>
                </a:cubicBezTo>
                <a:cubicBezTo>
                  <a:pt x="3471864" y="3862542"/>
                  <a:pt x="3475814" y="3862542"/>
                  <a:pt x="3475814" y="3866497"/>
                </a:cubicBezTo>
                <a:cubicBezTo>
                  <a:pt x="3475814" y="3870447"/>
                  <a:pt x="3471864" y="3874401"/>
                  <a:pt x="3467910" y="3878351"/>
                </a:cubicBezTo>
                <a:cubicBezTo>
                  <a:pt x="3460005" y="3882301"/>
                  <a:pt x="3460005" y="3886255"/>
                  <a:pt x="3467910" y="3890205"/>
                </a:cubicBezTo>
                <a:cubicBezTo>
                  <a:pt x="3475814" y="3894160"/>
                  <a:pt x="3475814" y="3902064"/>
                  <a:pt x="3471864" y="3921823"/>
                </a:cubicBezTo>
                <a:cubicBezTo>
                  <a:pt x="3467910" y="3937635"/>
                  <a:pt x="3467910" y="3985061"/>
                  <a:pt x="3467910" y="4024583"/>
                </a:cubicBezTo>
                <a:cubicBezTo>
                  <a:pt x="3467910" y="4064104"/>
                  <a:pt x="3467910" y="4099671"/>
                  <a:pt x="3463959" y="4103626"/>
                </a:cubicBezTo>
                <a:cubicBezTo>
                  <a:pt x="3452105" y="4107576"/>
                  <a:pt x="3460005" y="4166860"/>
                  <a:pt x="3471864" y="4178714"/>
                </a:cubicBezTo>
                <a:cubicBezTo>
                  <a:pt x="3475814" y="4186619"/>
                  <a:pt x="3483718" y="4249853"/>
                  <a:pt x="3487672" y="4360513"/>
                </a:cubicBezTo>
                <a:cubicBezTo>
                  <a:pt x="3491627" y="4455365"/>
                  <a:pt x="3499527" y="4542312"/>
                  <a:pt x="3503481" y="4554166"/>
                </a:cubicBezTo>
                <a:cubicBezTo>
                  <a:pt x="3507431" y="4566025"/>
                  <a:pt x="3511385" y="4593688"/>
                  <a:pt x="3507431" y="4613451"/>
                </a:cubicBezTo>
                <a:cubicBezTo>
                  <a:pt x="3507431" y="4633209"/>
                  <a:pt x="3507431" y="4649022"/>
                  <a:pt x="3511385" y="4649022"/>
                </a:cubicBezTo>
                <a:cubicBezTo>
                  <a:pt x="3523240" y="4649022"/>
                  <a:pt x="3519290" y="4696448"/>
                  <a:pt x="3507431" y="4712252"/>
                </a:cubicBezTo>
                <a:cubicBezTo>
                  <a:pt x="3499527" y="4720161"/>
                  <a:pt x="3499527" y="4724111"/>
                  <a:pt x="3503481" y="4720161"/>
                </a:cubicBezTo>
                <a:cubicBezTo>
                  <a:pt x="3515335" y="4712252"/>
                  <a:pt x="3523240" y="4747824"/>
                  <a:pt x="3519290" y="4775491"/>
                </a:cubicBezTo>
                <a:cubicBezTo>
                  <a:pt x="3511385" y="4807108"/>
                  <a:pt x="3511385" y="4818962"/>
                  <a:pt x="3519290" y="4854534"/>
                </a:cubicBezTo>
                <a:cubicBezTo>
                  <a:pt x="3535098" y="4929623"/>
                  <a:pt x="3543002" y="5020524"/>
                  <a:pt x="3535098" y="5016570"/>
                </a:cubicBezTo>
                <a:cubicBezTo>
                  <a:pt x="3531144" y="5012620"/>
                  <a:pt x="3531144" y="5020524"/>
                  <a:pt x="3539048" y="5028424"/>
                </a:cubicBezTo>
                <a:cubicBezTo>
                  <a:pt x="3543002" y="5040283"/>
                  <a:pt x="3550907" y="5052141"/>
                  <a:pt x="3546953" y="5060046"/>
                </a:cubicBezTo>
                <a:cubicBezTo>
                  <a:pt x="3546953" y="5067946"/>
                  <a:pt x="3546953" y="5071900"/>
                  <a:pt x="3554857" y="5071900"/>
                </a:cubicBezTo>
                <a:cubicBezTo>
                  <a:pt x="3562761" y="5071900"/>
                  <a:pt x="3562761" y="5075854"/>
                  <a:pt x="3554857" y="5079804"/>
                </a:cubicBezTo>
                <a:cubicBezTo>
                  <a:pt x="3550907" y="5083759"/>
                  <a:pt x="3546953" y="5099567"/>
                  <a:pt x="3546953" y="5115376"/>
                </a:cubicBezTo>
                <a:cubicBezTo>
                  <a:pt x="3546953" y="5131184"/>
                  <a:pt x="3543002" y="5143039"/>
                  <a:pt x="3539048" y="5139089"/>
                </a:cubicBezTo>
                <a:cubicBezTo>
                  <a:pt x="3535098" y="5135134"/>
                  <a:pt x="3535098" y="5139089"/>
                  <a:pt x="3539048" y="5150943"/>
                </a:cubicBezTo>
                <a:cubicBezTo>
                  <a:pt x="3543002" y="5162802"/>
                  <a:pt x="3550907" y="5182560"/>
                  <a:pt x="3550907" y="5198369"/>
                </a:cubicBezTo>
                <a:cubicBezTo>
                  <a:pt x="3550907" y="5214177"/>
                  <a:pt x="3554857" y="5229986"/>
                  <a:pt x="3558811" y="5233940"/>
                </a:cubicBezTo>
                <a:cubicBezTo>
                  <a:pt x="3562761" y="5237890"/>
                  <a:pt x="3566715" y="5249749"/>
                  <a:pt x="3562761" y="5261603"/>
                </a:cubicBezTo>
                <a:cubicBezTo>
                  <a:pt x="3558811" y="5273462"/>
                  <a:pt x="3558811" y="5309029"/>
                  <a:pt x="3562761" y="5340646"/>
                </a:cubicBezTo>
                <a:cubicBezTo>
                  <a:pt x="3566715" y="5392026"/>
                  <a:pt x="3566715" y="5399931"/>
                  <a:pt x="3550907" y="5407835"/>
                </a:cubicBezTo>
                <a:cubicBezTo>
                  <a:pt x="3543002" y="5411785"/>
                  <a:pt x="3535098" y="5419689"/>
                  <a:pt x="3535098" y="5423639"/>
                </a:cubicBezTo>
                <a:cubicBezTo>
                  <a:pt x="3535098" y="5427594"/>
                  <a:pt x="3539048" y="5423639"/>
                  <a:pt x="3543002" y="5419689"/>
                </a:cubicBezTo>
                <a:cubicBezTo>
                  <a:pt x="3554857" y="5407835"/>
                  <a:pt x="3566715" y="5407835"/>
                  <a:pt x="3562761" y="5419689"/>
                </a:cubicBezTo>
                <a:cubicBezTo>
                  <a:pt x="3562761" y="5423639"/>
                  <a:pt x="3562761" y="5431548"/>
                  <a:pt x="3566715" y="5435498"/>
                </a:cubicBezTo>
                <a:cubicBezTo>
                  <a:pt x="3570665" y="5435498"/>
                  <a:pt x="3570665" y="5447356"/>
                  <a:pt x="3566715" y="5455261"/>
                </a:cubicBezTo>
                <a:cubicBezTo>
                  <a:pt x="3562761" y="5467115"/>
                  <a:pt x="3558811" y="5467115"/>
                  <a:pt x="3558811" y="5463161"/>
                </a:cubicBezTo>
                <a:cubicBezTo>
                  <a:pt x="3554857" y="5459211"/>
                  <a:pt x="3550907" y="5455261"/>
                  <a:pt x="3546953" y="5455261"/>
                </a:cubicBezTo>
                <a:cubicBezTo>
                  <a:pt x="3543002" y="5455261"/>
                  <a:pt x="3539048" y="5463161"/>
                  <a:pt x="3543002" y="5467115"/>
                </a:cubicBezTo>
                <a:cubicBezTo>
                  <a:pt x="3546953" y="5475019"/>
                  <a:pt x="3543002" y="5478974"/>
                  <a:pt x="3539048" y="5482924"/>
                </a:cubicBezTo>
                <a:cubicBezTo>
                  <a:pt x="3535098" y="5486878"/>
                  <a:pt x="3539048" y="5486878"/>
                  <a:pt x="3546953" y="5482924"/>
                </a:cubicBezTo>
                <a:cubicBezTo>
                  <a:pt x="3566715" y="5478974"/>
                  <a:pt x="3566715" y="5478974"/>
                  <a:pt x="3562761" y="5502682"/>
                </a:cubicBezTo>
                <a:cubicBezTo>
                  <a:pt x="3562761" y="5514541"/>
                  <a:pt x="3562761" y="5526399"/>
                  <a:pt x="3566715" y="5526399"/>
                </a:cubicBezTo>
                <a:cubicBezTo>
                  <a:pt x="3566715" y="5526399"/>
                  <a:pt x="3574620" y="5558017"/>
                  <a:pt x="3578574" y="5601488"/>
                </a:cubicBezTo>
                <a:cubicBezTo>
                  <a:pt x="3582524" y="5672627"/>
                  <a:pt x="3582524" y="5676581"/>
                  <a:pt x="3566715" y="5680531"/>
                </a:cubicBezTo>
                <a:lnTo>
                  <a:pt x="3550907" y="5684485"/>
                </a:lnTo>
                <a:lnTo>
                  <a:pt x="3570665" y="5700290"/>
                </a:lnTo>
                <a:cubicBezTo>
                  <a:pt x="3582524" y="5712148"/>
                  <a:pt x="3586474" y="5720053"/>
                  <a:pt x="3582524" y="5731911"/>
                </a:cubicBezTo>
                <a:cubicBezTo>
                  <a:pt x="3578574" y="5743765"/>
                  <a:pt x="3578574" y="5759574"/>
                  <a:pt x="3578574" y="5767478"/>
                </a:cubicBezTo>
                <a:cubicBezTo>
                  <a:pt x="3582524" y="5787241"/>
                  <a:pt x="3570665" y="5814904"/>
                  <a:pt x="3558811" y="5810954"/>
                </a:cubicBezTo>
                <a:cubicBezTo>
                  <a:pt x="3554857" y="5807000"/>
                  <a:pt x="3550907" y="5810954"/>
                  <a:pt x="3550907" y="5814904"/>
                </a:cubicBezTo>
                <a:cubicBezTo>
                  <a:pt x="3550907" y="5826763"/>
                  <a:pt x="3558811" y="5826763"/>
                  <a:pt x="3574620" y="5810954"/>
                </a:cubicBezTo>
                <a:cubicBezTo>
                  <a:pt x="3586474" y="5799096"/>
                  <a:pt x="3586474" y="5799096"/>
                  <a:pt x="3594378" y="5842571"/>
                </a:cubicBezTo>
                <a:cubicBezTo>
                  <a:pt x="3598333" y="5870234"/>
                  <a:pt x="3598333" y="5897897"/>
                  <a:pt x="3594378" y="5909756"/>
                </a:cubicBezTo>
                <a:cubicBezTo>
                  <a:pt x="3586474" y="5941373"/>
                  <a:pt x="3582524" y="5988799"/>
                  <a:pt x="3590428" y="5984849"/>
                </a:cubicBezTo>
                <a:cubicBezTo>
                  <a:pt x="3598333" y="5980894"/>
                  <a:pt x="3602283" y="5984849"/>
                  <a:pt x="3606237" y="6055983"/>
                </a:cubicBezTo>
                <a:cubicBezTo>
                  <a:pt x="3610187" y="6079700"/>
                  <a:pt x="3610187" y="6103413"/>
                  <a:pt x="3606237" y="6103413"/>
                </a:cubicBezTo>
                <a:cubicBezTo>
                  <a:pt x="3602283" y="6103413"/>
                  <a:pt x="3602283" y="6111317"/>
                  <a:pt x="3606237" y="6119222"/>
                </a:cubicBezTo>
                <a:cubicBezTo>
                  <a:pt x="3610187" y="6131076"/>
                  <a:pt x="3610187" y="6135026"/>
                  <a:pt x="3602283" y="6131076"/>
                </a:cubicBezTo>
                <a:cubicBezTo>
                  <a:pt x="3594378" y="6127126"/>
                  <a:pt x="3590428" y="6131076"/>
                  <a:pt x="3586474" y="6135026"/>
                </a:cubicBezTo>
                <a:cubicBezTo>
                  <a:pt x="3582524" y="6142935"/>
                  <a:pt x="3586474" y="6142935"/>
                  <a:pt x="3598333" y="6138980"/>
                </a:cubicBezTo>
                <a:cubicBezTo>
                  <a:pt x="3618095" y="6135026"/>
                  <a:pt x="3629950" y="6146885"/>
                  <a:pt x="3618095" y="6158743"/>
                </a:cubicBezTo>
                <a:cubicBezTo>
                  <a:pt x="3610187" y="6162693"/>
                  <a:pt x="3614141" y="6170598"/>
                  <a:pt x="3618095" y="6178502"/>
                </a:cubicBezTo>
                <a:cubicBezTo>
                  <a:pt x="3629950" y="6194310"/>
                  <a:pt x="3625996" y="6253591"/>
                  <a:pt x="3614141" y="6253591"/>
                </a:cubicBezTo>
                <a:cubicBezTo>
                  <a:pt x="3610187" y="6253591"/>
                  <a:pt x="3606237" y="6249641"/>
                  <a:pt x="3610187" y="6245691"/>
                </a:cubicBezTo>
                <a:cubicBezTo>
                  <a:pt x="3614141" y="6241736"/>
                  <a:pt x="3610187" y="6237786"/>
                  <a:pt x="3606237" y="6237786"/>
                </a:cubicBezTo>
                <a:cubicBezTo>
                  <a:pt x="3590428" y="6237786"/>
                  <a:pt x="3598333" y="6265449"/>
                  <a:pt x="3618095" y="6281258"/>
                </a:cubicBezTo>
                <a:cubicBezTo>
                  <a:pt x="3633900" y="6293112"/>
                  <a:pt x="3633900" y="6301021"/>
                  <a:pt x="3625996" y="6308925"/>
                </a:cubicBezTo>
                <a:cubicBezTo>
                  <a:pt x="3622045" y="6316829"/>
                  <a:pt x="3618095" y="6332634"/>
                  <a:pt x="3622045" y="6344492"/>
                </a:cubicBezTo>
                <a:cubicBezTo>
                  <a:pt x="3625996" y="6360301"/>
                  <a:pt x="3625996" y="6368205"/>
                  <a:pt x="3618095" y="6372155"/>
                </a:cubicBezTo>
                <a:cubicBezTo>
                  <a:pt x="3610187" y="6376109"/>
                  <a:pt x="3606237" y="6376109"/>
                  <a:pt x="3606237" y="6372155"/>
                </a:cubicBezTo>
                <a:cubicBezTo>
                  <a:pt x="3606237" y="6368205"/>
                  <a:pt x="3602283" y="6360301"/>
                  <a:pt x="3598333" y="6352396"/>
                </a:cubicBezTo>
                <a:cubicBezTo>
                  <a:pt x="3594378" y="6344492"/>
                  <a:pt x="3590428" y="6332634"/>
                  <a:pt x="3590428" y="6324734"/>
                </a:cubicBezTo>
                <a:cubicBezTo>
                  <a:pt x="3594378" y="6316829"/>
                  <a:pt x="3590428" y="6312875"/>
                  <a:pt x="3582524" y="6316829"/>
                </a:cubicBezTo>
                <a:cubicBezTo>
                  <a:pt x="3570665" y="6320779"/>
                  <a:pt x="3570665" y="6356351"/>
                  <a:pt x="3582524" y="6356351"/>
                </a:cubicBezTo>
                <a:cubicBezTo>
                  <a:pt x="3586474" y="6356351"/>
                  <a:pt x="3590428" y="6360301"/>
                  <a:pt x="3586474" y="6364255"/>
                </a:cubicBezTo>
                <a:cubicBezTo>
                  <a:pt x="3582524" y="6368205"/>
                  <a:pt x="3586474" y="6372155"/>
                  <a:pt x="3590428" y="6376109"/>
                </a:cubicBezTo>
                <a:cubicBezTo>
                  <a:pt x="3594378" y="6380064"/>
                  <a:pt x="3598333" y="6387968"/>
                  <a:pt x="3598333" y="6399822"/>
                </a:cubicBezTo>
                <a:cubicBezTo>
                  <a:pt x="3598333" y="6411677"/>
                  <a:pt x="3606237" y="6415631"/>
                  <a:pt x="3610187" y="6415631"/>
                </a:cubicBezTo>
                <a:cubicBezTo>
                  <a:pt x="3618095" y="6411677"/>
                  <a:pt x="3622045" y="6415631"/>
                  <a:pt x="3622045" y="6423535"/>
                </a:cubicBezTo>
                <a:cubicBezTo>
                  <a:pt x="3625996" y="6431439"/>
                  <a:pt x="3614141" y="6439344"/>
                  <a:pt x="3606237" y="6439344"/>
                </a:cubicBezTo>
                <a:cubicBezTo>
                  <a:pt x="3586474" y="6443298"/>
                  <a:pt x="3582524" y="6459107"/>
                  <a:pt x="3598333" y="6459107"/>
                </a:cubicBezTo>
                <a:cubicBezTo>
                  <a:pt x="3606237" y="6459107"/>
                  <a:pt x="3614141" y="6459107"/>
                  <a:pt x="3622045" y="6459107"/>
                </a:cubicBezTo>
                <a:cubicBezTo>
                  <a:pt x="3629950" y="6459107"/>
                  <a:pt x="3637854" y="6455152"/>
                  <a:pt x="3645758" y="6451198"/>
                </a:cubicBezTo>
                <a:cubicBezTo>
                  <a:pt x="3653663" y="6443298"/>
                  <a:pt x="3653663" y="6443298"/>
                  <a:pt x="3645758" y="6455152"/>
                </a:cubicBezTo>
                <a:cubicBezTo>
                  <a:pt x="3637854" y="6459107"/>
                  <a:pt x="3637854" y="6467011"/>
                  <a:pt x="3641808" y="6467011"/>
                </a:cubicBezTo>
                <a:cubicBezTo>
                  <a:pt x="3645758" y="6467011"/>
                  <a:pt x="3645758" y="6470961"/>
                  <a:pt x="3641808" y="6474915"/>
                </a:cubicBezTo>
                <a:cubicBezTo>
                  <a:pt x="3633900" y="6482819"/>
                  <a:pt x="3625996" y="6478865"/>
                  <a:pt x="3610187" y="6470961"/>
                </a:cubicBezTo>
                <a:cubicBezTo>
                  <a:pt x="3590428" y="6463057"/>
                  <a:pt x="3590428" y="6463057"/>
                  <a:pt x="3598333" y="6470961"/>
                </a:cubicBezTo>
                <a:cubicBezTo>
                  <a:pt x="3606237" y="6478865"/>
                  <a:pt x="3610187" y="6490720"/>
                  <a:pt x="3606237" y="6498628"/>
                </a:cubicBezTo>
                <a:cubicBezTo>
                  <a:pt x="3602283" y="6506532"/>
                  <a:pt x="3606237" y="6514437"/>
                  <a:pt x="3610187" y="6518387"/>
                </a:cubicBezTo>
                <a:cubicBezTo>
                  <a:pt x="3614141" y="6518387"/>
                  <a:pt x="3618095" y="6518387"/>
                  <a:pt x="3618095" y="6510482"/>
                </a:cubicBezTo>
                <a:cubicBezTo>
                  <a:pt x="3614141" y="6498628"/>
                  <a:pt x="3645758" y="6478865"/>
                  <a:pt x="3653663" y="6486770"/>
                </a:cubicBezTo>
                <a:cubicBezTo>
                  <a:pt x="3657617" y="6486770"/>
                  <a:pt x="3653663" y="6490720"/>
                  <a:pt x="3649708" y="6494674"/>
                </a:cubicBezTo>
                <a:cubicBezTo>
                  <a:pt x="3641808" y="6494674"/>
                  <a:pt x="3641808" y="6498628"/>
                  <a:pt x="3649708" y="6506532"/>
                </a:cubicBezTo>
                <a:cubicBezTo>
                  <a:pt x="3657617" y="6514437"/>
                  <a:pt x="3653663" y="6522341"/>
                  <a:pt x="3645758" y="6530241"/>
                </a:cubicBezTo>
                <a:cubicBezTo>
                  <a:pt x="3629950" y="6546054"/>
                  <a:pt x="3629950" y="6553958"/>
                  <a:pt x="3645758" y="6546054"/>
                </a:cubicBezTo>
                <a:cubicBezTo>
                  <a:pt x="3653663" y="6546054"/>
                  <a:pt x="3661567" y="6546054"/>
                  <a:pt x="3661567" y="6550004"/>
                </a:cubicBezTo>
                <a:cubicBezTo>
                  <a:pt x="3669471" y="6565813"/>
                  <a:pt x="3661567" y="6609284"/>
                  <a:pt x="3653663" y="6605334"/>
                </a:cubicBezTo>
                <a:cubicBezTo>
                  <a:pt x="3649708" y="6601384"/>
                  <a:pt x="3645758" y="6597430"/>
                  <a:pt x="3649708" y="6593480"/>
                </a:cubicBezTo>
                <a:cubicBezTo>
                  <a:pt x="3653663" y="6589525"/>
                  <a:pt x="3649708" y="6585575"/>
                  <a:pt x="3645758" y="6585575"/>
                </a:cubicBezTo>
                <a:cubicBezTo>
                  <a:pt x="3629950" y="6585575"/>
                  <a:pt x="3625996" y="6601384"/>
                  <a:pt x="3637854" y="6613238"/>
                </a:cubicBezTo>
                <a:cubicBezTo>
                  <a:pt x="3641808" y="6621143"/>
                  <a:pt x="3653663" y="6625097"/>
                  <a:pt x="3657617" y="6621143"/>
                </a:cubicBezTo>
                <a:cubicBezTo>
                  <a:pt x="3669471" y="6617193"/>
                  <a:pt x="3673421" y="6644856"/>
                  <a:pt x="3661567" y="6652760"/>
                </a:cubicBezTo>
                <a:cubicBezTo>
                  <a:pt x="3653663" y="6656714"/>
                  <a:pt x="3653663" y="6660664"/>
                  <a:pt x="3661567" y="6664618"/>
                </a:cubicBezTo>
                <a:cubicBezTo>
                  <a:pt x="3669471" y="6668568"/>
                  <a:pt x="3673421" y="6680427"/>
                  <a:pt x="3673421" y="6696236"/>
                </a:cubicBezTo>
                <a:cubicBezTo>
                  <a:pt x="3673421" y="6708090"/>
                  <a:pt x="3673421" y="6723899"/>
                  <a:pt x="3673421" y="6731803"/>
                </a:cubicBezTo>
                <a:cubicBezTo>
                  <a:pt x="3673421" y="6739707"/>
                  <a:pt x="3673421" y="6759470"/>
                  <a:pt x="3677376" y="6779229"/>
                </a:cubicBezTo>
                <a:cubicBezTo>
                  <a:pt x="3681330" y="6802942"/>
                  <a:pt x="3681330" y="6814800"/>
                  <a:pt x="3673421" y="6818750"/>
                </a:cubicBezTo>
                <a:cubicBezTo>
                  <a:pt x="3665517" y="6818750"/>
                  <a:pt x="3661567" y="6814800"/>
                  <a:pt x="3661567" y="6806892"/>
                </a:cubicBezTo>
                <a:cubicBezTo>
                  <a:pt x="3661567" y="6798991"/>
                  <a:pt x="3657617" y="6791087"/>
                  <a:pt x="3649708" y="6791087"/>
                </a:cubicBezTo>
                <a:cubicBezTo>
                  <a:pt x="3641808" y="6791087"/>
                  <a:pt x="3637854" y="6795037"/>
                  <a:pt x="3637854" y="6802942"/>
                </a:cubicBezTo>
                <a:cubicBezTo>
                  <a:pt x="3637854" y="6810846"/>
                  <a:pt x="3641808" y="6814800"/>
                  <a:pt x="3645758" y="6814800"/>
                </a:cubicBezTo>
                <a:cubicBezTo>
                  <a:pt x="3649708" y="6814800"/>
                  <a:pt x="3653663" y="6818750"/>
                  <a:pt x="3649708" y="6822704"/>
                </a:cubicBezTo>
                <a:cubicBezTo>
                  <a:pt x="3647733" y="6824679"/>
                  <a:pt x="3648722" y="6830607"/>
                  <a:pt x="3651192" y="6838510"/>
                </a:cubicBezTo>
                <a:lnTo>
                  <a:pt x="3658501" y="6858000"/>
                </a:lnTo>
                <a:lnTo>
                  <a:pt x="3633628" y="6858000"/>
                </a:lnTo>
                <a:lnTo>
                  <a:pt x="3629950" y="6854322"/>
                </a:lnTo>
                <a:lnTo>
                  <a:pt x="3627497" y="6858000"/>
                </a:lnTo>
                <a:lnTo>
                  <a:pt x="3595880" y="6858000"/>
                </a:lnTo>
                <a:lnTo>
                  <a:pt x="3598333" y="6854322"/>
                </a:lnTo>
                <a:cubicBezTo>
                  <a:pt x="3598333" y="6846413"/>
                  <a:pt x="3594378" y="6842463"/>
                  <a:pt x="3586474" y="6842463"/>
                </a:cubicBezTo>
                <a:cubicBezTo>
                  <a:pt x="3578574" y="6842463"/>
                  <a:pt x="3574620" y="6846413"/>
                  <a:pt x="3578574" y="6854322"/>
                </a:cubicBezTo>
                <a:lnTo>
                  <a:pt x="3582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FA5284-A6C6-4415-A144-F57B8683F6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5165" y="0"/>
            <a:ext cx="3716835" cy="6858000"/>
          </a:xfrm>
          <a:custGeom>
            <a:avLst/>
            <a:gdLst>
              <a:gd name="connsiteX0" fmla="*/ 1109242 w 3716835"/>
              <a:gd name="connsiteY0" fmla="*/ 3816856 h 6858000"/>
              <a:gd name="connsiteX1" fmla="*/ 1105372 w 3716835"/>
              <a:gd name="connsiteY1" fmla="*/ 3828459 h 6858000"/>
              <a:gd name="connsiteX2" fmla="*/ 1116980 w 3716835"/>
              <a:gd name="connsiteY2" fmla="*/ 3840067 h 6858000"/>
              <a:gd name="connsiteX3" fmla="*/ 1120850 w 3716835"/>
              <a:gd name="connsiteY3" fmla="*/ 3828459 h 6858000"/>
              <a:gd name="connsiteX4" fmla="*/ 1109242 w 3716835"/>
              <a:gd name="connsiteY4" fmla="*/ 3816856 h 6858000"/>
              <a:gd name="connsiteX5" fmla="*/ 1245125 w 3716835"/>
              <a:gd name="connsiteY5" fmla="*/ 3762213 h 6858000"/>
              <a:gd name="connsiteX6" fmla="*/ 1236906 w 3716835"/>
              <a:gd name="connsiteY6" fmla="*/ 3766563 h 6858000"/>
              <a:gd name="connsiteX7" fmla="*/ 1252380 w 3716835"/>
              <a:gd name="connsiteY7" fmla="*/ 3774300 h 6858000"/>
              <a:gd name="connsiteX8" fmla="*/ 1256247 w 3716835"/>
              <a:gd name="connsiteY8" fmla="*/ 3766563 h 6858000"/>
              <a:gd name="connsiteX9" fmla="*/ 1245125 w 3716835"/>
              <a:gd name="connsiteY9" fmla="*/ 3762213 h 6858000"/>
              <a:gd name="connsiteX10" fmla="*/ 1151798 w 3716835"/>
              <a:gd name="connsiteY10" fmla="*/ 3743355 h 6858000"/>
              <a:gd name="connsiteX11" fmla="*/ 1167268 w 3716835"/>
              <a:gd name="connsiteY11" fmla="*/ 3754959 h 6858000"/>
              <a:gd name="connsiteX12" fmla="*/ 1171139 w 3716835"/>
              <a:gd name="connsiteY12" fmla="*/ 3751088 h 6858000"/>
              <a:gd name="connsiteX13" fmla="*/ 1151798 w 3716835"/>
              <a:gd name="connsiteY13" fmla="*/ 3743355 h 6858000"/>
              <a:gd name="connsiteX14" fmla="*/ 1163402 w 3716835"/>
              <a:gd name="connsiteY14" fmla="*/ 3615692 h 6858000"/>
              <a:gd name="connsiteX15" fmla="*/ 1182742 w 3716835"/>
              <a:gd name="connsiteY15" fmla="*/ 3635032 h 6858000"/>
              <a:gd name="connsiteX16" fmla="*/ 1178876 w 3716835"/>
              <a:gd name="connsiteY16" fmla="*/ 3623429 h 6858000"/>
              <a:gd name="connsiteX17" fmla="*/ 1163402 w 3716835"/>
              <a:gd name="connsiteY17" fmla="*/ 3615692 h 6858000"/>
              <a:gd name="connsiteX18" fmla="*/ 1105372 w 3716835"/>
              <a:gd name="connsiteY18" fmla="*/ 3433873 h 6858000"/>
              <a:gd name="connsiteX19" fmla="*/ 1089898 w 3716835"/>
              <a:gd name="connsiteY19" fmla="*/ 3437739 h 6858000"/>
              <a:gd name="connsiteX20" fmla="*/ 1097639 w 3716835"/>
              <a:gd name="connsiteY20" fmla="*/ 3445476 h 6858000"/>
              <a:gd name="connsiteX21" fmla="*/ 1105372 w 3716835"/>
              <a:gd name="connsiteY21" fmla="*/ 3433873 h 6858000"/>
              <a:gd name="connsiteX22" fmla="*/ 3000078 w 3716835"/>
              <a:gd name="connsiteY22" fmla="*/ 3176110 h 6858000"/>
              <a:gd name="connsiteX23" fmla="*/ 2983638 w 3716835"/>
              <a:gd name="connsiteY23" fmla="*/ 3178046 h 6858000"/>
              <a:gd name="connsiteX24" fmla="*/ 2968164 w 3716835"/>
              <a:gd name="connsiteY24" fmla="*/ 3185783 h 6858000"/>
              <a:gd name="connsiteX25" fmla="*/ 2987505 w 3716835"/>
              <a:gd name="connsiteY25" fmla="*/ 3185783 h 6858000"/>
              <a:gd name="connsiteX26" fmla="*/ 3000078 w 3716835"/>
              <a:gd name="connsiteY26" fmla="*/ 3176110 h 6858000"/>
              <a:gd name="connsiteX27" fmla="*/ 389695 w 3716835"/>
              <a:gd name="connsiteY27" fmla="*/ 764586 h 6858000"/>
              <a:gd name="connsiteX28" fmla="*/ 381958 w 3716835"/>
              <a:gd name="connsiteY28" fmla="*/ 772319 h 6858000"/>
              <a:gd name="connsiteX29" fmla="*/ 401303 w 3716835"/>
              <a:gd name="connsiteY29" fmla="*/ 780056 h 6858000"/>
              <a:gd name="connsiteX30" fmla="*/ 389695 w 3716835"/>
              <a:gd name="connsiteY30" fmla="*/ 764586 h 6858000"/>
              <a:gd name="connsiteX31" fmla="*/ 1078294 w 3716835"/>
              <a:gd name="connsiteY31" fmla="*/ 300362 h 6858000"/>
              <a:gd name="connsiteX32" fmla="*/ 1066686 w 3716835"/>
              <a:gd name="connsiteY32" fmla="*/ 304228 h 6858000"/>
              <a:gd name="connsiteX33" fmla="*/ 1078294 w 3716835"/>
              <a:gd name="connsiteY33" fmla="*/ 315832 h 6858000"/>
              <a:gd name="connsiteX34" fmla="*/ 1089898 w 3716835"/>
              <a:gd name="connsiteY34" fmla="*/ 311965 h 6858000"/>
              <a:gd name="connsiteX35" fmla="*/ 1078294 w 3716835"/>
              <a:gd name="connsiteY35" fmla="*/ 300362 h 6858000"/>
              <a:gd name="connsiteX36" fmla="*/ 0 w 3716835"/>
              <a:gd name="connsiteY36" fmla="*/ 0 h 6858000"/>
              <a:gd name="connsiteX37" fmla="*/ 131096 w 3716835"/>
              <a:gd name="connsiteY37" fmla="*/ 0 h 6858000"/>
              <a:gd name="connsiteX38" fmla="*/ 131471 w 3716835"/>
              <a:gd name="connsiteY38" fmla="*/ 10701 h 6858000"/>
              <a:gd name="connsiteX39" fmla="*/ 138238 w 3716835"/>
              <a:gd name="connsiteY39" fmla="*/ 17957 h 6858000"/>
              <a:gd name="connsiteX40" fmla="*/ 145975 w 3716835"/>
              <a:gd name="connsiteY40" fmla="*/ 37297 h 6858000"/>
              <a:gd name="connsiteX41" fmla="*/ 145975 w 3716835"/>
              <a:gd name="connsiteY41" fmla="*/ 48905 h 6858000"/>
              <a:gd name="connsiteX42" fmla="*/ 122764 w 3716835"/>
              <a:gd name="connsiteY42" fmla="*/ 45034 h 6858000"/>
              <a:gd name="connsiteX43" fmla="*/ 118898 w 3716835"/>
              <a:gd name="connsiteY43" fmla="*/ 60509 h 6858000"/>
              <a:gd name="connsiteX44" fmla="*/ 145975 w 3716835"/>
              <a:gd name="connsiteY44" fmla="*/ 48905 h 6858000"/>
              <a:gd name="connsiteX45" fmla="*/ 145975 w 3716835"/>
              <a:gd name="connsiteY45" fmla="*/ 79853 h 6858000"/>
              <a:gd name="connsiteX46" fmla="*/ 134372 w 3716835"/>
              <a:gd name="connsiteY46" fmla="*/ 122405 h 6858000"/>
              <a:gd name="connsiteX47" fmla="*/ 153716 w 3716835"/>
              <a:gd name="connsiteY47" fmla="*/ 184306 h 6858000"/>
              <a:gd name="connsiteX48" fmla="*/ 176924 w 3716835"/>
              <a:gd name="connsiteY48" fmla="*/ 246198 h 6858000"/>
              <a:gd name="connsiteX49" fmla="*/ 180794 w 3716835"/>
              <a:gd name="connsiteY49" fmla="*/ 261676 h 6858000"/>
              <a:gd name="connsiteX50" fmla="*/ 169191 w 3716835"/>
              <a:gd name="connsiteY50" fmla="*/ 300362 h 6858000"/>
              <a:gd name="connsiteX51" fmla="*/ 161449 w 3716835"/>
              <a:gd name="connsiteY51" fmla="*/ 311965 h 6858000"/>
              <a:gd name="connsiteX52" fmla="*/ 173057 w 3716835"/>
              <a:gd name="connsiteY52" fmla="*/ 323569 h 6858000"/>
              <a:gd name="connsiteX53" fmla="*/ 200135 w 3716835"/>
              <a:gd name="connsiteY53" fmla="*/ 358388 h 6858000"/>
              <a:gd name="connsiteX54" fmla="*/ 207876 w 3716835"/>
              <a:gd name="connsiteY54" fmla="*/ 389336 h 6858000"/>
              <a:gd name="connsiteX55" fmla="*/ 227217 w 3716835"/>
              <a:gd name="connsiteY55" fmla="*/ 431888 h 6858000"/>
              <a:gd name="connsiteX56" fmla="*/ 246561 w 3716835"/>
              <a:gd name="connsiteY56" fmla="*/ 493788 h 6858000"/>
              <a:gd name="connsiteX57" fmla="*/ 254294 w 3716835"/>
              <a:gd name="connsiteY57" fmla="*/ 540207 h 6858000"/>
              <a:gd name="connsiteX58" fmla="*/ 262031 w 3716835"/>
              <a:gd name="connsiteY58" fmla="*/ 567288 h 6858000"/>
              <a:gd name="connsiteX59" fmla="*/ 258165 w 3716835"/>
              <a:gd name="connsiteY59" fmla="*/ 644659 h 6858000"/>
              <a:gd name="connsiteX60" fmla="*/ 254294 w 3716835"/>
              <a:gd name="connsiteY60" fmla="*/ 652396 h 6858000"/>
              <a:gd name="connsiteX61" fmla="*/ 265902 w 3716835"/>
              <a:gd name="connsiteY61" fmla="*/ 671737 h 6858000"/>
              <a:gd name="connsiteX62" fmla="*/ 277505 w 3716835"/>
              <a:gd name="connsiteY62" fmla="*/ 687215 h 6858000"/>
              <a:gd name="connsiteX63" fmla="*/ 308458 w 3716835"/>
              <a:gd name="connsiteY63" fmla="*/ 714293 h 6858000"/>
              <a:gd name="connsiteX64" fmla="*/ 285247 w 3716835"/>
              <a:gd name="connsiteY64" fmla="*/ 741370 h 6858000"/>
              <a:gd name="connsiteX65" fmla="*/ 277505 w 3716835"/>
              <a:gd name="connsiteY65" fmla="*/ 764586 h 6858000"/>
              <a:gd name="connsiteX66" fmla="*/ 281376 w 3716835"/>
              <a:gd name="connsiteY66" fmla="*/ 783926 h 6858000"/>
              <a:gd name="connsiteX67" fmla="*/ 292980 w 3716835"/>
              <a:gd name="connsiteY67" fmla="*/ 822612 h 6858000"/>
              <a:gd name="connsiteX68" fmla="*/ 300717 w 3716835"/>
              <a:gd name="connsiteY68" fmla="*/ 845823 h 6858000"/>
              <a:gd name="connsiteX69" fmla="*/ 331665 w 3716835"/>
              <a:gd name="connsiteY69" fmla="*/ 857426 h 6858000"/>
              <a:gd name="connsiteX70" fmla="*/ 335535 w 3716835"/>
              <a:gd name="connsiteY70" fmla="*/ 845823 h 6858000"/>
              <a:gd name="connsiteX71" fmla="*/ 316191 w 3716835"/>
              <a:gd name="connsiteY71" fmla="*/ 834215 h 6858000"/>
              <a:gd name="connsiteX72" fmla="*/ 320061 w 3716835"/>
              <a:gd name="connsiteY72" fmla="*/ 818741 h 6858000"/>
              <a:gd name="connsiteX73" fmla="*/ 335535 w 3716835"/>
              <a:gd name="connsiteY73" fmla="*/ 811004 h 6858000"/>
              <a:gd name="connsiteX74" fmla="*/ 320061 w 3716835"/>
              <a:gd name="connsiteY74" fmla="*/ 803271 h 6858000"/>
              <a:gd name="connsiteX75" fmla="*/ 316191 w 3716835"/>
              <a:gd name="connsiteY75" fmla="*/ 795530 h 6858000"/>
              <a:gd name="connsiteX76" fmla="*/ 312324 w 3716835"/>
              <a:gd name="connsiteY76" fmla="*/ 768452 h 6858000"/>
              <a:gd name="connsiteX77" fmla="*/ 308458 w 3716835"/>
              <a:gd name="connsiteY77" fmla="*/ 745241 h 6858000"/>
              <a:gd name="connsiteX78" fmla="*/ 316191 w 3716835"/>
              <a:gd name="connsiteY78" fmla="*/ 694948 h 6858000"/>
              <a:gd name="connsiteX79" fmla="*/ 312324 w 3716835"/>
              <a:gd name="connsiteY79" fmla="*/ 664000 h 6858000"/>
              <a:gd name="connsiteX80" fmla="*/ 327798 w 3716835"/>
              <a:gd name="connsiteY80" fmla="*/ 648530 h 6858000"/>
              <a:gd name="connsiteX81" fmla="*/ 343273 w 3716835"/>
              <a:gd name="connsiteY81" fmla="*/ 660133 h 6858000"/>
              <a:gd name="connsiteX82" fmla="*/ 335535 w 3716835"/>
              <a:gd name="connsiteY82" fmla="*/ 640789 h 6858000"/>
              <a:gd name="connsiteX83" fmla="*/ 323932 w 3716835"/>
              <a:gd name="connsiteY83" fmla="*/ 575025 h 6858000"/>
              <a:gd name="connsiteX84" fmla="*/ 327798 w 3716835"/>
              <a:gd name="connsiteY84" fmla="*/ 563418 h 6858000"/>
              <a:gd name="connsiteX85" fmla="*/ 331665 w 3716835"/>
              <a:gd name="connsiteY85" fmla="*/ 551814 h 6858000"/>
              <a:gd name="connsiteX86" fmla="*/ 339402 w 3716835"/>
              <a:gd name="connsiteY86" fmla="*/ 540207 h 6858000"/>
              <a:gd name="connsiteX87" fmla="*/ 331665 w 3716835"/>
              <a:gd name="connsiteY87" fmla="*/ 536340 h 6858000"/>
              <a:gd name="connsiteX88" fmla="*/ 308458 w 3716835"/>
              <a:gd name="connsiteY88" fmla="*/ 528603 h 6858000"/>
              <a:gd name="connsiteX89" fmla="*/ 296850 w 3716835"/>
              <a:gd name="connsiteY89" fmla="*/ 451232 h 6858000"/>
              <a:gd name="connsiteX90" fmla="*/ 304587 w 3716835"/>
              <a:gd name="connsiteY90" fmla="*/ 385465 h 6858000"/>
              <a:gd name="connsiteX91" fmla="*/ 300717 w 3716835"/>
              <a:gd name="connsiteY91" fmla="*/ 284884 h 6858000"/>
              <a:gd name="connsiteX92" fmla="*/ 320061 w 3716835"/>
              <a:gd name="connsiteY92" fmla="*/ 253935 h 6858000"/>
              <a:gd name="connsiteX93" fmla="*/ 331665 w 3716835"/>
              <a:gd name="connsiteY93" fmla="*/ 246198 h 6858000"/>
              <a:gd name="connsiteX94" fmla="*/ 316191 w 3716835"/>
              <a:gd name="connsiteY94" fmla="*/ 238461 h 6858000"/>
              <a:gd name="connsiteX95" fmla="*/ 300717 w 3716835"/>
              <a:gd name="connsiteY95" fmla="*/ 219120 h 6858000"/>
              <a:gd name="connsiteX96" fmla="*/ 292980 w 3716835"/>
              <a:gd name="connsiteY96" fmla="*/ 192039 h 6858000"/>
              <a:gd name="connsiteX97" fmla="*/ 289113 w 3716835"/>
              <a:gd name="connsiteY97" fmla="*/ 75983 h 6858000"/>
              <a:gd name="connsiteX98" fmla="*/ 292980 w 3716835"/>
              <a:gd name="connsiteY98" fmla="*/ 45034 h 6858000"/>
              <a:gd name="connsiteX99" fmla="*/ 296850 w 3716835"/>
              <a:gd name="connsiteY99" fmla="*/ 6349 h 6858000"/>
              <a:gd name="connsiteX100" fmla="*/ 302651 w 3716835"/>
              <a:gd name="connsiteY100" fmla="*/ 0 h 6858000"/>
              <a:gd name="connsiteX101" fmla="*/ 3716835 w 3716835"/>
              <a:gd name="connsiteY101" fmla="*/ 0 h 6858000"/>
              <a:gd name="connsiteX102" fmla="*/ 3716835 w 3716835"/>
              <a:gd name="connsiteY102" fmla="*/ 6858000 h 6858000"/>
              <a:gd name="connsiteX103" fmla="*/ 248704 w 3716835"/>
              <a:gd name="connsiteY103" fmla="*/ 6858000 h 6858000"/>
              <a:gd name="connsiteX104" fmla="*/ 246561 w 3716835"/>
              <a:gd name="connsiteY104" fmla="*/ 6753070 h 6858000"/>
              <a:gd name="connsiteX105" fmla="*/ 227217 w 3716835"/>
              <a:gd name="connsiteY105" fmla="*/ 5611855 h 6858000"/>
              <a:gd name="connsiteX106" fmla="*/ 223346 w 3716835"/>
              <a:gd name="connsiteY106" fmla="*/ 5422299 h 6858000"/>
              <a:gd name="connsiteX107" fmla="*/ 207876 w 3716835"/>
              <a:gd name="connsiteY107" fmla="*/ 4486109 h 6858000"/>
              <a:gd name="connsiteX108" fmla="*/ 200135 w 3716835"/>
              <a:gd name="connsiteY108" fmla="*/ 4095390 h 6858000"/>
              <a:gd name="connsiteX109" fmla="*/ 192402 w 3716835"/>
              <a:gd name="connsiteY109" fmla="*/ 3716274 h 6858000"/>
              <a:gd name="connsiteX110" fmla="*/ 184661 w 3716835"/>
              <a:gd name="connsiteY110" fmla="*/ 3348761 h 6858000"/>
              <a:gd name="connsiteX111" fmla="*/ 173057 w 3716835"/>
              <a:gd name="connsiteY111" fmla="*/ 3097308 h 6858000"/>
              <a:gd name="connsiteX112" fmla="*/ 173057 w 3716835"/>
              <a:gd name="connsiteY112" fmla="*/ 3047020 h 6858000"/>
              <a:gd name="connsiteX113" fmla="*/ 176924 w 3716835"/>
              <a:gd name="connsiteY113" fmla="*/ 2996727 h 6858000"/>
              <a:gd name="connsiteX114" fmla="*/ 169191 w 3716835"/>
              <a:gd name="connsiteY114" fmla="*/ 2830382 h 6858000"/>
              <a:gd name="connsiteX115" fmla="*/ 149846 w 3716835"/>
              <a:gd name="connsiteY115" fmla="*/ 2300391 h 6858000"/>
              <a:gd name="connsiteX116" fmla="*/ 142109 w 3716835"/>
              <a:gd name="connsiteY116" fmla="*/ 2103094 h 6858000"/>
              <a:gd name="connsiteX117" fmla="*/ 130505 w 3716835"/>
              <a:gd name="connsiteY117" fmla="*/ 1878719 h 6858000"/>
              <a:gd name="connsiteX118" fmla="*/ 115031 w 3716835"/>
              <a:gd name="connsiteY118" fmla="*/ 1526685 h 6858000"/>
              <a:gd name="connsiteX119" fmla="*/ 103423 w 3716835"/>
              <a:gd name="connsiteY119" fmla="*/ 1348732 h 6858000"/>
              <a:gd name="connsiteX120" fmla="*/ 95686 w 3716835"/>
              <a:gd name="connsiteY120" fmla="*/ 1217202 h 6858000"/>
              <a:gd name="connsiteX121" fmla="*/ 68605 w 3716835"/>
              <a:gd name="connsiteY121" fmla="*/ 822612 h 6858000"/>
              <a:gd name="connsiteX122" fmla="*/ 53135 w 3716835"/>
              <a:gd name="connsiteY122" fmla="*/ 718159 h 6858000"/>
              <a:gd name="connsiteX123" fmla="*/ 53135 w 3716835"/>
              <a:gd name="connsiteY123" fmla="*/ 664000 h 6858000"/>
              <a:gd name="connsiteX124" fmla="*/ 60868 w 3716835"/>
              <a:gd name="connsiteY124" fmla="*/ 625314 h 6858000"/>
              <a:gd name="connsiteX125" fmla="*/ 53135 w 3716835"/>
              <a:gd name="connsiteY125" fmla="*/ 551814 h 6858000"/>
              <a:gd name="connsiteX126" fmla="*/ 14449 w 3716835"/>
              <a:gd name="connsiteY126" fmla="*/ 168828 h 6858000"/>
              <a:gd name="connsiteX127" fmla="*/ 2842 w 3716835"/>
              <a:gd name="connsiteY127" fmla="*/ 6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716835" h="6858000">
                <a:moveTo>
                  <a:pt x="1109242" y="3816856"/>
                </a:moveTo>
                <a:cubicBezTo>
                  <a:pt x="1105372" y="3816856"/>
                  <a:pt x="1105372" y="3820726"/>
                  <a:pt x="1105372" y="3828459"/>
                </a:cubicBezTo>
                <a:cubicBezTo>
                  <a:pt x="1109242" y="3836200"/>
                  <a:pt x="1113113" y="3840067"/>
                  <a:pt x="1116980" y="3840067"/>
                </a:cubicBezTo>
                <a:cubicBezTo>
                  <a:pt x="1120850" y="3840067"/>
                  <a:pt x="1120850" y="3836200"/>
                  <a:pt x="1120850" y="3828459"/>
                </a:cubicBezTo>
                <a:cubicBezTo>
                  <a:pt x="1116980" y="3820726"/>
                  <a:pt x="1113113" y="3816856"/>
                  <a:pt x="1109242" y="3816856"/>
                </a:cubicBezTo>
                <a:close/>
                <a:moveTo>
                  <a:pt x="1245125" y="3762213"/>
                </a:moveTo>
                <a:cubicBezTo>
                  <a:pt x="1241740" y="3761729"/>
                  <a:pt x="1238839" y="3762696"/>
                  <a:pt x="1236906" y="3766563"/>
                </a:cubicBezTo>
                <a:cubicBezTo>
                  <a:pt x="1236906" y="3766563"/>
                  <a:pt x="1240772" y="3770433"/>
                  <a:pt x="1252380" y="3774300"/>
                </a:cubicBezTo>
                <a:cubicBezTo>
                  <a:pt x="1271721" y="3778170"/>
                  <a:pt x="1275591" y="3778170"/>
                  <a:pt x="1256247" y="3766563"/>
                </a:cubicBezTo>
                <a:cubicBezTo>
                  <a:pt x="1252379" y="3764629"/>
                  <a:pt x="1248510" y="3762696"/>
                  <a:pt x="1245125" y="3762213"/>
                </a:cubicBezTo>
                <a:close/>
                <a:moveTo>
                  <a:pt x="1151798" y="3743355"/>
                </a:moveTo>
                <a:cubicBezTo>
                  <a:pt x="1147928" y="3747222"/>
                  <a:pt x="1155665" y="3751088"/>
                  <a:pt x="1167268" y="3754959"/>
                </a:cubicBezTo>
                <a:cubicBezTo>
                  <a:pt x="1186613" y="3762696"/>
                  <a:pt x="1186613" y="3762696"/>
                  <a:pt x="1171139" y="3751088"/>
                </a:cubicBezTo>
                <a:cubicBezTo>
                  <a:pt x="1163402" y="3747222"/>
                  <a:pt x="1151798" y="3743355"/>
                  <a:pt x="1151798" y="3743355"/>
                </a:cubicBezTo>
                <a:close/>
                <a:moveTo>
                  <a:pt x="1163402" y="3615692"/>
                </a:moveTo>
                <a:cubicBezTo>
                  <a:pt x="1159535" y="3619558"/>
                  <a:pt x="1171139" y="3635032"/>
                  <a:pt x="1182742" y="3635032"/>
                </a:cubicBezTo>
                <a:cubicBezTo>
                  <a:pt x="1190484" y="3635032"/>
                  <a:pt x="1186613" y="3631166"/>
                  <a:pt x="1178876" y="3623429"/>
                </a:cubicBezTo>
                <a:cubicBezTo>
                  <a:pt x="1171139" y="3615692"/>
                  <a:pt x="1167268" y="3615692"/>
                  <a:pt x="1163402" y="3615692"/>
                </a:cubicBezTo>
                <a:close/>
                <a:moveTo>
                  <a:pt x="1105372" y="3433873"/>
                </a:moveTo>
                <a:cubicBezTo>
                  <a:pt x="1097639" y="3433873"/>
                  <a:pt x="1089898" y="3433873"/>
                  <a:pt x="1089898" y="3437739"/>
                </a:cubicBezTo>
                <a:cubicBezTo>
                  <a:pt x="1086031" y="3441606"/>
                  <a:pt x="1089898" y="3445476"/>
                  <a:pt x="1097639" y="3445476"/>
                </a:cubicBezTo>
                <a:cubicBezTo>
                  <a:pt x="1113113" y="3445476"/>
                  <a:pt x="1116980" y="3441606"/>
                  <a:pt x="1105372" y="3433873"/>
                </a:cubicBezTo>
                <a:close/>
                <a:moveTo>
                  <a:pt x="3000078" y="3176110"/>
                </a:moveTo>
                <a:cubicBezTo>
                  <a:pt x="2999111" y="3175143"/>
                  <a:pt x="2993308" y="3176111"/>
                  <a:pt x="2983638" y="3178046"/>
                </a:cubicBezTo>
                <a:cubicBezTo>
                  <a:pt x="2972030" y="3181913"/>
                  <a:pt x="2968164" y="3185783"/>
                  <a:pt x="2968164" y="3185783"/>
                </a:cubicBezTo>
                <a:cubicBezTo>
                  <a:pt x="2972030" y="3193516"/>
                  <a:pt x="2979768" y="3189650"/>
                  <a:pt x="2987505" y="3185783"/>
                </a:cubicBezTo>
                <a:cubicBezTo>
                  <a:pt x="2997177" y="3179979"/>
                  <a:pt x="3001045" y="3177078"/>
                  <a:pt x="3000078" y="3176110"/>
                </a:cubicBezTo>
                <a:close/>
                <a:moveTo>
                  <a:pt x="389695" y="764586"/>
                </a:moveTo>
                <a:cubicBezTo>
                  <a:pt x="385828" y="760715"/>
                  <a:pt x="381958" y="768452"/>
                  <a:pt x="381958" y="772319"/>
                </a:cubicBezTo>
                <a:cubicBezTo>
                  <a:pt x="381958" y="783926"/>
                  <a:pt x="393561" y="787793"/>
                  <a:pt x="401303" y="780056"/>
                </a:cubicBezTo>
                <a:cubicBezTo>
                  <a:pt x="409036" y="776189"/>
                  <a:pt x="401303" y="764586"/>
                  <a:pt x="389695" y="764586"/>
                </a:cubicBezTo>
                <a:close/>
                <a:moveTo>
                  <a:pt x="1078294" y="300362"/>
                </a:moveTo>
                <a:cubicBezTo>
                  <a:pt x="1070557" y="300362"/>
                  <a:pt x="1066686" y="300362"/>
                  <a:pt x="1066686" y="304228"/>
                </a:cubicBezTo>
                <a:cubicBezTo>
                  <a:pt x="1066686" y="308095"/>
                  <a:pt x="1074428" y="311965"/>
                  <a:pt x="1078294" y="315832"/>
                </a:cubicBezTo>
                <a:cubicBezTo>
                  <a:pt x="1086031" y="319702"/>
                  <a:pt x="1089898" y="315832"/>
                  <a:pt x="1089898" y="311965"/>
                </a:cubicBezTo>
                <a:cubicBezTo>
                  <a:pt x="1089898" y="308095"/>
                  <a:pt x="1082165" y="304228"/>
                  <a:pt x="1078294" y="300362"/>
                </a:cubicBezTo>
                <a:close/>
                <a:moveTo>
                  <a:pt x="0" y="0"/>
                </a:moveTo>
                <a:lnTo>
                  <a:pt x="131096" y="0"/>
                </a:lnTo>
                <a:lnTo>
                  <a:pt x="131471" y="10701"/>
                </a:lnTo>
                <a:cubicBezTo>
                  <a:pt x="133405" y="16988"/>
                  <a:pt x="136305" y="19890"/>
                  <a:pt x="138238" y="17957"/>
                </a:cubicBezTo>
                <a:cubicBezTo>
                  <a:pt x="149846" y="10220"/>
                  <a:pt x="161449" y="29564"/>
                  <a:pt x="145975" y="37297"/>
                </a:cubicBezTo>
                <a:cubicBezTo>
                  <a:pt x="138238" y="41168"/>
                  <a:pt x="138238" y="45034"/>
                  <a:pt x="145975" y="48905"/>
                </a:cubicBezTo>
                <a:cubicBezTo>
                  <a:pt x="142109" y="41168"/>
                  <a:pt x="138238" y="41168"/>
                  <a:pt x="122764" y="45034"/>
                </a:cubicBezTo>
                <a:cubicBezTo>
                  <a:pt x="107290" y="52772"/>
                  <a:pt x="107290" y="52772"/>
                  <a:pt x="118898" y="60509"/>
                </a:cubicBezTo>
                <a:cubicBezTo>
                  <a:pt x="138238" y="68250"/>
                  <a:pt x="153716" y="60509"/>
                  <a:pt x="145975" y="48905"/>
                </a:cubicBezTo>
                <a:cubicBezTo>
                  <a:pt x="157583" y="56642"/>
                  <a:pt x="157583" y="79853"/>
                  <a:pt x="145975" y="79853"/>
                </a:cubicBezTo>
                <a:cubicBezTo>
                  <a:pt x="138238" y="79853"/>
                  <a:pt x="134372" y="95327"/>
                  <a:pt x="134372" y="122405"/>
                </a:cubicBezTo>
                <a:cubicBezTo>
                  <a:pt x="134372" y="153353"/>
                  <a:pt x="138238" y="168828"/>
                  <a:pt x="153716" y="184306"/>
                </a:cubicBezTo>
                <a:cubicBezTo>
                  <a:pt x="176924" y="207513"/>
                  <a:pt x="188531" y="238461"/>
                  <a:pt x="176924" y="246198"/>
                </a:cubicBezTo>
                <a:cubicBezTo>
                  <a:pt x="173057" y="250069"/>
                  <a:pt x="176924" y="253935"/>
                  <a:pt x="180794" y="261676"/>
                </a:cubicBezTo>
                <a:cubicBezTo>
                  <a:pt x="192402" y="273280"/>
                  <a:pt x="184661" y="300362"/>
                  <a:pt x="169191" y="300362"/>
                </a:cubicBezTo>
                <a:cubicBezTo>
                  <a:pt x="165320" y="300362"/>
                  <a:pt x="161449" y="304228"/>
                  <a:pt x="161449" y="311965"/>
                </a:cubicBezTo>
                <a:cubicBezTo>
                  <a:pt x="161449" y="319702"/>
                  <a:pt x="165320" y="323569"/>
                  <a:pt x="173057" y="323569"/>
                </a:cubicBezTo>
                <a:cubicBezTo>
                  <a:pt x="204005" y="319702"/>
                  <a:pt x="207876" y="323569"/>
                  <a:pt x="200135" y="358388"/>
                </a:cubicBezTo>
                <a:cubicBezTo>
                  <a:pt x="196268" y="381599"/>
                  <a:pt x="196268" y="389336"/>
                  <a:pt x="207876" y="389336"/>
                </a:cubicBezTo>
                <a:cubicBezTo>
                  <a:pt x="215609" y="389336"/>
                  <a:pt x="223346" y="400939"/>
                  <a:pt x="227217" y="431888"/>
                </a:cubicBezTo>
                <a:cubicBezTo>
                  <a:pt x="231087" y="455103"/>
                  <a:pt x="242691" y="482181"/>
                  <a:pt x="246561" y="493788"/>
                </a:cubicBezTo>
                <a:cubicBezTo>
                  <a:pt x="254294" y="505392"/>
                  <a:pt x="258165" y="520866"/>
                  <a:pt x="254294" y="540207"/>
                </a:cubicBezTo>
                <a:cubicBezTo>
                  <a:pt x="250428" y="563418"/>
                  <a:pt x="250428" y="567288"/>
                  <a:pt x="262031" y="567288"/>
                </a:cubicBezTo>
                <a:cubicBezTo>
                  <a:pt x="281376" y="567288"/>
                  <a:pt x="277505" y="633051"/>
                  <a:pt x="258165" y="644659"/>
                </a:cubicBezTo>
                <a:cubicBezTo>
                  <a:pt x="250428" y="652396"/>
                  <a:pt x="246561" y="652396"/>
                  <a:pt x="254294" y="652396"/>
                </a:cubicBezTo>
                <a:cubicBezTo>
                  <a:pt x="262031" y="652396"/>
                  <a:pt x="265902" y="660133"/>
                  <a:pt x="265902" y="671737"/>
                </a:cubicBezTo>
                <a:cubicBezTo>
                  <a:pt x="265902" y="683344"/>
                  <a:pt x="269772" y="691081"/>
                  <a:pt x="277505" y="687215"/>
                </a:cubicBezTo>
                <a:cubicBezTo>
                  <a:pt x="308458" y="683344"/>
                  <a:pt x="312324" y="687215"/>
                  <a:pt x="308458" y="714293"/>
                </a:cubicBezTo>
                <a:cubicBezTo>
                  <a:pt x="304587" y="737504"/>
                  <a:pt x="300717" y="741370"/>
                  <a:pt x="285247" y="741370"/>
                </a:cubicBezTo>
                <a:cubicBezTo>
                  <a:pt x="262031" y="741370"/>
                  <a:pt x="262031" y="741370"/>
                  <a:pt x="277505" y="764586"/>
                </a:cubicBezTo>
                <a:cubicBezTo>
                  <a:pt x="285247" y="776189"/>
                  <a:pt x="289113" y="783926"/>
                  <a:pt x="281376" y="783926"/>
                </a:cubicBezTo>
                <a:cubicBezTo>
                  <a:pt x="269772" y="783926"/>
                  <a:pt x="281376" y="814875"/>
                  <a:pt x="292980" y="822612"/>
                </a:cubicBezTo>
                <a:cubicBezTo>
                  <a:pt x="296850" y="826478"/>
                  <a:pt x="300717" y="834215"/>
                  <a:pt x="300717" y="845823"/>
                </a:cubicBezTo>
                <a:cubicBezTo>
                  <a:pt x="300717" y="872900"/>
                  <a:pt x="316191" y="876771"/>
                  <a:pt x="331665" y="857426"/>
                </a:cubicBezTo>
                <a:cubicBezTo>
                  <a:pt x="339402" y="849689"/>
                  <a:pt x="339402" y="845823"/>
                  <a:pt x="335535" y="845823"/>
                </a:cubicBezTo>
                <a:cubicBezTo>
                  <a:pt x="331665" y="849689"/>
                  <a:pt x="320061" y="841956"/>
                  <a:pt x="316191" y="834215"/>
                </a:cubicBezTo>
                <a:cubicBezTo>
                  <a:pt x="308458" y="822612"/>
                  <a:pt x="308458" y="818741"/>
                  <a:pt x="320061" y="818741"/>
                </a:cubicBezTo>
                <a:cubicBezTo>
                  <a:pt x="327798" y="818741"/>
                  <a:pt x="335535" y="814875"/>
                  <a:pt x="335535" y="811004"/>
                </a:cubicBezTo>
                <a:cubicBezTo>
                  <a:pt x="335535" y="807137"/>
                  <a:pt x="327798" y="803271"/>
                  <a:pt x="320061" y="803271"/>
                </a:cubicBezTo>
                <a:cubicBezTo>
                  <a:pt x="308458" y="803271"/>
                  <a:pt x="308458" y="799400"/>
                  <a:pt x="316191" y="795530"/>
                </a:cubicBezTo>
                <a:cubicBezTo>
                  <a:pt x="323932" y="791663"/>
                  <a:pt x="323932" y="783926"/>
                  <a:pt x="312324" y="768452"/>
                </a:cubicBezTo>
                <a:cubicBezTo>
                  <a:pt x="304587" y="756844"/>
                  <a:pt x="304587" y="749107"/>
                  <a:pt x="308458" y="745241"/>
                </a:cubicBezTo>
                <a:cubicBezTo>
                  <a:pt x="316191" y="741370"/>
                  <a:pt x="323932" y="702685"/>
                  <a:pt x="316191" y="694948"/>
                </a:cubicBezTo>
                <a:cubicBezTo>
                  <a:pt x="316191" y="694948"/>
                  <a:pt x="312324" y="679474"/>
                  <a:pt x="312324" y="664000"/>
                </a:cubicBezTo>
                <a:cubicBezTo>
                  <a:pt x="308458" y="636922"/>
                  <a:pt x="320061" y="625314"/>
                  <a:pt x="327798" y="648530"/>
                </a:cubicBezTo>
                <a:cubicBezTo>
                  <a:pt x="331665" y="656263"/>
                  <a:pt x="335535" y="660133"/>
                  <a:pt x="343273" y="660133"/>
                </a:cubicBezTo>
                <a:cubicBezTo>
                  <a:pt x="347143" y="660133"/>
                  <a:pt x="343273" y="652396"/>
                  <a:pt x="335535" y="640789"/>
                </a:cubicBezTo>
                <a:cubicBezTo>
                  <a:pt x="316191" y="621448"/>
                  <a:pt x="312324" y="582763"/>
                  <a:pt x="323932" y="575025"/>
                </a:cubicBezTo>
                <a:cubicBezTo>
                  <a:pt x="327798" y="571159"/>
                  <a:pt x="331665" y="567288"/>
                  <a:pt x="327798" y="563418"/>
                </a:cubicBezTo>
                <a:cubicBezTo>
                  <a:pt x="323932" y="559551"/>
                  <a:pt x="327798" y="555681"/>
                  <a:pt x="331665" y="551814"/>
                </a:cubicBezTo>
                <a:cubicBezTo>
                  <a:pt x="335535" y="547944"/>
                  <a:pt x="339402" y="544077"/>
                  <a:pt x="339402" y="540207"/>
                </a:cubicBezTo>
                <a:cubicBezTo>
                  <a:pt x="339402" y="536340"/>
                  <a:pt x="335535" y="536340"/>
                  <a:pt x="331665" y="536340"/>
                </a:cubicBezTo>
                <a:cubicBezTo>
                  <a:pt x="327798" y="540207"/>
                  <a:pt x="316191" y="536340"/>
                  <a:pt x="308458" y="528603"/>
                </a:cubicBezTo>
                <a:cubicBezTo>
                  <a:pt x="296850" y="520866"/>
                  <a:pt x="296850" y="501521"/>
                  <a:pt x="296850" y="451232"/>
                </a:cubicBezTo>
                <a:cubicBezTo>
                  <a:pt x="296850" y="416418"/>
                  <a:pt x="300717" y="385465"/>
                  <a:pt x="304587" y="385465"/>
                </a:cubicBezTo>
                <a:cubicBezTo>
                  <a:pt x="312324" y="385465"/>
                  <a:pt x="308458" y="296491"/>
                  <a:pt x="300717" y="284884"/>
                </a:cubicBezTo>
                <a:cubicBezTo>
                  <a:pt x="292980" y="273280"/>
                  <a:pt x="304587" y="253935"/>
                  <a:pt x="320061" y="253935"/>
                </a:cubicBezTo>
                <a:cubicBezTo>
                  <a:pt x="327798" y="253935"/>
                  <a:pt x="331665" y="250069"/>
                  <a:pt x="331665" y="246198"/>
                </a:cubicBezTo>
                <a:cubicBezTo>
                  <a:pt x="331665" y="242332"/>
                  <a:pt x="323932" y="238461"/>
                  <a:pt x="316191" y="238461"/>
                </a:cubicBezTo>
                <a:cubicBezTo>
                  <a:pt x="304587" y="238461"/>
                  <a:pt x="300717" y="234595"/>
                  <a:pt x="300717" y="219120"/>
                </a:cubicBezTo>
                <a:cubicBezTo>
                  <a:pt x="300717" y="207513"/>
                  <a:pt x="300717" y="195909"/>
                  <a:pt x="292980" y="192039"/>
                </a:cubicBezTo>
                <a:cubicBezTo>
                  <a:pt x="277505" y="180435"/>
                  <a:pt x="277505" y="91457"/>
                  <a:pt x="289113" y="75983"/>
                </a:cubicBezTo>
                <a:cubicBezTo>
                  <a:pt x="296850" y="68250"/>
                  <a:pt x="296850" y="56642"/>
                  <a:pt x="292980" y="45034"/>
                </a:cubicBezTo>
                <a:cubicBezTo>
                  <a:pt x="289113" y="33431"/>
                  <a:pt x="289113" y="17957"/>
                  <a:pt x="296850" y="6349"/>
                </a:cubicBezTo>
                <a:lnTo>
                  <a:pt x="302651" y="0"/>
                </a:lnTo>
                <a:lnTo>
                  <a:pt x="3716835" y="0"/>
                </a:lnTo>
                <a:lnTo>
                  <a:pt x="3716835" y="6858000"/>
                </a:lnTo>
                <a:lnTo>
                  <a:pt x="248704" y="6858000"/>
                </a:lnTo>
                <a:lnTo>
                  <a:pt x="246561" y="6753070"/>
                </a:lnTo>
                <a:cubicBezTo>
                  <a:pt x="242691" y="6292716"/>
                  <a:pt x="234954" y="5677622"/>
                  <a:pt x="227217" y="5611855"/>
                </a:cubicBezTo>
                <a:cubicBezTo>
                  <a:pt x="223346" y="5549958"/>
                  <a:pt x="223346" y="5476454"/>
                  <a:pt x="223346" y="5422299"/>
                </a:cubicBezTo>
                <a:cubicBezTo>
                  <a:pt x="223346" y="5391346"/>
                  <a:pt x="215609" y="4718221"/>
                  <a:pt x="207876" y="4486109"/>
                </a:cubicBezTo>
                <a:cubicBezTo>
                  <a:pt x="204006" y="4397135"/>
                  <a:pt x="200135" y="4219183"/>
                  <a:pt x="200135" y="4095390"/>
                </a:cubicBezTo>
                <a:cubicBezTo>
                  <a:pt x="196269" y="3971597"/>
                  <a:pt x="192402" y="3797515"/>
                  <a:pt x="192402" y="3716274"/>
                </a:cubicBezTo>
                <a:cubicBezTo>
                  <a:pt x="188531" y="3631166"/>
                  <a:pt x="188531" y="3468688"/>
                  <a:pt x="184661" y="3348761"/>
                </a:cubicBezTo>
                <a:cubicBezTo>
                  <a:pt x="180794" y="3228839"/>
                  <a:pt x="176924" y="3120520"/>
                  <a:pt x="173057" y="3097308"/>
                </a:cubicBezTo>
                <a:cubicBezTo>
                  <a:pt x="169191" y="3077964"/>
                  <a:pt x="169191" y="3054753"/>
                  <a:pt x="173057" y="3047020"/>
                </a:cubicBezTo>
                <a:cubicBezTo>
                  <a:pt x="176924" y="3039279"/>
                  <a:pt x="180794" y="3016067"/>
                  <a:pt x="176924" y="2996727"/>
                </a:cubicBezTo>
                <a:cubicBezTo>
                  <a:pt x="176924" y="2977382"/>
                  <a:pt x="173057" y="2900012"/>
                  <a:pt x="169191" y="2830382"/>
                </a:cubicBezTo>
                <a:cubicBezTo>
                  <a:pt x="161449" y="2683373"/>
                  <a:pt x="153716" y="2470606"/>
                  <a:pt x="149846" y="2300391"/>
                </a:cubicBezTo>
                <a:cubicBezTo>
                  <a:pt x="149846" y="2238495"/>
                  <a:pt x="145975" y="2149516"/>
                  <a:pt x="142109" y="2103094"/>
                </a:cubicBezTo>
                <a:cubicBezTo>
                  <a:pt x="138238" y="2060542"/>
                  <a:pt x="134372" y="1959960"/>
                  <a:pt x="130505" y="1878719"/>
                </a:cubicBezTo>
                <a:cubicBezTo>
                  <a:pt x="122764" y="1681426"/>
                  <a:pt x="118898" y="1607922"/>
                  <a:pt x="115031" y="1526685"/>
                </a:cubicBezTo>
                <a:cubicBezTo>
                  <a:pt x="111161" y="1487999"/>
                  <a:pt x="107290" y="1410629"/>
                  <a:pt x="103423" y="1348732"/>
                </a:cubicBezTo>
                <a:cubicBezTo>
                  <a:pt x="99553" y="1286836"/>
                  <a:pt x="95686" y="1228810"/>
                  <a:pt x="95686" y="1217202"/>
                </a:cubicBezTo>
                <a:cubicBezTo>
                  <a:pt x="87949" y="1182383"/>
                  <a:pt x="72475" y="911586"/>
                  <a:pt x="68605" y="822612"/>
                </a:cubicBezTo>
                <a:cubicBezTo>
                  <a:pt x="68605" y="764586"/>
                  <a:pt x="60868" y="733633"/>
                  <a:pt x="53135" y="718159"/>
                </a:cubicBezTo>
                <a:cubicBezTo>
                  <a:pt x="41527" y="698819"/>
                  <a:pt x="41527" y="691081"/>
                  <a:pt x="53135" y="664000"/>
                </a:cubicBezTo>
                <a:cubicBezTo>
                  <a:pt x="60868" y="644659"/>
                  <a:pt x="60868" y="629185"/>
                  <a:pt x="60868" y="625314"/>
                </a:cubicBezTo>
                <a:cubicBezTo>
                  <a:pt x="57001" y="621448"/>
                  <a:pt x="53135" y="586629"/>
                  <a:pt x="53135" y="551814"/>
                </a:cubicBezTo>
                <a:cubicBezTo>
                  <a:pt x="49264" y="424151"/>
                  <a:pt x="22182" y="176565"/>
                  <a:pt x="14449" y="168828"/>
                </a:cubicBezTo>
                <a:cubicBezTo>
                  <a:pt x="10579" y="164961"/>
                  <a:pt x="6708" y="118539"/>
                  <a:pt x="2842" y="6825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9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11797 0.0002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0482 0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086015-4857-44A6-BF76-194CF6EC5C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39017" y="6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D9FBE44-2CB8-4DF3-A8A7-EFE5061A66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63006" y="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53A5A5B-05EE-4443-9F9A-14C39F468D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39017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283E423-5147-4228-B7C1-120D3AC9F4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63006" y="3429005"/>
            <a:ext cx="1915832" cy="1915832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3.33333E-6 L 3.75E-6 0.1916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3.33333E-6 L 4.375E-6 0.1916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66C4FE7-804A-43AE-A91D-B43B7F8F4D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05251" y="0"/>
            <a:ext cx="4381498" cy="6858000"/>
          </a:xfrm>
          <a:custGeom>
            <a:avLst/>
            <a:gdLst>
              <a:gd name="connsiteX0" fmla="*/ 0 w 4381498"/>
              <a:gd name="connsiteY0" fmla="*/ 0 h 6858000"/>
              <a:gd name="connsiteX1" fmla="*/ 4381498 w 4381498"/>
              <a:gd name="connsiteY1" fmla="*/ 0 h 6858000"/>
              <a:gd name="connsiteX2" fmla="*/ 4381498 w 4381498"/>
              <a:gd name="connsiteY2" fmla="*/ 6858000 h 6858000"/>
              <a:gd name="connsiteX3" fmla="*/ 0 w 438149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498" h="6858000">
                <a:moveTo>
                  <a:pt x="0" y="0"/>
                </a:moveTo>
                <a:lnTo>
                  <a:pt x="4381498" y="0"/>
                </a:lnTo>
                <a:lnTo>
                  <a:pt x="43814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21D64C6-FBF6-4988-9D34-1C9DBC56F50A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EEB47E9-8703-4382-82F8-28C1EB2A9E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3159" y="0"/>
            <a:ext cx="5009685" cy="6858000"/>
          </a:xfrm>
          <a:custGeom>
            <a:avLst/>
            <a:gdLst>
              <a:gd name="connsiteX0" fmla="*/ 0 w 5009685"/>
              <a:gd name="connsiteY0" fmla="*/ 0 h 6858000"/>
              <a:gd name="connsiteX1" fmla="*/ 5009685 w 5009685"/>
              <a:gd name="connsiteY1" fmla="*/ 0 h 6858000"/>
              <a:gd name="connsiteX2" fmla="*/ 5009685 w 5009685"/>
              <a:gd name="connsiteY2" fmla="*/ 6858000 h 6858000"/>
              <a:gd name="connsiteX3" fmla="*/ 0 w 50096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685" h="6858000">
                <a:moveTo>
                  <a:pt x="0" y="0"/>
                </a:moveTo>
                <a:lnTo>
                  <a:pt x="5009685" y="0"/>
                </a:lnTo>
                <a:lnTo>
                  <a:pt x="5009685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91B37D9-F741-4940-A17D-6E2D24313D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8968" y="0"/>
            <a:ext cx="5009685" cy="6858000"/>
          </a:xfrm>
          <a:custGeom>
            <a:avLst/>
            <a:gdLst>
              <a:gd name="connsiteX0" fmla="*/ 0 w 5009685"/>
              <a:gd name="connsiteY0" fmla="*/ 0 h 6858000"/>
              <a:gd name="connsiteX1" fmla="*/ 5009685 w 5009685"/>
              <a:gd name="connsiteY1" fmla="*/ 0 h 6858000"/>
              <a:gd name="connsiteX2" fmla="*/ 5009685 w 5009685"/>
              <a:gd name="connsiteY2" fmla="*/ 6858000 h 6858000"/>
              <a:gd name="connsiteX3" fmla="*/ 0 w 50096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685" h="6858000">
                <a:moveTo>
                  <a:pt x="0" y="0"/>
                </a:moveTo>
                <a:lnTo>
                  <a:pt x="5009685" y="0"/>
                </a:lnTo>
                <a:lnTo>
                  <a:pt x="5009685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7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/>
      <p:bldP spid="22" grpId="1"/>
      <p:bldP spid="23" grpId="0"/>
      <p:bldP spid="23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B51C2-FB63-4B5C-AB08-A1157F078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701606"/>
            <a:ext cx="6095028" cy="6156394"/>
          </a:xfrm>
          <a:custGeom>
            <a:avLst/>
            <a:gdLst>
              <a:gd name="connsiteX0" fmla="*/ 0 w 6095028"/>
              <a:gd name="connsiteY0" fmla="*/ 0 h 6156394"/>
              <a:gd name="connsiteX1" fmla="*/ 6095028 w 6095028"/>
              <a:gd name="connsiteY1" fmla="*/ 0 h 6156394"/>
              <a:gd name="connsiteX2" fmla="*/ 6095028 w 6095028"/>
              <a:gd name="connsiteY2" fmla="*/ 6156394 h 6156394"/>
              <a:gd name="connsiteX3" fmla="*/ 0 w 6095028"/>
              <a:gd name="connsiteY3" fmla="*/ 6156394 h 615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028" h="6156394">
                <a:moveTo>
                  <a:pt x="0" y="0"/>
                </a:moveTo>
                <a:lnTo>
                  <a:pt x="6095028" y="0"/>
                </a:lnTo>
                <a:lnTo>
                  <a:pt x="6095028" y="6156394"/>
                </a:lnTo>
                <a:lnTo>
                  <a:pt x="0" y="6156394"/>
                </a:ln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E084945-0B39-4711-8AC2-4132508ECC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30547" y="2882475"/>
            <a:ext cx="4730906" cy="3426249"/>
          </a:xfrm>
          <a:custGeom>
            <a:avLst/>
            <a:gdLst>
              <a:gd name="connsiteX0" fmla="*/ 0 w 4730906"/>
              <a:gd name="connsiteY0" fmla="*/ 0 h 3426249"/>
              <a:gd name="connsiteX1" fmla="*/ 4730906 w 4730906"/>
              <a:gd name="connsiteY1" fmla="*/ 0 h 3426249"/>
              <a:gd name="connsiteX2" fmla="*/ 4730906 w 4730906"/>
              <a:gd name="connsiteY2" fmla="*/ 3426249 h 3426249"/>
              <a:gd name="connsiteX3" fmla="*/ 0 w 4730906"/>
              <a:gd name="connsiteY3" fmla="*/ 3426249 h 342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0906" h="3426249">
                <a:moveTo>
                  <a:pt x="0" y="0"/>
                </a:moveTo>
                <a:lnTo>
                  <a:pt x="4730906" y="0"/>
                </a:lnTo>
                <a:lnTo>
                  <a:pt x="4730906" y="3426249"/>
                </a:lnTo>
                <a:lnTo>
                  <a:pt x="0" y="342624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868AC94-6E77-476F-BD23-4A0F5B900052}"/>
              </a:ext>
            </a:extLst>
          </p:cNvPr>
          <p:cNvSpPr/>
          <p:nvPr userDrawn="1"/>
        </p:nvSpPr>
        <p:spPr>
          <a:xfrm>
            <a:off x="-959039" y="-1370739"/>
            <a:ext cx="14342302" cy="9628506"/>
          </a:xfrm>
          <a:custGeom>
            <a:avLst/>
            <a:gdLst>
              <a:gd name="connsiteX0" fmla="*/ 6944005 w 8799475"/>
              <a:gd name="connsiteY0" fmla="*/ 5907405 h 5907405"/>
              <a:gd name="connsiteX1" fmla="*/ 6709691 w 8799475"/>
              <a:gd name="connsiteY1" fmla="*/ 5851208 h 5907405"/>
              <a:gd name="connsiteX2" fmla="*/ 6440133 w 8799475"/>
              <a:gd name="connsiteY2" fmla="*/ 5427345 h 5907405"/>
              <a:gd name="connsiteX3" fmla="*/ 6473470 w 8799475"/>
              <a:gd name="connsiteY3" fmla="*/ 5025390 h 5907405"/>
              <a:gd name="connsiteX4" fmla="*/ 6743028 w 8799475"/>
              <a:gd name="connsiteY4" fmla="*/ 4162425 h 5907405"/>
              <a:gd name="connsiteX5" fmla="*/ 6963055 w 8799475"/>
              <a:gd name="connsiteY5" fmla="*/ 3493770 h 5907405"/>
              <a:gd name="connsiteX6" fmla="*/ 6980200 w 8799475"/>
              <a:gd name="connsiteY6" fmla="*/ 3429000 h 5907405"/>
              <a:gd name="connsiteX7" fmla="*/ 6860186 w 8799475"/>
              <a:gd name="connsiteY7" fmla="*/ 3562350 h 5907405"/>
              <a:gd name="connsiteX8" fmla="*/ 6313450 w 8799475"/>
              <a:gd name="connsiteY8" fmla="*/ 4267200 h 5907405"/>
              <a:gd name="connsiteX9" fmla="*/ 5746713 w 8799475"/>
              <a:gd name="connsiteY9" fmla="*/ 4990148 h 5907405"/>
              <a:gd name="connsiteX10" fmla="*/ 5466678 w 8799475"/>
              <a:gd name="connsiteY10" fmla="*/ 5244465 h 5907405"/>
              <a:gd name="connsiteX11" fmla="*/ 4967568 w 8799475"/>
              <a:gd name="connsiteY11" fmla="*/ 5288280 h 5907405"/>
              <a:gd name="connsiteX12" fmla="*/ 4739920 w 8799475"/>
              <a:gd name="connsiteY12" fmla="*/ 4838700 h 5907405"/>
              <a:gd name="connsiteX13" fmla="*/ 4798975 w 8799475"/>
              <a:gd name="connsiteY13" fmla="*/ 4447223 h 5907405"/>
              <a:gd name="connsiteX14" fmla="*/ 5090441 w 8799475"/>
              <a:gd name="connsiteY14" fmla="*/ 3530918 h 5907405"/>
              <a:gd name="connsiteX15" fmla="*/ 5344758 w 8799475"/>
              <a:gd name="connsiteY15" fmla="*/ 2754630 h 5907405"/>
              <a:gd name="connsiteX16" fmla="*/ 5347616 w 8799475"/>
              <a:gd name="connsiteY16" fmla="*/ 2745105 h 5907405"/>
              <a:gd name="connsiteX17" fmla="*/ 5313325 w 8799475"/>
              <a:gd name="connsiteY17" fmla="*/ 2783205 h 5907405"/>
              <a:gd name="connsiteX18" fmla="*/ 4754208 w 8799475"/>
              <a:gd name="connsiteY18" fmla="*/ 3459480 h 5907405"/>
              <a:gd name="connsiteX19" fmla="*/ 4161753 w 8799475"/>
              <a:gd name="connsiteY19" fmla="*/ 4169093 h 5907405"/>
              <a:gd name="connsiteX20" fmla="*/ 3881718 w 8799475"/>
              <a:gd name="connsiteY20" fmla="*/ 4421505 h 5907405"/>
              <a:gd name="connsiteX21" fmla="*/ 3424518 w 8799475"/>
              <a:gd name="connsiteY21" fmla="*/ 4513898 h 5907405"/>
              <a:gd name="connsiteX22" fmla="*/ 3194013 w 8799475"/>
              <a:gd name="connsiteY22" fmla="*/ 4306253 h 5907405"/>
              <a:gd name="connsiteX23" fmla="*/ 3510243 w 8799475"/>
              <a:gd name="connsiteY23" fmla="*/ 2771775 h 5907405"/>
              <a:gd name="connsiteX24" fmla="*/ 3805518 w 8799475"/>
              <a:gd name="connsiteY24" fmla="*/ 1894523 h 5907405"/>
              <a:gd name="connsiteX25" fmla="*/ 3840760 w 8799475"/>
              <a:gd name="connsiteY25" fmla="*/ 1764030 h 5907405"/>
              <a:gd name="connsiteX26" fmla="*/ 3734080 w 8799475"/>
              <a:gd name="connsiteY26" fmla="*/ 1875473 h 5907405"/>
              <a:gd name="connsiteX27" fmla="*/ 3117813 w 8799475"/>
              <a:gd name="connsiteY27" fmla="*/ 2606993 h 5907405"/>
              <a:gd name="connsiteX28" fmla="*/ 2512975 w 8799475"/>
              <a:gd name="connsiteY28" fmla="*/ 3321368 h 5907405"/>
              <a:gd name="connsiteX29" fmla="*/ 1913853 w 8799475"/>
              <a:gd name="connsiteY29" fmla="*/ 3693795 h 5907405"/>
              <a:gd name="connsiteX30" fmla="*/ 1787170 w 8799475"/>
              <a:gd name="connsiteY30" fmla="*/ 3673793 h 5907405"/>
              <a:gd name="connsiteX31" fmla="*/ 1555713 w 8799475"/>
              <a:gd name="connsiteY31" fmla="*/ 3471863 h 5907405"/>
              <a:gd name="connsiteX32" fmla="*/ 1876705 w 8799475"/>
              <a:gd name="connsiteY32" fmla="*/ 1879283 h 5907405"/>
              <a:gd name="connsiteX33" fmla="*/ 2130070 w 8799475"/>
              <a:gd name="connsiteY33" fmla="*/ 1122998 h 5907405"/>
              <a:gd name="connsiteX34" fmla="*/ 1569048 w 8799475"/>
              <a:gd name="connsiteY34" fmla="*/ 1769745 h 5907405"/>
              <a:gd name="connsiteX35" fmla="*/ 1004215 w 8799475"/>
              <a:gd name="connsiteY35" fmla="*/ 2417445 h 5907405"/>
              <a:gd name="connsiteX36" fmla="*/ 746088 w 8799475"/>
              <a:gd name="connsiteY36" fmla="*/ 2646045 h 5907405"/>
              <a:gd name="connsiteX37" fmla="*/ 300318 w 8799475"/>
              <a:gd name="connsiteY37" fmla="*/ 2727008 h 5907405"/>
              <a:gd name="connsiteX38" fmla="*/ 13615 w 8799475"/>
              <a:gd name="connsiteY38" fmla="*/ 2338388 h 5907405"/>
              <a:gd name="connsiteX39" fmla="*/ 10758 w 8799475"/>
              <a:gd name="connsiteY39" fmla="*/ 1970723 h 5907405"/>
              <a:gd name="connsiteX40" fmla="*/ 176493 w 8799475"/>
              <a:gd name="connsiteY40" fmla="*/ 1132523 h 5907405"/>
              <a:gd name="connsiteX41" fmla="*/ 516535 w 8799475"/>
              <a:gd name="connsiteY41" fmla="*/ 0 h 5907405"/>
              <a:gd name="connsiteX42" fmla="*/ 1137565 w 8799475"/>
              <a:gd name="connsiteY42" fmla="*/ 214313 h 5907405"/>
              <a:gd name="connsiteX43" fmla="*/ 856578 w 8799475"/>
              <a:gd name="connsiteY43" fmla="*/ 1129665 h 5907405"/>
              <a:gd name="connsiteX44" fmla="*/ 704178 w 8799475"/>
              <a:gd name="connsiteY44" fmla="*/ 1771650 h 5907405"/>
              <a:gd name="connsiteX45" fmla="*/ 1066128 w 8799475"/>
              <a:gd name="connsiteY45" fmla="*/ 1345883 h 5907405"/>
              <a:gd name="connsiteX46" fmla="*/ 1746213 w 8799475"/>
              <a:gd name="connsiteY46" fmla="*/ 573405 h 5907405"/>
              <a:gd name="connsiteX47" fmla="*/ 2512975 w 8799475"/>
              <a:gd name="connsiteY47" fmla="*/ 141923 h 5907405"/>
              <a:gd name="connsiteX48" fmla="*/ 2818728 w 8799475"/>
              <a:gd name="connsiteY48" fmla="*/ 330518 h 5907405"/>
              <a:gd name="connsiteX49" fmla="*/ 2498688 w 8799475"/>
              <a:gd name="connsiteY49" fmla="*/ 2094548 h 5907405"/>
              <a:gd name="connsiteX50" fmla="*/ 2359623 w 8799475"/>
              <a:gd name="connsiteY50" fmla="*/ 2497455 h 5907405"/>
              <a:gd name="connsiteX51" fmla="*/ 2609178 w 8799475"/>
              <a:gd name="connsiteY51" fmla="*/ 2192655 h 5907405"/>
              <a:gd name="connsiteX52" fmla="*/ 3373083 w 8799475"/>
              <a:gd name="connsiteY52" fmla="*/ 1303973 h 5907405"/>
              <a:gd name="connsiteX53" fmla="*/ 3746463 w 8799475"/>
              <a:gd name="connsiteY53" fmla="*/ 990600 h 5907405"/>
              <a:gd name="connsiteX54" fmla="*/ 4295103 w 8799475"/>
              <a:gd name="connsiteY54" fmla="*/ 932498 h 5907405"/>
              <a:gd name="connsiteX55" fmla="*/ 4556088 w 8799475"/>
              <a:gd name="connsiteY55" fmla="*/ 1425893 h 5907405"/>
              <a:gd name="connsiteX56" fmla="*/ 4486555 w 8799475"/>
              <a:gd name="connsiteY56" fmla="*/ 1898333 h 5907405"/>
              <a:gd name="connsiteX57" fmla="*/ 4130320 w 8799475"/>
              <a:gd name="connsiteY57" fmla="*/ 2992755 h 5907405"/>
              <a:gd name="connsiteX58" fmla="*/ 4006495 w 8799475"/>
              <a:gd name="connsiteY58" fmla="*/ 3343275 h 5907405"/>
              <a:gd name="connsiteX59" fmla="*/ 4241763 w 8799475"/>
              <a:gd name="connsiteY59" fmla="*/ 3049905 h 5907405"/>
              <a:gd name="connsiteX60" fmla="*/ 4935183 w 8799475"/>
              <a:gd name="connsiteY60" fmla="*/ 2227898 h 5907405"/>
              <a:gd name="connsiteX61" fmla="*/ 5278083 w 8799475"/>
              <a:gd name="connsiteY61" fmla="*/ 1932623 h 5907405"/>
              <a:gd name="connsiteX62" fmla="*/ 5786718 w 8799475"/>
              <a:gd name="connsiteY62" fmla="*/ 1848803 h 5907405"/>
              <a:gd name="connsiteX63" fmla="*/ 6082945 w 8799475"/>
              <a:gd name="connsiteY63" fmla="*/ 2310765 h 5907405"/>
              <a:gd name="connsiteX64" fmla="*/ 6029605 w 8799475"/>
              <a:gd name="connsiteY64" fmla="*/ 2745105 h 5907405"/>
              <a:gd name="connsiteX65" fmla="*/ 5714328 w 8799475"/>
              <a:gd name="connsiteY65" fmla="*/ 3747135 h 5907405"/>
              <a:gd name="connsiteX66" fmla="*/ 5569548 w 8799475"/>
              <a:gd name="connsiteY66" fmla="*/ 4170045 h 5907405"/>
              <a:gd name="connsiteX67" fmla="*/ 5788623 w 8799475"/>
              <a:gd name="connsiteY67" fmla="*/ 3876675 h 5907405"/>
              <a:gd name="connsiteX68" fmla="*/ 6481091 w 8799475"/>
              <a:gd name="connsiteY68" fmla="*/ 3005138 h 5907405"/>
              <a:gd name="connsiteX69" fmla="*/ 6843993 w 8799475"/>
              <a:gd name="connsiteY69" fmla="*/ 2693670 h 5907405"/>
              <a:gd name="connsiteX70" fmla="*/ 7386918 w 8799475"/>
              <a:gd name="connsiteY70" fmla="*/ 2637473 h 5907405"/>
              <a:gd name="connsiteX71" fmla="*/ 7675525 w 8799475"/>
              <a:gd name="connsiteY71" fmla="*/ 3066098 h 5907405"/>
              <a:gd name="connsiteX72" fmla="*/ 7645045 w 8799475"/>
              <a:gd name="connsiteY72" fmla="*/ 3487103 h 5907405"/>
              <a:gd name="connsiteX73" fmla="*/ 7365963 w 8799475"/>
              <a:gd name="connsiteY73" fmla="*/ 4384358 h 5907405"/>
              <a:gd name="connsiteX74" fmla="*/ 7153555 w 8799475"/>
              <a:gd name="connsiteY74" fmla="*/ 5027295 h 5907405"/>
              <a:gd name="connsiteX75" fmla="*/ 7125933 w 8799475"/>
              <a:gd name="connsiteY75" fmla="*/ 5133975 h 5907405"/>
              <a:gd name="connsiteX76" fmla="*/ 7703148 w 8799475"/>
              <a:gd name="connsiteY76" fmla="*/ 4517708 h 5907405"/>
              <a:gd name="connsiteX77" fmla="*/ 8250836 w 8799475"/>
              <a:gd name="connsiteY77" fmla="*/ 3770948 h 5907405"/>
              <a:gd name="connsiteX78" fmla="*/ 8799475 w 8799475"/>
              <a:gd name="connsiteY78" fmla="*/ 4132898 h 5907405"/>
              <a:gd name="connsiteX79" fmla="*/ 8113675 w 8799475"/>
              <a:gd name="connsiteY79" fmla="*/ 5053013 h 5907405"/>
              <a:gd name="connsiteX80" fmla="*/ 7514553 w 8799475"/>
              <a:gd name="connsiteY80" fmla="*/ 5663565 h 5907405"/>
              <a:gd name="connsiteX81" fmla="*/ 6944005 w 8799475"/>
              <a:gd name="connsiteY81" fmla="*/ 5907405 h 5907405"/>
              <a:gd name="connsiteX82" fmla="*/ 1138518 w 8799475"/>
              <a:gd name="connsiteY82" fmla="*/ 214313 h 5907405"/>
              <a:gd name="connsiteX83" fmla="*/ 827050 w 8799475"/>
              <a:gd name="connsiteY83" fmla="*/ 107633 h 5907405"/>
              <a:gd name="connsiteX84" fmla="*/ 1138518 w 8799475"/>
              <a:gd name="connsiteY84" fmla="*/ 214313 h 5907405"/>
              <a:gd name="connsiteX85" fmla="*/ 1138518 w 8799475"/>
              <a:gd name="connsiteY85" fmla="*/ 214313 h 5907405"/>
              <a:gd name="connsiteX86" fmla="*/ 1138518 w 8799475"/>
              <a:gd name="connsiteY86" fmla="*/ 214313 h 590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8799475" h="5907405">
                <a:moveTo>
                  <a:pt x="6944005" y="5907405"/>
                </a:moveTo>
                <a:cubicBezTo>
                  <a:pt x="6862091" y="5907405"/>
                  <a:pt x="6783986" y="5888355"/>
                  <a:pt x="6709691" y="5851208"/>
                </a:cubicBezTo>
                <a:cubicBezTo>
                  <a:pt x="6621108" y="5805488"/>
                  <a:pt x="6468708" y="5690235"/>
                  <a:pt x="6440133" y="5427345"/>
                </a:cubicBezTo>
                <a:cubicBezTo>
                  <a:pt x="6428703" y="5316855"/>
                  <a:pt x="6439180" y="5185410"/>
                  <a:pt x="6473470" y="5025390"/>
                </a:cubicBezTo>
                <a:cubicBezTo>
                  <a:pt x="6527763" y="4771073"/>
                  <a:pt x="6637300" y="4461510"/>
                  <a:pt x="6743028" y="4162425"/>
                </a:cubicBezTo>
                <a:cubicBezTo>
                  <a:pt x="6824943" y="3931920"/>
                  <a:pt x="6909716" y="3692843"/>
                  <a:pt x="6963055" y="3493770"/>
                </a:cubicBezTo>
                <a:cubicBezTo>
                  <a:pt x="6969723" y="3470910"/>
                  <a:pt x="6974486" y="3449003"/>
                  <a:pt x="6980200" y="3429000"/>
                </a:cubicBezTo>
                <a:cubicBezTo>
                  <a:pt x="6944958" y="3466148"/>
                  <a:pt x="6904953" y="3509963"/>
                  <a:pt x="6860186" y="3562350"/>
                </a:cubicBezTo>
                <a:cubicBezTo>
                  <a:pt x="6687783" y="3763328"/>
                  <a:pt x="6497283" y="4019550"/>
                  <a:pt x="6313450" y="4267200"/>
                </a:cubicBezTo>
                <a:cubicBezTo>
                  <a:pt x="6110568" y="4541520"/>
                  <a:pt x="5918163" y="4800600"/>
                  <a:pt x="5746713" y="4990148"/>
                </a:cubicBezTo>
                <a:cubicBezTo>
                  <a:pt x="5640033" y="5108258"/>
                  <a:pt x="5551450" y="5189220"/>
                  <a:pt x="5466678" y="5244465"/>
                </a:cubicBezTo>
                <a:cubicBezTo>
                  <a:pt x="5235220" y="5396865"/>
                  <a:pt x="5055198" y="5337810"/>
                  <a:pt x="4967568" y="5288280"/>
                </a:cubicBezTo>
                <a:cubicBezTo>
                  <a:pt x="4881843" y="5240655"/>
                  <a:pt x="4738968" y="5117783"/>
                  <a:pt x="4739920" y="4838700"/>
                </a:cubicBezTo>
                <a:cubicBezTo>
                  <a:pt x="4739920" y="4732973"/>
                  <a:pt x="4758970" y="4609148"/>
                  <a:pt x="4798975" y="4447223"/>
                </a:cubicBezTo>
                <a:cubicBezTo>
                  <a:pt x="4863745" y="4183380"/>
                  <a:pt x="4974236" y="3867150"/>
                  <a:pt x="5090441" y="3530918"/>
                </a:cubicBezTo>
                <a:cubicBezTo>
                  <a:pt x="5183786" y="3263265"/>
                  <a:pt x="5279988" y="2986088"/>
                  <a:pt x="5344758" y="2754630"/>
                </a:cubicBezTo>
                <a:cubicBezTo>
                  <a:pt x="5345711" y="2751773"/>
                  <a:pt x="5346663" y="2747963"/>
                  <a:pt x="5347616" y="2745105"/>
                </a:cubicBezTo>
                <a:cubicBezTo>
                  <a:pt x="5336186" y="2757488"/>
                  <a:pt x="5324755" y="2769870"/>
                  <a:pt x="5313325" y="2783205"/>
                </a:cubicBezTo>
                <a:cubicBezTo>
                  <a:pt x="5139018" y="2975610"/>
                  <a:pt x="4942803" y="3221355"/>
                  <a:pt x="4754208" y="3459480"/>
                </a:cubicBezTo>
                <a:cubicBezTo>
                  <a:pt x="4541800" y="3727133"/>
                  <a:pt x="4339870" y="3979545"/>
                  <a:pt x="4161753" y="4169093"/>
                </a:cubicBezTo>
                <a:cubicBezTo>
                  <a:pt x="4055073" y="4282440"/>
                  <a:pt x="3963633" y="4365308"/>
                  <a:pt x="3881718" y="4421505"/>
                </a:cubicBezTo>
                <a:cubicBezTo>
                  <a:pt x="3721698" y="4531995"/>
                  <a:pt x="3568345" y="4563428"/>
                  <a:pt x="3424518" y="4513898"/>
                </a:cubicBezTo>
                <a:cubicBezTo>
                  <a:pt x="3323553" y="4478655"/>
                  <a:pt x="3241638" y="4405313"/>
                  <a:pt x="3194013" y="4306253"/>
                </a:cubicBezTo>
                <a:cubicBezTo>
                  <a:pt x="3072093" y="4051935"/>
                  <a:pt x="3183535" y="3683318"/>
                  <a:pt x="3510243" y="2771775"/>
                </a:cubicBezTo>
                <a:cubicBezTo>
                  <a:pt x="3617875" y="2470785"/>
                  <a:pt x="3729318" y="2158365"/>
                  <a:pt x="3805518" y="1894523"/>
                </a:cubicBezTo>
                <a:cubicBezTo>
                  <a:pt x="3818853" y="1846898"/>
                  <a:pt x="3831235" y="1803083"/>
                  <a:pt x="3840760" y="1764030"/>
                </a:cubicBezTo>
                <a:cubicBezTo>
                  <a:pt x="3808375" y="1796415"/>
                  <a:pt x="3773133" y="1833563"/>
                  <a:pt x="3734080" y="1875473"/>
                </a:cubicBezTo>
                <a:cubicBezTo>
                  <a:pt x="3541675" y="2084070"/>
                  <a:pt x="3325458" y="2349818"/>
                  <a:pt x="3117813" y="2606993"/>
                </a:cubicBezTo>
                <a:cubicBezTo>
                  <a:pt x="2899690" y="2876550"/>
                  <a:pt x="2692998" y="3130868"/>
                  <a:pt x="2512975" y="3321368"/>
                </a:cubicBezTo>
                <a:cubicBezTo>
                  <a:pt x="2339620" y="3505200"/>
                  <a:pt x="2138643" y="3693795"/>
                  <a:pt x="1913853" y="3693795"/>
                </a:cubicBezTo>
                <a:cubicBezTo>
                  <a:pt x="1872895" y="3693795"/>
                  <a:pt x="1830033" y="3687128"/>
                  <a:pt x="1787170" y="3673793"/>
                </a:cubicBezTo>
                <a:cubicBezTo>
                  <a:pt x="1686205" y="3641408"/>
                  <a:pt x="1604290" y="3569970"/>
                  <a:pt x="1555713" y="3471863"/>
                </a:cubicBezTo>
                <a:cubicBezTo>
                  <a:pt x="1429030" y="3217545"/>
                  <a:pt x="1536663" y="2853690"/>
                  <a:pt x="1876705" y="1879283"/>
                </a:cubicBezTo>
                <a:cubicBezTo>
                  <a:pt x="1967193" y="1620203"/>
                  <a:pt x="2060538" y="1352550"/>
                  <a:pt x="2130070" y="1122998"/>
                </a:cubicBezTo>
                <a:cubicBezTo>
                  <a:pt x="1953858" y="1310640"/>
                  <a:pt x="1758595" y="1544003"/>
                  <a:pt x="1569048" y="1769745"/>
                </a:cubicBezTo>
                <a:cubicBezTo>
                  <a:pt x="1364260" y="2014538"/>
                  <a:pt x="1170903" y="2245043"/>
                  <a:pt x="1004215" y="2417445"/>
                </a:cubicBezTo>
                <a:cubicBezTo>
                  <a:pt x="903250" y="2521268"/>
                  <a:pt x="821335" y="2593658"/>
                  <a:pt x="746088" y="2646045"/>
                </a:cubicBezTo>
                <a:cubicBezTo>
                  <a:pt x="590830" y="2752725"/>
                  <a:pt x="440335" y="2780348"/>
                  <a:pt x="300318" y="2727008"/>
                </a:cubicBezTo>
                <a:cubicBezTo>
                  <a:pt x="211735" y="2692718"/>
                  <a:pt x="57430" y="2597468"/>
                  <a:pt x="13615" y="2338388"/>
                </a:cubicBezTo>
                <a:cubicBezTo>
                  <a:pt x="-3530" y="2239328"/>
                  <a:pt x="-4482" y="2119313"/>
                  <a:pt x="10758" y="1970723"/>
                </a:cubicBezTo>
                <a:cubicBezTo>
                  <a:pt x="31713" y="1756410"/>
                  <a:pt x="87910" y="1474470"/>
                  <a:pt x="176493" y="1132523"/>
                </a:cubicBezTo>
                <a:cubicBezTo>
                  <a:pt x="323178" y="563880"/>
                  <a:pt x="508915" y="22860"/>
                  <a:pt x="516535" y="0"/>
                </a:cubicBezTo>
                <a:lnTo>
                  <a:pt x="1137565" y="214313"/>
                </a:lnTo>
                <a:cubicBezTo>
                  <a:pt x="1135660" y="220028"/>
                  <a:pt x="987070" y="650558"/>
                  <a:pt x="856578" y="1129665"/>
                </a:cubicBezTo>
                <a:cubicBezTo>
                  <a:pt x="781330" y="1403985"/>
                  <a:pt x="733705" y="1613535"/>
                  <a:pt x="704178" y="1771650"/>
                </a:cubicBezTo>
                <a:cubicBezTo>
                  <a:pt x="815620" y="1644968"/>
                  <a:pt x="938493" y="1499235"/>
                  <a:pt x="1066128" y="1345883"/>
                </a:cubicBezTo>
                <a:cubicBezTo>
                  <a:pt x="1294728" y="1073468"/>
                  <a:pt x="1530948" y="790575"/>
                  <a:pt x="1746213" y="573405"/>
                </a:cubicBezTo>
                <a:cubicBezTo>
                  <a:pt x="2071015" y="244793"/>
                  <a:pt x="2292948" y="120015"/>
                  <a:pt x="2512975" y="141923"/>
                </a:cubicBezTo>
                <a:cubicBezTo>
                  <a:pt x="2638705" y="154305"/>
                  <a:pt x="2750148" y="222885"/>
                  <a:pt x="2818728" y="330518"/>
                </a:cubicBezTo>
                <a:cubicBezTo>
                  <a:pt x="2993035" y="603885"/>
                  <a:pt x="2869210" y="1031558"/>
                  <a:pt x="2498688" y="2094548"/>
                </a:cubicBezTo>
                <a:cubicBezTo>
                  <a:pt x="2450110" y="2233613"/>
                  <a:pt x="2402485" y="2369820"/>
                  <a:pt x="2359623" y="2497455"/>
                </a:cubicBezTo>
                <a:cubicBezTo>
                  <a:pt x="2439633" y="2401253"/>
                  <a:pt x="2522500" y="2298383"/>
                  <a:pt x="2609178" y="2192655"/>
                </a:cubicBezTo>
                <a:cubicBezTo>
                  <a:pt x="2867305" y="1874520"/>
                  <a:pt x="3134005" y="1545908"/>
                  <a:pt x="3373083" y="1303973"/>
                </a:cubicBezTo>
                <a:cubicBezTo>
                  <a:pt x="3515005" y="1160145"/>
                  <a:pt x="3637878" y="1057275"/>
                  <a:pt x="3746463" y="990600"/>
                </a:cubicBezTo>
                <a:cubicBezTo>
                  <a:pt x="3996018" y="838200"/>
                  <a:pt x="4182708" y="874395"/>
                  <a:pt x="4295103" y="932498"/>
                </a:cubicBezTo>
                <a:cubicBezTo>
                  <a:pt x="4391305" y="982028"/>
                  <a:pt x="4553230" y="1111568"/>
                  <a:pt x="4556088" y="1425893"/>
                </a:cubicBezTo>
                <a:cubicBezTo>
                  <a:pt x="4557040" y="1550670"/>
                  <a:pt x="4534180" y="1704975"/>
                  <a:pt x="4486555" y="1898333"/>
                </a:cubicBezTo>
                <a:cubicBezTo>
                  <a:pt x="4406545" y="2221230"/>
                  <a:pt x="4265575" y="2613660"/>
                  <a:pt x="4130320" y="2992755"/>
                </a:cubicBezTo>
                <a:cubicBezTo>
                  <a:pt x="4087458" y="3113723"/>
                  <a:pt x="4044595" y="3230880"/>
                  <a:pt x="4006495" y="3343275"/>
                </a:cubicBezTo>
                <a:cubicBezTo>
                  <a:pt x="4081743" y="3249930"/>
                  <a:pt x="4160800" y="3150870"/>
                  <a:pt x="4241763" y="3049905"/>
                </a:cubicBezTo>
                <a:cubicBezTo>
                  <a:pt x="4475125" y="2756535"/>
                  <a:pt x="4717061" y="2452688"/>
                  <a:pt x="4935183" y="2227898"/>
                </a:cubicBezTo>
                <a:cubicBezTo>
                  <a:pt x="5064723" y="2094548"/>
                  <a:pt x="5177118" y="1997393"/>
                  <a:pt x="5278083" y="1932623"/>
                </a:cubicBezTo>
                <a:cubicBezTo>
                  <a:pt x="5459058" y="1817370"/>
                  <a:pt x="5630508" y="1788795"/>
                  <a:pt x="5786718" y="1848803"/>
                </a:cubicBezTo>
                <a:cubicBezTo>
                  <a:pt x="5870538" y="1881188"/>
                  <a:pt x="6067705" y="1990725"/>
                  <a:pt x="6082945" y="2310765"/>
                </a:cubicBezTo>
                <a:cubicBezTo>
                  <a:pt x="6088661" y="2426970"/>
                  <a:pt x="6071516" y="2565083"/>
                  <a:pt x="6029605" y="2745105"/>
                </a:cubicBezTo>
                <a:cubicBezTo>
                  <a:pt x="5961978" y="3035618"/>
                  <a:pt x="5836248" y="3397568"/>
                  <a:pt x="5714328" y="3747135"/>
                </a:cubicBezTo>
                <a:cubicBezTo>
                  <a:pt x="5663845" y="3893820"/>
                  <a:pt x="5614316" y="4035743"/>
                  <a:pt x="5569548" y="4170045"/>
                </a:cubicBezTo>
                <a:cubicBezTo>
                  <a:pt x="5640033" y="4077653"/>
                  <a:pt x="5713375" y="3978593"/>
                  <a:pt x="5788623" y="3876675"/>
                </a:cubicBezTo>
                <a:cubicBezTo>
                  <a:pt x="6019128" y="3565208"/>
                  <a:pt x="6258205" y="3242310"/>
                  <a:pt x="6481091" y="3005138"/>
                </a:cubicBezTo>
                <a:cubicBezTo>
                  <a:pt x="6615393" y="2861310"/>
                  <a:pt x="6733503" y="2759393"/>
                  <a:pt x="6843993" y="2693670"/>
                </a:cubicBezTo>
                <a:cubicBezTo>
                  <a:pt x="7084975" y="2547938"/>
                  <a:pt x="7272618" y="2583180"/>
                  <a:pt x="7386918" y="2637473"/>
                </a:cubicBezTo>
                <a:cubicBezTo>
                  <a:pt x="7480263" y="2682240"/>
                  <a:pt x="7641236" y="2796540"/>
                  <a:pt x="7675525" y="3066098"/>
                </a:cubicBezTo>
                <a:cubicBezTo>
                  <a:pt x="7689813" y="3181350"/>
                  <a:pt x="7680288" y="3319463"/>
                  <a:pt x="7645045" y="3487103"/>
                </a:cubicBezTo>
                <a:cubicBezTo>
                  <a:pt x="7589800" y="3753803"/>
                  <a:pt x="7476453" y="4073843"/>
                  <a:pt x="7365963" y="4384358"/>
                </a:cubicBezTo>
                <a:cubicBezTo>
                  <a:pt x="7286905" y="4607243"/>
                  <a:pt x="7205943" y="4836795"/>
                  <a:pt x="7153555" y="5027295"/>
                </a:cubicBezTo>
                <a:cubicBezTo>
                  <a:pt x="7142125" y="5067300"/>
                  <a:pt x="7133553" y="5102543"/>
                  <a:pt x="7125933" y="5133975"/>
                </a:cubicBezTo>
                <a:cubicBezTo>
                  <a:pt x="7247853" y="5033963"/>
                  <a:pt x="7434543" y="4852035"/>
                  <a:pt x="7703148" y="4517708"/>
                </a:cubicBezTo>
                <a:cubicBezTo>
                  <a:pt x="8006043" y="4141470"/>
                  <a:pt x="8248930" y="3774758"/>
                  <a:pt x="8250836" y="3770948"/>
                </a:cubicBezTo>
                <a:lnTo>
                  <a:pt x="8799475" y="4132898"/>
                </a:lnTo>
                <a:cubicBezTo>
                  <a:pt x="8787093" y="4151948"/>
                  <a:pt x="8481340" y="4612958"/>
                  <a:pt x="8113675" y="5053013"/>
                </a:cubicBezTo>
                <a:cubicBezTo>
                  <a:pt x="7889838" y="5320665"/>
                  <a:pt x="7688861" y="5525453"/>
                  <a:pt x="7514553" y="5663565"/>
                </a:cubicBezTo>
                <a:cubicBezTo>
                  <a:pt x="7306908" y="5825490"/>
                  <a:pt x="7116408" y="5907405"/>
                  <a:pt x="6944005" y="5907405"/>
                </a:cubicBezTo>
                <a:close/>
                <a:moveTo>
                  <a:pt x="1138518" y="214313"/>
                </a:moveTo>
                <a:lnTo>
                  <a:pt x="827050" y="107633"/>
                </a:lnTo>
                <a:lnTo>
                  <a:pt x="1138518" y="214313"/>
                </a:lnTo>
                <a:cubicBezTo>
                  <a:pt x="1138518" y="214313"/>
                  <a:pt x="1138518" y="214313"/>
                  <a:pt x="1138518" y="214313"/>
                </a:cubicBezTo>
                <a:lnTo>
                  <a:pt x="1138518" y="2143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5C0A15-86E2-4806-BCC0-3C959626DADB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60000">
                <a:schemeClr val="accent1">
                  <a:alpha val="0"/>
                </a:schemeClr>
              </a:gs>
              <a:gs pos="23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AF4832-6EB3-46EA-9A4E-06AFA0E47D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37746" y="548093"/>
            <a:ext cx="3316511" cy="6309907"/>
          </a:xfrm>
          <a:custGeom>
            <a:avLst/>
            <a:gdLst>
              <a:gd name="connsiteX0" fmla="*/ 0 w 3316511"/>
              <a:gd name="connsiteY0" fmla="*/ 0 h 6309907"/>
              <a:gd name="connsiteX1" fmla="*/ 3316511 w 3316511"/>
              <a:gd name="connsiteY1" fmla="*/ 0 h 6309907"/>
              <a:gd name="connsiteX2" fmla="*/ 3316511 w 3316511"/>
              <a:gd name="connsiteY2" fmla="*/ 6309907 h 6309907"/>
              <a:gd name="connsiteX3" fmla="*/ 0 w 3316511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511" h="6309907">
                <a:moveTo>
                  <a:pt x="0" y="0"/>
                </a:moveTo>
                <a:lnTo>
                  <a:pt x="3316511" y="0"/>
                </a:lnTo>
                <a:lnTo>
                  <a:pt x="3316511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/>
          <p:bldP spid="12" grpId="1"/>
        </p:bld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602FA26-FF5A-4C5B-BFEC-6DF053D94E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70764" y="0"/>
            <a:ext cx="3749040" cy="6858000"/>
          </a:xfrm>
          <a:custGeom>
            <a:avLst/>
            <a:gdLst>
              <a:gd name="connsiteX0" fmla="*/ 0 w 3749040"/>
              <a:gd name="connsiteY0" fmla="*/ 0 h 6858000"/>
              <a:gd name="connsiteX1" fmla="*/ 3749040 w 3749040"/>
              <a:gd name="connsiteY1" fmla="*/ 0 h 6858000"/>
              <a:gd name="connsiteX2" fmla="*/ 3749040 w 3749040"/>
              <a:gd name="connsiteY2" fmla="*/ 6858000 h 6858000"/>
              <a:gd name="connsiteX3" fmla="*/ 0 w 37490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9040" h="6858000">
                <a:moveTo>
                  <a:pt x="0" y="0"/>
                </a:moveTo>
                <a:lnTo>
                  <a:pt x="3749040" y="0"/>
                </a:lnTo>
                <a:lnTo>
                  <a:pt x="374904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AB1C2C7-9FB8-401B-AD93-6F65833FCA86}"/>
              </a:ext>
            </a:extLst>
          </p:cNvPr>
          <p:cNvSpPr/>
          <p:nvPr userDrawn="1"/>
        </p:nvSpPr>
        <p:spPr>
          <a:xfrm>
            <a:off x="6096001" y="1"/>
            <a:ext cx="609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1F10A49-6C48-42FA-A939-1CA27DED19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9" y="1627180"/>
            <a:ext cx="5986791" cy="5230821"/>
          </a:xfrm>
          <a:custGeom>
            <a:avLst/>
            <a:gdLst>
              <a:gd name="connsiteX0" fmla="*/ 0 w 5986791"/>
              <a:gd name="connsiteY0" fmla="*/ 0 h 5230821"/>
              <a:gd name="connsiteX1" fmla="*/ 5986791 w 5986791"/>
              <a:gd name="connsiteY1" fmla="*/ 0 h 5230821"/>
              <a:gd name="connsiteX2" fmla="*/ 5986791 w 5986791"/>
              <a:gd name="connsiteY2" fmla="*/ 5230821 h 5230821"/>
              <a:gd name="connsiteX3" fmla="*/ 0 w 5986791"/>
              <a:gd name="connsiteY3" fmla="*/ 5230821 h 523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6791" h="5230821">
                <a:moveTo>
                  <a:pt x="0" y="0"/>
                </a:moveTo>
                <a:lnTo>
                  <a:pt x="5986791" y="0"/>
                </a:lnTo>
                <a:lnTo>
                  <a:pt x="5986791" y="5230821"/>
                </a:lnTo>
                <a:lnTo>
                  <a:pt x="0" y="523082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0E8AB2-7E5F-46EE-A640-4BF60775FF0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80A9C9-519E-49F4-B336-C931DA726289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24" name="One">
              <a:extLst>
                <a:ext uri="{FF2B5EF4-FFF2-40B4-BE49-F238E27FC236}">
                  <a16:creationId xmlns:a16="http://schemas.microsoft.com/office/drawing/2014/main" id="{17100B85-681B-4B5D-AAB5-2A80375A437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5" name="Two">
              <a:extLst>
                <a:ext uri="{FF2B5EF4-FFF2-40B4-BE49-F238E27FC236}">
                  <a16:creationId xmlns:a16="http://schemas.microsoft.com/office/drawing/2014/main" id="{F1944C96-6DAC-4ACB-85E1-46FB2C494EE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6" name="Four">
              <a:extLst>
                <a:ext uri="{FF2B5EF4-FFF2-40B4-BE49-F238E27FC236}">
                  <a16:creationId xmlns:a16="http://schemas.microsoft.com/office/drawing/2014/main" id="{5F47F8A9-F86D-43F6-B020-A0D41BD7C40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B83CBF-DC97-4232-B2FC-447049E5274D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821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681030-95F9-4247-B77B-7A7C3EEA6B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356" y="1151649"/>
            <a:ext cx="6419644" cy="5706351"/>
          </a:xfrm>
          <a:custGeom>
            <a:avLst/>
            <a:gdLst>
              <a:gd name="connsiteX0" fmla="*/ 0 w 6419644"/>
              <a:gd name="connsiteY0" fmla="*/ 0 h 5706351"/>
              <a:gd name="connsiteX1" fmla="*/ 6419644 w 6419644"/>
              <a:gd name="connsiteY1" fmla="*/ 0 h 5706351"/>
              <a:gd name="connsiteX2" fmla="*/ 6419644 w 6419644"/>
              <a:gd name="connsiteY2" fmla="*/ 5706351 h 5706351"/>
              <a:gd name="connsiteX3" fmla="*/ 0 w 6419644"/>
              <a:gd name="connsiteY3" fmla="*/ 5706351 h 570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9644" h="5706351">
                <a:moveTo>
                  <a:pt x="0" y="0"/>
                </a:moveTo>
                <a:lnTo>
                  <a:pt x="6419644" y="0"/>
                </a:lnTo>
                <a:lnTo>
                  <a:pt x="6419644" y="5706351"/>
                </a:lnTo>
                <a:lnTo>
                  <a:pt x="0" y="570635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3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7">
            <a:extLst>
              <a:ext uri="{FF2B5EF4-FFF2-40B4-BE49-F238E27FC236}">
                <a16:creationId xmlns:a16="http://schemas.microsoft.com/office/drawing/2014/main" id="{2C09679C-7449-4975-B70F-741B43362247}"/>
              </a:ext>
            </a:extLst>
          </p:cNvPr>
          <p:cNvSpPr/>
          <p:nvPr userDrawn="1"/>
        </p:nvSpPr>
        <p:spPr>
          <a:xfrm>
            <a:off x="-1847850" y="-4514847"/>
            <a:ext cx="15887700" cy="15887694"/>
          </a:xfrm>
          <a:custGeom>
            <a:avLst/>
            <a:gdLst>
              <a:gd name="connsiteX0" fmla="*/ 5056823 w 5450205"/>
              <a:gd name="connsiteY0" fmla="*/ 2380298 h 5450205"/>
              <a:gd name="connsiteX1" fmla="*/ 3318510 w 5450205"/>
              <a:gd name="connsiteY1" fmla="*/ 2608898 h 5450205"/>
              <a:gd name="connsiteX2" fmla="*/ 5014913 w 5450205"/>
              <a:gd name="connsiteY2" fmla="*/ 2164080 h 5450205"/>
              <a:gd name="connsiteX3" fmla="*/ 5249228 w 5450205"/>
              <a:gd name="connsiteY3" fmla="*/ 1696403 h 5450205"/>
              <a:gd name="connsiteX4" fmla="*/ 5249228 w 5450205"/>
              <a:gd name="connsiteY4" fmla="*/ 1696403 h 5450205"/>
              <a:gd name="connsiteX5" fmla="*/ 4754880 w 5450205"/>
              <a:gd name="connsiteY5" fmla="*/ 1525905 h 5450205"/>
              <a:gd name="connsiteX6" fmla="*/ 3189923 w 5450205"/>
              <a:gd name="connsiteY6" fmla="*/ 2417445 h 5450205"/>
              <a:gd name="connsiteX7" fmla="*/ 4618673 w 5450205"/>
              <a:gd name="connsiteY7" fmla="*/ 1321118 h 5450205"/>
              <a:gd name="connsiteX8" fmla="*/ 4652963 w 5450205"/>
              <a:gd name="connsiteY8" fmla="*/ 799148 h 5450205"/>
              <a:gd name="connsiteX9" fmla="*/ 4652963 w 5450205"/>
              <a:gd name="connsiteY9" fmla="*/ 799148 h 5450205"/>
              <a:gd name="connsiteX10" fmla="*/ 4130993 w 5450205"/>
              <a:gd name="connsiteY10" fmla="*/ 833438 h 5450205"/>
              <a:gd name="connsiteX11" fmla="*/ 3032760 w 5450205"/>
              <a:gd name="connsiteY11" fmla="*/ 2262188 h 5450205"/>
              <a:gd name="connsiteX12" fmla="*/ 3924300 w 5450205"/>
              <a:gd name="connsiteY12" fmla="*/ 696278 h 5450205"/>
              <a:gd name="connsiteX13" fmla="*/ 3752850 w 5450205"/>
              <a:gd name="connsiteY13" fmla="*/ 201930 h 5450205"/>
              <a:gd name="connsiteX14" fmla="*/ 3752850 w 5450205"/>
              <a:gd name="connsiteY14" fmla="*/ 201930 h 5450205"/>
              <a:gd name="connsiteX15" fmla="*/ 3285173 w 5450205"/>
              <a:gd name="connsiteY15" fmla="*/ 436245 h 5450205"/>
              <a:gd name="connsiteX16" fmla="*/ 2841308 w 5450205"/>
              <a:gd name="connsiteY16" fmla="*/ 2130743 h 5450205"/>
              <a:gd name="connsiteX17" fmla="*/ 3069908 w 5450205"/>
              <a:gd name="connsiteY17" fmla="*/ 394335 h 5450205"/>
              <a:gd name="connsiteX18" fmla="*/ 2725103 w 5450205"/>
              <a:gd name="connsiteY18" fmla="*/ 0 h 5450205"/>
              <a:gd name="connsiteX19" fmla="*/ 2725103 w 5450205"/>
              <a:gd name="connsiteY19" fmla="*/ 0 h 5450205"/>
              <a:gd name="connsiteX20" fmla="*/ 2380298 w 5450205"/>
              <a:gd name="connsiteY20" fmla="*/ 393383 h 5450205"/>
              <a:gd name="connsiteX21" fmla="*/ 2610803 w 5450205"/>
              <a:gd name="connsiteY21" fmla="*/ 2145030 h 5450205"/>
              <a:gd name="connsiteX22" fmla="*/ 2157413 w 5450205"/>
              <a:gd name="connsiteY22" fmla="*/ 437198 h 5450205"/>
              <a:gd name="connsiteX23" fmla="*/ 1688783 w 5450205"/>
              <a:gd name="connsiteY23" fmla="*/ 204788 h 5450205"/>
              <a:gd name="connsiteX24" fmla="*/ 1688783 w 5450205"/>
              <a:gd name="connsiteY24" fmla="*/ 204788 h 5450205"/>
              <a:gd name="connsiteX25" fmla="*/ 1519238 w 5450205"/>
              <a:gd name="connsiteY25" fmla="*/ 700088 h 5450205"/>
              <a:gd name="connsiteX26" fmla="*/ 2409825 w 5450205"/>
              <a:gd name="connsiteY26" fmla="*/ 2251710 h 5450205"/>
              <a:gd name="connsiteX27" fmla="*/ 1320165 w 5450205"/>
              <a:gd name="connsiteY27" fmla="*/ 832485 h 5450205"/>
              <a:gd name="connsiteX28" fmla="*/ 798195 w 5450205"/>
              <a:gd name="connsiteY28" fmla="*/ 798195 h 5450205"/>
              <a:gd name="connsiteX29" fmla="*/ 798195 w 5450205"/>
              <a:gd name="connsiteY29" fmla="*/ 798195 h 5450205"/>
              <a:gd name="connsiteX30" fmla="*/ 832485 w 5450205"/>
              <a:gd name="connsiteY30" fmla="*/ 1320165 h 5450205"/>
              <a:gd name="connsiteX31" fmla="*/ 2261235 w 5450205"/>
              <a:gd name="connsiteY31" fmla="*/ 2416493 h 5450205"/>
              <a:gd name="connsiteX32" fmla="*/ 696278 w 5450205"/>
              <a:gd name="connsiteY32" fmla="*/ 1524953 h 5450205"/>
              <a:gd name="connsiteX33" fmla="*/ 201930 w 5450205"/>
              <a:gd name="connsiteY33" fmla="*/ 1695450 h 5450205"/>
              <a:gd name="connsiteX34" fmla="*/ 201930 w 5450205"/>
              <a:gd name="connsiteY34" fmla="*/ 1695450 h 5450205"/>
              <a:gd name="connsiteX35" fmla="*/ 436245 w 5450205"/>
              <a:gd name="connsiteY35" fmla="*/ 2163128 h 5450205"/>
              <a:gd name="connsiteX36" fmla="*/ 2132648 w 5450205"/>
              <a:gd name="connsiteY36" fmla="*/ 2607945 h 5450205"/>
              <a:gd name="connsiteX37" fmla="*/ 394335 w 5450205"/>
              <a:gd name="connsiteY37" fmla="*/ 2379345 h 5450205"/>
              <a:gd name="connsiteX38" fmla="*/ 0 w 5450205"/>
              <a:gd name="connsiteY38" fmla="*/ 2725103 h 5450205"/>
              <a:gd name="connsiteX39" fmla="*/ 0 w 5450205"/>
              <a:gd name="connsiteY39" fmla="*/ 2725103 h 5450205"/>
              <a:gd name="connsiteX40" fmla="*/ 393383 w 5450205"/>
              <a:gd name="connsiteY40" fmla="*/ 3069908 h 5450205"/>
              <a:gd name="connsiteX41" fmla="*/ 2131695 w 5450205"/>
              <a:gd name="connsiteY41" fmla="*/ 2841308 h 5450205"/>
              <a:gd name="connsiteX42" fmla="*/ 435293 w 5450205"/>
              <a:gd name="connsiteY42" fmla="*/ 3287078 h 5450205"/>
              <a:gd name="connsiteX43" fmla="*/ 200978 w 5450205"/>
              <a:gd name="connsiteY43" fmla="*/ 3754755 h 5450205"/>
              <a:gd name="connsiteX44" fmla="*/ 200978 w 5450205"/>
              <a:gd name="connsiteY44" fmla="*/ 3754755 h 5450205"/>
              <a:gd name="connsiteX45" fmla="*/ 695325 w 5450205"/>
              <a:gd name="connsiteY45" fmla="*/ 3925253 h 5450205"/>
              <a:gd name="connsiteX46" fmla="*/ 2260283 w 5450205"/>
              <a:gd name="connsiteY46" fmla="*/ 3033713 h 5450205"/>
              <a:gd name="connsiteX47" fmla="*/ 831533 w 5450205"/>
              <a:gd name="connsiteY47" fmla="*/ 4130040 h 5450205"/>
              <a:gd name="connsiteX48" fmla="*/ 797243 w 5450205"/>
              <a:gd name="connsiteY48" fmla="*/ 4652010 h 5450205"/>
              <a:gd name="connsiteX49" fmla="*/ 797243 w 5450205"/>
              <a:gd name="connsiteY49" fmla="*/ 4652010 h 5450205"/>
              <a:gd name="connsiteX50" fmla="*/ 1319213 w 5450205"/>
              <a:gd name="connsiteY50" fmla="*/ 4617720 h 5450205"/>
              <a:gd name="connsiteX51" fmla="*/ 2416493 w 5450205"/>
              <a:gd name="connsiteY51" fmla="*/ 3188018 h 5450205"/>
              <a:gd name="connsiteX52" fmla="*/ 1524000 w 5450205"/>
              <a:gd name="connsiteY52" fmla="*/ 4754880 h 5450205"/>
              <a:gd name="connsiteX53" fmla="*/ 1695450 w 5450205"/>
              <a:gd name="connsiteY53" fmla="*/ 5249228 h 5450205"/>
              <a:gd name="connsiteX54" fmla="*/ 1695450 w 5450205"/>
              <a:gd name="connsiteY54" fmla="*/ 5249228 h 5450205"/>
              <a:gd name="connsiteX55" fmla="*/ 2163128 w 5450205"/>
              <a:gd name="connsiteY55" fmla="*/ 5014913 h 5450205"/>
              <a:gd name="connsiteX56" fmla="*/ 2606993 w 5450205"/>
              <a:gd name="connsiteY56" fmla="*/ 3320415 h 5450205"/>
              <a:gd name="connsiteX57" fmla="*/ 2378393 w 5450205"/>
              <a:gd name="connsiteY57" fmla="*/ 5056823 h 5450205"/>
              <a:gd name="connsiteX58" fmla="*/ 2723198 w 5450205"/>
              <a:gd name="connsiteY58" fmla="*/ 5450205 h 5450205"/>
              <a:gd name="connsiteX59" fmla="*/ 2723198 w 5450205"/>
              <a:gd name="connsiteY59" fmla="*/ 5450205 h 5450205"/>
              <a:gd name="connsiteX60" fmla="*/ 3068003 w 5450205"/>
              <a:gd name="connsiteY60" fmla="*/ 5056823 h 5450205"/>
              <a:gd name="connsiteX61" fmla="*/ 2840355 w 5450205"/>
              <a:gd name="connsiteY61" fmla="*/ 3305175 h 5450205"/>
              <a:gd name="connsiteX62" fmla="*/ 3293745 w 5450205"/>
              <a:gd name="connsiteY62" fmla="*/ 5013008 h 5450205"/>
              <a:gd name="connsiteX63" fmla="*/ 3762375 w 5450205"/>
              <a:gd name="connsiteY63" fmla="*/ 5245418 h 5450205"/>
              <a:gd name="connsiteX64" fmla="*/ 3762375 w 5450205"/>
              <a:gd name="connsiteY64" fmla="*/ 5245418 h 5450205"/>
              <a:gd name="connsiteX65" fmla="*/ 3931920 w 5450205"/>
              <a:gd name="connsiteY65" fmla="*/ 4750118 h 5450205"/>
              <a:gd name="connsiteX66" fmla="*/ 3041333 w 5450205"/>
              <a:gd name="connsiteY66" fmla="*/ 3198495 h 5450205"/>
              <a:gd name="connsiteX67" fmla="*/ 4130993 w 5450205"/>
              <a:gd name="connsiteY67" fmla="*/ 4617720 h 5450205"/>
              <a:gd name="connsiteX68" fmla="*/ 4652963 w 5450205"/>
              <a:gd name="connsiteY68" fmla="*/ 4652010 h 5450205"/>
              <a:gd name="connsiteX69" fmla="*/ 4652963 w 5450205"/>
              <a:gd name="connsiteY69" fmla="*/ 4652010 h 5450205"/>
              <a:gd name="connsiteX70" fmla="*/ 4618673 w 5450205"/>
              <a:gd name="connsiteY70" fmla="*/ 4130040 h 5450205"/>
              <a:gd name="connsiteX71" fmla="*/ 3189923 w 5450205"/>
              <a:gd name="connsiteY71" fmla="*/ 3033713 h 5450205"/>
              <a:gd name="connsiteX72" fmla="*/ 4754880 w 5450205"/>
              <a:gd name="connsiteY72" fmla="*/ 3925253 h 5450205"/>
              <a:gd name="connsiteX73" fmla="*/ 5249228 w 5450205"/>
              <a:gd name="connsiteY73" fmla="*/ 3754755 h 5450205"/>
              <a:gd name="connsiteX74" fmla="*/ 5249228 w 5450205"/>
              <a:gd name="connsiteY74" fmla="*/ 3754755 h 5450205"/>
              <a:gd name="connsiteX75" fmla="*/ 5014913 w 5450205"/>
              <a:gd name="connsiteY75" fmla="*/ 3287078 h 5450205"/>
              <a:gd name="connsiteX76" fmla="*/ 3318510 w 5450205"/>
              <a:gd name="connsiteY76" fmla="*/ 2842260 h 5450205"/>
              <a:gd name="connsiteX77" fmla="*/ 5056823 w 5450205"/>
              <a:gd name="connsiteY77" fmla="*/ 3070860 h 5450205"/>
              <a:gd name="connsiteX78" fmla="*/ 5450205 w 5450205"/>
              <a:gd name="connsiteY78" fmla="*/ 2726055 h 5450205"/>
              <a:gd name="connsiteX79" fmla="*/ 5450205 w 5450205"/>
              <a:gd name="connsiteY79" fmla="*/ 2726055 h 5450205"/>
              <a:gd name="connsiteX80" fmla="*/ 5056823 w 5450205"/>
              <a:gd name="connsiteY80" fmla="*/ 2380298 h 54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450205" h="5450205">
                <a:moveTo>
                  <a:pt x="5056823" y="2380298"/>
                </a:moveTo>
                <a:lnTo>
                  <a:pt x="3318510" y="2608898"/>
                </a:lnTo>
                <a:lnTo>
                  <a:pt x="5014913" y="2164080"/>
                </a:lnTo>
                <a:cubicBezTo>
                  <a:pt x="5217795" y="2110740"/>
                  <a:pt x="5328285" y="1890713"/>
                  <a:pt x="5249228" y="1696403"/>
                </a:cubicBezTo>
                <a:lnTo>
                  <a:pt x="5249228" y="1696403"/>
                </a:lnTo>
                <a:cubicBezTo>
                  <a:pt x="5170170" y="1502093"/>
                  <a:pt x="4937760" y="1421130"/>
                  <a:pt x="4754880" y="1525905"/>
                </a:cubicBezTo>
                <a:lnTo>
                  <a:pt x="3189923" y="2417445"/>
                </a:lnTo>
                <a:lnTo>
                  <a:pt x="4618673" y="1321118"/>
                </a:lnTo>
                <a:cubicBezTo>
                  <a:pt x="4785360" y="1193483"/>
                  <a:pt x="4801553" y="947738"/>
                  <a:pt x="4652963" y="799148"/>
                </a:cubicBezTo>
                <a:lnTo>
                  <a:pt x="4652963" y="799148"/>
                </a:lnTo>
                <a:cubicBezTo>
                  <a:pt x="4504373" y="650558"/>
                  <a:pt x="4258628" y="666750"/>
                  <a:pt x="4130993" y="833438"/>
                </a:cubicBezTo>
                <a:lnTo>
                  <a:pt x="3032760" y="2262188"/>
                </a:lnTo>
                <a:lnTo>
                  <a:pt x="3924300" y="696278"/>
                </a:lnTo>
                <a:cubicBezTo>
                  <a:pt x="4028123" y="513398"/>
                  <a:pt x="3948113" y="280988"/>
                  <a:pt x="3752850" y="201930"/>
                </a:cubicBezTo>
                <a:lnTo>
                  <a:pt x="3752850" y="201930"/>
                </a:lnTo>
                <a:cubicBezTo>
                  <a:pt x="3558540" y="122873"/>
                  <a:pt x="3338513" y="232410"/>
                  <a:pt x="3285173" y="436245"/>
                </a:cubicBezTo>
                <a:lnTo>
                  <a:pt x="2841308" y="2130743"/>
                </a:lnTo>
                <a:lnTo>
                  <a:pt x="3069908" y="394335"/>
                </a:lnTo>
                <a:cubicBezTo>
                  <a:pt x="3097530" y="184785"/>
                  <a:pt x="2935605" y="0"/>
                  <a:pt x="2725103" y="0"/>
                </a:cubicBezTo>
                <a:lnTo>
                  <a:pt x="2725103" y="0"/>
                </a:lnTo>
                <a:cubicBezTo>
                  <a:pt x="2514600" y="0"/>
                  <a:pt x="2352675" y="184785"/>
                  <a:pt x="2380298" y="393383"/>
                </a:cubicBezTo>
                <a:lnTo>
                  <a:pt x="2610803" y="2145030"/>
                </a:lnTo>
                <a:lnTo>
                  <a:pt x="2157413" y="437198"/>
                </a:lnTo>
                <a:cubicBezTo>
                  <a:pt x="2103120" y="234315"/>
                  <a:pt x="1883093" y="124778"/>
                  <a:pt x="1688783" y="204788"/>
                </a:cubicBezTo>
                <a:lnTo>
                  <a:pt x="1688783" y="204788"/>
                </a:lnTo>
                <a:cubicBezTo>
                  <a:pt x="1494473" y="284798"/>
                  <a:pt x="1414463" y="517208"/>
                  <a:pt x="1519238" y="700088"/>
                </a:cubicBezTo>
                <a:lnTo>
                  <a:pt x="2409825" y="2251710"/>
                </a:lnTo>
                <a:lnTo>
                  <a:pt x="1320165" y="832485"/>
                </a:lnTo>
                <a:cubicBezTo>
                  <a:pt x="1192530" y="665798"/>
                  <a:pt x="946785" y="649605"/>
                  <a:pt x="798195" y="798195"/>
                </a:cubicBezTo>
                <a:lnTo>
                  <a:pt x="798195" y="798195"/>
                </a:lnTo>
                <a:cubicBezTo>
                  <a:pt x="649605" y="946785"/>
                  <a:pt x="665798" y="1192530"/>
                  <a:pt x="832485" y="1320165"/>
                </a:cubicBezTo>
                <a:lnTo>
                  <a:pt x="2261235" y="2416493"/>
                </a:lnTo>
                <a:lnTo>
                  <a:pt x="696278" y="1524953"/>
                </a:lnTo>
                <a:cubicBezTo>
                  <a:pt x="513398" y="1421130"/>
                  <a:pt x="280988" y="1501140"/>
                  <a:pt x="201930" y="1695450"/>
                </a:cubicBezTo>
                <a:lnTo>
                  <a:pt x="201930" y="1695450"/>
                </a:lnTo>
                <a:cubicBezTo>
                  <a:pt x="122873" y="1889760"/>
                  <a:pt x="232410" y="2109788"/>
                  <a:pt x="436245" y="2163128"/>
                </a:cubicBezTo>
                <a:lnTo>
                  <a:pt x="2132648" y="2607945"/>
                </a:lnTo>
                <a:lnTo>
                  <a:pt x="394335" y="2379345"/>
                </a:lnTo>
                <a:cubicBezTo>
                  <a:pt x="184785" y="2352675"/>
                  <a:pt x="0" y="2515553"/>
                  <a:pt x="0" y="2725103"/>
                </a:cubicBezTo>
                <a:lnTo>
                  <a:pt x="0" y="2725103"/>
                </a:lnTo>
                <a:cubicBezTo>
                  <a:pt x="0" y="2935605"/>
                  <a:pt x="184785" y="3097530"/>
                  <a:pt x="393383" y="3069908"/>
                </a:cubicBezTo>
                <a:lnTo>
                  <a:pt x="2131695" y="2841308"/>
                </a:lnTo>
                <a:lnTo>
                  <a:pt x="435293" y="3287078"/>
                </a:lnTo>
                <a:cubicBezTo>
                  <a:pt x="232410" y="3340418"/>
                  <a:pt x="121920" y="3560445"/>
                  <a:pt x="200978" y="3754755"/>
                </a:cubicBezTo>
                <a:lnTo>
                  <a:pt x="200978" y="3754755"/>
                </a:lnTo>
                <a:cubicBezTo>
                  <a:pt x="280035" y="3949065"/>
                  <a:pt x="512445" y="4030028"/>
                  <a:pt x="695325" y="3925253"/>
                </a:cubicBezTo>
                <a:lnTo>
                  <a:pt x="2260283" y="3033713"/>
                </a:lnTo>
                <a:lnTo>
                  <a:pt x="831533" y="4130040"/>
                </a:lnTo>
                <a:cubicBezTo>
                  <a:pt x="664845" y="4257675"/>
                  <a:pt x="648653" y="4503420"/>
                  <a:pt x="797243" y="4652010"/>
                </a:cubicBezTo>
                <a:lnTo>
                  <a:pt x="797243" y="4652010"/>
                </a:lnTo>
                <a:cubicBezTo>
                  <a:pt x="945833" y="4800600"/>
                  <a:pt x="1191578" y="4784408"/>
                  <a:pt x="1319213" y="4617720"/>
                </a:cubicBezTo>
                <a:lnTo>
                  <a:pt x="2416493" y="3188018"/>
                </a:lnTo>
                <a:lnTo>
                  <a:pt x="1524000" y="4754880"/>
                </a:lnTo>
                <a:cubicBezTo>
                  <a:pt x="1420178" y="4937760"/>
                  <a:pt x="1500188" y="5170170"/>
                  <a:pt x="1695450" y="5249228"/>
                </a:cubicBezTo>
                <a:lnTo>
                  <a:pt x="1695450" y="5249228"/>
                </a:lnTo>
                <a:cubicBezTo>
                  <a:pt x="1889760" y="5328285"/>
                  <a:pt x="2109788" y="5218748"/>
                  <a:pt x="2163128" y="5014913"/>
                </a:cubicBezTo>
                <a:lnTo>
                  <a:pt x="2606993" y="3320415"/>
                </a:lnTo>
                <a:lnTo>
                  <a:pt x="2378393" y="5056823"/>
                </a:lnTo>
                <a:cubicBezTo>
                  <a:pt x="2350770" y="5265420"/>
                  <a:pt x="2513648" y="5450205"/>
                  <a:pt x="2723198" y="5450205"/>
                </a:cubicBezTo>
                <a:lnTo>
                  <a:pt x="2723198" y="5450205"/>
                </a:lnTo>
                <a:cubicBezTo>
                  <a:pt x="2933700" y="5450205"/>
                  <a:pt x="3095625" y="5265420"/>
                  <a:pt x="3068003" y="5056823"/>
                </a:cubicBezTo>
                <a:lnTo>
                  <a:pt x="2840355" y="3305175"/>
                </a:lnTo>
                <a:lnTo>
                  <a:pt x="3293745" y="5013008"/>
                </a:lnTo>
                <a:cubicBezTo>
                  <a:pt x="3348038" y="5215890"/>
                  <a:pt x="3568065" y="5325428"/>
                  <a:pt x="3762375" y="5245418"/>
                </a:cubicBezTo>
                <a:lnTo>
                  <a:pt x="3762375" y="5245418"/>
                </a:lnTo>
                <a:cubicBezTo>
                  <a:pt x="3956685" y="5165408"/>
                  <a:pt x="4036695" y="4932998"/>
                  <a:pt x="3931920" y="4750118"/>
                </a:cubicBezTo>
                <a:lnTo>
                  <a:pt x="3041333" y="3198495"/>
                </a:lnTo>
                <a:lnTo>
                  <a:pt x="4130993" y="4617720"/>
                </a:lnTo>
                <a:cubicBezTo>
                  <a:pt x="4258628" y="4784408"/>
                  <a:pt x="4504373" y="4800600"/>
                  <a:pt x="4652963" y="4652010"/>
                </a:cubicBezTo>
                <a:lnTo>
                  <a:pt x="4652963" y="4652010"/>
                </a:lnTo>
                <a:cubicBezTo>
                  <a:pt x="4801553" y="4503420"/>
                  <a:pt x="4785360" y="4257675"/>
                  <a:pt x="4618673" y="4130040"/>
                </a:cubicBezTo>
                <a:lnTo>
                  <a:pt x="3189923" y="3033713"/>
                </a:lnTo>
                <a:lnTo>
                  <a:pt x="4754880" y="3925253"/>
                </a:lnTo>
                <a:cubicBezTo>
                  <a:pt x="4937760" y="4029075"/>
                  <a:pt x="5170170" y="3949065"/>
                  <a:pt x="5249228" y="3754755"/>
                </a:cubicBezTo>
                <a:lnTo>
                  <a:pt x="5249228" y="3754755"/>
                </a:lnTo>
                <a:cubicBezTo>
                  <a:pt x="5328285" y="3560445"/>
                  <a:pt x="5218748" y="3340418"/>
                  <a:pt x="5014913" y="3287078"/>
                </a:cubicBezTo>
                <a:lnTo>
                  <a:pt x="3318510" y="2842260"/>
                </a:lnTo>
                <a:lnTo>
                  <a:pt x="5056823" y="3070860"/>
                </a:lnTo>
                <a:cubicBezTo>
                  <a:pt x="5265420" y="3098483"/>
                  <a:pt x="5450205" y="2935605"/>
                  <a:pt x="5450205" y="2726055"/>
                </a:cubicBezTo>
                <a:lnTo>
                  <a:pt x="5450205" y="2726055"/>
                </a:lnTo>
                <a:cubicBezTo>
                  <a:pt x="5450205" y="2515553"/>
                  <a:pt x="5265420" y="2352675"/>
                  <a:pt x="5056823" y="2380298"/>
                </a:cubicBez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971A1C-1272-496A-8350-51799942C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1690" y="1279677"/>
            <a:ext cx="3828620" cy="5578323"/>
          </a:xfrm>
          <a:custGeom>
            <a:avLst/>
            <a:gdLst>
              <a:gd name="connsiteX0" fmla="*/ 0 w 3828620"/>
              <a:gd name="connsiteY0" fmla="*/ 0 h 5578323"/>
              <a:gd name="connsiteX1" fmla="*/ 3828620 w 3828620"/>
              <a:gd name="connsiteY1" fmla="*/ 0 h 5578323"/>
              <a:gd name="connsiteX2" fmla="*/ 3828620 w 3828620"/>
              <a:gd name="connsiteY2" fmla="*/ 5578323 h 5578323"/>
              <a:gd name="connsiteX3" fmla="*/ 0 w 3828620"/>
              <a:gd name="connsiteY3" fmla="*/ 5578323 h 557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620" h="5578323">
                <a:moveTo>
                  <a:pt x="0" y="0"/>
                </a:moveTo>
                <a:lnTo>
                  <a:pt x="3828620" y="0"/>
                </a:lnTo>
                <a:lnTo>
                  <a:pt x="3828620" y="5578323"/>
                </a:lnTo>
                <a:lnTo>
                  <a:pt x="0" y="5578323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4B75C7-3AD6-4830-9BED-9B4DBA2CA4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1767" y="1011727"/>
            <a:ext cx="4834547" cy="4834547"/>
          </a:xfrm>
          <a:custGeom>
            <a:avLst/>
            <a:gdLst>
              <a:gd name="connsiteX0" fmla="*/ 0 w 4834547"/>
              <a:gd name="connsiteY0" fmla="*/ 0 h 4834547"/>
              <a:gd name="connsiteX1" fmla="*/ 4834547 w 4834547"/>
              <a:gd name="connsiteY1" fmla="*/ 0 h 4834547"/>
              <a:gd name="connsiteX2" fmla="*/ 4834547 w 4834547"/>
              <a:gd name="connsiteY2" fmla="*/ 4834547 h 4834547"/>
              <a:gd name="connsiteX3" fmla="*/ 0 w 4834547"/>
              <a:gd name="connsiteY3" fmla="*/ 4834547 h 483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547" h="4834547">
                <a:moveTo>
                  <a:pt x="0" y="0"/>
                </a:moveTo>
                <a:lnTo>
                  <a:pt x="4834547" y="0"/>
                </a:lnTo>
                <a:lnTo>
                  <a:pt x="4834547" y="4834547"/>
                </a:lnTo>
                <a:lnTo>
                  <a:pt x="0" y="483454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AD2447-857A-4300-9BB7-46087AE38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4806" y="548094"/>
            <a:ext cx="3182388" cy="6309907"/>
          </a:xfrm>
          <a:custGeom>
            <a:avLst/>
            <a:gdLst>
              <a:gd name="connsiteX0" fmla="*/ 0 w 3182388"/>
              <a:gd name="connsiteY0" fmla="*/ 0 h 6309907"/>
              <a:gd name="connsiteX1" fmla="*/ 3182388 w 3182388"/>
              <a:gd name="connsiteY1" fmla="*/ 0 h 6309907"/>
              <a:gd name="connsiteX2" fmla="*/ 3182388 w 3182388"/>
              <a:gd name="connsiteY2" fmla="*/ 6309907 h 6309907"/>
              <a:gd name="connsiteX3" fmla="*/ 0 w 3182388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2388" h="6309907">
                <a:moveTo>
                  <a:pt x="0" y="0"/>
                </a:moveTo>
                <a:lnTo>
                  <a:pt x="3182388" y="0"/>
                </a:lnTo>
                <a:lnTo>
                  <a:pt x="3182388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86F667F-B2EB-494B-9899-898F49E7DE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4171" y="550865"/>
            <a:ext cx="2883658" cy="5383235"/>
          </a:xfrm>
          <a:custGeom>
            <a:avLst/>
            <a:gdLst>
              <a:gd name="connsiteX0" fmla="*/ 0 w 2883658"/>
              <a:gd name="connsiteY0" fmla="*/ 0 h 5383235"/>
              <a:gd name="connsiteX1" fmla="*/ 2883658 w 2883658"/>
              <a:gd name="connsiteY1" fmla="*/ 0 h 5383235"/>
              <a:gd name="connsiteX2" fmla="*/ 2883658 w 2883658"/>
              <a:gd name="connsiteY2" fmla="*/ 5383235 h 5383235"/>
              <a:gd name="connsiteX3" fmla="*/ 0 w 2883658"/>
              <a:gd name="connsiteY3" fmla="*/ 5383235 h 538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3658" h="5383235">
                <a:moveTo>
                  <a:pt x="0" y="0"/>
                </a:moveTo>
                <a:lnTo>
                  <a:pt x="2883658" y="0"/>
                </a:lnTo>
                <a:lnTo>
                  <a:pt x="2883658" y="5383235"/>
                </a:lnTo>
                <a:lnTo>
                  <a:pt x="0" y="5383235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D8FE53-D903-4CCD-8700-368559AE4C2C}"/>
              </a:ext>
            </a:extLst>
          </p:cNvPr>
          <p:cNvSpPr/>
          <p:nvPr/>
        </p:nvSpPr>
        <p:spPr>
          <a:xfrm>
            <a:off x="1" y="-14188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D4BFBDA-0BE7-4E8E-A966-0E952CD574B2}"/>
              </a:ext>
            </a:extLst>
          </p:cNvPr>
          <p:cNvSpPr/>
          <p:nvPr/>
        </p:nvSpPr>
        <p:spPr>
          <a:xfrm>
            <a:off x="1" y="788283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9B9C4BB-6384-4998-A31E-6A8A4A5032E1}"/>
              </a:ext>
            </a:extLst>
          </p:cNvPr>
          <p:cNvSpPr/>
          <p:nvPr/>
        </p:nvSpPr>
        <p:spPr>
          <a:xfrm>
            <a:off x="1" y="1590754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7B5624-0EF1-4A03-974D-D78383AF4AB8}"/>
              </a:ext>
            </a:extLst>
          </p:cNvPr>
          <p:cNvSpPr/>
          <p:nvPr/>
        </p:nvSpPr>
        <p:spPr>
          <a:xfrm>
            <a:off x="1" y="2393225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4C72CD-D83E-4829-AD0E-2999A2C18824}"/>
              </a:ext>
            </a:extLst>
          </p:cNvPr>
          <p:cNvSpPr/>
          <p:nvPr/>
        </p:nvSpPr>
        <p:spPr>
          <a:xfrm>
            <a:off x="1" y="3195696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742A9F5-FB07-4ABB-AD69-251BC1DA7CE9}"/>
              </a:ext>
            </a:extLst>
          </p:cNvPr>
          <p:cNvSpPr/>
          <p:nvPr/>
        </p:nvSpPr>
        <p:spPr>
          <a:xfrm>
            <a:off x="1" y="3998167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C30F0EC-CC9F-4A28-8B2C-FF0B09C139F3}"/>
              </a:ext>
            </a:extLst>
          </p:cNvPr>
          <p:cNvSpPr/>
          <p:nvPr/>
        </p:nvSpPr>
        <p:spPr>
          <a:xfrm>
            <a:off x="1" y="4800638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F24BCB5-C947-4577-90D1-60079C02A7E5}"/>
              </a:ext>
            </a:extLst>
          </p:cNvPr>
          <p:cNvSpPr/>
          <p:nvPr/>
        </p:nvSpPr>
        <p:spPr>
          <a:xfrm>
            <a:off x="1" y="5603109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94D969-EA45-4C69-8317-4D06495DE79F}"/>
              </a:ext>
            </a:extLst>
          </p:cNvPr>
          <p:cNvSpPr/>
          <p:nvPr/>
        </p:nvSpPr>
        <p:spPr>
          <a:xfrm>
            <a:off x="1" y="6405580"/>
            <a:ext cx="12191999" cy="466608"/>
          </a:xfrm>
          <a:custGeom>
            <a:avLst/>
            <a:gdLst>
              <a:gd name="connsiteX0" fmla="*/ 1828799 w 12191999"/>
              <a:gd name="connsiteY0" fmla="*/ 0 h 466608"/>
              <a:gd name="connsiteX1" fmla="*/ 2438399 w 12191999"/>
              <a:gd name="connsiteY1" fmla="*/ 60208 h 466608"/>
              <a:gd name="connsiteX2" fmla="*/ 2438399 w 12191999"/>
              <a:gd name="connsiteY2" fmla="*/ 466608 h 466608"/>
              <a:gd name="connsiteX3" fmla="*/ 1828799 w 12191999"/>
              <a:gd name="connsiteY3" fmla="*/ 406401 h 466608"/>
              <a:gd name="connsiteX4" fmla="*/ 1219199 w 12191999"/>
              <a:gd name="connsiteY4" fmla="*/ 466608 h 466608"/>
              <a:gd name="connsiteX5" fmla="*/ 1219199 w 12191999"/>
              <a:gd name="connsiteY5" fmla="*/ 406401 h 466608"/>
              <a:gd name="connsiteX6" fmla="*/ 1145328 w 12191999"/>
              <a:gd name="connsiteY6" fmla="*/ 415808 h 466608"/>
              <a:gd name="connsiteX7" fmla="*/ 609600 w 12191999"/>
              <a:gd name="connsiteY7" fmla="*/ 466608 h 466608"/>
              <a:gd name="connsiteX8" fmla="*/ 0 w 12191999"/>
              <a:gd name="connsiteY8" fmla="*/ 406401 h 466608"/>
              <a:gd name="connsiteX9" fmla="*/ 0 w 12191999"/>
              <a:gd name="connsiteY9" fmla="*/ 0 h 466608"/>
              <a:gd name="connsiteX10" fmla="*/ 609600 w 12191999"/>
              <a:gd name="connsiteY10" fmla="*/ 60208 h 466608"/>
              <a:gd name="connsiteX11" fmla="*/ 1219200 w 12191999"/>
              <a:gd name="connsiteY11" fmla="*/ 0 h 466608"/>
              <a:gd name="connsiteX12" fmla="*/ 1219200 w 12191999"/>
              <a:gd name="connsiteY12" fmla="*/ 60208 h 466608"/>
              <a:gd name="connsiteX13" fmla="*/ 1293071 w 12191999"/>
              <a:gd name="connsiteY13" fmla="*/ 50800 h 466608"/>
              <a:gd name="connsiteX14" fmla="*/ 1828799 w 12191999"/>
              <a:gd name="connsiteY14" fmla="*/ 0 h 466608"/>
              <a:gd name="connsiteX15" fmla="*/ 11582399 w 12191999"/>
              <a:gd name="connsiteY15" fmla="*/ 0 h 466608"/>
              <a:gd name="connsiteX16" fmla="*/ 12191999 w 12191999"/>
              <a:gd name="connsiteY16" fmla="*/ 60208 h 466608"/>
              <a:gd name="connsiteX17" fmla="*/ 12191999 w 12191999"/>
              <a:gd name="connsiteY17" fmla="*/ 466608 h 466608"/>
              <a:gd name="connsiteX18" fmla="*/ 11582399 w 12191999"/>
              <a:gd name="connsiteY18" fmla="*/ 406401 h 466608"/>
              <a:gd name="connsiteX19" fmla="*/ 10972799 w 12191999"/>
              <a:gd name="connsiteY19" fmla="*/ 466608 h 466608"/>
              <a:gd name="connsiteX20" fmla="*/ 10972799 w 12191999"/>
              <a:gd name="connsiteY20" fmla="*/ 406401 h 466608"/>
              <a:gd name="connsiteX21" fmla="*/ 10363199 w 12191999"/>
              <a:gd name="connsiteY21" fmla="*/ 466608 h 466608"/>
              <a:gd name="connsiteX22" fmla="*/ 9753599 w 12191999"/>
              <a:gd name="connsiteY22" fmla="*/ 406401 h 466608"/>
              <a:gd name="connsiteX23" fmla="*/ 9753599 w 12191999"/>
              <a:gd name="connsiteY23" fmla="*/ 466608 h 466608"/>
              <a:gd name="connsiteX24" fmla="*/ 9143999 w 12191999"/>
              <a:gd name="connsiteY24" fmla="*/ 406401 h 466608"/>
              <a:gd name="connsiteX25" fmla="*/ 8534399 w 12191999"/>
              <a:gd name="connsiteY25" fmla="*/ 466608 h 466608"/>
              <a:gd name="connsiteX26" fmla="*/ 8534399 w 12191999"/>
              <a:gd name="connsiteY26" fmla="*/ 406401 h 466608"/>
              <a:gd name="connsiteX27" fmla="*/ 7924799 w 12191999"/>
              <a:gd name="connsiteY27" fmla="*/ 466608 h 466608"/>
              <a:gd name="connsiteX28" fmla="*/ 7315199 w 12191999"/>
              <a:gd name="connsiteY28" fmla="*/ 406401 h 466608"/>
              <a:gd name="connsiteX29" fmla="*/ 7315199 w 12191999"/>
              <a:gd name="connsiteY29" fmla="*/ 466608 h 466608"/>
              <a:gd name="connsiteX30" fmla="*/ 6705599 w 12191999"/>
              <a:gd name="connsiteY30" fmla="*/ 406401 h 466608"/>
              <a:gd name="connsiteX31" fmla="*/ 6095999 w 12191999"/>
              <a:gd name="connsiteY31" fmla="*/ 466608 h 466608"/>
              <a:gd name="connsiteX32" fmla="*/ 6095999 w 12191999"/>
              <a:gd name="connsiteY32" fmla="*/ 406401 h 466608"/>
              <a:gd name="connsiteX33" fmla="*/ 5486399 w 12191999"/>
              <a:gd name="connsiteY33" fmla="*/ 466608 h 466608"/>
              <a:gd name="connsiteX34" fmla="*/ 4876799 w 12191999"/>
              <a:gd name="connsiteY34" fmla="*/ 406401 h 466608"/>
              <a:gd name="connsiteX35" fmla="*/ 4876799 w 12191999"/>
              <a:gd name="connsiteY35" fmla="*/ 466608 h 466608"/>
              <a:gd name="connsiteX36" fmla="*/ 4267199 w 12191999"/>
              <a:gd name="connsiteY36" fmla="*/ 406401 h 466608"/>
              <a:gd name="connsiteX37" fmla="*/ 3657600 w 12191999"/>
              <a:gd name="connsiteY37" fmla="*/ 466608 h 466608"/>
              <a:gd name="connsiteX38" fmla="*/ 3657600 w 12191999"/>
              <a:gd name="connsiteY38" fmla="*/ 406401 h 466608"/>
              <a:gd name="connsiteX39" fmla="*/ 3048000 w 12191999"/>
              <a:gd name="connsiteY39" fmla="*/ 466608 h 466608"/>
              <a:gd name="connsiteX40" fmla="*/ 2438400 w 12191999"/>
              <a:gd name="connsiteY40" fmla="*/ 406401 h 466608"/>
              <a:gd name="connsiteX41" fmla="*/ 2438400 w 12191999"/>
              <a:gd name="connsiteY41" fmla="*/ 0 h 466608"/>
              <a:gd name="connsiteX42" fmla="*/ 3048000 w 12191999"/>
              <a:gd name="connsiteY42" fmla="*/ 60208 h 466608"/>
              <a:gd name="connsiteX43" fmla="*/ 3657600 w 12191999"/>
              <a:gd name="connsiteY43" fmla="*/ 0 h 466608"/>
              <a:gd name="connsiteX44" fmla="*/ 3657600 w 12191999"/>
              <a:gd name="connsiteY44" fmla="*/ 60208 h 466608"/>
              <a:gd name="connsiteX45" fmla="*/ 4267199 w 12191999"/>
              <a:gd name="connsiteY45" fmla="*/ 0 h 466608"/>
              <a:gd name="connsiteX46" fmla="*/ 4876799 w 12191999"/>
              <a:gd name="connsiteY46" fmla="*/ 60208 h 466608"/>
              <a:gd name="connsiteX47" fmla="*/ 4876799 w 12191999"/>
              <a:gd name="connsiteY47" fmla="*/ 0 h 466608"/>
              <a:gd name="connsiteX48" fmla="*/ 5486399 w 12191999"/>
              <a:gd name="connsiteY48" fmla="*/ 60208 h 466608"/>
              <a:gd name="connsiteX49" fmla="*/ 6095999 w 12191999"/>
              <a:gd name="connsiteY49" fmla="*/ 0 h 466608"/>
              <a:gd name="connsiteX50" fmla="*/ 6095999 w 12191999"/>
              <a:gd name="connsiteY50" fmla="*/ 60208 h 466608"/>
              <a:gd name="connsiteX51" fmla="*/ 6705599 w 12191999"/>
              <a:gd name="connsiteY51" fmla="*/ 0 h 466608"/>
              <a:gd name="connsiteX52" fmla="*/ 7315199 w 12191999"/>
              <a:gd name="connsiteY52" fmla="*/ 60208 h 466608"/>
              <a:gd name="connsiteX53" fmla="*/ 7315199 w 12191999"/>
              <a:gd name="connsiteY53" fmla="*/ 0 h 466608"/>
              <a:gd name="connsiteX54" fmla="*/ 7924799 w 12191999"/>
              <a:gd name="connsiteY54" fmla="*/ 60208 h 466608"/>
              <a:gd name="connsiteX55" fmla="*/ 8534399 w 12191999"/>
              <a:gd name="connsiteY55" fmla="*/ 0 h 466608"/>
              <a:gd name="connsiteX56" fmla="*/ 8534399 w 12191999"/>
              <a:gd name="connsiteY56" fmla="*/ 60208 h 466608"/>
              <a:gd name="connsiteX57" fmla="*/ 9143999 w 12191999"/>
              <a:gd name="connsiteY57" fmla="*/ 0 h 466608"/>
              <a:gd name="connsiteX58" fmla="*/ 9753599 w 12191999"/>
              <a:gd name="connsiteY58" fmla="*/ 60208 h 466608"/>
              <a:gd name="connsiteX59" fmla="*/ 9753599 w 12191999"/>
              <a:gd name="connsiteY59" fmla="*/ 0 h 466608"/>
              <a:gd name="connsiteX60" fmla="*/ 10363199 w 12191999"/>
              <a:gd name="connsiteY60" fmla="*/ 60208 h 466608"/>
              <a:gd name="connsiteX61" fmla="*/ 10972799 w 12191999"/>
              <a:gd name="connsiteY61" fmla="*/ 0 h 466608"/>
              <a:gd name="connsiteX62" fmla="*/ 10972799 w 12191999"/>
              <a:gd name="connsiteY62" fmla="*/ 60208 h 466608"/>
              <a:gd name="connsiteX63" fmla="*/ 11582399 w 12191999"/>
              <a:gd name="connsiteY63" fmla="*/ 0 h 46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466608">
                <a:moveTo>
                  <a:pt x="1828799" y="0"/>
                </a:moveTo>
                <a:cubicBezTo>
                  <a:pt x="1980823" y="0"/>
                  <a:pt x="2438399" y="60208"/>
                  <a:pt x="2438399" y="60208"/>
                </a:cubicBezTo>
                <a:lnTo>
                  <a:pt x="2438399" y="466608"/>
                </a:lnTo>
                <a:cubicBezTo>
                  <a:pt x="2438399" y="466608"/>
                  <a:pt x="1980823" y="406401"/>
                  <a:pt x="1828799" y="406401"/>
                </a:cubicBezTo>
                <a:cubicBezTo>
                  <a:pt x="1676776" y="406401"/>
                  <a:pt x="1219199" y="466608"/>
                  <a:pt x="1219199" y="466608"/>
                </a:cubicBezTo>
                <a:lnTo>
                  <a:pt x="1219199" y="406401"/>
                </a:lnTo>
                <a:lnTo>
                  <a:pt x="1145328" y="415808"/>
                </a:lnTo>
                <a:cubicBezTo>
                  <a:pt x="1009509" y="432741"/>
                  <a:pt x="723617" y="466608"/>
                  <a:pt x="609600" y="466608"/>
                </a:cubicBezTo>
                <a:cubicBezTo>
                  <a:pt x="457576" y="466608"/>
                  <a:pt x="0" y="406401"/>
                  <a:pt x="0" y="406401"/>
                </a:cubicBezTo>
                <a:lnTo>
                  <a:pt x="0" y="0"/>
                </a:lnTo>
                <a:cubicBezTo>
                  <a:pt x="0" y="0"/>
                  <a:pt x="457576" y="60208"/>
                  <a:pt x="609600" y="60208"/>
                </a:cubicBezTo>
                <a:cubicBezTo>
                  <a:pt x="761623" y="60208"/>
                  <a:pt x="1219200" y="0"/>
                  <a:pt x="1219200" y="0"/>
                </a:cubicBezTo>
                <a:lnTo>
                  <a:pt x="1219200" y="60208"/>
                </a:lnTo>
                <a:lnTo>
                  <a:pt x="1293071" y="50800"/>
                </a:lnTo>
                <a:cubicBezTo>
                  <a:pt x="1428890" y="33867"/>
                  <a:pt x="1714782" y="0"/>
                  <a:pt x="1828799" y="0"/>
                </a:cubicBezTo>
                <a:close/>
                <a:moveTo>
                  <a:pt x="11582399" y="0"/>
                </a:moveTo>
                <a:cubicBezTo>
                  <a:pt x="11734423" y="0"/>
                  <a:pt x="12191999" y="60208"/>
                  <a:pt x="12191999" y="60208"/>
                </a:cubicBezTo>
                <a:lnTo>
                  <a:pt x="12191999" y="466608"/>
                </a:lnTo>
                <a:cubicBezTo>
                  <a:pt x="12191999" y="466608"/>
                  <a:pt x="11734423" y="406401"/>
                  <a:pt x="11582399" y="406401"/>
                </a:cubicBezTo>
                <a:cubicBezTo>
                  <a:pt x="11430375" y="406401"/>
                  <a:pt x="10972799" y="466608"/>
                  <a:pt x="10972799" y="466608"/>
                </a:cubicBezTo>
                <a:lnTo>
                  <a:pt x="10972799" y="406401"/>
                </a:lnTo>
                <a:cubicBezTo>
                  <a:pt x="10972799" y="406401"/>
                  <a:pt x="10515223" y="466608"/>
                  <a:pt x="10363199" y="466608"/>
                </a:cubicBezTo>
                <a:cubicBezTo>
                  <a:pt x="10211175" y="466608"/>
                  <a:pt x="9753599" y="406401"/>
                  <a:pt x="9753599" y="406401"/>
                </a:cubicBezTo>
                <a:lnTo>
                  <a:pt x="9753599" y="466608"/>
                </a:lnTo>
                <a:cubicBezTo>
                  <a:pt x="9753599" y="466608"/>
                  <a:pt x="9296023" y="406401"/>
                  <a:pt x="9143999" y="406401"/>
                </a:cubicBezTo>
                <a:cubicBezTo>
                  <a:pt x="8991975" y="406401"/>
                  <a:pt x="8534399" y="466608"/>
                  <a:pt x="8534399" y="466608"/>
                </a:cubicBezTo>
                <a:lnTo>
                  <a:pt x="8534399" y="406401"/>
                </a:lnTo>
                <a:cubicBezTo>
                  <a:pt x="8534399" y="406401"/>
                  <a:pt x="8076823" y="466608"/>
                  <a:pt x="7924799" y="466608"/>
                </a:cubicBezTo>
                <a:cubicBezTo>
                  <a:pt x="7772776" y="466608"/>
                  <a:pt x="7315199" y="406401"/>
                  <a:pt x="7315199" y="406401"/>
                </a:cubicBezTo>
                <a:lnTo>
                  <a:pt x="7315199" y="466608"/>
                </a:lnTo>
                <a:cubicBezTo>
                  <a:pt x="7315199" y="466608"/>
                  <a:pt x="6857623" y="406401"/>
                  <a:pt x="6705599" y="406401"/>
                </a:cubicBezTo>
                <a:cubicBezTo>
                  <a:pt x="6553576" y="406401"/>
                  <a:pt x="6095999" y="466608"/>
                  <a:pt x="6095999" y="466608"/>
                </a:cubicBezTo>
                <a:lnTo>
                  <a:pt x="6095999" y="406401"/>
                </a:lnTo>
                <a:cubicBezTo>
                  <a:pt x="6095999" y="406401"/>
                  <a:pt x="5638423" y="466608"/>
                  <a:pt x="5486399" y="466608"/>
                </a:cubicBezTo>
                <a:cubicBezTo>
                  <a:pt x="5334376" y="466608"/>
                  <a:pt x="4876799" y="406401"/>
                  <a:pt x="4876799" y="406401"/>
                </a:cubicBezTo>
                <a:lnTo>
                  <a:pt x="4876799" y="466608"/>
                </a:lnTo>
                <a:cubicBezTo>
                  <a:pt x="4876799" y="466608"/>
                  <a:pt x="4419222" y="406401"/>
                  <a:pt x="4267199" y="406401"/>
                </a:cubicBezTo>
                <a:cubicBezTo>
                  <a:pt x="4115176" y="406401"/>
                  <a:pt x="3657600" y="466608"/>
                  <a:pt x="3657600" y="466608"/>
                </a:cubicBezTo>
                <a:lnTo>
                  <a:pt x="3657600" y="406401"/>
                </a:lnTo>
                <a:cubicBezTo>
                  <a:pt x="3657600" y="406401"/>
                  <a:pt x="3200023" y="466608"/>
                  <a:pt x="3048000" y="466608"/>
                </a:cubicBezTo>
                <a:cubicBezTo>
                  <a:pt x="2895976" y="466608"/>
                  <a:pt x="2438400" y="406401"/>
                  <a:pt x="2438400" y="406401"/>
                </a:cubicBezTo>
                <a:lnTo>
                  <a:pt x="2438400" y="0"/>
                </a:lnTo>
                <a:cubicBezTo>
                  <a:pt x="2438400" y="0"/>
                  <a:pt x="2895976" y="60208"/>
                  <a:pt x="3048000" y="60208"/>
                </a:cubicBezTo>
                <a:cubicBezTo>
                  <a:pt x="3200023" y="60208"/>
                  <a:pt x="3657600" y="0"/>
                  <a:pt x="3657600" y="0"/>
                </a:cubicBezTo>
                <a:lnTo>
                  <a:pt x="3657600" y="60208"/>
                </a:lnTo>
                <a:cubicBezTo>
                  <a:pt x="3657600" y="60208"/>
                  <a:pt x="4115176" y="0"/>
                  <a:pt x="4267199" y="0"/>
                </a:cubicBezTo>
                <a:cubicBezTo>
                  <a:pt x="4419222" y="0"/>
                  <a:pt x="4876799" y="60208"/>
                  <a:pt x="4876799" y="60208"/>
                </a:cubicBezTo>
                <a:lnTo>
                  <a:pt x="4876799" y="0"/>
                </a:lnTo>
                <a:cubicBezTo>
                  <a:pt x="4876799" y="0"/>
                  <a:pt x="5334376" y="60208"/>
                  <a:pt x="5486399" y="60208"/>
                </a:cubicBezTo>
                <a:cubicBezTo>
                  <a:pt x="5638423" y="60208"/>
                  <a:pt x="6095999" y="0"/>
                  <a:pt x="6095999" y="0"/>
                </a:cubicBezTo>
                <a:lnTo>
                  <a:pt x="6095999" y="60208"/>
                </a:lnTo>
                <a:cubicBezTo>
                  <a:pt x="6095999" y="60208"/>
                  <a:pt x="6553576" y="0"/>
                  <a:pt x="6705599" y="0"/>
                </a:cubicBezTo>
                <a:cubicBezTo>
                  <a:pt x="6857623" y="0"/>
                  <a:pt x="7315199" y="60208"/>
                  <a:pt x="7315199" y="60208"/>
                </a:cubicBezTo>
                <a:lnTo>
                  <a:pt x="7315199" y="0"/>
                </a:lnTo>
                <a:cubicBezTo>
                  <a:pt x="7315199" y="0"/>
                  <a:pt x="7772776" y="60208"/>
                  <a:pt x="7924799" y="60208"/>
                </a:cubicBezTo>
                <a:cubicBezTo>
                  <a:pt x="8076823" y="60208"/>
                  <a:pt x="8534399" y="0"/>
                  <a:pt x="8534399" y="0"/>
                </a:cubicBezTo>
                <a:lnTo>
                  <a:pt x="8534399" y="60208"/>
                </a:lnTo>
                <a:cubicBezTo>
                  <a:pt x="8534399" y="60208"/>
                  <a:pt x="8991975" y="0"/>
                  <a:pt x="9143999" y="0"/>
                </a:cubicBezTo>
                <a:cubicBezTo>
                  <a:pt x="9296023" y="0"/>
                  <a:pt x="9753599" y="60208"/>
                  <a:pt x="9753599" y="60208"/>
                </a:cubicBezTo>
                <a:lnTo>
                  <a:pt x="9753599" y="0"/>
                </a:lnTo>
                <a:cubicBezTo>
                  <a:pt x="9753599" y="0"/>
                  <a:pt x="10211175" y="60208"/>
                  <a:pt x="10363199" y="60208"/>
                </a:cubicBezTo>
                <a:cubicBezTo>
                  <a:pt x="10515223" y="60208"/>
                  <a:pt x="10972799" y="0"/>
                  <a:pt x="10972799" y="0"/>
                </a:cubicBezTo>
                <a:lnTo>
                  <a:pt x="10972799" y="60208"/>
                </a:lnTo>
                <a:cubicBezTo>
                  <a:pt x="10972799" y="60208"/>
                  <a:pt x="11430375" y="0"/>
                  <a:pt x="1158239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C294DBA-74B6-4DFC-900F-81966DF752AB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306816" y="548094"/>
            <a:ext cx="3651821" cy="6309907"/>
          </a:xfrm>
          <a:custGeom>
            <a:avLst/>
            <a:gdLst>
              <a:gd name="connsiteX0" fmla="*/ 0 w 3651821"/>
              <a:gd name="connsiteY0" fmla="*/ 0 h 6309907"/>
              <a:gd name="connsiteX1" fmla="*/ 3651821 w 3651821"/>
              <a:gd name="connsiteY1" fmla="*/ 0 h 6309907"/>
              <a:gd name="connsiteX2" fmla="*/ 3651821 w 3651821"/>
              <a:gd name="connsiteY2" fmla="*/ 6309907 h 6309907"/>
              <a:gd name="connsiteX3" fmla="*/ 0 w 3651821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1821" h="6309907">
                <a:moveTo>
                  <a:pt x="0" y="0"/>
                </a:moveTo>
                <a:lnTo>
                  <a:pt x="3651821" y="0"/>
                </a:lnTo>
                <a:lnTo>
                  <a:pt x="3651821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33" grpId="0"/>
          <p:bldP spid="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33" grpId="0"/>
          <p:bldP spid="33" grpId="1"/>
        </p:bldLst>
      </p:timing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DF1BB57-A73A-4E56-9016-F2EBDF87162F}"/>
              </a:ext>
            </a:extLst>
          </p:cNvPr>
          <p:cNvSpPr/>
          <p:nvPr userDrawn="1"/>
        </p:nvSpPr>
        <p:spPr>
          <a:xfrm>
            <a:off x="6197430" y="0"/>
            <a:ext cx="599457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88F4202-7058-4C97-9439-87AF1C656B7D}"/>
              </a:ext>
            </a:extLst>
          </p:cNvPr>
          <p:cNvSpPr/>
          <p:nvPr userDrawn="1"/>
        </p:nvSpPr>
        <p:spPr>
          <a:xfrm>
            <a:off x="6197430" y="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65FBD7-6153-4AFC-BA4A-D5EC185F24CE}"/>
              </a:ext>
            </a:extLst>
          </p:cNvPr>
          <p:cNvSpPr/>
          <p:nvPr userDrawn="1"/>
        </p:nvSpPr>
        <p:spPr>
          <a:xfrm>
            <a:off x="6197430" y="1143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CCDA88E-5139-46FC-B0A8-AACB8AFE6FA1}"/>
              </a:ext>
            </a:extLst>
          </p:cNvPr>
          <p:cNvSpPr/>
          <p:nvPr userDrawn="1"/>
        </p:nvSpPr>
        <p:spPr>
          <a:xfrm>
            <a:off x="6197430" y="2286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815262D-E713-4030-9DB7-6A1BC7F275E7}"/>
              </a:ext>
            </a:extLst>
          </p:cNvPr>
          <p:cNvSpPr/>
          <p:nvPr userDrawn="1"/>
        </p:nvSpPr>
        <p:spPr>
          <a:xfrm>
            <a:off x="6197430" y="3429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C95E7F-A264-4D77-90DF-CB0C96521E82}"/>
              </a:ext>
            </a:extLst>
          </p:cNvPr>
          <p:cNvSpPr/>
          <p:nvPr userDrawn="1"/>
        </p:nvSpPr>
        <p:spPr>
          <a:xfrm>
            <a:off x="6197430" y="4572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7CCE67-562D-4F45-AB13-BD38A16B478E}"/>
              </a:ext>
            </a:extLst>
          </p:cNvPr>
          <p:cNvSpPr/>
          <p:nvPr userDrawn="1"/>
        </p:nvSpPr>
        <p:spPr>
          <a:xfrm>
            <a:off x="6197430" y="5715000"/>
            <a:ext cx="5994570" cy="1143000"/>
          </a:xfrm>
          <a:custGeom>
            <a:avLst/>
            <a:gdLst>
              <a:gd name="connsiteX0" fmla="*/ 0 w 7935690"/>
              <a:gd name="connsiteY0" fmla="*/ 3 h 1513118"/>
              <a:gd name="connsiteX1" fmla="*/ 2645229 w 7935690"/>
              <a:gd name="connsiteY1" fmla="*/ 759268 h 1513118"/>
              <a:gd name="connsiteX2" fmla="*/ 2645229 w 7935690"/>
              <a:gd name="connsiteY2" fmla="*/ 1513117 h 1513118"/>
              <a:gd name="connsiteX3" fmla="*/ 0 w 7935690"/>
              <a:gd name="connsiteY3" fmla="*/ 753852 h 1513118"/>
              <a:gd name="connsiteX4" fmla="*/ 5290460 w 7935690"/>
              <a:gd name="connsiteY4" fmla="*/ 0 h 1513118"/>
              <a:gd name="connsiteX5" fmla="*/ 7935690 w 7935690"/>
              <a:gd name="connsiteY5" fmla="*/ 1513115 h 1513118"/>
              <a:gd name="connsiteX6" fmla="*/ 5290460 w 7935690"/>
              <a:gd name="connsiteY6" fmla="*/ 1513115 h 1513118"/>
              <a:gd name="connsiteX7" fmla="*/ 5290460 w 7935690"/>
              <a:gd name="connsiteY7" fmla="*/ 1513118 h 1513118"/>
              <a:gd name="connsiteX8" fmla="*/ 2645230 w 7935690"/>
              <a:gd name="connsiteY8" fmla="*/ 753853 h 1513118"/>
              <a:gd name="connsiteX9" fmla="*/ 2645230 w 7935690"/>
              <a:gd name="connsiteY9" fmla="*/ 4 h 1513118"/>
              <a:gd name="connsiteX10" fmla="*/ 5290460 w 7935690"/>
              <a:gd name="connsiteY10" fmla="*/ 759269 h 1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35690" h="1513118">
                <a:moveTo>
                  <a:pt x="0" y="3"/>
                </a:moveTo>
                <a:lnTo>
                  <a:pt x="2645229" y="759268"/>
                </a:lnTo>
                <a:lnTo>
                  <a:pt x="2645229" y="1513117"/>
                </a:lnTo>
                <a:lnTo>
                  <a:pt x="0" y="753852"/>
                </a:lnTo>
                <a:close/>
                <a:moveTo>
                  <a:pt x="5290460" y="0"/>
                </a:moveTo>
                <a:lnTo>
                  <a:pt x="7935690" y="1513115"/>
                </a:lnTo>
                <a:lnTo>
                  <a:pt x="5290460" y="1513115"/>
                </a:lnTo>
                <a:lnTo>
                  <a:pt x="5290460" y="1513118"/>
                </a:lnTo>
                <a:lnTo>
                  <a:pt x="2645230" y="753853"/>
                </a:lnTo>
                <a:lnTo>
                  <a:pt x="2645230" y="4"/>
                </a:lnTo>
                <a:lnTo>
                  <a:pt x="5290460" y="7592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BA5A399-7ADA-4386-B8C3-7FA30B7203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6582" y="548094"/>
            <a:ext cx="3938357" cy="6309907"/>
          </a:xfrm>
          <a:custGeom>
            <a:avLst/>
            <a:gdLst>
              <a:gd name="connsiteX0" fmla="*/ 0 w 3938357"/>
              <a:gd name="connsiteY0" fmla="*/ 0 h 6309907"/>
              <a:gd name="connsiteX1" fmla="*/ 3938357 w 3938357"/>
              <a:gd name="connsiteY1" fmla="*/ 0 h 6309907"/>
              <a:gd name="connsiteX2" fmla="*/ 3938357 w 3938357"/>
              <a:gd name="connsiteY2" fmla="*/ 6309907 h 6309907"/>
              <a:gd name="connsiteX3" fmla="*/ 0 w 3938357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8357" h="6309907">
                <a:moveTo>
                  <a:pt x="0" y="0"/>
                </a:moveTo>
                <a:lnTo>
                  <a:pt x="3938357" y="0"/>
                </a:lnTo>
                <a:lnTo>
                  <a:pt x="3938357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B5AB05-43EA-48DA-981D-63408B17D719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F83DC6-B2A4-487F-A3D6-D0A319D2D0F2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30" name="One">
              <a:extLst>
                <a:ext uri="{FF2B5EF4-FFF2-40B4-BE49-F238E27FC236}">
                  <a16:creationId xmlns:a16="http://schemas.microsoft.com/office/drawing/2014/main" id="{EBBDF389-BAF0-4ADD-A739-6426EC41582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31" name="Two">
              <a:extLst>
                <a:ext uri="{FF2B5EF4-FFF2-40B4-BE49-F238E27FC236}">
                  <a16:creationId xmlns:a16="http://schemas.microsoft.com/office/drawing/2014/main" id="{78F609C4-DA9F-4736-83C5-92D5958F6AC8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32" name="Four">
              <a:extLst>
                <a:ext uri="{FF2B5EF4-FFF2-40B4-BE49-F238E27FC236}">
                  <a16:creationId xmlns:a16="http://schemas.microsoft.com/office/drawing/2014/main" id="{FF5E0C68-3DBC-43FF-AF0C-28C63BA0A31A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45711A3-938E-41BE-B1F1-94769C2F441A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0" grpId="0"/>
          <p:bldP spid="20" grpId="1"/>
        </p:bldLst>
      </p:timing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064E00-654A-4C5D-932C-D6142A55ABE6}"/>
              </a:ext>
            </a:extLst>
          </p:cNvPr>
          <p:cNvSpPr/>
          <p:nvPr userDrawn="1"/>
        </p:nvSpPr>
        <p:spPr>
          <a:xfrm>
            <a:off x="3326073" y="0"/>
            <a:ext cx="8335398" cy="6858000"/>
          </a:xfrm>
          <a:custGeom>
            <a:avLst/>
            <a:gdLst>
              <a:gd name="connsiteX0" fmla="*/ 6590165 w 8335398"/>
              <a:gd name="connsiteY0" fmla="*/ 0 h 6858000"/>
              <a:gd name="connsiteX1" fmla="*/ 7873181 w 8335398"/>
              <a:gd name="connsiteY1" fmla="*/ 0 h 6858000"/>
              <a:gd name="connsiteX2" fmla="*/ 8323758 w 8335398"/>
              <a:gd name="connsiteY2" fmla="*/ 2621328 h 6858000"/>
              <a:gd name="connsiteX3" fmla="*/ 7971129 w 8335398"/>
              <a:gd name="connsiteY3" fmla="*/ 3417586 h 6858000"/>
              <a:gd name="connsiteX4" fmla="*/ 7100301 w 8335398"/>
              <a:gd name="connsiteY4" fmla="*/ 3397363 h 6858000"/>
              <a:gd name="connsiteX5" fmla="*/ 5143780 w 8335398"/>
              <a:gd name="connsiteY5" fmla="*/ 2024766 h 6858000"/>
              <a:gd name="connsiteX6" fmla="*/ 4168047 w 8335398"/>
              <a:gd name="connsiteY6" fmla="*/ 2620064 h 6858000"/>
              <a:gd name="connsiteX7" fmla="*/ 5430685 w 8335398"/>
              <a:gd name="connsiteY7" fmla="*/ 6543217 h 6858000"/>
              <a:gd name="connsiteX8" fmla="*/ 5471031 w 8335398"/>
              <a:gd name="connsiteY8" fmla="*/ 6804647 h 6858000"/>
              <a:gd name="connsiteX9" fmla="*/ 5466493 w 8335398"/>
              <a:gd name="connsiteY9" fmla="*/ 6858000 h 6858000"/>
              <a:gd name="connsiteX10" fmla="*/ 3386947 w 8335398"/>
              <a:gd name="connsiteY10" fmla="*/ 6858000 h 6858000"/>
              <a:gd name="connsiteX11" fmla="*/ 1468352 w 8335398"/>
              <a:gd name="connsiteY11" fmla="*/ 5300800 h 6858000"/>
              <a:gd name="connsiteX12" fmla="*/ 1751373 w 8335398"/>
              <a:gd name="connsiteY12" fmla="*/ 6858000 h 6858000"/>
              <a:gd name="connsiteX13" fmla="*/ 466981 w 8335398"/>
              <a:gd name="connsiteY13" fmla="*/ 6858000 h 6858000"/>
              <a:gd name="connsiteX14" fmla="*/ 13600 w 8335398"/>
              <a:gd name="connsiteY14" fmla="*/ 4356666 h 6858000"/>
              <a:gd name="connsiteX15" fmla="*/ 404147 w 8335398"/>
              <a:gd name="connsiteY15" fmla="*/ 3501004 h 6858000"/>
              <a:gd name="connsiteX16" fmla="*/ 1341962 w 8335398"/>
              <a:gd name="connsiteY16" fmla="*/ 3570519 h 6858000"/>
              <a:gd name="connsiteX17" fmla="*/ 3785084 w 8335398"/>
              <a:gd name="connsiteY17" fmla="*/ 5552318 h 6858000"/>
              <a:gd name="connsiteX18" fmla="*/ 2814407 w 8335398"/>
              <a:gd name="connsiteY18" fmla="*/ 2532855 h 6858000"/>
              <a:gd name="connsiteX19" fmla="*/ 3086147 w 8335398"/>
              <a:gd name="connsiteY19" fmla="*/ 1799791 h 6858000"/>
              <a:gd name="connsiteX20" fmla="*/ 4839179 w 8335398"/>
              <a:gd name="connsiteY20" fmla="*/ 729267 h 6858000"/>
              <a:gd name="connsiteX21" fmla="*/ 5531797 w 8335398"/>
              <a:gd name="connsiteY21" fmla="*/ 750752 h 6858000"/>
              <a:gd name="connsiteX22" fmla="*/ 6885437 w 8335398"/>
              <a:gd name="connsiteY22" fmla="*/ 16999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35398" h="6858000">
                <a:moveTo>
                  <a:pt x="6590165" y="0"/>
                </a:moveTo>
                <a:lnTo>
                  <a:pt x="7873181" y="0"/>
                </a:lnTo>
                <a:lnTo>
                  <a:pt x="8323758" y="2621328"/>
                </a:lnTo>
                <a:cubicBezTo>
                  <a:pt x="8378105" y="2934775"/>
                  <a:pt x="8239076" y="3246960"/>
                  <a:pt x="7971129" y="3417586"/>
                </a:cubicBezTo>
                <a:cubicBezTo>
                  <a:pt x="7703181" y="3588213"/>
                  <a:pt x="7360665" y="3579365"/>
                  <a:pt x="7100301" y="3397363"/>
                </a:cubicBezTo>
                <a:lnTo>
                  <a:pt x="5143780" y="2024766"/>
                </a:lnTo>
                <a:lnTo>
                  <a:pt x="4168047" y="2620064"/>
                </a:lnTo>
                <a:lnTo>
                  <a:pt x="5430685" y="6543217"/>
                </a:lnTo>
                <a:cubicBezTo>
                  <a:pt x="5458491" y="6629478"/>
                  <a:pt x="5471604" y="6717635"/>
                  <a:pt x="5471031" y="6804647"/>
                </a:cubicBezTo>
                <a:lnTo>
                  <a:pt x="5466493" y="6858000"/>
                </a:lnTo>
                <a:lnTo>
                  <a:pt x="3386947" y="6858000"/>
                </a:lnTo>
                <a:lnTo>
                  <a:pt x="1468352" y="5300800"/>
                </a:lnTo>
                <a:lnTo>
                  <a:pt x="1751373" y="6858000"/>
                </a:lnTo>
                <a:lnTo>
                  <a:pt x="466981" y="6858000"/>
                </a:lnTo>
                <a:lnTo>
                  <a:pt x="13600" y="4356666"/>
                </a:lnTo>
                <a:cubicBezTo>
                  <a:pt x="-48332" y="4014148"/>
                  <a:pt x="104601" y="3677950"/>
                  <a:pt x="404147" y="3501004"/>
                </a:cubicBezTo>
                <a:cubicBezTo>
                  <a:pt x="703691" y="3324057"/>
                  <a:pt x="1071487" y="3350600"/>
                  <a:pt x="1341962" y="3570519"/>
                </a:cubicBezTo>
                <a:lnTo>
                  <a:pt x="3785084" y="5552318"/>
                </a:lnTo>
                <a:lnTo>
                  <a:pt x="2814407" y="2532855"/>
                </a:lnTo>
                <a:cubicBezTo>
                  <a:pt x="2724671" y="2254796"/>
                  <a:pt x="2837158" y="1952724"/>
                  <a:pt x="3086147" y="1799791"/>
                </a:cubicBezTo>
                <a:lnTo>
                  <a:pt x="4839179" y="729267"/>
                </a:lnTo>
                <a:cubicBezTo>
                  <a:pt x="5054042" y="597821"/>
                  <a:pt x="5325782" y="606667"/>
                  <a:pt x="5531797" y="750752"/>
                </a:cubicBezTo>
                <a:lnTo>
                  <a:pt x="6885437" y="169994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D34BB15-EC2D-484E-93D8-985A0F73AA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54433" y="548093"/>
            <a:ext cx="6181880" cy="6309907"/>
          </a:xfrm>
          <a:custGeom>
            <a:avLst/>
            <a:gdLst>
              <a:gd name="connsiteX0" fmla="*/ 0 w 6181880"/>
              <a:gd name="connsiteY0" fmla="*/ 0 h 6309907"/>
              <a:gd name="connsiteX1" fmla="*/ 6181880 w 6181880"/>
              <a:gd name="connsiteY1" fmla="*/ 0 h 6309907"/>
              <a:gd name="connsiteX2" fmla="*/ 6181880 w 6181880"/>
              <a:gd name="connsiteY2" fmla="*/ 6309907 h 6309907"/>
              <a:gd name="connsiteX3" fmla="*/ 0 w 6181880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1880" h="6309907">
                <a:moveTo>
                  <a:pt x="0" y="0"/>
                </a:moveTo>
                <a:lnTo>
                  <a:pt x="6181880" y="0"/>
                </a:lnTo>
                <a:lnTo>
                  <a:pt x="6181880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8A290D-9DC2-4F09-9F0F-2866872B20D9}"/>
              </a:ext>
            </a:extLst>
          </p:cNvPr>
          <p:cNvSpPr/>
          <p:nvPr userDrawn="1"/>
        </p:nvSpPr>
        <p:spPr>
          <a:xfrm>
            <a:off x="0" y="1"/>
            <a:ext cx="12915076" cy="8905893"/>
          </a:xfrm>
          <a:custGeom>
            <a:avLst/>
            <a:gdLst>
              <a:gd name="connsiteX0" fmla="*/ 10617257 w 12915076"/>
              <a:gd name="connsiteY0" fmla="*/ 0 h 8905893"/>
              <a:gd name="connsiteX1" fmla="*/ 12104003 w 12915076"/>
              <a:gd name="connsiteY1" fmla="*/ 0 h 8905893"/>
              <a:gd name="connsiteX2" fmla="*/ 10888382 w 12915076"/>
              <a:gd name="connsiteY2" fmla="*/ 1242119 h 8905893"/>
              <a:gd name="connsiteX3" fmla="*/ 12727335 w 12915076"/>
              <a:gd name="connsiteY3" fmla="*/ 2797884 h 8905893"/>
              <a:gd name="connsiteX4" fmla="*/ 12914947 w 12915076"/>
              <a:gd name="connsiteY4" fmla="*/ 3213815 h 8905893"/>
              <a:gd name="connsiteX5" fmla="*/ 12711405 w 12915076"/>
              <a:gd name="connsiteY5" fmla="*/ 3622669 h 8905893"/>
              <a:gd name="connsiteX6" fmla="*/ 6102506 w 12915076"/>
              <a:gd name="connsiteY6" fmla="*/ 8794389 h 8905893"/>
              <a:gd name="connsiteX7" fmla="*/ 5775071 w 12915076"/>
              <a:gd name="connsiteY7" fmla="*/ 8905893 h 8905893"/>
              <a:gd name="connsiteX8" fmla="*/ 5467104 w 12915076"/>
              <a:gd name="connsiteY8" fmla="*/ 8808548 h 8905893"/>
              <a:gd name="connsiteX9" fmla="*/ 5272413 w 12915076"/>
              <a:gd name="connsiteY9" fmla="*/ 8205003 h 8905893"/>
              <a:gd name="connsiteX10" fmla="*/ 6672422 w 12915076"/>
              <a:gd name="connsiteY10" fmla="*/ 4095238 h 8905893"/>
              <a:gd name="connsiteX11" fmla="*/ 5422855 w 12915076"/>
              <a:gd name="connsiteY11" fmla="*/ 2932398 h 8905893"/>
              <a:gd name="connsiteX12" fmla="*/ 2585667 w 12915076"/>
              <a:gd name="connsiteY12" fmla="*/ 5723569 h 8905893"/>
              <a:gd name="connsiteX13" fmla="*/ 1959114 w 12915076"/>
              <a:gd name="connsiteY13" fmla="*/ 5812065 h 8905893"/>
              <a:gd name="connsiteX14" fmla="*/ 1691854 w 12915076"/>
              <a:gd name="connsiteY14" fmla="*/ 5238609 h 8905893"/>
              <a:gd name="connsiteX15" fmla="*/ 2185664 w 12915076"/>
              <a:gd name="connsiteY15" fmla="*/ 2826203 h 8905893"/>
              <a:gd name="connsiteX16" fmla="*/ 0 w 12915076"/>
              <a:gd name="connsiteY16" fmla="*/ 4659731 h 8905893"/>
              <a:gd name="connsiteX17" fmla="*/ 0 w 12915076"/>
              <a:gd name="connsiteY17" fmla="*/ 3274559 h 8905893"/>
              <a:gd name="connsiteX18" fmla="*/ 2672393 w 12915076"/>
              <a:gd name="connsiteY18" fmla="*/ 1035039 h 8905893"/>
              <a:gd name="connsiteX19" fmla="*/ 3284787 w 12915076"/>
              <a:gd name="connsiteY19" fmla="*/ 985481 h 8905893"/>
              <a:gd name="connsiteX20" fmla="*/ 3532576 w 12915076"/>
              <a:gd name="connsiteY20" fmla="*/ 1548317 h 8905893"/>
              <a:gd name="connsiteX21" fmla="*/ 3083015 w 12915076"/>
              <a:gd name="connsiteY21" fmla="*/ 3744793 h 8905893"/>
              <a:gd name="connsiteX22" fmla="*/ 5038784 w 12915076"/>
              <a:gd name="connsiteY22" fmla="*/ 1819115 h 8905893"/>
              <a:gd name="connsiteX23" fmla="*/ 5773301 w 12915076"/>
              <a:gd name="connsiteY23" fmla="*/ 1808495 h 8905893"/>
              <a:gd name="connsiteX24" fmla="*/ 7647651 w 12915076"/>
              <a:gd name="connsiteY24" fmla="*/ 3551872 h 8905893"/>
              <a:gd name="connsiteX25" fmla="*/ 7789245 w 12915076"/>
              <a:gd name="connsiteY25" fmla="*/ 4111168 h 8905893"/>
              <a:gd name="connsiteX26" fmla="*/ 6852954 w 12915076"/>
              <a:gd name="connsiteY26" fmla="*/ 6856320 h 8905893"/>
              <a:gd name="connsiteX27" fmla="*/ 11543254 w 12915076"/>
              <a:gd name="connsiteY27" fmla="*/ 3185496 h 8905893"/>
              <a:gd name="connsiteX28" fmla="*/ 9766250 w 12915076"/>
              <a:gd name="connsiteY28" fmla="*/ 1684600 h 8905893"/>
              <a:gd name="connsiteX29" fmla="*/ 9578638 w 12915076"/>
              <a:gd name="connsiteY29" fmla="*/ 1304067 h 8905893"/>
              <a:gd name="connsiteX30" fmla="*/ 9729083 w 12915076"/>
              <a:gd name="connsiteY30" fmla="*/ 907604 h 890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915076" h="8905893">
                <a:moveTo>
                  <a:pt x="10617257" y="0"/>
                </a:moveTo>
                <a:lnTo>
                  <a:pt x="12104003" y="0"/>
                </a:lnTo>
                <a:lnTo>
                  <a:pt x="10888382" y="1242119"/>
                </a:lnTo>
                <a:lnTo>
                  <a:pt x="12727335" y="2797884"/>
                </a:lnTo>
                <a:cubicBezTo>
                  <a:pt x="12849459" y="2900540"/>
                  <a:pt x="12918487" y="3054522"/>
                  <a:pt x="12914947" y="3213815"/>
                </a:cubicBezTo>
                <a:cubicBezTo>
                  <a:pt x="12911407" y="3373109"/>
                  <a:pt x="12837070" y="3523553"/>
                  <a:pt x="12711405" y="3622669"/>
                </a:cubicBezTo>
                <a:lnTo>
                  <a:pt x="6102506" y="8794389"/>
                </a:lnTo>
                <a:cubicBezTo>
                  <a:pt x="6005162" y="8868726"/>
                  <a:pt x="5890116" y="8905893"/>
                  <a:pt x="5775071" y="8905893"/>
                </a:cubicBezTo>
                <a:cubicBezTo>
                  <a:pt x="5667105" y="8905893"/>
                  <a:pt x="5559140" y="8874034"/>
                  <a:pt x="5467104" y="8808548"/>
                </a:cubicBezTo>
                <a:cubicBezTo>
                  <a:pt x="5275953" y="8672263"/>
                  <a:pt x="5196305" y="8426244"/>
                  <a:pt x="5272413" y="8205003"/>
                </a:cubicBezTo>
                <a:lnTo>
                  <a:pt x="6672422" y="4095238"/>
                </a:lnTo>
                <a:lnTo>
                  <a:pt x="5422855" y="2932398"/>
                </a:lnTo>
                <a:lnTo>
                  <a:pt x="2585667" y="5723569"/>
                </a:lnTo>
                <a:cubicBezTo>
                  <a:pt x="2419294" y="5888173"/>
                  <a:pt x="2164425" y="5923571"/>
                  <a:pt x="1959114" y="5812065"/>
                </a:cubicBezTo>
                <a:cubicBezTo>
                  <a:pt x="1753802" y="5700560"/>
                  <a:pt x="1645836" y="5468699"/>
                  <a:pt x="1691854" y="5238609"/>
                </a:cubicBezTo>
                <a:lnTo>
                  <a:pt x="2185664" y="2826203"/>
                </a:lnTo>
                <a:lnTo>
                  <a:pt x="0" y="4659731"/>
                </a:lnTo>
                <a:lnTo>
                  <a:pt x="0" y="3274559"/>
                </a:lnTo>
                <a:lnTo>
                  <a:pt x="2672393" y="1035039"/>
                </a:lnTo>
                <a:cubicBezTo>
                  <a:pt x="2845845" y="889905"/>
                  <a:pt x="3091866" y="870435"/>
                  <a:pt x="3284787" y="985481"/>
                </a:cubicBezTo>
                <a:cubicBezTo>
                  <a:pt x="3479478" y="1100525"/>
                  <a:pt x="3578594" y="1327075"/>
                  <a:pt x="3532576" y="1548317"/>
                </a:cubicBezTo>
                <a:lnTo>
                  <a:pt x="3083015" y="3744793"/>
                </a:lnTo>
                <a:lnTo>
                  <a:pt x="5038784" y="1819115"/>
                </a:lnTo>
                <a:cubicBezTo>
                  <a:pt x="5240554" y="1619114"/>
                  <a:pt x="5564450" y="1615574"/>
                  <a:pt x="5773301" y="1808495"/>
                </a:cubicBezTo>
                <a:lnTo>
                  <a:pt x="7647651" y="3551872"/>
                </a:lnTo>
                <a:cubicBezTo>
                  <a:pt x="7801634" y="3695235"/>
                  <a:pt x="7856502" y="3914706"/>
                  <a:pt x="7789245" y="4111168"/>
                </a:cubicBezTo>
                <a:lnTo>
                  <a:pt x="6852954" y="6856320"/>
                </a:lnTo>
                <a:lnTo>
                  <a:pt x="11543254" y="3185496"/>
                </a:lnTo>
                <a:lnTo>
                  <a:pt x="9766250" y="1684600"/>
                </a:lnTo>
                <a:cubicBezTo>
                  <a:pt x="9652975" y="1589024"/>
                  <a:pt x="9585718" y="1450970"/>
                  <a:pt x="9578638" y="1304067"/>
                </a:cubicBezTo>
                <a:cubicBezTo>
                  <a:pt x="9571558" y="1157163"/>
                  <a:pt x="9626427" y="1013800"/>
                  <a:pt x="9729083" y="9076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D94102-B61D-4BCE-A3FB-EE77C30C76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9312" y="0"/>
            <a:ext cx="4742688" cy="6858000"/>
          </a:xfrm>
          <a:custGeom>
            <a:avLst/>
            <a:gdLst>
              <a:gd name="connsiteX0" fmla="*/ 0 w 4742688"/>
              <a:gd name="connsiteY0" fmla="*/ 0 h 6858000"/>
              <a:gd name="connsiteX1" fmla="*/ 4742688 w 4742688"/>
              <a:gd name="connsiteY1" fmla="*/ 0 h 6858000"/>
              <a:gd name="connsiteX2" fmla="*/ 4742688 w 4742688"/>
              <a:gd name="connsiteY2" fmla="*/ 6858000 h 6858000"/>
              <a:gd name="connsiteX3" fmla="*/ 0 w 47426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688" h="6858000">
                <a:moveTo>
                  <a:pt x="0" y="0"/>
                </a:moveTo>
                <a:lnTo>
                  <a:pt x="4742688" y="0"/>
                </a:lnTo>
                <a:lnTo>
                  <a:pt x="474268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2" grpId="0"/>
          <p:bldP spid="12" grpId="1"/>
        </p:bld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FFA7F5-12A2-4F06-8B47-34435B3501B6}"/>
              </a:ext>
            </a:extLst>
          </p:cNvPr>
          <p:cNvSpPr/>
          <p:nvPr userDrawn="1"/>
        </p:nvSpPr>
        <p:spPr>
          <a:xfrm rot="2064836">
            <a:off x="-1009333" y="3075260"/>
            <a:ext cx="12297070" cy="3130471"/>
          </a:xfrm>
          <a:custGeom>
            <a:avLst/>
            <a:gdLst>
              <a:gd name="connsiteX0" fmla="*/ 0 w 12297070"/>
              <a:gd name="connsiteY0" fmla="*/ 1683443 h 3130471"/>
              <a:gd name="connsiteX1" fmla="*/ 98909 w 12297070"/>
              <a:gd name="connsiteY1" fmla="*/ 1665227 h 3130471"/>
              <a:gd name="connsiteX2" fmla="*/ 950632 w 12297070"/>
              <a:gd name="connsiteY2" fmla="*/ 1660681 h 3130471"/>
              <a:gd name="connsiteX3" fmla="*/ 1869014 w 12297070"/>
              <a:gd name="connsiteY3" fmla="*/ 1459132 h 3130471"/>
              <a:gd name="connsiteX4" fmla="*/ 2298732 w 12297070"/>
              <a:gd name="connsiteY4" fmla="*/ 881104 h 3130471"/>
              <a:gd name="connsiteX5" fmla="*/ 4432114 w 12297070"/>
              <a:gd name="connsiteY5" fmla="*/ 1917372 h 3130471"/>
              <a:gd name="connsiteX6" fmla="*/ 4492959 w 12297070"/>
              <a:gd name="connsiteY6" fmla="*/ 1983921 h 3130471"/>
              <a:gd name="connsiteX7" fmla="*/ 4983522 w 12297070"/>
              <a:gd name="connsiteY7" fmla="*/ 1495260 h 3130471"/>
              <a:gd name="connsiteX8" fmla="*/ 5339085 w 12297070"/>
              <a:gd name="connsiteY8" fmla="*/ 561667 h 3130471"/>
              <a:gd name="connsiteX9" fmla="*/ 5810634 w 12297070"/>
              <a:gd name="connsiteY9" fmla="*/ 8358 h 3130471"/>
              <a:gd name="connsiteX10" fmla="*/ 6438100 w 12297070"/>
              <a:gd name="connsiteY10" fmla="*/ 362020 h 3130471"/>
              <a:gd name="connsiteX11" fmla="*/ 6890635 w 12297070"/>
              <a:gd name="connsiteY11" fmla="*/ 862090 h 3130471"/>
              <a:gd name="connsiteX12" fmla="*/ 7367890 w 12297070"/>
              <a:gd name="connsiteY12" fmla="*/ 702372 h 3130471"/>
              <a:gd name="connsiteX13" fmla="*/ 9535496 w 12297070"/>
              <a:gd name="connsiteY13" fmla="*/ 139555 h 3130471"/>
              <a:gd name="connsiteX14" fmla="*/ 10917820 w 12297070"/>
              <a:gd name="connsiteY14" fmla="*/ 786033 h 3130471"/>
              <a:gd name="connsiteX15" fmla="*/ 11176411 w 12297070"/>
              <a:gd name="connsiteY15" fmla="*/ 419063 h 3130471"/>
              <a:gd name="connsiteX16" fmla="*/ 12268494 w 12297070"/>
              <a:gd name="connsiteY16" fmla="*/ 38560 h 3130471"/>
              <a:gd name="connsiteX17" fmla="*/ 12297070 w 12297070"/>
              <a:gd name="connsiteY17" fmla="*/ 41011 h 3130471"/>
              <a:gd name="connsiteX18" fmla="*/ 10049713 w 12297070"/>
              <a:gd name="connsiteY18" fmla="*/ 1580612 h 3130471"/>
              <a:gd name="connsiteX19" fmla="*/ 9981287 w 12297070"/>
              <a:gd name="connsiteY19" fmla="*/ 1538754 h 3130471"/>
              <a:gd name="connsiteX20" fmla="*/ 8033383 w 12297070"/>
              <a:gd name="connsiteY20" fmla="*/ 1626456 h 3130471"/>
              <a:gd name="connsiteX21" fmla="*/ 6567395 w 12297070"/>
              <a:gd name="connsiteY21" fmla="*/ 1955401 h 3130471"/>
              <a:gd name="connsiteX22" fmla="*/ 6143382 w 12297070"/>
              <a:gd name="connsiteY22" fmla="*/ 1755752 h 3130471"/>
              <a:gd name="connsiteX23" fmla="*/ 5996973 w 12297070"/>
              <a:gd name="connsiteY23" fmla="*/ 2020048 h 3130471"/>
              <a:gd name="connsiteX24" fmla="*/ 4829507 w 12297070"/>
              <a:gd name="connsiteY24" fmla="*/ 3071526 h 3130471"/>
              <a:gd name="connsiteX25" fmla="*/ 4477747 w 12297070"/>
              <a:gd name="connsiteY25" fmla="*/ 3130471 h 3130471"/>
              <a:gd name="connsiteX26" fmla="*/ 3508029 w 12297070"/>
              <a:gd name="connsiteY26" fmla="*/ 2588568 h 3130471"/>
              <a:gd name="connsiteX27" fmla="*/ 2857747 w 12297070"/>
              <a:gd name="connsiteY27" fmla="*/ 2037160 h 3130471"/>
              <a:gd name="connsiteX28" fmla="*/ 2682817 w 12297070"/>
              <a:gd name="connsiteY28" fmla="*/ 2259626 h 3130471"/>
              <a:gd name="connsiteX29" fmla="*/ 815633 w 12297070"/>
              <a:gd name="connsiteY29" fmla="*/ 2792020 h 3130471"/>
              <a:gd name="connsiteX30" fmla="*/ 755835 w 12297070"/>
              <a:gd name="connsiteY30" fmla="*/ 2786737 h 313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97070" h="3130471">
                <a:moveTo>
                  <a:pt x="0" y="1683443"/>
                </a:moveTo>
                <a:lnTo>
                  <a:pt x="98909" y="1665227"/>
                </a:lnTo>
                <a:cubicBezTo>
                  <a:pt x="320048" y="1630021"/>
                  <a:pt x="601248" y="1618613"/>
                  <a:pt x="950632" y="1660681"/>
                </a:cubicBezTo>
                <a:cubicBezTo>
                  <a:pt x="1406970" y="1715823"/>
                  <a:pt x="1775844" y="1556105"/>
                  <a:pt x="1869014" y="1459132"/>
                </a:cubicBezTo>
                <a:cubicBezTo>
                  <a:pt x="1857605" y="1191034"/>
                  <a:pt x="2034435" y="947654"/>
                  <a:pt x="2298732" y="881104"/>
                </a:cubicBezTo>
                <a:cubicBezTo>
                  <a:pt x="2732254" y="770822"/>
                  <a:pt x="3669647" y="865893"/>
                  <a:pt x="4432114" y="1917372"/>
                </a:cubicBezTo>
                <a:cubicBezTo>
                  <a:pt x="4460634" y="1955400"/>
                  <a:pt x="4481550" y="1976315"/>
                  <a:pt x="4492959" y="1983921"/>
                </a:cubicBezTo>
                <a:cubicBezTo>
                  <a:pt x="4567113" y="1964907"/>
                  <a:pt x="4766762" y="1828005"/>
                  <a:pt x="4983522" y="1495260"/>
                </a:cubicBezTo>
                <a:cubicBezTo>
                  <a:pt x="5221198" y="1128287"/>
                  <a:pt x="5335282" y="753710"/>
                  <a:pt x="5339085" y="561667"/>
                </a:cubicBezTo>
                <a:cubicBezTo>
                  <a:pt x="5344790" y="289767"/>
                  <a:pt x="5542537" y="55892"/>
                  <a:pt x="5810634" y="8358"/>
                </a:cubicBezTo>
                <a:cubicBezTo>
                  <a:pt x="6078734" y="-37276"/>
                  <a:pt x="6341130" y="107232"/>
                  <a:pt x="6438100" y="362020"/>
                </a:cubicBezTo>
                <a:cubicBezTo>
                  <a:pt x="6497044" y="500822"/>
                  <a:pt x="6681480" y="803147"/>
                  <a:pt x="6890635" y="862090"/>
                </a:cubicBezTo>
                <a:cubicBezTo>
                  <a:pt x="7012325" y="896315"/>
                  <a:pt x="7173946" y="843075"/>
                  <a:pt x="7367890" y="702372"/>
                </a:cubicBezTo>
                <a:cubicBezTo>
                  <a:pt x="8099931" y="173780"/>
                  <a:pt x="8809158" y="-10656"/>
                  <a:pt x="9535496" y="139555"/>
                </a:cubicBezTo>
                <a:cubicBezTo>
                  <a:pt x="9970918" y="228921"/>
                  <a:pt x="10413947" y="434274"/>
                  <a:pt x="10917820" y="786033"/>
                </a:cubicBezTo>
                <a:cubicBezTo>
                  <a:pt x="10980567" y="656738"/>
                  <a:pt x="11064229" y="529344"/>
                  <a:pt x="11176411" y="419063"/>
                </a:cubicBezTo>
                <a:cubicBezTo>
                  <a:pt x="11370713" y="222980"/>
                  <a:pt x="11715417" y="6843"/>
                  <a:pt x="12268494" y="38560"/>
                </a:cubicBezTo>
                <a:lnTo>
                  <a:pt x="12297070" y="41011"/>
                </a:lnTo>
                <a:lnTo>
                  <a:pt x="10049713" y="1580612"/>
                </a:lnTo>
                <a:lnTo>
                  <a:pt x="9981287" y="1538754"/>
                </a:lnTo>
                <a:cubicBezTo>
                  <a:pt x="9149628" y="1048191"/>
                  <a:pt x="8638031" y="1188658"/>
                  <a:pt x="8033383" y="1626456"/>
                </a:cubicBezTo>
                <a:cubicBezTo>
                  <a:pt x="7417326" y="2071385"/>
                  <a:pt x="6896340" y="2050471"/>
                  <a:pt x="6567395" y="1955401"/>
                </a:cubicBezTo>
                <a:cubicBezTo>
                  <a:pt x="6409579" y="1909767"/>
                  <a:pt x="6268876" y="1839414"/>
                  <a:pt x="6143382" y="1755752"/>
                </a:cubicBezTo>
                <a:cubicBezTo>
                  <a:pt x="6097748" y="1845119"/>
                  <a:pt x="6050212" y="1934484"/>
                  <a:pt x="5996973" y="2020048"/>
                </a:cubicBezTo>
                <a:cubicBezTo>
                  <a:pt x="5804931" y="2337583"/>
                  <a:pt x="5396127" y="2894696"/>
                  <a:pt x="4829507" y="3071526"/>
                </a:cubicBezTo>
                <a:cubicBezTo>
                  <a:pt x="4713522" y="3111457"/>
                  <a:pt x="4593732" y="3130471"/>
                  <a:pt x="4477747" y="3130471"/>
                </a:cubicBezTo>
                <a:cubicBezTo>
                  <a:pt x="4106972" y="3130471"/>
                  <a:pt x="3766620" y="2942230"/>
                  <a:pt x="3508029" y="2588568"/>
                </a:cubicBezTo>
                <a:cubicBezTo>
                  <a:pt x="3306479" y="2310963"/>
                  <a:pt x="3084013" y="2120822"/>
                  <a:pt x="2857747" y="2037160"/>
                </a:cubicBezTo>
                <a:cubicBezTo>
                  <a:pt x="2810210" y="2115119"/>
                  <a:pt x="2751268" y="2189273"/>
                  <a:pt x="2682817" y="2259626"/>
                </a:cubicBezTo>
                <a:cubicBezTo>
                  <a:pt x="2279718" y="2664625"/>
                  <a:pt x="1530563" y="2879485"/>
                  <a:pt x="815633" y="2792020"/>
                </a:cubicBezTo>
                <a:lnTo>
                  <a:pt x="755835" y="278673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198C0BF-8780-4FB7-A0E1-B418CD944B9E}"/>
              </a:ext>
            </a:extLst>
          </p:cNvPr>
          <p:cNvSpPr/>
          <p:nvPr userDrawn="1"/>
        </p:nvSpPr>
        <p:spPr>
          <a:xfrm rot="2064836">
            <a:off x="422580" y="965948"/>
            <a:ext cx="12984846" cy="2962625"/>
          </a:xfrm>
          <a:custGeom>
            <a:avLst/>
            <a:gdLst>
              <a:gd name="connsiteX0" fmla="*/ 1732395 w 12984846"/>
              <a:gd name="connsiteY0" fmla="*/ 1775810 h 2962625"/>
              <a:gd name="connsiteX1" fmla="*/ 4324549 w 12984846"/>
              <a:gd name="connsiteY1" fmla="*/ 0 h 2962625"/>
              <a:gd name="connsiteX2" fmla="*/ 4385132 w 12984846"/>
              <a:gd name="connsiteY2" fmla="*/ 73554 h 2962625"/>
              <a:gd name="connsiteX3" fmla="*/ 5613443 w 12984846"/>
              <a:gd name="connsiteY3" fmla="*/ 957707 h 2962625"/>
              <a:gd name="connsiteX4" fmla="*/ 7045203 w 12984846"/>
              <a:gd name="connsiteY4" fmla="*/ 577426 h 2962625"/>
              <a:gd name="connsiteX5" fmla="*/ 9307880 w 12984846"/>
              <a:gd name="connsiteY5" fmla="*/ 598342 h 2962625"/>
              <a:gd name="connsiteX6" fmla="*/ 9560768 w 12984846"/>
              <a:gd name="connsiteY6" fmla="*/ 358765 h 2962625"/>
              <a:gd name="connsiteX7" fmla="*/ 11619994 w 12984846"/>
              <a:gd name="connsiteY7" fmla="*/ 328342 h 2962625"/>
              <a:gd name="connsiteX8" fmla="*/ 12057942 w 12984846"/>
              <a:gd name="connsiteY8" fmla="*/ 461678 h 2962625"/>
              <a:gd name="connsiteX9" fmla="*/ 12209266 w 12984846"/>
              <a:gd name="connsiteY9" fmla="*/ 489150 h 2962625"/>
              <a:gd name="connsiteX10" fmla="*/ 12984846 w 12984846"/>
              <a:gd name="connsiteY10" fmla="*/ 1621264 h 2962625"/>
              <a:gd name="connsiteX11" fmla="*/ 12899273 w 12984846"/>
              <a:gd name="connsiteY11" fmla="*/ 1635478 h 2962625"/>
              <a:gd name="connsiteX12" fmla="*/ 11214994 w 12984846"/>
              <a:gd name="connsiteY12" fmla="*/ 1395032 h 2962625"/>
              <a:gd name="connsiteX13" fmla="*/ 10230064 w 12984846"/>
              <a:gd name="connsiteY13" fmla="*/ 1282850 h 2962625"/>
              <a:gd name="connsiteX14" fmla="*/ 10108374 w 12984846"/>
              <a:gd name="connsiteY14" fmla="*/ 1592778 h 2962625"/>
              <a:gd name="connsiteX15" fmla="*/ 9728092 w 12984846"/>
              <a:gd name="connsiteY15" fmla="*/ 2161301 h 2962625"/>
              <a:gd name="connsiteX16" fmla="*/ 9066402 w 12984846"/>
              <a:gd name="connsiteY16" fmla="*/ 1935032 h 2962625"/>
              <a:gd name="connsiteX17" fmla="*/ 7684077 w 12984846"/>
              <a:gd name="connsiteY17" fmla="*/ 1520525 h 2962625"/>
              <a:gd name="connsiteX18" fmla="*/ 5368160 w 12984846"/>
              <a:gd name="connsiteY18" fmla="*/ 2071933 h 2962625"/>
              <a:gd name="connsiteX19" fmla="*/ 3942103 w 12984846"/>
              <a:gd name="connsiteY19" fmla="*/ 1298061 h 2962625"/>
              <a:gd name="connsiteX20" fmla="*/ 3166328 w 12984846"/>
              <a:gd name="connsiteY20" fmla="*/ 1822850 h 2962625"/>
              <a:gd name="connsiteX21" fmla="*/ 2012173 w 12984846"/>
              <a:gd name="connsiteY21" fmla="*/ 1824750 h 2962625"/>
              <a:gd name="connsiteX22" fmla="*/ 1805395 w 12984846"/>
              <a:gd name="connsiteY22" fmla="*/ 1786010 h 2962625"/>
              <a:gd name="connsiteX23" fmla="*/ 0 w 12984846"/>
              <a:gd name="connsiteY23" fmla="*/ 2962625 h 2962625"/>
              <a:gd name="connsiteX24" fmla="*/ 1653630 w 12984846"/>
              <a:gd name="connsiteY24" fmla="*/ 1829770 h 2962625"/>
              <a:gd name="connsiteX25" fmla="*/ 1658953 w 12984846"/>
              <a:gd name="connsiteY25" fmla="*/ 1839483 h 2962625"/>
              <a:gd name="connsiteX26" fmla="*/ 1605272 w 12984846"/>
              <a:gd name="connsiteY26" fmla="*/ 2393272 h 2962625"/>
              <a:gd name="connsiteX27" fmla="*/ 241960 w 12984846"/>
              <a:gd name="connsiteY27" fmla="*/ 2954187 h 2962625"/>
              <a:gd name="connsiteX28" fmla="*/ 70597 w 12984846"/>
              <a:gd name="connsiteY28" fmla="*/ 2961793 h 296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984846" h="2962625">
                <a:moveTo>
                  <a:pt x="1732395" y="1775810"/>
                </a:moveTo>
                <a:lnTo>
                  <a:pt x="4324549" y="0"/>
                </a:lnTo>
                <a:lnTo>
                  <a:pt x="4385132" y="73554"/>
                </a:lnTo>
                <a:cubicBezTo>
                  <a:pt x="4407950" y="107779"/>
                  <a:pt x="4875696" y="805595"/>
                  <a:pt x="5613443" y="957707"/>
                </a:cubicBezTo>
                <a:cubicBezTo>
                  <a:pt x="6058373" y="1048976"/>
                  <a:pt x="6539428" y="921582"/>
                  <a:pt x="7045203" y="577426"/>
                </a:cubicBezTo>
                <a:cubicBezTo>
                  <a:pt x="7733513" y="109679"/>
                  <a:pt x="8606261" y="145807"/>
                  <a:pt x="9307880" y="598342"/>
                </a:cubicBezTo>
                <a:cubicBezTo>
                  <a:pt x="9376331" y="512778"/>
                  <a:pt x="9459993" y="431019"/>
                  <a:pt x="9560768" y="358765"/>
                </a:cubicBezTo>
                <a:cubicBezTo>
                  <a:pt x="10047529" y="7003"/>
                  <a:pt x="10741543" y="-4405"/>
                  <a:pt x="11619994" y="328342"/>
                </a:cubicBezTo>
                <a:cubicBezTo>
                  <a:pt x="11771631" y="385860"/>
                  <a:pt x="11917921" y="430305"/>
                  <a:pt x="12057942" y="461678"/>
                </a:cubicBezTo>
                <a:lnTo>
                  <a:pt x="12209266" y="489150"/>
                </a:lnTo>
                <a:lnTo>
                  <a:pt x="12984846" y="1621264"/>
                </a:lnTo>
                <a:lnTo>
                  <a:pt x="12899273" y="1635478"/>
                </a:lnTo>
                <a:cubicBezTo>
                  <a:pt x="12455463" y="1696108"/>
                  <a:pt x="11896292" y="1653861"/>
                  <a:pt x="11214994" y="1395032"/>
                </a:cubicBezTo>
                <a:cubicBezTo>
                  <a:pt x="10667389" y="1187779"/>
                  <a:pt x="10347952" y="1201088"/>
                  <a:pt x="10230064" y="1282850"/>
                </a:cubicBezTo>
                <a:cubicBezTo>
                  <a:pt x="10119783" y="1360806"/>
                  <a:pt x="10108374" y="1562356"/>
                  <a:pt x="10108374" y="1592778"/>
                </a:cubicBezTo>
                <a:cubicBezTo>
                  <a:pt x="10125486" y="1847567"/>
                  <a:pt x="9969570" y="2075736"/>
                  <a:pt x="9728092" y="2161301"/>
                </a:cubicBezTo>
                <a:cubicBezTo>
                  <a:pt x="9484712" y="2246863"/>
                  <a:pt x="9212809" y="2149892"/>
                  <a:pt x="9066402" y="1935032"/>
                </a:cubicBezTo>
                <a:cubicBezTo>
                  <a:pt x="8707035" y="1408343"/>
                  <a:pt x="8111894" y="1229610"/>
                  <a:pt x="7684077" y="1520525"/>
                </a:cubicBezTo>
                <a:cubicBezTo>
                  <a:pt x="6910204" y="2047216"/>
                  <a:pt x="6130626" y="2231652"/>
                  <a:pt x="5368160" y="2071933"/>
                </a:cubicBezTo>
                <a:cubicBezTo>
                  <a:pt x="4754006" y="1942637"/>
                  <a:pt x="4272948" y="1606089"/>
                  <a:pt x="3942103" y="1298061"/>
                </a:cubicBezTo>
                <a:cubicBezTo>
                  <a:pt x="3704429" y="1558553"/>
                  <a:pt x="3449639" y="1729679"/>
                  <a:pt x="3166328" y="1822850"/>
                </a:cubicBezTo>
                <a:cubicBezTo>
                  <a:pt x="2730906" y="1967357"/>
                  <a:pt x="2331610" y="1887498"/>
                  <a:pt x="2012173" y="1824750"/>
                </a:cubicBezTo>
                <a:cubicBezTo>
                  <a:pt x="1939920" y="1810490"/>
                  <a:pt x="1870994" y="1796705"/>
                  <a:pt x="1805395" y="1786010"/>
                </a:cubicBezTo>
                <a:close/>
                <a:moveTo>
                  <a:pt x="0" y="2962625"/>
                </a:moveTo>
                <a:lnTo>
                  <a:pt x="1653630" y="1829770"/>
                </a:lnTo>
                <a:lnTo>
                  <a:pt x="1658953" y="1839483"/>
                </a:lnTo>
                <a:cubicBezTo>
                  <a:pt x="1739202" y="2016436"/>
                  <a:pt x="1721734" y="2225234"/>
                  <a:pt x="1605272" y="2393272"/>
                </a:cubicBezTo>
                <a:cubicBezTo>
                  <a:pt x="1375200" y="2727920"/>
                  <a:pt x="928370" y="2912356"/>
                  <a:pt x="241960" y="2954187"/>
                </a:cubicBezTo>
                <a:cubicBezTo>
                  <a:pt x="183968" y="2957989"/>
                  <a:pt x="126451" y="2960366"/>
                  <a:pt x="70597" y="29617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418EA09-A7AC-489B-9B68-E7C7800879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3760" y="0"/>
            <a:ext cx="5364480" cy="6858000"/>
          </a:xfrm>
          <a:custGeom>
            <a:avLst/>
            <a:gdLst>
              <a:gd name="connsiteX0" fmla="*/ 0 w 5364480"/>
              <a:gd name="connsiteY0" fmla="*/ 0 h 6858000"/>
              <a:gd name="connsiteX1" fmla="*/ 5364480 w 5364480"/>
              <a:gd name="connsiteY1" fmla="*/ 0 h 6858000"/>
              <a:gd name="connsiteX2" fmla="*/ 5364480 w 5364480"/>
              <a:gd name="connsiteY2" fmla="*/ 6858000 h 6858000"/>
              <a:gd name="connsiteX3" fmla="*/ 0 w 53644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4480" h="6858000">
                <a:moveTo>
                  <a:pt x="0" y="0"/>
                </a:moveTo>
                <a:lnTo>
                  <a:pt x="5364480" y="0"/>
                </a:lnTo>
                <a:lnTo>
                  <a:pt x="536448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CF276-A312-4D7C-9A1B-94B5D96531BA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A43CD-253E-4CB1-B2A5-788D28166D0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8DCC9B7A-0CFA-4402-8A74-1D7D52AE4E5C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D85694ED-EF8F-4DB6-AAFD-AA50B5C0C24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BF39A46-03C6-49A4-BEFA-27298928BA82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73B3-AA3C-4D95-A6AC-DBDB5E556CF6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4CCCA-5A2F-4C77-B4F7-4AE7EF210E14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CD8EF-2EE3-4240-A562-8B96123D2242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0" grpId="0"/>
          <p:bldP spid="20" grpId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72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6A7098-0216-418B-80E1-81AB792361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25051" y="1450379"/>
            <a:ext cx="5511262" cy="5407621"/>
          </a:xfrm>
          <a:custGeom>
            <a:avLst/>
            <a:gdLst>
              <a:gd name="connsiteX0" fmla="*/ 0 w 5511262"/>
              <a:gd name="connsiteY0" fmla="*/ 0 h 5407621"/>
              <a:gd name="connsiteX1" fmla="*/ 5511262 w 5511262"/>
              <a:gd name="connsiteY1" fmla="*/ 0 h 5407621"/>
              <a:gd name="connsiteX2" fmla="*/ 5511262 w 5511262"/>
              <a:gd name="connsiteY2" fmla="*/ 5407621 h 5407621"/>
              <a:gd name="connsiteX3" fmla="*/ 0 w 5511262"/>
              <a:gd name="connsiteY3" fmla="*/ 5407621 h 540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1262" h="5407621">
                <a:moveTo>
                  <a:pt x="0" y="0"/>
                </a:moveTo>
                <a:lnTo>
                  <a:pt x="5511262" y="0"/>
                </a:lnTo>
                <a:lnTo>
                  <a:pt x="5511262" y="5407621"/>
                </a:lnTo>
                <a:lnTo>
                  <a:pt x="0" y="540762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FC4E-5F88-4A54-A74E-37151435140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33045-90DB-40AD-BECD-30C6E18A34B7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03761D98-F1D5-45EE-8F45-F4C3D9E59F9B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C3FCA473-AF4B-4C15-B1AD-291B3BA2201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002DBCE2-0E11-4CC2-B211-E06EE79364A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858D67-9214-4EAA-8DC6-DFB07E1813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D9E60-BD07-4BF7-9640-F9C0069C07EA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D372-214E-43A4-9039-36961782EA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8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129961-54E5-479F-ACB5-2CF63A9326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1529" y="1895426"/>
            <a:ext cx="6248942" cy="4962574"/>
          </a:xfrm>
          <a:custGeom>
            <a:avLst/>
            <a:gdLst>
              <a:gd name="connsiteX0" fmla="*/ 0 w 6248942"/>
              <a:gd name="connsiteY0" fmla="*/ 0 h 4962574"/>
              <a:gd name="connsiteX1" fmla="*/ 6248942 w 6248942"/>
              <a:gd name="connsiteY1" fmla="*/ 0 h 4962574"/>
              <a:gd name="connsiteX2" fmla="*/ 6248942 w 6248942"/>
              <a:gd name="connsiteY2" fmla="*/ 4962574 h 4962574"/>
              <a:gd name="connsiteX3" fmla="*/ 0 w 6248942"/>
              <a:gd name="connsiteY3" fmla="*/ 4962574 h 496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942" h="4962574">
                <a:moveTo>
                  <a:pt x="0" y="0"/>
                </a:moveTo>
                <a:lnTo>
                  <a:pt x="6248942" y="0"/>
                </a:lnTo>
                <a:lnTo>
                  <a:pt x="6248942" y="4962574"/>
                </a:lnTo>
                <a:lnTo>
                  <a:pt x="0" y="4962574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6C07C-3B5E-48BF-ABEA-5B810FB47AAC}"/>
              </a:ext>
            </a:extLst>
          </p:cNvPr>
          <p:cNvGrpSpPr/>
          <p:nvPr userDrawn="1"/>
        </p:nvGrpSpPr>
        <p:grpSpPr>
          <a:xfrm>
            <a:off x="5956298" y="2362199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4D8D33-5FA6-4F12-80C2-8759FE883365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D18287-F5C2-459E-A909-30C813E3D3DA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A6E06A-B506-4DD1-A383-708F96D1E0FC}"/>
              </a:ext>
            </a:extLst>
          </p:cNvPr>
          <p:cNvGrpSpPr/>
          <p:nvPr userDrawn="1"/>
        </p:nvGrpSpPr>
        <p:grpSpPr>
          <a:xfrm>
            <a:off x="7785100" y="533400"/>
            <a:ext cx="3657600" cy="3657600"/>
            <a:chOff x="4267200" y="1600200"/>
            <a:chExt cx="3657600" cy="3657600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EC0AA5-3F63-4D28-AEBD-7E8B86B8A6A4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1D35D45-CC78-4E17-BE0E-E573CA1CB164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AC728D-5AE3-45A3-A771-FAB25BA966E8}"/>
              </a:ext>
            </a:extLst>
          </p:cNvPr>
          <p:cNvGrpSpPr/>
          <p:nvPr userDrawn="1"/>
        </p:nvGrpSpPr>
        <p:grpSpPr>
          <a:xfrm>
            <a:off x="9613902" y="-1295399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611ABB-73E0-4B16-A642-7961AFD8C526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6CFBEDF-CBD8-4115-82D9-AB1D52D1D2DA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48CAB88-8DBD-4882-8357-EFF874F18DDC}"/>
              </a:ext>
            </a:extLst>
          </p:cNvPr>
          <p:cNvGrpSpPr/>
          <p:nvPr userDrawn="1"/>
        </p:nvGrpSpPr>
        <p:grpSpPr>
          <a:xfrm>
            <a:off x="4127498" y="4191000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BEA6A1-31F0-4BDC-B5E6-E554EF8692EA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E7F4AD-E2C3-43E8-8953-AE45F5842B0E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378C8F-CC41-4A5C-A9CC-41E4E0B4FF22}"/>
              </a:ext>
            </a:extLst>
          </p:cNvPr>
          <p:cNvGrpSpPr/>
          <p:nvPr userDrawn="1"/>
        </p:nvGrpSpPr>
        <p:grpSpPr>
          <a:xfrm>
            <a:off x="2298698" y="6019801"/>
            <a:ext cx="3657600" cy="3657600"/>
            <a:chOff x="4267200" y="1600200"/>
            <a:chExt cx="3657600" cy="3657600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BA0007B-925C-4D95-BAE7-3F12FB5D9ECC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custGeom>
              <a:avLst/>
              <a:gdLst>
                <a:gd name="connsiteX0" fmla="*/ 1828800 w 3657600"/>
                <a:gd name="connsiteY0" fmla="*/ 3657600 h 3657600"/>
                <a:gd name="connsiteX1" fmla="*/ 1828800 w 3657600"/>
                <a:gd name="connsiteY1" fmla="*/ 3086100 h 3657600"/>
                <a:gd name="connsiteX2" fmla="*/ 3086100 w 3657600"/>
                <a:gd name="connsiteY2" fmla="*/ 1828800 h 3657600"/>
                <a:gd name="connsiteX3" fmla="*/ 1828800 w 3657600"/>
                <a:gd name="connsiteY3" fmla="*/ 571500 h 3657600"/>
                <a:gd name="connsiteX4" fmla="*/ 571500 w 3657600"/>
                <a:gd name="connsiteY4" fmla="*/ 1828800 h 3657600"/>
                <a:gd name="connsiteX5" fmla="*/ 0 w 3657600"/>
                <a:gd name="connsiteY5" fmla="*/ 1828800 h 3657600"/>
                <a:gd name="connsiteX6" fmla="*/ 1828800 w 3657600"/>
                <a:gd name="connsiteY6" fmla="*/ 0 h 3657600"/>
                <a:gd name="connsiteX7" fmla="*/ 3657600 w 3657600"/>
                <a:gd name="connsiteY7" fmla="*/ 1828800 h 3657600"/>
                <a:gd name="connsiteX8" fmla="*/ 1828800 w 3657600"/>
                <a:gd name="connsiteY8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3657600">
                  <a:moveTo>
                    <a:pt x="1828800" y="3657600"/>
                  </a:moveTo>
                  <a:lnTo>
                    <a:pt x="1828800" y="3086100"/>
                  </a:lnTo>
                  <a:cubicBezTo>
                    <a:pt x="2522220" y="3086100"/>
                    <a:pt x="3086100" y="2522220"/>
                    <a:pt x="3086100" y="1828800"/>
                  </a:cubicBezTo>
                  <a:cubicBezTo>
                    <a:pt x="3086100" y="1135380"/>
                    <a:pt x="2522220" y="571500"/>
                    <a:pt x="1828800" y="571500"/>
                  </a:cubicBezTo>
                  <a:cubicBezTo>
                    <a:pt x="1135380" y="571500"/>
                    <a:pt x="571500" y="1135380"/>
                    <a:pt x="571500" y="1828800"/>
                  </a:cubicBezTo>
                  <a:lnTo>
                    <a:pt x="0" y="1828800"/>
                  </a:lnTo>
                  <a:cubicBezTo>
                    <a:pt x="0" y="820103"/>
                    <a:pt x="820103" y="0"/>
                    <a:pt x="1828800" y="0"/>
                  </a:cubicBezTo>
                  <a:cubicBezTo>
                    <a:pt x="2837498" y="0"/>
                    <a:pt x="3657600" y="820103"/>
                    <a:pt x="3657600" y="1828800"/>
                  </a:cubicBezTo>
                  <a:cubicBezTo>
                    <a:pt x="3657600" y="2837498"/>
                    <a:pt x="2837498" y="3657600"/>
                    <a:pt x="1828800" y="3657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ED53D04-3137-43CF-8D26-5395994E5D50}"/>
                </a:ext>
              </a:extLst>
            </p:cNvPr>
            <p:cNvSpPr/>
            <p:nvPr/>
          </p:nvSpPr>
          <p:spPr>
            <a:xfrm>
              <a:off x="4982527" y="2315527"/>
              <a:ext cx="2226944" cy="2226944"/>
            </a:xfrm>
            <a:custGeom>
              <a:avLst/>
              <a:gdLst>
                <a:gd name="connsiteX0" fmla="*/ 1113473 w 2226944"/>
                <a:gd name="connsiteY0" fmla="*/ 2226945 h 2226944"/>
                <a:gd name="connsiteX1" fmla="*/ 1113473 w 2226944"/>
                <a:gd name="connsiteY1" fmla="*/ 1655445 h 2226944"/>
                <a:gd name="connsiteX2" fmla="*/ 1655445 w 2226944"/>
                <a:gd name="connsiteY2" fmla="*/ 1113473 h 2226944"/>
                <a:gd name="connsiteX3" fmla="*/ 1113473 w 2226944"/>
                <a:gd name="connsiteY3" fmla="*/ 571500 h 2226944"/>
                <a:gd name="connsiteX4" fmla="*/ 571500 w 2226944"/>
                <a:gd name="connsiteY4" fmla="*/ 1113473 h 2226944"/>
                <a:gd name="connsiteX5" fmla="*/ 0 w 2226944"/>
                <a:gd name="connsiteY5" fmla="*/ 1113473 h 2226944"/>
                <a:gd name="connsiteX6" fmla="*/ 1113473 w 2226944"/>
                <a:gd name="connsiteY6" fmla="*/ 0 h 2226944"/>
                <a:gd name="connsiteX7" fmla="*/ 2226945 w 2226944"/>
                <a:gd name="connsiteY7" fmla="*/ 1113473 h 2226944"/>
                <a:gd name="connsiteX8" fmla="*/ 1113473 w 2226944"/>
                <a:gd name="connsiteY8" fmla="*/ 2226945 h 22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6944" h="2226944">
                  <a:moveTo>
                    <a:pt x="1113473" y="2226945"/>
                  </a:moveTo>
                  <a:lnTo>
                    <a:pt x="1113473" y="1655445"/>
                  </a:lnTo>
                  <a:cubicBezTo>
                    <a:pt x="1412558" y="1655445"/>
                    <a:pt x="1655445" y="1412558"/>
                    <a:pt x="1655445" y="1113473"/>
                  </a:cubicBezTo>
                  <a:cubicBezTo>
                    <a:pt x="1655445" y="814388"/>
                    <a:pt x="1412558" y="571500"/>
                    <a:pt x="1113473" y="571500"/>
                  </a:cubicBezTo>
                  <a:cubicBezTo>
                    <a:pt x="814388" y="571500"/>
                    <a:pt x="571500" y="814388"/>
                    <a:pt x="571500" y="1113473"/>
                  </a:cubicBezTo>
                  <a:lnTo>
                    <a:pt x="0" y="1113473"/>
                  </a:lnTo>
                  <a:cubicBezTo>
                    <a:pt x="0" y="500063"/>
                    <a:pt x="499110" y="0"/>
                    <a:pt x="1113473" y="0"/>
                  </a:cubicBezTo>
                  <a:cubicBezTo>
                    <a:pt x="1727835" y="0"/>
                    <a:pt x="2226945" y="500063"/>
                    <a:pt x="2226945" y="1113473"/>
                  </a:cubicBezTo>
                  <a:cubicBezTo>
                    <a:pt x="2226945" y="1726883"/>
                    <a:pt x="1726883" y="2226945"/>
                    <a:pt x="1113473" y="22269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4B15B5F-9145-4D0A-9211-B56C8CC9E0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5988" y="548392"/>
            <a:ext cx="4840644" cy="5761219"/>
          </a:xfrm>
          <a:custGeom>
            <a:avLst/>
            <a:gdLst>
              <a:gd name="connsiteX0" fmla="*/ 0 w 4840644"/>
              <a:gd name="connsiteY0" fmla="*/ 0 h 5761219"/>
              <a:gd name="connsiteX1" fmla="*/ 4840644 w 4840644"/>
              <a:gd name="connsiteY1" fmla="*/ 0 h 5761219"/>
              <a:gd name="connsiteX2" fmla="*/ 4840644 w 4840644"/>
              <a:gd name="connsiteY2" fmla="*/ 5761219 h 5761219"/>
              <a:gd name="connsiteX3" fmla="*/ 0 w 4840644"/>
              <a:gd name="connsiteY3" fmla="*/ 5761219 h 57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644" h="5761219">
                <a:moveTo>
                  <a:pt x="0" y="0"/>
                </a:moveTo>
                <a:lnTo>
                  <a:pt x="4840644" y="0"/>
                </a:lnTo>
                <a:lnTo>
                  <a:pt x="4840644" y="5761219"/>
                </a:lnTo>
                <a:lnTo>
                  <a:pt x="0" y="576121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7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</p:bldLst>
      </p:timing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7BBEF9B-0137-447D-BE83-E1BD58D3CC2B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custGeom>
            <a:avLst/>
            <a:gdLst>
              <a:gd name="connsiteX0" fmla="*/ 0 w 12191998"/>
              <a:gd name="connsiteY0" fmla="*/ 0 h 6858000"/>
              <a:gd name="connsiteX1" fmla="*/ 2375568 w 12191998"/>
              <a:gd name="connsiteY1" fmla="*/ 0 h 6858000"/>
              <a:gd name="connsiteX2" fmla="*/ 2347676 w 12191998"/>
              <a:gd name="connsiteY2" fmla="*/ 51976 h 6858000"/>
              <a:gd name="connsiteX3" fmla="*/ 1715795 w 12191998"/>
              <a:gd name="connsiteY3" fmla="*/ 1684696 h 6858000"/>
              <a:gd name="connsiteX4" fmla="*/ 3398085 w 12191998"/>
              <a:gd name="connsiteY4" fmla="*/ 116980 h 6858000"/>
              <a:gd name="connsiteX5" fmla="*/ 3583004 w 12191998"/>
              <a:gd name="connsiteY5" fmla="*/ 0 h 6858000"/>
              <a:gd name="connsiteX6" fmla="*/ 6993159 w 12191998"/>
              <a:gd name="connsiteY6" fmla="*/ 0 h 6858000"/>
              <a:gd name="connsiteX7" fmla="*/ 6982855 w 12191998"/>
              <a:gd name="connsiteY7" fmla="*/ 74437 h 6858000"/>
              <a:gd name="connsiteX8" fmla="*/ 6817319 w 12191998"/>
              <a:gd name="connsiteY8" fmla="*/ 422388 h 6858000"/>
              <a:gd name="connsiteX9" fmla="*/ 4972519 w 12191998"/>
              <a:gd name="connsiteY9" fmla="*/ 4999524 h 6858000"/>
              <a:gd name="connsiteX10" fmla="*/ 7238570 w 12191998"/>
              <a:gd name="connsiteY10" fmla="*/ 2020245 h 6858000"/>
              <a:gd name="connsiteX11" fmla="*/ 9658597 w 12191998"/>
              <a:gd name="connsiteY11" fmla="*/ 47618 h 6858000"/>
              <a:gd name="connsiteX12" fmla="*/ 9748752 w 12191998"/>
              <a:gd name="connsiteY12" fmla="*/ 0 h 6858000"/>
              <a:gd name="connsiteX13" fmla="*/ 12191998 w 12191998"/>
              <a:gd name="connsiteY13" fmla="*/ 0 h 6858000"/>
              <a:gd name="connsiteX14" fmla="*/ 12191998 w 12191998"/>
              <a:gd name="connsiteY14" fmla="*/ 2234774 h 6858000"/>
              <a:gd name="connsiteX15" fmla="*/ 12178872 w 12191998"/>
              <a:gd name="connsiteY15" fmla="*/ 2257790 h 6858000"/>
              <a:gd name="connsiteX16" fmla="*/ 11137766 w 12191998"/>
              <a:gd name="connsiteY16" fmla="*/ 6843483 h 6858000"/>
              <a:gd name="connsiteX17" fmla="*/ 11140610 w 12191998"/>
              <a:gd name="connsiteY17" fmla="*/ 6858000 h 6858000"/>
              <a:gd name="connsiteX18" fmla="*/ 10464799 w 12191998"/>
              <a:gd name="connsiteY18" fmla="*/ 6858000 h 6858000"/>
              <a:gd name="connsiteX19" fmla="*/ 10464799 w 12191998"/>
              <a:gd name="connsiteY19" fmla="*/ 6857999 h 6858000"/>
              <a:gd name="connsiteX20" fmla="*/ 9877768 w 12191998"/>
              <a:gd name="connsiteY20" fmla="*/ 6857999 h 6858000"/>
              <a:gd name="connsiteX21" fmla="*/ 9868861 w 12191998"/>
              <a:gd name="connsiteY21" fmla="*/ 6799474 h 6858000"/>
              <a:gd name="connsiteX22" fmla="*/ 9845983 w 12191998"/>
              <a:gd name="connsiteY22" fmla="*/ 5413515 h 6858000"/>
              <a:gd name="connsiteX23" fmla="*/ 10438643 w 12191998"/>
              <a:gd name="connsiteY23" fmla="*/ 3006560 h 6858000"/>
              <a:gd name="connsiteX24" fmla="*/ 11756148 w 12191998"/>
              <a:gd name="connsiteY24" fmla="*/ 579268 h 6858000"/>
              <a:gd name="connsiteX25" fmla="*/ 8150801 w 12191998"/>
              <a:gd name="connsiteY25" fmla="*/ 2877278 h 6858000"/>
              <a:gd name="connsiteX26" fmla="*/ 5414109 w 12191998"/>
              <a:gd name="connsiteY26" fmla="*/ 6707779 h 6858000"/>
              <a:gd name="connsiteX27" fmla="*/ 5341147 w 12191998"/>
              <a:gd name="connsiteY27" fmla="*/ 6818832 h 6858000"/>
              <a:gd name="connsiteX28" fmla="*/ 5305748 w 12191998"/>
              <a:gd name="connsiteY28" fmla="*/ 6857999 h 6858000"/>
              <a:gd name="connsiteX29" fmla="*/ 4040699 w 12191998"/>
              <a:gd name="connsiteY29" fmla="*/ 6857999 h 6858000"/>
              <a:gd name="connsiteX30" fmla="*/ 4000629 w 12191998"/>
              <a:gd name="connsiteY30" fmla="*/ 6812826 h 6858000"/>
              <a:gd name="connsiteX31" fmla="*/ 3843851 w 12191998"/>
              <a:gd name="connsiteY31" fmla="*/ 6459385 h 6858000"/>
              <a:gd name="connsiteX32" fmla="*/ 4315944 w 12191998"/>
              <a:gd name="connsiteY32" fmla="*/ 2259925 h 6858000"/>
              <a:gd name="connsiteX33" fmla="*/ 5165715 w 12191998"/>
              <a:gd name="connsiteY33" fmla="*/ 603963 h 6858000"/>
              <a:gd name="connsiteX34" fmla="*/ 1907538 w 12191998"/>
              <a:gd name="connsiteY34" fmla="*/ 3743026 h 6858000"/>
              <a:gd name="connsiteX35" fmla="*/ 954634 w 12191998"/>
              <a:gd name="connsiteY35" fmla="*/ 4204952 h 6858000"/>
              <a:gd name="connsiteX36" fmla="*/ 296608 w 12191998"/>
              <a:gd name="connsiteY36" fmla="*/ 3375520 h 6858000"/>
              <a:gd name="connsiteX37" fmla="*/ 640873 w 12191998"/>
              <a:gd name="connsiteY37" fmla="*/ 861072 h 6858000"/>
              <a:gd name="connsiteX38" fmla="*/ 742555 w 12191998"/>
              <a:gd name="connsiteY38" fmla="*/ 544406 h 6858000"/>
              <a:gd name="connsiteX39" fmla="*/ 321301 w 12191998"/>
              <a:gd name="connsiteY39" fmla="*/ 1067341 h 6858000"/>
              <a:gd name="connsiteX40" fmla="*/ 20185 w 12191998"/>
              <a:gd name="connsiteY40" fmla="*/ 1712400 h 6858000"/>
              <a:gd name="connsiteX41" fmla="*/ 0 w 12191998"/>
              <a:gd name="connsiteY41" fmla="*/ 177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8" h="6858000">
                <a:moveTo>
                  <a:pt x="0" y="0"/>
                </a:moveTo>
                <a:lnTo>
                  <a:pt x="2375568" y="0"/>
                </a:lnTo>
                <a:lnTo>
                  <a:pt x="2347676" y="51976"/>
                </a:lnTo>
                <a:cubicBezTo>
                  <a:pt x="2160290" y="346853"/>
                  <a:pt x="1890107" y="877052"/>
                  <a:pt x="1715795" y="1684696"/>
                </a:cubicBezTo>
                <a:cubicBezTo>
                  <a:pt x="2142859" y="1139972"/>
                  <a:pt x="2694483" y="585443"/>
                  <a:pt x="3398085" y="116980"/>
                </a:cubicBezTo>
                <a:lnTo>
                  <a:pt x="3583004" y="0"/>
                </a:lnTo>
                <a:lnTo>
                  <a:pt x="6993159" y="0"/>
                </a:lnTo>
                <a:lnTo>
                  <a:pt x="6982855" y="74437"/>
                </a:lnTo>
                <a:cubicBezTo>
                  <a:pt x="6956018" y="198234"/>
                  <a:pt x="6900662" y="317257"/>
                  <a:pt x="6817319" y="422388"/>
                </a:cubicBezTo>
                <a:cubicBezTo>
                  <a:pt x="6234827" y="1160307"/>
                  <a:pt x="5039339" y="2916499"/>
                  <a:pt x="4972519" y="4999524"/>
                </a:cubicBezTo>
                <a:cubicBezTo>
                  <a:pt x="5528865" y="4116345"/>
                  <a:pt x="6303098" y="3018181"/>
                  <a:pt x="7238570" y="2020245"/>
                </a:cubicBezTo>
                <a:cubicBezTo>
                  <a:pt x="8038952" y="1167571"/>
                  <a:pt x="8853858" y="503733"/>
                  <a:pt x="9658597" y="47618"/>
                </a:cubicBezTo>
                <a:lnTo>
                  <a:pt x="9748752" y="0"/>
                </a:lnTo>
                <a:lnTo>
                  <a:pt x="12191998" y="0"/>
                </a:lnTo>
                <a:lnTo>
                  <a:pt x="12191998" y="2234774"/>
                </a:lnTo>
                <a:lnTo>
                  <a:pt x="12178872" y="2257790"/>
                </a:lnTo>
                <a:cubicBezTo>
                  <a:pt x="11499557" y="3474294"/>
                  <a:pt x="10857597" y="5149881"/>
                  <a:pt x="11137766" y="6843483"/>
                </a:cubicBezTo>
                <a:lnTo>
                  <a:pt x="11140610" y="6858000"/>
                </a:lnTo>
                <a:lnTo>
                  <a:pt x="10464799" y="6858000"/>
                </a:lnTo>
                <a:lnTo>
                  <a:pt x="10464799" y="6857999"/>
                </a:lnTo>
                <a:lnTo>
                  <a:pt x="9877768" y="6857999"/>
                </a:lnTo>
                <a:lnTo>
                  <a:pt x="9868861" y="6799474"/>
                </a:lnTo>
                <a:cubicBezTo>
                  <a:pt x="9812937" y="6349351"/>
                  <a:pt x="9805311" y="5886335"/>
                  <a:pt x="9845983" y="5413515"/>
                </a:cubicBezTo>
                <a:cubicBezTo>
                  <a:pt x="9912803" y="4636374"/>
                  <a:pt x="10111808" y="3825825"/>
                  <a:pt x="10438643" y="3006560"/>
                </a:cubicBezTo>
                <a:cubicBezTo>
                  <a:pt x="10826486" y="2028961"/>
                  <a:pt x="11333443" y="1189359"/>
                  <a:pt x="11756148" y="579268"/>
                </a:cubicBezTo>
                <a:cubicBezTo>
                  <a:pt x="10607144" y="779727"/>
                  <a:pt x="9397130" y="1548152"/>
                  <a:pt x="8150801" y="2877278"/>
                </a:cubicBezTo>
                <a:cubicBezTo>
                  <a:pt x="6850727" y="4261604"/>
                  <a:pt x="5877488" y="5871082"/>
                  <a:pt x="5414109" y="6707779"/>
                </a:cubicBezTo>
                <a:cubicBezTo>
                  <a:pt x="5392319" y="6747181"/>
                  <a:pt x="5367899" y="6784245"/>
                  <a:pt x="5341147" y="6818832"/>
                </a:cubicBezTo>
                <a:lnTo>
                  <a:pt x="5305748" y="6857999"/>
                </a:lnTo>
                <a:lnTo>
                  <a:pt x="4040699" y="6857999"/>
                </a:lnTo>
                <a:lnTo>
                  <a:pt x="4000629" y="6812826"/>
                </a:lnTo>
                <a:cubicBezTo>
                  <a:pt x="3923857" y="6711660"/>
                  <a:pt x="3869453" y="6591753"/>
                  <a:pt x="3843851" y="6459385"/>
                </a:cubicBezTo>
                <a:cubicBezTo>
                  <a:pt x="3580930" y="5108468"/>
                  <a:pt x="3740716" y="3696543"/>
                  <a:pt x="4315944" y="2259925"/>
                </a:cubicBezTo>
                <a:cubicBezTo>
                  <a:pt x="4568698" y="1629497"/>
                  <a:pt x="4870839" y="1071700"/>
                  <a:pt x="5165715" y="603963"/>
                </a:cubicBezTo>
                <a:cubicBezTo>
                  <a:pt x="3304936" y="1336073"/>
                  <a:pt x="2341865" y="2829343"/>
                  <a:pt x="1907538" y="3743026"/>
                </a:cubicBezTo>
                <a:cubicBezTo>
                  <a:pt x="1736131" y="4103270"/>
                  <a:pt x="1343930" y="4293561"/>
                  <a:pt x="954634" y="4204952"/>
                </a:cubicBezTo>
                <a:cubicBezTo>
                  <a:pt x="565338" y="4116345"/>
                  <a:pt x="295154" y="3774983"/>
                  <a:pt x="296608" y="3375520"/>
                </a:cubicBezTo>
                <a:cubicBezTo>
                  <a:pt x="300965" y="2461835"/>
                  <a:pt x="415721" y="1614971"/>
                  <a:pt x="640873" y="861072"/>
                </a:cubicBezTo>
                <a:cubicBezTo>
                  <a:pt x="672830" y="753580"/>
                  <a:pt x="707692" y="647541"/>
                  <a:pt x="742555" y="544406"/>
                </a:cubicBezTo>
                <a:cubicBezTo>
                  <a:pt x="585674" y="694024"/>
                  <a:pt x="444773" y="868336"/>
                  <a:pt x="321301" y="1067341"/>
                </a:cubicBezTo>
                <a:cubicBezTo>
                  <a:pt x="161516" y="1325177"/>
                  <a:pt x="68118" y="1566558"/>
                  <a:pt x="20185" y="1712400"/>
                </a:cubicBezTo>
                <a:lnTo>
                  <a:pt x="0" y="17772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409555-27DD-41ED-BA3F-4926C56A73E7}"/>
              </a:ext>
            </a:extLst>
          </p:cNvPr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E453DA0-55D5-4E7A-9343-29D2C1E1C6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548094"/>
            <a:ext cx="6730567" cy="6309907"/>
          </a:xfrm>
          <a:custGeom>
            <a:avLst/>
            <a:gdLst>
              <a:gd name="connsiteX0" fmla="*/ 0 w 6730567"/>
              <a:gd name="connsiteY0" fmla="*/ 0 h 6309907"/>
              <a:gd name="connsiteX1" fmla="*/ 6730567 w 6730567"/>
              <a:gd name="connsiteY1" fmla="*/ 0 h 6309907"/>
              <a:gd name="connsiteX2" fmla="*/ 6730567 w 6730567"/>
              <a:gd name="connsiteY2" fmla="*/ 6309907 h 6309907"/>
              <a:gd name="connsiteX3" fmla="*/ 0 w 6730567"/>
              <a:gd name="connsiteY3" fmla="*/ 6309907 h 63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0567" h="6309907">
                <a:moveTo>
                  <a:pt x="0" y="0"/>
                </a:moveTo>
                <a:lnTo>
                  <a:pt x="6730567" y="0"/>
                </a:lnTo>
                <a:lnTo>
                  <a:pt x="6730567" y="6309907"/>
                </a:lnTo>
                <a:lnTo>
                  <a:pt x="0" y="6309907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0 0.19699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0" grpId="0"/>
          <p:bldP spid="20" grpId="1"/>
        </p:bldLst>
      </p:timing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C381EF-0226-4DE6-8113-5C84FF5603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89659" y="1096782"/>
            <a:ext cx="5346655" cy="5761219"/>
          </a:xfrm>
          <a:custGeom>
            <a:avLst/>
            <a:gdLst>
              <a:gd name="connsiteX0" fmla="*/ 0 w 5346655"/>
              <a:gd name="connsiteY0" fmla="*/ 0 h 5761219"/>
              <a:gd name="connsiteX1" fmla="*/ 5346655 w 5346655"/>
              <a:gd name="connsiteY1" fmla="*/ 0 h 5761219"/>
              <a:gd name="connsiteX2" fmla="*/ 5346655 w 5346655"/>
              <a:gd name="connsiteY2" fmla="*/ 5761219 h 5761219"/>
              <a:gd name="connsiteX3" fmla="*/ 0 w 5346655"/>
              <a:gd name="connsiteY3" fmla="*/ 5761219 h 57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6655" h="5761219">
                <a:moveTo>
                  <a:pt x="0" y="0"/>
                </a:moveTo>
                <a:lnTo>
                  <a:pt x="5346655" y="0"/>
                </a:lnTo>
                <a:lnTo>
                  <a:pt x="5346655" y="5761219"/>
                </a:lnTo>
                <a:lnTo>
                  <a:pt x="0" y="5761219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5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A84B850-66DE-4F2B-8568-C579F63283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24551" y="1243396"/>
            <a:ext cx="5718544" cy="4371211"/>
          </a:xfrm>
          <a:custGeom>
            <a:avLst/>
            <a:gdLst>
              <a:gd name="connsiteX0" fmla="*/ 0 w 5718544"/>
              <a:gd name="connsiteY0" fmla="*/ 0 h 4371211"/>
              <a:gd name="connsiteX1" fmla="*/ 5718544 w 5718544"/>
              <a:gd name="connsiteY1" fmla="*/ 0 h 4371211"/>
              <a:gd name="connsiteX2" fmla="*/ 5718544 w 5718544"/>
              <a:gd name="connsiteY2" fmla="*/ 4371211 h 4371211"/>
              <a:gd name="connsiteX3" fmla="*/ 0 w 5718544"/>
              <a:gd name="connsiteY3" fmla="*/ 4371211 h 437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8544" h="4371211">
                <a:moveTo>
                  <a:pt x="0" y="0"/>
                </a:moveTo>
                <a:lnTo>
                  <a:pt x="5718544" y="0"/>
                </a:lnTo>
                <a:lnTo>
                  <a:pt x="5718544" y="4371211"/>
                </a:lnTo>
                <a:lnTo>
                  <a:pt x="0" y="4371211"/>
                </a:lnTo>
                <a:close/>
              </a:path>
            </a:pathLst>
          </a:custGeom>
          <a:noFill/>
          <a:effectLst>
            <a:outerShdw blurRad="850900" dist="533400" dir="5400000" sx="92000" sy="92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1969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803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61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AE6456A-FA4B-4646-89CB-5A59385DB106}"/>
              </a:ext>
            </a:extLst>
          </p:cNvPr>
          <p:cNvSpPr/>
          <p:nvPr userDrawn="1"/>
        </p:nvSpPr>
        <p:spPr>
          <a:xfrm>
            <a:off x="0" y="0"/>
            <a:ext cx="9874914" cy="6858000"/>
          </a:xfrm>
          <a:custGeom>
            <a:avLst/>
            <a:gdLst>
              <a:gd name="connsiteX0" fmla="*/ 0 w 9874914"/>
              <a:gd name="connsiteY0" fmla="*/ 0 h 6858000"/>
              <a:gd name="connsiteX1" fmla="*/ 9500780 w 9874914"/>
              <a:gd name="connsiteY1" fmla="*/ 0 h 6858000"/>
              <a:gd name="connsiteX2" fmla="*/ 9492655 w 9874914"/>
              <a:gd name="connsiteY2" fmla="*/ 15578 h 6858000"/>
              <a:gd name="connsiteX3" fmla="*/ 9359900 w 9874914"/>
              <a:gd name="connsiteY3" fmla="*/ 228600 h 6858000"/>
              <a:gd name="connsiteX4" fmla="*/ 8305800 w 9874914"/>
              <a:gd name="connsiteY4" fmla="*/ 1231900 h 6858000"/>
              <a:gd name="connsiteX5" fmla="*/ 7874000 w 9874914"/>
              <a:gd name="connsiteY5" fmla="*/ 1879600 h 6858000"/>
              <a:gd name="connsiteX6" fmla="*/ 6883400 w 9874914"/>
              <a:gd name="connsiteY6" fmla="*/ 2222500 h 6858000"/>
              <a:gd name="connsiteX7" fmla="*/ 6400800 w 9874914"/>
              <a:gd name="connsiteY7" fmla="*/ 2540000 h 6858000"/>
              <a:gd name="connsiteX8" fmla="*/ 6070600 w 9874914"/>
              <a:gd name="connsiteY8" fmla="*/ 2717800 h 6858000"/>
              <a:gd name="connsiteX9" fmla="*/ 6413500 w 9874914"/>
              <a:gd name="connsiteY9" fmla="*/ 3441700 h 6858000"/>
              <a:gd name="connsiteX10" fmla="*/ 7099300 w 9874914"/>
              <a:gd name="connsiteY10" fmla="*/ 3670300 h 6858000"/>
              <a:gd name="connsiteX11" fmla="*/ 7886700 w 9874914"/>
              <a:gd name="connsiteY11" fmla="*/ 4978400 h 6858000"/>
              <a:gd name="connsiteX12" fmla="*/ 8699500 w 9874914"/>
              <a:gd name="connsiteY12" fmla="*/ 5562600 h 6858000"/>
              <a:gd name="connsiteX13" fmla="*/ 9080500 w 9874914"/>
              <a:gd name="connsiteY13" fmla="*/ 6223000 h 6858000"/>
              <a:gd name="connsiteX14" fmla="*/ 9829800 w 9874914"/>
              <a:gd name="connsiteY14" fmla="*/ 6794500 h 6858000"/>
              <a:gd name="connsiteX15" fmla="*/ 9874914 w 9874914"/>
              <a:gd name="connsiteY15" fmla="*/ 6858000 h 6858000"/>
              <a:gd name="connsiteX16" fmla="*/ 0 w 9874914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74914" h="6858000">
                <a:moveTo>
                  <a:pt x="0" y="0"/>
                </a:moveTo>
                <a:lnTo>
                  <a:pt x="9500780" y="0"/>
                </a:lnTo>
                <a:lnTo>
                  <a:pt x="9492655" y="15578"/>
                </a:lnTo>
                <a:cubicBezTo>
                  <a:pt x="9452769" y="84667"/>
                  <a:pt x="9405408" y="156104"/>
                  <a:pt x="9359900" y="228600"/>
                </a:cubicBezTo>
                <a:cubicBezTo>
                  <a:pt x="9177867" y="518583"/>
                  <a:pt x="8553450" y="956733"/>
                  <a:pt x="8305800" y="1231900"/>
                </a:cubicBezTo>
                <a:cubicBezTo>
                  <a:pt x="8058150" y="1507067"/>
                  <a:pt x="8111067" y="1714500"/>
                  <a:pt x="7874000" y="1879600"/>
                </a:cubicBezTo>
                <a:cubicBezTo>
                  <a:pt x="7636933" y="2044700"/>
                  <a:pt x="7128933" y="2112433"/>
                  <a:pt x="6883400" y="2222500"/>
                </a:cubicBezTo>
                <a:cubicBezTo>
                  <a:pt x="6637867" y="2332567"/>
                  <a:pt x="6536267" y="2457450"/>
                  <a:pt x="6400800" y="2540000"/>
                </a:cubicBezTo>
                <a:cubicBezTo>
                  <a:pt x="6265333" y="2622550"/>
                  <a:pt x="6070600" y="2717800"/>
                  <a:pt x="6070600" y="2717800"/>
                </a:cubicBezTo>
                <a:cubicBezTo>
                  <a:pt x="6127750" y="2838450"/>
                  <a:pt x="6242050" y="3282950"/>
                  <a:pt x="6413500" y="3441700"/>
                </a:cubicBezTo>
                <a:cubicBezTo>
                  <a:pt x="6584950" y="3600450"/>
                  <a:pt x="6853767" y="3414183"/>
                  <a:pt x="7099300" y="3670300"/>
                </a:cubicBezTo>
                <a:cubicBezTo>
                  <a:pt x="7344833" y="3926417"/>
                  <a:pt x="7620000" y="4663017"/>
                  <a:pt x="7886700" y="4978400"/>
                </a:cubicBezTo>
                <a:cubicBezTo>
                  <a:pt x="8153400" y="5293783"/>
                  <a:pt x="8500533" y="5355167"/>
                  <a:pt x="8699500" y="5562600"/>
                </a:cubicBezTo>
                <a:cubicBezTo>
                  <a:pt x="8898467" y="5770033"/>
                  <a:pt x="8892117" y="6017683"/>
                  <a:pt x="9080500" y="6223000"/>
                </a:cubicBezTo>
                <a:cubicBezTo>
                  <a:pt x="9268883" y="6428317"/>
                  <a:pt x="9658350" y="6576483"/>
                  <a:pt x="9829800" y="6794500"/>
                </a:cubicBezTo>
                <a:lnTo>
                  <a:pt x="9874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C24C42-FF8B-4C1A-A725-A578AE5B0C3A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E2AC2-0FFD-4B22-B2BA-12C07AB0B2B6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109824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AB7711-7878-4DCB-BA60-7B04BBC0B9E6}"/>
              </a:ext>
            </a:extLst>
          </p:cNvPr>
          <p:cNvSpPr/>
          <p:nvPr userDrawn="1"/>
        </p:nvSpPr>
        <p:spPr>
          <a:xfrm>
            <a:off x="3977127" y="0"/>
            <a:ext cx="8214874" cy="6858000"/>
          </a:xfrm>
          <a:custGeom>
            <a:avLst/>
            <a:gdLst>
              <a:gd name="connsiteX0" fmla="*/ 1602057 w 8214874"/>
              <a:gd name="connsiteY0" fmla="*/ 0 h 6858000"/>
              <a:gd name="connsiteX1" fmla="*/ 8214874 w 8214874"/>
              <a:gd name="connsiteY1" fmla="*/ 0 h 6858000"/>
              <a:gd name="connsiteX2" fmla="*/ 8214874 w 8214874"/>
              <a:gd name="connsiteY2" fmla="*/ 6858000 h 6858000"/>
              <a:gd name="connsiteX3" fmla="*/ 2939061 w 8214874"/>
              <a:gd name="connsiteY3" fmla="*/ 6858000 h 6858000"/>
              <a:gd name="connsiteX4" fmla="*/ 2827836 w 8214874"/>
              <a:gd name="connsiteY4" fmla="*/ 6754991 h 6858000"/>
              <a:gd name="connsiteX5" fmla="*/ 2001126 w 8214874"/>
              <a:gd name="connsiteY5" fmla="*/ 5747393 h 6858000"/>
              <a:gd name="connsiteX6" fmla="*/ 1093596 w 8214874"/>
              <a:gd name="connsiteY6" fmla="*/ 3419671 h 6858000"/>
              <a:gd name="connsiteX7" fmla="*/ 1070455 w 8214874"/>
              <a:gd name="connsiteY7" fmla="*/ 3243211 h 6858000"/>
              <a:gd name="connsiteX8" fmla="*/ 38989 w 8214874"/>
              <a:gd name="connsiteY8" fmla="*/ 3144013 h 6858000"/>
              <a:gd name="connsiteX9" fmla="*/ 26516 w 8214874"/>
              <a:gd name="connsiteY9" fmla="*/ 3069702 h 6858000"/>
              <a:gd name="connsiteX10" fmla="*/ 972597 w 8214874"/>
              <a:gd name="connsiteY10" fmla="*/ 2749161 h 6858000"/>
              <a:gd name="connsiteX11" fmla="*/ 1023951 w 8214874"/>
              <a:gd name="connsiteY11" fmla="*/ 2732376 h 6858000"/>
              <a:gd name="connsiteX12" fmla="*/ 1023528 w 8214874"/>
              <a:gd name="connsiteY12" fmla="*/ 2726427 h 6858000"/>
              <a:gd name="connsiteX13" fmla="*/ 1426905 w 8214874"/>
              <a:gd name="connsiteY13" fmla="*/ 381139 h 6858000"/>
              <a:gd name="connsiteX14" fmla="*/ 1587294 w 8214874"/>
              <a:gd name="connsiteY14" fmla="*/ 270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14874" h="6858000">
                <a:moveTo>
                  <a:pt x="1602057" y="0"/>
                </a:moveTo>
                <a:lnTo>
                  <a:pt x="8214874" y="0"/>
                </a:lnTo>
                <a:lnTo>
                  <a:pt x="8214874" y="6858000"/>
                </a:lnTo>
                <a:lnTo>
                  <a:pt x="2939061" y="6858000"/>
                </a:lnTo>
                <a:lnTo>
                  <a:pt x="2827836" y="6754991"/>
                </a:lnTo>
                <a:cubicBezTo>
                  <a:pt x="2517235" y="6447345"/>
                  <a:pt x="2239015" y="6109554"/>
                  <a:pt x="2001126" y="5747393"/>
                </a:cubicBezTo>
                <a:cubicBezTo>
                  <a:pt x="1524917" y="5023261"/>
                  <a:pt x="1223959" y="4226972"/>
                  <a:pt x="1093596" y="3419671"/>
                </a:cubicBezTo>
                <a:lnTo>
                  <a:pt x="1070455" y="3243211"/>
                </a:lnTo>
                <a:lnTo>
                  <a:pt x="38989" y="3144013"/>
                </a:lnTo>
                <a:cubicBezTo>
                  <a:pt x="-1999" y="3138740"/>
                  <a:pt x="-17571" y="3077181"/>
                  <a:pt x="26516" y="3069702"/>
                </a:cubicBezTo>
                <a:cubicBezTo>
                  <a:pt x="360366" y="3007725"/>
                  <a:pt x="660895" y="2865418"/>
                  <a:pt x="972597" y="2749161"/>
                </a:cubicBezTo>
                <a:lnTo>
                  <a:pt x="1023951" y="2732376"/>
                </a:lnTo>
                <a:lnTo>
                  <a:pt x="1023528" y="2726427"/>
                </a:lnTo>
                <a:cubicBezTo>
                  <a:pt x="990269" y="1917825"/>
                  <a:pt x="1126279" y="1115680"/>
                  <a:pt x="1426905" y="381139"/>
                </a:cubicBezTo>
                <a:cubicBezTo>
                  <a:pt x="1475988" y="261213"/>
                  <a:pt x="1529458" y="143089"/>
                  <a:pt x="1587294" y="2703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EBE47-ABBE-498B-8D9F-A5DBEAAEF69F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76F7C-E225-4ADC-ACBF-5D8EDA3D5426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8" name="One">
              <a:extLst>
                <a:ext uri="{FF2B5EF4-FFF2-40B4-BE49-F238E27FC236}">
                  <a16:creationId xmlns:a16="http://schemas.microsoft.com/office/drawing/2014/main" id="{ADD813FE-C4BD-4796-B265-ABD64AB6FA22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Two">
              <a:extLst>
                <a:ext uri="{FF2B5EF4-FFF2-40B4-BE49-F238E27FC236}">
                  <a16:creationId xmlns:a16="http://schemas.microsoft.com/office/drawing/2014/main" id="{0719B4AF-E942-4EC7-A5D6-EDAA30CDD856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our">
              <a:extLst>
                <a:ext uri="{FF2B5EF4-FFF2-40B4-BE49-F238E27FC236}">
                  <a16:creationId xmlns:a16="http://schemas.microsoft.com/office/drawing/2014/main" id="{09597B02-A304-46AC-AA9B-BFD38BB4CBDA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B18AE9-F678-4C02-B54C-B6338074D6CC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8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6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6" grpId="0"/>
          <p:bldP spid="11" grpId="0"/>
        </p:bld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03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80B7C0-A26C-42F0-ACEF-B0F9BDD3EA39}"/>
              </a:ext>
            </a:extLst>
          </p:cNvPr>
          <p:cNvSpPr/>
          <p:nvPr userDrawn="1"/>
        </p:nvSpPr>
        <p:spPr>
          <a:xfrm>
            <a:off x="0" y="5276850"/>
            <a:ext cx="4162425" cy="1581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6A4B96-7410-4335-B9CD-29207F9D29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476501"/>
            <a:ext cx="6341240" cy="438149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4.44444E-6 L -4.58333E-6 0.1416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C8B18C-61CB-463F-B7F6-AEE1095B5C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1"/>
            <a:ext cx="3170620" cy="438149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AF3349-FA18-437A-81BA-C24D984F05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26308" y="0"/>
            <a:ext cx="3170620" cy="438149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2.5E-6 -0.147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10200A-391E-442D-9919-C1445F6135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549275"/>
            <a:ext cx="2932813" cy="28797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EAFE8-12D1-477B-8AAA-2C12CDF39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63188" y="3429000"/>
            <a:ext cx="2932813" cy="28797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2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1372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2.29167E-6 -0.141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5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98C923-7060-4BCD-97CB-39D33865F2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3595" y="1830486"/>
            <a:ext cx="2444831" cy="502751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B7891D-BB25-4718-B91F-077E7F50EE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71290" y="1"/>
            <a:ext cx="2444831" cy="502751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3.33333E-6 L -3.75E-6 0.17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5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4.81481E-6 L 4.16667E-6 -0.1442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76894F-B50F-46E8-9F69-43B7C4A633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49662" y="0"/>
            <a:ext cx="4092677" cy="1991033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22E0E2-D5B0-4D89-A450-B20CE694FB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49662" y="4866967"/>
            <a:ext cx="4092677" cy="1991033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1451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1451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D6CBC2-F407-4A29-B4DF-9FF61E09A5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88301" y="2315397"/>
            <a:ext cx="3615399" cy="22272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FE0AFA-8939-4C9A-98A4-9CA8E4574B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5740" y="2315397"/>
            <a:ext cx="3615399" cy="22272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A90BCB-131C-452D-AC64-A8B250BBF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2315397"/>
            <a:ext cx="3615399" cy="22272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7B4837-E4C2-4B45-A778-5A59E20C863A}"/>
              </a:ext>
            </a:extLst>
          </p:cNvPr>
          <p:cNvSpPr/>
          <p:nvPr userDrawn="1"/>
        </p:nvSpPr>
        <p:spPr>
          <a:xfrm>
            <a:off x="0" y="0"/>
            <a:ext cx="73395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209E2-E888-4CD0-ACFE-A2CFB8DC8D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1243528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A1E7B2-4F3B-4FA9-93D8-7ACAA1909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39528" y="2286000"/>
            <a:ext cx="1243528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C1332F-75BF-4923-96C3-B5714690DC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00"/>
            <a:ext cx="1243528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10669-265E-4B25-8D67-0EA78C1D0607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2022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A1E1A-6BE1-4A87-BE1F-4B9A1C8C3DCF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4735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3.33333E-6 L 0.09206 3.33333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3.33333E-6 L 0.09206 3.33333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3.33333E-6 L 0.09206 3.33333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77B60C8-BB9B-49A5-9197-07EB95989F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72885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27A644A-FB26-4D36-97F7-87B01565EF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94906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B633832-EBD1-4B9F-8F88-1FEC575282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2A19D5-4F4D-45D7-A3C0-080EE667FE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72885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6269CAC-DD8D-44D7-9CE6-D0CAB0BA11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4906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368CBF2-A480-4C6C-A73B-DF6062DEE1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8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5" grpId="0" animBg="1"/>
      <p:bldP spid="15" grpId="1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3EFCE47-4D59-4EF4-935F-2100EB6C47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78161"/>
            <a:ext cx="2818322" cy="36095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AE2B7C-8AAF-4B37-B373-577F060104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78161"/>
            <a:ext cx="2818322" cy="3609525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5579686-385E-4920-A3B0-EDAE6A44D2D2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8DA28-B2C6-421B-9ADD-4A5D511F970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6281F5AF-3D3F-4194-8F8F-AF603CE4400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ACE526F5-6163-410A-B321-7A9BC1437BCB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B55B3899-71E6-4401-AE09-0A49F309A7F7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243BB-C278-4CE4-8EF2-5E2FF75C2ECC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EBD69-3EF7-40F5-847F-7804E2B93B4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E1DCF-E6DC-40D9-A329-4FC731311FE3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419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CE58C2C-B7F5-46FF-AA58-702DA9E37A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62044" y="1694542"/>
            <a:ext cx="1887006" cy="346891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237110-412E-4818-8CFD-95B3249909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08088" y="912118"/>
            <a:ext cx="1887006" cy="346891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12835C-C9EF-484A-905C-4F0AF48560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754132" y="2128175"/>
            <a:ext cx="1887006" cy="346891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-4.44444E-6 L -3.75E-6 0.1898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7037E-7 L 1.66667E-6 -0.1388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DD865B2-D08C-4776-B7E3-893C23C494E5}"/>
              </a:ext>
            </a:extLst>
          </p:cNvPr>
          <p:cNvSpPr/>
          <p:nvPr userDrawn="1"/>
        </p:nvSpPr>
        <p:spPr>
          <a:xfrm>
            <a:off x="0" y="5276850"/>
            <a:ext cx="4162425" cy="1581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E6FACF-9A37-4D02-A11E-52253CA288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485559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5868DE0-91B7-4619-991E-55209F8007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7918" y="281724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0937EA-C4AD-45C6-91BD-918718730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5837" y="485559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D45010-33E3-4CA5-ADBF-D30161B972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13756" y="281724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1C3B4A8-6EFE-47F9-8143-20F9C37E32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51675" y="485559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00253DA-31D4-44AB-8EDF-0D410AAB8D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89594" y="2817242"/>
            <a:ext cx="2002407" cy="2002408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4.81481E-6 L -1.25E-6 0.18865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97D5EE-01FB-4707-8C3B-2B89547CAD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8600A3-BBB8-4B03-A929-FED6994F33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60009F-E6E7-44AC-A55A-0CBF12B933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9495C7-464C-4D34-9AB6-6BB9958838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2286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159ED88-A5CB-42C2-B32B-8A3919564D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2B78EA9-9CFC-483D-B6F2-A24457E243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88C5604-CE57-43E9-BDAB-A66B34B36C7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34AB68F-4087-499D-80C5-324A55D1EC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20000" y="2286000"/>
            <a:ext cx="4572000" cy="2286000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0828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7578 0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3.33333E-6 L 1.11022E-16 -0.13334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33333E-6 L 0 -0.21111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022E-16 -3.33333E-6 L 1.11022E-16 0.13334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3.33333E-6 L 0 0.2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8F31C3-09C3-47CF-9379-58F32667CE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4001" y="3429000"/>
            <a:ext cx="4064000" cy="301215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A6687B-225D-4EAB-A01E-54C59380672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1" y="416846"/>
            <a:ext cx="4064000" cy="301215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A7A22DE-D793-4F1A-9990-BECAA1DEAF8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416846"/>
            <a:ext cx="4064000" cy="301215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 animBg="1"/>
      <p:bldP spid="6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1B4CA4-6B35-4EE9-990F-3D8FE84223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809786" y="4266022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99E3E3-DA23-425F-A82E-1D4A2952CD6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74576" y="4266461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411D82-342C-4042-BA05-B83022D60F8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39952" y="4266022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3DB287-0448-4110-AFCE-2948BDFA72E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74577" y="1994915"/>
            <a:ext cx="2042263" cy="204226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33333E-6 L -2.70833E-6 0.1810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33333E-6 L -2.70833E-6 0.1810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33333E-6 L -2.70833E-6 0.18102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7" grpId="0" animBg="1"/>
      <p:bldP spid="7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A04E3D-9E01-49EF-BA31-AEDF6916CD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6750" y="1282502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199584-7680-4AF0-B880-1F8C3E502E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33825" y="3534074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CD998A4-52EC-4156-883E-F823374053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6750" y="3534074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E9A54A-07FD-44AC-B935-2430832B920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933826" y="1282502"/>
            <a:ext cx="2041427" cy="204142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-3.7037E-7 L -2.08333E-7 0.19468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3.7037E-7 L 2.08333E-7 -0.1914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8" grpId="0" animBg="1"/>
      <p:bldP spid="8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BD48C4-2D5A-40CA-AC4B-9341CF68AE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63" y="2774731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F28F04-F5E8-4765-B99A-7CB956CC7A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26959" y="277473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8EDEA0-D115-4A68-9A01-F6997AD7E22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03055" y="2774729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4.81481E-6 L -1.66667E-6 0.1569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-4.81481E-6 L 2.29167E-6 0.2513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297784-2DDE-420F-ACFF-D53C28F2B59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63" y="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7BC8-95B7-4778-9A5D-0468C0A747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26959" y="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A9E95C8-670E-4CD5-BC68-76385D72FF4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03055" y="0"/>
            <a:ext cx="1876096" cy="4083269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4.81481E-6 L -1.66667E-6 -0.18102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81481E-6 L 2.29167E-6 -0.2976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618A7-653A-4F44-969A-716890299A1E}"/>
              </a:ext>
            </a:extLst>
          </p:cNvPr>
          <p:cNvSpPr/>
          <p:nvPr userDrawn="1"/>
        </p:nvSpPr>
        <p:spPr>
          <a:xfrm>
            <a:off x="3742441" y="2875176"/>
            <a:ext cx="8449559" cy="398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AA9E3D-40F0-4BAB-8951-E18660D8D06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" y="549275"/>
            <a:ext cx="4602478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45A754-60E6-440C-B4B9-B2859A2C4D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82825" y="549275"/>
            <a:ext cx="2826351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  <a:effectLst/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4ECC-DBAC-489E-8D03-C055A0440D7B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19398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F2285-3FDE-425D-835E-23E2A7A7CAC2}"/>
              </a:ext>
            </a:extLst>
          </p:cNvPr>
          <p:cNvSpPr/>
          <p:nvPr userDrawn="1"/>
        </p:nvSpPr>
        <p:spPr>
          <a:xfrm>
            <a:off x="3742441" y="0"/>
            <a:ext cx="8449559" cy="342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7B18D24-8E47-4F0E-BE99-1B124B51D0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89522" y="3429000"/>
            <a:ext cx="4602478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574FE2-34C1-4858-93B7-CBBCC78C21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82826" y="3429000"/>
            <a:ext cx="2826351" cy="2882586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85690E-2510-4DE6-A49B-B25AC0FCEB1E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8" name="One">
              <a:extLst>
                <a:ext uri="{FF2B5EF4-FFF2-40B4-BE49-F238E27FC236}">
                  <a16:creationId xmlns:a16="http://schemas.microsoft.com/office/drawing/2014/main" id="{BBD02CF6-BE58-4B16-8193-6441C7BF5D34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Two">
              <a:extLst>
                <a:ext uri="{FF2B5EF4-FFF2-40B4-BE49-F238E27FC236}">
                  <a16:creationId xmlns:a16="http://schemas.microsoft.com/office/drawing/2014/main" id="{ECF321DB-2EE2-48F7-BD68-067B46E4C86A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our">
              <a:extLst>
                <a:ext uri="{FF2B5EF4-FFF2-40B4-BE49-F238E27FC236}">
                  <a16:creationId xmlns:a16="http://schemas.microsoft.com/office/drawing/2014/main" id="{EFCC452B-2838-4112-842B-48E38B8DA46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73673-C1CC-4BC7-87D4-2D52D850C6FB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0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1916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2EFEC3-AF71-44B4-AC71-40CDC322BB65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95000"/>
                  <a:lumOff val="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33000-E494-42DA-BDC6-F0107FD83E44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12" name="One">
              <a:extLst>
                <a:ext uri="{FF2B5EF4-FFF2-40B4-BE49-F238E27FC236}">
                  <a16:creationId xmlns:a16="http://schemas.microsoft.com/office/drawing/2014/main" id="{16531BD6-8B0F-47A6-8E03-1E5BE91B7B59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Two">
              <a:extLst>
                <a:ext uri="{FF2B5EF4-FFF2-40B4-BE49-F238E27FC236}">
                  <a16:creationId xmlns:a16="http://schemas.microsoft.com/office/drawing/2014/main" id="{20F5B720-D15D-4B1D-B5BC-01A341E16AF0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" name="Four">
              <a:extLst>
                <a:ext uri="{FF2B5EF4-FFF2-40B4-BE49-F238E27FC236}">
                  <a16:creationId xmlns:a16="http://schemas.microsoft.com/office/drawing/2014/main" id="{47A4C618-F3E9-49A1-A383-72E99DE3A0C8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570A82-B88F-4246-A103-DF28385293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282A2-37D3-43F3-BE93-8B2FD2A20B1E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A1AAB-1729-45DC-B5E2-EA867116DCEF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91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95AE84-6E96-43D2-A767-B41E2710B5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4051300 h 6857999"/>
              <a:gd name="connsiteX3" fmla="*/ 9385300 w 12191999"/>
              <a:gd name="connsiteY3" fmla="*/ 6857999 h 6857999"/>
              <a:gd name="connsiteX4" fmla="*/ 0 w 12191999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4051300"/>
                </a:lnTo>
                <a:lnTo>
                  <a:pt x="93853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AD6463-3431-43C6-A292-CD27E4BE46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68400" y="2730501"/>
            <a:ext cx="8233098" cy="4127501"/>
          </a:xfrm>
          <a:custGeom>
            <a:avLst/>
            <a:gdLst>
              <a:gd name="connsiteX0" fmla="*/ 4116549 w 8233098"/>
              <a:gd name="connsiteY0" fmla="*/ 0 h 4127501"/>
              <a:gd name="connsiteX1" fmla="*/ 8233098 w 8233098"/>
              <a:gd name="connsiteY1" fmla="*/ 4127501 h 4127501"/>
              <a:gd name="connsiteX2" fmla="*/ 0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4116549" y="0"/>
                </a:moveTo>
                <a:lnTo>
                  <a:pt x="8233098" y="4127501"/>
                </a:lnTo>
                <a:lnTo>
                  <a:pt x="0" y="41275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9DF04B-B54F-4E3D-A234-F59EACF7F2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90502" y="1"/>
            <a:ext cx="8233098" cy="4127501"/>
          </a:xfrm>
          <a:custGeom>
            <a:avLst/>
            <a:gdLst>
              <a:gd name="connsiteX0" fmla="*/ 0 w 8233098"/>
              <a:gd name="connsiteY0" fmla="*/ 0 h 4127501"/>
              <a:gd name="connsiteX1" fmla="*/ 8233098 w 8233098"/>
              <a:gd name="connsiteY1" fmla="*/ 0 h 4127501"/>
              <a:gd name="connsiteX2" fmla="*/ 4116549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0" y="0"/>
                </a:moveTo>
                <a:lnTo>
                  <a:pt x="8233098" y="0"/>
                </a:lnTo>
                <a:lnTo>
                  <a:pt x="4116549" y="412750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6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6000" decel="8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D81423-DC4A-4742-949B-CFB20BD6D0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8438" y="0"/>
            <a:ext cx="9453562" cy="6858000"/>
          </a:xfrm>
          <a:custGeom>
            <a:avLst/>
            <a:gdLst>
              <a:gd name="connsiteX0" fmla="*/ 6857888 w 9453562"/>
              <a:gd name="connsiteY0" fmla="*/ 0 h 6858000"/>
              <a:gd name="connsiteX1" fmla="*/ 9453562 w 9453562"/>
              <a:gd name="connsiteY1" fmla="*/ 0 h 6858000"/>
              <a:gd name="connsiteX2" fmla="*/ 9453562 w 9453562"/>
              <a:gd name="connsiteY2" fmla="*/ 6858000 h 6858000"/>
              <a:gd name="connsiteX3" fmla="*/ 0 w 94535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53562" h="6858000">
                <a:moveTo>
                  <a:pt x="6857888" y="0"/>
                </a:moveTo>
                <a:lnTo>
                  <a:pt x="9453562" y="0"/>
                </a:lnTo>
                <a:lnTo>
                  <a:pt x="94535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8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09F261-790E-47E7-82BB-704BD33917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3973B8D-8A25-4892-A65E-54DE0D3F62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5496" y="2080023"/>
            <a:ext cx="7348084" cy="3300450"/>
          </a:xfrm>
          <a:custGeom>
            <a:avLst/>
            <a:gdLst>
              <a:gd name="connsiteX0" fmla="*/ 3321474 w 7348084"/>
              <a:gd name="connsiteY0" fmla="*/ 0 h 3300450"/>
              <a:gd name="connsiteX1" fmla="*/ 7348084 w 7348084"/>
              <a:gd name="connsiteY1" fmla="*/ 0 h 3300450"/>
              <a:gd name="connsiteX2" fmla="*/ 4026610 w 7348084"/>
              <a:gd name="connsiteY2" fmla="*/ 3300450 h 3300450"/>
              <a:gd name="connsiteX3" fmla="*/ 0 w 7348084"/>
              <a:gd name="connsiteY3" fmla="*/ 3300450 h 3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8084" h="3300450">
                <a:moveTo>
                  <a:pt x="3321474" y="0"/>
                </a:moveTo>
                <a:lnTo>
                  <a:pt x="7348084" y="0"/>
                </a:lnTo>
                <a:lnTo>
                  <a:pt x="4026610" y="3300450"/>
                </a:lnTo>
                <a:lnTo>
                  <a:pt x="0" y="330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3DA482-68BA-410B-B955-3313932868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4126" y="3008274"/>
            <a:ext cx="7348084" cy="3300450"/>
          </a:xfrm>
          <a:custGeom>
            <a:avLst/>
            <a:gdLst>
              <a:gd name="connsiteX0" fmla="*/ 3321474 w 7348084"/>
              <a:gd name="connsiteY0" fmla="*/ 0 h 3300450"/>
              <a:gd name="connsiteX1" fmla="*/ 7348084 w 7348084"/>
              <a:gd name="connsiteY1" fmla="*/ 0 h 3300450"/>
              <a:gd name="connsiteX2" fmla="*/ 4026611 w 7348084"/>
              <a:gd name="connsiteY2" fmla="*/ 3300450 h 3300450"/>
              <a:gd name="connsiteX3" fmla="*/ 0 w 7348084"/>
              <a:gd name="connsiteY3" fmla="*/ 3300450 h 3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8084" h="3300450">
                <a:moveTo>
                  <a:pt x="3321474" y="0"/>
                </a:moveTo>
                <a:lnTo>
                  <a:pt x="7348084" y="0"/>
                </a:lnTo>
                <a:lnTo>
                  <a:pt x="4026611" y="3300450"/>
                </a:lnTo>
                <a:lnTo>
                  <a:pt x="0" y="330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3308DB-53A5-4562-AABD-306E6BE443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719619" y="1945469"/>
            <a:ext cx="7348084" cy="3300450"/>
          </a:xfrm>
          <a:custGeom>
            <a:avLst/>
            <a:gdLst>
              <a:gd name="connsiteX0" fmla="*/ 3321474 w 7348084"/>
              <a:gd name="connsiteY0" fmla="*/ 0 h 3300450"/>
              <a:gd name="connsiteX1" fmla="*/ 7348084 w 7348084"/>
              <a:gd name="connsiteY1" fmla="*/ 0 h 3300450"/>
              <a:gd name="connsiteX2" fmla="*/ 4026611 w 7348084"/>
              <a:gd name="connsiteY2" fmla="*/ 3300450 h 3300450"/>
              <a:gd name="connsiteX3" fmla="*/ 0 w 7348084"/>
              <a:gd name="connsiteY3" fmla="*/ 3300450 h 33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8084" h="3300450">
                <a:moveTo>
                  <a:pt x="3321474" y="0"/>
                </a:moveTo>
                <a:lnTo>
                  <a:pt x="7348084" y="0"/>
                </a:lnTo>
                <a:lnTo>
                  <a:pt x="4026611" y="3300450"/>
                </a:lnTo>
                <a:lnTo>
                  <a:pt x="0" y="3300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9B4DC6-1779-472D-94A9-595CDD1917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301" y="0"/>
            <a:ext cx="10331400" cy="6858000"/>
          </a:xfrm>
          <a:custGeom>
            <a:avLst/>
            <a:gdLst>
              <a:gd name="connsiteX0" fmla="*/ 228946 w 10331400"/>
              <a:gd name="connsiteY0" fmla="*/ 0 h 6858000"/>
              <a:gd name="connsiteX1" fmla="*/ 3191016 w 10331400"/>
              <a:gd name="connsiteY1" fmla="*/ 0 h 6858000"/>
              <a:gd name="connsiteX2" fmla="*/ 5122796 w 10331400"/>
              <a:gd name="connsiteY2" fmla="*/ 1998636 h 6858000"/>
              <a:gd name="connsiteX3" fmla="*/ 7054575 w 10331400"/>
              <a:gd name="connsiteY3" fmla="*/ 0 h 6858000"/>
              <a:gd name="connsiteX4" fmla="*/ 10045261 w 10331400"/>
              <a:gd name="connsiteY4" fmla="*/ 0 h 6858000"/>
              <a:gd name="connsiteX5" fmla="*/ 6739773 w 10331400"/>
              <a:gd name="connsiteY5" fmla="*/ 3272263 h 6858000"/>
              <a:gd name="connsiteX6" fmla="*/ 10331400 w 10331400"/>
              <a:gd name="connsiteY6" fmla="*/ 6858000 h 6858000"/>
              <a:gd name="connsiteX7" fmla="*/ 7283528 w 10331400"/>
              <a:gd name="connsiteY7" fmla="*/ 6858000 h 6858000"/>
              <a:gd name="connsiteX8" fmla="*/ 5122796 w 10331400"/>
              <a:gd name="connsiteY8" fmla="*/ 4673249 h 6858000"/>
              <a:gd name="connsiteX9" fmla="*/ 2962063 w 10331400"/>
              <a:gd name="connsiteY9" fmla="*/ 6858000 h 6858000"/>
              <a:gd name="connsiteX10" fmla="*/ 0 w 10331400"/>
              <a:gd name="connsiteY10" fmla="*/ 6858000 h 6858000"/>
              <a:gd name="connsiteX11" fmla="*/ 3577370 w 10331400"/>
              <a:gd name="connsiteY11" fmla="*/ 33506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31400" h="6858000">
                <a:moveTo>
                  <a:pt x="228946" y="0"/>
                </a:moveTo>
                <a:lnTo>
                  <a:pt x="3191016" y="0"/>
                </a:lnTo>
                <a:lnTo>
                  <a:pt x="5122796" y="1998636"/>
                </a:lnTo>
                <a:lnTo>
                  <a:pt x="7054575" y="0"/>
                </a:lnTo>
                <a:lnTo>
                  <a:pt x="10045261" y="0"/>
                </a:lnTo>
                <a:lnTo>
                  <a:pt x="6739773" y="3272263"/>
                </a:lnTo>
                <a:lnTo>
                  <a:pt x="10331400" y="6858000"/>
                </a:lnTo>
                <a:lnTo>
                  <a:pt x="7283528" y="6858000"/>
                </a:lnTo>
                <a:lnTo>
                  <a:pt x="5122796" y="4673249"/>
                </a:lnTo>
                <a:lnTo>
                  <a:pt x="2962063" y="6858000"/>
                </a:lnTo>
                <a:lnTo>
                  <a:pt x="0" y="6858000"/>
                </a:lnTo>
                <a:lnTo>
                  <a:pt x="3577370" y="3350639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5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15DA70-ED6A-4D86-8D71-0F14F6C7F7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17255" y="0"/>
            <a:ext cx="12946744" cy="6858000"/>
          </a:xfrm>
          <a:custGeom>
            <a:avLst/>
            <a:gdLst>
              <a:gd name="connsiteX0" fmla="*/ 6901685 w 12946744"/>
              <a:gd name="connsiteY0" fmla="*/ 0 h 6858000"/>
              <a:gd name="connsiteX1" fmla="*/ 12946744 w 12946744"/>
              <a:gd name="connsiteY1" fmla="*/ 0 h 6858000"/>
              <a:gd name="connsiteX2" fmla="*/ 6045059 w 12946744"/>
              <a:gd name="connsiteY2" fmla="*/ 6858000 h 6858000"/>
              <a:gd name="connsiteX3" fmla="*/ 0 w 129467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46744" h="6858000">
                <a:moveTo>
                  <a:pt x="6901685" y="0"/>
                </a:moveTo>
                <a:lnTo>
                  <a:pt x="12946744" y="0"/>
                </a:lnTo>
                <a:lnTo>
                  <a:pt x="60450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D46B33-23BC-4BBB-9EC9-4F4809AADB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85031" y="0"/>
            <a:ext cx="9254757" cy="4801912"/>
          </a:xfrm>
          <a:custGeom>
            <a:avLst/>
            <a:gdLst>
              <a:gd name="connsiteX0" fmla="*/ 4832501 w 9254757"/>
              <a:gd name="connsiteY0" fmla="*/ 0 h 4801912"/>
              <a:gd name="connsiteX1" fmla="*/ 9254757 w 9254757"/>
              <a:gd name="connsiteY1" fmla="*/ 0 h 4801912"/>
              <a:gd name="connsiteX2" fmla="*/ 4422256 w 9254757"/>
              <a:gd name="connsiteY2" fmla="*/ 4801912 h 4801912"/>
              <a:gd name="connsiteX3" fmla="*/ 0 w 9254757"/>
              <a:gd name="connsiteY3" fmla="*/ 4801912 h 480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4757" h="4801912">
                <a:moveTo>
                  <a:pt x="4832501" y="0"/>
                </a:moveTo>
                <a:lnTo>
                  <a:pt x="9254757" y="0"/>
                </a:lnTo>
                <a:lnTo>
                  <a:pt x="4422256" y="4801912"/>
                </a:lnTo>
                <a:lnTo>
                  <a:pt x="0" y="4801912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CA7B58-4342-4245-A57F-808F88CC73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895350" y="0"/>
            <a:ext cx="13982700" cy="6858000"/>
          </a:xfrm>
          <a:custGeom>
            <a:avLst/>
            <a:gdLst>
              <a:gd name="connsiteX0" fmla="*/ 6901685 w 13982700"/>
              <a:gd name="connsiteY0" fmla="*/ 0 h 6858000"/>
              <a:gd name="connsiteX1" fmla="*/ 13982700 w 13982700"/>
              <a:gd name="connsiteY1" fmla="*/ 0 h 6858000"/>
              <a:gd name="connsiteX2" fmla="*/ 7081016 w 13982700"/>
              <a:gd name="connsiteY2" fmla="*/ 6858000 h 6858000"/>
              <a:gd name="connsiteX3" fmla="*/ 0 w 13982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2700" h="6858000">
                <a:moveTo>
                  <a:pt x="6901685" y="0"/>
                </a:moveTo>
                <a:lnTo>
                  <a:pt x="13982700" y="0"/>
                </a:lnTo>
                <a:lnTo>
                  <a:pt x="7081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51DA50-1741-479D-8956-8DF51C68CF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21478" y="0"/>
            <a:ext cx="10460460" cy="3360760"/>
          </a:xfrm>
          <a:custGeom>
            <a:avLst/>
            <a:gdLst>
              <a:gd name="connsiteX0" fmla="*/ 3382168 w 10460460"/>
              <a:gd name="connsiteY0" fmla="*/ 0 h 3360760"/>
              <a:gd name="connsiteX1" fmla="*/ 10460460 w 10460460"/>
              <a:gd name="connsiteY1" fmla="*/ 0 h 3360760"/>
              <a:gd name="connsiteX2" fmla="*/ 7078292 w 10460460"/>
              <a:gd name="connsiteY2" fmla="*/ 3360760 h 3360760"/>
              <a:gd name="connsiteX3" fmla="*/ 0 w 10460460"/>
              <a:gd name="connsiteY3" fmla="*/ 3360760 h 336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0460" h="3360760">
                <a:moveTo>
                  <a:pt x="3382168" y="0"/>
                </a:moveTo>
                <a:lnTo>
                  <a:pt x="10460460" y="0"/>
                </a:lnTo>
                <a:lnTo>
                  <a:pt x="7078292" y="3360760"/>
                </a:lnTo>
                <a:lnTo>
                  <a:pt x="0" y="33607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294C609-C1F2-4F5D-9BAB-3892AE0D76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889938" y="3497240"/>
            <a:ext cx="10460460" cy="3360760"/>
          </a:xfrm>
          <a:custGeom>
            <a:avLst/>
            <a:gdLst>
              <a:gd name="connsiteX0" fmla="*/ 3382167 w 10460460"/>
              <a:gd name="connsiteY0" fmla="*/ 0 h 3360760"/>
              <a:gd name="connsiteX1" fmla="*/ 10460460 w 10460460"/>
              <a:gd name="connsiteY1" fmla="*/ 0 h 3360760"/>
              <a:gd name="connsiteX2" fmla="*/ 7078293 w 10460460"/>
              <a:gd name="connsiteY2" fmla="*/ 3360760 h 3360760"/>
              <a:gd name="connsiteX3" fmla="*/ 0 w 10460460"/>
              <a:gd name="connsiteY3" fmla="*/ 3360760 h 336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0460" h="3360760">
                <a:moveTo>
                  <a:pt x="3382167" y="0"/>
                </a:moveTo>
                <a:lnTo>
                  <a:pt x="10460460" y="0"/>
                </a:lnTo>
                <a:lnTo>
                  <a:pt x="7078293" y="3360760"/>
                </a:lnTo>
                <a:lnTo>
                  <a:pt x="0" y="336076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579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952D49-BF5E-4A47-9D65-6F12EB1D11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95990"/>
          </a:xfrm>
          <a:custGeom>
            <a:avLst/>
            <a:gdLst>
              <a:gd name="connsiteX0" fmla="*/ 0 w 12192000"/>
              <a:gd name="connsiteY0" fmla="*/ 0 h 6095990"/>
              <a:gd name="connsiteX1" fmla="*/ 12192000 w 12192000"/>
              <a:gd name="connsiteY1" fmla="*/ 0 h 6095990"/>
              <a:gd name="connsiteX2" fmla="*/ 6095997 w 12192000"/>
              <a:gd name="connsiteY2" fmla="*/ 6095990 h 609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0" h="6095990">
                <a:moveTo>
                  <a:pt x="0" y="0"/>
                </a:moveTo>
                <a:lnTo>
                  <a:pt x="12192000" y="0"/>
                </a:lnTo>
                <a:lnTo>
                  <a:pt x="6095997" y="609599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31F941-6F22-4AF2-A11A-B2193407B2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46805" y="0"/>
            <a:ext cx="10645195" cy="6858000"/>
          </a:xfrm>
          <a:custGeom>
            <a:avLst/>
            <a:gdLst>
              <a:gd name="connsiteX0" fmla="*/ 3429000 w 10645195"/>
              <a:gd name="connsiteY0" fmla="*/ 0 h 6858000"/>
              <a:gd name="connsiteX1" fmla="*/ 10645195 w 10645195"/>
              <a:gd name="connsiteY1" fmla="*/ 0 h 6858000"/>
              <a:gd name="connsiteX2" fmla="*/ 10645195 w 10645195"/>
              <a:gd name="connsiteY2" fmla="*/ 6858000 h 6858000"/>
              <a:gd name="connsiteX3" fmla="*/ 3429000 w 10645195"/>
              <a:gd name="connsiteY3" fmla="*/ 6858000 h 6858000"/>
              <a:gd name="connsiteX4" fmla="*/ 0 w 10645195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195" h="6858000">
                <a:moveTo>
                  <a:pt x="3429000" y="0"/>
                </a:moveTo>
                <a:lnTo>
                  <a:pt x="10645195" y="0"/>
                </a:lnTo>
                <a:lnTo>
                  <a:pt x="10645195" y="6858000"/>
                </a:lnTo>
                <a:lnTo>
                  <a:pt x="3429000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3E10B8-67B2-420A-BE29-04B36E635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45195" cy="6858000"/>
          </a:xfrm>
          <a:custGeom>
            <a:avLst/>
            <a:gdLst>
              <a:gd name="connsiteX0" fmla="*/ 0 w 10645195"/>
              <a:gd name="connsiteY0" fmla="*/ 0 h 6858000"/>
              <a:gd name="connsiteX1" fmla="*/ 7216195 w 10645195"/>
              <a:gd name="connsiteY1" fmla="*/ 0 h 6858000"/>
              <a:gd name="connsiteX2" fmla="*/ 10645195 w 10645195"/>
              <a:gd name="connsiteY2" fmla="*/ 3429000 h 6858000"/>
              <a:gd name="connsiteX3" fmla="*/ 7216195 w 10645195"/>
              <a:gd name="connsiteY3" fmla="*/ 6858000 h 6858000"/>
              <a:gd name="connsiteX4" fmla="*/ 0 w 106451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195" h="6858000">
                <a:moveTo>
                  <a:pt x="0" y="0"/>
                </a:moveTo>
                <a:lnTo>
                  <a:pt x="7216195" y="0"/>
                </a:lnTo>
                <a:lnTo>
                  <a:pt x="10645195" y="3429000"/>
                </a:lnTo>
                <a:lnTo>
                  <a:pt x="72161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DDB6BF-96C1-4FF1-9154-5E82D15512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8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11C543-5043-4BC3-B5A6-F3D832E02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936631" y="0"/>
            <a:ext cx="16072944" cy="6858000"/>
          </a:xfrm>
          <a:custGeom>
            <a:avLst/>
            <a:gdLst>
              <a:gd name="connsiteX0" fmla="*/ 6901685 w 16072944"/>
              <a:gd name="connsiteY0" fmla="*/ 0 h 6858000"/>
              <a:gd name="connsiteX1" fmla="*/ 16072944 w 16072944"/>
              <a:gd name="connsiteY1" fmla="*/ 0 h 6858000"/>
              <a:gd name="connsiteX2" fmla="*/ 9171258 w 16072944"/>
              <a:gd name="connsiteY2" fmla="*/ 6858000 h 6858000"/>
              <a:gd name="connsiteX3" fmla="*/ 0 w 160729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72944" h="6858000">
                <a:moveTo>
                  <a:pt x="6901685" y="0"/>
                </a:moveTo>
                <a:lnTo>
                  <a:pt x="16072944" y="0"/>
                </a:lnTo>
                <a:lnTo>
                  <a:pt x="917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A82E2D-A14C-4141-906F-BBC1F0D5A8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8550" y="0"/>
            <a:ext cx="8553450" cy="6858000"/>
          </a:xfrm>
          <a:custGeom>
            <a:avLst/>
            <a:gdLst>
              <a:gd name="connsiteX0" fmla="*/ 3695700 w 8553450"/>
              <a:gd name="connsiteY0" fmla="*/ 0 h 6858000"/>
              <a:gd name="connsiteX1" fmla="*/ 7124700 w 8553450"/>
              <a:gd name="connsiteY1" fmla="*/ 0 h 6858000"/>
              <a:gd name="connsiteX2" fmla="*/ 8553450 w 8553450"/>
              <a:gd name="connsiteY2" fmla="*/ 1428750 h 6858000"/>
              <a:gd name="connsiteX3" fmla="*/ 8553450 w 8553450"/>
              <a:gd name="connsiteY3" fmla="*/ 5429250 h 6858000"/>
              <a:gd name="connsiteX4" fmla="*/ 7124700 w 8553450"/>
              <a:gd name="connsiteY4" fmla="*/ 6858000 h 6858000"/>
              <a:gd name="connsiteX5" fmla="*/ 3695700 w 8553450"/>
              <a:gd name="connsiteY5" fmla="*/ 6858000 h 6858000"/>
              <a:gd name="connsiteX6" fmla="*/ 7124700 w 8553450"/>
              <a:gd name="connsiteY6" fmla="*/ 3429000 h 6858000"/>
              <a:gd name="connsiteX7" fmla="*/ 0 w 8553450"/>
              <a:gd name="connsiteY7" fmla="*/ 0 h 6858000"/>
              <a:gd name="connsiteX8" fmla="*/ 3429000 w 8553450"/>
              <a:gd name="connsiteY8" fmla="*/ 0 h 6858000"/>
              <a:gd name="connsiteX9" fmla="*/ 6858000 w 8553450"/>
              <a:gd name="connsiteY9" fmla="*/ 3429000 h 6858000"/>
              <a:gd name="connsiteX10" fmla="*/ 3429000 w 8553450"/>
              <a:gd name="connsiteY10" fmla="*/ 6858000 h 6858000"/>
              <a:gd name="connsiteX11" fmla="*/ 0 w 8553450"/>
              <a:gd name="connsiteY11" fmla="*/ 6858000 h 6858000"/>
              <a:gd name="connsiteX12" fmla="*/ 3429000 w 8553450"/>
              <a:gd name="connsiteY12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53450" h="6858000">
                <a:moveTo>
                  <a:pt x="3695700" y="0"/>
                </a:moveTo>
                <a:lnTo>
                  <a:pt x="7124700" y="0"/>
                </a:lnTo>
                <a:lnTo>
                  <a:pt x="8553450" y="1428750"/>
                </a:lnTo>
                <a:lnTo>
                  <a:pt x="8553450" y="5429250"/>
                </a:lnTo>
                <a:lnTo>
                  <a:pt x="7124700" y="6858000"/>
                </a:lnTo>
                <a:lnTo>
                  <a:pt x="3695700" y="6858000"/>
                </a:lnTo>
                <a:lnTo>
                  <a:pt x="7124700" y="3429000"/>
                </a:lnTo>
                <a:close/>
                <a:moveTo>
                  <a:pt x="0" y="0"/>
                </a:moveTo>
                <a:lnTo>
                  <a:pt x="3429000" y="0"/>
                </a:lnTo>
                <a:lnTo>
                  <a:pt x="6858000" y="3429000"/>
                </a:lnTo>
                <a:lnTo>
                  <a:pt x="3429000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7E59BA-0EBD-429A-B919-88804EE7B7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11231403" cy="6858000"/>
          </a:xfrm>
          <a:custGeom>
            <a:avLst/>
            <a:gdLst>
              <a:gd name="connsiteX0" fmla="*/ 43684 w 11231403"/>
              <a:gd name="connsiteY0" fmla="*/ 0 h 6858000"/>
              <a:gd name="connsiteX1" fmla="*/ 11231403 w 11231403"/>
              <a:gd name="connsiteY1" fmla="*/ 0 h 6858000"/>
              <a:gd name="connsiteX2" fmla="*/ 4329717 w 11231403"/>
              <a:gd name="connsiteY2" fmla="*/ 6858000 h 6858000"/>
              <a:gd name="connsiteX3" fmla="*/ 0 w 11231403"/>
              <a:gd name="connsiteY3" fmla="*/ 6858000 h 6858000"/>
              <a:gd name="connsiteX4" fmla="*/ 0 w 11231403"/>
              <a:gd name="connsiteY4" fmla="*/ 43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1403" h="6858000">
                <a:moveTo>
                  <a:pt x="43684" y="0"/>
                </a:moveTo>
                <a:lnTo>
                  <a:pt x="11231403" y="0"/>
                </a:lnTo>
                <a:lnTo>
                  <a:pt x="4329717" y="6858000"/>
                </a:lnTo>
                <a:lnTo>
                  <a:pt x="0" y="6858000"/>
                </a:lnTo>
                <a:lnTo>
                  <a:pt x="0" y="43408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6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A05266E-3BB9-4A76-B051-490E578F4D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2" y="1"/>
            <a:ext cx="11641138" cy="6858001"/>
          </a:xfrm>
          <a:custGeom>
            <a:avLst/>
            <a:gdLst>
              <a:gd name="connsiteX0" fmla="*/ 10391164 w 11641138"/>
              <a:gd name="connsiteY0" fmla="*/ 1354474 h 6858001"/>
              <a:gd name="connsiteX1" fmla="*/ 11641138 w 11641138"/>
              <a:gd name="connsiteY1" fmla="*/ 2604449 h 6858001"/>
              <a:gd name="connsiteX2" fmla="*/ 11641138 w 11641138"/>
              <a:gd name="connsiteY2" fmla="*/ 6858001 h 6858001"/>
              <a:gd name="connsiteX3" fmla="*/ 4887642 w 11641138"/>
              <a:gd name="connsiteY3" fmla="*/ 6858001 h 6858001"/>
              <a:gd name="connsiteX4" fmla="*/ 6857999 w 11641138"/>
              <a:gd name="connsiteY4" fmla="*/ 0 h 6858001"/>
              <a:gd name="connsiteX5" fmla="*/ 9036692 w 11641138"/>
              <a:gd name="connsiteY5" fmla="*/ 0 h 6858001"/>
              <a:gd name="connsiteX6" fmla="*/ 10277700 w 11641138"/>
              <a:gd name="connsiteY6" fmla="*/ 1241009 h 6858001"/>
              <a:gd name="connsiteX7" fmla="*/ 4660712 w 11641138"/>
              <a:gd name="connsiteY7" fmla="*/ 6858000 h 6858001"/>
              <a:gd name="connsiteX8" fmla="*/ 0 w 11641138"/>
              <a:gd name="connsiteY8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1138" h="6858001">
                <a:moveTo>
                  <a:pt x="10391164" y="1354474"/>
                </a:moveTo>
                <a:lnTo>
                  <a:pt x="11641138" y="2604449"/>
                </a:lnTo>
                <a:lnTo>
                  <a:pt x="11641138" y="6858001"/>
                </a:lnTo>
                <a:lnTo>
                  <a:pt x="4887642" y="6858001"/>
                </a:lnTo>
                <a:close/>
                <a:moveTo>
                  <a:pt x="6857999" y="0"/>
                </a:moveTo>
                <a:lnTo>
                  <a:pt x="9036692" y="0"/>
                </a:lnTo>
                <a:lnTo>
                  <a:pt x="10277700" y="1241009"/>
                </a:lnTo>
                <a:lnTo>
                  <a:pt x="46607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7EA472-7274-4115-BB02-A7D08612BB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60702" y="2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DDBEDF-5085-4566-96A3-E04510E5F8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549276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3004390 h 3605283"/>
              <a:gd name="connsiteX4" fmla="*/ 4439420 w 5040313"/>
              <a:gd name="connsiteY4" fmla="*/ 3605283 h 3605283"/>
              <a:gd name="connsiteX5" fmla="*/ 926690 w 5040313"/>
              <a:gd name="connsiteY5" fmla="*/ 3605283 h 3605283"/>
              <a:gd name="connsiteX6" fmla="*/ 600893 w 5040313"/>
              <a:gd name="connsiteY6" fmla="*/ 3605283 h 3605283"/>
              <a:gd name="connsiteX7" fmla="*/ 0 w 5040313"/>
              <a:gd name="connsiteY7" fmla="*/ 3605283 h 3605283"/>
              <a:gd name="connsiteX8" fmla="*/ 0 w 5040313"/>
              <a:gd name="connsiteY8" fmla="*/ 3004390 h 3605283"/>
              <a:gd name="connsiteX9" fmla="*/ 0 w 5040313"/>
              <a:gd name="connsiteY9" fmla="*/ 2678593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3004390"/>
                </a:lnTo>
                <a:cubicBezTo>
                  <a:pt x="5040313" y="3336254"/>
                  <a:pt x="4771284" y="3605283"/>
                  <a:pt x="4439420" y="3605283"/>
                </a:cubicBezTo>
                <a:lnTo>
                  <a:pt x="926690" y="3605283"/>
                </a:lnTo>
                <a:lnTo>
                  <a:pt x="600893" y="3605283"/>
                </a:lnTo>
                <a:lnTo>
                  <a:pt x="0" y="3605283"/>
                </a:lnTo>
                <a:lnTo>
                  <a:pt x="0" y="3004390"/>
                </a:lnTo>
                <a:lnTo>
                  <a:pt x="0" y="2678593"/>
                </a:ln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C8955-EC22-474B-BDD1-43E2D389B916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bg1">
                    <a:lumMod val="9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bg1">
                  <a:lumMod val="9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53A51-D272-4966-905A-2F8AA976391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4" name="One">
              <a:extLst>
                <a:ext uri="{FF2B5EF4-FFF2-40B4-BE49-F238E27FC236}">
                  <a16:creationId xmlns:a16="http://schemas.microsoft.com/office/drawing/2014/main" id="{91A31EC1-FB30-4A4E-986D-BEAD56B06BC7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Two">
              <a:extLst>
                <a:ext uri="{FF2B5EF4-FFF2-40B4-BE49-F238E27FC236}">
                  <a16:creationId xmlns:a16="http://schemas.microsoft.com/office/drawing/2014/main" id="{531FFD65-95F9-470A-9981-4C588644A71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our">
              <a:extLst>
                <a:ext uri="{FF2B5EF4-FFF2-40B4-BE49-F238E27FC236}">
                  <a16:creationId xmlns:a16="http://schemas.microsoft.com/office/drawing/2014/main" id="{595E616B-D76C-466D-AFB3-8EFF401C0AAF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59E771-9977-4F2D-B3FA-360D3FE3883B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2022</a:t>
            </a:r>
            <a:endParaRPr lang="en-US" dirty="0">
              <a:solidFill>
                <a:schemeClr val="bg1"/>
              </a:solidFill>
              <a:cs typeface="Sora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256C-FB23-4535-A3E0-B26AAC866210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Monster Slide by RRGraph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cs typeface="Sora ExtraBold" pitchFamily="2" charset="0"/>
              </a:rPr>
              <a:t>www.website.com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A8562-3443-4ED7-BB30-EF9276B72DD7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bg1"/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389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E4FCE1-1E91-4755-9D57-2C0CF22EE1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6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3004390 h 3605283"/>
              <a:gd name="connsiteX4" fmla="*/ 4439420 w 5040313"/>
              <a:gd name="connsiteY4" fmla="*/ 3605283 h 3605283"/>
              <a:gd name="connsiteX5" fmla="*/ 926690 w 5040313"/>
              <a:gd name="connsiteY5" fmla="*/ 3605283 h 3605283"/>
              <a:gd name="connsiteX6" fmla="*/ 600893 w 5040313"/>
              <a:gd name="connsiteY6" fmla="*/ 3605283 h 3605283"/>
              <a:gd name="connsiteX7" fmla="*/ 0 w 5040313"/>
              <a:gd name="connsiteY7" fmla="*/ 3605283 h 3605283"/>
              <a:gd name="connsiteX8" fmla="*/ 0 w 5040313"/>
              <a:gd name="connsiteY8" fmla="*/ 3004390 h 3605283"/>
              <a:gd name="connsiteX9" fmla="*/ 0 w 5040313"/>
              <a:gd name="connsiteY9" fmla="*/ 2678593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3004390"/>
                </a:lnTo>
                <a:cubicBezTo>
                  <a:pt x="5040313" y="3336254"/>
                  <a:pt x="4771284" y="3605283"/>
                  <a:pt x="4439420" y="3605283"/>
                </a:cubicBezTo>
                <a:lnTo>
                  <a:pt x="926690" y="3605283"/>
                </a:lnTo>
                <a:lnTo>
                  <a:pt x="600893" y="3605283"/>
                </a:lnTo>
                <a:lnTo>
                  <a:pt x="0" y="3605283"/>
                </a:lnTo>
                <a:lnTo>
                  <a:pt x="0" y="3004390"/>
                </a:lnTo>
                <a:lnTo>
                  <a:pt x="0" y="2678593"/>
                </a:ln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64DD04-727A-46BF-A6F0-0125B5F6A7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549275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3004390 h 3605283"/>
              <a:gd name="connsiteX4" fmla="*/ 4439420 w 5040313"/>
              <a:gd name="connsiteY4" fmla="*/ 3605283 h 3605283"/>
              <a:gd name="connsiteX5" fmla="*/ 926690 w 5040313"/>
              <a:gd name="connsiteY5" fmla="*/ 3605283 h 3605283"/>
              <a:gd name="connsiteX6" fmla="*/ 600893 w 5040313"/>
              <a:gd name="connsiteY6" fmla="*/ 3605283 h 3605283"/>
              <a:gd name="connsiteX7" fmla="*/ 0 w 5040313"/>
              <a:gd name="connsiteY7" fmla="*/ 3605283 h 3605283"/>
              <a:gd name="connsiteX8" fmla="*/ 0 w 5040313"/>
              <a:gd name="connsiteY8" fmla="*/ 3004390 h 3605283"/>
              <a:gd name="connsiteX9" fmla="*/ 0 w 5040313"/>
              <a:gd name="connsiteY9" fmla="*/ 2678593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3004390"/>
                </a:lnTo>
                <a:cubicBezTo>
                  <a:pt x="5040313" y="3336254"/>
                  <a:pt x="4771284" y="3605283"/>
                  <a:pt x="4439420" y="3605283"/>
                </a:cubicBezTo>
                <a:lnTo>
                  <a:pt x="926690" y="3605283"/>
                </a:lnTo>
                <a:lnTo>
                  <a:pt x="600893" y="3605283"/>
                </a:lnTo>
                <a:lnTo>
                  <a:pt x="0" y="3605283"/>
                </a:lnTo>
                <a:lnTo>
                  <a:pt x="0" y="3004390"/>
                </a:lnTo>
                <a:lnTo>
                  <a:pt x="0" y="2678593"/>
                </a:ln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8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36D66-433A-4895-847F-C487005FF4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5" y="549275"/>
            <a:ext cx="5040313" cy="3605283"/>
          </a:xfrm>
          <a:custGeom>
            <a:avLst/>
            <a:gdLst>
              <a:gd name="connsiteX0" fmla="*/ 600893 w 5040313"/>
              <a:gd name="connsiteY0" fmla="*/ 0 h 3605283"/>
              <a:gd name="connsiteX1" fmla="*/ 4439420 w 5040313"/>
              <a:gd name="connsiteY1" fmla="*/ 0 h 3605283"/>
              <a:gd name="connsiteX2" fmla="*/ 5040313 w 5040313"/>
              <a:gd name="connsiteY2" fmla="*/ 600893 h 3605283"/>
              <a:gd name="connsiteX3" fmla="*/ 5040313 w 5040313"/>
              <a:gd name="connsiteY3" fmla="*/ 2678593 h 3605283"/>
              <a:gd name="connsiteX4" fmla="*/ 5040313 w 5040313"/>
              <a:gd name="connsiteY4" fmla="*/ 3004390 h 3605283"/>
              <a:gd name="connsiteX5" fmla="*/ 5040313 w 5040313"/>
              <a:gd name="connsiteY5" fmla="*/ 3605283 h 3605283"/>
              <a:gd name="connsiteX6" fmla="*/ 4439420 w 5040313"/>
              <a:gd name="connsiteY6" fmla="*/ 3605283 h 3605283"/>
              <a:gd name="connsiteX7" fmla="*/ 4113623 w 5040313"/>
              <a:gd name="connsiteY7" fmla="*/ 3605283 h 3605283"/>
              <a:gd name="connsiteX8" fmla="*/ 600893 w 5040313"/>
              <a:gd name="connsiteY8" fmla="*/ 3605283 h 3605283"/>
              <a:gd name="connsiteX9" fmla="*/ 0 w 5040313"/>
              <a:gd name="connsiteY9" fmla="*/ 3004390 h 3605283"/>
              <a:gd name="connsiteX10" fmla="*/ 0 w 5040313"/>
              <a:gd name="connsiteY10" fmla="*/ 600893 h 3605283"/>
              <a:gd name="connsiteX11" fmla="*/ 600893 w 5040313"/>
              <a:gd name="connsiteY11" fmla="*/ 0 h 360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3605283">
                <a:moveTo>
                  <a:pt x="600893" y="0"/>
                </a:moveTo>
                <a:lnTo>
                  <a:pt x="4439420" y="0"/>
                </a:lnTo>
                <a:cubicBezTo>
                  <a:pt x="4771284" y="0"/>
                  <a:pt x="5040313" y="269029"/>
                  <a:pt x="5040313" y="600893"/>
                </a:cubicBezTo>
                <a:lnTo>
                  <a:pt x="5040313" y="2678593"/>
                </a:lnTo>
                <a:lnTo>
                  <a:pt x="5040313" y="3004390"/>
                </a:lnTo>
                <a:lnTo>
                  <a:pt x="5040313" y="3605283"/>
                </a:lnTo>
                <a:lnTo>
                  <a:pt x="4439420" y="3605283"/>
                </a:lnTo>
                <a:lnTo>
                  <a:pt x="4113623" y="3605283"/>
                </a:lnTo>
                <a:lnTo>
                  <a:pt x="600893" y="3605283"/>
                </a:lnTo>
                <a:cubicBezTo>
                  <a:pt x="269029" y="3605283"/>
                  <a:pt x="0" y="3336254"/>
                  <a:pt x="0" y="3004390"/>
                </a:cubicBezTo>
                <a:lnTo>
                  <a:pt x="0" y="600893"/>
                </a:lnTo>
                <a:cubicBezTo>
                  <a:pt x="0" y="269029"/>
                  <a:pt x="269029" y="0"/>
                  <a:pt x="600893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C6DC82-F075-4E68-8A50-FE0EFB8AFE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549274"/>
            <a:ext cx="2154169" cy="5759450"/>
          </a:xfrm>
          <a:custGeom>
            <a:avLst/>
            <a:gdLst>
              <a:gd name="connsiteX0" fmla="*/ 560149 w 2154169"/>
              <a:gd name="connsiteY0" fmla="*/ 0 h 5759450"/>
              <a:gd name="connsiteX1" fmla="*/ 2154169 w 2154169"/>
              <a:gd name="connsiteY1" fmla="*/ 0 h 5759450"/>
              <a:gd name="connsiteX2" fmla="*/ 2154169 w 2154169"/>
              <a:gd name="connsiteY2" fmla="*/ 5759450 h 5759450"/>
              <a:gd name="connsiteX3" fmla="*/ 560149 w 2154169"/>
              <a:gd name="connsiteY3" fmla="*/ 5759450 h 5759450"/>
              <a:gd name="connsiteX4" fmla="*/ 0 w 2154169"/>
              <a:gd name="connsiteY4" fmla="*/ 5199301 h 5759450"/>
              <a:gd name="connsiteX5" fmla="*/ 0 w 2154169"/>
              <a:gd name="connsiteY5" fmla="*/ 560149 h 5759450"/>
              <a:gd name="connsiteX6" fmla="*/ 560149 w 2154169"/>
              <a:gd name="connsiteY6" fmla="*/ 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4169" h="5759450">
                <a:moveTo>
                  <a:pt x="560149" y="0"/>
                </a:moveTo>
                <a:lnTo>
                  <a:pt x="2154169" y="0"/>
                </a:lnTo>
                <a:lnTo>
                  <a:pt x="2154169" y="5759450"/>
                </a:lnTo>
                <a:lnTo>
                  <a:pt x="560149" y="5759450"/>
                </a:lnTo>
                <a:cubicBezTo>
                  <a:pt x="250787" y="5759450"/>
                  <a:pt x="0" y="5508663"/>
                  <a:pt x="0" y="5199301"/>
                </a:cubicBezTo>
                <a:lnTo>
                  <a:pt x="0" y="560149"/>
                </a:lnTo>
                <a:cubicBezTo>
                  <a:pt x="0" y="250787"/>
                  <a:pt x="250787" y="0"/>
                  <a:pt x="56014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0F4888-AF3B-4273-8228-49EAC8A8F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82144" y="549274"/>
            <a:ext cx="2154168" cy="5759450"/>
          </a:xfrm>
          <a:custGeom>
            <a:avLst/>
            <a:gdLst>
              <a:gd name="connsiteX0" fmla="*/ 0 w 2154168"/>
              <a:gd name="connsiteY0" fmla="*/ 0 h 5759450"/>
              <a:gd name="connsiteX1" fmla="*/ 1594020 w 2154168"/>
              <a:gd name="connsiteY1" fmla="*/ 0 h 5759450"/>
              <a:gd name="connsiteX2" fmla="*/ 2154168 w 2154168"/>
              <a:gd name="connsiteY2" fmla="*/ 560149 h 5759450"/>
              <a:gd name="connsiteX3" fmla="*/ 2154168 w 2154168"/>
              <a:gd name="connsiteY3" fmla="*/ 5199301 h 5759450"/>
              <a:gd name="connsiteX4" fmla="*/ 1594020 w 2154168"/>
              <a:gd name="connsiteY4" fmla="*/ 5759450 h 5759450"/>
              <a:gd name="connsiteX5" fmla="*/ 0 w 2154168"/>
              <a:gd name="connsiteY5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168" h="5759450">
                <a:moveTo>
                  <a:pt x="0" y="0"/>
                </a:moveTo>
                <a:lnTo>
                  <a:pt x="1594020" y="0"/>
                </a:lnTo>
                <a:cubicBezTo>
                  <a:pt x="1903382" y="0"/>
                  <a:pt x="2154168" y="250787"/>
                  <a:pt x="2154168" y="560149"/>
                </a:cubicBezTo>
                <a:lnTo>
                  <a:pt x="2154168" y="5199301"/>
                </a:lnTo>
                <a:cubicBezTo>
                  <a:pt x="2154168" y="5508663"/>
                  <a:pt x="1903382" y="5759450"/>
                  <a:pt x="1594020" y="5759450"/>
                </a:cubicBezTo>
                <a:lnTo>
                  <a:pt x="0" y="575945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980B46-7821-4CA9-870E-817AEC336B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860237"/>
            <a:ext cx="6096000" cy="1997765"/>
          </a:xfrm>
          <a:custGeom>
            <a:avLst/>
            <a:gdLst>
              <a:gd name="connsiteX0" fmla="*/ 0 w 6096000"/>
              <a:gd name="connsiteY0" fmla="*/ 0 h 1997765"/>
              <a:gd name="connsiteX1" fmla="*/ 5633977 w 6096000"/>
              <a:gd name="connsiteY1" fmla="*/ 0 h 1997765"/>
              <a:gd name="connsiteX2" fmla="*/ 6096000 w 6096000"/>
              <a:gd name="connsiteY2" fmla="*/ 462023 h 1997765"/>
              <a:gd name="connsiteX3" fmla="*/ 6096000 w 6096000"/>
              <a:gd name="connsiteY3" fmla="*/ 1997765 h 1997765"/>
              <a:gd name="connsiteX4" fmla="*/ 0 w 6096000"/>
              <a:gd name="connsiteY4" fmla="*/ 1997765 h 19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997765">
                <a:moveTo>
                  <a:pt x="0" y="0"/>
                </a:moveTo>
                <a:lnTo>
                  <a:pt x="5633977" y="0"/>
                </a:lnTo>
                <a:cubicBezTo>
                  <a:pt x="5889145" y="0"/>
                  <a:pt x="6096000" y="206855"/>
                  <a:pt x="6096000" y="462023"/>
                </a:cubicBezTo>
                <a:lnTo>
                  <a:pt x="6096000" y="1997765"/>
                </a:lnTo>
                <a:lnTo>
                  <a:pt x="0" y="1997765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822F0EF-870C-4088-B543-06FC437289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6000" cy="1997765"/>
          </a:xfrm>
          <a:custGeom>
            <a:avLst/>
            <a:gdLst>
              <a:gd name="connsiteX0" fmla="*/ 0 w 6096000"/>
              <a:gd name="connsiteY0" fmla="*/ 0 h 1997765"/>
              <a:gd name="connsiteX1" fmla="*/ 6096000 w 6096000"/>
              <a:gd name="connsiteY1" fmla="*/ 0 h 1997765"/>
              <a:gd name="connsiteX2" fmla="*/ 6096000 w 6096000"/>
              <a:gd name="connsiteY2" fmla="*/ 1997765 h 1997765"/>
              <a:gd name="connsiteX3" fmla="*/ 462023 w 6096000"/>
              <a:gd name="connsiteY3" fmla="*/ 1997765 h 1997765"/>
              <a:gd name="connsiteX4" fmla="*/ 0 w 6096000"/>
              <a:gd name="connsiteY4" fmla="*/ 1535742 h 19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997765">
                <a:moveTo>
                  <a:pt x="0" y="0"/>
                </a:moveTo>
                <a:lnTo>
                  <a:pt x="6096000" y="0"/>
                </a:lnTo>
                <a:lnTo>
                  <a:pt x="6096000" y="1997765"/>
                </a:lnTo>
                <a:lnTo>
                  <a:pt x="462023" y="1997765"/>
                </a:lnTo>
                <a:cubicBezTo>
                  <a:pt x="206855" y="1997765"/>
                  <a:pt x="0" y="1790910"/>
                  <a:pt x="0" y="1535742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5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1.11022E-16 -0.1826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456A00-789A-431A-A8F8-87774045D7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5109" y="-1"/>
            <a:ext cx="1863792" cy="4360896"/>
          </a:xfrm>
          <a:custGeom>
            <a:avLst/>
            <a:gdLst>
              <a:gd name="connsiteX0" fmla="*/ 475789 w 1863792"/>
              <a:gd name="connsiteY0" fmla="*/ 0 h 4360896"/>
              <a:gd name="connsiteX1" fmla="*/ 1863792 w 1863792"/>
              <a:gd name="connsiteY1" fmla="*/ 0 h 4360896"/>
              <a:gd name="connsiteX2" fmla="*/ 1863792 w 1863792"/>
              <a:gd name="connsiteY2" fmla="*/ 4360896 h 4360896"/>
              <a:gd name="connsiteX3" fmla="*/ 475789 w 1863792"/>
              <a:gd name="connsiteY3" fmla="*/ 4360896 h 4360896"/>
              <a:gd name="connsiteX4" fmla="*/ 0 w 1863792"/>
              <a:gd name="connsiteY4" fmla="*/ 3885107 h 4360896"/>
              <a:gd name="connsiteX5" fmla="*/ 0 w 1863792"/>
              <a:gd name="connsiteY5" fmla="*/ 475789 h 4360896"/>
              <a:gd name="connsiteX6" fmla="*/ 475789 w 1863792"/>
              <a:gd name="connsiteY6" fmla="*/ 0 h 436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3792" h="4360896">
                <a:moveTo>
                  <a:pt x="475789" y="0"/>
                </a:moveTo>
                <a:lnTo>
                  <a:pt x="1863792" y="0"/>
                </a:lnTo>
                <a:lnTo>
                  <a:pt x="1863792" y="4360896"/>
                </a:lnTo>
                <a:lnTo>
                  <a:pt x="475789" y="4360896"/>
                </a:lnTo>
                <a:cubicBezTo>
                  <a:pt x="213018" y="4360896"/>
                  <a:pt x="0" y="4147878"/>
                  <a:pt x="0" y="3885107"/>
                </a:cubicBezTo>
                <a:lnTo>
                  <a:pt x="0" y="475789"/>
                </a:lnTo>
                <a:cubicBezTo>
                  <a:pt x="0" y="213018"/>
                  <a:pt x="213018" y="0"/>
                  <a:pt x="475789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B1FCB6-9365-4324-81E9-25EDF4CD8D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3099" y="2497105"/>
            <a:ext cx="1863792" cy="4360896"/>
          </a:xfrm>
          <a:custGeom>
            <a:avLst/>
            <a:gdLst>
              <a:gd name="connsiteX0" fmla="*/ 0 w 1863792"/>
              <a:gd name="connsiteY0" fmla="*/ 0 h 4360896"/>
              <a:gd name="connsiteX1" fmla="*/ 1388003 w 1863792"/>
              <a:gd name="connsiteY1" fmla="*/ 0 h 4360896"/>
              <a:gd name="connsiteX2" fmla="*/ 1863792 w 1863792"/>
              <a:gd name="connsiteY2" fmla="*/ 475789 h 4360896"/>
              <a:gd name="connsiteX3" fmla="*/ 1863792 w 1863792"/>
              <a:gd name="connsiteY3" fmla="*/ 3885107 h 4360896"/>
              <a:gd name="connsiteX4" fmla="*/ 1388003 w 1863792"/>
              <a:gd name="connsiteY4" fmla="*/ 4360896 h 4360896"/>
              <a:gd name="connsiteX5" fmla="*/ 0 w 1863792"/>
              <a:gd name="connsiteY5" fmla="*/ 4360896 h 436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3792" h="4360896">
                <a:moveTo>
                  <a:pt x="0" y="0"/>
                </a:moveTo>
                <a:lnTo>
                  <a:pt x="1388003" y="0"/>
                </a:lnTo>
                <a:cubicBezTo>
                  <a:pt x="1650774" y="0"/>
                  <a:pt x="1863792" y="213018"/>
                  <a:pt x="1863792" y="475789"/>
                </a:cubicBezTo>
                <a:lnTo>
                  <a:pt x="1863792" y="3885107"/>
                </a:lnTo>
                <a:cubicBezTo>
                  <a:pt x="1863792" y="4147878"/>
                  <a:pt x="1650774" y="4360896"/>
                  <a:pt x="1388003" y="4360896"/>
                </a:cubicBezTo>
                <a:lnTo>
                  <a:pt x="0" y="4360896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2.77556E-17 -0.2122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188C821-A945-40EE-9D36-D6CD0936D4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3390900" cy="3429000"/>
          </a:xfrm>
          <a:custGeom>
            <a:avLst/>
            <a:gdLst>
              <a:gd name="connsiteX0" fmla="*/ 0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2724134 h 3429000"/>
              <a:gd name="connsiteX3" fmla="*/ 2686034 w 3390900"/>
              <a:gd name="connsiteY3" fmla="*/ 3429000 h 3429000"/>
              <a:gd name="connsiteX4" fmla="*/ 0 w 339090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900" h="3429000">
                <a:moveTo>
                  <a:pt x="0" y="0"/>
                </a:moveTo>
                <a:lnTo>
                  <a:pt x="3390900" y="0"/>
                </a:lnTo>
                <a:lnTo>
                  <a:pt x="3390900" y="2724134"/>
                </a:lnTo>
                <a:cubicBezTo>
                  <a:pt x="3390900" y="3113421"/>
                  <a:pt x="3075321" y="3429000"/>
                  <a:pt x="26860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C00627-BADA-4473-87BB-76B76F06ED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90900" y="0"/>
            <a:ext cx="3390900" cy="3429000"/>
          </a:xfrm>
          <a:custGeom>
            <a:avLst/>
            <a:gdLst>
              <a:gd name="connsiteX0" fmla="*/ 0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2724134 h 3429000"/>
              <a:gd name="connsiteX3" fmla="*/ 2686034 w 3390900"/>
              <a:gd name="connsiteY3" fmla="*/ 3429000 h 3429000"/>
              <a:gd name="connsiteX4" fmla="*/ 0 w 339090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900" h="3429000">
                <a:moveTo>
                  <a:pt x="0" y="0"/>
                </a:moveTo>
                <a:lnTo>
                  <a:pt x="3390900" y="0"/>
                </a:lnTo>
                <a:lnTo>
                  <a:pt x="3390900" y="2724134"/>
                </a:lnTo>
                <a:cubicBezTo>
                  <a:pt x="3390900" y="3113421"/>
                  <a:pt x="3075321" y="3429000"/>
                  <a:pt x="2686034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1.85185E-6 L 1.11022E-16 -0.1826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1A612-1509-45B4-9DB0-171B6C5B9A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0200" y="3429000"/>
            <a:ext cx="3390900" cy="3429000"/>
          </a:xfrm>
          <a:custGeom>
            <a:avLst/>
            <a:gdLst>
              <a:gd name="connsiteX0" fmla="*/ 704866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3429000 h 3429000"/>
              <a:gd name="connsiteX3" fmla="*/ 0 w 3390900"/>
              <a:gd name="connsiteY3" fmla="*/ 3429000 h 3429000"/>
              <a:gd name="connsiteX4" fmla="*/ 0 w 3390900"/>
              <a:gd name="connsiteY4" fmla="*/ 704866 h 3429000"/>
              <a:gd name="connsiteX5" fmla="*/ 704866 w 3390900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0900" h="3429000">
                <a:moveTo>
                  <a:pt x="704866" y="0"/>
                </a:moveTo>
                <a:lnTo>
                  <a:pt x="3390900" y="0"/>
                </a:lnTo>
                <a:lnTo>
                  <a:pt x="3390900" y="3429000"/>
                </a:lnTo>
                <a:lnTo>
                  <a:pt x="0" y="3429000"/>
                </a:lnTo>
                <a:lnTo>
                  <a:pt x="0" y="704866"/>
                </a:lnTo>
                <a:cubicBezTo>
                  <a:pt x="0" y="315579"/>
                  <a:pt x="315579" y="0"/>
                  <a:pt x="70486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D4647-D162-4712-81FF-3657AF47E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01100" y="0"/>
            <a:ext cx="3390900" cy="3429000"/>
          </a:xfrm>
          <a:custGeom>
            <a:avLst/>
            <a:gdLst>
              <a:gd name="connsiteX0" fmla="*/ 704866 w 3390900"/>
              <a:gd name="connsiteY0" fmla="*/ 0 h 3429000"/>
              <a:gd name="connsiteX1" fmla="*/ 3390900 w 3390900"/>
              <a:gd name="connsiteY1" fmla="*/ 0 h 3429000"/>
              <a:gd name="connsiteX2" fmla="*/ 3390900 w 3390900"/>
              <a:gd name="connsiteY2" fmla="*/ 3429000 h 3429000"/>
              <a:gd name="connsiteX3" fmla="*/ 0 w 3390900"/>
              <a:gd name="connsiteY3" fmla="*/ 3429000 h 3429000"/>
              <a:gd name="connsiteX4" fmla="*/ 0 w 3390900"/>
              <a:gd name="connsiteY4" fmla="*/ 704866 h 3429000"/>
              <a:gd name="connsiteX5" fmla="*/ 704866 w 3390900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0900" h="3429000">
                <a:moveTo>
                  <a:pt x="704866" y="0"/>
                </a:moveTo>
                <a:lnTo>
                  <a:pt x="3390900" y="0"/>
                </a:lnTo>
                <a:lnTo>
                  <a:pt x="3390900" y="3429000"/>
                </a:lnTo>
                <a:lnTo>
                  <a:pt x="0" y="3429000"/>
                </a:lnTo>
                <a:lnTo>
                  <a:pt x="0" y="704866"/>
                </a:lnTo>
                <a:cubicBezTo>
                  <a:pt x="0" y="315579"/>
                  <a:pt x="315579" y="0"/>
                  <a:pt x="704866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1.85185E-6 L 1.11022E-16 -0.1826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597AD4-A639-49B8-A05D-38319D6768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"/>
            <a:ext cx="5040313" cy="2659225"/>
          </a:xfrm>
          <a:custGeom>
            <a:avLst/>
            <a:gdLst>
              <a:gd name="connsiteX0" fmla="*/ 532111 w 5040313"/>
              <a:gd name="connsiteY0" fmla="*/ 0 h 2659225"/>
              <a:gd name="connsiteX1" fmla="*/ 4508202 w 5040313"/>
              <a:gd name="connsiteY1" fmla="*/ 0 h 2659225"/>
              <a:gd name="connsiteX2" fmla="*/ 5040313 w 5040313"/>
              <a:gd name="connsiteY2" fmla="*/ 532111 h 2659225"/>
              <a:gd name="connsiteX3" fmla="*/ 5040313 w 5040313"/>
              <a:gd name="connsiteY3" fmla="*/ 2127114 h 2659225"/>
              <a:gd name="connsiteX4" fmla="*/ 4508202 w 5040313"/>
              <a:gd name="connsiteY4" fmla="*/ 2659225 h 2659225"/>
              <a:gd name="connsiteX5" fmla="*/ 698500 w 5040313"/>
              <a:gd name="connsiteY5" fmla="*/ 2659225 h 2659225"/>
              <a:gd name="connsiteX6" fmla="*/ 532111 w 5040313"/>
              <a:gd name="connsiteY6" fmla="*/ 2659225 h 2659225"/>
              <a:gd name="connsiteX7" fmla="*/ 0 w 5040313"/>
              <a:gd name="connsiteY7" fmla="*/ 2659225 h 2659225"/>
              <a:gd name="connsiteX8" fmla="*/ 0 w 5040313"/>
              <a:gd name="connsiteY8" fmla="*/ 2127114 h 2659225"/>
              <a:gd name="connsiteX9" fmla="*/ 0 w 5040313"/>
              <a:gd name="connsiteY9" fmla="*/ 1960725 h 2659225"/>
              <a:gd name="connsiteX10" fmla="*/ 0 w 5040313"/>
              <a:gd name="connsiteY10" fmla="*/ 532111 h 2659225"/>
              <a:gd name="connsiteX11" fmla="*/ 532111 w 5040313"/>
              <a:gd name="connsiteY11" fmla="*/ 0 h 26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659225">
                <a:moveTo>
                  <a:pt x="532111" y="0"/>
                </a:moveTo>
                <a:lnTo>
                  <a:pt x="4508202" y="0"/>
                </a:lnTo>
                <a:cubicBezTo>
                  <a:pt x="4802079" y="0"/>
                  <a:pt x="5040313" y="238234"/>
                  <a:pt x="5040313" y="532111"/>
                </a:cubicBezTo>
                <a:lnTo>
                  <a:pt x="5040313" y="2127114"/>
                </a:lnTo>
                <a:cubicBezTo>
                  <a:pt x="5040313" y="2420991"/>
                  <a:pt x="4802079" y="2659225"/>
                  <a:pt x="4508202" y="2659225"/>
                </a:cubicBezTo>
                <a:lnTo>
                  <a:pt x="698500" y="2659225"/>
                </a:lnTo>
                <a:lnTo>
                  <a:pt x="532111" y="2659225"/>
                </a:lnTo>
                <a:lnTo>
                  <a:pt x="0" y="2659225"/>
                </a:lnTo>
                <a:lnTo>
                  <a:pt x="0" y="2127114"/>
                </a:lnTo>
                <a:lnTo>
                  <a:pt x="0" y="1960725"/>
                </a:lnTo>
                <a:lnTo>
                  <a:pt x="0" y="532111"/>
                </a:lnTo>
                <a:cubicBezTo>
                  <a:pt x="0" y="238234"/>
                  <a:pt x="238234" y="0"/>
                  <a:pt x="5321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9413D8-2C55-433B-933C-1FEC354A63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198776"/>
            <a:ext cx="5040313" cy="2659225"/>
          </a:xfrm>
          <a:custGeom>
            <a:avLst/>
            <a:gdLst>
              <a:gd name="connsiteX0" fmla="*/ 532111 w 5040313"/>
              <a:gd name="connsiteY0" fmla="*/ 0 h 2659225"/>
              <a:gd name="connsiteX1" fmla="*/ 4508202 w 5040313"/>
              <a:gd name="connsiteY1" fmla="*/ 0 h 2659225"/>
              <a:gd name="connsiteX2" fmla="*/ 5040313 w 5040313"/>
              <a:gd name="connsiteY2" fmla="*/ 532111 h 2659225"/>
              <a:gd name="connsiteX3" fmla="*/ 5040313 w 5040313"/>
              <a:gd name="connsiteY3" fmla="*/ 2127114 h 2659225"/>
              <a:gd name="connsiteX4" fmla="*/ 4508202 w 5040313"/>
              <a:gd name="connsiteY4" fmla="*/ 2659225 h 2659225"/>
              <a:gd name="connsiteX5" fmla="*/ 698500 w 5040313"/>
              <a:gd name="connsiteY5" fmla="*/ 2659225 h 2659225"/>
              <a:gd name="connsiteX6" fmla="*/ 532111 w 5040313"/>
              <a:gd name="connsiteY6" fmla="*/ 2659225 h 2659225"/>
              <a:gd name="connsiteX7" fmla="*/ 0 w 5040313"/>
              <a:gd name="connsiteY7" fmla="*/ 2659225 h 2659225"/>
              <a:gd name="connsiteX8" fmla="*/ 0 w 5040313"/>
              <a:gd name="connsiteY8" fmla="*/ 2127114 h 2659225"/>
              <a:gd name="connsiteX9" fmla="*/ 0 w 5040313"/>
              <a:gd name="connsiteY9" fmla="*/ 1960725 h 2659225"/>
              <a:gd name="connsiteX10" fmla="*/ 0 w 5040313"/>
              <a:gd name="connsiteY10" fmla="*/ 532111 h 2659225"/>
              <a:gd name="connsiteX11" fmla="*/ 532111 w 5040313"/>
              <a:gd name="connsiteY11" fmla="*/ 0 h 26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313" h="2659225">
                <a:moveTo>
                  <a:pt x="532111" y="0"/>
                </a:moveTo>
                <a:lnTo>
                  <a:pt x="4508202" y="0"/>
                </a:lnTo>
                <a:cubicBezTo>
                  <a:pt x="4802079" y="0"/>
                  <a:pt x="5040313" y="238234"/>
                  <a:pt x="5040313" y="532111"/>
                </a:cubicBezTo>
                <a:lnTo>
                  <a:pt x="5040313" y="2127114"/>
                </a:lnTo>
                <a:cubicBezTo>
                  <a:pt x="5040313" y="2420991"/>
                  <a:pt x="4802079" y="2659225"/>
                  <a:pt x="4508202" y="2659225"/>
                </a:cubicBezTo>
                <a:lnTo>
                  <a:pt x="698500" y="2659225"/>
                </a:lnTo>
                <a:lnTo>
                  <a:pt x="532111" y="2659225"/>
                </a:lnTo>
                <a:lnTo>
                  <a:pt x="0" y="2659225"/>
                </a:lnTo>
                <a:lnTo>
                  <a:pt x="0" y="2127114"/>
                </a:lnTo>
                <a:lnTo>
                  <a:pt x="0" y="1960725"/>
                </a:lnTo>
                <a:lnTo>
                  <a:pt x="0" y="532111"/>
                </a:lnTo>
                <a:cubicBezTo>
                  <a:pt x="0" y="238234"/>
                  <a:pt x="238234" y="0"/>
                  <a:pt x="532111" y="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19213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95.xml"/><Relationship Id="rId55" Type="http://schemas.openxmlformats.org/officeDocument/2006/relationships/slideLayout" Target="../slideLayouts/slideLayout100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98.xml"/><Relationship Id="rId58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50.xml"/><Relationship Id="rId61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93.xml"/><Relationship Id="rId56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96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91.xml"/><Relationship Id="rId59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99.xml"/><Relationship Id="rId6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97.xml"/><Relationship Id="rId6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49.xml"/><Relationship Id="rId47" Type="http://schemas.openxmlformats.org/officeDocument/2006/relationships/slideLayout" Target="../slideLayouts/slideLayout154.xml"/><Relationship Id="rId63" Type="http://schemas.openxmlformats.org/officeDocument/2006/relationships/slideLayout" Target="../slideLayouts/slideLayout170.xml"/><Relationship Id="rId68" Type="http://schemas.openxmlformats.org/officeDocument/2006/relationships/slideLayout" Target="../slideLayouts/slideLayout175.xml"/><Relationship Id="rId84" Type="http://schemas.openxmlformats.org/officeDocument/2006/relationships/slideLayout" Target="../slideLayouts/slideLayout191.xml"/><Relationship Id="rId89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123.xml"/><Relationship Id="rId107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39.xml"/><Relationship Id="rId37" Type="http://schemas.openxmlformats.org/officeDocument/2006/relationships/slideLayout" Target="../slideLayouts/slideLayout144.xml"/><Relationship Id="rId53" Type="http://schemas.openxmlformats.org/officeDocument/2006/relationships/slideLayout" Target="../slideLayouts/slideLayout160.xml"/><Relationship Id="rId58" Type="http://schemas.openxmlformats.org/officeDocument/2006/relationships/slideLayout" Target="../slideLayouts/slideLayout165.xml"/><Relationship Id="rId74" Type="http://schemas.openxmlformats.org/officeDocument/2006/relationships/slideLayout" Target="../slideLayouts/slideLayout181.xml"/><Relationship Id="rId79" Type="http://schemas.openxmlformats.org/officeDocument/2006/relationships/slideLayout" Target="../slideLayouts/slideLayout186.xml"/><Relationship Id="rId102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112.xml"/><Relationship Id="rId90" Type="http://schemas.openxmlformats.org/officeDocument/2006/relationships/slideLayout" Target="../slideLayouts/slideLayout197.xml"/><Relationship Id="rId95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50.xml"/><Relationship Id="rId48" Type="http://schemas.openxmlformats.org/officeDocument/2006/relationships/slideLayout" Target="../slideLayouts/slideLayout155.xml"/><Relationship Id="rId64" Type="http://schemas.openxmlformats.org/officeDocument/2006/relationships/slideLayout" Target="../slideLayouts/slideLayout171.xml"/><Relationship Id="rId69" Type="http://schemas.openxmlformats.org/officeDocument/2006/relationships/slideLayout" Target="../slideLayouts/slideLayout176.xml"/><Relationship Id="rId80" Type="http://schemas.openxmlformats.org/officeDocument/2006/relationships/slideLayout" Target="../slideLayouts/slideLayout187.xml"/><Relationship Id="rId85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40.xml"/><Relationship Id="rId38" Type="http://schemas.openxmlformats.org/officeDocument/2006/relationships/slideLayout" Target="../slideLayouts/slideLayout145.xml"/><Relationship Id="rId59" Type="http://schemas.openxmlformats.org/officeDocument/2006/relationships/slideLayout" Target="../slideLayouts/slideLayout166.xml"/><Relationship Id="rId103" Type="http://schemas.openxmlformats.org/officeDocument/2006/relationships/slideLayout" Target="../slideLayouts/slideLayout210.xml"/><Relationship Id="rId108" Type="http://schemas.openxmlformats.org/officeDocument/2006/relationships/theme" Target="../theme/theme3.xml"/><Relationship Id="rId20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48.xml"/><Relationship Id="rId54" Type="http://schemas.openxmlformats.org/officeDocument/2006/relationships/slideLayout" Target="../slideLayouts/slideLayout161.xml"/><Relationship Id="rId62" Type="http://schemas.openxmlformats.org/officeDocument/2006/relationships/slideLayout" Target="../slideLayouts/slideLayout169.xml"/><Relationship Id="rId70" Type="http://schemas.openxmlformats.org/officeDocument/2006/relationships/slideLayout" Target="../slideLayouts/slideLayout177.xml"/><Relationship Id="rId75" Type="http://schemas.openxmlformats.org/officeDocument/2006/relationships/slideLayout" Target="../slideLayouts/slideLayout182.xml"/><Relationship Id="rId83" Type="http://schemas.openxmlformats.org/officeDocument/2006/relationships/slideLayout" Target="../slideLayouts/slideLayout190.xml"/><Relationship Id="rId88" Type="http://schemas.openxmlformats.org/officeDocument/2006/relationships/slideLayout" Target="../slideLayouts/slideLayout195.xml"/><Relationship Id="rId91" Type="http://schemas.openxmlformats.org/officeDocument/2006/relationships/slideLayout" Target="../slideLayouts/slideLayout198.xml"/><Relationship Id="rId9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43.xml"/><Relationship Id="rId49" Type="http://schemas.openxmlformats.org/officeDocument/2006/relationships/slideLayout" Target="../slideLayouts/slideLayout156.xml"/><Relationship Id="rId57" Type="http://schemas.openxmlformats.org/officeDocument/2006/relationships/slideLayout" Target="../slideLayouts/slideLayout164.xml"/><Relationship Id="rId106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38.xml"/><Relationship Id="rId44" Type="http://schemas.openxmlformats.org/officeDocument/2006/relationships/slideLayout" Target="../slideLayouts/slideLayout151.xml"/><Relationship Id="rId52" Type="http://schemas.openxmlformats.org/officeDocument/2006/relationships/slideLayout" Target="../slideLayouts/slideLayout159.xml"/><Relationship Id="rId60" Type="http://schemas.openxmlformats.org/officeDocument/2006/relationships/slideLayout" Target="../slideLayouts/slideLayout167.xml"/><Relationship Id="rId65" Type="http://schemas.openxmlformats.org/officeDocument/2006/relationships/slideLayout" Target="../slideLayouts/slideLayout172.xml"/><Relationship Id="rId73" Type="http://schemas.openxmlformats.org/officeDocument/2006/relationships/slideLayout" Target="../slideLayouts/slideLayout180.xml"/><Relationship Id="rId78" Type="http://schemas.openxmlformats.org/officeDocument/2006/relationships/slideLayout" Target="../slideLayouts/slideLayout185.xml"/><Relationship Id="rId81" Type="http://schemas.openxmlformats.org/officeDocument/2006/relationships/slideLayout" Target="../slideLayouts/slideLayout188.xml"/><Relationship Id="rId86" Type="http://schemas.openxmlformats.org/officeDocument/2006/relationships/slideLayout" Target="../slideLayouts/slideLayout193.xml"/><Relationship Id="rId94" Type="http://schemas.openxmlformats.org/officeDocument/2006/relationships/slideLayout" Target="../slideLayouts/slideLayout201.xml"/><Relationship Id="rId99" Type="http://schemas.openxmlformats.org/officeDocument/2006/relationships/slideLayout" Target="../slideLayouts/slideLayout206.xml"/><Relationship Id="rId101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9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41.xml"/><Relationship Id="rId50" Type="http://schemas.openxmlformats.org/officeDocument/2006/relationships/slideLayout" Target="../slideLayouts/slideLayout157.xml"/><Relationship Id="rId55" Type="http://schemas.openxmlformats.org/officeDocument/2006/relationships/slideLayout" Target="../slideLayouts/slideLayout162.xml"/><Relationship Id="rId76" Type="http://schemas.openxmlformats.org/officeDocument/2006/relationships/slideLayout" Target="../slideLayouts/slideLayout183.xml"/><Relationship Id="rId97" Type="http://schemas.openxmlformats.org/officeDocument/2006/relationships/slideLayout" Target="../slideLayouts/slideLayout204.xml"/><Relationship Id="rId104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14.xml"/><Relationship Id="rId71" Type="http://schemas.openxmlformats.org/officeDocument/2006/relationships/slideLayout" Target="../slideLayouts/slideLayout178.xml"/><Relationship Id="rId9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47.xml"/><Relationship Id="rId45" Type="http://schemas.openxmlformats.org/officeDocument/2006/relationships/slideLayout" Target="../slideLayouts/slideLayout152.xml"/><Relationship Id="rId66" Type="http://schemas.openxmlformats.org/officeDocument/2006/relationships/slideLayout" Target="../slideLayouts/slideLayout173.xml"/><Relationship Id="rId87" Type="http://schemas.openxmlformats.org/officeDocument/2006/relationships/slideLayout" Target="../slideLayouts/slideLayout194.xml"/><Relationship Id="rId61" Type="http://schemas.openxmlformats.org/officeDocument/2006/relationships/slideLayout" Target="../slideLayouts/slideLayout168.xml"/><Relationship Id="rId82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56" Type="http://schemas.openxmlformats.org/officeDocument/2006/relationships/slideLayout" Target="../slideLayouts/slideLayout163.xml"/><Relationship Id="rId77" Type="http://schemas.openxmlformats.org/officeDocument/2006/relationships/slideLayout" Target="../slideLayouts/slideLayout184.xml"/><Relationship Id="rId100" Type="http://schemas.openxmlformats.org/officeDocument/2006/relationships/slideLayout" Target="../slideLayouts/slideLayout207.xml"/><Relationship Id="rId105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115.xml"/><Relationship Id="rId51" Type="http://schemas.openxmlformats.org/officeDocument/2006/relationships/slideLayout" Target="../slideLayouts/slideLayout158.xml"/><Relationship Id="rId72" Type="http://schemas.openxmlformats.org/officeDocument/2006/relationships/slideLayout" Target="../slideLayouts/slideLayout179.xml"/><Relationship Id="rId93" Type="http://schemas.openxmlformats.org/officeDocument/2006/relationships/slideLayout" Target="../slideLayouts/slideLayout200.xml"/><Relationship Id="rId9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53.xml"/><Relationship Id="rId67" Type="http://schemas.openxmlformats.org/officeDocument/2006/relationships/slideLayout" Target="../slideLayouts/slideLayout1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DF3584-F635-4DA9-A719-03320B6048E0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AEB87E-9EF1-4F14-908B-83983BBB3F0F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07DAFD9A-D6AB-4DC8-857E-34CE15871D0F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5302616A-6BED-4943-96DC-2CE39C2A96C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9BF67E11-B0A9-49D0-8C60-5EC58B345840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5AA276-67F5-4D99-B53D-ACC387CE1964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2023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90F5E-7B05-4729-9780-A2E33C85006F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O Grande </a:t>
            </a:r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Conflito</a:t>
            </a:r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  <a:p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Domingos</a:t>
            </a:r>
            <a:r>
              <a:rPr lang="en-US" sz="10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 de </a:t>
            </a:r>
            <a:r>
              <a:rPr lang="en-US" sz="105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Esperança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72" y="335261"/>
            <a:ext cx="392138" cy="3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4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60" r:id="rId2"/>
    <p:sldLayoutId id="214748377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890" r:id="rId11"/>
    <p:sldLayoutId id="2147483889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836" r:id="rId26"/>
    <p:sldLayoutId id="2147483837" r:id="rId27"/>
    <p:sldLayoutId id="2147483838" r:id="rId28"/>
    <p:sldLayoutId id="2147483839" r:id="rId29"/>
    <p:sldLayoutId id="2147483840" r:id="rId30"/>
    <p:sldLayoutId id="2147483841" r:id="rId31"/>
    <p:sldLayoutId id="2147483842" r:id="rId32"/>
    <p:sldLayoutId id="2147483843" r:id="rId33"/>
    <p:sldLayoutId id="2147483844" r:id="rId34"/>
    <p:sldLayoutId id="2147483845" r:id="rId35"/>
    <p:sldLayoutId id="2147483846" r:id="rId36"/>
    <p:sldLayoutId id="2147483847" r:id="rId37"/>
    <p:sldLayoutId id="2147483848" r:id="rId38"/>
    <p:sldLayoutId id="2147483849" r:id="rId39"/>
    <p:sldLayoutId id="2147483850" r:id="rId40"/>
    <p:sldLayoutId id="2147483851" r:id="rId41"/>
    <p:sldLayoutId id="2147483852" r:id="rId42"/>
    <p:sldLayoutId id="2147483853" r:id="rId43"/>
    <p:sldLayoutId id="2147483854" r:id="rId44"/>
    <p:sldLayoutId id="2147483855" r:id="rId4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CA6287-E748-405E-A605-EC5D774D0404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9481A-545D-4093-AD98-D9566A6AFE4B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CE77CF8B-25AA-4333-9B1A-140EFBD06433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1AEEAD6C-9B3C-4B99-BF89-75DDACC1E11A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BB3C3DA9-016D-4B2E-910E-09E8F2F98C3C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7F18A9-82C8-4B25-A202-139C9AF48D09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2023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8CBCF-DBEB-4A03-94B4-ABDECC2C2CD7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O Grande </a:t>
            </a:r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Conflito</a:t>
            </a:r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  <a:p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Domingos</a:t>
            </a:r>
            <a:r>
              <a:rPr lang="en-US" sz="10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 de </a:t>
            </a:r>
            <a:r>
              <a:rPr lang="en-US" sz="105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Esperança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3061F-B3F7-4887-B988-32C274575D70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4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907" r:id="rId2"/>
    <p:sldLayoutId id="2147483831" r:id="rId3"/>
    <p:sldLayoutId id="2147483832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  <p:sldLayoutId id="2147483780" r:id="rId40"/>
    <p:sldLayoutId id="2147483781" r:id="rId41"/>
    <p:sldLayoutId id="2147483782" r:id="rId42"/>
    <p:sldLayoutId id="2147483783" r:id="rId43"/>
    <p:sldLayoutId id="2147483702" r:id="rId44"/>
    <p:sldLayoutId id="2147483833" r:id="rId45"/>
    <p:sldLayoutId id="2147483904" r:id="rId46"/>
    <p:sldLayoutId id="2147483905" r:id="rId47"/>
    <p:sldLayoutId id="2147483906" r:id="rId48"/>
    <p:sldLayoutId id="2147483908" r:id="rId49"/>
    <p:sldLayoutId id="2147483909" r:id="rId50"/>
    <p:sldLayoutId id="2147483910" r:id="rId51"/>
    <p:sldLayoutId id="2147483911" r:id="rId52"/>
    <p:sldLayoutId id="2147483912" r:id="rId53"/>
    <p:sldLayoutId id="2147483913" r:id="rId54"/>
    <p:sldLayoutId id="2147483914" r:id="rId55"/>
    <p:sldLayoutId id="2147483915" r:id="rId56"/>
    <p:sldLayoutId id="2147483916" r:id="rId57"/>
    <p:sldLayoutId id="2147483917" r:id="rId58"/>
    <p:sldLayoutId id="2147483918" r:id="rId59"/>
    <p:sldLayoutId id="2147483919" r:id="rId60"/>
    <p:sldLayoutId id="2147483920" r:id="rId61"/>
    <p:sldLayoutId id="2147483921" r:id="rId6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16E06C-7F58-4FC0-ABB4-DA6F31D7EF9F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19F752-2BB6-463D-932C-09B2922BF7E0}"/>
              </a:ext>
            </a:extLst>
          </p:cNvPr>
          <p:cNvGrpSpPr/>
          <p:nvPr userDrawn="1"/>
        </p:nvGrpSpPr>
        <p:grpSpPr>
          <a:xfrm>
            <a:off x="11172714" y="269374"/>
            <a:ext cx="562692" cy="559802"/>
            <a:chOff x="11303314" y="323199"/>
            <a:chExt cx="562692" cy="559802"/>
          </a:xfrm>
        </p:grpSpPr>
        <p:sp>
          <p:nvSpPr>
            <p:cNvPr id="9" name="One">
              <a:extLst>
                <a:ext uri="{FF2B5EF4-FFF2-40B4-BE49-F238E27FC236}">
                  <a16:creationId xmlns:a16="http://schemas.microsoft.com/office/drawing/2014/main" id="{8D395032-A843-44F6-B77F-D8289591A5CA}"/>
                </a:ext>
              </a:extLst>
            </p:cNvPr>
            <p:cNvSpPr/>
            <p:nvPr/>
          </p:nvSpPr>
          <p:spPr>
            <a:xfrm>
              <a:off x="11336047" y="337095"/>
              <a:ext cx="497226" cy="494099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gradFill flip="none" rotWithShape="1">
              <a:gsLst>
                <a:gs pos="85000">
                  <a:schemeClr val="accent1"/>
                </a:gs>
                <a:gs pos="58000">
                  <a:schemeClr val="accent3"/>
                </a:gs>
                <a:gs pos="15000">
                  <a:schemeClr val="accent4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52400" dist="177800" dir="5400000" sx="84000" sy="84000" algn="t" rotWithShape="0">
                <a:schemeClr val="accent1">
                  <a:lumMod val="50000"/>
                  <a:alpha val="45000"/>
                </a:schemeClr>
              </a:outerShdw>
              <a:softEdge rad="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Two">
              <a:extLst>
                <a:ext uri="{FF2B5EF4-FFF2-40B4-BE49-F238E27FC236}">
                  <a16:creationId xmlns:a16="http://schemas.microsoft.com/office/drawing/2014/main" id="{5DFA8F5F-DDEE-4D71-99FC-52BE3C07156C}"/>
                </a:ext>
              </a:extLst>
            </p:cNvPr>
            <p:cNvSpPr/>
            <p:nvPr/>
          </p:nvSpPr>
          <p:spPr>
            <a:xfrm>
              <a:off x="11303314" y="323199"/>
              <a:ext cx="562692" cy="559802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chemeClr val="accent6">
                    <a:lumMod val="60000"/>
                    <a:lumOff val="40000"/>
                  </a:schemeClr>
                </a:gs>
                <a:gs pos="45000">
                  <a:schemeClr val="accent2">
                    <a:lumMod val="75000"/>
                    <a:alpha val="90000"/>
                  </a:schemeClr>
                </a:gs>
                <a:gs pos="0">
                  <a:schemeClr val="accent1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635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our">
              <a:extLst>
                <a:ext uri="{FF2B5EF4-FFF2-40B4-BE49-F238E27FC236}">
                  <a16:creationId xmlns:a16="http://schemas.microsoft.com/office/drawing/2014/main" id="{629F2CAF-1D26-4953-B4CD-7DFA9E072BF4}"/>
                </a:ext>
              </a:extLst>
            </p:cNvPr>
            <p:cNvSpPr/>
            <p:nvPr/>
          </p:nvSpPr>
          <p:spPr>
            <a:xfrm>
              <a:off x="11328696" y="337095"/>
              <a:ext cx="415564" cy="411082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4">
                    <a:lumMod val="20000"/>
                    <a:lumOff val="80000"/>
                  </a:schemeClr>
                </a:gs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B3CE16-9CCD-45A7-8260-D46B2A580AED}"/>
              </a:ext>
            </a:extLst>
          </p:cNvPr>
          <p:cNvSpPr txBox="1"/>
          <p:nvPr userDrawn="1"/>
        </p:nvSpPr>
        <p:spPr>
          <a:xfrm>
            <a:off x="442913" y="5946536"/>
            <a:ext cx="107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gradFill flip="none" rotWithShape="1">
                  <a:gsLst>
                    <a:gs pos="100000">
                      <a:schemeClr val="accent3"/>
                    </a:gs>
                    <a:gs pos="45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lt"/>
                <a:cs typeface="Sora ExtraBold" pitchFamily="2" charset="0"/>
              </a:rPr>
              <a:t>2023</a:t>
            </a:r>
            <a:endParaRPr lang="en-US" dirty="0">
              <a:gradFill flip="none" rotWithShape="1">
                <a:gsLst>
                  <a:gs pos="100000">
                    <a:schemeClr val="accent3"/>
                  </a:gs>
                  <a:gs pos="45000">
                    <a:schemeClr val="accent2"/>
                  </a:gs>
                  <a:gs pos="5000">
                    <a:schemeClr val="accent1"/>
                  </a:gs>
                </a:gsLst>
                <a:path path="circle">
                  <a:fillToRect r="100000" b="100000"/>
                </a:path>
                <a:tileRect l="-100000" t="-100000"/>
              </a:gradFill>
              <a:cs typeface="Sora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F8A0E-8AAB-4308-8353-66745D5E51B3}"/>
              </a:ext>
            </a:extLst>
          </p:cNvPr>
          <p:cNvSpPr txBox="1"/>
          <p:nvPr userDrawn="1"/>
        </p:nvSpPr>
        <p:spPr>
          <a:xfrm>
            <a:off x="442913" y="6236253"/>
            <a:ext cx="2052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O Grande </a:t>
            </a:r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Conflito</a:t>
            </a:r>
            <a:endParaRPr lang="en-US" sz="1050" dirty="0" smtClean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  <a:p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Domingos</a:t>
            </a:r>
            <a:r>
              <a:rPr lang="en-US" sz="10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 de </a:t>
            </a:r>
            <a:r>
              <a:rPr lang="en-US" sz="105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Sora ExtraBold" pitchFamily="2" charset="0"/>
              </a:rPr>
              <a:t>Esperança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cs typeface="Sora Extra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C396A-E409-4519-BB27-31A1D5449D05}"/>
              </a:ext>
            </a:extLst>
          </p:cNvPr>
          <p:cNvSpPr txBox="1"/>
          <p:nvPr userDrawn="1"/>
        </p:nvSpPr>
        <p:spPr>
          <a:xfrm>
            <a:off x="11157744" y="864060"/>
            <a:ext cx="643654" cy="68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MN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STR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SLD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1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924" r:id="rId2"/>
    <p:sldLayoutId id="2147483809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11" r:id="rId10"/>
    <p:sldLayoutId id="2147483810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73" r:id="rId17"/>
    <p:sldLayoutId id="2147483874" r:id="rId18"/>
    <p:sldLayoutId id="2147483922" r:id="rId19"/>
    <p:sldLayoutId id="2147483923" r:id="rId20"/>
    <p:sldLayoutId id="2147483881" r:id="rId21"/>
    <p:sldLayoutId id="2147483882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  <p:sldLayoutId id="2147483769" r:id="rId29"/>
    <p:sldLayoutId id="2147483768" r:id="rId30"/>
    <p:sldLayoutId id="2147483771" r:id="rId31"/>
    <p:sldLayoutId id="2147483834" r:id="rId32"/>
    <p:sldLayoutId id="2147483835" r:id="rId33"/>
    <p:sldLayoutId id="2147483829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39" r:id="rId50"/>
    <p:sldLayoutId id="2147483740" r:id="rId51"/>
    <p:sldLayoutId id="2147483741" r:id="rId52"/>
    <p:sldLayoutId id="2147483742" r:id="rId53"/>
    <p:sldLayoutId id="2147483743" r:id="rId54"/>
    <p:sldLayoutId id="2147483744" r:id="rId55"/>
    <p:sldLayoutId id="2147483745" r:id="rId56"/>
    <p:sldLayoutId id="2147483746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84" r:id="rId70"/>
    <p:sldLayoutId id="2147483785" r:id="rId71"/>
    <p:sldLayoutId id="2147483786" r:id="rId72"/>
    <p:sldLayoutId id="2147483787" r:id="rId73"/>
    <p:sldLayoutId id="2147483788" r:id="rId74"/>
    <p:sldLayoutId id="2147483789" r:id="rId75"/>
    <p:sldLayoutId id="2147483790" r:id="rId76"/>
    <p:sldLayoutId id="2147483791" r:id="rId77"/>
    <p:sldLayoutId id="2147483792" r:id="rId78"/>
    <p:sldLayoutId id="2147483793" r:id="rId79"/>
    <p:sldLayoutId id="2147483794" r:id="rId80"/>
    <p:sldLayoutId id="2147483795" r:id="rId81"/>
    <p:sldLayoutId id="2147483796" r:id="rId82"/>
    <p:sldLayoutId id="2147483797" r:id="rId83"/>
    <p:sldLayoutId id="2147483798" r:id="rId84"/>
    <p:sldLayoutId id="2147483799" r:id="rId85"/>
    <p:sldLayoutId id="2147483800" r:id="rId86"/>
    <p:sldLayoutId id="2147483801" r:id="rId87"/>
    <p:sldLayoutId id="2147483802" r:id="rId88"/>
    <p:sldLayoutId id="2147483803" r:id="rId89"/>
    <p:sldLayoutId id="2147483812" r:id="rId90"/>
    <p:sldLayoutId id="2147483813" r:id="rId91"/>
    <p:sldLayoutId id="2147483814" r:id="rId92"/>
    <p:sldLayoutId id="2147483815" r:id="rId93"/>
    <p:sldLayoutId id="2147483816" r:id="rId94"/>
    <p:sldLayoutId id="2147483817" r:id="rId95"/>
    <p:sldLayoutId id="2147483818" r:id="rId96"/>
    <p:sldLayoutId id="2147483819" r:id="rId97"/>
    <p:sldLayoutId id="2147483820" r:id="rId98"/>
    <p:sldLayoutId id="2147483821" r:id="rId99"/>
    <p:sldLayoutId id="2147483822" r:id="rId100"/>
    <p:sldLayoutId id="2147483823" r:id="rId101"/>
    <p:sldLayoutId id="2147483824" r:id="rId102"/>
    <p:sldLayoutId id="2147483825" r:id="rId103"/>
    <p:sldLayoutId id="2147483925" r:id="rId104"/>
    <p:sldLayoutId id="2147483926" r:id="rId105"/>
    <p:sldLayoutId id="2147483927" r:id="rId106"/>
    <p:sldLayoutId id="2147483928" r:id="rId10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AB23EC-1B3E-46C4-ACB7-C9DCD826CD11}"/>
              </a:ext>
            </a:extLst>
          </p:cNvPr>
          <p:cNvSpPr txBox="1"/>
          <p:nvPr userDrawn="1"/>
        </p:nvSpPr>
        <p:spPr>
          <a:xfrm>
            <a:off x="11049001" y="6236253"/>
            <a:ext cx="700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1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 Light" panose="02000000000000000000" pitchFamily="2" charset="0"/>
                <a:cs typeface="Sora ExtraBold" pitchFamily="2" charset="0"/>
              </a:rPr>
              <a:pPr algn="r"/>
              <a:t>‹nº›</a:t>
            </a:fld>
            <a:endParaRPr lang="id-ID" sz="7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 Light" panose="02000000000000000000" pitchFamily="2" charset="0"/>
              <a:cs typeface="Sora ExtraBold" pitchFamily="2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72" y="335261"/>
            <a:ext cx="392138" cy="392138"/>
          </a:xfrm>
          <a:prstGeom prst="rect">
            <a:avLst/>
          </a:prstGeom>
          <a:noFill/>
        </p:spPr>
      </p:pic>
      <p:grpSp>
        <p:nvGrpSpPr>
          <p:cNvPr id="3" name="Agrupar 2"/>
          <p:cNvGrpSpPr/>
          <p:nvPr userDrawn="1"/>
        </p:nvGrpSpPr>
        <p:grpSpPr>
          <a:xfrm>
            <a:off x="469397" y="5706671"/>
            <a:ext cx="822967" cy="791192"/>
            <a:chOff x="469397" y="5706671"/>
            <a:chExt cx="822967" cy="7911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 userDrawn="1"/>
          </p:nvSpPr>
          <p:spPr>
            <a:xfrm>
              <a:off x="477977" y="5706671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accent3">
                    <a:lumMod val="50000"/>
                  </a:schemeClr>
                </a:solidFill>
                <a:cs typeface="Sora ExtraBold" pitchFamily="2" charset="0"/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97" y="6076003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75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9" r:id="rId2"/>
    <p:sldLayoutId id="2147483937" r:id="rId3"/>
    <p:sldLayoutId id="2147483936" r:id="rId4"/>
    <p:sldLayoutId id="2147483931" r:id="rId5"/>
    <p:sldLayoutId id="2147483938" r:id="rId6"/>
    <p:sldLayoutId id="2147483932" r:id="rId7"/>
    <p:sldLayoutId id="2147483933" r:id="rId8"/>
    <p:sldLayoutId id="2147483934" r:id="rId9"/>
    <p:sldLayoutId id="2147483935" r:id="rId10"/>
    <p:sldLayoutId id="2147483941" r:id="rId11"/>
    <p:sldLayoutId id="2147483942" r:id="rId12"/>
    <p:sldLayoutId id="214748394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3BD57-BB2A-4981-8BD5-6B9820AF2DE2}"/>
              </a:ext>
            </a:extLst>
          </p:cNvPr>
          <p:cNvSpPr txBox="1"/>
          <p:nvPr/>
        </p:nvSpPr>
        <p:spPr>
          <a:xfrm>
            <a:off x="2167490" y="3338710"/>
            <a:ext cx="78570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 spc="-300">
                <a:gradFill>
                  <a:gsLst>
                    <a:gs pos="100000">
                      <a:schemeClr val="accent3"/>
                    </a:gs>
                    <a:gs pos="60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cs typeface="Sora ExtraBold" pitchFamily="2" charset="0"/>
              </a:defRPr>
            </a:lvl1pPr>
          </a:lstStyle>
          <a:p>
            <a:r>
              <a:rPr lang="en-ID" sz="7400" dirty="0" smtClean="0">
                <a:ln w="22225">
                  <a:noFill/>
                </a:ln>
                <a:solidFill>
                  <a:schemeClr val="bg1"/>
                </a:solidFill>
              </a:rPr>
              <a:t>A </a:t>
            </a:r>
            <a:r>
              <a:rPr lang="en-ID" sz="7400" dirty="0" err="1" smtClean="0">
                <a:ln w="22225">
                  <a:noFill/>
                </a:ln>
                <a:solidFill>
                  <a:schemeClr val="bg1"/>
                </a:solidFill>
              </a:rPr>
              <a:t>América</a:t>
            </a:r>
            <a:r>
              <a:rPr lang="en-ID" sz="7400" dirty="0" smtClean="0">
                <a:ln w="22225">
                  <a:noFill/>
                </a:ln>
                <a:solidFill>
                  <a:schemeClr val="bg1"/>
                </a:solidFill>
              </a:rPr>
              <a:t> e a </a:t>
            </a:r>
            <a:r>
              <a:rPr lang="en-ID" sz="7400" dirty="0" err="1" smtClean="0">
                <a:ln w="22225">
                  <a:noFill/>
                </a:ln>
                <a:solidFill>
                  <a:schemeClr val="bg1"/>
                </a:solidFill>
              </a:rPr>
              <a:t>Profecia</a:t>
            </a:r>
            <a:endParaRPr lang="en-US" sz="7400" dirty="0">
              <a:ln w="22225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84" y="5982491"/>
            <a:ext cx="1173622" cy="6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2000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grpId="1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1.85185E-6 L 0 0.03588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2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grpId="1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1.85185E-6 L 0 0.03588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846155" y="2405444"/>
            <a:ext cx="5226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+mj-lt"/>
              </a:rPr>
              <a:t>Portanto, havia a necessidade de uma mudança rigorosa no Novo Mundo.</a:t>
            </a:r>
            <a:endParaRPr lang="pt-BR" sz="36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05669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3" t="595" r="10227" b="727"/>
          <a:stretch/>
        </p:blipFill>
        <p:spPr>
          <a:xfrm>
            <a:off x="0" y="-25400"/>
            <a:ext cx="5295899" cy="68960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8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5.55112E-17 L -0.06615 5.55112E-1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76617" y="1860435"/>
            <a:ext cx="63653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+mj-lt"/>
              </a:rPr>
              <a:t>A doutrina de que Deus concedeu à igreja o direito de controlar a consciência, definir e punir as heresias é um dos erros mais profundamente enraizados do papado [...]. Os colonos formaram uma espécie de igreja estatal e autorizaram os oficiais do governo a eliminar a heresia. Tamanho poder secular estava nas mãos da igreja. Isso levou ao resultado inevitável de perseguição (GC, 126).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3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76617" y="2723571"/>
            <a:ext cx="6365359" cy="192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800" dirty="0"/>
              <a:t>As igrejas protestantes dos Estados Unidos, assim como as da Europa, falharam em avançar no caminho da Reforma (GC, 128). </a:t>
            </a:r>
            <a:endParaRPr lang="pt-BR" sz="2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30011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1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3.33333E-6 L -0.06615 3.33333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846155" y="2701667"/>
            <a:ext cx="5226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+mj-lt"/>
              </a:rPr>
              <a:t>O abandono do espírito da Reforma traria sérios problemas para o povo de Deus no futuro.</a:t>
            </a:r>
            <a:endParaRPr lang="pt-BR" sz="3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2352916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4597399" cy="68960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0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4.44444E-6 L -0.06615 4.44444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68B1D88-439C-407D-BF23-B72651501B5F}"/>
              </a:ext>
            </a:extLst>
          </p:cNvPr>
          <p:cNvGrpSpPr/>
          <p:nvPr/>
        </p:nvGrpSpPr>
        <p:grpSpPr>
          <a:xfrm>
            <a:off x="5443380" y="-1742672"/>
            <a:ext cx="8617900" cy="8600672"/>
            <a:chOff x="5443380" y="-1742672"/>
            <a:chExt cx="8617900" cy="860067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DF766C-2ECF-4744-BDEF-BC4207D0E363}"/>
                </a:ext>
              </a:extLst>
            </p:cNvPr>
            <p:cNvSpPr/>
            <p:nvPr/>
          </p:nvSpPr>
          <p:spPr>
            <a:xfrm>
              <a:off x="5443380" y="919184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2B626A-A21C-4667-949F-95CFADFB4D61}"/>
                </a:ext>
              </a:extLst>
            </p:cNvPr>
            <p:cNvSpPr/>
            <p:nvPr/>
          </p:nvSpPr>
          <p:spPr>
            <a:xfrm>
              <a:off x="6389604" y="0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3DA44F-3099-4D3A-AA25-F6A2EFAD5826}"/>
                </a:ext>
              </a:extLst>
            </p:cNvPr>
            <p:cNvSpPr/>
            <p:nvPr/>
          </p:nvSpPr>
          <p:spPr>
            <a:xfrm>
              <a:off x="8613730" y="1412996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2F0836-C628-4BEB-A944-A6CD63E33B8C}"/>
                </a:ext>
              </a:extLst>
            </p:cNvPr>
            <p:cNvSpPr/>
            <p:nvPr/>
          </p:nvSpPr>
          <p:spPr>
            <a:xfrm>
              <a:off x="9021650" y="4595089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E93E36-FBA8-47A2-A81C-D80173749EC4}"/>
                </a:ext>
              </a:extLst>
            </p:cNvPr>
            <p:cNvSpPr/>
            <p:nvPr/>
          </p:nvSpPr>
          <p:spPr>
            <a:xfrm>
              <a:off x="9967874" y="367590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A13EA35-2C7D-4B28-A1AE-1BC3724E4ED2}"/>
                </a:ext>
              </a:extLst>
            </p:cNvPr>
            <p:cNvSpPr/>
            <p:nvPr/>
          </p:nvSpPr>
          <p:spPr>
            <a:xfrm>
              <a:off x="9559954" y="48145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2439F0-4876-41BB-ADA5-6298A75DBE9D}"/>
                </a:ext>
              </a:extLst>
            </p:cNvPr>
            <p:cNvSpPr/>
            <p:nvPr/>
          </p:nvSpPr>
          <p:spPr>
            <a:xfrm rot="16200000">
              <a:off x="11803473" y="51320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1FE0E4-81F2-4EC3-BE44-171F2BA86B98}"/>
                </a:ext>
              </a:extLst>
            </p:cNvPr>
            <p:cNvSpPr/>
            <p:nvPr/>
          </p:nvSpPr>
          <p:spPr>
            <a:xfrm rot="10800000">
              <a:off x="11837154" y="-173031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F3E900-82E5-47D5-A9C4-324EC923A0AF}"/>
                </a:ext>
              </a:extLst>
            </p:cNvPr>
            <p:cNvSpPr/>
            <p:nvPr/>
          </p:nvSpPr>
          <p:spPr>
            <a:xfrm rot="5400000">
              <a:off x="9593635" y="-176206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567C061-2912-4432-923D-F859766B5021}"/>
              </a:ext>
            </a:extLst>
          </p:cNvPr>
          <p:cNvSpPr txBox="1"/>
          <p:nvPr/>
        </p:nvSpPr>
        <p:spPr>
          <a:xfrm>
            <a:off x="1218440" y="2756723"/>
            <a:ext cx="7803210" cy="210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O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protestantismo</a:t>
            </a:r>
            <a:endParaRPr lang="en-ID" sz="6500" b="1" spc="-15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  <a:p>
            <a:pPr>
              <a:spcAft>
                <a:spcPts val="100"/>
              </a:spcAft>
            </a:pP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Norte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-Americano</a:t>
            </a:r>
            <a:endParaRPr lang="en-US" sz="6500" b="1" spc="-1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4.44444E-6 L -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4.44444E-6 L -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76617" y="1933885"/>
            <a:ext cx="6365359" cy="271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+mj-lt"/>
              </a:rPr>
              <a:t>O verdadeiro protestantismo tem um espírito vital: Ao precisarem se separar pela primeira vez da Igreja Anglicana, os puritanos fizeram uma aliança como o povo livre de Deus “para andar juntos em todos os Seus caminhos revelados ou a serem revelados para eles” (J. Brown, citado em GC, 126). Esse era o princípio vital do protestantismo (GC, 126).</a:t>
            </a:r>
            <a:endParaRPr lang="pt-BR" sz="2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503255" y="1933885"/>
            <a:ext cx="5912083" cy="264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600" dirty="0"/>
              <a:t>A fim de servir a Deus conforme os ditames da própria consciência foi que os peregrinos partiram da Holanda. O pastor John Robson, em seu discurso de despedida, disse aos exilados:</a:t>
            </a:r>
            <a:endParaRPr lang="pt-BR" sz="2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6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355128" y="1707754"/>
            <a:ext cx="62083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+mj-lt"/>
              </a:rPr>
              <a:t>Recomendo-lhes perante Deus e Seus benditos anjos a não me seguirem além do que segui a Cristo. Se o Senhor lhes revelar qualquer coisa por outro instrumento Seu, estejam prontos a aceitá-la assim como sempre estiveram dispostos a aceitar qualquer verdade de meu ministério; pois tenho grande confiança de que o Senhor tem mais luz e verdade que ainda surgirá de Sua santa Palavra (W. Carlos </a:t>
            </a:r>
            <a:r>
              <a:rPr lang="pt-BR" sz="2000" dirty="0" err="1">
                <a:latin typeface="+mj-lt"/>
              </a:rPr>
              <a:t>Martyn</a:t>
            </a:r>
            <a:r>
              <a:rPr lang="pt-BR" sz="2000" dirty="0">
                <a:latin typeface="+mj-lt"/>
              </a:rPr>
              <a:t>, citado em GC, 126).</a:t>
            </a:r>
            <a:endParaRPr lang="pt-BR" sz="2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4" t="1736" r="3310" b="542"/>
          <a:stretch/>
        </p:blipFill>
        <p:spPr>
          <a:xfrm>
            <a:off x="1" y="-12700"/>
            <a:ext cx="4622102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9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59259E-6 L 2.22045E-1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503255" y="1860435"/>
            <a:ext cx="59120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+mj-lt"/>
              </a:rPr>
              <a:t>Da minha parte, não poderia me sentir pior diante da condição das igrejas reformadas que [...] agora não vão além daquilo que a Reforma lhes trouxe. Os luteranos não conseguem ir além daquilo que Lutero viu. [...] E os calvinistas permanecem exatamente onde foram deixados por aquele grande homem de Deus, que ainda não conseguia enxergar todas as coisas. [...]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-12700"/>
            <a:ext cx="4580466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6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667374" y="1890006"/>
            <a:ext cx="55838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+mj-lt"/>
              </a:rPr>
              <a:t>Embora esses líderes fossem luzes acesas e resplendentes em sua época, ainda não compreendiam todo o conselho de Deus, mas se vivessem em nossos dias, estariam tão dispostos a aceitar a luz adicional quanto a luz que primeiro receberam (D. </a:t>
            </a:r>
            <a:r>
              <a:rPr lang="pt-BR" sz="2200" dirty="0" err="1">
                <a:latin typeface="+mj-lt"/>
              </a:rPr>
              <a:t>Neal</a:t>
            </a:r>
            <a:r>
              <a:rPr lang="pt-BR" sz="2200" dirty="0">
                <a:latin typeface="+mj-lt"/>
              </a:rPr>
              <a:t>, citado em GC, 126).</a:t>
            </a:r>
            <a:endParaRPr lang="pt-BR" sz="22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-12700"/>
            <a:ext cx="4580466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3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2.22045E-1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/>
          <p:cNvSpPr>
            <a:spLocks noGrp="1"/>
          </p:cNvSpPr>
          <p:nvPr>
            <p:ph type="pic" sz="quarter" idx="15"/>
          </p:nvPr>
        </p:nvSpPr>
        <p:spPr>
          <a:xfrm>
            <a:off x="7175032" y="0"/>
            <a:ext cx="6722578" cy="6858000"/>
          </a:xfrm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09653-93F0-4B1E-80EA-7887C665DB04}"/>
              </a:ext>
            </a:extLst>
          </p:cNvPr>
          <p:cNvSpPr txBox="1"/>
          <p:nvPr/>
        </p:nvSpPr>
        <p:spPr>
          <a:xfrm>
            <a:off x="2815067" y="2820724"/>
            <a:ext cx="6561855" cy="121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8800" b="1" spc="-150" dirty="0" err="1" smtClean="0">
                <a:solidFill>
                  <a:srgbClr val="7030A0"/>
                </a:solidFill>
                <a:latin typeface="+mj-lt"/>
                <a:cs typeface="Sora ExtraBold" pitchFamily="2" charset="0"/>
              </a:rPr>
              <a:t>Introdução</a:t>
            </a:r>
            <a:endParaRPr lang="en-US" sz="8800" b="1" spc="-150" dirty="0">
              <a:solidFill>
                <a:srgbClr val="7030A0"/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503255" y="1768102"/>
            <a:ext cx="59120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No entanto, a despeito dos conselhos de Robinson, os protestantes se fecharam nos credos </a:t>
            </a:r>
            <a:r>
              <a:rPr lang="pt-BR" sz="2400" dirty="0" err="1">
                <a:latin typeface="+mj-lt"/>
              </a:rPr>
              <a:t>denominacionais</a:t>
            </a:r>
            <a:r>
              <a:rPr lang="pt-BR" sz="2400" dirty="0">
                <a:latin typeface="+mj-lt"/>
              </a:rPr>
              <a:t> e deixaram de crescer, não aceitando os novos esclarecimentos da Palavra, conforme esses foram sendo descobertos, tais como: </a:t>
            </a:r>
            <a:endParaRPr lang="pt-BR" sz="24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-12700"/>
            <a:ext cx="4580466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90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18738" r="617" b="6816"/>
          <a:stretch/>
        </p:blipFill>
        <p:spPr>
          <a:xfrm>
            <a:off x="6134100" y="-11575"/>
            <a:ext cx="6070600" cy="6898512"/>
          </a:xfrm>
          <a:prstGeom prst="rect">
            <a:avLst/>
          </a:prstGeom>
        </p:spPr>
      </p:pic>
      <p:pic>
        <p:nvPicPr>
          <p:cNvPr id="17" name="Espaço Reservado para Imagem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5394" r="813" b="21003"/>
          <a:stretch/>
        </p:blipFill>
        <p:spPr>
          <a:xfrm>
            <a:off x="0" y="-11575"/>
            <a:ext cx="6146799" cy="68985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8681"/>
            <a:ext cx="122047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01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116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spcBef>
                <a:spcPts val="1000"/>
              </a:spcBef>
              <a:defRPr sz="2400"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2200" b="0" dirty="0">
                <a:solidFill>
                  <a:schemeClr val="bg1"/>
                </a:solidFill>
                <a:latin typeface="+mj-lt"/>
              </a:rPr>
              <a:t>A doutrina da imortalidade condicional do ser humano.</a:t>
            </a: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02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307343" y="3022922"/>
            <a:ext cx="4894057" cy="15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b="0" dirty="0">
                <a:latin typeface="+mj-lt"/>
              </a:rPr>
              <a:t>A vigência dos dez mandamentos, inclusive, o quarto, que requer a observância do sábado, </a:t>
            </a:r>
            <a:endParaRPr lang="pt-BR" sz="2200" b="0" dirty="0">
              <a:latin typeface="+mj-lt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5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534" r="1010" b="25308"/>
          <a:stretch/>
        </p:blipFill>
        <p:spPr>
          <a:xfrm>
            <a:off x="6121400" y="-11575"/>
            <a:ext cx="6083300" cy="6898512"/>
          </a:xfrm>
          <a:prstGeom prst="rect">
            <a:avLst/>
          </a:prstGeom>
        </p:spPr>
      </p:pic>
      <p:pic>
        <p:nvPicPr>
          <p:cNvPr id="17" name="Espaço Reservado para Imagem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7461" r="2709" b="20637"/>
          <a:stretch/>
        </p:blipFill>
        <p:spPr>
          <a:xfrm>
            <a:off x="-38100" y="-11575"/>
            <a:ext cx="6172199" cy="68985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-50800" y="0"/>
            <a:ext cx="123444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03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868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spcBef>
                <a:spcPts val="1000"/>
              </a:spcBef>
              <a:defRPr sz="2400"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b="0" dirty="0">
                <a:solidFill>
                  <a:schemeClr val="bg1"/>
                </a:solidFill>
                <a:latin typeface="+mj-lt"/>
              </a:rPr>
              <a:t>O ministério de Cristo no santuário celestial, </a:t>
            </a:r>
            <a:endParaRPr lang="pt-BR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04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307343" y="3022922"/>
            <a:ext cx="4665457" cy="15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b="0" dirty="0">
                <a:latin typeface="+mj-lt"/>
              </a:rPr>
              <a:t>A vinda do Senhor de forma visível, corpórea e cataclísmica, e várias elucidações complementares.</a:t>
            </a:r>
            <a:endParaRPr lang="pt-BR" sz="2200" b="0" dirty="0">
              <a:latin typeface="+mj-lt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6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514828" y="1671601"/>
            <a:ext cx="5912083" cy="3239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>
                <a:latin typeface="+mj-lt"/>
              </a:rPr>
              <a:t>Assim como os demais pais peregrinos, Roger Williams veio para o Novo Mundo em busca de liberdade religiosa, mas ao contrário deles, porém, reconhecia aquilo que tão poucos até então haviam entendido que: </a:t>
            </a:r>
            <a:r>
              <a:rPr lang="pt-BR" sz="2400" dirty="0" smtClean="0">
                <a:latin typeface="+mj-lt"/>
              </a:rPr>
              <a:t> Essa </a:t>
            </a:r>
            <a:r>
              <a:rPr lang="pt-BR" sz="2400" dirty="0">
                <a:latin typeface="+mj-lt"/>
              </a:rPr>
              <a:t>liberdade é direito de todos (GC, 126-127).</a:t>
            </a:r>
            <a:endParaRPr lang="pt-BR" sz="24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-183" r="37154" b="731"/>
          <a:stretch/>
        </p:blipFill>
        <p:spPr>
          <a:xfrm>
            <a:off x="20819" y="-25400"/>
            <a:ext cx="4580466" cy="6908800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4284" r="1128" b="14448"/>
          <a:stretch/>
        </p:blipFill>
        <p:spPr>
          <a:xfrm>
            <a:off x="12700" y="0"/>
            <a:ext cx="5384799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5983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471283" y="1699134"/>
            <a:ext cx="46548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+mj-lt"/>
              </a:rPr>
              <a:t>Williams “foi a primeira pessoa do cristianismo moderno a estabelecer um governo civil baseado na doutrina da liberdade de consciência” (George </a:t>
            </a:r>
            <a:r>
              <a:rPr lang="pt-BR" sz="2400" dirty="0" err="1">
                <a:solidFill>
                  <a:schemeClr val="bg1"/>
                </a:solidFill>
                <a:latin typeface="+mj-lt"/>
              </a:rPr>
              <a:t>Bancroft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, citado em GC, 127).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0351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2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-4.07407E-6 L -4.583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514828" y="1671601"/>
            <a:ext cx="5912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+mj-lt"/>
              </a:rPr>
              <a:t>Declarou que as autoridades civis podem indicar nossas responsabilidades interpessoais, mas não têm o direito de decretar deveres perante Deus. Tanto a monarquia inglesa quanto a Igreja Católica fizeram tal coisa e cercearam o direito individual à liberdade de escolha da religião. Finalmente, perseguiram os dissidentes.</a:t>
            </a:r>
            <a:endParaRPr lang="pt-BR" sz="22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-6350"/>
            <a:ext cx="4580466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4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875233" y="2602212"/>
            <a:ext cx="5216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800" dirty="0" err="1">
                <a:latin typeface="+mj-lt"/>
                <a:ea typeface="Sora Bold"/>
                <a:cs typeface="Sora Bold"/>
                <a:sym typeface="Sora Bold"/>
              </a:rPr>
              <a:t>Wiliams</a:t>
            </a:r>
            <a:r>
              <a:rPr lang="pt-BR" sz="2800" dirty="0">
                <a:latin typeface="+mj-lt"/>
                <a:ea typeface="Sora Bold"/>
                <a:cs typeface="Sora Bold"/>
                <a:sym typeface="Sora Bold"/>
              </a:rPr>
              <a:t> precisou fugir para a floresta, enfrentando o frio e as tempestades de inverno para não ser preso.</a:t>
            </a:r>
            <a:endParaRPr lang="pt-BR" sz="2800" dirty="0">
              <a:latin typeface="+mj-lt"/>
              <a:ea typeface="Sora Bold"/>
              <a:cs typeface="Sora Bold"/>
              <a:sym typeface="Sora Bold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2453086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45672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-6350"/>
            <a:ext cx="4580466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8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11111E-6 L -0.06614 1.11111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2.22222E-6 L -0.06614 -2.22222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4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87545" y="2002432"/>
            <a:ext cx="8216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Embora acreditassem em </a:t>
            </a:r>
            <a:r>
              <a:rPr lang="pt-BR" sz="2400" dirty="0" err="1">
                <a:solidFill>
                  <a:schemeClr val="bg1"/>
                </a:solidFill>
                <a:latin typeface="+mj-lt"/>
              </a:rPr>
              <a:t>Wiliams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, as pessoas não podiam tolerar sua exigência por liberdade religiosa (GC, 127). Contudo, ele lançou as bases do primeiro estado moderno ao reconhecer o direto “que todas as pessoas deveriam ter liberdade para adorar a Deus de acordo com a luz da própria consciência” (W. Carlos </a:t>
            </a:r>
            <a:r>
              <a:rPr lang="pt-BR" sz="2400" dirty="0" err="1">
                <a:solidFill>
                  <a:schemeClr val="bg1"/>
                </a:solidFill>
                <a:latin typeface="+mj-lt"/>
              </a:rPr>
              <a:t>Martyn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, citado em GC, 127). 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385502" y="486475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7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96296E-6 L 0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7.40741E-7 L -0.06615 7.40741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085" r="17540" b="905"/>
          <a:stretch/>
        </p:blipFill>
        <p:spPr>
          <a:xfrm>
            <a:off x="-12700" y="-12700"/>
            <a:ext cx="5410199" cy="68834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5983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471283" y="1699134"/>
            <a:ext cx="4654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  <a:latin typeface="+mj-lt"/>
              </a:rPr>
              <a:t>Rhode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j-lt"/>
              </a:rPr>
              <a:t>Island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 lançou os princípios fundamentais – liberdade civil e religiosa que se tornaram as pedras fundamentais da República Norte-Americana (GC, 127). 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0351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1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-2.22222E-6 L -4.583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560166" y="2261191"/>
            <a:ext cx="5821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+mj-lt"/>
              </a:rPr>
              <a:t>As notícias da existência de um lugar onde se poderia desfrutar liberdade levou muitos europeus para a terra que ajudou a mulher. Vinte anos após a chegada dos peregrinos em Plymouth em 1620, vinte mil pessoas se estabeleceram na Nova Inglaterra. </a:t>
            </a:r>
            <a:endParaRPr lang="pt-BR" sz="2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206854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475418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-6350"/>
            <a:ext cx="4580466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4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45833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96296E-6 L -0.06614 2.96296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4089329" y="3008124"/>
            <a:ext cx="397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dirty="0" err="1">
                <a:latin typeface="Sora Bold" pitchFamily="2" charset="0"/>
                <a:cs typeface="Sora Bold" pitchFamily="2" charset="0"/>
              </a:rPr>
              <a:t>Ap</a:t>
            </a:r>
            <a:r>
              <a:rPr lang="pt-BR" sz="5200" dirty="0">
                <a:latin typeface="Sora Bold" pitchFamily="2" charset="0"/>
                <a:cs typeface="Sora Bold" pitchFamily="2" charset="0"/>
              </a:rPr>
              <a:t> 12:15-16 </a:t>
            </a:r>
            <a:endParaRPr lang="pt-BR" sz="5200" dirty="0">
              <a:latin typeface="Sora Bold" pitchFamily="2" charset="0"/>
              <a:cs typeface="Sora Bold" pitchFamily="2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712" r="16394" b="859"/>
          <a:stretch/>
        </p:blipFill>
        <p:spPr>
          <a:xfrm>
            <a:off x="1" y="-11574"/>
            <a:ext cx="3679973" cy="6886936"/>
          </a:xfrm>
        </p:spPr>
      </p:pic>
      <p:pic>
        <p:nvPicPr>
          <p:cNvPr id="6" name="Espaço Reservado para Imagem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021" r="10293" b="1314"/>
          <a:stretch/>
        </p:blipFill>
        <p:spPr>
          <a:xfrm>
            <a:off x="8475165" y="-11575"/>
            <a:ext cx="3716835" cy="6886937"/>
          </a:xfrm>
        </p:spPr>
      </p:pic>
      <p:grpSp>
        <p:nvGrpSpPr>
          <p:cNvPr id="4" name="Agrupar 3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3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560166" y="1905545"/>
            <a:ext cx="5821405" cy="2656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+mj-lt"/>
              </a:rPr>
              <a:t>Por algum tempo, devido à prática dos ensinos bíblicos, “não se via um bêbado, nem se ouvia um palavrão, nem mesmo se encontrava um mendigo” (</a:t>
            </a:r>
            <a:r>
              <a:rPr lang="pt-BR" sz="2000" dirty="0" err="1">
                <a:latin typeface="+mj-lt"/>
              </a:rPr>
              <a:t>Bancroft</a:t>
            </a:r>
            <a:r>
              <a:rPr lang="pt-BR" sz="2000" dirty="0">
                <a:latin typeface="+mj-lt"/>
              </a:rPr>
              <a:t>, citado em GC, 128). O mundo então notou a prosperidade de “uma Igreja sem papa e um Estado sem rei” (GC, 128).</a:t>
            </a:r>
            <a:endParaRPr lang="pt-BR" sz="2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1712902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475418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-6350"/>
            <a:ext cx="4580466" cy="6870699"/>
          </a:xfrm>
        </p:spPr>
      </p:pic>
      <p:grpSp>
        <p:nvGrpSpPr>
          <p:cNvPr id="14" name="Agrupar 13"/>
          <p:cNvGrpSpPr/>
          <p:nvPr/>
        </p:nvGrpSpPr>
        <p:grpSpPr>
          <a:xfrm>
            <a:off x="80593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1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1.45833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148E-6 L -0.06614 1.48148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96296E-6 L -0.06614 2.96296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2487950" y="1761472"/>
            <a:ext cx="7495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/>
              <a:t>Um grande erro dos colonos foi não permitir que todos votassem, mas apenas os membros da igreja. Isso acabou resultando na corrupção da igreja. Lamentavelmente, a Reforma morreu aos poucos, até haver uma necessidade quase tão grande de reforma dentro das igrejas protestantes quanto na Igreja Católica Romana dos tempos de Lutero.</a:t>
            </a:r>
            <a:endParaRPr lang="pt-BR" sz="2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134585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522408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/>
          <p:cNvGrpSpPr/>
          <p:nvPr/>
        </p:nvGrpSpPr>
        <p:grpSpPr>
          <a:xfrm>
            <a:off x="58241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081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7037E-6 L -0.06615 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-0.06615 4.44444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2171042" y="1687605"/>
            <a:ext cx="812925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/>
              <a:t>Os elementos que contribuíram para a degradação foram a substituição da Palavra de Deus por teorias humanas, a negligência do estudo das Escrituras, o apego a doutrinas sem fundamentação bíblica, o orgulho, a extravagância e o apego às tradições. Assim, se desgastaram os princípios pelos quais os reformadores tanto haviam sofrido (GC, 128-129).</a:t>
            </a:r>
            <a:endParaRPr lang="pt-BR" sz="2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134585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522408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/>
          <p:cNvGrpSpPr/>
          <p:nvPr/>
        </p:nvGrpSpPr>
        <p:grpSpPr>
          <a:xfrm>
            <a:off x="58241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89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7037E-6 L -0.06615 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44444E-6 L -0.06615 4.44444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C8035FB-C2D3-4D1B-BB88-C8BF9BBC5CD8}"/>
              </a:ext>
            </a:extLst>
          </p:cNvPr>
          <p:cNvSpPr/>
          <p:nvPr/>
        </p:nvSpPr>
        <p:spPr>
          <a:xfrm>
            <a:off x="-1158635" y="639200"/>
            <a:ext cx="6096000" cy="62188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FC257F-DB1F-4B5A-8730-4C316BC32788}"/>
              </a:ext>
            </a:extLst>
          </p:cNvPr>
          <p:cNvSpPr txBox="1"/>
          <p:nvPr/>
        </p:nvSpPr>
        <p:spPr>
          <a:xfrm>
            <a:off x="5259483" y="3025325"/>
            <a:ext cx="6024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 spc="-300">
                <a:gradFill>
                  <a:gsLst>
                    <a:gs pos="100000">
                      <a:schemeClr val="accent3"/>
                    </a:gs>
                    <a:gs pos="60000">
                      <a:schemeClr val="accent2"/>
                    </a:gs>
                    <a:gs pos="5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cs typeface="Sora ExtraBold" pitchFamily="2" charset="0"/>
              </a:defRPr>
            </a:lvl1pPr>
          </a:lstStyle>
          <a:p>
            <a:pPr algn="l"/>
            <a:r>
              <a:rPr lang="en-ID" sz="8800" dirty="0" err="1" smtClean="0">
                <a:ln w="22225">
                  <a:noFill/>
                </a:ln>
                <a:solidFill>
                  <a:schemeClr val="bg1"/>
                </a:solidFill>
              </a:rPr>
              <a:t>Conclusão</a:t>
            </a:r>
            <a:endParaRPr lang="en-US" sz="8800" dirty="0">
              <a:ln w="22225"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4000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2.22222E-6 L 4.58333E-6 0.07245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7" grpId="0"/>
          <p:bldP spid="1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2.22222E-6 L 4.58333E-6 0.07245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7" grpId="0"/>
          <p:bldP spid="17" grpId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1837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2958841"/>
            <a:ext cx="3999983" cy="238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000"/>
              </a:spcBef>
              <a:defRPr sz="20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/>
              <a:t>Quando as perseguições na Europa pareciam intermináveis, Deus preparou a terra que ajudou a mulher, sua Igreja, a encontrar a tão esperada liberdade civil e religiosa.</a:t>
            </a:r>
            <a:endParaRPr lang="pt-BR" sz="2000" dirty="0"/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15440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4.07407E-6 L -1.04167E-6 0.1488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1837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02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2958841"/>
            <a:ext cx="3999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Essa liberdade, no entanto, também precisou ser conquistada no Novo Mundo, tendo em vista que os primeiros colonos ainda não estavam preparados para a liberdade plena.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23356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1.11111E-6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3892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03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1511041"/>
            <a:ext cx="39999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Por isso perseguiam aos que </a:t>
            </a:r>
            <a:r>
              <a:rPr lang="pt-BR" sz="2000" dirty="0" smtClean="0">
                <a:latin typeface="+mj-lt"/>
              </a:rPr>
              <a:t>pensavam de </a:t>
            </a:r>
            <a:r>
              <a:rPr lang="pt-BR" sz="2000" dirty="0">
                <a:latin typeface="+mj-lt"/>
              </a:rPr>
              <a:t>forma diferente </a:t>
            </a:r>
            <a:r>
              <a:rPr lang="pt-BR" sz="2000" dirty="0" smtClean="0">
                <a:latin typeface="+mj-lt"/>
              </a:rPr>
              <a:t>deles</a:t>
            </a:r>
            <a:r>
              <a:rPr lang="pt-BR" sz="2000" dirty="0">
                <a:latin typeface="+mj-lt"/>
              </a:rPr>
              <a:t>. Inclusive, perseguiram a Roger Williams, que precisou fugir para não ser preso, por sustentar o conceito de que os direitos de consciência não devem ser violados, conforme posteriormente foi incorporado nos Documentos do Congresso Norte-americano. 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38960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0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EBDBCEE-6C1B-4597-87C8-759B54F4A6BB}"/>
              </a:ext>
            </a:extLst>
          </p:cNvPr>
          <p:cNvSpPr txBox="1"/>
          <p:nvPr/>
        </p:nvSpPr>
        <p:spPr>
          <a:xfrm>
            <a:off x="1055689" y="821055"/>
            <a:ext cx="226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-150" dirty="0" smtClean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60000">
                      <a:schemeClr val="accent3">
                        <a:lumMod val="50000"/>
                      </a:schemeClr>
                    </a:gs>
                    <a:gs pos="5000">
                      <a:schemeClr val="accent3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cs typeface="Sora ExtraBold" pitchFamily="2" charset="0"/>
              </a:rPr>
              <a:t>04</a:t>
            </a:r>
            <a:endParaRPr lang="en-US" sz="8000" b="1" spc="-150" dirty="0">
              <a:gradFill>
                <a:gsLst>
                  <a:gs pos="100000">
                    <a:schemeClr val="accent3">
                      <a:lumMod val="20000"/>
                      <a:lumOff val="80000"/>
                    </a:schemeClr>
                  </a:gs>
                  <a:gs pos="60000">
                    <a:schemeClr val="accent3">
                      <a:lumMod val="50000"/>
                    </a:schemeClr>
                  </a:gs>
                  <a:gs pos="500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1942841"/>
            <a:ext cx="3999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As colônias desfrutaram prosperidade e paz durante algum tempo, mas permitiam que apenas os membros da igreja votassem. A igreja se corrompeu por abandonar o estudo das Escrituras e se apegar às tradições humanas, traindo o legado dos reformadores.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6" y="-11575"/>
            <a:ext cx="4606724" cy="6910086"/>
          </a:xfrm>
        </p:spPr>
      </p:pic>
    </p:spTree>
    <p:extLst>
      <p:ext uri="{BB962C8B-B14F-4D97-AF65-F5344CB8AC3E}">
        <p14:creationId xmlns:p14="http://schemas.microsoft.com/office/powerpoint/2010/main" val="2748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2.70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1.85185E-6 L -1.04167E-6 0.148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DC8035FB-C2D3-4D1B-BB88-C8BF9BBC5CD8}"/>
              </a:ext>
            </a:extLst>
          </p:cNvPr>
          <p:cNvSpPr/>
          <p:nvPr/>
        </p:nvSpPr>
        <p:spPr>
          <a:xfrm>
            <a:off x="-1158635" y="639200"/>
            <a:ext cx="6096000" cy="62188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Agrupar 15"/>
          <p:cNvGrpSpPr/>
          <p:nvPr/>
        </p:nvGrpSpPr>
        <p:grpSpPr>
          <a:xfrm>
            <a:off x="5684514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87545" y="2883206"/>
            <a:ext cx="82169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6500" dirty="0" smtClean="0">
                <a:solidFill>
                  <a:schemeClr val="bg1"/>
                </a:solidFill>
                <a:latin typeface="Sora Bold" pitchFamily="2" charset="0"/>
                <a:cs typeface="Sora Bold" pitchFamily="2" charset="0"/>
              </a:rPr>
              <a:t>Ilustração</a:t>
            </a:r>
            <a:endParaRPr lang="pt-BR" sz="6500" dirty="0">
              <a:solidFill>
                <a:schemeClr val="bg1"/>
              </a:solidFill>
              <a:latin typeface="Sora Bold" pitchFamily="2" charset="0"/>
              <a:cs typeface="Sora Bold" pitchFamily="2" charset="0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385502" y="422975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0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 0.07245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3.33333E-6 L -0.06615 3.33333E-6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4000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8" grpId="0" animBg="1"/>
          <p:bldP spid="19" grpId="0"/>
          <p:bldP spid="1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 0.07245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3.33333E-6 L -0.06615 3.33333E-6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8" grpId="0" animBg="1"/>
          <p:bldP spid="19" grpId="0"/>
          <p:bldP spid="19" grpId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947D561-DB32-4734-9C95-2BBDEDAB93A4}"/>
              </a:ext>
            </a:extLst>
          </p:cNvPr>
          <p:cNvSpPr txBox="1"/>
          <p:nvPr/>
        </p:nvSpPr>
        <p:spPr>
          <a:xfrm>
            <a:off x="1055688" y="1228396"/>
            <a:ext cx="39999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Em Marcos 7:6-9 Jesus censurou os líderes religiosos por abandonarem os ensinos das Escrituras e se apegarem à própria tradição. Ele os chamou de hipócritas, pois pretendiam ser aquilo que não eram e afirmou: “Vocês estão sempre encontrando uma boa maneira para pôr de lado os mandamentos de Deus, a fim de obedecer às suas tradições!”</a:t>
            </a:r>
            <a:endParaRPr lang="pt-BR" sz="2000" dirty="0">
              <a:latin typeface="+mj-lt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 t="367" r="24098" b="551"/>
          <a:stretch/>
        </p:blipFill>
        <p:spPr>
          <a:xfrm>
            <a:off x="5978626" y="0"/>
            <a:ext cx="4606724" cy="6857999"/>
          </a:xfrm>
        </p:spPr>
      </p:pic>
    </p:spTree>
    <p:extLst>
      <p:ext uri="{BB962C8B-B14F-4D97-AF65-F5344CB8AC3E}">
        <p14:creationId xmlns:p14="http://schemas.microsoft.com/office/powerpoint/2010/main" val="25359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0 L -1.04167E-6 0.14884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616443" y="2334990"/>
            <a:ext cx="5708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+mj-lt"/>
              </a:rPr>
              <a:t>“Então a serpente fez jorrar da sua boca água como um rio, para alcançar a mulher e arrastá-la com a correnteza. A terra, porém, ajudou a mulher, abrindo a boca e engolindo o rio que o dragão fizera jorrar da sua boca” </a:t>
            </a:r>
            <a:endParaRPr lang="pt-BR" sz="2200" dirty="0">
              <a:latin typeface="+mj-lt"/>
            </a:endParaRPr>
          </a:p>
        </p:txBody>
      </p:sp>
      <p:pic>
        <p:nvPicPr>
          <p:cNvPr id="12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4"/>
          </a:xfr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5" y="470370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Agrupar 19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60373" y="210133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4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87545" y="2883206"/>
            <a:ext cx="82169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6500" dirty="0" smtClean="0">
                <a:solidFill>
                  <a:schemeClr val="bg1"/>
                </a:solidFill>
                <a:latin typeface="Sora Bold" pitchFamily="2" charset="0"/>
                <a:cs typeface="Sora Bold" pitchFamily="2" charset="0"/>
              </a:rPr>
              <a:t>Apelo</a:t>
            </a:r>
            <a:endParaRPr lang="pt-BR" sz="6500" dirty="0">
              <a:solidFill>
                <a:schemeClr val="bg1"/>
              </a:solidFill>
              <a:latin typeface="Sora Bold" pitchFamily="2" charset="0"/>
              <a:cs typeface="Sora Bold" pitchFamily="2" charset="0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385502" y="422975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DC8035FB-C2D3-4D1B-BB88-C8BF9BBC5CD8}"/>
              </a:ext>
            </a:extLst>
          </p:cNvPr>
          <p:cNvSpPr/>
          <p:nvPr/>
        </p:nvSpPr>
        <p:spPr>
          <a:xfrm>
            <a:off x="-1158635" y="639200"/>
            <a:ext cx="6096000" cy="62188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 0.07245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3.33333E-6 L -0.06615 3.33333E-6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4000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9" grpId="0"/>
          <p:bldP spid="19" grpId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162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 0.07245 " pathEditMode="relative" rAng="0" ptsTypes="AA">
                                          <p:cBhvr>
                                            <p:cTn id="14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49333" decel="5066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3.33333E-6 L -0.06615 3.33333E-6 " pathEditMode="relative" rAng="0" ptsTypes="AA">
                                          <p:cBhvr>
                                            <p:cTn id="19" dur="7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9" grpId="0"/>
          <p:bldP spid="19" grpId="1"/>
          <p:bldP spid="8" grpId="0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6799119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3" t="1454" r="22259" b="2423"/>
          <a:stretch/>
        </p:blipFill>
        <p:spPr>
          <a:xfrm>
            <a:off x="6799263" y="-23149"/>
            <a:ext cx="5392737" cy="688693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B06BE-48EB-452F-836B-C722E14589E6}"/>
              </a:ext>
            </a:extLst>
          </p:cNvPr>
          <p:cNvSpPr txBox="1"/>
          <p:nvPr/>
        </p:nvSpPr>
        <p:spPr>
          <a:xfrm>
            <a:off x="670470" y="1094182"/>
            <a:ext cx="545248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+mj-lt"/>
              </a:rPr>
              <a:t>Amigo, o que estudamos hoje, baseado em Apocalipse 12, é um prenúncio do que deve ainda acontecer e que está previsto no capítulo 13, ou seja, a perda da liberdade com a imposição do sinal da besta. </a:t>
            </a:r>
            <a:r>
              <a:rPr lang="pt-BR" sz="2200" b="1" dirty="0">
                <a:solidFill>
                  <a:schemeClr val="bg1"/>
                </a:solidFill>
                <a:latin typeface="+mj-lt"/>
              </a:rPr>
              <a:t>Agora, enquanto ainda temos liberdade, é o tempo de firmar a nossa fé e convicções nas doutrinas das Sagradas Escrituras. </a:t>
            </a:r>
            <a:r>
              <a:rPr lang="pt-BR" sz="2200" dirty="0">
                <a:solidFill>
                  <a:schemeClr val="bg1"/>
                </a:solidFill>
                <a:latin typeface="+mj-lt"/>
              </a:rPr>
              <a:t>Por isso temos escolhas a fazer:</a:t>
            </a:r>
            <a:endParaRPr lang="pt-BR" sz="2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2985230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0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1.48148E-6 L 4.375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0.162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/>
      <p:bldP spid="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1910988" y="1715183"/>
            <a:ext cx="864935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latin typeface="+mj-lt"/>
              </a:rPr>
              <a:t>Ou estudar as Escrituras para conhecer as verdades ali </a:t>
            </a:r>
            <a:r>
              <a:rPr lang="pt-BR" sz="3000" b="1" dirty="0" smtClean="0">
                <a:latin typeface="+mj-lt"/>
              </a:rPr>
              <a:t>reveladas,</a:t>
            </a:r>
          </a:p>
          <a:p>
            <a:pPr algn="ctr"/>
            <a:endParaRPr lang="pt-BR" sz="3000" dirty="0" smtClean="0">
              <a:latin typeface="+mj-lt"/>
            </a:endParaRPr>
          </a:p>
          <a:p>
            <a:pPr algn="ctr"/>
            <a:endParaRPr lang="pt-BR" sz="3000" dirty="0">
              <a:latin typeface="+mj-lt"/>
            </a:endParaRPr>
          </a:p>
          <a:p>
            <a:pPr algn="ctr"/>
            <a:r>
              <a:rPr lang="pt-BR" sz="3000" dirty="0" smtClean="0">
                <a:latin typeface="+mj-lt"/>
              </a:rPr>
              <a:t>ou </a:t>
            </a:r>
            <a:r>
              <a:rPr lang="pt-BR" sz="3000" dirty="0">
                <a:latin typeface="+mj-lt"/>
              </a:rPr>
              <a:t>nos acomodarmos às tradições e costumes humanos, mesmo que sejam contrários aos ensinos da Palavra de Deus.</a:t>
            </a:r>
            <a:endParaRPr lang="pt-BR" sz="3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318735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/>
          <p:cNvGrpSpPr/>
          <p:nvPr/>
        </p:nvGrpSpPr>
        <p:grpSpPr>
          <a:xfrm>
            <a:off x="58241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14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4.81481E-6 L -0.06615 -4.81481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2171042" y="2205287"/>
            <a:ext cx="81292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+mj-lt"/>
              </a:rPr>
              <a:t> O pastor John Robson, em seu discurso de despedida, aconselhou aos pais peregrinos a continuar se aperfeiçoando na verdade, mas os herdeiros da Reforma deixaram de seguir o seu conselho.</a:t>
            </a:r>
            <a:endParaRPr lang="pt-BR" sz="30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184115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5525173" y="497008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/>
          <p:cNvGrpSpPr/>
          <p:nvPr/>
        </p:nvGrpSpPr>
        <p:grpSpPr>
          <a:xfrm>
            <a:off x="5824184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1.6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1.48148E-6 L -0.06615 1.48148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1.48148E-6 L -0.06615 1.48148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6799119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t="282" r="462" b="16118"/>
          <a:stretch/>
        </p:blipFill>
        <p:spPr>
          <a:xfrm>
            <a:off x="6769100" y="-23149"/>
            <a:ext cx="5461000" cy="688693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B06BE-48EB-452F-836B-C722E14589E6}"/>
              </a:ext>
            </a:extLst>
          </p:cNvPr>
          <p:cNvSpPr txBox="1"/>
          <p:nvPr/>
        </p:nvSpPr>
        <p:spPr>
          <a:xfrm>
            <a:off x="670470" y="1350545"/>
            <a:ext cx="5452486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2800" b="1" dirty="0">
                <a:latin typeface="+mj-lt"/>
              </a:rPr>
              <a:t>E quanto a você, caro amigo, o que pretende escolher: a tradição humana ou a Palavra de Deus</a:t>
            </a:r>
            <a:r>
              <a:rPr lang="pt-BR" sz="2800" b="1" dirty="0" smtClean="0">
                <a:latin typeface="+mj-lt"/>
              </a:rPr>
              <a:t>?</a:t>
            </a:r>
            <a:endParaRPr lang="pt-BR" sz="2800" b="1" dirty="0">
              <a:latin typeface="+mj-lt"/>
            </a:endParaRPr>
          </a:p>
          <a:p>
            <a:pPr algn="ctr">
              <a:lnSpc>
                <a:spcPct val="107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2800" dirty="0">
                <a:latin typeface="+mj-lt"/>
              </a:rPr>
              <a:t>E conhecerão a verdade, e a verdade os libertará (João 8:32).</a:t>
            </a:r>
            <a:endParaRPr lang="pt-BR" sz="2800" dirty="0">
              <a:latin typeface="+mj-lt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2985230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20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7.40741E-7 L 4.37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0.162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/>
      <p:bldP spid="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2724735"/>
            <a:ext cx="4135582" cy="2337869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chemeClr val="accent3">
                  <a:lumMod val="50000"/>
                </a:schemeClr>
              </a:gs>
              <a:gs pos="0">
                <a:schemeClr val="tx1">
                  <a:alpha val="5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 w="25400"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2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1455989"/>
            <a:ext cx="8439336" cy="1134656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chemeClr val="accent3">
                  <a:lumMod val="75000"/>
                </a:schemeClr>
              </a:gs>
              <a:gs pos="0">
                <a:schemeClr val="tx1">
                  <a:alpha val="5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 w="25400"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2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60B06BE-48EB-452F-836B-C722E14589E6}"/>
              </a:ext>
            </a:extLst>
          </p:cNvPr>
          <p:cNvSpPr txBox="1"/>
          <p:nvPr/>
        </p:nvSpPr>
        <p:spPr>
          <a:xfrm>
            <a:off x="2314853" y="1778506"/>
            <a:ext cx="7571137" cy="48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500">
                <a:solidFill>
                  <a:srgbClr val="FFFFFF"/>
                </a:solidFill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b="1" dirty="0"/>
              <a:t>Deus deseja você ao Seu lado na eternidade!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00881" y="3195785"/>
            <a:ext cx="3695327" cy="1395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+mj-lt"/>
              </a:rPr>
              <a:t>Para o próximo episódio “</a:t>
            </a:r>
            <a:r>
              <a:rPr lang="pt-BR" sz="2000" dirty="0">
                <a:solidFill>
                  <a:srgbClr val="FFFFFF"/>
                </a:solidFill>
                <a:latin typeface="+mj-lt"/>
                <a:sym typeface="Calibri"/>
              </a:rPr>
              <a:t>UM TESTE DE LEALDADE</a:t>
            </a:r>
            <a:r>
              <a:rPr lang="pt-BR" sz="2000" dirty="0">
                <a:latin typeface="+mj-lt"/>
              </a:rPr>
              <a:t>”, leia no </a:t>
            </a:r>
            <a:r>
              <a:rPr lang="pt-BR" sz="2000" i="1" dirty="0">
                <a:latin typeface="+mj-lt"/>
                <a:ea typeface="Times New Roman"/>
                <a:cs typeface="Times New Roman"/>
                <a:sym typeface="Times New Roman"/>
              </a:rPr>
              <a:t>O Grande Conflito</a:t>
            </a:r>
            <a:r>
              <a:rPr lang="pt-BR" sz="2000" dirty="0">
                <a:latin typeface="+mj-lt"/>
              </a:rPr>
              <a:t>, </a:t>
            </a:r>
            <a:r>
              <a:rPr lang="pt-BR" sz="2000" b="1" dirty="0">
                <a:latin typeface="+mj-lt"/>
                <a:ea typeface="Times New Roman"/>
                <a:cs typeface="Times New Roman"/>
                <a:sym typeface="Times New Roman"/>
              </a:rPr>
              <a:t>O Teste</a:t>
            </a:r>
            <a:r>
              <a:rPr lang="pt-BR" sz="2000" dirty="0">
                <a:latin typeface="+mj-lt"/>
              </a:rPr>
              <a:t>, p. 250-254. </a:t>
            </a:r>
            <a:endParaRPr lang="pt-BR" sz="2000" dirty="0"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6184508" y="2724735"/>
            <a:ext cx="4135582" cy="2337869"/>
          </a:xfrm>
          <a:prstGeom prst="roundRect">
            <a:avLst>
              <a:gd name="adj" fmla="val 30317"/>
            </a:avLst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2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4278D59-6D54-47E3-ADDA-1D9CDAFF48FF}"/>
              </a:ext>
            </a:extLst>
          </p:cNvPr>
          <p:cNvSpPr txBox="1"/>
          <p:nvPr/>
        </p:nvSpPr>
        <p:spPr>
          <a:xfrm>
            <a:off x="5276616" y="1796315"/>
            <a:ext cx="6365359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2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/>
              <a:t>Deus conduziu os eventos para que os protestantes cruzassem o mar e chegassem ao novo mundo onde poderiam fundar um governo para si e dar aos filhos a herança da liberdade religiosa. Eles seguiram adiante no caminho que o Senhor conduziu. Perseguição e exílio abriam caminho para a liberdade (GC, 125).</a:t>
            </a:r>
            <a:endParaRPr lang="pt-BR" sz="2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152067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748801" y="506251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83"/>
            <a:ext cx="4622102" cy="6933153"/>
          </a:xfrm>
        </p:spPr>
      </p:pic>
      <p:grpSp>
        <p:nvGrpSpPr>
          <p:cNvPr id="14" name="Agrupar 13"/>
          <p:cNvGrpSpPr/>
          <p:nvPr/>
        </p:nvGrpSpPr>
        <p:grpSpPr>
          <a:xfrm>
            <a:off x="8059387" y="5705143"/>
            <a:ext cx="822967" cy="791192"/>
            <a:chOff x="5666086" y="5729783"/>
            <a:chExt cx="822967" cy="791192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7466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rgbClr val="7030A0"/>
                </a:solidFill>
                <a:cs typeface="Sora ExtraBold" pitchFamily="2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4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68B1D88-439C-407D-BF23-B72651501B5F}"/>
              </a:ext>
            </a:extLst>
          </p:cNvPr>
          <p:cNvGrpSpPr/>
          <p:nvPr/>
        </p:nvGrpSpPr>
        <p:grpSpPr>
          <a:xfrm>
            <a:off x="5443380" y="-1742672"/>
            <a:ext cx="8617900" cy="8600672"/>
            <a:chOff x="5443380" y="-1742672"/>
            <a:chExt cx="8617900" cy="860067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DF766C-2ECF-4744-BDEF-BC4207D0E363}"/>
                </a:ext>
              </a:extLst>
            </p:cNvPr>
            <p:cNvSpPr/>
            <p:nvPr/>
          </p:nvSpPr>
          <p:spPr>
            <a:xfrm>
              <a:off x="5443380" y="919184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2B626A-A21C-4667-949F-95CFADFB4D61}"/>
                </a:ext>
              </a:extLst>
            </p:cNvPr>
            <p:cNvSpPr/>
            <p:nvPr/>
          </p:nvSpPr>
          <p:spPr>
            <a:xfrm>
              <a:off x="6389604" y="0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3DA44F-3099-4D3A-AA25-F6A2EFAD5826}"/>
                </a:ext>
              </a:extLst>
            </p:cNvPr>
            <p:cNvSpPr/>
            <p:nvPr/>
          </p:nvSpPr>
          <p:spPr>
            <a:xfrm>
              <a:off x="8613730" y="1412996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2F0836-C628-4BEB-A944-A6CD63E33B8C}"/>
                </a:ext>
              </a:extLst>
            </p:cNvPr>
            <p:cNvSpPr/>
            <p:nvPr/>
          </p:nvSpPr>
          <p:spPr>
            <a:xfrm>
              <a:off x="9021650" y="4595089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E93E36-FBA8-47A2-A81C-D80173749EC4}"/>
                </a:ext>
              </a:extLst>
            </p:cNvPr>
            <p:cNvSpPr/>
            <p:nvPr/>
          </p:nvSpPr>
          <p:spPr>
            <a:xfrm>
              <a:off x="9967874" y="367590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A13EA35-2C7D-4B28-A1AE-1BC3724E4ED2}"/>
                </a:ext>
              </a:extLst>
            </p:cNvPr>
            <p:cNvSpPr/>
            <p:nvPr/>
          </p:nvSpPr>
          <p:spPr>
            <a:xfrm>
              <a:off x="9559954" y="48145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2439F0-4876-41BB-ADA5-6298A75DBE9D}"/>
                </a:ext>
              </a:extLst>
            </p:cNvPr>
            <p:cNvSpPr/>
            <p:nvPr/>
          </p:nvSpPr>
          <p:spPr>
            <a:xfrm rot="16200000">
              <a:off x="11803473" y="51320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1FE0E4-81F2-4EC3-BE44-171F2BA86B98}"/>
                </a:ext>
              </a:extLst>
            </p:cNvPr>
            <p:cNvSpPr/>
            <p:nvPr/>
          </p:nvSpPr>
          <p:spPr>
            <a:xfrm rot="10800000">
              <a:off x="11837154" y="-173031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F3E900-82E5-47D5-A9C4-324EC923A0AF}"/>
                </a:ext>
              </a:extLst>
            </p:cNvPr>
            <p:cNvSpPr/>
            <p:nvPr/>
          </p:nvSpPr>
          <p:spPr>
            <a:xfrm rot="5400000">
              <a:off x="9593635" y="-176206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567C061-2912-4432-923D-F859766B5021}"/>
              </a:ext>
            </a:extLst>
          </p:cNvPr>
          <p:cNvSpPr txBox="1"/>
          <p:nvPr/>
        </p:nvSpPr>
        <p:spPr>
          <a:xfrm>
            <a:off x="1218440" y="2756723"/>
            <a:ext cx="49161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A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busca</a:t>
            </a:r>
            <a:r>
              <a:rPr lang="en-ID" sz="65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 da </a:t>
            </a:r>
            <a:r>
              <a:rPr lang="en-ID" sz="65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rPr>
              <a:t>liberdade</a:t>
            </a:r>
            <a:endParaRPr lang="en-US" sz="6500" b="1" spc="-1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44444E-6 L 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49333" decel="50667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44444E-6 L 1.875E-6 0.07245 " pathEditMode="relative" rAng="0" ptsTypes="AA">
                                          <p:cBhvr>
                                            <p:cTn id="9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accel="1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8992" r="1452" b="9059"/>
          <a:stretch/>
        </p:blipFill>
        <p:spPr>
          <a:xfrm>
            <a:off x="-11575" y="0"/>
            <a:ext cx="5416952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60000">
                <a:schemeClr val="accent3">
                  <a:lumMod val="75000"/>
                </a:schemeClr>
              </a:gs>
              <a:gs pos="5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5983" y="5599727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635490" y="2072075"/>
            <a:ext cx="4316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+mj-lt"/>
              </a:rPr>
              <a:t>Até alcançar liberdade civil e religiosa, havia ainda um longo caminho a percorrer, tendo em vista que: 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0351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3">
                    <a:lumMod val="60000"/>
                    <a:lumOff val="40000"/>
                  </a:schemeClr>
                </a:gs>
                <a:gs pos="45000">
                  <a:schemeClr val="accent3">
                    <a:lumMod val="20000"/>
                    <a:lumOff val="80000"/>
                  </a:schemeClr>
                </a:gs>
                <a:gs pos="10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3.7037E-7 L 3.1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t="1873" r="18706" b="2565"/>
          <a:stretch/>
        </p:blipFill>
        <p:spPr>
          <a:xfrm>
            <a:off x="6159139" y="-11575"/>
            <a:ext cx="6150559" cy="6898512"/>
          </a:xfrm>
          <a:prstGeom prst="rect">
            <a:avLst/>
          </a:prstGeom>
        </p:spPr>
      </p:pic>
      <p:pic>
        <p:nvPicPr>
          <p:cNvPr id="17" name="Espaço Reservado para Imagem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9040" r="1279" b="18322"/>
          <a:stretch/>
        </p:blipFill>
        <p:spPr>
          <a:xfrm>
            <a:off x="1" y="-11575"/>
            <a:ext cx="6157732" cy="68985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-11575"/>
            <a:ext cx="123096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01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189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defRPr sz="2300">
                <a:solidFill>
                  <a:srgbClr val="0D0D0D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2200" b="0" dirty="0">
                <a:solidFill>
                  <a:schemeClr val="bg1"/>
                </a:solidFill>
                <a:latin typeface="+mj-lt"/>
              </a:rPr>
              <a:t>A Igreja Anglicana rejeitou a autoridade papal, mas conservou muitas das cerimônias católicas (GC, 125) </a:t>
            </a:r>
            <a:endParaRPr lang="pt-BR" sz="22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02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307343" y="3022922"/>
            <a:ext cx="4894057" cy="226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b="0" dirty="0">
                <a:latin typeface="+mj-lt"/>
              </a:rPr>
              <a:t>Os protestantes vindos da Inglaterra ainda seguiam certos moldes do catolicismo, como por exemplo, não permitir cultos não autorizados, usando a autoridade civil para reprimi-los; </a:t>
            </a:r>
            <a:endParaRPr lang="pt-BR" sz="2200" b="0" dirty="0">
              <a:latin typeface="+mj-lt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8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12773" r="627" b="11468"/>
          <a:stretch/>
        </p:blipFill>
        <p:spPr>
          <a:xfrm>
            <a:off x="6172200" y="-11575"/>
            <a:ext cx="6019800" cy="6898512"/>
          </a:xfrm>
          <a:prstGeom prst="rect">
            <a:avLst/>
          </a:prstGeom>
        </p:spPr>
      </p:pic>
      <p:pic>
        <p:nvPicPr>
          <p:cNvPr id="17" name="Espaço Reservado para Imagem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9197" r="606" b="17613"/>
          <a:stretch/>
        </p:blipFill>
        <p:spPr>
          <a:xfrm>
            <a:off x="-12700" y="-11575"/>
            <a:ext cx="6184899" cy="68985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-12701" y="-11575"/>
            <a:ext cx="12204701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03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15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defRPr sz="2300">
                <a:solidFill>
                  <a:srgbClr val="0D0D0D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sz="2200" b="0" dirty="0">
                <a:solidFill>
                  <a:schemeClr val="bg1"/>
                </a:solidFill>
                <a:latin typeface="+mj-lt"/>
              </a:rPr>
              <a:t>Na Inglaterra, os puritanos eram caçados, perseguidos e presos (GC, 125); </a:t>
            </a:r>
            <a:endParaRPr lang="pt-BR" sz="22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04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307343" y="3022922"/>
            <a:ext cx="4894057" cy="261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b="0" dirty="0">
                <a:latin typeface="+mj-lt"/>
              </a:rPr>
              <a:t>Os reformadores não estavam completamente livres do espírito de intolerância vindo de Roma. A escuridão densa que envolveu a cristandade ainda não havia desaparecido por completo (GC, 126).</a:t>
            </a:r>
            <a:endParaRPr lang="pt-BR" sz="2200" b="0" dirty="0">
              <a:latin typeface="+mj-lt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3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Solid-background">
  <a:themeElements>
    <a:clrScheme name="MS Sharp Multi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563C1"/>
      </a:hlink>
      <a:folHlink>
        <a:srgbClr val="954F72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id Monocolor">
  <a:themeElements>
    <a:clrScheme name="MS Mono Blue-Green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2B62E1"/>
      </a:accent1>
      <a:accent2>
        <a:srgbClr val="009DD9"/>
      </a:accent2>
      <a:accent3>
        <a:srgbClr val="0BD0D9"/>
      </a:accent3>
      <a:accent4>
        <a:srgbClr val="10CF9B"/>
      </a:accent4>
      <a:accent5>
        <a:srgbClr val="78D539"/>
      </a:accent5>
      <a:accent6>
        <a:srgbClr val="0FD15E"/>
      </a:accent6>
      <a:hlink>
        <a:srgbClr val="A5C249"/>
      </a:hlink>
      <a:folHlink>
        <a:srgbClr val="85DFD0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lid Multicolor">
  <a:themeElements>
    <a:clrScheme name="MS Fresh Multi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8A7"/>
      </a:accent1>
      <a:accent2>
        <a:srgbClr val="5944D4"/>
      </a:accent2>
      <a:accent3>
        <a:srgbClr val="116AE0"/>
      </a:accent3>
      <a:accent4>
        <a:srgbClr val="2695FF"/>
      </a:accent4>
      <a:accent5>
        <a:srgbClr val="E63D54"/>
      </a:accent5>
      <a:accent6>
        <a:srgbClr val="FFBD42"/>
      </a:accent6>
      <a:hlink>
        <a:srgbClr val="0563C1"/>
      </a:hlink>
      <a:folHlink>
        <a:srgbClr val="954F72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lid Complementary">
  <a:themeElements>
    <a:clrScheme name="MS Fresh Yellow Purple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121"/>
      </a:accent1>
      <a:accent2>
        <a:srgbClr val="FE7300"/>
      </a:accent2>
      <a:accent3>
        <a:srgbClr val="AA21FF"/>
      </a:accent3>
      <a:accent4>
        <a:srgbClr val="6144DC"/>
      </a:accent4>
      <a:accent5>
        <a:srgbClr val="1FBAFF"/>
      </a:accent5>
      <a:accent6>
        <a:srgbClr val="277DFF"/>
      </a:accent6>
      <a:hlink>
        <a:srgbClr val="0563C1"/>
      </a:hlink>
      <a:folHlink>
        <a:srgbClr val="954F72"/>
      </a:folHlink>
    </a:clrScheme>
    <a:fontScheme name="Grand opt 1">
      <a:majorFont>
        <a:latin typeface="Sor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1019C95-AD83-4EEC-A70F-5A6E91350300}">
  <we:reference id="wa200003157" version="1.0.0.0" store="en-US" storeType="OMEX"/>
  <we:alternateReferences>
    <we:reference id="WA200003157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16169</TotalTime>
  <Words>1697</Words>
  <Application>Microsoft Office PowerPoint</Application>
  <PresentationFormat>Widescreen</PresentationFormat>
  <Paragraphs>101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45</vt:i4>
      </vt:variant>
    </vt:vector>
  </HeadingPairs>
  <TitlesOfParts>
    <vt:vector size="59" baseType="lpstr">
      <vt:lpstr>Arial</vt:lpstr>
      <vt:lpstr>Calibri</vt:lpstr>
      <vt:lpstr>Roboto Condensed Light</vt:lpstr>
      <vt:lpstr>Segoe UI</vt:lpstr>
      <vt:lpstr>Sora</vt:lpstr>
      <vt:lpstr>Sora Bold</vt:lpstr>
      <vt:lpstr>Sora ExtraBold</vt:lpstr>
      <vt:lpstr>Sora Regular</vt:lpstr>
      <vt:lpstr>Sora-Bold</vt:lpstr>
      <vt:lpstr>Times New Roman</vt:lpstr>
      <vt:lpstr>Solid-background</vt:lpstr>
      <vt:lpstr>Solid Monocolor</vt:lpstr>
      <vt:lpstr>Solid Multicolor</vt:lpstr>
      <vt:lpstr>Solid Complementary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WATER MELON</dc:creator>
  <cp:lastModifiedBy>Alex da Fonseca</cp:lastModifiedBy>
  <cp:revision>646</cp:revision>
  <dcterms:created xsi:type="dcterms:W3CDTF">2021-10-12T03:39:43Z</dcterms:created>
  <dcterms:modified xsi:type="dcterms:W3CDTF">2023-01-23T23:00:54Z</dcterms:modified>
</cp:coreProperties>
</file>