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8288000" cy="10287000"/>
  <p:notesSz cx="6858000" cy="9144000"/>
  <p:embeddedFontLst>
    <p:embeddedFont>
      <p:font typeface="Antonio Bold" panose="020B0604020202020204" charset="0"/>
      <p:regular r:id="rId21"/>
    </p:embeddedFont>
    <p:embeddedFont>
      <p:font typeface="Antonio Bold Bold" panose="020B0604020202020204" charset="0"/>
      <p:regular r:id="rId22"/>
    </p:embeddedFont>
    <p:embeddedFont>
      <p:font typeface="Apricots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B74E0D-9CD7-DA36-A835-27B53F0E4007}" v="269" dt="2023-07-10T19:42:48.847"/>
    <p1510:client id="{AABE302D-EA41-4F40-B71A-B2CAB392C999}" v="1" dt="2023-07-10T13:52:31.8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Mitzi Celis" userId="6afab564-5c82-4171-abfc-7915eb0451b4" providerId="ADAL" clId="{AABE302D-EA41-4F40-B71A-B2CAB392C999}"/>
    <pc:docChg chg="custSel modSld">
      <pc:chgData name="DSA - Mitzi Celis" userId="6afab564-5c82-4171-abfc-7915eb0451b4" providerId="ADAL" clId="{AABE302D-EA41-4F40-B71A-B2CAB392C999}" dt="2023-07-10T13:53:01.648" v="17" actId="1076"/>
      <pc:docMkLst>
        <pc:docMk/>
      </pc:docMkLst>
      <pc:sldChg chg="addSp delSp modSp mod">
        <pc:chgData name="DSA - Mitzi Celis" userId="6afab564-5c82-4171-abfc-7915eb0451b4" providerId="ADAL" clId="{AABE302D-EA41-4F40-B71A-B2CAB392C999}" dt="2023-07-10T13:53:01.648" v="17" actId="1076"/>
        <pc:sldMkLst>
          <pc:docMk/>
          <pc:sldMk cId="0" sldId="268"/>
        </pc:sldMkLst>
        <pc:spChg chg="mod">
          <ac:chgData name="DSA - Mitzi Celis" userId="6afab564-5c82-4171-abfc-7915eb0451b4" providerId="ADAL" clId="{AABE302D-EA41-4F40-B71A-B2CAB392C999}" dt="2023-07-10T13:52:31.886" v="0"/>
          <ac:spMkLst>
            <pc:docMk/>
            <pc:sldMk cId="0" sldId="268"/>
            <ac:spMk id="10" creationId="{885156B8-7D41-3EE5-2404-32715D70092F}"/>
          </ac:spMkLst>
        </pc:spChg>
        <pc:spChg chg="mod">
          <ac:chgData name="DSA - Mitzi Celis" userId="6afab564-5c82-4171-abfc-7915eb0451b4" providerId="ADAL" clId="{AABE302D-EA41-4F40-B71A-B2CAB392C999}" dt="2023-07-10T13:52:49.076" v="16" actId="20577"/>
          <ac:spMkLst>
            <pc:docMk/>
            <pc:sldMk cId="0" sldId="268"/>
            <ac:spMk id="11" creationId="{A78AEDAC-80DB-5493-7638-39B5E9C3F5B0}"/>
          </ac:spMkLst>
        </pc:spChg>
        <pc:grpChg chg="del mod">
          <ac:chgData name="DSA - Mitzi Celis" userId="6afab564-5c82-4171-abfc-7915eb0451b4" providerId="ADAL" clId="{AABE302D-EA41-4F40-B71A-B2CAB392C999}" dt="2023-07-10T13:52:44.844" v="14" actId="478"/>
          <ac:grpSpMkLst>
            <pc:docMk/>
            <pc:sldMk cId="0" sldId="268"/>
            <ac:grpSpMk id="4" creationId="{00000000-0000-0000-0000-000000000000}"/>
          </ac:grpSpMkLst>
        </pc:grpChg>
        <pc:grpChg chg="add mod">
          <ac:chgData name="DSA - Mitzi Celis" userId="6afab564-5c82-4171-abfc-7915eb0451b4" providerId="ADAL" clId="{AABE302D-EA41-4F40-B71A-B2CAB392C999}" dt="2023-07-10T13:53:01.648" v="17" actId="1076"/>
          <ac:grpSpMkLst>
            <pc:docMk/>
            <pc:sldMk cId="0" sldId="268"/>
            <ac:grpSpMk id="9" creationId="{D1B95389-D76D-F43D-E48B-20FF3B9A0ED0}"/>
          </ac:grpSpMkLst>
        </pc:grpChg>
      </pc:sldChg>
    </pc:docChg>
  </pc:docChgLst>
  <pc:docChgLst>
    <pc:chgData name="DSA - Tradução" userId="S::traducao.dsa@adventistas.org::dd88a440-b243-4750-97fc-7c49c717c62c" providerId="AD" clId="Web-{8EB74E0D-9CD7-DA36-A835-27B53F0E4007}"/>
    <pc:docChg chg="modSld">
      <pc:chgData name="DSA - Tradução" userId="S::traducao.dsa@adventistas.org::dd88a440-b243-4750-97fc-7c49c717c62c" providerId="AD" clId="Web-{8EB74E0D-9CD7-DA36-A835-27B53F0E4007}" dt="2023-07-10T19:42:48.206" v="133" actId="20577"/>
      <pc:docMkLst>
        <pc:docMk/>
      </pc:docMkLst>
      <pc:sldChg chg="modSp">
        <pc:chgData name="DSA - Tradução" userId="S::traducao.dsa@adventistas.org::dd88a440-b243-4750-97fc-7c49c717c62c" providerId="AD" clId="Web-{8EB74E0D-9CD7-DA36-A835-27B53F0E4007}" dt="2023-07-10T19:30:23.901" v="0" actId="20577"/>
        <pc:sldMkLst>
          <pc:docMk/>
          <pc:sldMk cId="0" sldId="257"/>
        </pc:sldMkLst>
        <pc:spChg chg="mod">
          <ac:chgData name="DSA - Tradução" userId="S::traducao.dsa@adventistas.org::dd88a440-b243-4750-97fc-7c49c717c62c" providerId="AD" clId="Web-{8EB74E0D-9CD7-DA36-A835-27B53F0E4007}" dt="2023-07-10T19:30:23.901" v="0" actId="20577"/>
          <ac:spMkLst>
            <pc:docMk/>
            <pc:sldMk cId="0" sldId="257"/>
            <ac:spMk id="8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8EB74E0D-9CD7-DA36-A835-27B53F0E4007}" dt="2023-07-10T19:31:08.168" v="2" actId="20577"/>
        <pc:sldMkLst>
          <pc:docMk/>
          <pc:sldMk cId="0" sldId="258"/>
        </pc:sldMkLst>
        <pc:spChg chg="mod">
          <ac:chgData name="DSA - Tradução" userId="S::traducao.dsa@adventistas.org::dd88a440-b243-4750-97fc-7c49c717c62c" providerId="AD" clId="Web-{8EB74E0D-9CD7-DA36-A835-27B53F0E4007}" dt="2023-07-10T19:31:08.168" v="2" actId="20577"/>
          <ac:spMkLst>
            <pc:docMk/>
            <pc:sldMk cId="0" sldId="258"/>
            <ac:spMk id="5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8EB74E0D-9CD7-DA36-A835-27B53F0E4007}" dt="2023-07-10T19:31:50.513" v="7" actId="20577"/>
        <pc:sldMkLst>
          <pc:docMk/>
          <pc:sldMk cId="0" sldId="259"/>
        </pc:sldMkLst>
        <pc:spChg chg="mod">
          <ac:chgData name="DSA - Tradução" userId="S::traducao.dsa@adventistas.org::dd88a440-b243-4750-97fc-7c49c717c62c" providerId="AD" clId="Web-{8EB74E0D-9CD7-DA36-A835-27B53F0E4007}" dt="2023-07-10T19:31:50.513" v="7" actId="20577"/>
          <ac:spMkLst>
            <pc:docMk/>
            <pc:sldMk cId="0" sldId="259"/>
            <ac:spMk id="4" creationId="{00000000-0000-0000-0000-000000000000}"/>
          </ac:spMkLst>
        </pc:spChg>
        <pc:spChg chg="mod">
          <ac:chgData name="DSA - Tradução" userId="S::traducao.dsa@adventistas.org::dd88a440-b243-4750-97fc-7c49c717c62c" providerId="AD" clId="Web-{8EB74E0D-9CD7-DA36-A835-27B53F0E4007}" dt="2023-07-10T19:31:29.731" v="5" actId="20577"/>
          <ac:spMkLst>
            <pc:docMk/>
            <pc:sldMk cId="0" sldId="259"/>
            <ac:spMk id="5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8EB74E0D-9CD7-DA36-A835-27B53F0E4007}" dt="2023-07-10T19:33:28.907" v="16" actId="20577"/>
        <pc:sldMkLst>
          <pc:docMk/>
          <pc:sldMk cId="0" sldId="260"/>
        </pc:sldMkLst>
        <pc:spChg chg="mod">
          <ac:chgData name="DSA - Tradução" userId="S::traducao.dsa@adventistas.org::dd88a440-b243-4750-97fc-7c49c717c62c" providerId="AD" clId="Web-{8EB74E0D-9CD7-DA36-A835-27B53F0E4007}" dt="2023-07-10T19:32:34.717" v="12" actId="20577"/>
          <ac:spMkLst>
            <pc:docMk/>
            <pc:sldMk cId="0" sldId="260"/>
            <ac:spMk id="4" creationId="{00000000-0000-0000-0000-000000000000}"/>
          </ac:spMkLst>
        </pc:spChg>
        <pc:spChg chg="mod">
          <ac:chgData name="DSA - Tradução" userId="S::traducao.dsa@adventistas.org::dd88a440-b243-4750-97fc-7c49c717c62c" providerId="AD" clId="Web-{8EB74E0D-9CD7-DA36-A835-27B53F0E4007}" dt="2023-07-10T19:33:28.907" v="16" actId="20577"/>
          <ac:spMkLst>
            <pc:docMk/>
            <pc:sldMk cId="0" sldId="260"/>
            <ac:spMk id="5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8EB74E0D-9CD7-DA36-A835-27B53F0E4007}" dt="2023-07-10T19:34:02.689" v="19" actId="20577"/>
        <pc:sldMkLst>
          <pc:docMk/>
          <pc:sldMk cId="0" sldId="261"/>
        </pc:sldMkLst>
        <pc:spChg chg="mod">
          <ac:chgData name="DSA - Tradução" userId="S::traducao.dsa@adventistas.org::dd88a440-b243-4750-97fc-7c49c717c62c" providerId="AD" clId="Web-{8EB74E0D-9CD7-DA36-A835-27B53F0E4007}" dt="2023-07-10T19:34:02.689" v="19" actId="20577"/>
          <ac:spMkLst>
            <pc:docMk/>
            <pc:sldMk cId="0" sldId="261"/>
            <ac:spMk id="4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8EB74E0D-9CD7-DA36-A835-27B53F0E4007}" dt="2023-07-10T19:34:50.503" v="26" actId="20577"/>
        <pc:sldMkLst>
          <pc:docMk/>
          <pc:sldMk cId="0" sldId="262"/>
        </pc:sldMkLst>
        <pc:spChg chg="mod">
          <ac:chgData name="DSA - Tradução" userId="S::traducao.dsa@adventistas.org::dd88a440-b243-4750-97fc-7c49c717c62c" providerId="AD" clId="Web-{8EB74E0D-9CD7-DA36-A835-27B53F0E4007}" dt="2023-07-10T19:34:50.503" v="26" actId="20577"/>
          <ac:spMkLst>
            <pc:docMk/>
            <pc:sldMk cId="0" sldId="262"/>
            <ac:spMk id="4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8EB74E0D-9CD7-DA36-A835-27B53F0E4007}" dt="2023-07-10T19:36:00.459" v="36" actId="20577"/>
        <pc:sldMkLst>
          <pc:docMk/>
          <pc:sldMk cId="0" sldId="263"/>
        </pc:sldMkLst>
        <pc:spChg chg="mod">
          <ac:chgData name="DSA - Tradução" userId="S::traducao.dsa@adventistas.org::dd88a440-b243-4750-97fc-7c49c717c62c" providerId="AD" clId="Web-{8EB74E0D-9CD7-DA36-A835-27B53F0E4007}" dt="2023-07-10T19:35:20.223" v="29" actId="20577"/>
          <ac:spMkLst>
            <pc:docMk/>
            <pc:sldMk cId="0" sldId="263"/>
            <ac:spMk id="4" creationId="{00000000-0000-0000-0000-000000000000}"/>
          </ac:spMkLst>
        </pc:spChg>
        <pc:spChg chg="mod">
          <ac:chgData name="DSA - Tradução" userId="S::traducao.dsa@adventistas.org::dd88a440-b243-4750-97fc-7c49c717c62c" providerId="AD" clId="Web-{8EB74E0D-9CD7-DA36-A835-27B53F0E4007}" dt="2023-07-10T19:36:00.459" v="36" actId="20577"/>
          <ac:spMkLst>
            <pc:docMk/>
            <pc:sldMk cId="0" sldId="263"/>
            <ac:spMk id="5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8EB74E0D-9CD7-DA36-A835-27B53F0E4007}" dt="2023-07-10T19:36:54.726" v="42" actId="20577"/>
        <pc:sldMkLst>
          <pc:docMk/>
          <pc:sldMk cId="0" sldId="264"/>
        </pc:sldMkLst>
        <pc:spChg chg="mod">
          <ac:chgData name="DSA - Tradução" userId="S::traducao.dsa@adventistas.org::dd88a440-b243-4750-97fc-7c49c717c62c" providerId="AD" clId="Web-{8EB74E0D-9CD7-DA36-A835-27B53F0E4007}" dt="2023-07-10T19:36:54.726" v="42" actId="20577"/>
          <ac:spMkLst>
            <pc:docMk/>
            <pc:sldMk cId="0" sldId="264"/>
            <ac:spMk id="4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8EB74E0D-9CD7-DA36-A835-27B53F0E4007}" dt="2023-07-10T19:37:20.492" v="44" actId="20577"/>
        <pc:sldMkLst>
          <pc:docMk/>
          <pc:sldMk cId="0" sldId="265"/>
        </pc:sldMkLst>
        <pc:spChg chg="mod">
          <ac:chgData name="DSA - Tradução" userId="S::traducao.dsa@adventistas.org::dd88a440-b243-4750-97fc-7c49c717c62c" providerId="AD" clId="Web-{8EB74E0D-9CD7-DA36-A835-27B53F0E4007}" dt="2023-07-10T19:37:20.492" v="44" actId="20577"/>
          <ac:spMkLst>
            <pc:docMk/>
            <pc:sldMk cId="0" sldId="265"/>
            <ac:spMk id="5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8EB74E0D-9CD7-DA36-A835-27B53F0E4007}" dt="2023-07-10T19:37:43.181" v="46" actId="20577"/>
        <pc:sldMkLst>
          <pc:docMk/>
          <pc:sldMk cId="0" sldId="266"/>
        </pc:sldMkLst>
        <pc:spChg chg="mod">
          <ac:chgData name="DSA - Tradução" userId="S::traducao.dsa@adventistas.org::dd88a440-b243-4750-97fc-7c49c717c62c" providerId="AD" clId="Web-{8EB74E0D-9CD7-DA36-A835-27B53F0E4007}" dt="2023-07-10T19:37:43.181" v="46" actId="20577"/>
          <ac:spMkLst>
            <pc:docMk/>
            <pc:sldMk cId="0" sldId="266"/>
            <ac:spMk id="4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8EB74E0D-9CD7-DA36-A835-27B53F0E4007}" dt="2023-07-10T19:41:43.157" v="125" actId="20577"/>
        <pc:sldMkLst>
          <pc:docMk/>
          <pc:sldMk cId="0" sldId="267"/>
        </pc:sldMkLst>
        <pc:spChg chg="mod">
          <ac:chgData name="DSA - Tradução" userId="S::traducao.dsa@adventistas.org::dd88a440-b243-4750-97fc-7c49c717c62c" providerId="AD" clId="Web-{8EB74E0D-9CD7-DA36-A835-27B53F0E4007}" dt="2023-07-10T19:41:43.157" v="125" actId="20577"/>
          <ac:spMkLst>
            <pc:docMk/>
            <pc:sldMk cId="0" sldId="267"/>
            <ac:spMk id="4" creationId="{00000000-0000-0000-0000-000000000000}"/>
          </ac:spMkLst>
        </pc:spChg>
        <pc:spChg chg="mod">
          <ac:chgData name="DSA - Tradução" userId="S::traducao.dsa@adventistas.org::dd88a440-b243-4750-97fc-7c49c717c62c" providerId="AD" clId="Web-{8EB74E0D-9CD7-DA36-A835-27B53F0E4007}" dt="2023-07-10T19:40:49.155" v="121" actId="14100"/>
          <ac:spMkLst>
            <pc:docMk/>
            <pc:sldMk cId="0" sldId="267"/>
            <ac:spMk id="5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8EB74E0D-9CD7-DA36-A835-27B53F0E4007}" dt="2023-07-10T19:42:06.221" v="127" actId="20577"/>
        <pc:sldMkLst>
          <pc:docMk/>
          <pc:sldMk cId="0" sldId="268"/>
        </pc:sldMkLst>
        <pc:spChg chg="mod">
          <ac:chgData name="DSA - Tradução" userId="S::traducao.dsa@adventistas.org::dd88a440-b243-4750-97fc-7c49c717c62c" providerId="AD" clId="Web-{8EB74E0D-9CD7-DA36-A835-27B53F0E4007}" dt="2023-07-10T19:42:06.221" v="127" actId="20577"/>
          <ac:spMkLst>
            <pc:docMk/>
            <pc:sldMk cId="0" sldId="268"/>
            <ac:spMk id="3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8EB74E0D-9CD7-DA36-A835-27B53F0E4007}" dt="2023-07-10T19:42:34.346" v="131" actId="20577"/>
        <pc:sldMkLst>
          <pc:docMk/>
          <pc:sldMk cId="0" sldId="269"/>
        </pc:sldMkLst>
        <pc:spChg chg="mod">
          <ac:chgData name="DSA - Tradução" userId="S::traducao.dsa@adventistas.org::dd88a440-b243-4750-97fc-7c49c717c62c" providerId="AD" clId="Web-{8EB74E0D-9CD7-DA36-A835-27B53F0E4007}" dt="2023-07-10T19:42:34.346" v="131" actId="20577"/>
          <ac:spMkLst>
            <pc:docMk/>
            <pc:sldMk cId="0" sldId="269"/>
            <ac:spMk id="4" creationId="{00000000-0000-0000-0000-000000000000}"/>
          </ac:spMkLst>
        </pc:spChg>
      </pc:sldChg>
      <pc:sldChg chg="modSp">
        <pc:chgData name="DSA - Tradução" userId="S::traducao.dsa@adventistas.org::dd88a440-b243-4750-97fc-7c49c717c62c" providerId="AD" clId="Web-{8EB74E0D-9CD7-DA36-A835-27B53F0E4007}" dt="2023-07-10T19:42:48.206" v="133" actId="20577"/>
        <pc:sldMkLst>
          <pc:docMk/>
          <pc:sldMk cId="0" sldId="270"/>
        </pc:sldMkLst>
        <pc:spChg chg="mod">
          <ac:chgData name="DSA - Tradução" userId="S::traducao.dsa@adventistas.org::dd88a440-b243-4750-97fc-7c49c717c62c" providerId="AD" clId="Web-{8EB74E0D-9CD7-DA36-A835-27B53F0E4007}" dt="2023-07-10T19:42:48.206" v="133" actId="20577"/>
          <ac:spMkLst>
            <pc:docMk/>
            <pc:sldMk cId="0" sldId="270"/>
            <ac:spMk id="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496838" y="0"/>
            <a:ext cx="8193810" cy="10287000"/>
          </a:xfrm>
          <a:custGeom>
            <a:avLst/>
            <a:gdLst/>
            <a:ahLst/>
            <a:cxnLst/>
            <a:rect l="l" t="t" r="r" b="b"/>
            <a:pathLst>
              <a:path w="8193810" h="10287000">
                <a:moveTo>
                  <a:pt x="0" y="0"/>
                </a:moveTo>
                <a:lnTo>
                  <a:pt x="8193809" y="0"/>
                </a:lnTo>
                <a:lnTo>
                  <a:pt x="81938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3" r="-55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488901" y="4200805"/>
            <a:ext cx="7083593" cy="6086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0"/>
              </a:lnSpc>
            </a:pPr>
            <a:r>
              <a:rPr lang="en-US" sz="4936">
                <a:solidFill>
                  <a:srgbClr val="FFFFFF"/>
                </a:solidFill>
                <a:latin typeface="Antonio Bold"/>
              </a:rPr>
              <a:t> Se manifestou para destruir as obras do diabo e </a:t>
            </a:r>
            <a:r>
              <a:rPr lang="en-US" sz="4936">
                <a:solidFill>
                  <a:srgbClr val="FFDE59"/>
                </a:solidFill>
                <a:latin typeface="Antonio Bold"/>
              </a:rPr>
              <a:t>colocar ao alcance de cada ser humano</a:t>
            </a:r>
            <a:r>
              <a:rPr lang="en-US" sz="4936">
                <a:solidFill>
                  <a:srgbClr val="FFFFFF"/>
                </a:solidFill>
                <a:latin typeface="Antonio Bold"/>
              </a:rPr>
              <a:t> armas para vencer as tentações de Satanás.</a:t>
            </a:r>
          </a:p>
          <a:p>
            <a:pPr algn="ctr">
              <a:lnSpc>
                <a:spcPts val="6910"/>
              </a:lnSpc>
            </a:pPr>
            <a:endParaRPr lang="en-US" sz="4936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770"/>
              </a:lnSpc>
            </a:pPr>
            <a:endParaRPr lang="en-US" sz="4936">
              <a:solidFill>
                <a:srgbClr val="FFFFFF"/>
              </a:solidFill>
              <a:latin typeface="Antoni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508604" y="2383468"/>
            <a:ext cx="7063891" cy="2564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1"/>
              </a:lnSpc>
            </a:pPr>
            <a:r>
              <a:rPr lang="en-US" sz="4900" dirty="0">
                <a:solidFill>
                  <a:srgbClr val="F8A348"/>
                </a:solidFill>
                <a:latin typeface="Antonio Bold"/>
              </a:rPr>
              <a:t>Jesus, o Filho de Deus,</a:t>
            </a:r>
            <a:endParaRPr lang="en-US" sz="4922" dirty="0">
              <a:solidFill>
                <a:srgbClr val="F8A348"/>
              </a:solidFill>
              <a:latin typeface="Antonio Bold"/>
            </a:endParaRPr>
          </a:p>
          <a:p>
            <a:pPr algn="ctr">
              <a:lnSpc>
                <a:spcPts val="6891"/>
              </a:lnSpc>
            </a:pPr>
            <a:endParaRPr lang="en-US" sz="4922">
              <a:solidFill>
                <a:srgbClr val="F8A348"/>
              </a:solidFill>
              <a:latin typeface="Antonio Bold"/>
            </a:endParaRPr>
          </a:p>
          <a:p>
            <a:pPr algn="ctr">
              <a:lnSpc>
                <a:spcPts val="6751"/>
              </a:lnSpc>
            </a:pPr>
            <a:endParaRPr lang="en-US" sz="4922">
              <a:solidFill>
                <a:srgbClr val="F8A348"/>
              </a:solidFill>
              <a:latin typeface="Antonio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9345535" y="0"/>
            <a:ext cx="7135515" cy="10287000"/>
          </a:xfrm>
          <a:custGeom>
            <a:avLst/>
            <a:gdLst/>
            <a:ahLst/>
            <a:cxnLst/>
            <a:rect l="l" t="t" r="r" b="b"/>
            <a:pathLst>
              <a:path w="7135515" h="10287000">
                <a:moveTo>
                  <a:pt x="0" y="0"/>
                </a:moveTo>
                <a:lnTo>
                  <a:pt x="7135514" y="0"/>
                </a:lnTo>
                <a:lnTo>
                  <a:pt x="71355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0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36698" y="4207193"/>
            <a:ext cx="7238687" cy="4125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4"/>
              </a:lnSpc>
            </a:pPr>
            <a:r>
              <a:rPr lang="pt-BR" sz="4650">
                <a:solidFill>
                  <a:srgbClr val="FFFFFF"/>
                </a:solidFill>
                <a:latin typeface="Antonio Bold"/>
              </a:rPr>
              <a:t>Pela Bíblia, a Palavra de Deus, somos libertos e recebemos forças do Céu para ser vencedores em Cristo.</a:t>
            </a:r>
            <a:endParaRPr lang="pt-BR" sz="4650" dirty="0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534"/>
              </a:lnSpc>
            </a:pPr>
            <a:endParaRPr lang="pt-BR" sz="4650" dirty="0">
              <a:solidFill>
                <a:srgbClr val="FFFFFF"/>
              </a:solidFill>
              <a:latin typeface="Antoni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35927" y="1201558"/>
            <a:ext cx="7440228" cy="1634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4"/>
              </a:lnSpc>
              <a:spcBef>
                <a:spcPct val="0"/>
              </a:spcBef>
            </a:pPr>
            <a:r>
              <a:rPr lang="en-US" sz="4667">
                <a:solidFill>
                  <a:srgbClr val="FFDE59"/>
                </a:solidFill>
                <a:latin typeface="Antonio Bold"/>
              </a:rPr>
              <a:t>O mal é assustador, </a:t>
            </a:r>
          </a:p>
          <a:p>
            <a:pPr algn="ctr">
              <a:lnSpc>
                <a:spcPts val="6534"/>
              </a:lnSpc>
              <a:spcBef>
                <a:spcPct val="0"/>
              </a:spcBef>
            </a:pPr>
            <a:r>
              <a:rPr lang="en-US" sz="4667">
                <a:solidFill>
                  <a:srgbClr val="FFDE59"/>
                </a:solidFill>
                <a:latin typeface="Antonio Bold"/>
              </a:rPr>
              <a:t>mas a batalha não está perdida!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9362503" y="-5964"/>
            <a:ext cx="7402712" cy="10287000"/>
          </a:xfrm>
          <a:custGeom>
            <a:avLst/>
            <a:gdLst/>
            <a:ahLst/>
            <a:cxnLst/>
            <a:rect l="l" t="t" r="r" b="b"/>
            <a:pathLst>
              <a:path w="7402712" h="10287000">
                <a:moveTo>
                  <a:pt x="0" y="0"/>
                </a:moveTo>
                <a:lnTo>
                  <a:pt x="7402712" y="0"/>
                </a:lnTo>
                <a:lnTo>
                  <a:pt x="74027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65" r="-974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40531" y="1423728"/>
            <a:ext cx="6959136" cy="10184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48"/>
              </a:lnSpc>
            </a:pPr>
            <a:r>
              <a:rPr lang="pt-BR" sz="5000" dirty="0">
                <a:solidFill>
                  <a:srgbClr val="FFFFFF"/>
                </a:solidFill>
                <a:latin typeface="Antonio Bold"/>
              </a:rPr>
              <a:t>Ele pode: </a:t>
            </a:r>
          </a:p>
          <a:p>
            <a:pPr marL="1240790" lvl="1" indent="-620395">
              <a:lnSpc>
                <a:spcPts val="8048"/>
              </a:lnSpc>
              <a:buFont typeface="Arial"/>
              <a:buChar char="•"/>
            </a:pPr>
            <a:r>
              <a:rPr lang="pt-BR" sz="5000" dirty="0">
                <a:solidFill>
                  <a:srgbClr val="FFFFFF"/>
                </a:solidFill>
                <a:latin typeface="Antonio Bold"/>
              </a:rPr>
              <a:t>se transformar em anjo de luz </a:t>
            </a:r>
          </a:p>
          <a:p>
            <a:pPr marL="1240790" lvl="1" indent="-620395">
              <a:lnSpc>
                <a:spcPts val="8048"/>
              </a:lnSpc>
              <a:buFont typeface="Arial"/>
              <a:buChar char="•"/>
            </a:pPr>
            <a:r>
              <a:rPr lang="pt-BR" sz="5000" dirty="0">
                <a:solidFill>
                  <a:srgbClr val="FFFFFF"/>
                </a:solidFill>
                <a:latin typeface="Antonio Bold"/>
              </a:rPr>
              <a:t>se transformar em</a:t>
            </a:r>
            <a:r>
              <a:rPr lang="pt-BR" sz="5000" dirty="0">
                <a:solidFill>
                  <a:srgbClr val="FFFFFF"/>
                </a:solidFill>
                <a:latin typeface="Antonio Bold"/>
                <a:ea typeface="+mn-lt"/>
                <a:cs typeface="+mn-lt"/>
              </a:rPr>
              <a:t> falso</a:t>
            </a:r>
            <a:r>
              <a:rPr lang="pt-BR" sz="5000" dirty="0">
                <a:solidFill>
                  <a:srgbClr val="FFFFFF"/>
                </a:solidFill>
                <a:latin typeface="Antonio Bold"/>
              </a:rPr>
              <a:t> profeta</a:t>
            </a:r>
          </a:p>
          <a:p>
            <a:pPr marL="1240790" lvl="1" indent="-620395">
              <a:lnSpc>
                <a:spcPts val="8048"/>
              </a:lnSpc>
              <a:buFont typeface="Arial"/>
              <a:buChar char="•"/>
            </a:pPr>
            <a:r>
              <a:rPr lang="pt-BR" sz="5000" dirty="0">
                <a:solidFill>
                  <a:srgbClr val="FFFFFF"/>
                </a:solidFill>
                <a:latin typeface="Antonio Bold"/>
              </a:rPr>
              <a:t>operar milagres  </a:t>
            </a:r>
          </a:p>
          <a:p>
            <a:pPr marL="1240790" lvl="1" indent="-620395">
              <a:lnSpc>
                <a:spcPts val="8048"/>
              </a:lnSpc>
              <a:buFont typeface="Arial"/>
              <a:buChar char="•"/>
            </a:pPr>
            <a:r>
              <a:rPr lang="pt-BR" sz="5000" dirty="0">
                <a:solidFill>
                  <a:srgbClr val="FFFFFF"/>
                </a:solidFill>
                <a:latin typeface="Antonio Bold"/>
              </a:rPr>
              <a:t>citar a Bíblia fora de seu contexto. </a:t>
            </a:r>
          </a:p>
          <a:p>
            <a:pPr algn="ctr">
              <a:lnSpc>
                <a:spcPts val="8048"/>
              </a:lnSpc>
            </a:pPr>
            <a:r>
              <a:rPr lang="pt-BR" sz="5000" dirty="0">
                <a:solidFill>
                  <a:srgbClr val="FFFFFF"/>
                </a:solidFill>
                <a:latin typeface="Antonio Bold"/>
              </a:rPr>
              <a:t>Por isso, muito cuidado!</a:t>
            </a:r>
          </a:p>
          <a:p>
            <a:pPr algn="ctr">
              <a:lnSpc>
                <a:spcPts val="8048"/>
              </a:lnSpc>
            </a:pPr>
            <a:endParaRPr lang="pt-BR" sz="5000" dirty="0">
              <a:solidFill>
                <a:srgbClr val="FFFFFF"/>
              </a:solidFill>
              <a:latin typeface="Antoni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2368" y="546600"/>
            <a:ext cx="14938781" cy="999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8"/>
              </a:lnSpc>
              <a:spcBef>
                <a:spcPct val="0"/>
              </a:spcBef>
            </a:pPr>
            <a:r>
              <a:rPr lang="pt-BR" sz="6000" dirty="0">
                <a:solidFill>
                  <a:srgbClr val="FFDE59"/>
                </a:solidFill>
                <a:latin typeface="Antonio Bold"/>
              </a:rPr>
              <a:t>Satanás é o enganador!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047846" y="2965282"/>
            <a:ext cx="13714471" cy="4871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pt-BR" sz="6000">
                <a:solidFill>
                  <a:srgbClr val="FFFFFF"/>
                </a:solidFill>
                <a:latin typeface="Antonio Bold"/>
              </a:rPr>
              <a:t>“Acheguemo-nos, confiadamente, junto ao trono da graça, a fim de recebermos misericórdia e acharmos graça para socorro em ocasião oportuna.”  </a:t>
            </a:r>
          </a:p>
          <a:p>
            <a:pPr algn="ctr">
              <a:lnSpc>
                <a:spcPts val="4759"/>
              </a:lnSpc>
            </a:pPr>
            <a:r>
              <a:rPr lang="pt-BR" sz="3350" dirty="0">
                <a:solidFill>
                  <a:srgbClr val="FFFFFF"/>
                </a:solidFill>
                <a:latin typeface="Antonio Bold"/>
              </a:rPr>
              <a:t>  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D1B95389-D76D-F43D-E48B-20FF3B9A0ED0}"/>
              </a:ext>
            </a:extLst>
          </p:cNvPr>
          <p:cNvGrpSpPr/>
          <p:nvPr/>
        </p:nvGrpSpPr>
        <p:grpSpPr>
          <a:xfrm>
            <a:off x="6477000" y="7837002"/>
            <a:ext cx="4038600" cy="990600"/>
            <a:chOff x="6420679" y="7696200"/>
            <a:chExt cx="4038600" cy="990600"/>
          </a:xfrm>
        </p:grpSpPr>
        <p:sp>
          <p:nvSpPr>
            <p:cNvPr id="10" name="Fluxograma: Terminação 9">
              <a:extLst>
                <a:ext uri="{FF2B5EF4-FFF2-40B4-BE49-F238E27FC236}">
                  <a16:creationId xmlns:a16="http://schemas.microsoft.com/office/drawing/2014/main" id="{885156B8-7D41-3EE5-2404-32715D70092F}"/>
                </a:ext>
              </a:extLst>
            </p:cNvPr>
            <p:cNvSpPr/>
            <p:nvPr/>
          </p:nvSpPr>
          <p:spPr>
            <a:xfrm>
              <a:off x="6420679" y="7696200"/>
              <a:ext cx="4038600" cy="990600"/>
            </a:xfrm>
            <a:prstGeom prst="flowChartTerminator">
              <a:avLst/>
            </a:prstGeom>
            <a:solidFill>
              <a:srgbClr val="53B0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1" name="CaixaDeTexto 8">
              <a:extLst>
                <a:ext uri="{FF2B5EF4-FFF2-40B4-BE49-F238E27FC236}">
                  <a16:creationId xmlns:a16="http://schemas.microsoft.com/office/drawing/2014/main" id="{A78AEDAC-80DB-5493-7638-39B5E9C3F5B0}"/>
                </a:ext>
              </a:extLst>
            </p:cNvPr>
            <p:cNvSpPr txBox="1"/>
            <p:nvPr/>
          </p:nvSpPr>
          <p:spPr>
            <a:xfrm>
              <a:off x="6781800" y="7868334"/>
              <a:ext cx="350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600" dirty="0">
                  <a:latin typeface="Antonio Bold Bold" panose="020B0604020202020204" charset="0"/>
                </a:rPr>
                <a:t>Hebreus 4:16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0335391" y="0"/>
            <a:ext cx="6446520" cy="10287000"/>
          </a:xfrm>
          <a:custGeom>
            <a:avLst/>
            <a:gdLst/>
            <a:ahLst/>
            <a:cxnLst/>
            <a:rect l="l" t="t" r="r" b="b"/>
            <a:pathLst>
              <a:path w="6446520" h="10287000">
                <a:moveTo>
                  <a:pt x="0" y="0"/>
                </a:moveTo>
                <a:lnTo>
                  <a:pt x="6446520" y="0"/>
                </a:lnTo>
                <a:lnTo>
                  <a:pt x="64465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963891" y="665158"/>
            <a:ext cx="7527465" cy="9268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5"/>
              </a:lnSpc>
            </a:pPr>
            <a:r>
              <a:rPr lang="pt-BR" sz="6700">
                <a:solidFill>
                  <a:srgbClr val="F8A348"/>
                </a:solidFill>
                <a:latin typeface="Antonio Bold"/>
              </a:rPr>
              <a:t>Há dois caminhos,</a:t>
            </a:r>
            <a:endParaRPr lang="pt-BR" sz="6700" dirty="0">
              <a:solidFill>
                <a:srgbClr val="F8A348"/>
              </a:solidFill>
              <a:latin typeface="Antonio Bold"/>
            </a:endParaRPr>
          </a:p>
          <a:p>
            <a:pPr algn="ctr">
              <a:lnSpc>
                <a:spcPts val="7845"/>
              </a:lnSpc>
            </a:pPr>
            <a:endParaRPr lang="pt-BR" sz="6700" dirty="0">
              <a:solidFill>
                <a:srgbClr val="F8A348"/>
              </a:solidFill>
              <a:latin typeface="Antonio Bold"/>
            </a:endParaRPr>
          </a:p>
          <a:p>
            <a:pPr algn="ctr">
              <a:lnSpc>
                <a:spcPts val="7845"/>
              </a:lnSpc>
            </a:pPr>
            <a:r>
              <a:rPr lang="pt-BR" sz="5600">
                <a:solidFill>
                  <a:srgbClr val="FFFFFF"/>
                </a:solidFill>
                <a:latin typeface="Antonio Bold"/>
              </a:rPr>
              <a:t>o da vida e o da morte, </a:t>
            </a:r>
            <a:endParaRPr lang="pt-BR" sz="5600" dirty="0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7845"/>
              </a:lnSpc>
            </a:pPr>
            <a:r>
              <a:rPr lang="pt-BR" sz="5600" dirty="0">
                <a:solidFill>
                  <a:srgbClr val="FFFFFF"/>
                </a:solidFill>
                <a:latin typeface="Antonio Bold"/>
              </a:rPr>
              <a:t>da vitória e da derrota, </a:t>
            </a:r>
          </a:p>
          <a:p>
            <a:pPr algn="ctr">
              <a:lnSpc>
                <a:spcPts val="7845"/>
              </a:lnSpc>
            </a:pPr>
            <a:r>
              <a:rPr lang="pt-BR" sz="5600" dirty="0">
                <a:solidFill>
                  <a:srgbClr val="FFFFFF"/>
                </a:solidFill>
                <a:latin typeface="Antonio Bold"/>
              </a:rPr>
              <a:t>da salvação e da perdição, </a:t>
            </a:r>
          </a:p>
          <a:p>
            <a:pPr algn="ctr">
              <a:lnSpc>
                <a:spcPts val="7845"/>
              </a:lnSpc>
            </a:pPr>
            <a:endParaRPr lang="pt-BR" sz="5600" dirty="0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7845"/>
              </a:lnSpc>
            </a:pPr>
            <a:r>
              <a:rPr lang="pt-BR" sz="5600" dirty="0">
                <a:solidFill>
                  <a:srgbClr val="FFFFFF"/>
                </a:solidFill>
                <a:latin typeface="Antonio Bold Bold"/>
              </a:rPr>
              <a:t>mas apenas </a:t>
            </a:r>
            <a:r>
              <a:rPr lang="pt-BR" sz="5600" dirty="0">
                <a:solidFill>
                  <a:srgbClr val="FFDE59"/>
                </a:solidFill>
                <a:latin typeface="Antonio Bold Bold"/>
              </a:rPr>
              <a:t>um deve ser escolhido.</a:t>
            </a:r>
          </a:p>
          <a:p>
            <a:pPr algn="ctr">
              <a:lnSpc>
                <a:spcPts val="9385"/>
              </a:lnSpc>
            </a:pPr>
            <a:endParaRPr lang="en-US" sz="5603">
              <a:solidFill>
                <a:srgbClr val="FFDE59"/>
              </a:solidFill>
              <a:latin typeface="Antonio Bold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889137" y="0"/>
            <a:ext cx="6906601" cy="10287000"/>
          </a:xfrm>
          <a:custGeom>
            <a:avLst/>
            <a:gdLst/>
            <a:ahLst/>
            <a:cxnLst/>
            <a:rect l="l" t="t" r="r" b="b"/>
            <a:pathLst>
              <a:path w="6906601" h="10287000">
                <a:moveTo>
                  <a:pt x="0" y="0"/>
                </a:moveTo>
                <a:lnTo>
                  <a:pt x="6906601" y="0"/>
                </a:lnTo>
                <a:lnTo>
                  <a:pt x="69066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994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542138" y="4657829"/>
            <a:ext cx="7527465" cy="2334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5"/>
              </a:lnSpc>
            </a:pPr>
            <a:r>
              <a:rPr lang="pt-BR" sz="6700">
                <a:solidFill>
                  <a:srgbClr val="FFFFFF"/>
                </a:solidFill>
                <a:latin typeface="Antonio Bold"/>
              </a:rPr>
              <a:t>Qual é sua decisão?</a:t>
            </a:r>
          </a:p>
          <a:p>
            <a:pPr algn="ctr">
              <a:lnSpc>
                <a:spcPts val="9385"/>
              </a:lnSpc>
            </a:pPr>
            <a:endParaRPr lang="en-US" sz="6703">
              <a:solidFill>
                <a:srgbClr val="FFFFFF"/>
              </a:solidFill>
              <a:latin typeface="Antonio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5400000">
            <a:off x="1795843" y="3871778"/>
            <a:ext cx="1987065" cy="2543443"/>
            <a:chOff x="0" y="0"/>
            <a:chExt cx="6350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" cy="812800"/>
            </a:xfrm>
            <a:custGeom>
              <a:avLst/>
              <a:gdLst/>
              <a:ahLst/>
              <a:cxnLst/>
              <a:rect l="l" t="t" r="r" b="b"/>
              <a:pathLst>
                <a:path w="635000" h="812800">
                  <a:moveTo>
                    <a:pt x="635000" y="0"/>
                  </a:moveTo>
                  <a:lnTo>
                    <a:pt x="635000" y="698500"/>
                  </a:lnTo>
                  <a:lnTo>
                    <a:pt x="317500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6350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95950" y="3958861"/>
            <a:ext cx="1731646" cy="2178171"/>
          </a:xfrm>
          <a:custGeom>
            <a:avLst/>
            <a:gdLst/>
            <a:ahLst/>
            <a:cxnLst/>
            <a:rect l="l" t="t" r="r" b="b"/>
            <a:pathLst>
              <a:path w="1731646" h="2178171">
                <a:moveTo>
                  <a:pt x="0" y="0"/>
                </a:moveTo>
                <a:lnTo>
                  <a:pt x="1731647" y="0"/>
                </a:lnTo>
                <a:lnTo>
                  <a:pt x="1731647" y="2178172"/>
                </a:lnTo>
                <a:lnTo>
                  <a:pt x="0" y="21781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424412" y="6375751"/>
            <a:ext cx="2397681" cy="913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 dirty="0">
                <a:solidFill>
                  <a:srgbClr val="FFFFFF"/>
                </a:solidFill>
                <a:latin typeface="Apricots"/>
              </a:rPr>
              <a:t>de Deus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96063" y="3899653"/>
            <a:ext cx="7834659" cy="2664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1856"/>
              </a:lnSpc>
              <a:spcBef>
                <a:spcPct val="0"/>
              </a:spcBef>
            </a:pPr>
            <a:r>
              <a:rPr lang="en-US" sz="15600" dirty="0">
                <a:solidFill>
                  <a:srgbClr val="DDB380"/>
                </a:solidFill>
                <a:latin typeface="Antonio Bold"/>
              </a:rPr>
              <a:t>O </a:t>
            </a:r>
            <a:r>
              <a:rPr lang="pt-BR" sz="15600">
                <a:solidFill>
                  <a:srgbClr val="DDB380"/>
                </a:solidFill>
                <a:latin typeface="Antonio Bold"/>
              </a:rPr>
              <a:t>Inimigo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2030752" y="607797"/>
            <a:ext cx="14736738" cy="7815191"/>
          </a:xfrm>
          <a:custGeom>
            <a:avLst/>
            <a:gdLst/>
            <a:ahLst/>
            <a:cxnLst/>
            <a:rect l="l" t="t" r="r" b="b"/>
            <a:pathLst>
              <a:path w="14736738" h="7815191">
                <a:moveTo>
                  <a:pt x="0" y="0"/>
                </a:moveTo>
                <a:lnTo>
                  <a:pt x="14736738" y="0"/>
                </a:lnTo>
                <a:lnTo>
                  <a:pt x="14736738" y="7815190"/>
                </a:lnTo>
                <a:lnTo>
                  <a:pt x="0" y="78151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07" b="-2122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789255" y="1307527"/>
            <a:ext cx="5711301" cy="2466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4"/>
              </a:lnSpc>
            </a:pPr>
            <a:r>
              <a:rPr lang="en-US" sz="4667">
                <a:solidFill>
                  <a:srgbClr val="000000"/>
                </a:solidFill>
                <a:latin typeface="Antonio Bold"/>
              </a:rPr>
              <a:t>O conflito entre </a:t>
            </a:r>
          </a:p>
          <a:p>
            <a:pPr algn="ctr">
              <a:lnSpc>
                <a:spcPts val="6534"/>
              </a:lnSpc>
            </a:pPr>
            <a:r>
              <a:rPr lang="en-US" sz="4667">
                <a:solidFill>
                  <a:srgbClr val="000000"/>
                </a:solidFill>
                <a:latin typeface="Antonio Bold"/>
              </a:rPr>
              <a:t>o bem e o mal</a:t>
            </a:r>
          </a:p>
          <a:p>
            <a:pPr algn="ctr">
              <a:lnSpc>
                <a:spcPts val="6534"/>
              </a:lnSpc>
            </a:pPr>
            <a:r>
              <a:rPr lang="en-US" sz="4667">
                <a:solidFill>
                  <a:srgbClr val="000000"/>
                </a:solidFill>
                <a:latin typeface="Antonio Bold"/>
              </a:rPr>
              <a:t> é real.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30752" y="8492490"/>
            <a:ext cx="15121720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50" dirty="0">
                <a:solidFill>
                  <a:srgbClr val="FFFFFF"/>
                </a:solidFill>
                <a:latin typeface="Antonio Bold"/>
              </a:rPr>
              <a:t> </a:t>
            </a:r>
            <a:r>
              <a:rPr lang="pt-BR" sz="4150">
                <a:solidFill>
                  <a:srgbClr val="FFFFFF"/>
                </a:solidFill>
                <a:latin typeface="Antonio Bold"/>
              </a:rPr>
              <a:t>Percebemos a beleza da criação e o cuidado de Deus, assim como as evidências do mal causado por Seu inimigo, Satanás.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62425" y="-538005"/>
            <a:ext cx="5383418" cy="11451168"/>
          </a:xfrm>
          <a:custGeom>
            <a:avLst/>
            <a:gdLst/>
            <a:ahLst/>
            <a:cxnLst/>
            <a:rect l="l" t="t" r="r" b="b"/>
            <a:pathLst>
              <a:path w="5383418" h="11451168">
                <a:moveTo>
                  <a:pt x="0" y="0"/>
                </a:moveTo>
                <a:lnTo>
                  <a:pt x="5383418" y="0"/>
                </a:lnTo>
                <a:lnTo>
                  <a:pt x="5383418" y="11451169"/>
                </a:lnTo>
                <a:lnTo>
                  <a:pt x="0" y="11451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013190" y="4781268"/>
            <a:ext cx="9687054" cy="3208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4"/>
              </a:lnSpc>
            </a:pPr>
            <a:r>
              <a:rPr lang="pt-BR" sz="4550">
                <a:solidFill>
                  <a:srgbClr val="FFFFFF"/>
                </a:solidFill>
                <a:latin typeface="Antonio Bold"/>
              </a:rPr>
              <a:t>Porém, ao cairmos em tentação e nos desviarmos de Seus caminhos, </a:t>
            </a:r>
            <a:r>
              <a:rPr lang="pt-BR" sz="4550">
                <a:solidFill>
                  <a:srgbClr val="F8A348"/>
                </a:solidFill>
                <a:latin typeface="Antonio Bold"/>
              </a:rPr>
              <a:t>esse desejo foi perdido</a:t>
            </a:r>
            <a:r>
              <a:rPr lang="pt-BR" sz="4550">
                <a:solidFill>
                  <a:srgbClr val="FFFFFF"/>
                </a:solidFill>
                <a:latin typeface="Antonio Bold"/>
              </a:rPr>
              <a:t>, e passamos a servir a Satanás.</a:t>
            </a:r>
            <a:endParaRPr lang="pt-BR" sz="4567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394"/>
              </a:lnSpc>
            </a:pPr>
            <a:endParaRPr lang="en-US" sz="4567">
              <a:solidFill>
                <a:srgbClr val="FFFFFF"/>
              </a:solidFill>
              <a:latin typeface="Antoni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526968" y="3249386"/>
            <a:ext cx="10945416" cy="1555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pt-BR" sz="4450">
                <a:solidFill>
                  <a:srgbClr val="FFDE59"/>
                </a:solidFill>
                <a:latin typeface="Antonio Bold"/>
              </a:rPr>
              <a:t>Fomos criados por Deus com o desejo de adorá-Lo.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537904" y="4151204"/>
            <a:ext cx="5750096" cy="6135796"/>
          </a:xfrm>
          <a:custGeom>
            <a:avLst/>
            <a:gdLst/>
            <a:ahLst/>
            <a:cxnLst/>
            <a:rect l="l" t="t" r="r" b="b"/>
            <a:pathLst>
              <a:path w="5750096" h="6135796">
                <a:moveTo>
                  <a:pt x="0" y="0"/>
                </a:moveTo>
                <a:lnTo>
                  <a:pt x="5750096" y="0"/>
                </a:lnTo>
                <a:lnTo>
                  <a:pt x="5750096" y="6135796"/>
                </a:lnTo>
                <a:lnTo>
                  <a:pt x="0" y="6135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7250" b="-349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430951" y="410238"/>
            <a:ext cx="12689794" cy="199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48"/>
              </a:lnSpc>
            </a:pPr>
            <a:r>
              <a:rPr lang="pt-BR" sz="5700" dirty="0">
                <a:solidFill>
                  <a:srgbClr val="FFDE59"/>
                </a:solidFill>
                <a:latin typeface="Antonio Bold"/>
              </a:rPr>
              <a:t> O inimigo de Deus é mencionado 55 vezes no Apocalipse</a:t>
            </a:r>
            <a:r>
              <a:rPr lang="en-US" sz="5700" dirty="0">
                <a:solidFill>
                  <a:srgbClr val="FFDE59"/>
                </a:solidFill>
                <a:latin typeface="Antonio Bold"/>
              </a:rPr>
              <a:t> </a:t>
            </a:r>
            <a:endParaRPr lang="en-US" sz="5748" dirty="0">
              <a:solidFill>
                <a:srgbClr val="FFDE59"/>
              </a:solidFill>
              <a:latin typeface="Antoni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484032" y="2965262"/>
            <a:ext cx="7542898" cy="5054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48"/>
              </a:lnSpc>
            </a:pPr>
            <a:r>
              <a:rPr lang="en-US" sz="5700" dirty="0">
                <a:solidFill>
                  <a:srgbClr val="FFFFFF"/>
                </a:solidFill>
                <a:latin typeface="Antonio Bold"/>
              </a:rPr>
              <a:t> </a:t>
            </a:r>
            <a:r>
              <a:rPr lang="pt-BR" sz="5700" dirty="0">
                <a:solidFill>
                  <a:srgbClr val="FFFFFF"/>
                </a:solidFill>
                <a:latin typeface="Antonio Bold"/>
              </a:rPr>
              <a:t>com títulos diferentes e com as respectivas características de sua obra de rebelião contra Deus e Seus filhos.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857012" y="0"/>
            <a:ext cx="7286988" cy="10287000"/>
          </a:xfrm>
          <a:custGeom>
            <a:avLst/>
            <a:gdLst/>
            <a:ahLst/>
            <a:cxnLst/>
            <a:rect l="l" t="t" r="r" b="b"/>
            <a:pathLst>
              <a:path w="7286988" h="10287000">
                <a:moveTo>
                  <a:pt x="0" y="0"/>
                </a:moveTo>
                <a:lnTo>
                  <a:pt x="7286988" y="0"/>
                </a:lnTo>
                <a:lnTo>
                  <a:pt x="7286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548" r="-1878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987816" y="2447671"/>
            <a:ext cx="7083593" cy="6962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0"/>
              </a:lnSpc>
            </a:pPr>
            <a:r>
              <a:rPr lang="pt-BR" sz="4900">
                <a:solidFill>
                  <a:srgbClr val="F8A348"/>
                </a:solidFill>
                <a:latin typeface="Antonio Bold"/>
              </a:rPr>
              <a:t>Deus criou Lúcifer</a:t>
            </a:r>
            <a:r>
              <a:rPr lang="pt-BR" sz="4900">
                <a:solidFill>
                  <a:srgbClr val="FFFFFF"/>
                </a:solidFill>
                <a:latin typeface="Antonio Bold"/>
              </a:rPr>
              <a:t> perfeito, honrado e livre, mas a vaidade, a ambição e o orgulho </a:t>
            </a:r>
            <a:r>
              <a:rPr lang="pt-BR" sz="4900">
                <a:solidFill>
                  <a:srgbClr val="FFDE59"/>
                </a:solidFill>
                <a:latin typeface="Antonio Bold"/>
              </a:rPr>
              <a:t>o afastaram do amor de Deus </a:t>
            </a:r>
            <a:r>
              <a:rPr lang="pt-BR" sz="4900">
                <a:solidFill>
                  <a:srgbClr val="FFFFFF"/>
                </a:solidFill>
                <a:latin typeface="Antonio Bold"/>
              </a:rPr>
              <a:t>e fizeram dele o diabo, pai da mentira, do erro e do pecado.</a:t>
            </a:r>
            <a:endParaRPr lang="pt-BR" sz="4900" dirty="0">
              <a:solidFill>
                <a:srgbClr val="FFFFFF"/>
              </a:solidFill>
              <a:latin typeface="Antonio Bold"/>
            </a:endParaRPr>
          </a:p>
          <a:p>
            <a:pPr algn="ctr">
              <a:lnSpc>
                <a:spcPts val="6770"/>
              </a:lnSpc>
            </a:pPr>
            <a:endParaRPr lang="en-US" sz="4936">
              <a:solidFill>
                <a:srgbClr val="FFFFFF"/>
              </a:solidFill>
              <a:latin typeface="Antonio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028700" y="-274382"/>
            <a:ext cx="5111372" cy="10835764"/>
          </a:xfrm>
          <a:custGeom>
            <a:avLst/>
            <a:gdLst/>
            <a:ahLst/>
            <a:cxnLst/>
            <a:rect l="l" t="t" r="r" b="b"/>
            <a:pathLst>
              <a:path w="5111372" h="10835764">
                <a:moveTo>
                  <a:pt x="0" y="0"/>
                </a:moveTo>
                <a:lnTo>
                  <a:pt x="5111372" y="0"/>
                </a:lnTo>
                <a:lnTo>
                  <a:pt x="5111372" y="10835764"/>
                </a:lnTo>
                <a:lnTo>
                  <a:pt x="0" y="10835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791046" y="3208182"/>
            <a:ext cx="10259907" cy="4443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</a:pPr>
            <a:r>
              <a:rPr lang="pt-BR" sz="5050" dirty="0">
                <a:solidFill>
                  <a:srgbClr val="FFFFFF"/>
                </a:solidFill>
                <a:latin typeface="Antonio Bold"/>
              </a:rPr>
              <a:t>Deus queria anjos livres que </a:t>
            </a:r>
            <a:r>
              <a:rPr lang="pt-BR" sz="5050" dirty="0">
                <a:solidFill>
                  <a:srgbClr val="FFDE59"/>
                </a:solidFill>
                <a:latin typeface="Antonio Bold"/>
              </a:rPr>
              <a:t>desejassem obedecer e estar ao Seu lado voluntariamente</a:t>
            </a:r>
            <a:r>
              <a:rPr lang="pt-BR" sz="5050" dirty="0">
                <a:solidFill>
                  <a:srgbClr val="FFFFFF"/>
                </a:solidFill>
                <a:latin typeface="Antonio Bold"/>
              </a:rPr>
              <a:t>. Porém, Lúcifer escolheu o caminho de rebelião e morte.</a:t>
            </a:r>
          </a:p>
          <a:p>
            <a:pPr algn="ctr">
              <a:lnSpc>
                <a:spcPts val="7094"/>
              </a:lnSpc>
            </a:pPr>
            <a:endParaRPr lang="en-US" sz="5067">
              <a:solidFill>
                <a:srgbClr val="FFFFFF"/>
              </a:solidFill>
              <a:latin typeface="Antonio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9144000" y="0"/>
            <a:ext cx="7612380" cy="10287000"/>
          </a:xfrm>
          <a:custGeom>
            <a:avLst/>
            <a:gdLst/>
            <a:ahLst/>
            <a:cxnLst/>
            <a:rect l="l" t="t" r="r" b="b"/>
            <a:pathLst>
              <a:path w="7612380" h="10287000">
                <a:moveTo>
                  <a:pt x="0" y="0"/>
                </a:moveTo>
                <a:lnTo>
                  <a:pt x="7612380" y="0"/>
                </a:lnTo>
                <a:lnTo>
                  <a:pt x="76123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73442" y="1854835"/>
            <a:ext cx="7593646" cy="6472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pt-BR" sz="5600">
                <a:solidFill>
                  <a:srgbClr val="F8A348"/>
                </a:solidFill>
                <a:latin typeface="Antonio Bold"/>
              </a:rPr>
              <a:t>Miguel e Seus anjos</a:t>
            </a:r>
            <a:r>
              <a:rPr lang="pt-BR" sz="5600" dirty="0">
                <a:solidFill>
                  <a:srgbClr val="FFFFFF"/>
                </a:solidFill>
                <a:latin typeface="Antonio Bold"/>
              </a:rPr>
              <a:t> </a:t>
            </a:r>
            <a:r>
              <a:rPr lang="pt-BR" sz="5600">
                <a:solidFill>
                  <a:srgbClr val="FFFFFF"/>
                </a:solidFill>
                <a:latin typeface="Antonio Bold"/>
              </a:rPr>
              <a:t>pelejaram contra o dragão e um terço dos anjos do Céu, mas estes, vencidos, </a:t>
            </a:r>
            <a:r>
              <a:rPr lang="pt-BR" sz="5600">
                <a:solidFill>
                  <a:srgbClr val="FFDE59"/>
                </a:solidFill>
                <a:latin typeface="Antonio Bold"/>
              </a:rPr>
              <a:t>foram expulsos</a:t>
            </a:r>
            <a:r>
              <a:rPr lang="pt-BR" sz="5600">
                <a:solidFill>
                  <a:srgbClr val="FFFFFF"/>
                </a:solidFill>
                <a:latin typeface="Antonio Bold"/>
              </a:rPr>
              <a:t> do Céu e </a:t>
            </a:r>
            <a:r>
              <a:rPr lang="pt-BR" sz="5600">
                <a:solidFill>
                  <a:srgbClr val="FFDE59"/>
                </a:solidFill>
                <a:latin typeface="Antonio Bold"/>
              </a:rPr>
              <a:t>atirados para a Terra. </a:t>
            </a:r>
          </a:p>
          <a:p>
            <a:pPr algn="ctr">
              <a:lnSpc>
                <a:spcPts val="4200"/>
              </a:lnSpc>
            </a:pPr>
            <a:r>
              <a:rPr lang="pt-BR" sz="3000" dirty="0">
                <a:solidFill>
                  <a:srgbClr val="FFFFFF"/>
                </a:solidFill>
                <a:latin typeface="Antonio Bold"/>
              </a:rPr>
              <a:t>  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61977" y="8422462"/>
            <a:ext cx="5295426" cy="462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5"/>
              </a:lnSpc>
              <a:spcBef>
                <a:spcPct val="0"/>
              </a:spcBef>
            </a:pPr>
            <a:r>
              <a:rPr lang="en-US" sz="2750" dirty="0">
                <a:solidFill>
                  <a:srgbClr val="FFFFFF"/>
                </a:solidFill>
                <a:latin typeface="Antonio Bold"/>
              </a:rPr>
              <a:t>(Ver </a:t>
            </a:r>
            <a:r>
              <a:rPr lang="pt-BR" sz="2750" dirty="0">
                <a:solidFill>
                  <a:srgbClr val="FFFFFF"/>
                </a:solidFill>
                <a:latin typeface="Antonio Bold"/>
              </a:rPr>
              <a:t>Apocalipse</a:t>
            </a:r>
            <a:r>
              <a:rPr lang="en-US" sz="2750" dirty="0">
                <a:solidFill>
                  <a:srgbClr val="FFFFFF"/>
                </a:solidFill>
                <a:latin typeface="Antonio Bold"/>
              </a:rPr>
              <a:t> 12:4-9.)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04929" y="1574761"/>
            <a:ext cx="15878142" cy="7939071"/>
          </a:xfrm>
          <a:custGeom>
            <a:avLst/>
            <a:gdLst/>
            <a:ahLst/>
            <a:cxnLst/>
            <a:rect l="l" t="t" r="r" b="b"/>
            <a:pathLst>
              <a:path w="15878142" h="7939071">
                <a:moveTo>
                  <a:pt x="0" y="0"/>
                </a:moveTo>
                <a:lnTo>
                  <a:pt x="15878142" y="0"/>
                </a:lnTo>
                <a:lnTo>
                  <a:pt x="15878142" y="7939071"/>
                </a:lnTo>
                <a:lnTo>
                  <a:pt x="0" y="79390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978968" y="6795576"/>
            <a:ext cx="15280332" cy="2462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4"/>
              </a:lnSpc>
            </a:pPr>
            <a:r>
              <a:rPr lang="pt-BR" sz="4650" dirty="0">
                <a:solidFill>
                  <a:srgbClr val="FFFFFF"/>
                </a:solidFill>
                <a:latin typeface="Antonio Bold"/>
              </a:rPr>
              <a:t>Adão e Eva abriram as portas da terra para Satanás, que, por meio do engano, da malícia e da usurpação, se constituiu príncipe deste mundo. O ser humano se tornou escravo do pecado.</a:t>
            </a:r>
            <a:endParaRPr lang="pt-B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6f6921-c430-45e7-8b30-d6d9b86d8f0f">
      <Terms xmlns="http://schemas.microsoft.com/office/infopath/2007/PartnerControls"/>
    </lcf76f155ced4ddcb4097134ff3c332f>
    <TaxCatchAll xmlns="364167a4-bc77-49ec-93f2-879d4481bae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EA5E59716CA04482326D7D6394CBC5" ma:contentTypeVersion="16" ma:contentTypeDescription="Crie um novo documento." ma:contentTypeScope="" ma:versionID="e1f890052804aa3fa60f4992223293e7">
  <xsd:schema xmlns:xsd="http://www.w3.org/2001/XMLSchema" xmlns:xs="http://www.w3.org/2001/XMLSchema" xmlns:p="http://schemas.microsoft.com/office/2006/metadata/properties" xmlns:ns2="546f6921-c430-45e7-8b30-d6d9b86d8f0f" xmlns:ns3="364167a4-bc77-49ec-93f2-879d4481bae7" targetNamespace="http://schemas.microsoft.com/office/2006/metadata/properties" ma:root="true" ma:fieldsID="c9cd480aa7b5bfd0a436a531f0d8ba7d" ns2:_="" ns3:_="">
    <xsd:import namespace="546f6921-c430-45e7-8b30-d6d9b86d8f0f"/>
    <xsd:import namespace="364167a4-bc77-49ec-93f2-879d4481b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6921-c430-45e7-8b30-d6d9b86d8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67a4-bc77-49ec-93f2-879d4481b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321966f-2f05-4b4c-8c5f-5864bf1374cb}" ma:internalName="TaxCatchAll" ma:showField="CatchAllData" ma:web="364167a4-bc77-49ec-93f2-879d4481b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6A1942-880B-4EBA-B0E4-EB5A68996575}">
  <ds:schemaRefs>
    <ds:schemaRef ds:uri="http://schemas.microsoft.com/office/2006/metadata/properties"/>
    <ds:schemaRef ds:uri="http://schemas.microsoft.com/office/infopath/2007/PartnerControls"/>
    <ds:schemaRef ds:uri="546f6921-c430-45e7-8b30-d6d9b86d8f0f"/>
    <ds:schemaRef ds:uri="364167a4-bc77-49ec-93f2-879d4481bae7"/>
  </ds:schemaRefs>
</ds:datastoreItem>
</file>

<file path=customXml/itemProps2.xml><?xml version="1.0" encoding="utf-8"?>
<ds:datastoreItem xmlns:ds="http://schemas.openxmlformats.org/officeDocument/2006/customXml" ds:itemID="{740FD9D3-B428-4A89-A28C-AC4EE2D2D8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015131-6FF1-4CEF-88D5-7A786A8E5B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6f6921-c430-45e7-8b30-d6d9b86d8f0f"/>
    <ds:schemaRef ds:uri="364167a4-bc77-49ec-93f2-879d4481ba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398</Words>
  <Application>Microsoft Office PowerPoint</Application>
  <PresentationFormat>Personalizar</PresentationFormat>
  <Paragraphs>39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17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Semana da Esperança 2023</dc:title>
  <dc:creator>DSA - Mitzi Celis</dc:creator>
  <cp:lastModifiedBy>DSA - Mitzi Celis</cp:lastModifiedBy>
  <cp:revision>75</cp:revision>
  <dcterms:created xsi:type="dcterms:W3CDTF">2006-08-16T00:00:00Z</dcterms:created>
  <dcterms:modified xsi:type="dcterms:W3CDTF">2023-07-10T19:42:55Z</dcterms:modified>
  <dc:identifier>DAFmYiaVtyM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0x010100F9EA5E59716CA04482326D7D6394CBC5</vt:lpwstr>
  </property>
  <property fmtid="{D5CDD505-2E9C-101B-9397-08002B2CF9AE}" pid="3" name="MediaServiceImageTags">
    <vt:lpwstr/>
  </property>
</Properties>
</file>