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x="18288000" cy="10287000"/>
  <p:notesSz cx="6858000" cy="9144000"/>
  <p:embeddedFontLst>
    <p:embeddedFont>
      <p:font typeface="Antonio Bold" panose="020B0604020202020204" charset="0"/>
      <p:regular r:id="rId38"/>
    </p:embeddedFont>
    <p:embeddedFont>
      <p:font typeface="Antonio Bold Bold" panose="020B0604020202020204" charset="0"/>
      <p:regular r:id="rId39"/>
    </p:embeddedFont>
    <p:embeddedFont>
      <p:font typeface="Apricots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E11804-F689-3E78-6CA3-7CB42CB6060F}" v="135" dt="2023-07-10T19:50:54.058"/>
    <p1510:client id="{D857B6D5-AD24-EB55-9C89-6310C3F4F5DE}" v="185" dt="2023-07-11T12:02:11.601"/>
    <p1510:client id="{F30480E6-D469-4AD3-A34E-5BE3F261EFC9}" v="14" dt="2023-07-10T14:02:43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Tradução" userId="S::traducao.dsa@adventistas.org::dd88a440-b243-4750-97fc-7c49c717c62c" providerId="AD" clId="Web-{D857B6D5-AD24-EB55-9C89-6310C3F4F5DE}"/>
    <pc:docChg chg="modSld">
      <pc:chgData name="DSA - Tradução" userId="S::traducao.dsa@adventistas.org::dd88a440-b243-4750-97fc-7c49c717c62c" providerId="AD" clId="Web-{D857B6D5-AD24-EB55-9C89-6310C3F4F5DE}" dt="2023-07-11T12:02:11.601" v="93" actId="20577"/>
      <pc:docMkLst>
        <pc:docMk/>
      </pc:docMkLst>
      <pc:sldChg chg="modSp">
        <pc:chgData name="DSA - Tradução" userId="S::traducao.dsa@adventistas.org::dd88a440-b243-4750-97fc-7c49c717c62c" providerId="AD" clId="Web-{D857B6D5-AD24-EB55-9C89-6310C3F4F5DE}" dt="2023-07-11T11:32:34.065" v="4" actId="20577"/>
        <pc:sldMkLst>
          <pc:docMk/>
          <pc:sldMk cId="0" sldId="264"/>
        </pc:sldMkLst>
        <pc:spChg chg="mod">
          <ac:chgData name="DSA - Tradução" userId="S::traducao.dsa@adventistas.org::dd88a440-b243-4750-97fc-7c49c717c62c" providerId="AD" clId="Web-{D857B6D5-AD24-EB55-9C89-6310C3F4F5DE}" dt="2023-07-11T11:32:34.065" v="4" actId="20577"/>
          <ac:spMkLst>
            <pc:docMk/>
            <pc:sldMk cId="0" sldId="264"/>
            <ac:spMk id="4" creationId="{00000000-0000-0000-0000-000000000000}"/>
          </ac:spMkLst>
        </pc:spChg>
        <pc:spChg chg="mod">
          <ac:chgData name="DSA - Tradução" userId="S::traducao.dsa@adventistas.org::dd88a440-b243-4750-97fc-7c49c717c62c" providerId="AD" clId="Web-{D857B6D5-AD24-EB55-9C89-6310C3F4F5DE}" dt="2023-07-11T11:31:36.951" v="0" actId="20577"/>
          <ac:spMkLst>
            <pc:docMk/>
            <pc:sldMk cId="0" sldId="264"/>
            <ac:spMk id="5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D857B6D5-AD24-EB55-9C89-6310C3F4F5DE}" dt="2023-07-11T11:38:07.780" v="8" actId="20577"/>
        <pc:sldMkLst>
          <pc:docMk/>
          <pc:sldMk cId="0" sldId="270"/>
        </pc:sldMkLst>
        <pc:spChg chg="mod">
          <ac:chgData name="DSA - Tradução" userId="S::traducao.dsa@adventistas.org::dd88a440-b243-4750-97fc-7c49c717c62c" providerId="AD" clId="Web-{D857B6D5-AD24-EB55-9C89-6310C3F4F5DE}" dt="2023-07-11T11:38:07.780" v="8" actId="20577"/>
          <ac:spMkLst>
            <pc:docMk/>
            <pc:sldMk cId="0" sldId="270"/>
            <ac:spMk id="3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D857B6D5-AD24-EB55-9C89-6310C3F4F5DE}" dt="2023-07-11T11:38:47.580" v="10" actId="20577"/>
        <pc:sldMkLst>
          <pc:docMk/>
          <pc:sldMk cId="0" sldId="272"/>
        </pc:sldMkLst>
        <pc:spChg chg="mod">
          <ac:chgData name="DSA - Tradução" userId="S::traducao.dsa@adventistas.org::dd88a440-b243-4750-97fc-7c49c717c62c" providerId="AD" clId="Web-{D857B6D5-AD24-EB55-9C89-6310C3F4F5DE}" dt="2023-07-11T11:38:47.580" v="10" actId="20577"/>
          <ac:spMkLst>
            <pc:docMk/>
            <pc:sldMk cId="0" sldId="272"/>
            <ac:spMk id="3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D857B6D5-AD24-EB55-9C89-6310C3F4F5DE}" dt="2023-07-11T11:39:10.441" v="12" actId="20577"/>
        <pc:sldMkLst>
          <pc:docMk/>
          <pc:sldMk cId="0" sldId="273"/>
        </pc:sldMkLst>
        <pc:spChg chg="mod">
          <ac:chgData name="DSA - Tradução" userId="S::traducao.dsa@adventistas.org::dd88a440-b243-4750-97fc-7c49c717c62c" providerId="AD" clId="Web-{D857B6D5-AD24-EB55-9C89-6310C3F4F5DE}" dt="2023-07-11T11:39:10.441" v="12" actId="20577"/>
          <ac:spMkLst>
            <pc:docMk/>
            <pc:sldMk cId="0" sldId="273"/>
            <ac:spMk id="3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D857B6D5-AD24-EB55-9C89-6310C3F4F5DE}" dt="2023-07-11T11:41:10.014" v="15" actId="20577"/>
        <pc:sldMkLst>
          <pc:docMk/>
          <pc:sldMk cId="0" sldId="274"/>
        </pc:sldMkLst>
        <pc:spChg chg="mod">
          <ac:chgData name="DSA - Tradução" userId="S::traducao.dsa@adventistas.org::dd88a440-b243-4750-97fc-7c49c717c62c" providerId="AD" clId="Web-{D857B6D5-AD24-EB55-9C89-6310C3F4F5DE}" dt="2023-07-11T11:41:10.014" v="15" actId="20577"/>
          <ac:spMkLst>
            <pc:docMk/>
            <pc:sldMk cId="0" sldId="274"/>
            <ac:spMk id="4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D857B6D5-AD24-EB55-9C89-6310C3F4F5DE}" dt="2023-07-11T11:41:47.157" v="19" actId="20577"/>
        <pc:sldMkLst>
          <pc:docMk/>
          <pc:sldMk cId="0" sldId="275"/>
        </pc:sldMkLst>
        <pc:spChg chg="mod">
          <ac:chgData name="DSA - Tradução" userId="S::traducao.dsa@adventistas.org::dd88a440-b243-4750-97fc-7c49c717c62c" providerId="AD" clId="Web-{D857B6D5-AD24-EB55-9C89-6310C3F4F5DE}" dt="2023-07-11T11:41:47.157" v="19" actId="20577"/>
          <ac:spMkLst>
            <pc:docMk/>
            <pc:sldMk cId="0" sldId="275"/>
            <ac:spMk id="3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D857B6D5-AD24-EB55-9C89-6310C3F4F5DE}" dt="2023-07-11T11:43:12.180" v="24" actId="20577"/>
        <pc:sldMkLst>
          <pc:docMk/>
          <pc:sldMk cId="0" sldId="276"/>
        </pc:sldMkLst>
        <pc:spChg chg="mod">
          <ac:chgData name="DSA - Tradução" userId="S::traducao.dsa@adventistas.org::dd88a440-b243-4750-97fc-7c49c717c62c" providerId="AD" clId="Web-{D857B6D5-AD24-EB55-9C89-6310C3F4F5DE}" dt="2023-07-11T11:43:12.180" v="24" actId="20577"/>
          <ac:spMkLst>
            <pc:docMk/>
            <pc:sldMk cId="0" sldId="276"/>
            <ac:spMk id="4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D857B6D5-AD24-EB55-9C89-6310C3F4F5DE}" dt="2023-07-11T11:44:42.265" v="34" actId="20577"/>
        <pc:sldMkLst>
          <pc:docMk/>
          <pc:sldMk cId="0" sldId="277"/>
        </pc:sldMkLst>
        <pc:spChg chg="mod">
          <ac:chgData name="DSA - Tradução" userId="S::traducao.dsa@adventistas.org::dd88a440-b243-4750-97fc-7c49c717c62c" providerId="AD" clId="Web-{D857B6D5-AD24-EB55-9C89-6310C3F4F5DE}" dt="2023-07-11T11:44:42.265" v="34" actId="20577"/>
          <ac:spMkLst>
            <pc:docMk/>
            <pc:sldMk cId="0" sldId="277"/>
            <ac:spMk id="3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D857B6D5-AD24-EB55-9C89-6310C3F4F5DE}" dt="2023-07-11T11:44:59.610" v="37" actId="20577"/>
        <pc:sldMkLst>
          <pc:docMk/>
          <pc:sldMk cId="0" sldId="278"/>
        </pc:sldMkLst>
        <pc:spChg chg="mod">
          <ac:chgData name="DSA - Tradução" userId="S::traducao.dsa@adventistas.org::dd88a440-b243-4750-97fc-7c49c717c62c" providerId="AD" clId="Web-{D857B6D5-AD24-EB55-9C89-6310C3F4F5DE}" dt="2023-07-11T11:44:59.610" v="37" actId="20577"/>
          <ac:spMkLst>
            <pc:docMk/>
            <pc:sldMk cId="0" sldId="278"/>
            <ac:spMk id="4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D857B6D5-AD24-EB55-9C89-6310C3F4F5DE}" dt="2023-07-11T11:45:27.535" v="40" actId="20577"/>
        <pc:sldMkLst>
          <pc:docMk/>
          <pc:sldMk cId="0" sldId="279"/>
        </pc:sldMkLst>
        <pc:spChg chg="mod">
          <ac:chgData name="DSA - Tradução" userId="S::traducao.dsa@adventistas.org::dd88a440-b243-4750-97fc-7c49c717c62c" providerId="AD" clId="Web-{D857B6D5-AD24-EB55-9C89-6310C3F4F5DE}" dt="2023-07-11T11:45:27.535" v="40" actId="20577"/>
          <ac:spMkLst>
            <pc:docMk/>
            <pc:sldMk cId="0" sldId="279"/>
            <ac:spMk id="3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D857B6D5-AD24-EB55-9C89-6310C3F4F5DE}" dt="2023-07-11T11:45:45.364" v="42" actId="20577"/>
        <pc:sldMkLst>
          <pc:docMk/>
          <pc:sldMk cId="0" sldId="280"/>
        </pc:sldMkLst>
        <pc:spChg chg="mod">
          <ac:chgData name="DSA - Tradução" userId="S::traducao.dsa@adventistas.org::dd88a440-b243-4750-97fc-7c49c717c62c" providerId="AD" clId="Web-{D857B6D5-AD24-EB55-9C89-6310C3F4F5DE}" dt="2023-07-11T11:45:45.364" v="42" actId="20577"/>
          <ac:spMkLst>
            <pc:docMk/>
            <pc:sldMk cId="0" sldId="280"/>
            <ac:spMk id="4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D857B6D5-AD24-EB55-9C89-6310C3F4F5DE}" dt="2023-07-11T11:46:22.633" v="45" actId="20577"/>
        <pc:sldMkLst>
          <pc:docMk/>
          <pc:sldMk cId="0" sldId="282"/>
        </pc:sldMkLst>
        <pc:spChg chg="mod">
          <ac:chgData name="DSA - Tradução" userId="S::traducao.dsa@adventistas.org::dd88a440-b243-4750-97fc-7c49c717c62c" providerId="AD" clId="Web-{D857B6D5-AD24-EB55-9C89-6310C3F4F5DE}" dt="2023-07-11T11:46:22.633" v="45" actId="20577"/>
          <ac:spMkLst>
            <pc:docMk/>
            <pc:sldMk cId="0" sldId="282"/>
            <ac:spMk id="4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D857B6D5-AD24-EB55-9C89-6310C3F4F5DE}" dt="2023-07-11T11:46:39.556" v="47" actId="20577"/>
        <pc:sldMkLst>
          <pc:docMk/>
          <pc:sldMk cId="0" sldId="283"/>
        </pc:sldMkLst>
        <pc:spChg chg="mod">
          <ac:chgData name="DSA - Tradução" userId="S::traducao.dsa@adventistas.org::dd88a440-b243-4750-97fc-7c49c717c62c" providerId="AD" clId="Web-{D857B6D5-AD24-EB55-9C89-6310C3F4F5DE}" dt="2023-07-11T11:46:39.556" v="47" actId="20577"/>
          <ac:spMkLst>
            <pc:docMk/>
            <pc:sldMk cId="0" sldId="283"/>
            <ac:spMk id="4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D857B6D5-AD24-EB55-9C89-6310C3F4F5DE}" dt="2023-07-11T11:55:41.491" v="69" actId="20577"/>
        <pc:sldMkLst>
          <pc:docMk/>
          <pc:sldMk cId="0" sldId="284"/>
        </pc:sldMkLst>
        <pc:spChg chg="mod">
          <ac:chgData name="DSA - Tradução" userId="S::traducao.dsa@adventistas.org::dd88a440-b243-4750-97fc-7c49c717c62c" providerId="AD" clId="Web-{D857B6D5-AD24-EB55-9C89-6310C3F4F5DE}" dt="2023-07-11T11:55:41.491" v="69" actId="20577"/>
          <ac:spMkLst>
            <pc:docMk/>
            <pc:sldMk cId="0" sldId="284"/>
            <ac:spMk id="3" creationId="{00000000-0000-0000-0000-000000000000}"/>
          </ac:spMkLst>
        </pc:spChg>
        <pc:spChg chg="mod">
          <ac:chgData name="DSA - Tradução" userId="S::traducao.dsa@adventistas.org::dd88a440-b243-4750-97fc-7c49c717c62c" providerId="AD" clId="Web-{D857B6D5-AD24-EB55-9C89-6310C3F4F5DE}" dt="2023-07-11T11:47:00.667" v="50" actId="20577"/>
          <ac:spMkLst>
            <pc:docMk/>
            <pc:sldMk cId="0" sldId="284"/>
            <ac:spMk id="9" creationId="{00000000-0000-0000-0000-000000000000}"/>
          </ac:spMkLst>
        </pc:spChg>
        <pc:picChg chg="mod">
          <ac:chgData name="DSA - Tradução" userId="S::traducao.dsa@adventistas.org::dd88a440-b243-4750-97fc-7c49c717c62c" providerId="AD" clId="Web-{D857B6D5-AD24-EB55-9C89-6310C3F4F5DE}" dt="2023-07-11T11:54:08.514" v="54" actId="1076"/>
          <ac:picMkLst>
            <pc:docMk/>
            <pc:sldMk cId="0" sldId="284"/>
            <ac:picMk id="2" creationId="{00000000-0000-0000-0000-000000000000}"/>
          </ac:picMkLst>
        </pc:picChg>
      </pc:sldChg>
      <pc:sldChg chg="modSp">
        <pc:chgData name="DSA - Tradução" userId="S::traducao.dsa@adventistas.org::dd88a440-b243-4750-97fc-7c49c717c62c" providerId="AD" clId="Web-{D857B6D5-AD24-EB55-9C89-6310C3F4F5DE}" dt="2023-07-11T12:01:09.408" v="85" actId="20577"/>
        <pc:sldMkLst>
          <pc:docMk/>
          <pc:sldMk cId="0" sldId="285"/>
        </pc:sldMkLst>
        <pc:spChg chg="mod">
          <ac:chgData name="DSA - Tradução" userId="S::traducao.dsa@adventistas.org::dd88a440-b243-4750-97fc-7c49c717c62c" providerId="AD" clId="Web-{D857B6D5-AD24-EB55-9C89-6310C3F4F5DE}" dt="2023-07-11T12:01:09.408" v="85" actId="20577"/>
          <ac:spMkLst>
            <pc:docMk/>
            <pc:sldMk cId="0" sldId="285"/>
            <ac:spMk id="4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D857B6D5-AD24-EB55-9C89-6310C3F4F5DE}" dt="2023-07-11T12:01:30.191" v="90" actId="20577"/>
        <pc:sldMkLst>
          <pc:docMk/>
          <pc:sldMk cId="0" sldId="286"/>
        </pc:sldMkLst>
        <pc:spChg chg="mod">
          <ac:chgData name="DSA - Tradução" userId="S::traducao.dsa@adventistas.org::dd88a440-b243-4750-97fc-7c49c717c62c" providerId="AD" clId="Web-{D857B6D5-AD24-EB55-9C89-6310C3F4F5DE}" dt="2023-07-11T12:01:30.191" v="90" actId="20577"/>
          <ac:spMkLst>
            <pc:docMk/>
            <pc:sldMk cId="0" sldId="286"/>
            <ac:spMk id="3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D857B6D5-AD24-EB55-9C89-6310C3F4F5DE}" dt="2023-07-11T12:02:11.601" v="93" actId="20577"/>
        <pc:sldMkLst>
          <pc:docMk/>
          <pc:sldMk cId="0" sldId="287"/>
        </pc:sldMkLst>
        <pc:spChg chg="mod">
          <ac:chgData name="DSA - Tradução" userId="S::traducao.dsa@adventistas.org::dd88a440-b243-4750-97fc-7c49c717c62c" providerId="AD" clId="Web-{D857B6D5-AD24-EB55-9C89-6310C3F4F5DE}" dt="2023-07-11T12:02:11.601" v="93" actId="20577"/>
          <ac:spMkLst>
            <pc:docMk/>
            <pc:sldMk cId="0" sldId="287"/>
            <ac:spMk id="4" creationId="{00000000-0000-0000-0000-000000000000}"/>
          </ac:spMkLst>
        </pc:spChg>
      </pc:sldChg>
    </pc:docChg>
  </pc:docChgLst>
  <pc:docChgLst>
    <pc:chgData name="DSA - Mitzi Celis" userId="6afab564-5c82-4171-abfc-7915eb0451b4" providerId="ADAL" clId="{F30480E6-D469-4AD3-A34E-5BE3F261EFC9}"/>
    <pc:docChg chg="custSel modSld">
      <pc:chgData name="DSA - Mitzi Celis" userId="6afab564-5c82-4171-abfc-7915eb0451b4" providerId="ADAL" clId="{F30480E6-D469-4AD3-A34E-5BE3F261EFC9}" dt="2023-07-10T14:03:00.432" v="136" actId="1076"/>
      <pc:docMkLst>
        <pc:docMk/>
      </pc:docMkLst>
      <pc:sldChg chg="addSp delSp modSp mod">
        <pc:chgData name="DSA - Mitzi Celis" userId="6afab564-5c82-4171-abfc-7915eb0451b4" providerId="ADAL" clId="{F30480E6-D469-4AD3-A34E-5BE3F261EFC9}" dt="2023-07-10T13:55:57.393" v="3" actId="1076"/>
        <pc:sldMkLst>
          <pc:docMk/>
          <pc:sldMk cId="0" sldId="259"/>
        </pc:sldMkLst>
        <pc:spChg chg="add mod">
          <ac:chgData name="DSA - Mitzi Celis" userId="6afab564-5c82-4171-abfc-7915eb0451b4" providerId="ADAL" clId="{F30480E6-D469-4AD3-A34E-5BE3F261EFC9}" dt="2023-07-10T13:55:48.368" v="0"/>
          <ac:spMkLst>
            <pc:docMk/>
            <pc:sldMk cId="0" sldId="259"/>
            <ac:spMk id="10" creationId="{15674DED-A1D9-3535-DDD2-977B38D88C30}"/>
          </ac:spMkLst>
        </pc:spChg>
        <pc:spChg chg="add mod">
          <ac:chgData name="DSA - Mitzi Celis" userId="6afab564-5c82-4171-abfc-7915eb0451b4" providerId="ADAL" clId="{F30480E6-D469-4AD3-A34E-5BE3F261EFC9}" dt="2023-07-10T13:55:51.312" v="1" actId="20577"/>
          <ac:spMkLst>
            <pc:docMk/>
            <pc:sldMk cId="0" sldId="259"/>
            <ac:spMk id="11" creationId="{25A895D7-D4C2-0B68-D5B4-E63ABC50AF8F}"/>
          </ac:spMkLst>
        </pc:spChg>
        <pc:grpChg chg="del">
          <ac:chgData name="DSA - Mitzi Celis" userId="6afab564-5c82-4171-abfc-7915eb0451b4" providerId="ADAL" clId="{F30480E6-D469-4AD3-A34E-5BE3F261EFC9}" dt="2023-07-10T13:55:53.547" v="2" actId="478"/>
          <ac:grpSpMkLst>
            <pc:docMk/>
            <pc:sldMk cId="0" sldId="259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F30480E6-D469-4AD3-A34E-5BE3F261EFC9}" dt="2023-07-10T13:55:57.393" v="3" actId="1076"/>
          <ac:grpSpMkLst>
            <pc:docMk/>
            <pc:sldMk cId="0" sldId="259"/>
            <ac:grpSpMk id="9" creationId="{FFC98858-B824-0F38-6ECE-81A4012D963D}"/>
          </ac:grpSpMkLst>
        </pc:grpChg>
      </pc:sldChg>
      <pc:sldChg chg="addSp delSp modSp mod">
        <pc:chgData name="DSA - Mitzi Celis" userId="6afab564-5c82-4171-abfc-7915eb0451b4" providerId="ADAL" clId="{F30480E6-D469-4AD3-A34E-5BE3F261EFC9}" dt="2023-07-10T13:56:23.409" v="12" actId="1076"/>
        <pc:sldMkLst>
          <pc:docMk/>
          <pc:sldMk cId="0" sldId="262"/>
        </pc:sldMkLst>
        <pc:spChg chg="add mod">
          <ac:chgData name="DSA - Mitzi Celis" userId="6afab564-5c82-4171-abfc-7915eb0451b4" providerId="ADAL" clId="{F30480E6-D469-4AD3-A34E-5BE3F261EFC9}" dt="2023-07-10T13:56:07.173" v="4"/>
          <ac:spMkLst>
            <pc:docMk/>
            <pc:sldMk cId="0" sldId="262"/>
            <ac:spMk id="10" creationId="{15674DED-A1D9-3535-DDD2-977B38D88C30}"/>
          </ac:spMkLst>
        </pc:spChg>
        <pc:spChg chg="add mod">
          <ac:chgData name="DSA - Mitzi Celis" userId="6afab564-5c82-4171-abfc-7915eb0451b4" providerId="ADAL" clId="{F30480E6-D469-4AD3-A34E-5BE3F261EFC9}" dt="2023-07-10T13:56:13.585" v="10" actId="20577"/>
          <ac:spMkLst>
            <pc:docMk/>
            <pc:sldMk cId="0" sldId="262"/>
            <ac:spMk id="11" creationId="{25A895D7-D4C2-0B68-D5B4-E63ABC50AF8F}"/>
          </ac:spMkLst>
        </pc:spChg>
        <pc:grpChg chg="del">
          <ac:chgData name="DSA - Mitzi Celis" userId="6afab564-5c82-4171-abfc-7915eb0451b4" providerId="ADAL" clId="{F30480E6-D469-4AD3-A34E-5BE3F261EFC9}" dt="2023-07-10T13:56:17.961" v="11" actId="478"/>
          <ac:grpSpMkLst>
            <pc:docMk/>
            <pc:sldMk cId="0" sldId="262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F30480E6-D469-4AD3-A34E-5BE3F261EFC9}" dt="2023-07-10T13:56:23.409" v="12" actId="1076"/>
          <ac:grpSpMkLst>
            <pc:docMk/>
            <pc:sldMk cId="0" sldId="262"/>
            <ac:grpSpMk id="9" creationId="{FFC98858-B824-0F38-6ECE-81A4012D963D}"/>
          </ac:grpSpMkLst>
        </pc:grpChg>
      </pc:sldChg>
      <pc:sldChg chg="addSp delSp modSp mod">
        <pc:chgData name="DSA - Mitzi Celis" userId="6afab564-5c82-4171-abfc-7915eb0451b4" providerId="ADAL" clId="{F30480E6-D469-4AD3-A34E-5BE3F261EFC9}" dt="2023-07-10T13:58:15.024" v="23" actId="14100"/>
        <pc:sldMkLst>
          <pc:docMk/>
          <pc:sldMk cId="0" sldId="265"/>
        </pc:sldMkLst>
        <pc:spChg chg="del">
          <ac:chgData name="DSA - Mitzi Celis" userId="6afab564-5c82-4171-abfc-7915eb0451b4" providerId="ADAL" clId="{F30480E6-D469-4AD3-A34E-5BE3F261EFC9}" dt="2023-07-10T13:57:09.174" v="21" actId="478"/>
          <ac:spMkLst>
            <pc:docMk/>
            <pc:sldMk cId="0" sldId="265"/>
            <ac:spMk id="7" creationId="{00000000-0000-0000-0000-000000000000}"/>
          </ac:spMkLst>
        </pc:spChg>
        <pc:spChg chg="mod">
          <ac:chgData name="DSA - Mitzi Celis" userId="6afab564-5c82-4171-abfc-7915eb0451b4" providerId="ADAL" clId="{F30480E6-D469-4AD3-A34E-5BE3F261EFC9}" dt="2023-07-10T13:58:15.024" v="23" actId="14100"/>
          <ac:spMkLst>
            <pc:docMk/>
            <pc:sldMk cId="0" sldId="265"/>
            <ac:spMk id="8" creationId="{00000000-0000-0000-0000-000000000000}"/>
          </ac:spMkLst>
        </pc:spChg>
        <pc:spChg chg="add mod">
          <ac:chgData name="DSA - Mitzi Celis" userId="6afab564-5c82-4171-abfc-7915eb0451b4" providerId="ADAL" clId="{F30480E6-D469-4AD3-A34E-5BE3F261EFC9}" dt="2023-07-10T13:56:53.833" v="13"/>
          <ac:spMkLst>
            <pc:docMk/>
            <pc:sldMk cId="0" sldId="265"/>
            <ac:spMk id="10" creationId="{15674DED-A1D9-3535-DDD2-977B38D88C30}"/>
          </ac:spMkLst>
        </pc:spChg>
        <pc:spChg chg="add mod">
          <ac:chgData name="DSA - Mitzi Celis" userId="6afab564-5c82-4171-abfc-7915eb0451b4" providerId="ADAL" clId="{F30480E6-D469-4AD3-A34E-5BE3F261EFC9}" dt="2023-07-10T13:57:01.021" v="19" actId="20577"/>
          <ac:spMkLst>
            <pc:docMk/>
            <pc:sldMk cId="0" sldId="265"/>
            <ac:spMk id="11" creationId="{25A895D7-D4C2-0B68-D5B4-E63ABC50AF8F}"/>
          </ac:spMkLst>
        </pc:spChg>
        <pc:grpChg chg="del">
          <ac:chgData name="DSA - Mitzi Celis" userId="6afab564-5c82-4171-abfc-7915eb0451b4" providerId="ADAL" clId="{F30480E6-D469-4AD3-A34E-5BE3F261EFC9}" dt="2023-07-10T13:57:05.579" v="20" actId="478"/>
          <ac:grpSpMkLst>
            <pc:docMk/>
            <pc:sldMk cId="0" sldId="265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F30480E6-D469-4AD3-A34E-5BE3F261EFC9}" dt="2023-07-10T13:57:14.935" v="22" actId="1076"/>
          <ac:grpSpMkLst>
            <pc:docMk/>
            <pc:sldMk cId="0" sldId="265"/>
            <ac:grpSpMk id="9" creationId="{FFC98858-B824-0F38-6ECE-81A4012D963D}"/>
          </ac:grpSpMkLst>
        </pc:grpChg>
      </pc:sldChg>
      <pc:sldChg chg="addSp delSp modSp mod">
        <pc:chgData name="DSA - Mitzi Celis" userId="6afab564-5c82-4171-abfc-7915eb0451b4" providerId="ADAL" clId="{F30480E6-D469-4AD3-A34E-5BE3F261EFC9}" dt="2023-07-10T13:59:38.522" v="42" actId="1076"/>
        <pc:sldMkLst>
          <pc:docMk/>
          <pc:sldMk cId="0" sldId="266"/>
        </pc:sldMkLst>
        <pc:spChg chg="del">
          <ac:chgData name="DSA - Mitzi Celis" userId="6afab564-5c82-4171-abfc-7915eb0451b4" providerId="ADAL" clId="{F30480E6-D469-4AD3-A34E-5BE3F261EFC9}" dt="2023-07-10T13:59:00.806" v="31" actId="478"/>
          <ac:spMkLst>
            <pc:docMk/>
            <pc:sldMk cId="0" sldId="266"/>
            <ac:spMk id="7" creationId="{00000000-0000-0000-0000-000000000000}"/>
          </ac:spMkLst>
        </pc:spChg>
        <pc:spChg chg="add mod">
          <ac:chgData name="DSA - Mitzi Celis" userId="6afab564-5c82-4171-abfc-7915eb0451b4" providerId="ADAL" clId="{F30480E6-D469-4AD3-A34E-5BE3F261EFC9}" dt="2023-07-10T13:58:47.975" v="24"/>
          <ac:spMkLst>
            <pc:docMk/>
            <pc:sldMk cId="0" sldId="266"/>
            <ac:spMk id="9" creationId="{15674DED-A1D9-3535-DDD2-977B38D88C30}"/>
          </ac:spMkLst>
        </pc:spChg>
        <pc:spChg chg="add mod">
          <ac:chgData name="DSA - Mitzi Celis" userId="6afab564-5c82-4171-abfc-7915eb0451b4" providerId="ADAL" clId="{F30480E6-D469-4AD3-A34E-5BE3F261EFC9}" dt="2023-07-10T13:58:54.059" v="29" actId="20577"/>
          <ac:spMkLst>
            <pc:docMk/>
            <pc:sldMk cId="0" sldId="266"/>
            <ac:spMk id="10" creationId="{25A895D7-D4C2-0B68-D5B4-E63ABC50AF8F}"/>
          </ac:spMkLst>
        </pc:spChg>
        <pc:grpChg chg="del">
          <ac:chgData name="DSA - Mitzi Celis" userId="6afab564-5c82-4171-abfc-7915eb0451b4" providerId="ADAL" clId="{F30480E6-D469-4AD3-A34E-5BE3F261EFC9}" dt="2023-07-10T13:58:58.110" v="30" actId="478"/>
          <ac:grpSpMkLst>
            <pc:docMk/>
            <pc:sldMk cId="0" sldId="266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F30480E6-D469-4AD3-A34E-5BE3F261EFC9}" dt="2023-07-10T13:59:38.522" v="42" actId="1076"/>
          <ac:grpSpMkLst>
            <pc:docMk/>
            <pc:sldMk cId="0" sldId="266"/>
            <ac:grpSpMk id="8" creationId="{FFC98858-B824-0F38-6ECE-81A4012D963D}"/>
          </ac:grpSpMkLst>
        </pc:grpChg>
      </pc:sldChg>
      <pc:sldChg chg="addSp delSp modSp mod">
        <pc:chgData name="DSA - Mitzi Celis" userId="6afab564-5c82-4171-abfc-7915eb0451b4" providerId="ADAL" clId="{F30480E6-D469-4AD3-A34E-5BE3F261EFC9}" dt="2023-07-10T13:59:24.675" v="41" actId="1076"/>
        <pc:sldMkLst>
          <pc:docMk/>
          <pc:sldMk cId="0" sldId="267"/>
        </pc:sldMkLst>
        <pc:spChg chg="del">
          <ac:chgData name="DSA - Mitzi Celis" userId="6afab564-5c82-4171-abfc-7915eb0451b4" providerId="ADAL" clId="{F30480E6-D469-4AD3-A34E-5BE3F261EFC9}" dt="2023-07-10T13:59:19.997" v="40" actId="478"/>
          <ac:spMkLst>
            <pc:docMk/>
            <pc:sldMk cId="0" sldId="267"/>
            <ac:spMk id="7" creationId="{00000000-0000-0000-0000-000000000000}"/>
          </ac:spMkLst>
        </pc:spChg>
        <pc:spChg chg="add mod">
          <ac:chgData name="DSA - Mitzi Celis" userId="6afab564-5c82-4171-abfc-7915eb0451b4" providerId="ADAL" clId="{F30480E6-D469-4AD3-A34E-5BE3F261EFC9}" dt="2023-07-10T13:59:09.115" v="33"/>
          <ac:spMkLst>
            <pc:docMk/>
            <pc:sldMk cId="0" sldId="267"/>
            <ac:spMk id="9" creationId="{15674DED-A1D9-3535-DDD2-977B38D88C30}"/>
          </ac:spMkLst>
        </pc:spChg>
        <pc:spChg chg="add mod">
          <ac:chgData name="DSA - Mitzi Celis" userId="6afab564-5c82-4171-abfc-7915eb0451b4" providerId="ADAL" clId="{F30480E6-D469-4AD3-A34E-5BE3F261EFC9}" dt="2023-07-10T13:59:14.455" v="38" actId="20577"/>
          <ac:spMkLst>
            <pc:docMk/>
            <pc:sldMk cId="0" sldId="267"/>
            <ac:spMk id="10" creationId="{25A895D7-D4C2-0B68-D5B4-E63ABC50AF8F}"/>
          </ac:spMkLst>
        </pc:spChg>
        <pc:grpChg chg="del">
          <ac:chgData name="DSA - Mitzi Celis" userId="6afab564-5c82-4171-abfc-7915eb0451b4" providerId="ADAL" clId="{F30480E6-D469-4AD3-A34E-5BE3F261EFC9}" dt="2023-07-10T13:59:17.245" v="39" actId="478"/>
          <ac:grpSpMkLst>
            <pc:docMk/>
            <pc:sldMk cId="0" sldId="267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F30480E6-D469-4AD3-A34E-5BE3F261EFC9}" dt="2023-07-10T13:59:24.675" v="41" actId="1076"/>
          <ac:grpSpMkLst>
            <pc:docMk/>
            <pc:sldMk cId="0" sldId="267"/>
            <ac:grpSpMk id="8" creationId="{FFC98858-B824-0F38-6ECE-81A4012D963D}"/>
          </ac:grpSpMkLst>
        </pc:grpChg>
      </pc:sldChg>
      <pc:sldChg chg="addSp delSp modSp mod">
        <pc:chgData name="DSA - Mitzi Celis" userId="6afab564-5c82-4171-abfc-7915eb0451b4" providerId="ADAL" clId="{F30480E6-D469-4AD3-A34E-5BE3F261EFC9}" dt="2023-07-10T14:00:01.124" v="50" actId="1076"/>
        <pc:sldMkLst>
          <pc:docMk/>
          <pc:sldMk cId="0" sldId="270"/>
        </pc:sldMkLst>
        <pc:spChg chg="add mod">
          <ac:chgData name="DSA - Mitzi Celis" userId="6afab564-5c82-4171-abfc-7915eb0451b4" providerId="ADAL" clId="{F30480E6-D469-4AD3-A34E-5BE3F261EFC9}" dt="2023-07-10T13:59:47.783" v="43"/>
          <ac:spMkLst>
            <pc:docMk/>
            <pc:sldMk cId="0" sldId="270"/>
            <ac:spMk id="10" creationId="{15674DED-A1D9-3535-DDD2-977B38D88C30}"/>
          </ac:spMkLst>
        </pc:spChg>
        <pc:spChg chg="add mod">
          <ac:chgData name="DSA - Mitzi Celis" userId="6afab564-5c82-4171-abfc-7915eb0451b4" providerId="ADAL" clId="{F30480E6-D469-4AD3-A34E-5BE3F261EFC9}" dt="2023-07-10T13:59:53.434" v="48" actId="20577"/>
          <ac:spMkLst>
            <pc:docMk/>
            <pc:sldMk cId="0" sldId="270"/>
            <ac:spMk id="11" creationId="{25A895D7-D4C2-0B68-D5B4-E63ABC50AF8F}"/>
          </ac:spMkLst>
        </pc:spChg>
        <pc:grpChg chg="del">
          <ac:chgData name="DSA - Mitzi Celis" userId="6afab564-5c82-4171-abfc-7915eb0451b4" providerId="ADAL" clId="{F30480E6-D469-4AD3-A34E-5BE3F261EFC9}" dt="2023-07-10T13:59:57.095" v="49" actId="478"/>
          <ac:grpSpMkLst>
            <pc:docMk/>
            <pc:sldMk cId="0" sldId="270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F30480E6-D469-4AD3-A34E-5BE3F261EFC9}" dt="2023-07-10T14:00:01.124" v="50" actId="1076"/>
          <ac:grpSpMkLst>
            <pc:docMk/>
            <pc:sldMk cId="0" sldId="270"/>
            <ac:grpSpMk id="9" creationId="{FFC98858-B824-0F38-6ECE-81A4012D963D}"/>
          </ac:grpSpMkLst>
        </pc:grpChg>
      </pc:sldChg>
      <pc:sldChg chg="addSp delSp modSp mod">
        <pc:chgData name="DSA - Mitzi Celis" userId="6afab564-5c82-4171-abfc-7915eb0451b4" providerId="ADAL" clId="{F30480E6-D469-4AD3-A34E-5BE3F261EFC9}" dt="2023-07-10T14:00:23.598" v="61" actId="1076"/>
        <pc:sldMkLst>
          <pc:docMk/>
          <pc:sldMk cId="0" sldId="272"/>
        </pc:sldMkLst>
        <pc:spChg chg="add mod">
          <ac:chgData name="DSA - Mitzi Celis" userId="6afab564-5c82-4171-abfc-7915eb0451b4" providerId="ADAL" clId="{F30480E6-D469-4AD3-A34E-5BE3F261EFC9}" dt="2023-07-10T14:00:05.144" v="51"/>
          <ac:spMkLst>
            <pc:docMk/>
            <pc:sldMk cId="0" sldId="272"/>
            <ac:spMk id="10" creationId="{15674DED-A1D9-3535-DDD2-977B38D88C30}"/>
          </ac:spMkLst>
        </pc:spChg>
        <pc:spChg chg="add mod">
          <ac:chgData name="DSA - Mitzi Celis" userId="6afab564-5c82-4171-abfc-7915eb0451b4" providerId="ADAL" clId="{F30480E6-D469-4AD3-A34E-5BE3F261EFC9}" dt="2023-07-10T14:00:13.319" v="59" actId="20577"/>
          <ac:spMkLst>
            <pc:docMk/>
            <pc:sldMk cId="0" sldId="272"/>
            <ac:spMk id="11" creationId="{25A895D7-D4C2-0B68-D5B4-E63ABC50AF8F}"/>
          </ac:spMkLst>
        </pc:spChg>
        <pc:grpChg chg="del">
          <ac:chgData name="DSA - Mitzi Celis" userId="6afab564-5c82-4171-abfc-7915eb0451b4" providerId="ADAL" clId="{F30480E6-D469-4AD3-A34E-5BE3F261EFC9}" dt="2023-07-10T14:00:17.713" v="60" actId="478"/>
          <ac:grpSpMkLst>
            <pc:docMk/>
            <pc:sldMk cId="0" sldId="272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F30480E6-D469-4AD3-A34E-5BE3F261EFC9}" dt="2023-07-10T14:00:23.598" v="61" actId="1076"/>
          <ac:grpSpMkLst>
            <pc:docMk/>
            <pc:sldMk cId="0" sldId="272"/>
            <ac:grpSpMk id="9" creationId="{FFC98858-B824-0F38-6ECE-81A4012D963D}"/>
          </ac:grpSpMkLst>
        </pc:grpChg>
      </pc:sldChg>
      <pc:sldChg chg="addSp delSp modSp mod">
        <pc:chgData name="DSA - Mitzi Celis" userId="6afab564-5c82-4171-abfc-7915eb0451b4" providerId="ADAL" clId="{F30480E6-D469-4AD3-A34E-5BE3F261EFC9}" dt="2023-07-10T14:00:43.526" v="75" actId="1076"/>
        <pc:sldMkLst>
          <pc:docMk/>
          <pc:sldMk cId="0" sldId="273"/>
        </pc:sldMkLst>
        <pc:spChg chg="add mod">
          <ac:chgData name="DSA - Mitzi Celis" userId="6afab564-5c82-4171-abfc-7915eb0451b4" providerId="ADAL" clId="{F30480E6-D469-4AD3-A34E-5BE3F261EFC9}" dt="2023-07-10T14:00:27.341" v="62"/>
          <ac:spMkLst>
            <pc:docMk/>
            <pc:sldMk cId="0" sldId="273"/>
            <ac:spMk id="10" creationId="{15674DED-A1D9-3535-DDD2-977B38D88C30}"/>
          </ac:spMkLst>
        </pc:spChg>
        <pc:spChg chg="add mod">
          <ac:chgData name="DSA - Mitzi Celis" userId="6afab564-5c82-4171-abfc-7915eb0451b4" providerId="ADAL" clId="{F30480E6-D469-4AD3-A34E-5BE3F261EFC9}" dt="2023-07-10T14:00:34.447" v="73" actId="20577"/>
          <ac:spMkLst>
            <pc:docMk/>
            <pc:sldMk cId="0" sldId="273"/>
            <ac:spMk id="11" creationId="{25A895D7-D4C2-0B68-D5B4-E63ABC50AF8F}"/>
          </ac:spMkLst>
        </pc:spChg>
        <pc:grpChg chg="del">
          <ac:chgData name="DSA - Mitzi Celis" userId="6afab564-5c82-4171-abfc-7915eb0451b4" providerId="ADAL" clId="{F30480E6-D469-4AD3-A34E-5BE3F261EFC9}" dt="2023-07-10T14:00:37.249" v="74" actId="478"/>
          <ac:grpSpMkLst>
            <pc:docMk/>
            <pc:sldMk cId="0" sldId="273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F30480E6-D469-4AD3-A34E-5BE3F261EFC9}" dt="2023-07-10T14:00:43.526" v="75" actId="1076"/>
          <ac:grpSpMkLst>
            <pc:docMk/>
            <pc:sldMk cId="0" sldId="273"/>
            <ac:grpSpMk id="9" creationId="{FFC98858-B824-0F38-6ECE-81A4012D963D}"/>
          </ac:grpSpMkLst>
        </pc:grpChg>
      </pc:sldChg>
      <pc:sldChg chg="addSp delSp modSp mod">
        <pc:chgData name="DSA - Mitzi Celis" userId="6afab564-5c82-4171-abfc-7915eb0451b4" providerId="ADAL" clId="{F30480E6-D469-4AD3-A34E-5BE3F261EFC9}" dt="2023-07-10T14:01:07.451" v="83" actId="1076"/>
        <pc:sldMkLst>
          <pc:docMk/>
          <pc:sldMk cId="0" sldId="275"/>
        </pc:sldMkLst>
        <pc:spChg chg="del">
          <ac:chgData name="DSA - Mitzi Celis" userId="6afab564-5c82-4171-abfc-7915eb0451b4" providerId="ADAL" clId="{F30480E6-D469-4AD3-A34E-5BE3F261EFC9}" dt="2023-07-10T14:00:58.531" v="81" actId="478"/>
          <ac:spMkLst>
            <pc:docMk/>
            <pc:sldMk cId="0" sldId="275"/>
            <ac:spMk id="7" creationId="{00000000-0000-0000-0000-000000000000}"/>
          </ac:spMkLst>
        </pc:spChg>
        <pc:spChg chg="add mod">
          <ac:chgData name="DSA - Mitzi Celis" userId="6afab564-5c82-4171-abfc-7915eb0451b4" providerId="ADAL" clId="{F30480E6-D469-4AD3-A34E-5BE3F261EFC9}" dt="2023-07-10T14:00:48.731" v="76"/>
          <ac:spMkLst>
            <pc:docMk/>
            <pc:sldMk cId="0" sldId="275"/>
            <ac:spMk id="9" creationId="{15674DED-A1D9-3535-DDD2-977B38D88C30}"/>
          </ac:spMkLst>
        </pc:spChg>
        <pc:spChg chg="add mod">
          <ac:chgData name="DSA - Mitzi Celis" userId="6afab564-5c82-4171-abfc-7915eb0451b4" providerId="ADAL" clId="{F30480E6-D469-4AD3-A34E-5BE3F261EFC9}" dt="2023-07-10T14:00:53.271" v="79" actId="20577"/>
          <ac:spMkLst>
            <pc:docMk/>
            <pc:sldMk cId="0" sldId="275"/>
            <ac:spMk id="10" creationId="{25A895D7-D4C2-0B68-D5B4-E63ABC50AF8F}"/>
          </ac:spMkLst>
        </pc:spChg>
        <pc:grpChg chg="del">
          <ac:chgData name="DSA - Mitzi Celis" userId="6afab564-5c82-4171-abfc-7915eb0451b4" providerId="ADAL" clId="{F30480E6-D469-4AD3-A34E-5BE3F261EFC9}" dt="2023-07-10T14:00:55.742" v="80" actId="478"/>
          <ac:grpSpMkLst>
            <pc:docMk/>
            <pc:sldMk cId="0" sldId="275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F30480E6-D469-4AD3-A34E-5BE3F261EFC9}" dt="2023-07-10T14:01:07.451" v="83" actId="1076"/>
          <ac:grpSpMkLst>
            <pc:docMk/>
            <pc:sldMk cId="0" sldId="275"/>
            <ac:grpSpMk id="8" creationId="{FFC98858-B824-0F38-6ECE-81A4012D963D}"/>
          </ac:grpSpMkLst>
        </pc:grpChg>
      </pc:sldChg>
      <pc:sldChg chg="addSp delSp modSp mod">
        <pc:chgData name="DSA - Mitzi Celis" userId="6afab564-5c82-4171-abfc-7915eb0451b4" providerId="ADAL" clId="{F30480E6-D469-4AD3-A34E-5BE3F261EFC9}" dt="2023-07-10T14:01:31.875" v="89" actId="1076"/>
        <pc:sldMkLst>
          <pc:docMk/>
          <pc:sldMk cId="0" sldId="277"/>
        </pc:sldMkLst>
        <pc:spChg chg="del">
          <ac:chgData name="DSA - Mitzi Celis" userId="6afab564-5c82-4171-abfc-7915eb0451b4" providerId="ADAL" clId="{F30480E6-D469-4AD3-A34E-5BE3F261EFC9}" dt="2023-07-10T14:01:25.743" v="88" actId="478"/>
          <ac:spMkLst>
            <pc:docMk/>
            <pc:sldMk cId="0" sldId="277"/>
            <ac:spMk id="7" creationId="{00000000-0000-0000-0000-000000000000}"/>
          </ac:spMkLst>
        </pc:spChg>
        <pc:spChg chg="add mod">
          <ac:chgData name="DSA - Mitzi Celis" userId="6afab564-5c82-4171-abfc-7915eb0451b4" providerId="ADAL" clId="{F30480E6-D469-4AD3-A34E-5BE3F261EFC9}" dt="2023-07-10T14:01:15.641" v="84"/>
          <ac:spMkLst>
            <pc:docMk/>
            <pc:sldMk cId="0" sldId="277"/>
            <ac:spMk id="9" creationId="{15674DED-A1D9-3535-DDD2-977B38D88C30}"/>
          </ac:spMkLst>
        </pc:spChg>
        <pc:spChg chg="add mod">
          <ac:chgData name="DSA - Mitzi Celis" userId="6afab564-5c82-4171-abfc-7915eb0451b4" providerId="ADAL" clId="{F30480E6-D469-4AD3-A34E-5BE3F261EFC9}" dt="2023-07-10T14:01:20.081" v="86" actId="20577"/>
          <ac:spMkLst>
            <pc:docMk/>
            <pc:sldMk cId="0" sldId="277"/>
            <ac:spMk id="10" creationId="{25A895D7-D4C2-0B68-D5B4-E63ABC50AF8F}"/>
          </ac:spMkLst>
        </pc:spChg>
        <pc:grpChg chg="del">
          <ac:chgData name="DSA - Mitzi Celis" userId="6afab564-5c82-4171-abfc-7915eb0451b4" providerId="ADAL" clId="{F30480E6-D469-4AD3-A34E-5BE3F261EFC9}" dt="2023-07-10T14:01:23.352" v="87" actId="478"/>
          <ac:grpSpMkLst>
            <pc:docMk/>
            <pc:sldMk cId="0" sldId="277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F30480E6-D469-4AD3-A34E-5BE3F261EFC9}" dt="2023-07-10T14:01:31.875" v="89" actId="1076"/>
          <ac:grpSpMkLst>
            <pc:docMk/>
            <pc:sldMk cId="0" sldId="277"/>
            <ac:grpSpMk id="8" creationId="{FFC98858-B824-0F38-6ECE-81A4012D963D}"/>
          </ac:grpSpMkLst>
        </pc:grpChg>
      </pc:sldChg>
      <pc:sldChg chg="addSp delSp modSp mod">
        <pc:chgData name="DSA - Mitzi Celis" userId="6afab564-5c82-4171-abfc-7915eb0451b4" providerId="ADAL" clId="{F30480E6-D469-4AD3-A34E-5BE3F261EFC9}" dt="2023-07-10T14:02:00.196" v="104" actId="1076"/>
        <pc:sldMkLst>
          <pc:docMk/>
          <pc:sldMk cId="0" sldId="279"/>
        </pc:sldMkLst>
        <pc:spChg chg="del">
          <ac:chgData name="DSA - Mitzi Celis" userId="6afab564-5c82-4171-abfc-7915eb0451b4" providerId="ADAL" clId="{F30480E6-D469-4AD3-A34E-5BE3F261EFC9}" dt="2023-07-10T14:01:56.042" v="103" actId="478"/>
          <ac:spMkLst>
            <pc:docMk/>
            <pc:sldMk cId="0" sldId="279"/>
            <ac:spMk id="7" creationId="{00000000-0000-0000-0000-000000000000}"/>
          </ac:spMkLst>
        </pc:spChg>
        <pc:spChg chg="add mod">
          <ac:chgData name="DSA - Mitzi Celis" userId="6afab564-5c82-4171-abfc-7915eb0451b4" providerId="ADAL" clId="{F30480E6-D469-4AD3-A34E-5BE3F261EFC9}" dt="2023-07-10T14:01:39.083" v="90"/>
          <ac:spMkLst>
            <pc:docMk/>
            <pc:sldMk cId="0" sldId="279"/>
            <ac:spMk id="9" creationId="{15674DED-A1D9-3535-DDD2-977B38D88C30}"/>
          </ac:spMkLst>
        </pc:spChg>
        <pc:spChg chg="add mod">
          <ac:chgData name="DSA - Mitzi Celis" userId="6afab564-5c82-4171-abfc-7915eb0451b4" providerId="ADAL" clId="{F30480E6-D469-4AD3-A34E-5BE3F261EFC9}" dt="2023-07-10T14:01:50.260" v="101" actId="20577"/>
          <ac:spMkLst>
            <pc:docMk/>
            <pc:sldMk cId="0" sldId="279"/>
            <ac:spMk id="10" creationId="{25A895D7-D4C2-0B68-D5B4-E63ABC50AF8F}"/>
          </ac:spMkLst>
        </pc:spChg>
        <pc:grpChg chg="del">
          <ac:chgData name="DSA - Mitzi Celis" userId="6afab564-5c82-4171-abfc-7915eb0451b4" providerId="ADAL" clId="{F30480E6-D469-4AD3-A34E-5BE3F261EFC9}" dt="2023-07-10T14:01:52.956" v="102" actId="478"/>
          <ac:grpSpMkLst>
            <pc:docMk/>
            <pc:sldMk cId="0" sldId="279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F30480E6-D469-4AD3-A34E-5BE3F261EFC9}" dt="2023-07-10T14:02:00.196" v="104" actId="1076"/>
          <ac:grpSpMkLst>
            <pc:docMk/>
            <pc:sldMk cId="0" sldId="279"/>
            <ac:grpSpMk id="8" creationId="{FFC98858-B824-0F38-6ECE-81A4012D963D}"/>
          </ac:grpSpMkLst>
        </pc:grpChg>
      </pc:sldChg>
      <pc:sldChg chg="addSp delSp modSp mod">
        <pc:chgData name="DSA - Mitzi Celis" userId="6afab564-5c82-4171-abfc-7915eb0451b4" providerId="ADAL" clId="{F30480E6-D469-4AD3-A34E-5BE3F261EFC9}" dt="2023-07-10T14:02:17.827" v="111" actId="1076"/>
        <pc:sldMkLst>
          <pc:docMk/>
          <pc:sldMk cId="0" sldId="281"/>
        </pc:sldMkLst>
        <pc:spChg chg="del">
          <ac:chgData name="DSA - Mitzi Celis" userId="6afab564-5c82-4171-abfc-7915eb0451b4" providerId="ADAL" clId="{F30480E6-D469-4AD3-A34E-5BE3F261EFC9}" dt="2023-07-10T14:02:13.089" v="110" actId="478"/>
          <ac:spMkLst>
            <pc:docMk/>
            <pc:sldMk cId="0" sldId="281"/>
            <ac:spMk id="7" creationId="{00000000-0000-0000-0000-000000000000}"/>
          </ac:spMkLst>
        </pc:spChg>
        <pc:spChg chg="add mod">
          <ac:chgData name="DSA - Mitzi Celis" userId="6afab564-5c82-4171-abfc-7915eb0451b4" providerId="ADAL" clId="{F30480E6-D469-4AD3-A34E-5BE3F261EFC9}" dt="2023-07-10T14:02:04.402" v="105"/>
          <ac:spMkLst>
            <pc:docMk/>
            <pc:sldMk cId="0" sldId="281"/>
            <ac:spMk id="9" creationId="{15674DED-A1D9-3535-DDD2-977B38D88C30}"/>
          </ac:spMkLst>
        </pc:spChg>
        <pc:spChg chg="add mod">
          <ac:chgData name="DSA - Mitzi Celis" userId="6afab564-5c82-4171-abfc-7915eb0451b4" providerId="ADAL" clId="{F30480E6-D469-4AD3-A34E-5BE3F261EFC9}" dt="2023-07-10T14:02:07.980" v="108" actId="20577"/>
          <ac:spMkLst>
            <pc:docMk/>
            <pc:sldMk cId="0" sldId="281"/>
            <ac:spMk id="10" creationId="{25A895D7-D4C2-0B68-D5B4-E63ABC50AF8F}"/>
          </ac:spMkLst>
        </pc:spChg>
        <pc:grpChg chg="del">
          <ac:chgData name="DSA - Mitzi Celis" userId="6afab564-5c82-4171-abfc-7915eb0451b4" providerId="ADAL" clId="{F30480E6-D469-4AD3-A34E-5BE3F261EFC9}" dt="2023-07-10T14:02:10.757" v="109" actId="478"/>
          <ac:grpSpMkLst>
            <pc:docMk/>
            <pc:sldMk cId="0" sldId="281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F30480E6-D469-4AD3-A34E-5BE3F261EFC9}" dt="2023-07-10T14:02:17.827" v="111" actId="1076"/>
          <ac:grpSpMkLst>
            <pc:docMk/>
            <pc:sldMk cId="0" sldId="281"/>
            <ac:grpSpMk id="8" creationId="{FFC98858-B824-0F38-6ECE-81A4012D963D}"/>
          </ac:grpSpMkLst>
        </pc:grpChg>
      </pc:sldChg>
      <pc:sldChg chg="addSp delSp modSp mod">
        <pc:chgData name="DSA - Mitzi Celis" userId="6afab564-5c82-4171-abfc-7915eb0451b4" providerId="ADAL" clId="{F30480E6-D469-4AD3-A34E-5BE3F261EFC9}" dt="2023-07-10T14:02:38.660" v="121" actId="1076"/>
        <pc:sldMkLst>
          <pc:docMk/>
          <pc:sldMk cId="0" sldId="284"/>
        </pc:sldMkLst>
        <pc:spChg chg="add mod">
          <ac:chgData name="DSA - Mitzi Celis" userId="6afab564-5c82-4171-abfc-7915eb0451b4" providerId="ADAL" clId="{F30480E6-D469-4AD3-A34E-5BE3F261EFC9}" dt="2023-07-10T14:02:23.417" v="112"/>
          <ac:spMkLst>
            <pc:docMk/>
            <pc:sldMk cId="0" sldId="284"/>
            <ac:spMk id="11" creationId="{15674DED-A1D9-3535-DDD2-977B38D88C30}"/>
          </ac:spMkLst>
        </pc:spChg>
        <pc:spChg chg="add mod">
          <ac:chgData name="DSA - Mitzi Celis" userId="6afab564-5c82-4171-abfc-7915eb0451b4" providerId="ADAL" clId="{F30480E6-D469-4AD3-A34E-5BE3F261EFC9}" dt="2023-07-10T14:02:31.877" v="119" actId="20577"/>
          <ac:spMkLst>
            <pc:docMk/>
            <pc:sldMk cId="0" sldId="284"/>
            <ac:spMk id="12" creationId="{25A895D7-D4C2-0B68-D5B4-E63ABC50AF8F}"/>
          </ac:spMkLst>
        </pc:spChg>
        <pc:grpChg chg="del">
          <ac:chgData name="DSA - Mitzi Celis" userId="6afab564-5c82-4171-abfc-7915eb0451b4" providerId="ADAL" clId="{F30480E6-D469-4AD3-A34E-5BE3F261EFC9}" dt="2023-07-10T14:02:34.406" v="120" actId="478"/>
          <ac:grpSpMkLst>
            <pc:docMk/>
            <pc:sldMk cId="0" sldId="284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F30480E6-D469-4AD3-A34E-5BE3F261EFC9}" dt="2023-07-10T14:02:38.660" v="121" actId="1076"/>
          <ac:grpSpMkLst>
            <pc:docMk/>
            <pc:sldMk cId="0" sldId="284"/>
            <ac:grpSpMk id="10" creationId="{FFC98858-B824-0F38-6ECE-81A4012D963D}"/>
          </ac:grpSpMkLst>
        </pc:grpChg>
      </pc:sldChg>
      <pc:sldChg chg="addSp delSp modSp mod">
        <pc:chgData name="DSA - Mitzi Celis" userId="6afab564-5c82-4171-abfc-7915eb0451b4" providerId="ADAL" clId="{F30480E6-D469-4AD3-A34E-5BE3F261EFC9}" dt="2023-07-10T14:03:00.432" v="136" actId="1076"/>
        <pc:sldMkLst>
          <pc:docMk/>
          <pc:sldMk cId="0" sldId="286"/>
        </pc:sldMkLst>
        <pc:spChg chg="add mod">
          <ac:chgData name="DSA - Mitzi Celis" userId="6afab564-5c82-4171-abfc-7915eb0451b4" providerId="ADAL" clId="{F30480E6-D469-4AD3-A34E-5BE3F261EFC9}" dt="2023-07-10T14:02:43.223" v="122"/>
          <ac:spMkLst>
            <pc:docMk/>
            <pc:sldMk cId="0" sldId="286"/>
            <ac:spMk id="10" creationId="{15674DED-A1D9-3535-DDD2-977B38D88C30}"/>
          </ac:spMkLst>
        </pc:spChg>
        <pc:spChg chg="add mod">
          <ac:chgData name="DSA - Mitzi Celis" userId="6afab564-5c82-4171-abfc-7915eb0451b4" providerId="ADAL" clId="{F30480E6-D469-4AD3-A34E-5BE3F261EFC9}" dt="2023-07-10T14:02:53.213" v="134" actId="20577"/>
          <ac:spMkLst>
            <pc:docMk/>
            <pc:sldMk cId="0" sldId="286"/>
            <ac:spMk id="11" creationId="{25A895D7-D4C2-0B68-D5B4-E63ABC50AF8F}"/>
          </ac:spMkLst>
        </pc:spChg>
        <pc:grpChg chg="del">
          <ac:chgData name="DSA - Mitzi Celis" userId="6afab564-5c82-4171-abfc-7915eb0451b4" providerId="ADAL" clId="{F30480E6-D469-4AD3-A34E-5BE3F261EFC9}" dt="2023-07-10T14:02:55.757" v="135" actId="478"/>
          <ac:grpSpMkLst>
            <pc:docMk/>
            <pc:sldMk cId="0" sldId="286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F30480E6-D469-4AD3-A34E-5BE3F261EFC9}" dt="2023-07-10T14:03:00.432" v="136" actId="1076"/>
          <ac:grpSpMkLst>
            <pc:docMk/>
            <pc:sldMk cId="0" sldId="286"/>
            <ac:grpSpMk id="9" creationId="{FFC98858-B824-0F38-6ECE-81A4012D963D}"/>
          </ac:grpSpMkLst>
        </pc:grpChg>
      </pc:sldChg>
    </pc:docChg>
  </pc:docChgLst>
  <pc:docChgLst>
    <pc:chgData name="DSA - Tradução" userId="S::traducao.dsa@adventistas.org::dd88a440-b243-4750-97fc-7c49c717c62c" providerId="AD" clId="Web-{82E11804-F689-3E78-6CA3-7CB42CB6060F}"/>
    <pc:docChg chg="modSld">
      <pc:chgData name="DSA - Tradução" userId="S::traducao.dsa@adventistas.org::dd88a440-b243-4750-97fc-7c49c717c62c" providerId="AD" clId="Web-{82E11804-F689-3E78-6CA3-7CB42CB6060F}" dt="2023-07-10T19:50:54.058" v="65" actId="20577"/>
      <pc:docMkLst>
        <pc:docMk/>
      </pc:docMkLst>
      <pc:sldChg chg="modSp">
        <pc:chgData name="DSA - Tradução" userId="S::traducao.dsa@adventistas.org::dd88a440-b243-4750-97fc-7c49c717c62c" providerId="AD" clId="Web-{82E11804-F689-3E78-6CA3-7CB42CB6060F}" dt="2023-07-10T19:44:38.565" v="4" actId="20577"/>
        <pc:sldMkLst>
          <pc:docMk/>
          <pc:sldMk cId="0" sldId="257"/>
        </pc:sldMkLst>
        <pc:spChg chg="mod">
          <ac:chgData name="DSA - Tradução" userId="S::traducao.dsa@adventistas.org::dd88a440-b243-4750-97fc-7c49c717c62c" providerId="AD" clId="Web-{82E11804-F689-3E78-6CA3-7CB42CB6060F}" dt="2023-07-10T19:44:38.565" v="4" actId="20577"/>
          <ac:spMkLst>
            <pc:docMk/>
            <pc:sldMk cId="0" sldId="257"/>
            <ac:spMk id="8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2E11804-F689-3E78-6CA3-7CB42CB6060F}" dt="2023-07-10T19:45:11.050" v="7" actId="20577"/>
        <pc:sldMkLst>
          <pc:docMk/>
          <pc:sldMk cId="0" sldId="259"/>
        </pc:sldMkLst>
        <pc:spChg chg="mod">
          <ac:chgData name="DSA - Tradução" userId="S::traducao.dsa@adventistas.org::dd88a440-b243-4750-97fc-7c49c717c62c" providerId="AD" clId="Web-{82E11804-F689-3E78-6CA3-7CB42CB6060F}" dt="2023-07-10T19:45:11.050" v="7" actId="20577"/>
          <ac:spMkLst>
            <pc:docMk/>
            <pc:sldMk cId="0" sldId="259"/>
            <ac:spMk id="3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2E11804-F689-3E78-6CA3-7CB42CB6060F}" dt="2023-07-10T19:45:52.660" v="15" actId="20577"/>
        <pc:sldMkLst>
          <pc:docMk/>
          <pc:sldMk cId="0" sldId="260"/>
        </pc:sldMkLst>
        <pc:spChg chg="mod">
          <ac:chgData name="DSA - Tradução" userId="S::traducao.dsa@adventistas.org::dd88a440-b243-4750-97fc-7c49c717c62c" providerId="AD" clId="Web-{82E11804-F689-3E78-6CA3-7CB42CB6060F}" dt="2023-07-10T19:45:39.816" v="12" actId="20577"/>
          <ac:spMkLst>
            <pc:docMk/>
            <pc:sldMk cId="0" sldId="260"/>
            <ac:spMk id="4" creationId="{00000000-0000-0000-0000-000000000000}"/>
          </ac:spMkLst>
        </pc:spChg>
        <pc:spChg chg="mod">
          <ac:chgData name="DSA - Tradução" userId="S::traducao.dsa@adventistas.org::dd88a440-b243-4750-97fc-7c49c717c62c" providerId="AD" clId="Web-{82E11804-F689-3E78-6CA3-7CB42CB6060F}" dt="2023-07-10T19:45:52.660" v="15" actId="20577"/>
          <ac:spMkLst>
            <pc:docMk/>
            <pc:sldMk cId="0" sldId="260"/>
            <ac:spMk id="5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2E11804-F689-3E78-6CA3-7CB42CB6060F}" dt="2023-07-10T19:46:12.426" v="17" actId="20577"/>
        <pc:sldMkLst>
          <pc:docMk/>
          <pc:sldMk cId="0" sldId="261"/>
        </pc:sldMkLst>
        <pc:spChg chg="mod">
          <ac:chgData name="DSA - Tradução" userId="S::traducao.dsa@adventistas.org::dd88a440-b243-4750-97fc-7c49c717c62c" providerId="AD" clId="Web-{82E11804-F689-3E78-6CA3-7CB42CB6060F}" dt="2023-07-10T19:46:12.426" v="17" actId="20577"/>
          <ac:spMkLst>
            <pc:docMk/>
            <pc:sldMk cId="0" sldId="261"/>
            <ac:spMk id="5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2E11804-F689-3E78-6CA3-7CB42CB6060F}" dt="2023-07-10T19:46:40.974" v="21" actId="20577"/>
        <pc:sldMkLst>
          <pc:docMk/>
          <pc:sldMk cId="0" sldId="262"/>
        </pc:sldMkLst>
        <pc:spChg chg="mod">
          <ac:chgData name="DSA - Tradução" userId="S::traducao.dsa@adventistas.org::dd88a440-b243-4750-97fc-7c49c717c62c" providerId="AD" clId="Web-{82E11804-F689-3E78-6CA3-7CB42CB6060F}" dt="2023-07-10T19:46:40.974" v="21" actId="20577"/>
          <ac:spMkLst>
            <pc:docMk/>
            <pc:sldMk cId="0" sldId="262"/>
            <ac:spMk id="3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2E11804-F689-3E78-6CA3-7CB42CB6060F}" dt="2023-07-10T19:47:16.240" v="26" actId="20577"/>
        <pc:sldMkLst>
          <pc:docMk/>
          <pc:sldMk cId="0" sldId="263"/>
        </pc:sldMkLst>
        <pc:spChg chg="mod">
          <ac:chgData name="DSA - Tradução" userId="S::traducao.dsa@adventistas.org::dd88a440-b243-4750-97fc-7c49c717c62c" providerId="AD" clId="Web-{82E11804-F689-3E78-6CA3-7CB42CB6060F}" dt="2023-07-10T19:47:16.240" v="26" actId="20577"/>
          <ac:spMkLst>
            <pc:docMk/>
            <pc:sldMk cId="0" sldId="263"/>
            <ac:spMk id="4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2E11804-F689-3E78-6CA3-7CB42CB6060F}" dt="2023-07-10T19:48:36.977" v="51" actId="20577"/>
        <pc:sldMkLst>
          <pc:docMk/>
          <pc:sldMk cId="0" sldId="264"/>
        </pc:sldMkLst>
        <pc:spChg chg="mod">
          <ac:chgData name="DSA - Tradução" userId="S::traducao.dsa@adventistas.org::dd88a440-b243-4750-97fc-7c49c717c62c" providerId="AD" clId="Web-{82E11804-F689-3E78-6CA3-7CB42CB6060F}" dt="2023-07-10T19:48:36.977" v="51" actId="20577"/>
          <ac:spMkLst>
            <pc:docMk/>
            <pc:sldMk cId="0" sldId="264"/>
            <ac:spMk id="4" creationId="{00000000-0000-0000-0000-000000000000}"/>
          </ac:spMkLst>
        </pc:spChg>
        <pc:spChg chg="mod">
          <ac:chgData name="DSA - Tradução" userId="S::traducao.dsa@adventistas.org::dd88a440-b243-4750-97fc-7c49c717c62c" providerId="AD" clId="Web-{82E11804-F689-3E78-6CA3-7CB42CB6060F}" dt="2023-07-10T19:47:40.663" v="34" actId="20577"/>
          <ac:spMkLst>
            <pc:docMk/>
            <pc:sldMk cId="0" sldId="264"/>
            <ac:spMk id="5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2E11804-F689-3E78-6CA3-7CB42CB6060F}" dt="2023-07-10T19:49:07.837" v="54" actId="20577"/>
        <pc:sldMkLst>
          <pc:docMk/>
          <pc:sldMk cId="0" sldId="265"/>
        </pc:sldMkLst>
        <pc:spChg chg="mod">
          <ac:chgData name="DSA - Tradução" userId="S::traducao.dsa@adventistas.org::dd88a440-b243-4750-97fc-7c49c717c62c" providerId="AD" clId="Web-{82E11804-F689-3E78-6CA3-7CB42CB6060F}" dt="2023-07-10T19:49:07.837" v="54" actId="20577"/>
          <ac:spMkLst>
            <pc:docMk/>
            <pc:sldMk cId="0" sldId="265"/>
            <ac:spMk id="3" creationId="{00000000-0000-0000-0000-000000000000}"/>
          </ac:spMkLst>
        </pc:spChg>
        <pc:spChg chg="mod">
          <ac:chgData name="DSA - Tradução" userId="S::traducao.dsa@adventistas.org::dd88a440-b243-4750-97fc-7c49c717c62c" providerId="AD" clId="Web-{82E11804-F689-3E78-6CA3-7CB42CB6060F}" dt="2023-07-10T19:48:55.821" v="53" actId="20577"/>
          <ac:spMkLst>
            <pc:docMk/>
            <pc:sldMk cId="0" sldId="265"/>
            <ac:spMk id="8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2E11804-F689-3E78-6CA3-7CB42CB6060F}" dt="2023-07-10T19:49:30.509" v="57" actId="20577"/>
        <pc:sldMkLst>
          <pc:docMk/>
          <pc:sldMk cId="0" sldId="266"/>
        </pc:sldMkLst>
        <pc:spChg chg="mod">
          <ac:chgData name="DSA - Tradução" userId="S::traducao.dsa@adventistas.org::dd88a440-b243-4750-97fc-7c49c717c62c" providerId="AD" clId="Web-{82E11804-F689-3E78-6CA3-7CB42CB6060F}" dt="2023-07-10T19:49:30.509" v="57" actId="20577"/>
          <ac:spMkLst>
            <pc:docMk/>
            <pc:sldMk cId="0" sldId="266"/>
            <ac:spMk id="3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2E11804-F689-3E78-6CA3-7CB42CB6060F}" dt="2023-07-10T19:49:56.885" v="61" actId="20577"/>
        <pc:sldMkLst>
          <pc:docMk/>
          <pc:sldMk cId="0" sldId="267"/>
        </pc:sldMkLst>
        <pc:spChg chg="mod">
          <ac:chgData name="DSA - Tradução" userId="S::traducao.dsa@adventistas.org::dd88a440-b243-4750-97fc-7c49c717c62c" providerId="AD" clId="Web-{82E11804-F689-3E78-6CA3-7CB42CB6060F}" dt="2023-07-10T19:49:56.885" v="61" actId="20577"/>
          <ac:spMkLst>
            <pc:docMk/>
            <pc:sldMk cId="0" sldId="267"/>
            <ac:spMk id="3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2E11804-F689-3E78-6CA3-7CB42CB6060F}" dt="2023-07-10T19:50:24.261" v="63" actId="20577"/>
        <pc:sldMkLst>
          <pc:docMk/>
          <pc:sldMk cId="0" sldId="269"/>
        </pc:sldMkLst>
        <pc:spChg chg="mod">
          <ac:chgData name="DSA - Tradução" userId="S::traducao.dsa@adventistas.org::dd88a440-b243-4750-97fc-7c49c717c62c" providerId="AD" clId="Web-{82E11804-F689-3E78-6CA3-7CB42CB6060F}" dt="2023-07-10T19:50:24.261" v="63" actId="20577"/>
          <ac:spMkLst>
            <pc:docMk/>
            <pc:sldMk cId="0" sldId="269"/>
            <ac:spMk id="4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2E11804-F689-3E78-6CA3-7CB42CB6060F}" dt="2023-07-10T19:50:54.058" v="65" actId="20577"/>
        <pc:sldMkLst>
          <pc:docMk/>
          <pc:sldMk cId="0" sldId="271"/>
        </pc:sldMkLst>
        <pc:spChg chg="mod">
          <ac:chgData name="DSA - Tradução" userId="S::traducao.dsa@adventistas.org::dd88a440-b243-4750-97fc-7c49c717c62c" providerId="AD" clId="Web-{82E11804-F689-3E78-6CA3-7CB42CB6060F}" dt="2023-07-10T19:50:54.058" v="65" actId="20577"/>
          <ac:spMkLst>
            <pc:docMk/>
            <pc:sldMk cId="0" sldId="271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47846" y="3485373"/>
            <a:ext cx="13714471" cy="455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pt-BR" sz="5600">
                <a:solidFill>
                  <a:srgbClr val="FFFFFF"/>
                </a:solidFill>
                <a:latin typeface="Antonio Bold"/>
              </a:rPr>
              <a:t>“O vencedor será assim vestido de vestiduras brancas, e de modo nenhum apagarei o seu nome do Livro da Vida; pelo contrário, confessarei o seu nome diante de meu Pai e diante dos seus anjos.”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Antonio Bold"/>
              </a:rPr>
              <a:t>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31954" y="2274428"/>
            <a:ext cx="6460046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pt-BR" sz="5150">
                <a:solidFill>
                  <a:srgbClr val="F8A348"/>
                </a:solidFill>
                <a:latin typeface="Antonio Bold Bold"/>
              </a:rPr>
              <a:t>O autor do Livro da Vida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6553200" y="8038323"/>
            <a:ext cx="4038600" cy="990600"/>
            <a:chOff x="6420679" y="7696200"/>
            <a:chExt cx="4038600" cy="990600"/>
          </a:xfrm>
        </p:grpSpPr>
        <p:sp>
          <p:nvSpPr>
            <p:cNvPr id="10" name="Fluxograma: Terminação 9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1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Apocalipse 3:5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47846" y="3485373"/>
            <a:ext cx="13714471" cy="455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pt-BR" sz="5600" dirty="0">
                <a:solidFill>
                  <a:srgbClr val="FFFFFF"/>
                </a:solidFill>
                <a:latin typeface="Antonio Bold"/>
              </a:rPr>
              <a:t>“Nela, nunca jamais penetrará coisa alguma contaminada, nem o que pratica abominação e mentira, mas somente os inscritos no Livro da Vida do Cordeiro.”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Antonio Bold"/>
              </a:rPr>
              <a:t>  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6781800" y="7886700"/>
            <a:ext cx="4038600" cy="990600"/>
            <a:chOff x="6420679" y="7696200"/>
            <a:chExt cx="4038600" cy="990600"/>
          </a:xfrm>
        </p:grpSpPr>
        <p:sp>
          <p:nvSpPr>
            <p:cNvPr id="9" name="Fluxograma: Terminação 8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Apocalipse 21:27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35233" y="2724150"/>
            <a:ext cx="16017534" cy="653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pt-BR" sz="5600" dirty="0">
                <a:solidFill>
                  <a:srgbClr val="FFFFFF"/>
                </a:solidFill>
                <a:latin typeface="Antonio Bold"/>
              </a:rPr>
              <a:t>“Vi também os mortos, os grandes e os pequenos, postos em pé diante do trono. Então, se abriram livros. Ainda outro livro, o Livro da Vida, foi aberto. E os mortos foram julgados, segundo as suas obras, conforme o que se achava escrito nos livros.”</a:t>
            </a:r>
          </a:p>
          <a:p>
            <a:pPr algn="ctr">
              <a:lnSpc>
                <a:spcPts val="7840"/>
              </a:lnSpc>
            </a:pPr>
            <a:endParaRPr lang="pt-BR" sz="5600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4759"/>
              </a:lnSpc>
            </a:pPr>
            <a:r>
              <a:rPr lang="en-US" sz="3350" dirty="0">
                <a:solidFill>
                  <a:srgbClr val="FFFFFF"/>
                </a:solidFill>
                <a:latin typeface="Antonio Bold"/>
              </a:rPr>
              <a:t>  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6705600" y="8039100"/>
            <a:ext cx="4038600" cy="990600"/>
            <a:chOff x="6420679" y="7696200"/>
            <a:chExt cx="4038600" cy="990600"/>
          </a:xfrm>
        </p:grpSpPr>
        <p:sp>
          <p:nvSpPr>
            <p:cNvPr id="9" name="Fluxograma: Terminação 8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Apocalipse 20:12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84514" y="575844"/>
            <a:ext cx="14918972" cy="9347547"/>
          </a:xfrm>
          <a:custGeom>
            <a:avLst/>
            <a:gdLst/>
            <a:ahLst/>
            <a:cxnLst/>
            <a:rect l="l" t="t" r="r" b="b"/>
            <a:pathLst>
              <a:path w="14918972" h="9347547">
                <a:moveTo>
                  <a:pt x="0" y="0"/>
                </a:moveTo>
                <a:lnTo>
                  <a:pt x="14918972" y="0"/>
                </a:lnTo>
                <a:lnTo>
                  <a:pt x="14918972" y="9347547"/>
                </a:lnTo>
                <a:lnTo>
                  <a:pt x="0" y="9347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613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723525" y="5858654"/>
            <a:ext cx="7879961" cy="3291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</a:pPr>
            <a:r>
              <a:rPr lang="en-US" sz="4667">
                <a:solidFill>
                  <a:srgbClr val="000000"/>
                </a:solidFill>
                <a:latin typeface="Antonio Bold Bold"/>
              </a:rPr>
              <a:t>Todos esses livros estão em conexão com o juízo de Deus para os seres humanos. </a:t>
            </a:r>
          </a:p>
          <a:p>
            <a:pPr algn="ctr">
              <a:lnSpc>
                <a:spcPts val="6534"/>
              </a:lnSpc>
            </a:pPr>
            <a:endParaRPr lang="en-US" sz="4667">
              <a:solidFill>
                <a:srgbClr val="000000"/>
              </a:solidFill>
              <a:latin typeface="Antonio Bold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9144000" y="0"/>
            <a:ext cx="7530843" cy="10109462"/>
          </a:xfrm>
          <a:custGeom>
            <a:avLst/>
            <a:gdLst/>
            <a:ahLst/>
            <a:cxnLst/>
            <a:rect l="l" t="t" r="r" b="b"/>
            <a:pathLst>
              <a:path w="7530843" h="10109462">
                <a:moveTo>
                  <a:pt x="0" y="0"/>
                </a:moveTo>
                <a:lnTo>
                  <a:pt x="7530843" y="0"/>
                </a:lnTo>
                <a:lnTo>
                  <a:pt x="7530843" y="10109462"/>
                </a:lnTo>
                <a:lnTo>
                  <a:pt x="0" y="10109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10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72125" y="4073695"/>
            <a:ext cx="7879961" cy="246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</a:pPr>
            <a:r>
              <a:rPr lang="pt-BR" sz="4650">
                <a:solidFill>
                  <a:srgbClr val="FFFFFF"/>
                </a:solidFill>
                <a:latin typeface="Antonio Bold"/>
              </a:rPr>
              <a:t>Somente </a:t>
            </a:r>
            <a:r>
              <a:rPr lang="pt-BR" sz="4650">
                <a:solidFill>
                  <a:srgbClr val="F8A348"/>
                </a:solidFill>
                <a:latin typeface="Antonio Bold"/>
              </a:rPr>
              <a:t>Jesus </a:t>
            </a:r>
            <a:r>
              <a:rPr lang="pt-BR" sz="4650">
                <a:solidFill>
                  <a:srgbClr val="FFFFFF"/>
                </a:solidFill>
                <a:latin typeface="Antonio Bold"/>
              </a:rPr>
              <a:t>é capaz de </a:t>
            </a:r>
            <a:r>
              <a:rPr lang="pt-BR" sz="4650">
                <a:solidFill>
                  <a:srgbClr val="FFDE59"/>
                </a:solidFill>
                <a:latin typeface="Antonio Bold"/>
              </a:rPr>
              <a:t>abrir o livro</a:t>
            </a:r>
            <a:r>
              <a:rPr lang="pt-BR" sz="4650">
                <a:solidFill>
                  <a:srgbClr val="FFFFFF"/>
                </a:solidFill>
                <a:latin typeface="Antonio Bold"/>
              </a:rPr>
              <a:t> que estava nas mãos do Pai.</a:t>
            </a:r>
            <a:endParaRPr lang="pt-BR" sz="4667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534"/>
              </a:lnSpc>
            </a:pPr>
            <a:endParaRPr lang="en-US" sz="4667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641793"/>
            <a:ext cx="16230600" cy="7010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t-BR" sz="4000">
                <a:solidFill>
                  <a:srgbClr val="FFFFFF"/>
                </a:solidFill>
                <a:latin typeface="Antonio Bold"/>
              </a:rPr>
              <a:t>"Então, vi, no meio do trono e dos quatro seres viventes e entre os anciãos, de pé, um Cordeiro como tendo sido morto. Ele tinha sete chifres, bem como sete olhos, que são os sete Espíritos de Deus enviados por toda a terra. Veio, pois, e tomou o livro da mão direita daquele que estava sentado no trono; e, quando tomou o livro, os quatro seres viventes e os vinte e quatro anciãos prostraram-se diante do Cordeiro, tendo cada um deles uma harpa e taças de ouro cheias de incenso, que são as orações dos santos, e entoavam novo cântico, dizendo: Digno és de tomar o livro e de abrir-lhe os selos, porque foste morto e com o teu sangue compraste para Deus os que procedem de toda tribo, língua, povo e nação.” </a:t>
            </a:r>
          </a:p>
          <a:p>
            <a:pPr algn="ctr">
              <a:lnSpc>
                <a:spcPts val="4620"/>
              </a:lnSpc>
            </a:pPr>
            <a:r>
              <a:rPr lang="pt-BR" sz="3300" dirty="0">
                <a:solidFill>
                  <a:srgbClr val="FFFFFF"/>
                </a:solidFill>
                <a:latin typeface="Antonio Bold"/>
              </a:rPr>
              <a:t>  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6553200" y="8432641"/>
            <a:ext cx="4038600" cy="990600"/>
            <a:chOff x="6420679" y="7696200"/>
            <a:chExt cx="4038600" cy="990600"/>
          </a:xfrm>
        </p:grpSpPr>
        <p:sp>
          <p:nvSpPr>
            <p:cNvPr id="10" name="Fluxograma: Terminação 9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1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Apocalipse 5:6-9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9144000" y="283132"/>
            <a:ext cx="7752100" cy="9625952"/>
          </a:xfrm>
          <a:custGeom>
            <a:avLst/>
            <a:gdLst/>
            <a:ahLst/>
            <a:cxnLst/>
            <a:rect l="l" t="t" r="r" b="b"/>
            <a:pathLst>
              <a:path w="7752100" h="9625952">
                <a:moveTo>
                  <a:pt x="0" y="0"/>
                </a:moveTo>
                <a:lnTo>
                  <a:pt x="7752100" y="0"/>
                </a:lnTo>
                <a:lnTo>
                  <a:pt x="7752100" y="9625952"/>
                </a:lnTo>
                <a:lnTo>
                  <a:pt x="0" y="9625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57403" y="3400421"/>
            <a:ext cx="7879961" cy="3291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</a:pPr>
            <a:r>
              <a:rPr lang="pt-BR" sz="4650">
                <a:solidFill>
                  <a:srgbClr val="FFFFFF"/>
                </a:solidFill>
                <a:latin typeface="Antonio Bold"/>
              </a:rPr>
              <a:t>Somente </a:t>
            </a:r>
            <a:r>
              <a:rPr lang="pt-BR" sz="4650">
                <a:solidFill>
                  <a:srgbClr val="F8A348"/>
                </a:solidFill>
                <a:latin typeface="Antonio Bold"/>
              </a:rPr>
              <a:t>Jesus</a:t>
            </a:r>
            <a:r>
              <a:rPr lang="pt-BR" sz="4650">
                <a:solidFill>
                  <a:srgbClr val="FFFFFF"/>
                </a:solidFill>
                <a:latin typeface="Antonio Bold"/>
              </a:rPr>
              <a:t> sabe </a:t>
            </a:r>
            <a:r>
              <a:rPr lang="pt-BR" sz="4650">
                <a:solidFill>
                  <a:srgbClr val="FFDE59"/>
                </a:solidFill>
                <a:latin typeface="Antonio Bold"/>
              </a:rPr>
              <a:t>quem será salvo e quem se perderá</a:t>
            </a:r>
            <a:r>
              <a:rPr lang="pt-BR" sz="4650">
                <a:solidFill>
                  <a:srgbClr val="FFFFFF"/>
                </a:solidFill>
                <a:latin typeface="Antonio Bold"/>
              </a:rPr>
              <a:t>. Somente Ele pode ler os corações.</a:t>
            </a:r>
            <a:endParaRPr lang="pt-BR" sz="4650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534"/>
              </a:lnSpc>
            </a:pPr>
            <a:endParaRPr lang="en-US" sz="4667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41791" y="3179127"/>
            <a:ext cx="13714471" cy="380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pt-BR" sz="6000">
                <a:solidFill>
                  <a:srgbClr val="FFFFFF"/>
                </a:solidFill>
                <a:latin typeface="Antonio Bold"/>
              </a:rPr>
              <a:t>“Se confessarmos os nossos pecados, ele é fiel e justo para nos perdoar os pecados e nos purificar de toda injustiça.”    </a:t>
            </a:r>
          </a:p>
          <a:p>
            <a:pPr algn="ctr">
              <a:lnSpc>
                <a:spcPts val="4759"/>
              </a:lnSpc>
            </a:pPr>
            <a:r>
              <a:rPr lang="pt-BR" sz="3350" dirty="0">
                <a:solidFill>
                  <a:srgbClr val="FFFFFF"/>
                </a:solidFill>
                <a:latin typeface="Antonio Bold"/>
              </a:rPr>
              <a:t>  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6705600" y="7734300"/>
            <a:ext cx="4038600" cy="990600"/>
            <a:chOff x="6420679" y="7696200"/>
            <a:chExt cx="4038600" cy="990600"/>
          </a:xfrm>
        </p:grpSpPr>
        <p:sp>
          <p:nvSpPr>
            <p:cNvPr id="10" name="Fluxograma: Terminação 9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1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1 João 1:9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47846" y="2965282"/>
            <a:ext cx="13714471" cy="487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pt-BR" sz="6000">
                <a:solidFill>
                  <a:srgbClr val="FFFFFF"/>
                </a:solidFill>
                <a:latin typeface="Antonio Bold"/>
              </a:rPr>
              <a:t>“E não há salvação em nenhum outro; porque abaixo do céu não existe nenhum outro nome, dado entre os homens, pelo qual importa que sejamos salvos.”   </a:t>
            </a:r>
          </a:p>
          <a:p>
            <a:pPr algn="ctr">
              <a:lnSpc>
                <a:spcPts val="4759"/>
              </a:lnSpc>
            </a:pPr>
            <a:r>
              <a:rPr lang="pt-BR" sz="3350" dirty="0">
                <a:solidFill>
                  <a:srgbClr val="FFFFFF"/>
                </a:solidFill>
                <a:latin typeface="Antonio Bold"/>
              </a:rPr>
              <a:t>  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6629400" y="7837002"/>
            <a:ext cx="4038600" cy="990600"/>
            <a:chOff x="6420679" y="7696200"/>
            <a:chExt cx="4038600" cy="990600"/>
          </a:xfrm>
        </p:grpSpPr>
        <p:sp>
          <p:nvSpPr>
            <p:cNvPr id="10" name="Fluxograma: Terminação 9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1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Atos 4:12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567729" y="1028700"/>
            <a:ext cx="15162868" cy="8529113"/>
          </a:xfrm>
          <a:custGeom>
            <a:avLst/>
            <a:gdLst/>
            <a:ahLst/>
            <a:cxnLst/>
            <a:rect l="l" t="t" r="r" b="b"/>
            <a:pathLst>
              <a:path w="15162868" h="8529113">
                <a:moveTo>
                  <a:pt x="0" y="0"/>
                </a:moveTo>
                <a:lnTo>
                  <a:pt x="15162868" y="0"/>
                </a:lnTo>
                <a:lnTo>
                  <a:pt x="15162868" y="8529113"/>
                </a:lnTo>
                <a:lnTo>
                  <a:pt x="0" y="85291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22116" y="1772037"/>
            <a:ext cx="7879961" cy="494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</a:pPr>
            <a:r>
              <a:rPr lang="pt-BR" sz="4650">
                <a:solidFill>
                  <a:srgbClr val="F8A348"/>
                </a:solidFill>
                <a:latin typeface="Antonio Bold"/>
              </a:rPr>
              <a:t>Apocalipse 5</a:t>
            </a:r>
            <a:endParaRPr lang="pt-BR" sz="4650" dirty="0">
              <a:solidFill>
                <a:srgbClr val="F8A348"/>
              </a:solidFill>
              <a:latin typeface="Antonio Bold"/>
            </a:endParaRPr>
          </a:p>
          <a:p>
            <a:pPr algn="ctr">
              <a:lnSpc>
                <a:spcPts val="6534"/>
              </a:lnSpc>
            </a:pPr>
            <a:endParaRPr lang="pt-BR" sz="4650" dirty="0">
              <a:solidFill>
                <a:srgbClr val="F8A348"/>
              </a:solidFill>
              <a:latin typeface="Antonio Bold"/>
            </a:endParaRPr>
          </a:p>
          <a:p>
            <a:pPr algn="ctr">
              <a:lnSpc>
                <a:spcPts val="6534"/>
              </a:lnSpc>
            </a:pPr>
            <a:r>
              <a:rPr lang="pt-BR" sz="4650" dirty="0">
                <a:solidFill>
                  <a:srgbClr val="1E2332"/>
                </a:solidFill>
                <a:latin typeface="Antonio Bold"/>
              </a:rPr>
              <a:t>Não haveria </a:t>
            </a:r>
            <a:r>
              <a:rPr lang="pt-BR" sz="4650" dirty="0">
                <a:solidFill>
                  <a:srgbClr val="FFDE59"/>
                </a:solidFill>
                <a:latin typeface="Antonio Bold"/>
              </a:rPr>
              <a:t>nenhuma esperança</a:t>
            </a:r>
            <a:r>
              <a:rPr lang="pt-BR" sz="4650" dirty="0">
                <a:solidFill>
                  <a:srgbClr val="FFFFFF"/>
                </a:solidFill>
                <a:latin typeface="Antonio Bold"/>
              </a:rPr>
              <a:t> </a:t>
            </a:r>
            <a:r>
              <a:rPr lang="pt-BR" sz="4650" dirty="0">
                <a:solidFill>
                  <a:srgbClr val="000000"/>
                </a:solidFill>
                <a:latin typeface="Antonio Bold"/>
              </a:rPr>
              <a:t>para os seres humanos sem a presença e a</a:t>
            </a:r>
            <a:r>
              <a:rPr lang="pt-BR" sz="4650" dirty="0">
                <a:solidFill>
                  <a:srgbClr val="FFFFFF"/>
                </a:solidFill>
                <a:latin typeface="Antonio Bold"/>
              </a:rPr>
              <a:t> </a:t>
            </a:r>
            <a:r>
              <a:rPr lang="pt-BR" sz="4650" dirty="0">
                <a:solidFill>
                  <a:srgbClr val="FFDE59"/>
                </a:solidFill>
                <a:latin typeface="Antonio Bold"/>
              </a:rPr>
              <a:t>vida de Jesus.</a:t>
            </a:r>
          </a:p>
          <a:p>
            <a:pPr algn="ctr">
              <a:lnSpc>
                <a:spcPts val="6534"/>
              </a:lnSpc>
            </a:pPr>
            <a:endParaRPr lang="en-US" sz="4667">
              <a:solidFill>
                <a:srgbClr val="FFDE59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1795843" y="3871778"/>
            <a:ext cx="1987065" cy="2543443"/>
            <a:chOff x="0" y="0"/>
            <a:chExt cx="6350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" cy="812800"/>
            </a:xfrm>
            <a:custGeom>
              <a:avLst/>
              <a:gdLst/>
              <a:ahLst/>
              <a:cxnLst/>
              <a:rect l="l" t="t" r="r" b="b"/>
              <a:pathLst>
                <a:path w="635000" h="8128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350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049760" y="3663586"/>
            <a:ext cx="9580639" cy="2664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1856"/>
              </a:lnSpc>
              <a:spcBef>
                <a:spcPct val="0"/>
              </a:spcBef>
            </a:pPr>
            <a:r>
              <a:rPr lang="en-US" sz="15611" dirty="0">
                <a:solidFill>
                  <a:srgbClr val="DDB380"/>
                </a:solidFill>
                <a:latin typeface="Antonio Bold"/>
              </a:rPr>
              <a:t>Jesus Cristo</a:t>
            </a:r>
          </a:p>
        </p:txBody>
      </p:sp>
      <p:sp>
        <p:nvSpPr>
          <p:cNvPr id="7" name="Freeform 7"/>
          <p:cNvSpPr/>
          <p:nvPr/>
        </p:nvSpPr>
        <p:spPr>
          <a:xfrm>
            <a:off x="1782534" y="3962186"/>
            <a:ext cx="1863188" cy="2365953"/>
          </a:xfrm>
          <a:custGeom>
            <a:avLst/>
            <a:gdLst/>
            <a:ahLst/>
            <a:cxnLst/>
            <a:rect l="l" t="t" r="r" b="b"/>
            <a:pathLst>
              <a:path w="1863188" h="2365953">
                <a:moveTo>
                  <a:pt x="0" y="0"/>
                </a:moveTo>
                <a:lnTo>
                  <a:pt x="1863188" y="0"/>
                </a:lnTo>
                <a:lnTo>
                  <a:pt x="1863188" y="2365953"/>
                </a:lnTo>
                <a:lnTo>
                  <a:pt x="0" y="2365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586242" y="6375751"/>
            <a:ext cx="4074021" cy="876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pt-BR" sz="5250">
                <a:solidFill>
                  <a:srgbClr val="FFFFFF"/>
                </a:solidFill>
                <a:latin typeface="Apricots"/>
              </a:rPr>
              <a:t>no Apocalipse 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10476" y="3278433"/>
            <a:ext cx="13714471" cy="380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pt-BR" sz="6000">
                <a:solidFill>
                  <a:srgbClr val="FFFFFF"/>
                </a:solidFill>
                <a:latin typeface="Antonio Bold"/>
              </a:rPr>
              <a:t>“[...] porque foste morto e com o teu sangue compraste para Deus os que procedem de toda tribo, língua, povo e nação.”  </a:t>
            </a:r>
            <a:r>
              <a:rPr lang="en-US" sz="6000" dirty="0">
                <a:solidFill>
                  <a:srgbClr val="FFFFFF"/>
                </a:solidFill>
                <a:latin typeface="Antonio Bold"/>
              </a:rPr>
              <a:t>  </a:t>
            </a:r>
          </a:p>
          <a:p>
            <a:pPr algn="ctr">
              <a:lnSpc>
                <a:spcPts val="4759"/>
              </a:lnSpc>
            </a:pPr>
            <a:r>
              <a:rPr lang="en-US" sz="3350" dirty="0">
                <a:solidFill>
                  <a:srgbClr val="FFFFFF"/>
                </a:solidFill>
                <a:latin typeface="Antonio Bold"/>
              </a:rPr>
              <a:t>  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6553200" y="7429500"/>
            <a:ext cx="4038600" cy="990600"/>
            <a:chOff x="6420679" y="7696200"/>
            <a:chExt cx="4038600" cy="990600"/>
          </a:xfrm>
        </p:grpSpPr>
        <p:sp>
          <p:nvSpPr>
            <p:cNvPr id="9" name="Fluxograma: Terminação 8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Apocalipse 5:9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7794922" y="1028700"/>
            <a:ext cx="8978418" cy="8550650"/>
          </a:xfrm>
          <a:custGeom>
            <a:avLst/>
            <a:gdLst/>
            <a:ahLst/>
            <a:cxnLst/>
            <a:rect l="l" t="t" r="r" b="b"/>
            <a:pathLst>
              <a:path w="8978418" h="8550650">
                <a:moveTo>
                  <a:pt x="0" y="0"/>
                </a:moveTo>
                <a:lnTo>
                  <a:pt x="8978418" y="0"/>
                </a:lnTo>
                <a:lnTo>
                  <a:pt x="8978418" y="8550650"/>
                </a:lnTo>
                <a:lnTo>
                  <a:pt x="0" y="85506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058" r="-6971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85275" y="1138263"/>
            <a:ext cx="6121543" cy="8263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</a:pPr>
            <a:r>
              <a:rPr lang="pt-BR" sz="4650" dirty="0">
                <a:solidFill>
                  <a:srgbClr val="FFFFFF"/>
                </a:solidFill>
                <a:latin typeface="Antonio Bold"/>
              </a:rPr>
              <a:t>Em Apocalipse, o termo </a:t>
            </a:r>
            <a:r>
              <a:rPr lang="pt-BR" sz="4650" dirty="0">
                <a:solidFill>
                  <a:srgbClr val="F8A348"/>
                </a:solidFill>
                <a:latin typeface="Antonio Bold"/>
              </a:rPr>
              <a:t>“cordeiro”</a:t>
            </a:r>
            <a:r>
              <a:rPr lang="pt-BR" sz="4650" dirty="0">
                <a:solidFill>
                  <a:srgbClr val="FFFFFF"/>
                </a:solidFill>
                <a:latin typeface="Antonio Bold"/>
              </a:rPr>
              <a:t> aparece 26 vezes referindo-se a Jesus, que, por tanto nos amar, veio à Terra </a:t>
            </a:r>
            <a:r>
              <a:rPr lang="pt-BR" sz="4650" dirty="0">
                <a:solidFill>
                  <a:srgbClr val="FFDE59"/>
                </a:solidFill>
                <a:latin typeface="Antonio Bold"/>
              </a:rPr>
              <a:t>para ser sacrificado em nosso lugar</a:t>
            </a:r>
            <a:r>
              <a:rPr lang="pt-BR" sz="4650" dirty="0">
                <a:solidFill>
                  <a:srgbClr val="FFFFFF"/>
                </a:solidFill>
                <a:latin typeface="Antonio Bold"/>
              </a:rPr>
              <a:t>, pagar por nossos pecados e nos conceder vida eterna.</a:t>
            </a:r>
          </a:p>
          <a:p>
            <a:pPr algn="ctr">
              <a:lnSpc>
                <a:spcPts val="6534"/>
              </a:lnSpc>
            </a:pPr>
            <a:endParaRPr lang="en-US" sz="4667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07128" y="2965282"/>
            <a:ext cx="16673745" cy="487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pt-BR" sz="6000">
                <a:solidFill>
                  <a:srgbClr val="FFFFFF"/>
                </a:solidFill>
                <a:latin typeface="Antonio Bold"/>
              </a:rPr>
              <a:t>“[...] e da parte de Jesus Cristo, a Fiel Testemunha, o Primogênito dos mortos e o Soberano dos reis da terra. Àquele que nos ama, e, pelo seu sangue, nos libertou dos nossos pecados [...]”  </a:t>
            </a:r>
            <a:r>
              <a:rPr lang="en-US" sz="6000" dirty="0">
                <a:solidFill>
                  <a:srgbClr val="FFFFFF"/>
                </a:solidFill>
                <a:latin typeface="Antonio Bold"/>
              </a:rPr>
              <a:t> </a:t>
            </a:r>
          </a:p>
          <a:p>
            <a:pPr algn="ctr">
              <a:lnSpc>
                <a:spcPts val="4759"/>
              </a:lnSpc>
            </a:pPr>
            <a:r>
              <a:rPr lang="en-US" sz="3350" dirty="0">
                <a:solidFill>
                  <a:srgbClr val="FFFFFF"/>
                </a:solidFill>
                <a:latin typeface="Antonio Bold"/>
              </a:rPr>
              <a:t>  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6553200" y="7851911"/>
            <a:ext cx="4038600" cy="990600"/>
            <a:chOff x="6420679" y="7696200"/>
            <a:chExt cx="4038600" cy="990600"/>
          </a:xfrm>
        </p:grpSpPr>
        <p:sp>
          <p:nvSpPr>
            <p:cNvPr id="9" name="Fluxograma: Terminação 8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Apocalipse 1:5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57579" y="0"/>
            <a:ext cx="8394192" cy="10287000"/>
          </a:xfrm>
          <a:custGeom>
            <a:avLst/>
            <a:gdLst/>
            <a:ahLst/>
            <a:cxnLst/>
            <a:rect l="l" t="t" r="r" b="b"/>
            <a:pathLst>
              <a:path w="8394192" h="10287000">
                <a:moveTo>
                  <a:pt x="0" y="0"/>
                </a:moveTo>
                <a:lnTo>
                  <a:pt x="8394192" y="0"/>
                </a:lnTo>
                <a:lnTo>
                  <a:pt x="83941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329275" y="2516126"/>
            <a:ext cx="6121543" cy="6606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</a:pPr>
            <a:r>
              <a:rPr lang="pt-BR" sz="4650">
                <a:solidFill>
                  <a:srgbClr val="F8A348"/>
                </a:solidFill>
                <a:latin typeface="Antonio Bold"/>
              </a:rPr>
              <a:t>Foi amor...</a:t>
            </a:r>
            <a:endParaRPr lang="pt-BR" sz="4650" dirty="0">
              <a:solidFill>
                <a:srgbClr val="F8A348"/>
              </a:solidFill>
              <a:latin typeface="Antonio Bold"/>
            </a:endParaRPr>
          </a:p>
          <a:p>
            <a:pPr algn="ctr">
              <a:lnSpc>
                <a:spcPts val="6534"/>
              </a:lnSpc>
            </a:pPr>
            <a:endParaRPr lang="pt-BR" sz="4650" dirty="0">
              <a:solidFill>
                <a:srgbClr val="F8A348"/>
              </a:solidFill>
              <a:latin typeface="Antonio Bold"/>
            </a:endParaRPr>
          </a:p>
          <a:p>
            <a:pPr algn="ctr">
              <a:lnSpc>
                <a:spcPts val="6534"/>
              </a:lnSpc>
            </a:pPr>
            <a:r>
              <a:rPr lang="pt-BR" sz="4650">
                <a:solidFill>
                  <a:srgbClr val="FFFFFF"/>
                </a:solidFill>
                <a:latin typeface="Antonio Bold"/>
              </a:rPr>
              <a:t>O amor por nós é tão grande que trouxe Deus aos seres humanos </a:t>
            </a:r>
            <a:r>
              <a:rPr lang="pt-BR" sz="4650">
                <a:solidFill>
                  <a:srgbClr val="FFDE59"/>
                </a:solidFill>
                <a:latin typeface="Antonio Bold"/>
              </a:rPr>
              <a:t>como pessoa.</a:t>
            </a:r>
          </a:p>
          <a:p>
            <a:pPr algn="ctr">
              <a:lnSpc>
                <a:spcPts val="6534"/>
              </a:lnSpc>
            </a:pPr>
            <a:endParaRPr lang="en-US" sz="4667">
              <a:solidFill>
                <a:srgbClr val="FFDE59"/>
              </a:solidFill>
              <a:latin typeface="Antonio Bold"/>
            </a:endParaRPr>
          </a:p>
          <a:p>
            <a:pPr algn="ctr">
              <a:lnSpc>
                <a:spcPts val="6534"/>
              </a:lnSpc>
            </a:pPr>
            <a:endParaRPr lang="en-US" sz="4667">
              <a:solidFill>
                <a:srgbClr val="FFDE59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07128" y="2965282"/>
            <a:ext cx="16673745" cy="487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pt-BR" sz="6000">
                <a:solidFill>
                  <a:srgbClr val="FFFFFF"/>
                </a:solidFill>
                <a:latin typeface="Antonio Bold"/>
              </a:rPr>
              <a:t>“Porque não temos sumo sacerdote que não possa compadecer-se das nossas fraquezas; antes, foi ele tentado em todas as coisas, à nossa semelhança, mas sem pecado.”    </a:t>
            </a:r>
          </a:p>
          <a:p>
            <a:pPr algn="ctr">
              <a:lnSpc>
                <a:spcPts val="4759"/>
              </a:lnSpc>
            </a:pPr>
            <a:r>
              <a:rPr lang="en-US" sz="3350" dirty="0">
                <a:solidFill>
                  <a:srgbClr val="FFFFFF"/>
                </a:solidFill>
                <a:latin typeface="Antonio Bold"/>
              </a:rPr>
              <a:t>  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6553200" y="7962900"/>
            <a:ext cx="4038600" cy="990600"/>
            <a:chOff x="6420679" y="7696200"/>
            <a:chExt cx="4038600" cy="990600"/>
          </a:xfrm>
        </p:grpSpPr>
        <p:sp>
          <p:nvSpPr>
            <p:cNvPr id="9" name="Fluxograma: Terminação 8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Hebreus 4:15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450726" y="0"/>
            <a:ext cx="8347347" cy="10365084"/>
          </a:xfrm>
          <a:custGeom>
            <a:avLst/>
            <a:gdLst/>
            <a:ahLst/>
            <a:cxnLst/>
            <a:rect l="l" t="t" r="r" b="b"/>
            <a:pathLst>
              <a:path w="8347347" h="10365084">
                <a:moveTo>
                  <a:pt x="0" y="0"/>
                </a:moveTo>
                <a:lnTo>
                  <a:pt x="8347347" y="0"/>
                </a:lnTo>
                <a:lnTo>
                  <a:pt x="8347347" y="10365084"/>
                </a:lnTo>
                <a:lnTo>
                  <a:pt x="0" y="10365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329275" y="2506601"/>
            <a:ext cx="6121543" cy="5945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4"/>
              </a:lnSpc>
            </a:pPr>
            <a:r>
              <a:rPr lang="pt-BR" sz="4950">
                <a:solidFill>
                  <a:srgbClr val="F8A348"/>
                </a:solidFill>
                <a:latin typeface="Antonio Bold"/>
              </a:rPr>
              <a:t>Jesus venceu! </a:t>
            </a:r>
          </a:p>
          <a:p>
            <a:pPr algn="ctr">
              <a:lnSpc>
                <a:spcPts val="6814"/>
              </a:lnSpc>
            </a:pPr>
            <a:endParaRPr lang="pt-BR" sz="4950" dirty="0">
              <a:solidFill>
                <a:srgbClr val="F8A348"/>
              </a:solidFill>
              <a:latin typeface="Antonio Bold"/>
            </a:endParaRPr>
          </a:p>
          <a:p>
            <a:pPr algn="ctr">
              <a:lnSpc>
                <a:spcPts val="6814"/>
              </a:lnSpc>
            </a:pPr>
            <a:r>
              <a:rPr lang="pt-BR" sz="4850">
                <a:solidFill>
                  <a:srgbClr val="FFFFFF"/>
                </a:solidFill>
                <a:latin typeface="Antonio Bold"/>
              </a:rPr>
              <a:t>Por isso, nós, mesmo derrotados, podemos viver eternamente.</a:t>
            </a:r>
          </a:p>
          <a:p>
            <a:pPr algn="ctr">
              <a:lnSpc>
                <a:spcPts val="6534"/>
              </a:lnSpc>
            </a:pPr>
            <a:endParaRPr lang="en-US" sz="4867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534"/>
              </a:lnSpc>
            </a:pPr>
            <a:endParaRPr lang="en-US" sz="4867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07128" y="3372378"/>
            <a:ext cx="16673745" cy="380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Antonio Bold"/>
              </a:rPr>
              <a:t>“[...] e nos constituiu reino, sacerdotes para o seu Deus e Pai, a ele a glória e o domínio pelos séculos dos séculos. Amém!” 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Antonio Bold"/>
              </a:rPr>
              <a:t>  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6629400" y="7741549"/>
            <a:ext cx="4038600" cy="990600"/>
            <a:chOff x="6420679" y="7696200"/>
            <a:chExt cx="4038600" cy="990600"/>
          </a:xfrm>
        </p:grpSpPr>
        <p:sp>
          <p:nvSpPr>
            <p:cNvPr id="9" name="Fluxograma: Terminação 8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Apocalipse 1:6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407320" y="1028700"/>
            <a:ext cx="15051880" cy="8466682"/>
          </a:xfrm>
          <a:custGeom>
            <a:avLst/>
            <a:gdLst/>
            <a:ahLst/>
            <a:cxnLst/>
            <a:rect l="l" t="t" r="r" b="b"/>
            <a:pathLst>
              <a:path w="15051880" h="8466682">
                <a:moveTo>
                  <a:pt x="0" y="0"/>
                </a:moveTo>
                <a:lnTo>
                  <a:pt x="15051880" y="0"/>
                </a:lnTo>
                <a:lnTo>
                  <a:pt x="15051880" y="8466682"/>
                </a:lnTo>
                <a:lnTo>
                  <a:pt x="0" y="84666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99179" y="7385404"/>
            <a:ext cx="15268161" cy="246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</a:pPr>
            <a:r>
              <a:rPr lang="en-US" sz="4650" dirty="0" err="1">
                <a:solidFill>
                  <a:srgbClr val="000000"/>
                </a:solidFill>
                <a:latin typeface="Antonio Bold"/>
              </a:rPr>
              <a:t>Atra</a:t>
            </a:r>
            <a:r>
              <a:rPr lang="pt-BR" sz="4650" dirty="0" err="1">
                <a:solidFill>
                  <a:srgbClr val="000000"/>
                </a:solidFill>
                <a:latin typeface="Antonio Bold"/>
              </a:rPr>
              <a:t>vés</a:t>
            </a:r>
            <a:r>
              <a:rPr lang="pt-BR" sz="4650" dirty="0">
                <a:solidFill>
                  <a:srgbClr val="000000"/>
                </a:solidFill>
                <a:latin typeface="Antonio Bold"/>
              </a:rPr>
              <a:t> dos méritos de Jesus Cristo, cada pessoa que crê é transformada em sacerdote e pode dirigir-se diretamente a Deus.</a:t>
            </a:r>
          </a:p>
          <a:p>
            <a:pPr algn="ctr">
              <a:lnSpc>
                <a:spcPts val="6534"/>
              </a:lnSpc>
            </a:pPr>
            <a:endParaRPr lang="en-US" sz="4667">
              <a:solidFill>
                <a:srgbClr val="000000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8083922" y="0"/>
            <a:ext cx="8772894" cy="10287000"/>
          </a:xfrm>
          <a:custGeom>
            <a:avLst/>
            <a:gdLst/>
            <a:ahLst/>
            <a:cxnLst/>
            <a:rect l="l" t="t" r="r" b="b"/>
            <a:pathLst>
              <a:path w="8772894" h="10287000">
                <a:moveTo>
                  <a:pt x="0" y="0"/>
                </a:moveTo>
                <a:lnTo>
                  <a:pt x="8772895" y="0"/>
                </a:lnTo>
                <a:lnTo>
                  <a:pt x="877289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451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26947" y="3911486"/>
            <a:ext cx="6359024" cy="3291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</a:pPr>
            <a:r>
              <a:rPr lang="pt-BR" sz="4650">
                <a:solidFill>
                  <a:srgbClr val="FFFFFF"/>
                </a:solidFill>
                <a:latin typeface="Antonio Bold"/>
              </a:rPr>
              <a:t>Não há nenhuma dúvida de que </a:t>
            </a:r>
            <a:r>
              <a:rPr lang="pt-BR" sz="4650">
                <a:solidFill>
                  <a:srgbClr val="F8A348"/>
                </a:solidFill>
                <a:latin typeface="Antonio Bold"/>
              </a:rPr>
              <a:t>Jesus</a:t>
            </a:r>
            <a:r>
              <a:rPr lang="pt-BR" sz="4650">
                <a:solidFill>
                  <a:srgbClr val="FFFFFF"/>
                </a:solidFill>
                <a:latin typeface="Antonio Bold"/>
              </a:rPr>
              <a:t> é o </a:t>
            </a:r>
            <a:r>
              <a:rPr lang="pt-BR" sz="4650">
                <a:solidFill>
                  <a:srgbClr val="FFDE59"/>
                </a:solidFill>
                <a:latin typeface="Antonio Bold"/>
              </a:rPr>
              <a:t>personagem central </a:t>
            </a:r>
            <a:r>
              <a:rPr lang="pt-BR" sz="4650">
                <a:solidFill>
                  <a:srgbClr val="FFFFFF"/>
                </a:solidFill>
                <a:latin typeface="Antonio Bold"/>
              </a:rPr>
              <a:t>no Apocalipse.</a:t>
            </a:r>
            <a:endParaRPr lang="pt-BR" sz="4650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534"/>
              </a:lnSpc>
            </a:pPr>
            <a:endParaRPr lang="en-US" sz="4667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94393" y="4291891"/>
            <a:ext cx="13714471" cy="380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pt-BR" sz="6000">
                <a:solidFill>
                  <a:srgbClr val="FFFFFF"/>
                </a:solidFill>
                <a:latin typeface="Antonio Bold"/>
              </a:rPr>
              <a:t>“</a:t>
            </a:r>
            <a:r>
              <a:rPr lang="pt-BR" sz="6000">
                <a:solidFill>
                  <a:schemeClr val="bg1"/>
                </a:solidFill>
                <a:latin typeface="Antonio Bold"/>
                <a:ea typeface="+mn-lt"/>
                <a:cs typeface="+mn-lt"/>
              </a:rPr>
              <a:t>E agora, ó Pai, glorifica-me contigo mesmo com a glória que eu tive junto de ti, antes que houvesse mundo</a:t>
            </a:r>
            <a:r>
              <a:rPr lang="pt-BR" sz="6000">
                <a:solidFill>
                  <a:schemeClr val="bg1"/>
                </a:solidFill>
                <a:latin typeface="Antonio Bold"/>
                <a:cs typeface="Calibri"/>
              </a:rPr>
              <a:t>.</a:t>
            </a:r>
            <a:r>
              <a:rPr lang="pt-BR" sz="6000">
                <a:solidFill>
                  <a:srgbClr val="FFFFFF"/>
                </a:solidFill>
                <a:latin typeface="Antonio Bold"/>
              </a:rPr>
              <a:t>”   </a:t>
            </a:r>
          </a:p>
          <a:p>
            <a:pPr algn="ctr">
              <a:lnSpc>
                <a:spcPts val="4759"/>
              </a:lnSpc>
            </a:pPr>
            <a:r>
              <a:rPr lang="en-US" sz="3350" dirty="0">
                <a:solidFill>
                  <a:srgbClr val="FFFFFF"/>
                </a:solidFill>
                <a:latin typeface="Antonio Bold"/>
              </a:rPr>
              <a:t>  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85473" y="2850429"/>
            <a:ext cx="13932311" cy="1833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4"/>
              </a:lnSpc>
            </a:pPr>
            <a:r>
              <a:rPr lang="pt-BR" sz="5550">
                <a:solidFill>
                  <a:srgbClr val="F8A348"/>
                </a:solidFill>
                <a:latin typeface="Antonio Bold"/>
              </a:rPr>
              <a:t>Jesus sempre existiu junto ao Pai.</a:t>
            </a:r>
            <a:endParaRPr lang="pt-BR" sz="5567">
              <a:solidFill>
                <a:srgbClr val="F8A348"/>
              </a:solidFill>
              <a:latin typeface="Antonio Bold"/>
            </a:endParaRPr>
          </a:p>
          <a:p>
            <a:pPr algn="ctr">
              <a:lnSpc>
                <a:spcPts val="6534"/>
              </a:lnSpc>
              <a:spcBef>
                <a:spcPct val="0"/>
              </a:spcBef>
            </a:pPr>
            <a:endParaRPr lang="en-US" sz="5567">
              <a:solidFill>
                <a:srgbClr val="F8A348"/>
              </a:solidFill>
              <a:latin typeface="Antonio Bold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6705600" y="8085215"/>
            <a:ext cx="4038600" cy="990600"/>
            <a:chOff x="6420679" y="7696200"/>
            <a:chExt cx="4038600" cy="990600"/>
          </a:xfrm>
        </p:grpSpPr>
        <p:sp>
          <p:nvSpPr>
            <p:cNvPr id="11" name="Fluxograma: Terminação 10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2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João 17:5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478049" y="0"/>
            <a:ext cx="6387710" cy="10287000"/>
          </a:xfrm>
          <a:custGeom>
            <a:avLst/>
            <a:gdLst/>
            <a:ahLst/>
            <a:cxnLst/>
            <a:rect l="l" t="t" r="r" b="b"/>
            <a:pathLst>
              <a:path w="6387710" h="10287000">
                <a:moveTo>
                  <a:pt x="0" y="0"/>
                </a:moveTo>
                <a:lnTo>
                  <a:pt x="6387710" y="0"/>
                </a:lnTo>
                <a:lnTo>
                  <a:pt x="638771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264" r="-1545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45878" y="3591898"/>
            <a:ext cx="7826215" cy="3355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8"/>
              </a:lnSpc>
            </a:pPr>
            <a:r>
              <a:rPr lang="en-US" sz="4784">
                <a:solidFill>
                  <a:srgbClr val="FFFFFF"/>
                </a:solidFill>
                <a:latin typeface="Antonio Bold"/>
              </a:rPr>
              <a:t>Nos </a:t>
            </a:r>
            <a:r>
              <a:rPr lang="en-US" sz="4784">
                <a:solidFill>
                  <a:srgbClr val="FFDE59"/>
                </a:solidFill>
                <a:latin typeface="Antonio Bold"/>
              </a:rPr>
              <a:t>3 primeiros capítulos</a:t>
            </a:r>
            <a:r>
              <a:rPr lang="en-US" sz="4784">
                <a:solidFill>
                  <a:srgbClr val="FFFFFF"/>
                </a:solidFill>
                <a:latin typeface="Antonio Bold"/>
              </a:rPr>
              <a:t> do Apocalipse, </a:t>
            </a:r>
            <a:r>
              <a:rPr lang="en-US" sz="4784">
                <a:solidFill>
                  <a:srgbClr val="F8A348"/>
                </a:solidFill>
                <a:latin typeface="Antonio Bold"/>
              </a:rPr>
              <a:t>Jesus</a:t>
            </a:r>
            <a:r>
              <a:rPr lang="en-US" sz="4784">
                <a:solidFill>
                  <a:srgbClr val="FFFFFF"/>
                </a:solidFill>
                <a:latin typeface="Antonio Bold"/>
              </a:rPr>
              <a:t> é mencionado 137 vezes e 250 no livro todo.</a:t>
            </a:r>
          </a:p>
          <a:p>
            <a:pPr algn="ctr">
              <a:lnSpc>
                <a:spcPts val="6698"/>
              </a:lnSpc>
            </a:pPr>
            <a:endParaRPr lang="en-US" sz="4784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9965825" y="0"/>
            <a:ext cx="6853714" cy="10287000"/>
          </a:xfrm>
          <a:custGeom>
            <a:avLst/>
            <a:gdLst/>
            <a:ahLst/>
            <a:cxnLst/>
            <a:rect l="l" t="t" r="r" b="b"/>
            <a:pathLst>
              <a:path w="6853714" h="10287000">
                <a:moveTo>
                  <a:pt x="0" y="0"/>
                </a:moveTo>
                <a:lnTo>
                  <a:pt x="6853714" y="0"/>
                </a:lnTo>
                <a:lnTo>
                  <a:pt x="68537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61438" y="1311894"/>
            <a:ext cx="8075993" cy="764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0"/>
              </a:lnSpc>
            </a:pPr>
            <a:r>
              <a:rPr lang="pt-BR" sz="6150">
                <a:solidFill>
                  <a:srgbClr val="FFFFFF"/>
                </a:solidFill>
                <a:latin typeface="Antonio Bold"/>
              </a:rPr>
              <a:t>Mesmo tendo morrido, </a:t>
            </a:r>
          </a:p>
          <a:p>
            <a:pPr algn="ctr">
              <a:lnSpc>
                <a:spcPts val="8620"/>
              </a:lnSpc>
            </a:pPr>
            <a:r>
              <a:rPr lang="pt-BR" sz="6150">
                <a:solidFill>
                  <a:srgbClr val="FFDE59"/>
                </a:solidFill>
                <a:latin typeface="Antonio Bold"/>
              </a:rPr>
              <a:t>a ressurreição de Jesus</a:t>
            </a:r>
            <a:r>
              <a:rPr lang="pt-BR" sz="6150" dirty="0">
                <a:solidFill>
                  <a:srgbClr val="FFFFFF"/>
                </a:solidFill>
                <a:latin typeface="Antonio Bold"/>
              </a:rPr>
              <a:t> </a:t>
            </a:r>
            <a:r>
              <a:rPr lang="pt-BR" sz="6150">
                <a:solidFill>
                  <a:srgbClr val="FFFFFF"/>
                </a:solidFill>
                <a:latin typeface="Antonio Bold"/>
              </a:rPr>
              <a:t>demonstra que Ele tem poder sobre a vida e a morte, e isso nos dá a </a:t>
            </a:r>
            <a:r>
              <a:rPr lang="pt-BR" sz="6150">
                <a:solidFill>
                  <a:srgbClr val="FFDE59"/>
                </a:solidFill>
                <a:latin typeface="Antonio Bold"/>
              </a:rPr>
              <a:t>certeza e a garantia </a:t>
            </a:r>
          </a:p>
          <a:p>
            <a:pPr algn="ctr">
              <a:lnSpc>
                <a:spcPts val="8620"/>
              </a:lnSpc>
            </a:pPr>
            <a:r>
              <a:rPr lang="pt-BR" sz="6150" dirty="0">
                <a:solidFill>
                  <a:srgbClr val="FFDE59"/>
                </a:solidFill>
                <a:latin typeface="Antonio Bold"/>
              </a:rPr>
              <a:t>da vida eterna</a:t>
            </a:r>
            <a:r>
              <a:rPr lang="en-US" sz="6150" dirty="0">
                <a:solidFill>
                  <a:srgbClr val="FFDE59"/>
                </a:solidFill>
                <a:latin typeface="Antonio Bold"/>
              </a:rPr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32529" y="3462041"/>
            <a:ext cx="13714471" cy="380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pt-BR" sz="6000">
                <a:solidFill>
                  <a:srgbClr val="FFFFFF"/>
                </a:solidFill>
                <a:latin typeface="Antonio Bold"/>
              </a:rPr>
              <a:t>“Por isso, também pode salvar totalmente os que por ele se chegam a Deus, vivendo sempre para interceder por eles.”    </a:t>
            </a:r>
          </a:p>
          <a:p>
            <a:pPr algn="ctr">
              <a:lnSpc>
                <a:spcPts val="4759"/>
              </a:lnSpc>
            </a:pPr>
            <a:r>
              <a:rPr lang="en-US" sz="3350" dirty="0">
                <a:solidFill>
                  <a:srgbClr val="FFFFFF"/>
                </a:solidFill>
                <a:latin typeface="Antonio Bold"/>
              </a:rPr>
              <a:t>  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6670464" y="7581900"/>
            <a:ext cx="4038600" cy="990600"/>
            <a:chOff x="6420679" y="7696200"/>
            <a:chExt cx="4038600" cy="990600"/>
          </a:xfrm>
        </p:grpSpPr>
        <p:sp>
          <p:nvSpPr>
            <p:cNvPr id="10" name="Fluxograma: Terminação 9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1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Hebreus 7:25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89935" y="0"/>
            <a:ext cx="5520791" cy="10287000"/>
          </a:xfrm>
          <a:custGeom>
            <a:avLst/>
            <a:gdLst/>
            <a:ahLst/>
            <a:cxnLst/>
            <a:rect l="l" t="t" r="r" b="b"/>
            <a:pathLst>
              <a:path w="5520791" h="10287000">
                <a:moveTo>
                  <a:pt x="0" y="0"/>
                </a:moveTo>
                <a:lnTo>
                  <a:pt x="5520791" y="0"/>
                </a:lnTo>
                <a:lnTo>
                  <a:pt x="552079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04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868074" y="2306181"/>
            <a:ext cx="9391226" cy="7640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0"/>
              </a:lnSpc>
            </a:pPr>
            <a:r>
              <a:rPr lang="pt-BR" sz="6150" dirty="0">
                <a:solidFill>
                  <a:srgbClr val="F8A348"/>
                </a:solidFill>
                <a:latin typeface="Antonio Bold"/>
              </a:rPr>
              <a:t>Sua vida pode mudar agora! </a:t>
            </a:r>
          </a:p>
          <a:p>
            <a:pPr algn="ctr">
              <a:lnSpc>
                <a:spcPts val="8620"/>
              </a:lnSpc>
            </a:pPr>
            <a:endParaRPr lang="pt-BR" sz="6150" dirty="0">
              <a:solidFill>
                <a:srgbClr val="F8A348"/>
              </a:solidFill>
              <a:latin typeface="Antonio Bold"/>
            </a:endParaRPr>
          </a:p>
          <a:p>
            <a:pPr algn="ctr">
              <a:lnSpc>
                <a:spcPts val="8620"/>
              </a:lnSpc>
            </a:pPr>
            <a:r>
              <a:rPr lang="pt-BR" sz="6150" dirty="0">
                <a:solidFill>
                  <a:srgbClr val="FFFFFF"/>
                </a:solidFill>
                <a:latin typeface="Antonio Bold"/>
              </a:rPr>
              <a:t>Basta abrir seu coração a Deus e dizer: </a:t>
            </a:r>
          </a:p>
          <a:p>
            <a:pPr algn="ctr">
              <a:lnSpc>
                <a:spcPts val="8620"/>
              </a:lnSpc>
            </a:pPr>
            <a:r>
              <a:rPr lang="pt-BR" sz="6150" dirty="0">
                <a:solidFill>
                  <a:srgbClr val="FFDE59"/>
                </a:solidFill>
                <a:latin typeface="Antonio Bold"/>
              </a:rPr>
              <a:t>Eu aceito Jesus</a:t>
            </a:r>
            <a:r>
              <a:rPr lang="pt-BR" sz="6150" dirty="0">
                <a:solidFill>
                  <a:srgbClr val="FFFFFF"/>
                </a:solidFill>
                <a:latin typeface="Antonio Bold"/>
              </a:rPr>
              <a:t> como meu Salvador!</a:t>
            </a:r>
          </a:p>
          <a:p>
            <a:pPr algn="ctr">
              <a:lnSpc>
                <a:spcPts val="8620"/>
              </a:lnSpc>
            </a:pPr>
            <a:endParaRPr lang="en-US" sz="6157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57873" y="2631272"/>
            <a:ext cx="17112156" cy="5205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pt-BR" sz="5200">
                <a:solidFill>
                  <a:srgbClr val="FFFFFF"/>
                </a:solidFill>
                <a:latin typeface="Antonio Bold"/>
              </a:rPr>
              <a:t>“Revelação de Jesus Cristo, que Deus lhe deu para mostrar aos seus servos as coisas que em breve devem acontecer e que ele, enviando por intermédio do seu anjo, notificou ao seu servo João, o qual atestou a palavra de Deus e o testemunho de Jesus Cristo, quanto a tudo o que viu.”  </a:t>
            </a:r>
          </a:p>
          <a:p>
            <a:pPr algn="ctr">
              <a:lnSpc>
                <a:spcPts val="4759"/>
              </a:lnSpc>
            </a:pPr>
            <a:r>
              <a:rPr lang="pt-BR" sz="3350" dirty="0">
                <a:solidFill>
                  <a:srgbClr val="FFFFFF"/>
                </a:solidFill>
                <a:latin typeface="Antonio Bold"/>
              </a:rPr>
              <a:t>  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6553200" y="7837002"/>
            <a:ext cx="4038600" cy="990600"/>
            <a:chOff x="6420679" y="7696200"/>
            <a:chExt cx="4038600" cy="990600"/>
          </a:xfrm>
        </p:grpSpPr>
        <p:sp>
          <p:nvSpPr>
            <p:cNvPr id="10" name="Fluxograma: Terminação 9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1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Apocalipse 1:1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8230538" y="409600"/>
            <a:ext cx="10057462" cy="10057462"/>
          </a:xfrm>
          <a:custGeom>
            <a:avLst/>
            <a:gdLst/>
            <a:ahLst/>
            <a:cxnLst/>
            <a:rect l="l" t="t" r="r" b="b"/>
            <a:pathLst>
              <a:path w="10057462" h="10057462">
                <a:moveTo>
                  <a:pt x="0" y="0"/>
                </a:moveTo>
                <a:lnTo>
                  <a:pt x="10057462" y="0"/>
                </a:lnTo>
                <a:lnTo>
                  <a:pt x="10057462" y="10057462"/>
                </a:lnTo>
                <a:lnTo>
                  <a:pt x="0" y="10057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12478" y="3455632"/>
            <a:ext cx="7238687" cy="4955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</a:pPr>
            <a:r>
              <a:rPr lang="pt-BR" sz="4650" dirty="0">
                <a:solidFill>
                  <a:srgbClr val="FFFFFF"/>
                </a:solidFill>
                <a:latin typeface="Antonio Bold"/>
              </a:rPr>
              <a:t>Jesus aparece entre a imagem simbólica de 7 candelabros, que representam 7 períodos da igreja cristã até a volta de Jesus.</a:t>
            </a:r>
          </a:p>
          <a:p>
            <a:pPr algn="ctr">
              <a:lnSpc>
                <a:spcPts val="6534"/>
              </a:lnSpc>
            </a:pPr>
            <a:endParaRPr lang="en-US" sz="4667">
              <a:solidFill>
                <a:srgbClr val="FFFFFF"/>
              </a:solidFill>
              <a:latin typeface="Antoni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35927" y="1201558"/>
            <a:ext cx="7440228" cy="773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  <a:spcBef>
                <a:spcPct val="0"/>
              </a:spcBef>
            </a:pPr>
            <a:r>
              <a:rPr lang="pt-BR" sz="4650">
                <a:solidFill>
                  <a:srgbClr val="FFDE59"/>
                </a:solidFill>
                <a:latin typeface="Antonio Bold"/>
              </a:rPr>
              <a:t>Apocalipse 1:20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517364" y="0"/>
            <a:ext cx="6853714" cy="10287000"/>
          </a:xfrm>
          <a:custGeom>
            <a:avLst/>
            <a:gdLst/>
            <a:ahLst/>
            <a:cxnLst/>
            <a:rect l="l" t="t" r="r" b="b"/>
            <a:pathLst>
              <a:path w="6853714" h="10287000">
                <a:moveTo>
                  <a:pt x="0" y="0"/>
                </a:moveTo>
                <a:lnTo>
                  <a:pt x="6853714" y="0"/>
                </a:lnTo>
                <a:lnTo>
                  <a:pt x="68537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672280" y="4414364"/>
            <a:ext cx="7960415" cy="345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0"/>
              </a:lnSpc>
            </a:pPr>
            <a:r>
              <a:rPr lang="en-US" sz="4936">
                <a:solidFill>
                  <a:srgbClr val="FFFFFF"/>
                </a:solidFill>
                <a:latin typeface="Antonio Bold"/>
              </a:rPr>
              <a:t> Nenhum dos nossos problemas é maior do que Ele.</a:t>
            </a:r>
          </a:p>
          <a:p>
            <a:pPr algn="ctr">
              <a:lnSpc>
                <a:spcPts val="6910"/>
              </a:lnSpc>
            </a:pPr>
            <a:endParaRPr lang="en-US" sz="4936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770"/>
              </a:lnSpc>
            </a:pPr>
            <a:endParaRPr lang="en-US" sz="4936">
              <a:solidFill>
                <a:srgbClr val="FFFFFF"/>
              </a:solidFill>
              <a:latin typeface="Antoni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284330" y="1058710"/>
            <a:ext cx="7440228" cy="1634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  <a:spcBef>
                <a:spcPct val="0"/>
              </a:spcBef>
            </a:pPr>
            <a:r>
              <a:rPr lang="pt-BR" sz="4650">
                <a:solidFill>
                  <a:srgbClr val="FFDE59"/>
                </a:solidFill>
                <a:latin typeface="Antonio Bold"/>
              </a:rPr>
              <a:t>O Livro do Apocalipse descreve a grandiosidade de Jesus.</a:t>
            </a:r>
            <a:endParaRPr lang="pt-BR" sz="4667">
              <a:solidFill>
                <a:srgbClr val="FFDE59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2104770"/>
            <a:ext cx="16230600" cy="6635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pt-BR" sz="4200">
                <a:solidFill>
                  <a:srgbClr val="FFFFFF"/>
                </a:solidFill>
                <a:latin typeface="Antonio Bold"/>
              </a:rPr>
              <a:t>“Voltei-me para ver quem falava comigo e, voltado, vi sete candeeiros de ouro e, no meio dos candeeiros, um semelhante a filho de homem, com vestes talares e cingido, à altura do peito, com uma cinta de ouro. A sua cabeça e cabelos eram brancos como alva lã, como neve; os olhos, como chama de fogo; os pés, semelhantes ao bronze polido, como que refinado numa fornalha; a voz, como voz de muitas águas. Tinha na mão direita sete estrelas, e da boca saía-lhe uma afiada espada de dois gumes. O seu rosto brilhava como o sol na sua força.” </a:t>
            </a:r>
          </a:p>
          <a:p>
            <a:pPr algn="ctr">
              <a:lnSpc>
                <a:spcPts val="4899"/>
              </a:lnSpc>
            </a:pPr>
            <a:r>
              <a:rPr lang="en-US" sz="3499" dirty="0">
                <a:solidFill>
                  <a:srgbClr val="FFFFFF"/>
                </a:solidFill>
                <a:latin typeface="Antonio Bold"/>
              </a:rPr>
              <a:t>  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6553200" y="8245034"/>
            <a:ext cx="4038600" cy="990600"/>
            <a:chOff x="6420679" y="7696200"/>
            <a:chExt cx="4038600" cy="990600"/>
          </a:xfrm>
        </p:grpSpPr>
        <p:sp>
          <p:nvSpPr>
            <p:cNvPr id="10" name="Fluxograma: Terminação 9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1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Apocalipse 1:12-16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9760645" y="0"/>
            <a:ext cx="6888739" cy="10287000"/>
          </a:xfrm>
          <a:custGeom>
            <a:avLst/>
            <a:gdLst/>
            <a:ahLst/>
            <a:cxnLst/>
            <a:rect l="l" t="t" r="r" b="b"/>
            <a:pathLst>
              <a:path w="6888739" h="10287000">
                <a:moveTo>
                  <a:pt x="0" y="0"/>
                </a:moveTo>
                <a:lnTo>
                  <a:pt x="6888739" y="0"/>
                </a:lnTo>
                <a:lnTo>
                  <a:pt x="688873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46" r="-991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68047" y="2868478"/>
            <a:ext cx="7879961" cy="5777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</a:pPr>
            <a:r>
              <a:rPr lang="pt-BR" sz="4650" dirty="0">
                <a:solidFill>
                  <a:srgbClr val="FFFFFF"/>
                </a:solidFill>
                <a:latin typeface="Antonio Bold"/>
              </a:rPr>
              <a:t>O </a:t>
            </a:r>
            <a:r>
              <a:rPr lang="pt-BR" sz="4650" dirty="0">
                <a:solidFill>
                  <a:srgbClr val="F8A348"/>
                </a:solidFill>
                <a:latin typeface="Antonio Bold"/>
              </a:rPr>
              <a:t>Apocalipse</a:t>
            </a:r>
            <a:r>
              <a:rPr lang="pt-BR" sz="4650" dirty="0">
                <a:solidFill>
                  <a:srgbClr val="FFFFFF"/>
                </a:solidFill>
                <a:latin typeface="Antonio Bold"/>
              </a:rPr>
              <a:t> e os livros de Mateus, Marcos e Lucas revelam Jesus como um Rei majestoso, </a:t>
            </a:r>
            <a:r>
              <a:rPr lang="pt-BR" sz="4650" dirty="0">
                <a:solidFill>
                  <a:srgbClr val="FFDE59"/>
                </a:solidFill>
                <a:latin typeface="Antonio Bold"/>
              </a:rPr>
              <a:t>com poder para abrir o caminho e as portas da salvação</a:t>
            </a:r>
            <a:r>
              <a:rPr lang="pt-BR" sz="4650" dirty="0">
                <a:solidFill>
                  <a:srgbClr val="FFFFFF"/>
                </a:solidFill>
                <a:latin typeface="Antonio Bold"/>
              </a:rPr>
              <a:t> e nos colocar perante Deus, o Pai.</a:t>
            </a:r>
          </a:p>
          <a:p>
            <a:pPr algn="ctr">
              <a:lnSpc>
                <a:spcPts val="6534"/>
              </a:lnSpc>
            </a:pPr>
            <a:endParaRPr lang="en-US" sz="4667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97018" y="239389"/>
            <a:ext cx="15101060" cy="9808221"/>
          </a:xfrm>
          <a:custGeom>
            <a:avLst/>
            <a:gdLst/>
            <a:ahLst/>
            <a:cxnLst/>
            <a:rect l="l" t="t" r="r" b="b"/>
            <a:pathLst>
              <a:path w="15101060" h="9808221">
                <a:moveTo>
                  <a:pt x="0" y="0"/>
                </a:moveTo>
                <a:lnTo>
                  <a:pt x="15101060" y="0"/>
                </a:lnTo>
                <a:lnTo>
                  <a:pt x="15101060" y="9808222"/>
                </a:lnTo>
                <a:lnTo>
                  <a:pt x="0" y="98082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85" b="-138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15481" y="3862765"/>
            <a:ext cx="13488328" cy="6700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8"/>
              </a:lnSpc>
            </a:pPr>
            <a:endParaRPr lang="en-US" sz="5448">
              <a:solidFill>
                <a:srgbClr val="FFFFFF"/>
              </a:solidFill>
              <a:latin typeface="Antonio Bold"/>
            </a:endParaRPr>
          </a:p>
          <a:p>
            <a:pPr marL="1176020" lvl="1" indent="-588010">
              <a:lnSpc>
                <a:spcPts val="7628"/>
              </a:lnSpc>
              <a:buFont typeface="Arial"/>
              <a:buChar char="•"/>
            </a:pPr>
            <a:r>
              <a:rPr lang="pt-BR" sz="5400" dirty="0">
                <a:solidFill>
                  <a:srgbClr val="FFFFFF"/>
                </a:solidFill>
                <a:latin typeface="Antonio Bold"/>
              </a:rPr>
              <a:t>Venceu Satanás no céu e na cruz;</a:t>
            </a:r>
          </a:p>
          <a:p>
            <a:pPr marL="1176020" lvl="1" indent="-588010">
              <a:lnSpc>
                <a:spcPts val="7628"/>
              </a:lnSpc>
              <a:buFont typeface="Arial"/>
              <a:buChar char="•"/>
            </a:pPr>
            <a:r>
              <a:rPr lang="pt-BR" sz="5400" dirty="0">
                <a:solidFill>
                  <a:srgbClr val="FFFFFF"/>
                </a:solidFill>
                <a:latin typeface="Antonio Bold"/>
              </a:rPr>
              <a:t>Destruirá Satanás no final do grande conflito entre o bem e o mal;</a:t>
            </a:r>
          </a:p>
          <a:p>
            <a:pPr marL="1176020" lvl="1" indent="-588010">
              <a:lnSpc>
                <a:spcPts val="7628"/>
              </a:lnSpc>
              <a:buFont typeface="Arial"/>
              <a:buChar char="•"/>
            </a:pPr>
            <a:r>
              <a:rPr lang="pt-BR" sz="5400" dirty="0">
                <a:solidFill>
                  <a:srgbClr val="FFFFFF"/>
                </a:solidFill>
                <a:latin typeface="Antonio Bold"/>
              </a:rPr>
              <a:t>Venceu a morte, é eterno;</a:t>
            </a:r>
          </a:p>
          <a:p>
            <a:pPr marL="1176020" lvl="1" indent="-588010" algn="l">
              <a:lnSpc>
                <a:spcPts val="7628"/>
              </a:lnSpc>
              <a:buFont typeface="Arial"/>
              <a:buChar char="•"/>
            </a:pPr>
            <a:r>
              <a:rPr lang="pt-BR" sz="5400" dirty="0">
                <a:solidFill>
                  <a:srgbClr val="FFFFFF"/>
                </a:solidFill>
                <a:latin typeface="Antonio Bold"/>
              </a:rPr>
              <a:t>Tem poder ilimitado.</a:t>
            </a:r>
          </a:p>
          <a:p>
            <a:pPr algn="ctr">
              <a:lnSpc>
                <a:spcPts val="7628"/>
              </a:lnSpc>
            </a:pPr>
            <a:endParaRPr lang="en-US" sz="5448">
              <a:solidFill>
                <a:srgbClr val="FFFFFF"/>
              </a:solidFill>
              <a:latin typeface="Antoni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212685" y="904875"/>
            <a:ext cx="4810220" cy="2076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8"/>
              </a:lnSpc>
              <a:spcBef>
                <a:spcPct val="0"/>
              </a:spcBef>
            </a:pPr>
            <a:r>
              <a:rPr lang="pt-BR" sz="6000">
                <a:solidFill>
                  <a:srgbClr val="000000"/>
                </a:solidFill>
                <a:latin typeface="Antonio Bold"/>
              </a:rPr>
              <a:t>O poderoso Jesus: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6" ma:contentTypeDescription="Crie um novo documento." ma:contentTypeScope="" ma:versionID="e1f890052804aa3fa60f4992223293e7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c9cd480aa7b5bfd0a436a531f0d8ba7d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321966f-2f05-4b4c-8c5f-5864bf1374cb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D0420269-EED2-481B-A1B5-E316DBA0B2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86D5BA2-EC02-49F3-A3E7-6DCEC8C129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6f6921-c430-45e7-8b30-d6d9b86d8f0f"/>
    <ds:schemaRef ds:uri="364167a4-bc77-49ec-93f2-879d4481ba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8767626-7FEE-426C-8A72-CB2BC8B91E5B}">
  <ds:schemaRefs>
    <ds:schemaRef ds:uri="http://schemas.microsoft.com/office/2006/metadata/properties"/>
    <ds:schemaRef ds:uri="http://schemas.microsoft.com/office/infopath/2007/PartnerControls"/>
    <ds:schemaRef ds:uri="546f6921-c430-45e7-8b30-d6d9b86d8f0f"/>
    <ds:schemaRef ds:uri="364167a4-bc77-49ec-93f2-879d4481bae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1112</Words>
  <Application>Microsoft Office PowerPoint</Application>
  <PresentationFormat>Personalizar</PresentationFormat>
  <Paragraphs>81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4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Semana da Esperança 2023</dc:title>
  <dc:creator>DSA - Mitzi Celis</dc:creator>
  <cp:lastModifiedBy>DSA - Mitzi Celis</cp:lastModifiedBy>
  <cp:revision>105</cp:revision>
  <dcterms:created xsi:type="dcterms:W3CDTF">2006-08-16T00:00:00Z</dcterms:created>
  <dcterms:modified xsi:type="dcterms:W3CDTF">2023-07-11T12:02:13Z</dcterms:modified>
  <dc:identifier>DAFmYiaVtyM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  <property fmtid="{D5CDD505-2E9C-101B-9397-08002B2CF9AE}" pid="3" name="MediaServiceImageTags">
    <vt:lpwstr/>
  </property>
</Properties>
</file>