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8288000" cy="10287000"/>
  <p:notesSz cx="6858000" cy="9144000"/>
  <p:embeddedFontLst>
    <p:embeddedFont>
      <p:font typeface="Antonio Bold" panose="020B0604020202020204" charset="0"/>
      <p:regular r:id="rId30"/>
    </p:embeddedFont>
    <p:embeddedFont>
      <p:font typeface="Antonio Bold Bold" panose="020B0604020202020204" charset="0"/>
      <p:regular r:id="rId31"/>
    </p:embeddedFont>
    <p:embeddedFont>
      <p:font typeface="Apricots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AAED2-E9CB-4A52-BDDB-2F8319D87C86}" v="9" dt="2023-07-10T14:24:43.985"/>
    <p1510:client id="{FFC9A8AC-51FC-7161-20CA-071AC59DF200}" v="155" dt="2023-07-11T12:47:18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Tradução" userId="S::traducao.dsa@adventistas.org::dd88a440-b243-4750-97fc-7c49c717c62c" providerId="AD" clId="Web-{FFC9A8AC-51FC-7161-20CA-071AC59DF200}"/>
    <pc:docChg chg="modSld">
      <pc:chgData name="DSA - Tradução" userId="S::traducao.dsa@adventistas.org::dd88a440-b243-4750-97fc-7c49c717c62c" providerId="AD" clId="Web-{FFC9A8AC-51FC-7161-20CA-071AC59DF200}" dt="2023-07-11T12:47:18.918" v="82" actId="20577"/>
      <pc:docMkLst>
        <pc:docMk/>
      </pc:docMkLst>
      <pc:sldChg chg="modSp">
        <pc:chgData name="DSA - Tradução" userId="S::traducao.dsa@adventistas.org::dd88a440-b243-4750-97fc-7c49c717c62c" providerId="AD" clId="Web-{FFC9A8AC-51FC-7161-20CA-071AC59DF200}" dt="2023-07-11T12:32:03.123" v="3" actId="20577"/>
        <pc:sldMkLst>
          <pc:docMk/>
          <pc:sldMk cId="0" sldId="260"/>
        </pc:sldMkLst>
        <pc:spChg chg="mod">
          <ac:chgData name="DSA - Tradução" userId="S::traducao.dsa@adventistas.org::dd88a440-b243-4750-97fc-7c49c717c62c" providerId="AD" clId="Web-{FFC9A8AC-51FC-7161-20CA-071AC59DF200}" dt="2023-07-11T12:32:03.123" v="3" actId="20577"/>
          <ac:spMkLst>
            <pc:docMk/>
            <pc:sldMk cId="0" sldId="260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33:18.032" v="7" actId="20577"/>
        <pc:sldMkLst>
          <pc:docMk/>
          <pc:sldMk cId="0" sldId="264"/>
        </pc:sldMkLst>
        <pc:spChg chg="mod">
          <ac:chgData name="DSA - Tradução" userId="S::traducao.dsa@adventistas.org::dd88a440-b243-4750-97fc-7c49c717c62c" providerId="AD" clId="Web-{FFC9A8AC-51FC-7161-20CA-071AC59DF200}" dt="2023-07-11T12:33:18.032" v="7" actId="20577"/>
          <ac:spMkLst>
            <pc:docMk/>
            <pc:sldMk cId="0" sldId="264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34:02.361" v="9" actId="20577"/>
        <pc:sldMkLst>
          <pc:docMk/>
          <pc:sldMk cId="0" sldId="265"/>
        </pc:sldMkLst>
        <pc:spChg chg="mod">
          <ac:chgData name="DSA - Tradução" userId="S::traducao.dsa@adventistas.org::dd88a440-b243-4750-97fc-7c49c717c62c" providerId="AD" clId="Web-{FFC9A8AC-51FC-7161-20CA-071AC59DF200}" dt="2023-07-11T12:34:02.361" v="9" actId="20577"/>
          <ac:spMkLst>
            <pc:docMk/>
            <pc:sldMk cId="0" sldId="265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34:24.643" v="11" actId="20577"/>
        <pc:sldMkLst>
          <pc:docMk/>
          <pc:sldMk cId="0" sldId="266"/>
        </pc:sldMkLst>
        <pc:spChg chg="mod">
          <ac:chgData name="DSA - Tradução" userId="S::traducao.dsa@adventistas.org::dd88a440-b243-4750-97fc-7c49c717c62c" providerId="AD" clId="Web-{FFC9A8AC-51FC-7161-20CA-071AC59DF200}" dt="2023-07-11T12:34:24.643" v="11" actId="20577"/>
          <ac:spMkLst>
            <pc:docMk/>
            <pc:sldMk cId="0" sldId="266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34:51.910" v="13" actId="20577"/>
        <pc:sldMkLst>
          <pc:docMk/>
          <pc:sldMk cId="0" sldId="267"/>
        </pc:sldMkLst>
        <pc:spChg chg="mod">
          <ac:chgData name="DSA - Tradução" userId="S::traducao.dsa@adventistas.org::dd88a440-b243-4750-97fc-7c49c717c62c" providerId="AD" clId="Web-{FFC9A8AC-51FC-7161-20CA-071AC59DF200}" dt="2023-07-11T12:34:51.910" v="13" actId="20577"/>
          <ac:spMkLst>
            <pc:docMk/>
            <pc:sldMk cId="0" sldId="267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35:46.240" v="22" actId="20577"/>
        <pc:sldMkLst>
          <pc:docMk/>
          <pc:sldMk cId="0" sldId="268"/>
        </pc:sldMkLst>
        <pc:spChg chg="mod">
          <ac:chgData name="DSA - Tradução" userId="S::traducao.dsa@adventistas.org::dd88a440-b243-4750-97fc-7c49c717c62c" providerId="AD" clId="Web-{FFC9A8AC-51FC-7161-20CA-071AC59DF200}" dt="2023-07-11T12:35:46.240" v="22" actId="20577"/>
          <ac:spMkLst>
            <pc:docMk/>
            <pc:sldMk cId="0" sldId="268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37:14.727" v="24" actId="20577"/>
        <pc:sldMkLst>
          <pc:docMk/>
          <pc:sldMk cId="0" sldId="269"/>
        </pc:sldMkLst>
        <pc:spChg chg="mod">
          <ac:chgData name="DSA - Tradução" userId="S::traducao.dsa@adventistas.org::dd88a440-b243-4750-97fc-7c49c717c62c" providerId="AD" clId="Web-{FFC9A8AC-51FC-7161-20CA-071AC59DF200}" dt="2023-07-11T12:37:14.727" v="24" actId="20577"/>
          <ac:spMkLst>
            <pc:docMk/>
            <pc:sldMk cId="0" sldId="269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38:39.886" v="27" actId="20577"/>
        <pc:sldMkLst>
          <pc:docMk/>
          <pc:sldMk cId="0" sldId="271"/>
        </pc:sldMkLst>
        <pc:spChg chg="mod">
          <ac:chgData name="DSA - Tradução" userId="S::traducao.dsa@adventistas.org::dd88a440-b243-4750-97fc-7c49c717c62c" providerId="AD" clId="Web-{FFC9A8AC-51FC-7161-20CA-071AC59DF200}" dt="2023-07-11T12:38:39.886" v="27" actId="20577"/>
          <ac:spMkLst>
            <pc:docMk/>
            <pc:sldMk cId="0" sldId="271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39:11.230" v="29" actId="20577"/>
        <pc:sldMkLst>
          <pc:docMk/>
          <pc:sldMk cId="0" sldId="272"/>
        </pc:sldMkLst>
        <pc:spChg chg="mod">
          <ac:chgData name="DSA - Tradução" userId="S::traducao.dsa@adventistas.org::dd88a440-b243-4750-97fc-7c49c717c62c" providerId="AD" clId="Web-{FFC9A8AC-51FC-7161-20CA-071AC59DF200}" dt="2023-07-11T12:39:11.230" v="29" actId="20577"/>
          <ac:spMkLst>
            <pc:docMk/>
            <pc:sldMk cId="0" sldId="272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44:23.334" v="52" actId="20577"/>
        <pc:sldMkLst>
          <pc:docMk/>
          <pc:sldMk cId="0" sldId="274"/>
        </pc:sldMkLst>
        <pc:spChg chg="mod">
          <ac:chgData name="DSA - Tradução" userId="S::traducao.dsa@adventistas.org::dd88a440-b243-4750-97fc-7c49c717c62c" providerId="AD" clId="Web-{FFC9A8AC-51FC-7161-20CA-071AC59DF200}" dt="2023-07-11T12:44:23.334" v="52" actId="20577"/>
          <ac:spMkLst>
            <pc:docMk/>
            <pc:sldMk cId="0" sldId="274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45:07.929" v="54" actId="20577"/>
        <pc:sldMkLst>
          <pc:docMk/>
          <pc:sldMk cId="0" sldId="278"/>
        </pc:sldMkLst>
        <pc:spChg chg="mod">
          <ac:chgData name="DSA - Tradução" userId="S::traducao.dsa@adventistas.org::dd88a440-b243-4750-97fc-7c49c717c62c" providerId="AD" clId="Web-{FFC9A8AC-51FC-7161-20CA-071AC59DF200}" dt="2023-07-11T12:45:07.929" v="54" actId="20577"/>
          <ac:spMkLst>
            <pc:docMk/>
            <pc:sldMk cId="0" sldId="278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FFC9A8AC-51FC-7161-20CA-071AC59DF200}" dt="2023-07-11T12:47:18.918" v="82" actId="20577"/>
        <pc:sldMkLst>
          <pc:docMk/>
          <pc:sldMk cId="0" sldId="279"/>
        </pc:sldMkLst>
        <pc:spChg chg="mod">
          <ac:chgData name="DSA - Tradução" userId="S::traducao.dsa@adventistas.org::dd88a440-b243-4750-97fc-7c49c717c62c" providerId="AD" clId="Web-{FFC9A8AC-51FC-7161-20CA-071AC59DF200}" dt="2023-07-11T12:47:18.918" v="82" actId="20577"/>
          <ac:spMkLst>
            <pc:docMk/>
            <pc:sldMk cId="0" sldId="279"/>
            <ac:spMk id="4" creationId="{00000000-0000-0000-0000-000000000000}"/>
          </ac:spMkLst>
        </pc:spChg>
      </pc:sldChg>
    </pc:docChg>
  </pc:docChgLst>
  <pc:docChgLst>
    <pc:chgData name="DSA - Mitzi Celis" userId="6afab564-5c82-4171-abfc-7915eb0451b4" providerId="ADAL" clId="{3B0AAED2-E9CB-4A52-BDDB-2F8319D87C86}"/>
    <pc:docChg chg="custSel modSld">
      <pc:chgData name="DSA - Mitzi Celis" userId="6afab564-5c82-4171-abfc-7915eb0451b4" providerId="ADAL" clId="{3B0AAED2-E9CB-4A52-BDDB-2F8319D87C86}" dt="2023-07-10T14:24:58.233" v="122" actId="1076"/>
      <pc:docMkLst>
        <pc:docMk/>
      </pc:docMkLst>
      <pc:sldChg chg="addSp delSp modSp mod">
        <pc:chgData name="DSA - Mitzi Celis" userId="6afab564-5c82-4171-abfc-7915eb0451b4" providerId="ADAL" clId="{3B0AAED2-E9CB-4A52-BDDB-2F8319D87C86}" dt="2023-07-10T14:20:34.809" v="19" actId="1076"/>
        <pc:sldMkLst>
          <pc:docMk/>
          <pc:sldMk cId="0" sldId="260"/>
        </pc:sldMkLst>
        <pc:spChg chg="del">
          <ac:chgData name="DSA - Mitzi Celis" userId="6afab564-5c82-4171-abfc-7915eb0451b4" providerId="ADAL" clId="{3B0AAED2-E9CB-4A52-BDDB-2F8319D87C86}" dt="2023-07-10T14:20:29.403" v="18" actId="478"/>
          <ac:spMkLst>
            <pc:docMk/>
            <pc:sldMk cId="0" sldId="260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3B0AAED2-E9CB-4A52-BDDB-2F8319D87C86}" dt="2023-07-10T14:20:08.985" v="0"/>
          <ac:spMkLst>
            <pc:docMk/>
            <pc:sldMk cId="0" sldId="260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3B0AAED2-E9CB-4A52-BDDB-2F8319D87C86}" dt="2023-07-10T14:20:22.697" v="16" actId="20577"/>
          <ac:spMkLst>
            <pc:docMk/>
            <pc:sldMk cId="0" sldId="260"/>
            <ac:spMk id="10" creationId="{25A895D7-D4C2-0B68-D5B4-E63ABC50AF8F}"/>
          </ac:spMkLst>
        </pc:spChg>
        <pc:grpChg chg="del">
          <ac:chgData name="DSA - Mitzi Celis" userId="6afab564-5c82-4171-abfc-7915eb0451b4" providerId="ADAL" clId="{3B0AAED2-E9CB-4A52-BDDB-2F8319D87C86}" dt="2023-07-10T14:20:26.091" v="17" actId="478"/>
          <ac:grpSpMkLst>
            <pc:docMk/>
            <pc:sldMk cId="0" sldId="260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3B0AAED2-E9CB-4A52-BDDB-2F8319D87C86}" dt="2023-07-10T14:20:34.809" v="19" actId="1076"/>
          <ac:grpSpMkLst>
            <pc:docMk/>
            <pc:sldMk cId="0" sldId="260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3B0AAED2-E9CB-4A52-BDDB-2F8319D87C86}" dt="2023-07-10T14:20:51.010" v="25" actId="1076"/>
        <pc:sldMkLst>
          <pc:docMk/>
          <pc:sldMk cId="0" sldId="261"/>
        </pc:sldMkLst>
        <pc:spChg chg="del">
          <ac:chgData name="DSA - Mitzi Celis" userId="6afab564-5c82-4171-abfc-7915eb0451b4" providerId="ADAL" clId="{3B0AAED2-E9CB-4A52-BDDB-2F8319D87C86}" dt="2023-07-10T14:20:43.119" v="21" actId="478"/>
          <ac:spMkLst>
            <pc:docMk/>
            <pc:sldMk cId="0" sldId="261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3B0AAED2-E9CB-4A52-BDDB-2F8319D87C86}" dt="2023-07-10T14:20:43.655" v="22"/>
          <ac:spMkLst>
            <pc:docMk/>
            <pc:sldMk cId="0" sldId="261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3B0AAED2-E9CB-4A52-BDDB-2F8319D87C86}" dt="2023-07-10T14:20:46.372" v="24" actId="20577"/>
          <ac:spMkLst>
            <pc:docMk/>
            <pc:sldMk cId="0" sldId="261"/>
            <ac:spMk id="10" creationId="{25A895D7-D4C2-0B68-D5B4-E63ABC50AF8F}"/>
          </ac:spMkLst>
        </pc:spChg>
        <pc:grpChg chg="del">
          <ac:chgData name="DSA - Mitzi Celis" userId="6afab564-5c82-4171-abfc-7915eb0451b4" providerId="ADAL" clId="{3B0AAED2-E9CB-4A52-BDDB-2F8319D87C86}" dt="2023-07-10T14:20:40.346" v="20" actId="478"/>
          <ac:grpSpMkLst>
            <pc:docMk/>
            <pc:sldMk cId="0" sldId="261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3B0AAED2-E9CB-4A52-BDDB-2F8319D87C86}" dt="2023-07-10T14:20:51.010" v="25" actId="1076"/>
          <ac:grpSpMkLst>
            <pc:docMk/>
            <pc:sldMk cId="0" sldId="261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3B0AAED2-E9CB-4A52-BDDB-2F8319D87C86}" dt="2023-07-10T14:22:27.030" v="44" actId="1076"/>
        <pc:sldMkLst>
          <pc:docMk/>
          <pc:sldMk cId="0" sldId="264"/>
        </pc:sldMkLst>
        <pc:spChg chg="del">
          <ac:chgData name="DSA - Mitzi Celis" userId="6afab564-5c82-4171-abfc-7915eb0451b4" providerId="ADAL" clId="{3B0AAED2-E9CB-4A52-BDDB-2F8319D87C86}" dt="2023-07-10T14:21:09.171" v="41" actId="478"/>
          <ac:spMkLst>
            <pc:docMk/>
            <pc:sldMk cId="0" sldId="264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3B0AAED2-E9CB-4A52-BDDB-2F8319D87C86}" dt="2023-07-10T14:20:55.890" v="26"/>
          <ac:spMkLst>
            <pc:docMk/>
            <pc:sldMk cId="0" sldId="264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3B0AAED2-E9CB-4A52-BDDB-2F8319D87C86}" dt="2023-07-10T14:21:03.941" v="39" actId="20577"/>
          <ac:spMkLst>
            <pc:docMk/>
            <pc:sldMk cId="0" sldId="264"/>
            <ac:spMk id="10" creationId="{25A895D7-D4C2-0B68-D5B4-E63ABC50AF8F}"/>
          </ac:spMkLst>
        </pc:spChg>
        <pc:grpChg chg="del">
          <ac:chgData name="DSA - Mitzi Celis" userId="6afab564-5c82-4171-abfc-7915eb0451b4" providerId="ADAL" clId="{3B0AAED2-E9CB-4A52-BDDB-2F8319D87C86}" dt="2023-07-10T14:21:06.670" v="40" actId="478"/>
          <ac:grpSpMkLst>
            <pc:docMk/>
            <pc:sldMk cId="0" sldId="264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3B0AAED2-E9CB-4A52-BDDB-2F8319D87C86}" dt="2023-07-10T14:22:27.030" v="44" actId="1076"/>
          <ac:grpSpMkLst>
            <pc:docMk/>
            <pc:sldMk cId="0" sldId="264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3B0AAED2-E9CB-4A52-BDDB-2F8319D87C86}" dt="2023-07-10T14:23:01.696" v="64" actId="1076"/>
        <pc:sldMkLst>
          <pc:docMk/>
          <pc:sldMk cId="0" sldId="266"/>
        </pc:sldMkLst>
        <pc:spChg chg="del">
          <ac:chgData name="DSA - Mitzi Celis" userId="6afab564-5c82-4171-abfc-7915eb0451b4" providerId="ADAL" clId="{3B0AAED2-E9CB-4A52-BDDB-2F8319D87C86}" dt="2023-07-10T14:22:51.424" v="63" actId="478"/>
          <ac:spMkLst>
            <pc:docMk/>
            <pc:sldMk cId="0" sldId="266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3B0AAED2-E9CB-4A52-BDDB-2F8319D87C86}" dt="2023-07-10T14:22:33.987" v="46"/>
          <ac:spMkLst>
            <pc:docMk/>
            <pc:sldMk cId="0" sldId="266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3B0AAED2-E9CB-4A52-BDDB-2F8319D87C86}" dt="2023-07-10T14:22:44.840" v="62" actId="20577"/>
          <ac:spMkLst>
            <pc:docMk/>
            <pc:sldMk cId="0" sldId="266"/>
            <ac:spMk id="10" creationId="{25A895D7-D4C2-0B68-D5B4-E63ABC50AF8F}"/>
          </ac:spMkLst>
        </pc:spChg>
        <pc:grpChg chg="del">
          <ac:chgData name="DSA - Mitzi Celis" userId="6afab564-5c82-4171-abfc-7915eb0451b4" providerId="ADAL" clId="{3B0AAED2-E9CB-4A52-BDDB-2F8319D87C86}" dt="2023-07-10T14:22:32.698" v="45" actId="478"/>
          <ac:grpSpMkLst>
            <pc:docMk/>
            <pc:sldMk cId="0" sldId="266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3B0AAED2-E9CB-4A52-BDDB-2F8319D87C86}" dt="2023-07-10T14:23:01.696" v="64" actId="1076"/>
          <ac:grpSpMkLst>
            <pc:docMk/>
            <pc:sldMk cId="0" sldId="266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3B0AAED2-E9CB-4A52-BDDB-2F8319D87C86}" dt="2023-07-10T14:23:30.036" v="79" actId="1076"/>
        <pc:sldMkLst>
          <pc:docMk/>
          <pc:sldMk cId="0" sldId="267"/>
        </pc:sldMkLst>
        <pc:spChg chg="del">
          <ac:chgData name="DSA - Mitzi Celis" userId="6afab564-5c82-4171-abfc-7915eb0451b4" providerId="ADAL" clId="{3B0AAED2-E9CB-4A52-BDDB-2F8319D87C86}" dt="2023-07-10T14:23:23.898" v="77" actId="478"/>
          <ac:spMkLst>
            <pc:docMk/>
            <pc:sldMk cId="0" sldId="267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3B0AAED2-E9CB-4A52-BDDB-2F8319D87C86}" dt="2023-07-10T14:23:08.701" v="65"/>
          <ac:spMkLst>
            <pc:docMk/>
            <pc:sldMk cId="0" sldId="267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3B0AAED2-E9CB-4A52-BDDB-2F8319D87C86}" dt="2023-07-10T14:23:18.297" v="76" actId="20577"/>
          <ac:spMkLst>
            <pc:docMk/>
            <pc:sldMk cId="0" sldId="267"/>
            <ac:spMk id="10" creationId="{25A895D7-D4C2-0B68-D5B4-E63ABC50AF8F}"/>
          </ac:spMkLst>
        </pc:spChg>
        <pc:grpChg chg="del">
          <ac:chgData name="DSA - Mitzi Celis" userId="6afab564-5c82-4171-abfc-7915eb0451b4" providerId="ADAL" clId="{3B0AAED2-E9CB-4A52-BDDB-2F8319D87C86}" dt="2023-07-10T14:23:25.841" v="78" actId="478"/>
          <ac:grpSpMkLst>
            <pc:docMk/>
            <pc:sldMk cId="0" sldId="267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3B0AAED2-E9CB-4A52-BDDB-2F8319D87C86}" dt="2023-07-10T14:23:30.036" v="79" actId="1076"/>
          <ac:grpSpMkLst>
            <pc:docMk/>
            <pc:sldMk cId="0" sldId="267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3B0AAED2-E9CB-4A52-BDDB-2F8319D87C86}" dt="2023-07-10T14:23:53.494" v="92" actId="1076"/>
        <pc:sldMkLst>
          <pc:docMk/>
          <pc:sldMk cId="0" sldId="269"/>
        </pc:sldMkLst>
        <pc:spChg chg="del">
          <ac:chgData name="DSA - Mitzi Celis" userId="6afab564-5c82-4171-abfc-7915eb0451b4" providerId="ADAL" clId="{3B0AAED2-E9CB-4A52-BDDB-2F8319D87C86}" dt="2023-07-10T14:23:47.148" v="91" actId="478"/>
          <ac:spMkLst>
            <pc:docMk/>
            <pc:sldMk cId="0" sldId="269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3B0AAED2-E9CB-4A52-BDDB-2F8319D87C86}" dt="2023-07-10T14:23:34.126" v="80"/>
          <ac:spMkLst>
            <pc:docMk/>
            <pc:sldMk cId="0" sldId="269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3B0AAED2-E9CB-4A52-BDDB-2F8319D87C86}" dt="2023-07-10T14:23:39.553" v="89" actId="20577"/>
          <ac:spMkLst>
            <pc:docMk/>
            <pc:sldMk cId="0" sldId="269"/>
            <ac:spMk id="10" creationId="{25A895D7-D4C2-0B68-D5B4-E63ABC50AF8F}"/>
          </ac:spMkLst>
        </pc:spChg>
        <pc:grpChg chg="del">
          <ac:chgData name="DSA - Mitzi Celis" userId="6afab564-5c82-4171-abfc-7915eb0451b4" providerId="ADAL" clId="{3B0AAED2-E9CB-4A52-BDDB-2F8319D87C86}" dt="2023-07-10T14:23:42.958" v="90" actId="478"/>
          <ac:grpSpMkLst>
            <pc:docMk/>
            <pc:sldMk cId="0" sldId="269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3B0AAED2-E9CB-4A52-BDDB-2F8319D87C86}" dt="2023-07-10T14:23:53.494" v="92" actId="1076"/>
          <ac:grpSpMkLst>
            <pc:docMk/>
            <pc:sldMk cId="0" sldId="269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3B0AAED2-E9CB-4A52-BDDB-2F8319D87C86}" dt="2023-07-10T14:24:15.637" v="101" actId="1076"/>
        <pc:sldMkLst>
          <pc:docMk/>
          <pc:sldMk cId="0" sldId="272"/>
        </pc:sldMkLst>
        <pc:spChg chg="del">
          <ac:chgData name="DSA - Mitzi Celis" userId="6afab564-5c82-4171-abfc-7915eb0451b4" providerId="ADAL" clId="{3B0AAED2-E9CB-4A52-BDDB-2F8319D87C86}" dt="2023-07-10T14:24:07.105" v="100" actId="478"/>
          <ac:spMkLst>
            <pc:docMk/>
            <pc:sldMk cId="0" sldId="272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3B0AAED2-E9CB-4A52-BDDB-2F8319D87C86}" dt="2023-07-10T14:23:57.413" v="93"/>
          <ac:spMkLst>
            <pc:docMk/>
            <pc:sldMk cId="0" sldId="272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3B0AAED2-E9CB-4A52-BDDB-2F8319D87C86}" dt="2023-07-10T14:24:01.224" v="98" actId="20577"/>
          <ac:spMkLst>
            <pc:docMk/>
            <pc:sldMk cId="0" sldId="272"/>
            <ac:spMk id="10" creationId="{25A895D7-D4C2-0B68-D5B4-E63ABC50AF8F}"/>
          </ac:spMkLst>
        </pc:spChg>
        <pc:grpChg chg="del">
          <ac:chgData name="DSA - Mitzi Celis" userId="6afab564-5c82-4171-abfc-7915eb0451b4" providerId="ADAL" clId="{3B0AAED2-E9CB-4A52-BDDB-2F8319D87C86}" dt="2023-07-10T14:24:03.755" v="99" actId="478"/>
          <ac:grpSpMkLst>
            <pc:docMk/>
            <pc:sldMk cId="0" sldId="272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3B0AAED2-E9CB-4A52-BDDB-2F8319D87C86}" dt="2023-07-10T14:24:15.637" v="101" actId="1076"/>
          <ac:grpSpMkLst>
            <pc:docMk/>
            <pc:sldMk cId="0" sldId="272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3B0AAED2-E9CB-4A52-BDDB-2F8319D87C86}" dt="2023-07-10T14:24:38.811" v="114" actId="1076"/>
        <pc:sldMkLst>
          <pc:docMk/>
          <pc:sldMk cId="0" sldId="274"/>
        </pc:sldMkLst>
        <pc:spChg chg="del">
          <ac:chgData name="DSA - Mitzi Celis" userId="6afab564-5c82-4171-abfc-7915eb0451b4" providerId="ADAL" clId="{3B0AAED2-E9CB-4A52-BDDB-2F8319D87C86}" dt="2023-07-10T14:24:32.475" v="113" actId="478"/>
          <ac:spMkLst>
            <pc:docMk/>
            <pc:sldMk cId="0" sldId="274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3B0AAED2-E9CB-4A52-BDDB-2F8319D87C86}" dt="2023-07-10T14:24:19.677" v="102"/>
          <ac:spMkLst>
            <pc:docMk/>
            <pc:sldMk cId="0" sldId="274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3B0AAED2-E9CB-4A52-BDDB-2F8319D87C86}" dt="2023-07-10T14:24:26.679" v="111" actId="20577"/>
          <ac:spMkLst>
            <pc:docMk/>
            <pc:sldMk cId="0" sldId="274"/>
            <ac:spMk id="10" creationId="{25A895D7-D4C2-0B68-D5B4-E63ABC50AF8F}"/>
          </ac:spMkLst>
        </pc:spChg>
        <pc:grpChg chg="del">
          <ac:chgData name="DSA - Mitzi Celis" userId="6afab564-5c82-4171-abfc-7915eb0451b4" providerId="ADAL" clId="{3B0AAED2-E9CB-4A52-BDDB-2F8319D87C86}" dt="2023-07-10T14:24:29.924" v="112" actId="478"/>
          <ac:grpSpMkLst>
            <pc:docMk/>
            <pc:sldMk cId="0" sldId="274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3B0AAED2-E9CB-4A52-BDDB-2F8319D87C86}" dt="2023-07-10T14:24:38.811" v="114" actId="1076"/>
          <ac:grpSpMkLst>
            <pc:docMk/>
            <pc:sldMk cId="0" sldId="274"/>
            <ac:grpSpMk id="8" creationId="{FFC98858-B824-0F38-6ECE-81A4012D963D}"/>
          </ac:grpSpMkLst>
        </pc:grpChg>
      </pc:sldChg>
      <pc:sldChg chg="addSp delSp modSp mod">
        <pc:chgData name="DSA - Mitzi Celis" userId="6afab564-5c82-4171-abfc-7915eb0451b4" providerId="ADAL" clId="{3B0AAED2-E9CB-4A52-BDDB-2F8319D87C86}" dt="2023-07-10T14:24:58.233" v="122" actId="1076"/>
        <pc:sldMkLst>
          <pc:docMk/>
          <pc:sldMk cId="0" sldId="278"/>
        </pc:sldMkLst>
        <pc:spChg chg="del">
          <ac:chgData name="DSA - Mitzi Celis" userId="6afab564-5c82-4171-abfc-7915eb0451b4" providerId="ADAL" clId="{3B0AAED2-E9CB-4A52-BDDB-2F8319D87C86}" dt="2023-07-10T14:24:53.535" v="121" actId="478"/>
          <ac:spMkLst>
            <pc:docMk/>
            <pc:sldMk cId="0" sldId="278"/>
            <ac:spMk id="7" creationId="{00000000-0000-0000-0000-000000000000}"/>
          </ac:spMkLst>
        </pc:spChg>
        <pc:spChg chg="add mod">
          <ac:chgData name="DSA - Mitzi Celis" userId="6afab564-5c82-4171-abfc-7915eb0451b4" providerId="ADAL" clId="{3B0AAED2-E9CB-4A52-BDDB-2F8319D87C86}" dt="2023-07-10T14:24:43.985" v="115"/>
          <ac:spMkLst>
            <pc:docMk/>
            <pc:sldMk cId="0" sldId="278"/>
            <ac:spMk id="9" creationId="{15674DED-A1D9-3535-DDD2-977B38D88C30}"/>
          </ac:spMkLst>
        </pc:spChg>
        <pc:spChg chg="add mod">
          <ac:chgData name="DSA - Mitzi Celis" userId="6afab564-5c82-4171-abfc-7915eb0451b4" providerId="ADAL" clId="{3B0AAED2-E9CB-4A52-BDDB-2F8319D87C86}" dt="2023-07-10T14:24:47.564" v="119" actId="20577"/>
          <ac:spMkLst>
            <pc:docMk/>
            <pc:sldMk cId="0" sldId="278"/>
            <ac:spMk id="10" creationId="{25A895D7-D4C2-0B68-D5B4-E63ABC50AF8F}"/>
          </ac:spMkLst>
        </pc:spChg>
        <pc:grpChg chg="del">
          <ac:chgData name="DSA - Mitzi Celis" userId="6afab564-5c82-4171-abfc-7915eb0451b4" providerId="ADAL" clId="{3B0AAED2-E9CB-4A52-BDDB-2F8319D87C86}" dt="2023-07-10T14:24:50.986" v="120" actId="478"/>
          <ac:grpSpMkLst>
            <pc:docMk/>
            <pc:sldMk cId="0" sldId="278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3B0AAED2-E9CB-4A52-BDDB-2F8319D87C86}" dt="2023-07-10T14:24:58.233" v="122" actId="1076"/>
          <ac:grpSpMkLst>
            <pc:docMk/>
            <pc:sldMk cId="0" sldId="278"/>
            <ac:grpSpMk id="8" creationId="{FFC98858-B824-0F38-6ECE-81A4012D963D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4009413" y="618798"/>
            <a:ext cx="9349815" cy="6240214"/>
          </a:xfrm>
          <a:custGeom>
            <a:avLst/>
            <a:gdLst/>
            <a:ahLst/>
            <a:cxnLst/>
            <a:rect l="l" t="t" r="r" b="b"/>
            <a:pathLst>
              <a:path w="9349815" h="6240214">
                <a:moveTo>
                  <a:pt x="0" y="0"/>
                </a:moveTo>
                <a:lnTo>
                  <a:pt x="9349816" y="0"/>
                </a:lnTo>
                <a:lnTo>
                  <a:pt x="9349816" y="6240214"/>
                </a:lnTo>
                <a:lnTo>
                  <a:pt x="0" y="6240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71963" y="7163066"/>
            <a:ext cx="15544073" cy="5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pt-BR" sz="4400">
                <a:solidFill>
                  <a:srgbClr val="FFFFFF"/>
                </a:solidFill>
                <a:latin typeface="Antonio Bold"/>
              </a:rPr>
              <a:t> A </a:t>
            </a:r>
            <a:r>
              <a:rPr lang="pt-BR" sz="4400">
                <a:solidFill>
                  <a:srgbClr val="FFDE59"/>
                </a:solidFill>
                <a:latin typeface="Antonio Bold"/>
              </a:rPr>
              <a:t>Bíblia</a:t>
            </a:r>
            <a:r>
              <a:rPr lang="pt-BR" sz="4400">
                <a:solidFill>
                  <a:srgbClr val="FFFFFF"/>
                </a:solidFill>
                <a:latin typeface="Antonio Bold"/>
              </a:rPr>
              <a:t> liberta o ser humano do engano, da falsidade religiosa, do medo e do mal deste mundo e, sobretudo, </a:t>
            </a:r>
            <a:r>
              <a:rPr lang="pt-BR" sz="4400">
                <a:solidFill>
                  <a:srgbClr val="FFDE59"/>
                </a:solidFill>
                <a:latin typeface="Antonio Bold"/>
              </a:rPr>
              <a:t>nos libertará</a:t>
            </a:r>
            <a:r>
              <a:rPr lang="pt-BR" sz="4400">
                <a:solidFill>
                  <a:srgbClr val="FFFFFF"/>
                </a:solidFill>
                <a:latin typeface="Antonio Bold"/>
              </a:rPr>
              <a:t> definitivamente </a:t>
            </a:r>
            <a:r>
              <a:rPr lang="pt-BR" sz="4400">
                <a:solidFill>
                  <a:srgbClr val="FFDE59"/>
                </a:solidFill>
                <a:latin typeface="Antonio Bold"/>
              </a:rPr>
              <a:t>do pecado</a:t>
            </a:r>
            <a:r>
              <a:rPr lang="pt-BR" sz="4400">
                <a:solidFill>
                  <a:srgbClr val="FFFFFF"/>
                </a:solidFill>
                <a:latin typeface="Antonio Bold"/>
              </a:rPr>
              <a:t> que nos destrói.</a:t>
            </a:r>
            <a:endParaRPr lang="pt-BR" sz="44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pt-BR" sz="44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44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44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  <a:spcBef>
                <a:spcPct val="0"/>
              </a:spcBef>
            </a:pPr>
            <a:endParaRPr lang="en-US" sz="44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58625" y="3338229"/>
            <a:ext cx="15556209" cy="501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pt-BR" sz="6150">
                <a:solidFill>
                  <a:srgbClr val="FFFFFF"/>
                </a:solidFill>
                <a:latin typeface="Antonio Bold"/>
              </a:rPr>
              <a:t>“Porque, assim como o relâmpago sai do Oriente e brilha até o Ocidente, assim será a vinda do Filho do Homem.”</a:t>
            </a:r>
          </a:p>
          <a:p>
            <a:pPr algn="ctr">
              <a:lnSpc>
                <a:spcPts val="8679"/>
              </a:lnSpc>
            </a:pPr>
            <a:endParaRPr lang="pt-BR" sz="615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629400" y="7808073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Mateus 24:27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53960" y="2829361"/>
            <a:ext cx="16589607" cy="625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pt-BR" sz="5900">
                <a:solidFill>
                  <a:srgbClr val="FFFFFF"/>
                </a:solidFill>
                <a:latin typeface="Antonio Bold"/>
              </a:rPr>
              <a:t>“Porquanto o Senhor mesmo, dada a sua palavra de ordem, ouvida a voz do arcanjo, e ressoada a trombeta de Deus, descerá dos céus, e os mortos em Cristo ressuscitarão primeiro." </a:t>
            </a:r>
          </a:p>
          <a:p>
            <a:pPr algn="ctr">
              <a:lnSpc>
                <a:spcPts val="8260"/>
              </a:lnSpc>
            </a:pPr>
            <a:endParaRPr lang="en-US" sz="5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8260"/>
              </a:lnSpc>
            </a:pPr>
            <a:r>
              <a:rPr lang="en-US" sz="5900" dirty="0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705600" y="788670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1 Tess. 4:16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88253" y="-156771"/>
            <a:ext cx="8677190" cy="10750121"/>
          </a:xfrm>
          <a:custGeom>
            <a:avLst/>
            <a:gdLst/>
            <a:ahLst/>
            <a:cxnLst/>
            <a:rect l="l" t="t" r="r" b="b"/>
            <a:pathLst>
              <a:path w="8677190" h="10750121">
                <a:moveTo>
                  <a:pt x="0" y="0"/>
                </a:moveTo>
                <a:lnTo>
                  <a:pt x="8677190" y="0"/>
                </a:lnTo>
                <a:lnTo>
                  <a:pt x="8677190" y="10750122"/>
                </a:lnTo>
                <a:lnTo>
                  <a:pt x="0" y="10750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65443" y="3135688"/>
            <a:ext cx="6368758" cy="793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5000" dirty="0">
                <a:solidFill>
                  <a:srgbClr val="FFFFFF"/>
                </a:solidFill>
                <a:latin typeface="Antonio Bold"/>
              </a:rPr>
              <a:t> </a:t>
            </a:r>
            <a:r>
              <a:rPr lang="pt-BR" sz="5000">
                <a:solidFill>
                  <a:srgbClr val="FFFFFF"/>
                </a:solidFill>
                <a:latin typeface="Antonio Bold"/>
              </a:rPr>
              <a:t>O Senhor Jesus </a:t>
            </a:r>
            <a:r>
              <a:rPr lang="pt-BR" sz="5000">
                <a:solidFill>
                  <a:srgbClr val="FFDE59"/>
                </a:solidFill>
                <a:latin typeface="Antonio Bold"/>
              </a:rPr>
              <a:t>não virá secretamente</a:t>
            </a:r>
            <a:r>
              <a:rPr lang="pt-BR" sz="5000">
                <a:solidFill>
                  <a:srgbClr val="FFFFFF"/>
                </a:solidFill>
                <a:latin typeface="Antonio Bold"/>
              </a:rPr>
              <a:t>, mas virá de forma espetacular, incomparável.</a:t>
            </a:r>
          </a:p>
          <a:p>
            <a:pPr algn="ctr">
              <a:lnSpc>
                <a:spcPts val="7039"/>
              </a:lnSpc>
            </a:pPr>
            <a:endParaRPr lang="en-US" sz="50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039"/>
              </a:lnSpc>
            </a:pPr>
            <a:endParaRPr lang="en-US" sz="50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039"/>
              </a:lnSpc>
            </a:pPr>
            <a:endParaRPr lang="en-US" sz="50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039"/>
              </a:lnSpc>
            </a:pPr>
            <a:endParaRPr lang="en-US" sz="50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039"/>
              </a:lnSpc>
              <a:spcBef>
                <a:spcPct val="0"/>
              </a:spcBef>
            </a:pPr>
            <a:endParaRPr lang="en-US" sz="50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2050" y="3777903"/>
            <a:ext cx="16307771" cy="501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pt-BR" sz="6150">
                <a:solidFill>
                  <a:srgbClr val="FFFFFF"/>
                </a:solidFill>
                <a:latin typeface="Antonio Bold"/>
              </a:rPr>
              <a:t>“e lhes disseram: Varões galileus, por que estais olhando para as alturas? Esse Jesus que dentre vós foi assunto ao céu virá do modo como o vistes subir.”</a:t>
            </a:r>
            <a:endParaRPr lang="pt-BR" sz="6199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8679"/>
              </a:lnSpc>
            </a:pPr>
            <a:endParaRPr lang="en-US" sz="6199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781800" y="796290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Atos 1:11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843157" y="250740"/>
            <a:ext cx="14601686" cy="7320969"/>
          </a:xfrm>
          <a:custGeom>
            <a:avLst/>
            <a:gdLst/>
            <a:ahLst/>
            <a:cxnLst/>
            <a:rect l="l" t="t" r="r" b="b"/>
            <a:pathLst>
              <a:path w="14601686" h="7320969">
                <a:moveTo>
                  <a:pt x="0" y="0"/>
                </a:moveTo>
                <a:lnTo>
                  <a:pt x="14601686" y="0"/>
                </a:lnTo>
                <a:lnTo>
                  <a:pt x="14601686" y="7320969"/>
                </a:lnTo>
                <a:lnTo>
                  <a:pt x="0" y="7320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19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06826" y="7636426"/>
            <a:ext cx="15074347" cy="6212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en-US" sz="4428">
                <a:solidFill>
                  <a:srgbClr val="F8A348"/>
                </a:solidFill>
                <a:latin typeface="Antonio Bold"/>
              </a:rPr>
              <a:t>Jesus virá</a:t>
            </a:r>
            <a:r>
              <a:rPr lang="en-US" sz="4428">
                <a:solidFill>
                  <a:srgbClr val="FFFFFF"/>
                </a:solidFill>
                <a:latin typeface="Antonio Bold"/>
              </a:rPr>
              <a:t> com as nuvens, </a:t>
            </a:r>
            <a:r>
              <a:rPr lang="en-US" sz="4428">
                <a:solidFill>
                  <a:srgbClr val="FFDE59"/>
                </a:solidFill>
                <a:latin typeface="Antonio Bold"/>
              </a:rPr>
              <a:t>de forma corporal</a:t>
            </a:r>
            <a:r>
              <a:rPr lang="en-US" sz="4428">
                <a:solidFill>
                  <a:srgbClr val="FFFFFF"/>
                </a:solidFill>
                <a:latin typeface="Antonio Bold"/>
              </a:rPr>
              <a:t>, como quando ressuscitou, e </a:t>
            </a:r>
            <a:r>
              <a:rPr lang="en-US" sz="4428">
                <a:solidFill>
                  <a:srgbClr val="FFDE59"/>
                </a:solidFill>
                <a:latin typeface="Antonio Bold"/>
              </a:rPr>
              <a:t>visível</a:t>
            </a:r>
            <a:r>
              <a:rPr lang="en-US" sz="4428">
                <a:solidFill>
                  <a:srgbClr val="FFFFFF"/>
                </a:solidFill>
                <a:latin typeface="Antonio Bold"/>
              </a:rPr>
              <a:t> a todos, </a:t>
            </a:r>
            <a:r>
              <a:rPr lang="en-US" sz="4428">
                <a:solidFill>
                  <a:srgbClr val="FFDE59"/>
                </a:solidFill>
                <a:latin typeface="Antonio Bold"/>
              </a:rPr>
              <a:t>com Seus anjos</a:t>
            </a:r>
            <a:r>
              <a:rPr lang="en-US" sz="4428">
                <a:solidFill>
                  <a:srgbClr val="FFFFFF"/>
                </a:solidFill>
                <a:latin typeface="Antonio Bold"/>
              </a:rPr>
              <a:t>, para resgatar Seus escolhidos das garras do mal.</a:t>
            </a:r>
          </a:p>
          <a:p>
            <a:pPr algn="ctr">
              <a:lnSpc>
                <a:spcPts val="6199"/>
              </a:lnSpc>
            </a:pPr>
            <a:endParaRPr lang="en-US" sz="44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44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44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44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  <a:spcBef>
                <a:spcPct val="0"/>
              </a:spcBef>
            </a:pPr>
            <a:endParaRPr lang="en-US" sz="44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1017191" y="-480502"/>
            <a:ext cx="5293856" cy="11222616"/>
          </a:xfrm>
          <a:custGeom>
            <a:avLst/>
            <a:gdLst/>
            <a:ahLst/>
            <a:cxnLst/>
            <a:rect l="l" t="t" r="r" b="b"/>
            <a:pathLst>
              <a:path w="5293856" h="11222616">
                <a:moveTo>
                  <a:pt x="0" y="0"/>
                </a:moveTo>
                <a:lnTo>
                  <a:pt x="5293856" y="0"/>
                </a:lnTo>
                <a:lnTo>
                  <a:pt x="5293856" y="11222616"/>
                </a:lnTo>
                <a:lnTo>
                  <a:pt x="0" y="11222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71963" y="1920532"/>
            <a:ext cx="9218429" cy="1166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9"/>
              </a:lnSpc>
            </a:pPr>
            <a:r>
              <a:rPr lang="pt-BR" sz="5300">
                <a:solidFill>
                  <a:srgbClr val="FFFFFF"/>
                </a:solidFill>
                <a:latin typeface="Antonio Bold"/>
              </a:rPr>
              <a:t>Será o dia do </a:t>
            </a:r>
            <a:r>
              <a:rPr lang="pt-BR" sz="5300">
                <a:solidFill>
                  <a:srgbClr val="FFDE59"/>
                </a:solidFill>
                <a:latin typeface="Antonio Bold"/>
              </a:rPr>
              <a:t>acerto de contas </a:t>
            </a:r>
            <a:r>
              <a:rPr lang="pt-BR" sz="5300">
                <a:solidFill>
                  <a:srgbClr val="FFFFFF"/>
                </a:solidFill>
                <a:latin typeface="Antonio Bold"/>
              </a:rPr>
              <a:t>com Deus, em que cada um terá que dar conta de si. </a:t>
            </a:r>
            <a:r>
              <a:rPr lang="pt-BR" sz="5300">
                <a:solidFill>
                  <a:srgbClr val="FFDE59"/>
                </a:solidFill>
                <a:latin typeface="Antonio Bold"/>
              </a:rPr>
              <a:t>Os argumentos para desculpar</a:t>
            </a:r>
            <a:r>
              <a:rPr lang="pt-BR" sz="5300">
                <a:solidFill>
                  <a:srgbClr val="FFFFFF"/>
                </a:solidFill>
                <a:latin typeface="Antonio Bold"/>
              </a:rPr>
              <a:t> as escolhas e decisões erradas </a:t>
            </a:r>
            <a:r>
              <a:rPr lang="pt-BR" sz="5300">
                <a:solidFill>
                  <a:srgbClr val="FFDE59"/>
                </a:solidFill>
                <a:latin typeface="Antonio Bold"/>
              </a:rPr>
              <a:t>não terão valor</a:t>
            </a:r>
            <a:r>
              <a:rPr lang="pt-BR" sz="5300">
                <a:solidFill>
                  <a:srgbClr val="FFFFFF"/>
                </a:solidFill>
                <a:latin typeface="Antonio Bold"/>
              </a:rPr>
              <a:t>, pois não há justificativa para o pecado. Caso contrário, deixaria de ser pecado.</a:t>
            </a: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  <a:spcBef>
                <a:spcPct val="0"/>
              </a:spcBef>
            </a:pPr>
            <a:endParaRPr lang="en-US" sz="53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2050" y="3777903"/>
            <a:ext cx="16307771" cy="611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pt-BR" sz="6150">
                <a:solidFill>
                  <a:srgbClr val="FFFFFF"/>
                </a:solidFill>
                <a:latin typeface="Antonio Bold"/>
              </a:rPr>
              <a:t>“E eis que venho sem demora, e comigo está o galardão que tenho para retribuir a cada um segundo as suas obras.”</a:t>
            </a:r>
          </a:p>
          <a:p>
            <a:pPr algn="ctr">
              <a:lnSpc>
                <a:spcPts val="8679"/>
              </a:lnSpc>
            </a:pPr>
            <a:endParaRPr lang="en-US" sz="6199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8679"/>
              </a:lnSpc>
            </a:pPr>
            <a:endParaRPr lang="en-US" sz="6199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7124700" y="796290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22:12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14154" y="0"/>
            <a:ext cx="7729846" cy="10287000"/>
          </a:xfrm>
          <a:custGeom>
            <a:avLst/>
            <a:gdLst/>
            <a:ahLst/>
            <a:cxnLst/>
            <a:rect l="l" t="t" r="r" b="b"/>
            <a:pathLst>
              <a:path w="7729846" h="10287000">
                <a:moveTo>
                  <a:pt x="0" y="0"/>
                </a:moveTo>
                <a:lnTo>
                  <a:pt x="7729846" y="0"/>
                </a:lnTo>
                <a:lnTo>
                  <a:pt x="77298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59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889662" y="2218026"/>
            <a:ext cx="7730964" cy="1142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9"/>
              </a:lnSpc>
            </a:pPr>
            <a:r>
              <a:rPr lang="en-US" sz="5328">
                <a:solidFill>
                  <a:srgbClr val="FFFFFF"/>
                </a:solidFill>
                <a:latin typeface="Antonio Bold"/>
              </a:rPr>
              <a:t>Para </a:t>
            </a:r>
            <a:r>
              <a:rPr lang="en-US" sz="5328">
                <a:solidFill>
                  <a:srgbClr val="F8A348"/>
                </a:solidFill>
                <a:latin typeface="Antonio Bold"/>
              </a:rPr>
              <a:t>os salvos</a:t>
            </a:r>
            <a:r>
              <a:rPr lang="en-US" sz="5328">
                <a:solidFill>
                  <a:srgbClr val="FFFFFF"/>
                </a:solidFill>
                <a:latin typeface="Antonio Bold"/>
              </a:rPr>
              <a:t>, a volta de Jesus será um momento de</a:t>
            </a:r>
            <a:r>
              <a:rPr lang="en-US" sz="5328">
                <a:solidFill>
                  <a:srgbClr val="FFDE59"/>
                </a:solidFill>
                <a:latin typeface="Antonio Bold"/>
              </a:rPr>
              <a:t> muita alegria</a:t>
            </a:r>
            <a:r>
              <a:rPr lang="en-US" sz="5328">
                <a:solidFill>
                  <a:srgbClr val="FFFFFF"/>
                </a:solidFill>
                <a:latin typeface="Antonio Bold"/>
              </a:rPr>
              <a:t>, em que a morte será tragada, e as lágrimas e o opróbrio do povo de Deus cessarão para sempre.</a:t>
            </a:r>
          </a:p>
          <a:p>
            <a:pPr algn="ctr">
              <a:lnSpc>
                <a:spcPts val="745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  <a:spcBef>
                <a:spcPct val="0"/>
              </a:spcBef>
            </a:pPr>
            <a:endParaRPr lang="en-US" sz="53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86392" y="1013397"/>
            <a:ext cx="16307771" cy="981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dirty="0">
                <a:solidFill>
                  <a:srgbClr val="FFFFFF"/>
                </a:solidFill>
                <a:latin typeface="Antonio Bold"/>
              </a:rPr>
              <a:t>“</a:t>
            </a:r>
            <a:r>
              <a:rPr lang="pt-BR" sz="4800" dirty="0">
                <a:solidFill>
                  <a:schemeClr val="bg1"/>
                </a:solidFill>
                <a:latin typeface="Antonio Bold"/>
                <a:ea typeface="+mn-lt"/>
                <a:cs typeface="+mn-lt"/>
              </a:rPr>
              <a:t>e o céu recolheu-se como um pergaminho quando se enrola. Então todos os montes e as ilhas foram movidos do seu lugar.</a:t>
            </a:r>
            <a:br>
              <a:rPr lang="pt-BR" sz="4800" dirty="0">
                <a:latin typeface="Antonio Bold"/>
                <a:ea typeface="+mn-lt"/>
                <a:cs typeface="+mn-lt"/>
              </a:rPr>
            </a:br>
            <a:r>
              <a:rPr lang="pt-BR" sz="4800" dirty="0">
                <a:solidFill>
                  <a:schemeClr val="bg1"/>
                </a:solidFill>
                <a:latin typeface="Antonio Bold"/>
                <a:ea typeface="+mn-lt"/>
                <a:cs typeface="+mn-lt"/>
              </a:rPr>
              <a:t>Os reis da terra, os grandes, os comandantes, os ricos, os poderosos e todo escravo e todo livre se esconderam nas cavernas e nos penhascos dos montes</a:t>
            </a:r>
            <a:br>
              <a:rPr lang="pt-BR" sz="4800" dirty="0">
                <a:latin typeface="Antonio Bold"/>
                <a:ea typeface="+mn-lt"/>
                <a:cs typeface="+mn-lt"/>
              </a:rPr>
            </a:br>
            <a:r>
              <a:rPr lang="pt-BR" sz="4800" dirty="0">
                <a:solidFill>
                  <a:schemeClr val="bg1"/>
                </a:solidFill>
                <a:latin typeface="Antonio Bold"/>
                <a:ea typeface="+mn-lt"/>
                <a:cs typeface="+mn-lt"/>
              </a:rPr>
              <a:t>e disseram aos montes e aos rochedos: — Caiam sobre nós e nos escondam da face daquele que está sentado no trono e da ira do Cordeiro!”</a:t>
            </a:r>
            <a:r>
              <a:rPr lang="pt-BR" sz="4800" dirty="0">
                <a:solidFill>
                  <a:srgbClr val="FFFFFF"/>
                </a:solidFill>
                <a:latin typeface="Antonio Bold"/>
              </a:rPr>
              <a:t> </a:t>
            </a:r>
          </a:p>
          <a:p>
            <a:pPr algn="ctr">
              <a:lnSpc>
                <a:spcPts val="8959"/>
              </a:lnSpc>
            </a:pPr>
            <a:endParaRPr lang="en-US" sz="48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8959"/>
              </a:lnSpc>
            </a:pPr>
            <a:endParaRPr lang="en-US" sz="48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7391400" y="7924154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6:14-16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795843" y="3871778"/>
            <a:ext cx="1987065" cy="2543443"/>
            <a:chOff x="0" y="0"/>
            <a:chExt cx="6350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" cy="812800"/>
            </a:xfrm>
            <a:custGeom>
              <a:avLst/>
              <a:gdLst/>
              <a:ahLst/>
              <a:cxnLst/>
              <a:rect l="l" t="t" r="r" b="b"/>
              <a:pathLst>
                <a:path w="635000" h="8128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56849" y="3949743"/>
            <a:ext cx="1945824" cy="2387514"/>
          </a:xfrm>
          <a:custGeom>
            <a:avLst/>
            <a:gdLst/>
            <a:ahLst/>
            <a:cxnLst/>
            <a:rect l="l" t="t" r="r" b="b"/>
            <a:pathLst>
              <a:path w="1945824" h="2387514">
                <a:moveTo>
                  <a:pt x="0" y="0"/>
                </a:moveTo>
                <a:lnTo>
                  <a:pt x="1945824" y="0"/>
                </a:lnTo>
                <a:lnTo>
                  <a:pt x="1945824" y="2387514"/>
                </a:lnTo>
                <a:lnTo>
                  <a:pt x="0" y="2387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48200" y="3911249"/>
            <a:ext cx="11151942" cy="2363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309"/>
              </a:lnSpc>
              <a:spcBef>
                <a:spcPct val="0"/>
              </a:spcBef>
            </a:pPr>
            <a:r>
              <a:rPr lang="en-US" sz="13792" dirty="0">
                <a:solidFill>
                  <a:srgbClr val="DDB380"/>
                </a:solidFill>
                <a:latin typeface="Antonio Bold"/>
              </a:rPr>
              <a:t>A volta de Jesus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48155" y="6375751"/>
            <a:ext cx="3950196" cy="91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FFFFFF"/>
                </a:solidFill>
                <a:latin typeface="Apricots"/>
              </a:rPr>
              <a:t>no Apocalipse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576234" y="0"/>
            <a:ext cx="8284464" cy="10287000"/>
          </a:xfrm>
          <a:custGeom>
            <a:avLst/>
            <a:gdLst/>
            <a:ahLst/>
            <a:cxnLst/>
            <a:rect l="l" t="t" r="r" b="b"/>
            <a:pathLst>
              <a:path w="8284464" h="10287000">
                <a:moveTo>
                  <a:pt x="0" y="0"/>
                </a:moveTo>
                <a:lnTo>
                  <a:pt x="8284464" y="0"/>
                </a:lnTo>
                <a:lnTo>
                  <a:pt x="82844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9087" y="3126163"/>
            <a:ext cx="7730964" cy="9543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9"/>
              </a:lnSpc>
            </a:pPr>
            <a:r>
              <a:rPr lang="en-US" sz="5328">
                <a:solidFill>
                  <a:srgbClr val="FFFFFF"/>
                </a:solidFill>
                <a:latin typeface="Antonio Bold"/>
              </a:rPr>
              <a:t>Para aqueles que </a:t>
            </a:r>
            <a:r>
              <a:rPr lang="en-US" sz="5328">
                <a:solidFill>
                  <a:srgbClr val="FFDE59"/>
                </a:solidFill>
                <a:latin typeface="Antonio Bold"/>
              </a:rPr>
              <a:t>não aceitaram Seu sacrifício</a:t>
            </a:r>
            <a:r>
              <a:rPr lang="en-US" sz="5328">
                <a:solidFill>
                  <a:srgbClr val="FFFFFF"/>
                </a:solidFill>
                <a:latin typeface="Antonio Bold"/>
              </a:rPr>
              <a:t>,  será um tempo de choro, angústia e medo.</a:t>
            </a:r>
          </a:p>
          <a:p>
            <a:pPr algn="ctr">
              <a:lnSpc>
                <a:spcPts val="745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45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  <a:spcBef>
                <a:spcPct val="0"/>
              </a:spcBef>
            </a:pPr>
            <a:endParaRPr lang="en-US" sz="53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72119" y="0"/>
            <a:ext cx="8284464" cy="10287000"/>
          </a:xfrm>
          <a:custGeom>
            <a:avLst/>
            <a:gdLst/>
            <a:ahLst/>
            <a:cxnLst/>
            <a:rect l="l" t="t" r="r" b="b"/>
            <a:pathLst>
              <a:path w="8284464" h="10287000">
                <a:moveTo>
                  <a:pt x="0" y="0"/>
                </a:moveTo>
                <a:lnTo>
                  <a:pt x="8284464" y="0"/>
                </a:lnTo>
                <a:lnTo>
                  <a:pt x="82844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983607" y="3063532"/>
            <a:ext cx="7730964" cy="1142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9"/>
              </a:lnSpc>
            </a:pPr>
            <a:r>
              <a:rPr lang="en-US" sz="5328">
                <a:solidFill>
                  <a:srgbClr val="FFFFFF"/>
                </a:solidFill>
                <a:latin typeface="Antonio Bold"/>
              </a:rPr>
              <a:t> </a:t>
            </a:r>
            <a:r>
              <a:rPr lang="en-US" sz="5328">
                <a:solidFill>
                  <a:srgbClr val="FFDE59"/>
                </a:solidFill>
                <a:latin typeface="Antonio Bold"/>
              </a:rPr>
              <a:t>Aceitar Jesus</a:t>
            </a:r>
            <a:r>
              <a:rPr lang="en-US" sz="5328">
                <a:solidFill>
                  <a:srgbClr val="FFFFFF"/>
                </a:solidFill>
                <a:latin typeface="Antonio Bold"/>
              </a:rPr>
              <a:t> significa </a:t>
            </a:r>
            <a:r>
              <a:rPr lang="en-US" sz="5328">
                <a:solidFill>
                  <a:srgbClr val="F8A348"/>
                </a:solidFill>
                <a:latin typeface="Antonio Bold"/>
              </a:rPr>
              <a:t>reorganizar</a:t>
            </a:r>
            <a:r>
              <a:rPr lang="en-US" sz="5328">
                <a:solidFill>
                  <a:srgbClr val="FFFFFF"/>
                </a:solidFill>
                <a:latin typeface="Antonio Bold"/>
              </a:rPr>
              <a:t> a vida de acordo com a Bíblia Sagrada e </a:t>
            </a:r>
            <a:r>
              <a:rPr lang="en-US" sz="5328">
                <a:solidFill>
                  <a:srgbClr val="F8A348"/>
                </a:solidFill>
                <a:latin typeface="Antonio Bold"/>
              </a:rPr>
              <a:t>obedecer</a:t>
            </a:r>
            <a:r>
              <a:rPr lang="en-US" sz="5328">
                <a:solidFill>
                  <a:srgbClr val="FFFFFF"/>
                </a:solidFill>
                <a:latin typeface="Antonio Bold"/>
              </a:rPr>
              <a:t> às Leis de Deus nela contidas.</a:t>
            </a:r>
          </a:p>
          <a:p>
            <a:pPr algn="ctr">
              <a:lnSpc>
                <a:spcPts val="745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45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45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  <a:spcBef>
                <a:spcPct val="0"/>
              </a:spcBef>
            </a:pPr>
            <a:endParaRPr lang="en-US" sz="53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58405" y="0"/>
            <a:ext cx="7629676" cy="10287000"/>
          </a:xfrm>
          <a:custGeom>
            <a:avLst/>
            <a:gdLst/>
            <a:ahLst/>
            <a:cxnLst/>
            <a:rect l="l" t="t" r="r" b="b"/>
            <a:pathLst>
              <a:path w="7629676" h="10287000">
                <a:moveTo>
                  <a:pt x="0" y="0"/>
                </a:moveTo>
                <a:lnTo>
                  <a:pt x="7629676" y="0"/>
                </a:lnTo>
                <a:lnTo>
                  <a:pt x="76296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99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5717" y="4410080"/>
            <a:ext cx="7730964" cy="8600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9"/>
              </a:lnSpc>
            </a:pPr>
            <a:r>
              <a:rPr lang="en-US" sz="5328">
                <a:solidFill>
                  <a:srgbClr val="FFFFFF"/>
                </a:solidFill>
                <a:latin typeface="Antonio Bold"/>
              </a:rPr>
              <a:t>Ou seja, praticar as palavras que revelam Sua vontade.</a:t>
            </a:r>
          </a:p>
          <a:p>
            <a:pPr algn="ctr">
              <a:lnSpc>
                <a:spcPts val="745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45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45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en-US" sz="53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  <a:spcBef>
                <a:spcPct val="0"/>
              </a:spcBef>
            </a:pPr>
            <a:endParaRPr lang="en-US" sz="53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2050" y="3777903"/>
            <a:ext cx="16307771" cy="611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pt-BR" sz="6150">
                <a:solidFill>
                  <a:srgbClr val="FFFFFF"/>
                </a:solidFill>
                <a:latin typeface="Antonio Bold"/>
              </a:rPr>
              <a:t>“E lhes enxugará dos olhos toda lágrima, e a morte já não existirá, já não haverá luto, nem pranto, nem dor, porque as primeiras coisas passaram.” </a:t>
            </a:r>
          </a:p>
          <a:p>
            <a:pPr algn="ctr">
              <a:lnSpc>
                <a:spcPts val="8679"/>
              </a:lnSpc>
            </a:pPr>
            <a:endParaRPr lang="en-US" sz="6199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8679"/>
              </a:lnSpc>
            </a:pPr>
            <a:endParaRPr lang="en-US" sz="6199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781800" y="796290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21:4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03561" y="-573128"/>
            <a:ext cx="8135377" cy="11433256"/>
          </a:xfrm>
          <a:custGeom>
            <a:avLst/>
            <a:gdLst/>
            <a:ahLst/>
            <a:cxnLst/>
            <a:rect l="l" t="t" r="r" b="b"/>
            <a:pathLst>
              <a:path w="8135377" h="11433256">
                <a:moveTo>
                  <a:pt x="0" y="0"/>
                </a:moveTo>
                <a:lnTo>
                  <a:pt x="8135377" y="0"/>
                </a:lnTo>
                <a:lnTo>
                  <a:pt x="8135377" y="11433256"/>
                </a:lnTo>
                <a:lnTo>
                  <a:pt x="0" y="1143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566753" y="2915566"/>
            <a:ext cx="7928612" cy="1420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9"/>
              </a:lnSpc>
            </a:pPr>
            <a:r>
              <a:rPr lang="pt-BR" sz="5900" dirty="0">
                <a:solidFill>
                  <a:srgbClr val="FFFFFF"/>
                </a:solidFill>
                <a:latin typeface="Antonio Bold"/>
              </a:rPr>
              <a:t>Jesus quer nos premiar com </a:t>
            </a:r>
            <a:r>
              <a:rPr lang="pt-BR" sz="5900" dirty="0">
                <a:solidFill>
                  <a:srgbClr val="FFDE59"/>
                </a:solidFill>
                <a:latin typeface="Antonio Bold"/>
              </a:rPr>
              <a:t>a vida perfeita e eterna no Céu.</a:t>
            </a:r>
            <a:r>
              <a:rPr lang="pt-BR" sz="5900" dirty="0">
                <a:solidFill>
                  <a:srgbClr val="FFFFFF"/>
                </a:solidFill>
                <a:latin typeface="Antonio Bold"/>
              </a:rPr>
              <a:t> </a:t>
            </a:r>
          </a:p>
          <a:p>
            <a:pPr algn="ctr">
              <a:lnSpc>
                <a:spcPts val="8299"/>
              </a:lnSpc>
            </a:pPr>
            <a:r>
              <a:rPr lang="pt-BR" sz="5900">
                <a:solidFill>
                  <a:srgbClr val="FFFFFF"/>
                </a:solidFill>
                <a:latin typeface="Antonio Bold"/>
              </a:rPr>
              <a:t>Enfim, poderemos ver o </a:t>
            </a:r>
            <a:r>
              <a:rPr lang="pt-BR" sz="5900" dirty="0">
                <a:solidFill>
                  <a:srgbClr val="FFFFFF"/>
                </a:solidFill>
                <a:latin typeface="Antonio Bold"/>
              </a:rPr>
              <a:t>rosto Daquele que tanto nos amou! </a:t>
            </a:r>
          </a:p>
          <a:p>
            <a:pPr algn="ctr">
              <a:lnSpc>
                <a:spcPts val="7459"/>
              </a:lnSpc>
            </a:pPr>
            <a:endParaRPr lang="pt-BR" sz="5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459"/>
              </a:lnSpc>
            </a:pPr>
            <a:endParaRPr lang="pt-BR" sz="5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459"/>
              </a:lnSpc>
            </a:pPr>
            <a:endParaRPr lang="pt-BR" sz="5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459"/>
              </a:lnSpc>
            </a:pPr>
            <a:endParaRPr lang="pt-BR" sz="5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pt-BR" sz="5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pt-BR" sz="5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pt-BR" sz="5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</a:pPr>
            <a:endParaRPr lang="pt-BR" sz="5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199"/>
              </a:lnSpc>
              <a:spcBef>
                <a:spcPct val="0"/>
              </a:spcBef>
            </a:pPr>
            <a:endParaRPr lang="pt-BR" sz="5900" dirty="0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203418" y="-141185"/>
            <a:ext cx="8702878" cy="10792600"/>
          </a:xfrm>
          <a:custGeom>
            <a:avLst/>
            <a:gdLst/>
            <a:ahLst/>
            <a:cxnLst/>
            <a:rect l="l" t="t" r="r" b="b"/>
            <a:pathLst>
              <a:path w="8702878" h="10792600">
                <a:moveTo>
                  <a:pt x="0" y="0"/>
                </a:moveTo>
                <a:lnTo>
                  <a:pt x="8702878" y="0"/>
                </a:lnTo>
                <a:lnTo>
                  <a:pt x="8702878" y="10792600"/>
                </a:lnTo>
                <a:lnTo>
                  <a:pt x="0" y="1079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57508" y="2210066"/>
            <a:ext cx="7057690" cy="793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5028">
                <a:solidFill>
                  <a:srgbClr val="FFFFFF"/>
                </a:solidFill>
                <a:latin typeface="Antonio Bold"/>
              </a:rPr>
              <a:t> A Bíblia é clara ao dizer, em </a:t>
            </a:r>
            <a:r>
              <a:rPr lang="en-US" sz="5028">
                <a:solidFill>
                  <a:srgbClr val="FFDE59"/>
                </a:solidFill>
                <a:latin typeface="Antonio Bold"/>
              </a:rPr>
              <a:t>mais de 2.500 textos</a:t>
            </a:r>
            <a:r>
              <a:rPr lang="en-US" sz="5028">
                <a:solidFill>
                  <a:srgbClr val="FFFFFF"/>
                </a:solidFill>
                <a:latin typeface="Antonio Bold"/>
              </a:rPr>
              <a:t>, que Deus nos ama muito e nos tirará do cativeiro do pecado quando </a:t>
            </a:r>
            <a:r>
              <a:rPr lang="en-US" sz="5028">
                <a:solidFill>
                  <a:srgbClr val="FFDE59"/>
                </a:solidFill>
                <a:latin typeface="Antonio Bold"/>
              </a:rPr>
              <a:t>Jesus voltar </a:t>
            </a:r>
            <a:r>
              <a:rPr lang="en-US" sz="5028">
                <a:solidFill>
                  <a:srgbClr val="FFFFFF"/>
                </a:solidFill>
                <a:latin typeface="Antonio Bold"/>
              </a:rPr>
              <a:t>a este mundo. </a:t>
            </a:r>
          </a:p>
          <a:p>
            <a:pPr algn="ctr">
              <a:lnSpc>
                <a:spcPts val="7039"/>
              </a:lnSpc>
            </a:pPr>
            <a:endParaRPr lang="en-US" sz="50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039"/>
              </a:lnSpc>
            </a:pPr>
            <a:endParaRPr lang="en-US" sz="50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039"/>
              </a:lnSpc>
              <a:spcBef>
                <a:spcPct val="0"/>
              </a:spcBef>
            </a:pPr>
            <a:endParaRPr lang="en-US" sz="50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72565" y="0"/>
            <a:ext cx="8394192" cy="10287000"/>
          </a:xfrm>
          <a:custGeom>
            <a:avLst/>
            <a:gdLst/>
            <a:ahLst/>
            <a:cxnLst/>
            <a:rect l="l" t="t" r="r" b="b"/>
            <a:pathLst>
              <a:path w="8394192" h="10287000">
                <a:moveTo>
                  <a:pt x="0" y="0"/>
                </a:moveTo>
                <a:lnTo>
                  <a:pt x="8394192" y="0"/>
                </a:lnTo>
                <a:lnTo>
                  <a:pt x="83941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68623" y="1634780"/>
            <a:ext cx="5345068" cy="877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9"/>
              </a:lnSpc>
            </a:pPr>
            <a:r>
              <a:rPr lang="en-US" sz="4528">
                <a:solidFill>
                  <a:srgbClr val="FFFFFF"/>
                </a:solidFill>
                <a:latin typeface="Antonio Bold"/>
              </a:rPr>
              <a:t>No </a:t>
            </a:r>
            <a:r>
              <a:rPr lang="en-US" sz="4528">
                <a:solidFill>
                  <a:srgbClr val="F8A348"/>
                </a:solidFill>
                <a:latin typeface="Antonio Bold"/>
              </a:rPr>
              <a:t>Apocalipse</a:t>
            </a:r>
            <a:r>
              <a:rPr lang="en-US" sz="4528">
                <a:solidFill>
                  <a:srgbClr val="FFFFFF"/>
                </a:solidFill>
                <a:latin typeface="Antonio Bold"/>
              </a:rPr>
              <a:t>, </a:t>
            </a:r>
            <a:r>
              <a:rPr lang="en-US" sz="4528">
                <a:solidFill>
                  <a:srgbClr val="FFDE59"/>
                </a:solidFill>
                <a:latin typeface="Antonio Bold"/>
              </a:rPr>
              <a:t>o retorno de Jesus</a:t>
            </a:r>
            <a:r>
              <a:rPr lang="en-US" sz="4528">
                <a:solidFill>
                  <a:srgbClr val="FFFFFF"/>
                </a:solidFill>
                <a:latin typeface="Antonio Bold"/>
              </a:rPr>
              <a:t> é o principal acontecimento, pois </a:t>
            </a:r>
            <a:r>
              <a:rPr lang="en-US" sz="4528">
                <a:solidFill>
                  <a:srgbClr val="FFDE59"/>
                </a:solidFill>
                <a:latin typeface="Antonio Bold"/>
              </a:rPr>
              <a:t>é o fim do conflito entre o bem e o mal</a:t>
            </a:r>
            <a:r>
              <a:rPr lang="en-US" sz="4528">
                <a:solidFill>
                  <a:srgbClr val="FFFFFF"/>
                </a:solidFill>
                <a:latin typeface="Antonio Bold"/>
              </a:rPr>
              <a:t>, em que Satanás será acorrentado e, finalmente, destruído.</a:t>
            </a:r>
          </a:p>
          <a:p>
            <a:pPr algn="ctr">
              <a:lnSpc>
                <a:spcPts val="6339"/>
              </a:lnSpc>
            </a:pPr>
            <a:endParaRPr lang="en-US" sz="45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339"/>
              </a:lnSpc>
              <a:spcBef>
                <a:spcPct val="0"/>
              </a:spcBef>
            </a:pPr>
            <a:endParaRPr lang="en-US" sz="45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3662" y="1581845"/>
            <a:ext cx="15900675" cy="6667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pt-BR" sz="5700">
                <a:solidFill>
                  <a:srgbClr val="FFFFFF"/>
                </a:solidFill>
                <a:latin typeface="Antonio Bold"/>
              </a:rPr>
              <a:t>“Não se turbe o vosso coração; credes em Deus, crede também em mim. Na casa de meu Pai há muitas moradas. Se assim não fora, eu </a:t>
            </a:r>
            <a:r>
              <a:rPr lang="pt-BR" sz="5700" err="1">
                <a:solidFill>
                  <a:srgbClr val="FFFFFF"/>
                </a:solidFill>
                <a:latin typeface="Antonio Bold"/>
              </a:rPr>
              <a:t>vo-lo</a:t>
            </a:r>
            <a:r>
              <a:rPr lang="pt-BR" sz="5700">
                <a:solidFill>
                  <a:srgbClr val="FFFFFF"/>
                </a:solidFill>
                <a:latin typeface="Antonio Bold"/>
              </a:rPr>
              <a:t> teria dito. Pois vou preparar-vos lugar. E, quando eu for e vos preparar lugar, voltarei e vos receberei para mim mesmo, para que, onde eu estou, estejais vós também.”  </a:t>
            </a:r>
          </a:p>
          <a:p>
            <a:pPr algn="ctr">
              <a:lnSpc>
                <a:spcPts val="4340"/>
              </a:lnSpc>
            </a:pPr>
            <a:r>
              <a:rPr lang="pt-BR" sz="310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705600" y="823598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João 14: 1-3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58625" y="3338229"/>
            <a:ext cx="15900675" cy="380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Antonio Bold"/>
              </a:rPr>
              <a:t>“Eis que vem com as nuvens, e todo olho o verá, até quantos o traspassaram. E todas as tribos da terra se lamentarão sobre ele. Certamente. Amém!” 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Antonio Bold"/>
              </a:rPr>
              <a:t>  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477000" y="7962900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Apocalipse 1:7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39415" y="0"/>
            <a:ext cx="8394192" cy="10287000"/>
          </a:xfrm>
          <a:custGeom>
            <a:avLst/>
            <a:gdLst/>
            <a:ahLst/>
            <a:cxnLst/>
            <a:rect l="l" t="t" r="r" b="b"/>
            <a:pathLst>
              <a:path w="8394192" h="10287000">
                <a:moveTo>
                  <a:pt x="0" y="0"/>
                </a:moveTo>
                <a:lnTo>
                  <a:pt x="8394192" y="0"/>
                </a:lnTo>
                <a:lnTo>
                  <a:pt x="83941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268727" y="2079323"/>
            <a:ext cx="5413649" cy="793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5028">
                <a:solidFill>
                  <a:srgbClr val="F8A348"/>
                </a:solidFill>
                <a:latin typeface="Antonio Bold"/>
              </a:rPr>
              <a:t>Satanás</a:t>
            </a:r>
            <a:r>
              <a:rPr lang="en-US" sz="5028">
                <a:solidFill>
                  <a:srgbClr val="FFDE59"/>
                </a:solidFill>
                <a:latin typeface="Antonio Bold"/>
              </a:rPr>
              <a:t> </a:t>
            </a:r>
            <a:r>
              <a:rPr lang="en-US" sz="5028">
                <a:solidFill>
                  <a:srgbClr val="FFFFFF"/>
                </a:solidFill>
                <a:latin typeface="Antonio Bold"/>
              </a:rPr>
              <a:t>tentará enganar as pessoas  com relação à volta de Jesus. E fará isso fomentando </a:t>
            </a:r>
            <a:r>
              <a:rPr lang="en-US" sz="5028">
                <a:solidFill>
                  <a:srgbClr val="FFDE59"/>
                </a:solidFill>
                <a:latin typeface="Antonio Bold"/>
              </a:rPr>
              <a:t>ignorância</a:t>
            </a:r>
            <a:r>
              <a:rPr lang="en-US" sz="5028">
                <a:solidFill>
                  <a:srgbClr val="FFFFFF"/>
                </a:solidFill>
                <a:latin typeface="Antonio Bold"/>
              </a:rPr>
              <a:t>, </a:t>
            </a:r>
            <a:r>
              <a:rPr lang="en-US" sz="5028">
                <a:solidFill>
                  <a:srgbClr val="FFDE59"/>
                </a:solidFill>
                <a:latin typeface="Antonio Bold"/>
              </a:rPr>
              <a:t>erro e falta de interesse</a:t>
            </a:r>
            <a:r>
              <a:rPr lang="en-US" sz="5028">
                <a:solidFill>
                  <a:srgbClr val="FFFFFF"/>
                </a:solidFill>
                <a:latin typeface="Antonio Bold"/>
              </a:rPr>
              <a:t>.</a:t>
            </a:r>
          </a:p>
          <a:p>
            <a:pPr algn="ctr">
              <a:lnSpc>
                <a:spcPts val="7039"/>
              </a:lnSpc>
            </a:pPr>
            <a:endParaRPr lang="en-US" sz="50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039"/>
              </a:lnSpc>
              <a:spcBef>
                <a:spcPct val="0"/>
              </a:spcBef>
            </a:pPr>
            <a:endParaRPr lang="en-US" sz="50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188668" y="0"/>
            <a:ext cx="6310818" cy="10287000"/>
          </a:xfrm>
          <a:custGeom>
            <a:avLst/>
            <a:gdLst/>
            <a:ahLst/>
            <a:cxnLst/>
            <a:rect l="l" t="t" r="r" b="b"/>
            <a:pathLst>
              <a:path w="6310818" h="10287000">
                <a:moveTo>
                  <a:pt x="0" y="0"/>
                </a:moveTo>
                <a:lnTo>
                  <a:pt x="6310818" y="0"/>
                </a:lnTo>
                <a:lnTo>
                  <a:pt x="63108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756" r="-31056" b="-469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78796" y="1460331"/>
            <a:ext cx="5413649" cy="971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5028">
                <a:solidFill>
                  <a:srgbClr val="FFFFFF"/>
                </a:solidFill>
                <a:latin typeface="Antonio Bold"/>
              </a:rPr>
              <a:t>Satanás pode se transformar em anjo de luz e, </a:t>
            </a:r>
            <a:r>
              <a:rPr lang="en-US" sz="5028">
                <a:solidFill>
                  <a:srgbClr val="FFDE59"/>
                </a:solidFill>
                <a:latin typeface="Antonio Bold"/>
              </a:rPr>
              <a:t>com poder, sinais, prodígios e todo tipo de injustiça</a:t>
            </a:r>
            <a:r>
              <a:rPr lang="en-US" sz="5028">
                <a:solidFill>
                  <a:srgbClr val="FFFFFF"/>
                </a:solidFill>
                <a:latin typeface="Antonio Bold"/>
              </a:rPr>
              <a:t>, enganar os que não acolhem o amor da verdade.</a:t>
            </a:r>
          </a:p>
          <a:p>
            <a:pPr algn="ctr">
              <a:lnSpc>
                <a:spcPts val="7039"/>
              </a:lnSpc>
            </a:pPr>
            <a:endParaRPr lang="en-US" sz="50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039"/>
              </a:lnSpc>
            </a:pPr>
            <a:endParaRPr lang="en-US" sz="5028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039"/>
              </a:lnSpc>
              <a:spcBef>
                <a:spcPct val="0"/>
              </a:spcBef>
            </a:pPr>
            <a:endParaRPr lang="en-US" sz="5028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58625" y="3338229"/>
            <a:ext cx="15900675" cy="501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pt-BR" sz="6150" dirty="0">
                <a:solidFill>
                  <a:srgbClr val="FFFFFF"/>
                </a:solidFill>
                <a:latin typeface="Antonio Bold"/>
              </a:rPr>
              <a:t>“E ele lhes respondeu: Vede que ninguém vos engane. Porque virão muitos em meu nome, dizendo: Eu sou o Cristo, e enganarão a muitos.”</a:t>
            </a:r>
          </a:p>
          <a:p>
            <a:pPr algn="ctr">
              <a:lnSpc>
                <a:spcPts val="8679"/>
              </a:lnSpc>
            </a:pPr>
            <a:endParaRPr lang="en-US" sz="6199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5039"/>
              </a:lnSpc>
            </a:pPr>
            <a:r>
              <a:rPr lang="en-US" sz="35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C98858-B824-0F38-6ECE-81A4012D963D}"/>
              </a:ext>
            </a:extLst>
          </p:cNvPr>
          <p:cNvGrpSpPr/>
          <p:nvPr/>
        </p:nvGrpSpPr>
        <p:grpSpPr>
          <a:xfrm>
            <a:off x="6400800" y="7861969"/>
            <a:ext cx="4038600" cy="990600"/>
            <a:chOff x="6420679" y="7696200"/>
            <a:chExt cx="4038600" cy="990600"/>
          </a:xfrm>
        </p:grpSpPr>
        <p:sp>
          <p:nvSpPr>
            <p:cNvPr id="9" name="Fluxograma: Terminação 8">
              <a:extLst>
                <a:ext uri="{FF2B5EF4-FFF2-40B4-BE49-F238E27FC236}">
                  <a16:creationId xmlns:a16="http://schemas.microsoft.com/office/drawing/2014/main" id="{15674DED-A1D9-3535-DDD2-977B38D88C30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0" name="CaixaDeTexto 8">
              <a:extLst>
                <a:ext uri="{FF2B5EF4-FFF2-40B4-BE49-F238E27FC236}">
                  <a16:creationId xmlns:a16="http://schemas.microsoft.com/office/drawing/2014/main" id="{25A895D7-D4C2-0B68-D5B4-E63ABC50AF8F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Mateus 24:4-5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6" ma:contentTypeDescription="Crie um novo documento." ma:contentTypeScope="" ma:versionID="e1f890052804aa3fa60f4992223293e7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c9cd480aa7b5bfd0a436a531f0d8ba7d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03D1CB-93A6-4016-AC3A-AC2257634C64}">
  <ds:schemaRefs>
    <ds:schemaRef ds:uri="http://schemas.microsoft.com/office/2006/metadata/properties"/>
    <ds:schemaRef ds:uri="http://schemas.microsoft.com/office/infopath/2007/PartnerControls"/>
    <ds:schemaRef ds:uri="546f6921-c430-45e7-8b30-d6d9b86d8f0f"/>
    <ds:schemaRef ds:uri="364167a4-bc77-49ec-93f2-879d4481bae7"/>
  </ds:schemaRefs>
</ds:datastoreItem>
</file>

<file path=customXml/itemProps2.xml><?xml version="1.0" encoding="utf-8"?>
<ds:datastoreItem xmlns:ds="http://schemas.openxmlformats.org/officeDocument/2006/customXml" ds:itemID="{21FDBA43-4A71-4E72-9960-0E75466728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B8F9CC-1E2A-4B54-9C10-76E40B63FD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6f6921-c430-45e7-8b30-d6d9b86d8f0f"/>
    <ds:schemaRef ds:uri="364167a4-bc77-49ec-93f2-879d4481ba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772</Words>
  <Application>Microsoft Office PowerPoint</Application>
  <PresentationFormat>Personalizar</PresentationFormat>
  <Paragraphs>94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da Esperança 2023</dc:title>
  <dc:creator>DSA - Mitzi Celis</dc:creator>
  <cp:lastModifiedBy>DSA - Mitzi Celis</cp:lastModifiedBy>
  <cp:revision>54</cp:revision>
  <dcterms:created xsi:type="dcterms:W3CDTF">2006-08-16T00:00:00Z</dcterms:created>
  <dcterms:modified xsi:type="dcterms:W3CDTF">2023-07-11T12:47:27Z</dcterms:modified>
  <dc:identifier>DAFmYiaVtyM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  <property fmtid="{D5CDD505-2E9C-101B-9397-08002B2CF9AE}" pid="3" name="MediaServiceImageTags">
    <vt:lpwstr/>
  </property>
</Properties>
</file>