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76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30CFEF-DF5B-0E4F-9218-2CA8C4AB664A}" v="21" dt="2024-03-16T22:51:17.6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EA21F2-0D81-48E0-ABC9-674D394BF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33D4D7-F717-694D-0EDA-E74BAC1D3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7F009B-E74F-783C-4AF2-43CC452AB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5D74-5315-814F-9D37-B416B64F7716}" type="datetimeFigureOut">
              <a:rPr lang="pt-BR" smtClean="0"/>
              <a:t>16/03/2024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140B71-FC44-E155-7A25-5802DE0D2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BD6C54-71FC-287C-B96D-2641CC77D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6222-15C8-D845-B4AE-FE09F02E49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344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76ADB1F-DCE6-5835-3D65-76D9AB6FF4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5038" y="0"/>
            <a:ext cx="1219703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65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352DDE5-9729-BC0B-4CA8-10A7D3C97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6C8EB2-655C-748E-5B93-17C091C2F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A42B5E-FCDF-CEB8-55DD-F0016FDA1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915D74-5315-814F-9D37-B416B64F7716}" type="datetimeFigureOut">
              <a:rPr lang="pt-BR" smtClean="0"/>
              <a:t>16/03/2024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85E6BC-CB46-7657-AABC-77DD7A7B7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BBD299-023A-83DF-0AA7-39753DF33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B86222-15C8-D845-B4AE-FE09F02E49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433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 descr="Imagem digital fictícia de personagem de filme famoso&#10;&#10;Descrição gerada automaticamente com confiança baixa">
            <a:extLst>
              <a:ext uri="{FF2B5EF4-FFF2-40B4-BE49-F238E27FC236}">
                <a16:creationId xmlns:a16="http://schemas.microsoft.com/office/drawing/2014/main" id="{F185BB70-4B41-0F9C-84C6-7A93E05BA68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2140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EA953E96-6921-B4CB-D8CF-25327415E07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0856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pessoa, celular, telefone, mesa&#10;&#10;Descrição gerada automaticamente">
            <a:extLst>
              <a:ext uri="{FF2B5EF4-FFF2-40B4-BE49-F238E27FC236}">
                <a16:creationId xmlns:a16="http://schemas.microsoft.com/office/drawing/2014/main" id="{B9514663-5939-AD14-6514-A26FB1760E6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67565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7A30B2D1-9806-6D84-839F-E5F8FBAA22D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3651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pessoa, vestuário, mulher, homem&#10;&#10;Descrição gerada automaticamente">
            <a:extLst>
              <a:ext uri="{FF2B5EF4-FFF2-40B4-BE49-F238E27FC236}">
                <a16:creationId xmlns:a16="http://schemas.microsoft.com/office/drawing/2014/main" id="{DD06E8BB-0CCE-A6CF-3A47-69D181BA397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20527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Imagem editada de uma montanha&#10;&#10;Descrição gerada automaticamente com confiança média">
            <a:extLst>
              <a:ext uri="{FF2B5EF4-FFF2-40B4-BE49-F238E27FC236}">
                <a16:creationId xmlns:a16="http://schemas.microsoft.com/office/drawing/2014/main" id="{9C3B1CBF-5438-83A3-4EA2-D83DF52AF83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4124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xto&#10;&#10;Descrição gerada automaticamente">
            <a:extLst>
              <a:ext uri="{FF2B5EF4-FFF2-40B4-BE49-F238E27FC236}">
                <a16:creationId xmlns:a16="http://schemas.microsoft.com/office/drawing/2014/main" id="{E491106D-97D9-D353-EF80-D0347E87298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87028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estrela, xícara, mesa, monitor&#10;&#10;Descrição gerada automaticamente">
            <a:extLst>
              <a:ext uri="{FF2B5EF4-FFF2-40B4-BE49-F238E27FC236}">
                <a16:creationId xmlns:a16="http://schemas.microsoft.com/office/drawing/2014/main" id="{A25ACEC0-20E4-A6B7-5FC7-23A47458EED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0149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63AE095B-77EA-515F-746C-797532018CA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0306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xto&#10;&#10;Descrição gerada automaticamente com confiança média">
            <a:extLst>
              <a:ext uri="{FF2B5EF4-FFF2-40B4-BE49-F238E27FC236}">
                <a16:creationId xmlns:a16="http://schemas.microsoft.com/office/drawing/2014/main" id="{72C9E5FA-7CF0-9026-7005-18AE32A6E72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383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xto&#10;&#10;Descrição gerada automaticamente com confiança baixa">
            <a:extLst>
              <a:ext uri="{FF2B5EF4-FFF2-40B4-BE49-F238E27FC236}">
                <a16:creationId xmlns:a16="http://schemas.microsoft.com/office/drawing/2014/main" id="{2A30D467-157E-C544-3157-2D4BCBF6731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01735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E0571107-2293-28A1-41F0-3395444875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9537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andando de, homem, água, tábua&#10;&#10;Descrição gerada automaticamente">
            <a:extLst>
              <a:ext uri="{FF2B5EF4-FFF2-40B4-BE49-F238E27FC236}">
                <a16:creationId xmlns:a16="http://schemas.microsoft.com/office/drawing/2014/main" id="{A34476AF-187E-E99C-F52B-177BBDC24CB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515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la de celular com montanha ao fundo&#10;&#10;Descrição gerada automaticamente">
            <a:extLst>
              <a:ext uri="{FF2B5EF4-FFF2-40B4-BE49-F238E27FC236}">
                <a16:creationId xmlns:a16="http://schemas.microsoft.com/office/drawing/2014/main" id="{B1A00972-04EE-6F2C-0A84-66CFD222105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7269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pessoa, vestuário, homem, segurando&#10;&#10;Descrição gerada automaticamente">
            <a:extLst>
              <a:ext uri="{FF2B5EF4-FFF2-40B4-BE49-F238E27FC236}">
                <a16:creationId xmlns:a16="http://schemas.microsoft.com/office/drawing/2014/main" id="{83236C4D-2C16-E5C6-51F6-5198875926C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6529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Imagem 7" descr="Calendário&#10;&#10;Descrição gerada automaticamente com confiança média">
            <a:extLst>
              <a:ext uri="{FF2B5EF4-FFF2-40B4-BE49-F238E27FC236}">
                <a16:creationId xmlns:a16="http://schemas.microsoft.com/office/drawing/2014/main" id="{6485A360-CCB4-CDA8-6982-1C04ABFACFB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0742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homem, mesa, pessoas, grande&#10;&#10;Descrição gerada automaticamente">
            <a:extLst>
              <a:ext uri="{FF2B5EF4-FFF2-40B4-BE49-F238E27FC236}">
                <a16:creationId xmlns:a16="http://schemas.microsoft.com/office/drawing/2014/main" id="{7056DE4C-50E4-D8DA-2BD6-49C8F71D0D0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0253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xto&#10;&#10;Descrição gerada automaticamente">
            <a:extLst>
              <a:ext uri="{FF2B5EF4-FFF2-40B4-BE49-F238E27FC236}">
                <a16:creationId xmlns:a16="http://schemas.microsoft.com/office/drawing/2014/main" id="{5D331BED-ED74-D6D1-DD6D-AAE4487D258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9621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xícara, mesa, perto, vidro&#10;&#10;Descrição gerada automaticamente">
            <a:extLst>
              <a:ext uri="{FF2B5EF4-FFF2-40B4-BE49-F238E27FC236}">
                <a16:creationId xmlns:a16="http://schemas.microsoft.com/office/drawing/2014/main" id="{C3BD25C9-70E2-811F-D923-29F91C7C5C2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3502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Mão segurando relógio de pulso&#10;&#10;Descrição gerada automaticamente com confiança média">
            <a:extLst>
              <a:ext uri="{FF2B5EF4-FFF2-40B4-BE49-F238E27FC236}">
                <a16:creationId xmlns:a16="http://schemas.microsoft.com/office/drawing/2014/main" id="{92E82CEB-CC0C-913E-5748-2BDA72B1D90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5262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Imagem capturada de tela de celular com montanha ao fundo&#10;&#10;Descrição gerada automaticamente">
            <a:extLst>
              <a:ext uri="{FF2B5EF4-FFF2-40B4-BE49-F238E27FC236}">
                <a16:creationId xmlns:a16="http://schemas.microsoft.com/office/drawing/2014/main" id="{4C7BCD8F-A6DE-23CF-5E8C-D43299DDBB9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5810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EA2C92DF-817D-CB8C-9987-39F23EC1584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0271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xto&#10;&#10;Descrição gerada automaticamente com confiança média">
            <a:extLst>
              <a:ext uri="{FF2B5EF4-FFF2-40B4-BE49-F238E27FC236}">
                <a16:creationId xmlns:a16="http://schemas.microsoft.com/office/drawing/2014/main" id="{7C58C029-9F14-9C04-14AA-55FD2D45DA3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363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Macintosh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aurelio gularte de castro</dc:creator>
  <cp:lastModifiedBy>marcos aurelio gularte de castro</cp:lastModifiedBy>
  <cp:revision>1</cp:revision>
  <dcterms:created xsi:type="dcterms:W3CDTF">2024-03-16T22:23:32Z</dcterms:created>
  <dcterms:modified xsi:type="dcterms:W3CDTF">2024-03-16T22:51:29Z</dcterms:modified>
</cp:coreProperties>
</file>