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76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EA491-31C5-E044-BEDC-B71CB861F0AD}" v="17" dt="2024-03-16T23:26:47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magem digital fictícia de personagem de filme famoso&#10;&#10;Descrição gerada automaticamente com confiança baixa">
            <a:extLst>
              <a:ext uri="{FF2B5EF4-FFF2-40B4-BE49-F238E27FC236}">
                <a16:creationId xmlns:a16="http://schemas.microsoft.com/office/drawing/2014/main" id="{F185BB70-4B41-0F9C-84C6-7A93E05BA6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mulher, homem, segurando&#10;&#10;Descrição gerada automaticamente">
            <a:extLst>
              <a:ext uri="{FF2B5EF4-FFF2-40B4-BE49-F238E27FC236}">
                <a16:creationId xmlns:a16="http://schemas.microsoft.com/office/drawing/2014/main" id="{2B112FB2-3099-3B0A-983E-6F5A5217B7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5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BAD1520A-952F-5F45-619E-731C81106A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39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316740EB-4ACB-55ED-243F-99E991A194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9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E54EA5B6-BB22-126E-8F7F-541F106C59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19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54AECDB5-48DC-76C3-6486-B0D370A825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82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Pessoa com a boca aberta&#10;&#10;Descrição gerada automaticamente com confiança baixa">
            <a:extLst>
              <a:ext uri="{FF2B5EF4-FFF2-40B4-BE49-F238E27FC236}">
                <a16:creationId xmlns:a16="http://schemas.microsoft.com/office/drawing/2014/main" id="{60EED1E9-CC94-38E4-856D-3503DBCEAD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44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Arco-íris no céu&#10;&#10;Descrição gerada automaticamente com confiança média">
            <a:extLst>
              <a:ext uri="{FF2B5EF4-FFF2-40B4-BE49-F238E27FC236}">
                <a16:creationId xmlns:a16="http://schemas.microsoft.com/office/drawing/2014/main" id="{06217C4A-6A83-4A1C-8791-C3D6E47FC0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31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B3ED5980-C21C-A643-F9FF-A3532D54CB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910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vestuário, pessoa, no interior, homem&#10;&#10;Descrição gerada automaticamente">
            <a:extLst>
              <a:ext uri="{FF2B5EF4-FFF2-40B4-BE49-F238E27FC236}">
                <a16:creationId xmlns:a16="http://schemas.microsoft.com/office/drawing/2014/main" id="{56A25BDB-4156-4580-FB2A-C4C2BA8545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71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6485A360-CCB4-CDA8-6982-1C04ABFAC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59D5BE87-9322-252B-FCC1-C273EFFB03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308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foto preta e branca de uma pessoa&#10;&#10;Descrição gerada automaticamente com confiança média">
            <a:extLst>
              <a:ext uri="{FF2B5EF4-FFF2-40B4-BE49-F238E27FC236}">
                <a16:creationId xmlns:a16="http://schemas.microsoft.com/office/drawing/2014/main" id="{FDE5BB8B-A82B-94A2-C5D1-5B151343F1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58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C8D214A1-24AD-76BF-9493-73039BE325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62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Arco-íris no céu&#10;&#10;Descrição gerada automaticamente com confiança média">
            <a:extLst>
              <a:ext uri="{FF2B5EF4-FFF2-40B4-BE49-F238E27FC236}">
                <a16:creationId xmlns:a16="http://schemas.microsoft.com/office/drawing/2014/main" id="{FD53B571-EBA3-B0E0-EA1F-80CF052738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63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Arco-íris no céu&#10;&#10;Descrição gerada automaticamente com confiança média">
            <a:extLst>
              <a:ext uri="{FF2B5EF4-FFF2-40B4-BE49-F238E27FC236}">
                <a16:creationId xmlns:a16="http://schemas.microsoft.com/office/drawing/2014/main" id="{37AF8F58-C898-277D-1D2A-0146BF1F0C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26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capturada de tela de celular com montanha ao fundo&#10;&#10;Descrição gerada automaticamente">
            <a:extLst>
              <a:ext uri="{FF2B5EF4-FFF2-40B4-BE49-F238E27FC236}">
                <a16:creationId xmlns:a16="http://schemas.microsoft.com/office/drawing/2014/main" id="{CC0380E9-FDFC-EFD5-3D23-C5640C2431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44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média">
            <a:extLst>
              <a:ext uri="{FF2B5EF4-FFF2-40B4-BE49-F238E27FC236}">
                <a16:creationId xmlns:a16="http://schemas.microsoft.com/office/drawing/2014/main" id="{1F54B54C-E956-173E-44B4-AC349D187D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75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9FBDA1A-3FD9-8A5D-E59C-9176BCF964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9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Macintosh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2024-03-16T23:40:39Z</dcterms:modified>
</cp:coreProperties>
</file>