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3" r:id="rId4"/>
    <p:sldId id="274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0D69AB-1780-5A92-24CE-BA1A513D148C}" v="4" dt="2022-05-10T15:06:48.0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9" autoAdjust="0"/>
    <p:restoredTop sz="96327"/>
  </p:normalViewPr>
  <p:slideViewPr>
    <p:cSldViewPr snapToGrid="0">
      <p:cViewPr varScale="1">
        <p:scale>
          <a:sx n="110" d="100"/>
          <a:sy n="110" d="100"/>
        </p:scale>
        <p:origin x="6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SA - Mitzi Celis" userId="6afab564-5c82-4171-abfc-7915eb0451b4" providerId="ADAL" clId="{A348CFD7-736B-4723-8A60-EAB81F70F431}"/>
    <pc:docChg chg="modSld">
      <pc:chgData name="DSA - Mitzi Celis" userId="6afab564-5c82-4171-abfc-7915eb0451b4" providerId="ADAL" clId="{A348CFD7-736B-4723-8A60-EAB81F70F431}" dt="2022-05-10T16:29:12.643" v="1" actId="20577"/>
      <pc:docMkLst>
        <pc:docMk/>
      </pc:docMkLst>
      <pc:sldChg chg="modSp mod">
        <pc:chgData name="DSA - Mitzi Celis" userId="6afab564-5c82-4171-abfc-7915eb0451b4" providerId="ADAL" clId="{A348CFD7-736B-4723-8A60-EAB81F70F431}" dt="2022-05-10T16:29:12.643" v="1" actId="20577"/>
        <pc:sldMkLst>
          <pc:docMk/>
          <pc:sldMk cId="1958685355" sldId="259"/>
        </pc:sldMkLst>
        <pc:spChg chg="mod">
          <ac:chgData name="DSA - Mitzi Celis" userId="6afab564-5c82-4171-abfc-7915eb0451b4" providerId="ADAL" clId="{A348CFD7-736B-4723-8A60-EAB81F70F431}" dt="2022-05-10T16:29:12.643" v="1" actId="20577"/>
          <ac:spMkLst>
            <pc:docMk/>
            <pc:sldMk cId="1958685355" sldId="259"/>
            <ac:spMk id="6" creationId="{F94D6D9D-FC2A-45BD-B686-A08D718FE59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833447-DFAE-4534-A16C-4C1F768FB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DFCD48-5460-48E2-82C1-C98C44215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892ABF-0A07-47CB-A944-D033FF5B1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6BAE-02A0-4313-B6EB-ECB155C5B851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917D4A-7FA7-4101-97BE-F358DAEF5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C0345F-CA18-46C0-8DA0-1CA179831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B095-1D55-4B20-9A20-DF9CC2B1B9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702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A35CD7-2284-4C75-A1BF-532BF194D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A914D12-62D2-45E5-9E40-E61D17634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8165874-E47A-4C45-9C08-893BA9E03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6BAE-02A0-4313-B6EB-ECB155C5B851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3F845B-E39E-4EAF-8E4C-D6B83FD50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D4288C-9341-495C-BB1D-BB14D26C6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B095-1D55-4B20-9A20-DF9CC2B1B9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854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0A1A8DB-8DCA-4001-8EF3-09C4E42A6A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78D5383-A4E9-4950-92C2-8E78D0A8E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50F68E-1723-4F7E-82EE-D369DECB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6BAE-02A0-4313-B6EB-ECB155C5B851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F4D9E3-C31E-4D8D-AFA0-F38575F34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A70312-8896-4651-A931-69E57114C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B095-1D55-4B20-9A20-DF9CC2B1B9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4861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0838F5-2A5B-4F37-95B8-57798F283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6BCC7C-7E52-45B8-BECF-31B375B88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59266A-E95A-4666-BA8E-BAFA41314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6BAE-02A0-4313-B6EB-ECB155C5B851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B1567D-84A4-46AE-B445-D2ACB2C1C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011214-A8E5-4D25-9DD4-9FA906EB7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B095-1D55-4B20-9A20-DF9CC2B1B9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984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3DB89E-07BB-48A7-804C-14CB59219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F41AE59-4A7B-47B6-B1BB-904628BA5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E0760D-5ED8-42AE-9FDC-EA1663D7E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6BAE-02A0-4313-B6EB-ECB155C5B851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75EE91-503A-44DA-A2EE-01191972C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514A5C-9C8A-4A87-BDD2-2DF89664F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B095-1D55-4B20-9A20-DF9CC2B1B9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394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114722-94BC-4192-B104-0B15D95F4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978388-E26D-4EEA-8077-FEB9A58CF4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03D6250-CDB8-444E-865E-A9814A4FB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AAF5379-5F65-40DA-8D4C-46A3FD712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6BAE-02A0-4313-B6EB-ECB155C5B851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B6CF976-F9FC-47A6-BB73-454CA4A20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19ADB6C-2FEE-423B-A33F-1EB611F16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B095-1D55-4B20-9A20-DF9CC2B1B9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4156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BCD270-C8D2-40C4-8AB9-318A3F43F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EE27A7-543D-496C-B158-A4643412F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7EF9FF8-ED5C-4EDE-A99C-66A4CD7FA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96A78CA-99DF-4E60-8DFB-2F6C68ADDF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F3BDDC0-BCB7-4FD9-92CD-266B3CFBDB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9680883-8F1B-42C7-ADAB-CDA688219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6BAE-02A0-4313-B6EB-ECB155C5B851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B743701-7A42-4B5F-9927-004C8B705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2C2D1E1-4BAF-45FA-8F10-4B83224E8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B095-1D55-4B20-9A20-DF9CC2B1B9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73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FE008C-AFB5-4D89-882B-63B9EFC89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3F39352-88E1-42D8-A968-3966BD3C6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6BAE-02A0-4313-B6EB-ECB155C5B851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45EF2DC-DEFC-4CC4-9C69-00B58424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B07A0F3-62AB-40EB-AB2D-71E52E416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B095-1D55-4B20-9A20-DF9CC2B1B9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2359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9D34845-E6C0-4BAD-807B-D21855CD1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6BAE-02A0-4313-B6EB-ECB155C5B851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E8135D3-8E64-447A-9D35-945423C49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F685298-5D51-4FD5-A750-5A1A7E23A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B095-1D55-4B20-9A20-DF9CC2B1B9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702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39E531-2A86-4ABB-BEE6-CD0370F59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570981-559C-440F-9A8D-4C81F09AA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CC0777D-4BC6-4941-9DD1-5EA62FE059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AD13A7-2F11-454C-A11A-0E84652BD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6BAE-02A0-4313-B6EB-ECB155C5B851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E542ADC-1AC9-4A73-A47F-FB0F92A51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797CB7B-AC01-4470-BBE3-C43831F6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B095-1D55-4B20-9A20-DF9CC2B1B9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4588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200AA9-005D-46D4-B78C-A8401185D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9827DC4-D4EE-4CA6-974E-6C3C8FAD8E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93625B-F0BA-4318-8E0C-6567E512F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4F51F5D-C52F-40A8-9FF7-74E402656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6BAE-02A0-4313-B6EB-ECB155C5B851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A017724-229A-4179-BEFE-4B00506C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1652B9-F87F-4AFB-97CD-9E9C8CBBF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B095-1D55-4B20-9A20-DF9CC2B1B9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66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7286243-1934-4C5A-9F06-5323FA3EC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81DD806-C112-47BE-9B7C-BCE9470F1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FC99EC-8713-4912-9859-F9297C5059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B6BAE-02A0-4313-B6EB-ECB155C5B851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D3F1DD-9FA3-4BAF-A6BB-C46D411E1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1C7F94-8725-4E35-B75E-39752B68D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FB095-1D55-4B20-9A20-DF9CC2B1B9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631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54CC47-E74C-4841-BEC9-88AB57D942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84C3B1-DBD6-40D4-8428-FF2C31D7CE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786DFC2-BA39-43EE-BE5E-ACAD1D1A4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53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2C61A06-E011-4DBE-8D93-EC1A0013B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3F0A414D-5B0F-4CA6-922A-B327943B5A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966" y="4918018"/>
            <a:ext cx="2658034" cy="1935641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DFEADBAA-C7F6-4915-A9C2-065495097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788" y="228600"/>
            <a:ext cx="1512812" cy="1102659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7C84EB16-B374-49E1-9A80-BFA4FAE401DE}"/>
              </a:ext>
            </a:extLst>
          </p:cNvPr>
          <p:cNvSpPr/>
          <p:nvPr/>
        </p:nvSpPr>
        <p:spPr>
          <a:xfrm>
            <a:off x="5908429" y="2369040"/>
            <a:ext cx="3924886" cy="3742005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0674FDC-AE84-4FEB-ACEA-697382049B09}"/>
              </a:ext>
            </a:extLst>
          </p:cNvPr>
          <p:cNvSpPr txBox="1"/>
          <p:nvPr/>
        </p:nvSpPr>
        <p:spPr>
          <a:xfrm>
            <a:off x="5666921" y="3868399"/>
            <a:ext cx="4407897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IMAGEM E SEMELHANÇA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ENGANADOS PELA SERPENTE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DISTÂNCIA DO CRIADOR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94C7CD-2D37-4356-8E86-E94E57188587}"/>
              </a:ext>
            </a:extLst>
          </p:cNvPr>
          <p:cNvSpPr txBox="1"/>
          <p:nvPr/>
        </p:nvSpPr>
        <p:spPr>
          <a:xfrm>
            <a:off x="5577835" y="3105834"/>
            <a:ext cx="4586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GÊNESIS 1 E 2 </a:t>
            </a:r>
          </a:p>
        </p:txBody>
      </p:sp>
    </p:spTree>
    <p:extLst>
      <p:ext uri="{BB962C8B-B14F-4D97-AF65-F5344CB8AC3E}">
        <p14:creationId xmlns:p14="http://schemas.microsoft.com/office/powerpoint/2010/main" val="80421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0B82C766-7932-4A7C-8058-BA23FB89F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3F0A414D-5B0F-4CA6-922A-B327943B5A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966" y="4918018"/>
            <a:ext cx="2658034" cy="1935641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DFEADBAA-C7F6-4915-A9C2-065495097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788" y="228600"/>
            <a:ext cx="1512812" cy="110265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F46ACE40-20E5-4C53-AACA-63B07180749A}"/>
              </a:ext>
            </a:extLst>
          </p:cNvPr>
          <p:cNvSpPr txBox="1"/>
          <p:nvPr/>
        </p:nvSpPr>
        <p:spPr>
          <a:xfrm>
            <a:off x="985043" y="5563026"/>
            <a:ext cx="8764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RELACIONAMENTO BASEADO NO </a:t>
            </a: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AMOR</a:t>
            </a:r>
          </a:p>
        </p:txBody>
      </p:sp>
    </p:spTree>
    <p:extLst>
      <p:ext uri="{BB962C8B-B14F-4D97-AF65-F5344CB8AC3E}">
        <p14:creationId xmlns:p14="http://schemas.microsoft.com/office/powerpoint/2010/main" val="1405543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D46729E-2D59-4F77-A290-FC2BF6036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4E9BCEC-957D-46AA-B1CF-C4AF41248804}"/>
              </a:ext>
            </a:extLst>
          </p:cNvPr>
          <p:cNvSpPr txBox="1"/>
          <p:nvPr/>
        </p:nvSpPr>
        <p:spPr>
          <a:xfrm>
            <a:off x="2339926" y="2397948"/>
            <a:ext cx="75121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Deus poderia ter eliminado Lúcifer no instante em que ele começou a rebelião, porém essa opção não resolveria o problema da rebeldia e do pecado.</a:t>
            </a:r>
          </a:p>
        </p:txBody>
      </p:sp>
    </p:spTree>
    <p:extLst>
      <p:ext uri="{BB962C8B-B14F-4D97-AF65-F5344CB8AC3E}">
        <p14:creationId xmlns:p14="http://schemas.microsoft.com/office/powerpoint/2010/main" val="1202576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176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3A57077C-C42B-4AD8-8BD8-7985D9F03D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853659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3F0A414D-5B0F-4CA6-922A-B327943B5A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966" y="4918018"/>
            <a:ext cx="2658034" cy="1935641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DFEADBAA-C7F6-4915-A9C2-065495097F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788" y="228600"/>
            <a:ext cx="1512812" cy="110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55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1A75FF7-12A8-4430-8A24-02E63C64D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5EFF6B2-5580-4824-839F-E8FBB43ECA3C}"/>
              </a:ext>
            </a:extLst>
          </p:cNvPr>
          <p:cNvSpPr txBox="1"/>
          <p:nvPr/>
        </p:nvSpPr>
        <p:spPr>
          <a:xfrm>
            <a:off x="1185582" y="2228671"/>
            <a:ext cx="982083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“Deus é amor, e aquele que permanece no amor permanece em Deus, e Deus permanece nele”</a:t>
            </a:r>
          </a:p>
          <a:p>
            <a:pPr algn="r"/>
            <a:r>
              <a:rPr lang="pt-B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1 João 4:16</a:t>
            </a:r>
          </a:p>
        </p:txBody>
      </p:sp>
    </p:spTree>
    <p:extLst>
      <p:ext uri="{BB962C8B-B14F-4D97-AF65-F5344CB8AC3E}">
        <p14:creationId xmlns:p14="http://schemas.microsoft.com/office/powerpoint/2010/main" val="1835749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D2A8B23-8A88-4F93-81F1-F959F4223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3F0A414D-5B0F-4CA6-922A-B327943B5A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966" y="4918019"/>
            <a:ext cx="2658034" cy="1935641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DFEADBAA-C7F6-4915-A9C2-065495097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788" y="228600"/>
            <a:ext cx="1512812" cy="1102659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10DA23F-F24C-4573-9466-1DDE5A400F2D}"/>
              </a:ext>
            </a:extLst>
          </p:cNvPr>
          <p:cNvSpPr/>
          <p:nvPr/>
        </p:nvSpPr>
        <p:spPr>
          <a:xfrm>
            <a:off x="1613646" y="3133165"/>
            <a:ext cx="8754035" cy="1935640"/>
          </a:xfrm>
          <a:prstGeom prst="rect">
            <a:avLst/>
          </a:prstGeom>
          <a:solidFill>
            <a:schemeClr val="dk1">
              <a:alpha val="91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3CCF5B2-BD4C-4A86-A1FC-C07E1A92094B}"/>
              </a:ext>
            </a:extLst>
          </p:cNvPr>
          <p:cNvSpPr txBox="1"/>
          <p:nvPr/>
        </p:nvSpPr>
        <p:spPr>
          <a:xfrm>
            <a:off x="1120335" y="3133165"/>
            <a:ext cx="9742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“Amarás, pois, o Senhor, teu Deus, de todo o teu coração, de toda a tua alma, de todo o teu entendimento e de toda a tua força”</a:t>
            </a:r>
          </a:p>
          <a:p>
            <a:pPr algn="ctr"/>
            <a:r>
              <a:rPr lang="pt-B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Marcos 12:30</a:t>
            </a:r>
          </a:p>
        </p:txBody>
      </p:sp>
    </p:spTree>
    <p:extLst>
      <p:ext uri="{BB962C8B-B14F-4D97-AF65-F5344CB8AC3E}">
        <p14:creationId xmlns:p14="http://schemas.microsoft.com/office/powerpoint/2010/main" val="2273456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40E235F-8126-4EB1-A9D6-B647E7953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659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3F0A414D-5B0F-4CA6-922A-B327943B5A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966" y="4918018"/>
            <a:ext cx="2658034" cy="1935641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DFEADBAA-C7F6-4915-A9C2-065495097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788" y="228600"/>
            <a:ext cx="1512812" cy="110265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889B850-0F2E-4DD7-9EDE-B7F3F49A0BD5}"/>
              </a:ext>
            </a:extLst>
          </p:cNvPr>
          <p:cNvSpPr txBox="1"/>
          <p:nvPr/>
        </p:nvSpPr>
        <p:spPr>
          <a:xfrm>
            <a:off x="3182815" y="4456353"/>
            <a:ext cx="5826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JESUS É O LÍDER</a:t>
            </a:r>
          </a:p>
        </p:txBody>
      </p:sp>
    </p:spTree>
    <p:extLst>
      <p:ext uri="{BB962C8B-B14F-4D97-AF65-F5344CB8AC3E}">
        <p14:creationId xmlns:p14="http://schemas.microsoft.com/office/powerpoint/2010/main" val="4099541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D9AC07-F111-4F75-9AA4-8CE386B18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5265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3F0A414D-5B0F-4CA6-922A-B327943B5A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966" y="4918018"/>
            <a:ext cx="2658034" cy="1935641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DFEADBAA-C7F6-4915-A9C2-065495097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788" y="228600"/>
            <a:ext cx="1512812" cy="110265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909FA70-CA32-4D4B-95BA-BD0759A29049}"/>
              </a:ext>
            </a:extLst>
          </p:cNvPr>
          <p:cNvSpPr txBox="1"/>
          <p:nvPr/>
        </p:nvSpPr>
        <p:spPr>
          <a:xfrm>
            <a:off x="0" y="2719746"/>
            <a:ext cx="685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DE QUE LADO ESTAMOS ?</a:t>
            </a:r>
          </a:p>
        </p:txBody>
      </p:sp>
    </p:spTree>
    <p:extLst>
      <p:ext uri="{BB962C8B-B14F-4D97-AF65-F5344CB8AC3E}">
        <p14:creationId xmlns:p14="http://schemas.microsoft.com/office/powerpoint/2010/main" val="4248364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6C6B059-5E45-4439-8909-11DEC03A3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FCFA54AA-40E0-46F7-8F52-CE8451A207E2}"/>
              </a:ext>
            </a:extLst>
          </p:cNvPr>
          <p:cNvSpPr/>
          <p:nvPr/>
        </p:nvSpPr>
        <p:spPr>
          <a:xfrm>
            <a:off x="0" y="-1"/>
            <a:ext cx="12192000" cy="6853659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3F0A414D-5B0F-4CA6-922A-B327943B5A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966" y="4918018"/>
            <a:ext cx="2658034" cy="1935641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DFEADBAA-C7F6-4915-A9C2-065495097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788" y="228600"/>
            <a:ext cx="1512812" cy="110265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AACA2B4-5C0F-4966-B647-CD81447E13D5}"/>
              </a:ext>
            </a:extLst>
          </p:cNvPr>
          <p:cNvSpPr txBox="1"/>
          <p:nvPr/>
        </p:nvSpPr>
        <p:spPr>
          <a:xfrm>
            <a:off x="926123" y="2151727"/>
            <a:ext cx="103397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“Por isso, festejai, ó céus, e vós, os que neles habitais. Ai da terra e do mar, pois o diabo desceu até vós, cheio de grande cólera, sabendo que pouco tempo lhe resta”</a:t>
            </a:r>
          </a:p>
          <a:p>
            <a:pPr algn="r"/>
            <a:r>
              <a:rPr lang="pt-B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Apocalipse 12:12 </a:t>
            </a:r>
          </a:p>
        </p:txBody>
      </p:sp>
    </p:spTree>
    <p:extLst>
      <p:ext uri="{BB962C8B-B14F-4D97-AF65-F5344CB8AC3E}">
        <p14:creationId xmlns:p14="http://schemas.microsoft.com/office/powerpoint/2010/main" val="3134408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4A2C2B6-0C71-45B9-892A-948743DB0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3659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3F0A414D-5B0F-4CA6-922A-B327943B5A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966" y="4918018"/>
            <a:ext cx="2658034" cy="1935641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DFEADBAA-C7F6-4915-A9C2-065495097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788" y="228600"/>
            <a:ext cx="1512812" cy="110265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94D6D9D-FC2A-45BD-B686-A08D718FE590}"/>
              </a:ext>
            </a:extLst>
          </p:cNvPr>
          <p:cNvSpPr txBox="1"/>
          <p:nvPr/>
        </p:nvSpPr>
        <p:spPr>
          <a:xfrm>
            <a:off x="2303928" y="2226500"/>
            <a:ext cx="758414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PODERES</a:t>
            </a:r>
          </a:p>
          <a:p>
            <a:r>
              <a:rPr lang="pt-BR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    Y AUTORIDADES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pt-BR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685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>
            <a:extLst>
              <a:ext uri="{FF2B5EF4-FFF2-40B4-BE49-F238E27FC236}">
                <a16:creationId xmlns:a16="http://schemas.microsoft.com/office/drawing/2014/main" id="{D41A09C8-3044-41E5-A7B0-9F87EF493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1466"/>
            <a:ext cx="12191999" cy="7289465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3F0A414D-5B0F-4CA6-922A-B327943B5A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966" y="4918018"/>
            <a:ext cx="2658034" cy="1935641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DFEADBAA-C7F6-4915-A9C2-065495097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788" y="228600"/>
            <a:ext cx="1512812" cy="1102659"/>
          </a:xfrm>
          <a:prstGeom prst="rect">
            <a:avLst/>
          </a:prstGeo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E7E846EA-1284-4E66-A1A9-1BA09AA2EAC1}"/>
              </a:ext>
            </a:extLst>
          </p:cNvPr>
          <p:cNvSpPr txBox="1"/>
          <p:nvPr/>
        </p:nvSpPr>
        <p:spPr>
          <a:xfrm>
            <a:off x="1802294" y="779929"/>
            <a:ext cx="7845287" cy="323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 contemplar uma noite de céu limpo, é deslumbrante a quantidade incalculável de estrelas que podemos </a:t>
            </a:r>
            <a:r>
              <a: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enxergar, as </a:t>
            </a:r>
            <a:r>
              <a:rPr lang="pt-BR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quais, de fato, representam </a:t>
            </a: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trilhões de galáxias</a:t>
            </a:r>
            <a:r>
              <a:rPr lang="pt-BR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contendo estas uma média de 100 bilhões de estrelas </a:t>
            </a:r>
          </a:p>
        </p:txBody>
      </p:sp>
    </p:spTree>
    <p:extLst>
      <p:ext uri="{BB962C8B-B14F-4D97-AF65-F5344CB8AC3E}">
        <p14:creationId xmlns:p14="http://schemas.microsoft.com/office/powerpoint/2010/main" val="1808389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>
            <a:extLst>
              <a:ext uri="{FF2B5EF4-FFF2-40B4-BE49-F238E27FC236}">
                <a16:creationId xmlns:a16="http://schemas.microsoft.com/office/drawing/2014/main" id="{D41A09C8-3044-41E5-A7B0-9F87EF493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38" y="-431465"/>
            <a:ext cx="12253038" cy="7289465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3F0A414D-5B0F-4CA6-922A-B327943B5A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966" y="4918018"/>
            <a:ext cx="2658034" cy="1935641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DFEADBAA-C7F6-4915-A9C2-065495097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788" y="228600"/>
            <a:ext cx="1512812" cy="1102659"/>
          </a:xfrm>
          <a:prstGeom prst="rect">
            <a:avLst/>
          </a:prstGeo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E7E846EA-1284-4E66-A1A9-1BA09AA2EAC1}"/>
              </a:ext>
            </a:extLst>
          </p:cNvPr>
          <p:cNvSpPr txBox="1"/>
          <p:nvPr/>
        </p:nvSpPr>
        <p:spPr>
          <a:xfrm>
            <a:off x="1311965" y="228600"/>
            <a:ext cx="9156822" cy="518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32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Ainda nesta vastidão cósmica, nas últimas décadas a NASA descobriu cerca de quatro mil exoplanetas (planetas que orbitam </a:t>
            </a:r>
            <a:r>
              <a:rPr lang="pt-B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estrelas</a:t>
            </a:r>
            <a:r>
              <a:rPr lang="pt-BR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r>
              <a:rPr lang="pt-B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2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a busca da existência de vida </a:t>
            </a:r>
            <a:r>
              <a:rPr lang="pt-B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além da Terra </a:t>
            </a:r>
            <a:r>
              <a:rPr lang="pt-BR" sz="32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novas descobertas, foi criada a SETI, Search for </a:t>
            </a:r>
            <a:r>
              <a:rPr lang="pt-BR" sz="3200" b="1" dirty="0" err="1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Extraterrestrial</a:t>
            </a:r>
            <a:r>
              <a:rPr lang="pt-BR" sz="32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Intelligence</a:t>
            </a:r>
            <a:r>
              <a:rPr lang="pt-BR" sz="32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que busca por vida </a:t>
            </a:r>
            <a:r>
              <a:rPr lang="pt-B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inteligente no espaço</a:t>
            </a:r>
          </a:p>
        </p:txBody>
      </p:sp>
    </p:spTree>
    <p:extLst>
      <p:ext uri="{BB962C8B-B14F-4D97-AF65-F5344CB8AC3E}">
        <p14:creationId xmlns:p14="http://schemas.microsoft.com/office/powerpoint/2010/main" val="3956680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870E06A-1DB5-4D2C-8314-6849E572E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3F0A414D-5B0F-4CA6-922A-B327943B5A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966" y="4918018"/>
            <a:ext cx="2658034" cy="1935641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DFEADBAA-C7F6-4915-A9C2-065495097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788" y="228600"/>
            <a:ext cx="1512812" cy="1102659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3A3F93FF-EC59-407F-BF4D-34B136B17A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070">
            <a:off x="511127" y="3726072"/>
            <a:ext cx="9144000" cy="414337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4736FAAC-F5D1-4714-8BCC-DADFD64EE2C7}"/>
              </a:ext>
            </a:extLst>
          </p:cNvPr>
          <p:cNvSpPr txBox="1"/>
          <p:nvPr/>
        </p:nvSpPr>
        <p:spPr>
          <a:xfrm>
            <a:off x="2760470" y="1711675"/>
            <a:ext cx="72865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Corbel" panose="020B0503020204020204" pitchFamily="34" charset="0"/>
                <a:ea typeface="Roboto" panose="02000000000000000000" pitchFamily="2" charset="0"/>
              </a:rPr>
              <a:t>HÁ MILÊNIOS A BÍBLIA MENCIONA A EXISTÊNCIA DE SERES FORA DA TERRA</a:t>
            </a:r>
          </a:p>
        </p:txBody>
      </p:sp>
    </p:spTree>
    <p:extLst>
      <p:ext uri="{BB962C8B-B14F-4D97-AF65-F5344CB8AC3E}">
        <p14:creationId xmlns:p14="http://schemas.microsoft.com/office/powerpoint/2010/main" val="1827568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C63571A-9F2D-4267-B186-9751F330A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71964A6-7906-4DC2-A35C-25799161719F}"/>
              </a:ext>
            </a:extLst>
          </p:cNvPr>
          <p:cNvSpPr txBox="1"/>
          <p:nvPr/>
        </p:nvSpPr>
        <p:spPr>
          <a:xfrm>
            <a:off x="1250575" y="1389241"/>
            <a:ext cx="40744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EFÉSIOS 3:10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E6F3121-DE1E-4282-8C7A-B036B0448DE9}"/>
              </a:ext>
            </a:extLst>
          </p:cNvPr>
          <p:cNvSpPr txBox="1"/>
          <p:nvPr/>
        </p:nvSpPr>
        <p:spPr>
          <a:xfrm>
            <a:off x="1250575" y="1943239"/>
            <a:ext cx="63201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A intenção dessa graça era que agora, mediante a igreja, a multiforme sabedoria de Deus se tornasse conhecida dos </a:t>
            </a:r>
            <a:r>
              <a:rPr lang="pt-B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poderes e autoridades nas regiões celestiais.</a:t>
            </a:r>
            <a:endParaRPr lang="pt-B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DF4E8FA-83A9-4FB0-8379-32677F5BCCF5}"/>
              </a:ext>
            </a:extLst>
          </p:cNvPr>
          <p:cNvSpPr txBox="1"/>
          <p:nvPr/>
        </p:nvSpPr>
        <p:spPr>
          <a:xfrm>
            <a:off x="1250574" y="3820676"/>
            <a:ext cx="40744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EFÉSIOS 6:12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DF8FEC0-D323-428C-A761-6AD6BECDE1BC}"/>
              </a:ext>
            </a:extLst>
          </p:cNvPr>
          <p:cNvSpPr txBox="1"/>
          <p:nvPr/>
        </p:nvSpPr>
        <p:spPr>
          <a:xfrm>
            <a:off x="1250574" y="4374674"/>
            <a:ext cx="63201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Pois a nossa luta não é contra pessoas, mas contra os poderes e autoridades, contra os dominadores deste mundo de trevas, contra </a:t>
            </a:r>
            <a:r>
              <a:rPr lang="pt-B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as forças espirituais do mal nas regiões celestiais.</a:t>
            </a:r>
          </a:p>
        </p:txBody>
      </p:sp>
    </p:spTree>
    <p:extLst>
      <p:ext uri="{BB962C8B-B14F-4D97-AF65-F5344CB8AC3E}">
        <p14:creationId xmlns:p14="http://schemas.microsoft.com/office/powerpoint/2010/main" val="383426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A2581B6-92D7-4B2D-A895-E9DE9539B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562DC357-7503-4C8F-A808-324A22D503A3}"/>
              </a:ext>
            </a:extLst>
          </p:cNvPr>
          <p:cNvSpPr/>
          <p:nvPr/>
        </p:nvSpPr>
        <p:spPr>
          <a:xfrm>
            <a:off x="3215999" y="1242570"/>
            <a:ext cx="5760000" cy="4372860"/>
          </a:xfrm>
          <a:prstGeom prst="rect">
            <a:avLst/>
          </a:prstGeom>
          <a:solidFill>
            <a:schemeClr val="dk1">
              <a:alpha val="8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09CA996-DDDF-447F-8FEB-BCD12332D1CA}"/>
              </a:ext>
            </a:extLst>
          </p:cNvPr>
          <p:cNvSpPr txBox="1"/>
          <p:nvPr/>
        </p:nvSpPr>
        <p:spPr>
          <a:xfrm>
            <a:off x="3215999" y="1767006"/>
            <a:ext cx="5760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Pois nele foram criadas todas as coisas nos céus e na terra, as visíveis e as invisíveis, sejam tronos ou soberanias, poderes ou autoridades; todas as coisas foram criadas por ele e para ele.</a:t>
            </a:r>
          </a:p>
          <a:p>
            <a:pPr algn="ctr"/>
            <a:r>
              <a:rPr lang="pt-BR" sz="3000" dirty="0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Colossenses 1:16</a:t>
            </a:r>
          </a:p>
        </p:txBody>
      </p:sp>
    </p:spTree>
    <p:extLst>
      <p:ext uri="{BB962C8B-B14F-4D97-AF65-F5344CB8AC3E}">
        <p14:creationId xmlns:p14="http://schemas.microsoft.com/office/powerpoint/2010/main" val="278763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FA624B9-40F7-44BB-889F-AF6434AA90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41"/>
            <a:ext cx="12191999" cy="6858000"/>
          </a:xfrm>
          <a:ln w="25400">
            <a:solidFill>
              <a:schemeClr val="bg1"/>
            </a:solidFill>
          </a:ln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3F0A414D-5B0F-4CA6-922A-B327943B5A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966" y="4918018"/>
            <a:ext cx="2658034" cy="1935641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DFEADBAA-C7F6-4915-A9C2-065495097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307" y="238246"/>
            <a:ext cx="1512812" cy="110265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B4757CB4-3909-4C00-B347-A96776C510C3}"/>
              </a:ext>
            </a:extLst>
          </p:cNvPr>
          <p:cNvSpPr/>
          <p:nvPr/>
        </p:nvSpPr>
        <p:spPr>
          <a:xfrm>
            <a:off x="3495441" y="4207599"/>
            <a:ext cx="5201116" cy="1420837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BAEDCE4-B6AE-4FEE-905D-91F47712F70C}"/>
              </a:ext>
            </a:extLst>
          </p:cNvPr>
          <p:cNvSpPr txBox="1"/>
          <p:nvPr/>
        </p:nvSpPr>
        <p:spPr>
          <a:xfrm>
            <a:off x="4333339" y="4133187"/>
            <a:ext cx="3525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</a:t>
            </a:r>
            <a:r>
              <a:rPr lang="pt-BR" sz="4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FLITO</a:t>
            </a:r>
          </a:p>
          <a:p>
            <a:pPr algn="ctr"/>
            <a:r>
              <a:rPr lang="pt-BR" sz="4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BEM</a:t>
            </a:r>
            <a:r>
              <a:rPr lang="pt-BR" sz="4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X MAL</a:t>
            </a:r>
          </a:p>
        </p:txBody>
      </p:sp>
    </p:spTree>
    <p:extLst>
      <p:ext uri="{BB962C8B-B14F-4D97-AF65-F5344CB8AC3E}">
        <p14:creationId xmlns:p14="http://schemas.microsoft.com/office/powerpoint/2010/main" val="2007683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93E42A9-9903-46D7-A88B-E0350FC61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365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DF2B2A9-148D-4EA5-B3A8-16A1B92D77F1}"/>
              </a:ext>
            </a:extLst>
          </p:cNvPr>
          <p:cNvSpPr/>
          <p:nvPr/>
        </p:nvSpPr>
        <p:spPr>
          <a:xfrm>
            <a:off x="0" y="-1"/>
            <a:ext cx="12192000" cy="6853659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3F0A414D-5B0F-4CA6-922A-B327943B5A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966" y="4918018"/>
            <a:ext cx="2658034" cy="1935641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DFEADBAA-C7F6-4915-A9C2-065495097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788" y="228600"/>
            <a:ext cx="1512812" cy="110265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B3231DA-1534-49D0-85F5-8CAC8AE79D74}"/>
              </a:ext>
            </a:extLst>
          </p:cNvPr>
          <p:cNvSpPr txBox="1"/>
          <p:nvPr/>
        </p:nvSpPr>
        <p:spPr>
          <a:xfrm>
            <a:off x="1153551" y="1747918"/>
            <a:ext cx="94372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A chegada do mal à Terra foi por meio de Lúcifer, um anjo criado perfeito e, consequentemente, livre, mas que violou sua liberdade quando, estranhamente, 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achou-se iniquidade em nele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6479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9EA5E59716CA04482326D7D6394CBC5" ma:contentTypeVersion="13" ma:contentTypeDescription="Crie um novo documento." ma:contentTypeScope="" ma:versionID="e87b4e1636177a06e8b771d3d213db63">
  <xsd:schema xmlns:xsd="http://www.w3.org/2001/XMLSchema" xmlns:xs="http://www.w3.org/2001/XMLSchema" xmlns:p="http://schemas.microsoft.com/office/2006/metadata/properties" xmlns:ns2="546f6921-c430-45e7-8b30-d6d9b86d8f0f" xmlns:ns3="364167a4-bc77-49ec-93f2-879d4481bae7" targetNamespace="http://schemas.microsoft.com/office/2006/metadata/properties" ma:root="true" ma:fieldsID="40198aa8277ee27e93d59dcc948ed4f1" ns2:_="" ns3:_="">
    <xsd:import namespace="546f6921-c430-45e7-8b30-d6d9b86d8f0f"/>
    <xsd:import namespace="364167a4-bc77-49ec-93f2-879d4481ba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6f6921-c430-45e7-8b30-d6d9b86d8f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Marcações de imagem" ma:readOnly="false" ma:fieldId="{5cf76f15-5ced-4ddc-b409-7134ff3c332f}" ma:taxonomyMulti="true" ma:sspId="8e8593b7-542e-4346-9e98-482410f851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4167a4-bc77-49ec-93f2-879d4481bae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1321966f-2f05-4b4c-8c5f-5864bf1374cb}" ma:internalName="TaxCatchAll" ma:showField="CatchAllData" ma:web="364167a4-bc77-49ec-93f2-879d4481ba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4F89BF-EDEB-47D6-94C4-C1B77073362F}"/>
</file>

<file path=customXml/itemProps2.xml><?xml version="1.0" encoding="utf-8"?>
<ds:datastoreItem xmlns:ds="http://schemas.openxmlformats.org/officeDocument/2006/customXml" ds:itemID="{B1A84C83-63C6-4730-BB31-F61FA6AE3F28}"/>
</file>

<file path=docProps/app.xml><?xml version="1.0" encoding="utf-8"?>
<Properties xmlns="http://schemas.openxmlformats.org/officeDocument/2006/extended-properties" xmlns:vt="http://schemas.openxmlformats.org/officeDocument/2006/docPropsVTypes">
  <TotalTime>3391</TotalTime>
  <Words>414</Words>
  <Application>Microsoft Office PowerPoint</Application>
  <PresentationFormat>Widescreen</PresentationFormat>
  <Paragraphs>28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Corbel</vt:lpstr>
      <vt:lpstr>Roboto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hlourencosouza@hotmail.com</dc:creator>
  <cp:lastModifiedBy>DSA - Mitzi Celis</cp:lastModifiedBy>
  <cp:revision>14</cp:revision>
  <dcterms:created xsi:type="dcterms:W3CDTF">2022-04-15T16:57:01Z</dcterms:created>
  <dcterms:modified xsi:type="dcterms:W3CDTF">2022-05-10T16:29:21Z</dcterms:modified>
</cp:coreProperties>
</file>