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97" r:id="rId2"/>
    <p:sldId id="256" r:id="rId3"/>
    <p:sldId id="299" r:id="rId4"/>
    <p:sldId id="301" r:id="rId5"/>
    <p:sldId id="262" r:id="rId6"/>
    <p:sldId id="264" r:id="rId7"/>
    <p:sldId id="302" r:id="rId8"/>
    <p:sldId id="303" r:id="rId9"/>
    <p:sldId id="304" r:id="rId10"/>
    <p:sldId id="305" r:id="rId11"/>
    <p:sldId id="306" r:id="rId12"/>
    <p:sldId id="314" r:id="rId13"/>
    <p:sldId id="308" r:id="rId14"/>
    <p:sldId id="309" r:id="rId15"/>
    <p:sldId id="310" r:id="rId16"/>
    <p:sldId id="315" r:id="rId17"/>
    <p:sldId id="316" r:id="rId18"/>
    <p:sldId id="317" r:id="rId19"/>
    <p:sldId id="312" r:id="rId20"/>
  </p:sldIdLst>
  <p:sldSz cx="12192000" cy="6858000"/>
  <p:notesSz cx="6858000" cy="9144000"/>
  <p:embeddedFontLst>
    <p:embeddedFont>
      <p:font typeface="Barlow" panose="00000500000000000000" pitchFamily="2" charset="0"/>
      <p:regular r:id="rId21"/>
      <p:bold r:id="rId22"/>
      <p:italic r:id="rId23"/>
      <p:boldItalic r:id="rId24"/>
    </p:embeddedFont>
    <p:embeddedFont>
      <p:font typeface="Barlow SemiBold" panose="00000700000000000000" pitchFamily="2" charset="0"/>
      <p:bold r:id="rId25"/>
      <p:boldItalic r:id="rId26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5C4C"/>
    <a:srgbClr val="102232"/>
    <a:srgbClr val="394934"/>
    <a:srgbClr val="25250E"/>
    <a:srgbClr val="8DB6DB"/>
    <a:srgbClr val="09131C"/>
    <a:srgbClr val="C9D490"/>
    <a:srgbClr val="1C1F0C"/>
    <a:srgbClr val="ADC7D7"/>
    <a:srgbClr val="8572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57"/>
    <p:restoredTop sz="96370"/>
  </p:normalViewPr>
  <p:slideViewPr>
    <p:cSldViewPr snapToGrid="0">
      <p:cViewPr varScale="1">
        <p:scale>
          <a:sx n="118" d="100"/>
          <a:sy n="118" d="100"/>
        </p:scale>
        <p:origin x="149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626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9B6F4A-B23A-CE5F-62BF-A03E47DE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698"/>
            <a:ext cx="10515600" cy="1325563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0FFA7BD-520F-E921-BB70-9A8E16BF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10/04/2024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2869D9A-244E-59D6-99E9-4CD734E08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2DEFD82-2ECF-F065-A023-0D104B0D3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0199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228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5A32330-13B0-3066-29FC-AC928AAA7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1133" y="485029"/>
            <a:ext cx="9581791" cy="581258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8" name="Gráfico 7" descr="Aspas de abertura com preenchimento sólido">
            <a:extLst>
              <a:ext uri="{FF2B5EF4-FFF2-40B4-BE49-F238E27FC236}">
                <a16:creationId xmlns:a16="http://schemas.microsoft.com/office/drawing/2014/main" id="{0A35404B-9F49-B506-6A7E-6FFA1A2EB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282" y="-228774"/>
            <a:ext cx="1133938" cy="1133938"/>
          </a:xfrm>
          <a:prstGeom prst="rect">
            <a:avLst/>
          </a:prstGeom>
        </p:spPr>
      </p:pic>
      <p:sp>
        <p:nvSpPr>
          <p:cNvPr id="11" name="Forma Livre 10">
            <a:extLst>
              <a:ext uri="{FF2B5EF4-FFF2-40B4-BE49-F238E27FC236}">
                <a16:creationId xmlns:a16="http://schemas.microsoft.com/office/drawing/2014/main" id="{484FC983-0CD8-FB89-0DE2-D75E2EF8FFA5}"/>
              </a:ext>
            </a:extLst>
          </p:cNvPr>
          <p:cNvSpPr/>
          <p:nvPr userDrawn="1"/>
        </p:nvSpPr>
        <p:spPr>
          <a:xfrm>
            <a:off x="533687" y="-7101"/>
            <a:ext cx="10169237" cy="6865101"/>
          </a:xfrm>
          <a:custGeom>
            <a:avLst/>
            <a:gdLst>
              <a:gd name="connsiteX0" fmla="*/ 0 w 10169237"/>
              <a:gd name="connsiteY0" fmla="*/ 0 h 6049819"/>
              <a:gd name="connsiteX1" fmla="*/ 0 w 10169237"/>
              <a:gd name="connsiteY1" fmla="*/ 5652655 h 6049819"/>
              <a:gd name="connsiteX2" fmla="*/ 332510 w 10169237"/>
              <a:gd name="connsiteY2" fmla="*/ 5652655 h 6049819"/>
              <a:gd name="connsiteX3" fmla="*/ 10169237 w 10169237"/>
              <a:gd name="connsiteY3" fmla="*/ 5652655 h 6049819"/>
              <a:gd name="connsiteX4" fmla="*/ 10169237 w 10169237"/>
              <a:gd name="connsiteY4" fmla="*/ 5855855 h 6049819"/>
              <a:gd name="connsiteX5" fmla="*/ 10169237 w 10169237"/>
              <a:gd name="connsiteY5" fmla="*/ 6049819 h 604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9237" h="6049819">
                <a:moveTo>
                  <a:pt x="0" y="0"/>
                </a:moveTo>
                <a:lnTo>
                  <a:pt x="0" y="5652655"/>
                </a:lnTo>
                <a:lnTo>
                  <a:pt x="332510" y="5652655"/>
                </a:lnTo>
                <a:lnTo>
                  <a:pt x="10169237" y="5652655"/>
                </a:lnTo>
                <a:lnTo>
                  <a:pt x="10169237" y="5855855"/>
                </a:lnTo>
                <a:lnTo>
                  <a:pt x="10169237" y="6049819"/>
                </a:lnTo>
              </a:path>
            </a:pathLst>
          </a:custGeom>
          <a:noFill/>
          <a:ln w="44450">
            <a:solidFill>
              <a:srgbClr val="87C3E6">
                <a:alpha val="3841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5104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44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37FDC297-46E7-C943-938A-9C8805C6E0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4368" y="908999"/>
            <a:ext cx="5554221" cy="555422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4338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32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IA L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>
            <a:extLst>
              <a:ext uri="{FF2B5EF4-FFF2-40B4-BE49-F238E27FC236}">
                <a16:creationId xmlns:a16="http://schemas.microsoft.com/office/drawing/2014/main" id="{8ECAD462-1A1C-BC14-7502-C9B71DD9E43D}"/>
              </a:ext>
            </a:extLst>
          </p:cNvPr>
          <p:cNvSpPr/>
          <p:nvPr userDrawn="1"/>
        </p:nvSpPr>
        <p:spPr>
          <a:xfrm>
            <a:off x="0" y="0"/>
            <a:ext cx="7707087" cy="6858000"/>
          </a:xfrm>
          <a:custGeom>
            <a:avLst/>
            <a:gdLst>
              <a:gd name="connsiteX0" fmla="*/ 0 w 7707087"/>
              <a:gd name="connsiteY0" fmla="*/ 0 h 6858000"/>
              <a:gd name="connsiteX1" fmla="*/ 1287625 w 7707087"/>
              <a:gd name="connsiteY1" fmla="*/ 0 h 6858000"/>
              <a:gd name="connsiteX2" fmla="*/ 3415004 w 7707087"/>
              <a:gd name="connsiteY2" fmla="*/ 0 h 6858000"/>
              <a:gd name="connsiteX3" fmla="*/ 4497356 w 7707087"/>
              <a:gd name="connsiteY3" fmla="*/ 0 h 6858000"/>
              <a:gd name="connsiteX4" fmla="*/ 7707087 w 7707087"/>
              <a:gd name="connsiteY4" fmla="*/ 3429000 h 6858000"/>
              <a:gd name="connsiteX5" fmla="*/ 4497356 w 7707087"/>
              <a:gd name="connsiteY5" fmla="*/ 6858000 h 6858000"/>
              <a:gd name="connsiteX6" fmla="*/ 3415004 w 7707087"/>
              <a:gd name="connsiteY6" fmla="*/ 6858000 h 6858000"/>
              <a:gd name="connsiteX7" fmla="*/ 1287625 w 7707087"/>
              <a:gd name="connsiteY7" fmla="*/ 6858000 h 6858000"/>
              <a:gd name="connsiteX8" fmla="*/ 0 w 7707087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07087" h="6858000">
                <a:moveTo>
                  <a:pt x="0" y="0"/>
                </a:moveTo>
                <a:lnTo>
                  <a:pt x="1287625" y="0"/>
                </a:lnTo>
                <a:lnTo>
                  <a:pt x="3415004" y="0"/>
                </a:lnTo>
                <a:lnTo>
                  <a:pt x="4497356" y="0"/>
                </a:lnTo>
                <a:cubicBezTo>
                  <a:pt x="6270041" y="0"/>
                  <a:pt x="7707087" y="1535216"/>
                  <a:pt x="7707087" y="3429000"/>
                </a:cubicBezTo>
                <a:cubicBezTo>
                  <a:pt x="7707087" y="5322784"/>
                  <a:pt x="6270041" y="6858000"/>
                  <a:pt x="4497356" y="6858000"/>
                </a:cubicBezTo>
                <a:lnTo>
                  <a:pt x="3415004" y="6858000"/>
                </a:lnTo>
                <a:lnTo>
                  <a:pt x="12876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528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35" y="1136820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49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F1CACBD2-7303-A01F-B045-2CF77B551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E472CD-8F6A-C5F0-30C7-8C1A7225A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  <a:effectLst>
            <a:outerShdw blurRad="25438" dist="25444" dir="5400000" algn="t" rotWithShape="0">
              <a:prstClr val="black">
                <a:alpha val="29475"/>
              </a:prstClr>
            </a:outerShdw>
          </a:effectLst>
        </p:spPr>
        <p:txBody>
          <a:bodyPr/>
          <a:lstStyle>
            <a:lvl1pPr algn="ctr">
              <a:defRPr sz="3200">
                <a:solidFill>
                  <a:srgbClr val="EADBB8"/>
                </a:solidFill>
              </a:defRPr>
            </a:lvl1pPr>
            <a:lvl2pPr algn="ctr">
              <a:defRPr sz="2800">
                <a:solidFill>
                  <a:srgbClr val="EADBB8"/>
                </a:solidFill>
              </a:defRPr>
            </a:lvl2pPr>
            <a:lvl3pPr algn="ctr">
              <a:defRPr sz="6000">
                <a:solidFill>
                  <a:srgbClr val="EADBB8"/>
                </a:solidFill>
              </a:defRPr>
            </a:lvl3pPr>
            <a:lvl4pPr algn="ctr">
              <a:defRPr sz="2000">
                <a:solidFill>
                  <a:srgbClr val="EADBB8"/>
                </a:solidFill>
              </a:defRPr>
            </a:lvl4pPr>
            <a:lvl5pPr algn="ctr">
              <a:defRPr sz="2000">
                <a:solidFill>
                  <a:srgbClr val="EADBB8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148457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sus venc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0B200E2-DF05-9E59-8A59-C7FAD6E94396}"/>
              </a:ext>
            </a:extLst>
          </p:cNvPr>
          <p:cNvSpPr txBox="1"/>
          <p:nvPr userDrawn="1"/>
        </p:nvSpPr>
        <p:spPr>
          <a:xfrm>
            <a:off x="6096000" y="2771782"/>
            <a:ext cx="4839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>
                <a:solidFill>
                  <a:srgbClr val="AF977C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Ficou claro para mim que a cruz do calvário é minha vitória hoje e será definitiva quando Jesus me entregar a coroa da vida eterna. </a:t>
            </a:r>
          </a:p>
        </p:txBody>
      </p:sp>
      <p:pic>
        <p:nvPicPr>
          <p:cNvPr id="12" name="Imagem 11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FD9AFB8F-C13B-08CA-CA66-E222E772B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32493" y="2039822"/>
            <a:ext cx="2766869" cy="605838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132491" y="4691970"/>
            <a:ext cx="2766869" cy="605838"/>
          </a:xfrm>
          <a:prstGeom prst="rect">
            <a:avLst/>
          </a:prstGeom>
        </p:spPr>
      </p:pic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3911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sus vence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054856" y="1520033"/>
            <a:ext cx="2766869" cy="60583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E6D1580-4D94-93F4-D614-7FC77B0BB82C}"/>
              </a:ext>
            </a:extLst>
          </p:cNvPr>
          <p:cNvSpPr txBox="1"/>
          <p:nvPr userDrawn="1"/>
        </p:nvSpPr>
        <p:spPr>
          <a:xfrm>
            <a:off x="6342186" y="502444"/>
            <a:ext cx="4316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/>
            <a:r>
              <a:rPr lang="pt-BR" sz="2800" b="1" cap="all" baseline="0" dirty="0">
                <a:solidFill>
                  <a:srgbClr val="D0B496"/>
                </a:solidFill>
                <a:effectLst/>
                <a:latin typeface="Basic Sans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Por causa dessa vitória de Jesus: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E1A6EB9-9FCF-1C90-F7AB-1B041A94C4FF}"/>
              </a:ext>
            </a:extLst>
          </p:cNvPr>
          <p:cNvSpPr txBox="1"/>
          <p:nvPr userDrawn="1"/>
        </p:nvSpPr>
        <p:spPr>
          <a:xfrm>
            <a:off x="7054856" y="2342829"/>
            <a:ext cx="4188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Aceito Sua vitória na cruz por mim.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" name="Forma Livre 19">
            <a:extLst>
              <a:ext uri="{FF2B5EF4-FFF2-40B4-BE49-F238E27FC236}">
                <a16:creationId xmlns:a16="http://schemas.microsoft.com/office/drawing/2014/main" id="{6C728E7A-5787-ADBD-1E7D-4C0DC62226FD}"/>
              </a:ext>
            </a:extLst>
          </p:cNvPr>
          <p:cNvSpPr/>
          <p:nvPr/>
        </p:nvSpPr>
        <p:spPr>
          <a:xfrm>
            <a:off x="6563581" y="236903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AFE692D-7BE4-6E2E-33AC-007BB3C8F487}"/>
              </a:ext>
            </a:extLst>
          </p:cNvPr>
          <p:cNvSpPr txBox="1"/>
          <p:nvPr userDrawn="1"/>
        </p:nvSpPr>
        <p:spPr>
          <a:xfrm>
            <a:off x="7054856" y="2929119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que orem por mim e por minha família. </a:t>
            </a:r>
          </a:p>
        </p:txBody>
      </p:sp>
      <p:sp>
        <p:nvSpPr>
          <p:cNvPr id="4" name="Forma Livre 3">
            <a:extLst>
              <a:ext uri="{FF2B5EF4-FFF2-40B4-BE49-F238E27FC236}">
                <a16:creationId xmlns:a16="http://schemas.microsoft.com/office/drawing/2014/main" id="{5D10118E-1AF6-0DC0-8852-F30AA3AA7BB4}"/>
              </a:ext>
            </a:extLst>
          </p:cNvPr>
          <p:cNvSpPr/>
          <p:nvPr userDrawn="1"/>
        </p:nvSpPr>
        <p:spPr>
          <a:xfrm>
            <a:off x="6563581" y="295532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FACBBF1-D757-ABFC-24B1-98B149878BAC}"/>
              </a:ext>
            </a:extLst>
          </p:cNvPr>
          <p:cNvSpPr txBox="1"/>
          <p:nvPr userDrawn="1"/>
        </p:nvSpPr>
        <p:spPr>
          <a:xfrm>
            <a:off x="7054856" y="3515409"/>
            <a:ext cx="3948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continuar estudando a Bíblia.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AAF5435A-4611-2FE6-4E1A-C5ED22F14FE9}"/>
              </a:ext>
            </a:extLst>
          </p:cNvPr>
          <p:cNvSpPr/>
          <p:nvPr userDrawn="1"/>
        </p:nvSpPr>
        <p:spPr>
          <a:xfrm>
            <a:off x="6563581" y="354161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7415F0-029A-47CD-5A80-B98853D3F590}"/>
              </a:ext>
            </a:extLst>
          </p:cNvPr>
          <p:cNvSpPr txBox="1"/>
          <p:nvPr userDrawn="1"/>
        </p:nvSpPr>
        <p:spPr>
          <a:xfrm>
            <a:off x="7054856" y="4101699"/>
            <a:ext cx="3881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batizado o quanto antes.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C311CF80-6241-D9B2-D51C-3BC57D78C13C}"/>
              </a:ext>
            </a:extLst>
          </p:cNvPr>
          <p:cNvSpPr/>
          <p:nvPr userDrawn="1"/>
        </p:nvSpPr>
        <p:spPr>
          <a:xfrm>
            <a:off x="6563581" y="412790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AAE72A6-0C10-4E5B-D559-6BA9244EB438}"/>
              </a:ext>
            </a:extLst>
          </p:cNvPr>
          <p:cNvSpPr txBox="1"/>
          <p:nvPr userDrawn="1"/>
        </p:nvSpPr>
        <p:spPr>
          <a:xfrm>
            <a:off x="7054856" y="4687989"/>
            <a:ext cx="4316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um missionário e falar de Jesus para alguém.</a:t>
            </a:r>
          </a:p>
        </p:txBody>
      </p:sp>
      <p:sp>
        <p:nvSpPr>
          <p:cNvPr id="16" name="Forma Livre 15">
            <a:extLst>
              <a:ext uri="{FF2B5EF4-FFF2-40B4-BE49-F238E27FC236}">
                <a16:creationId xmlns:a16="http://schemas.microsoft.com/office/drawing/2014/main" id="{A95F172A-62F3-156F-2829-3CC51AC63A86}"/>
              </a:ext>
            </a:extLst>
          </p:cNvPr>
          <p:cNvSpPr/>
          <p:nvPr userDrawn="1"/>
        </p:nvSpPr>
        <p:spPr>
          <a:xfrm>
            <a:off x="6563581" y="471419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12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11" grpId="0"/>
      <p:bldP spid="16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4B1A61D-F62C-1BCE-3F97-3AD0913BF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1621" y="1273175"/>
            <a:ext cx="6449841" cy="5264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44185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973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58374-8AEF-A3AD-99D8-E864F309C0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7601" y="2235199"/>
            <a:ext cx="6257907" cy="3884247"/>
          </a:xfrm>
        </p:spPr>
        <p:txBody>
          <a:bodyPr anchor="t">
            <a:normAutofit/>
          </a:bodyPr>
          <a:lstStyle>
            <a:lvl1pPr algn="ctr">
              <a:lnSpc>
                <a:spcPct val="80000"/>
              </a:lnSpc>
              <a:defRPr sz="9600" cap="all" baseline="0">
                <a:solidFill>
                  <a:srgbClr val="85725E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D6D796-8F37-5210-E73B-25FB50721B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9509" y="1374652"/>
            <a:ext cx="2694091" cy="418978"/>
          </a:xfrm>
          <a:prstGeom prst="roundRect">
            <a:avLst>
              <a:gd name="adj" fmla="val 50000"/>
            </a:avLst>
          </a:prstGeom>
          <a:solidFill>
            <a:srgbClr val="AF977C"/>
          </a:solidFill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504464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6631C5-8A4F-580F-7222-A01B14C1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10/04/2024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7F460A-1B37-912B-269C-F94706678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9FED88-6AA4-7804-A7CC-4A2CC950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808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346463"/>
            <a:ext cx="4693297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6963"/>
            <a:ext cx="4693298" cy="451919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Imagem 10">
            <a:extLst>
              <a:ext uri="{FF2B5EF4-FFF2-40B4-BE49-F238E27FC236}">
                <a16:creationId xmlns:a16="http://schemas.microsoft.com/office/drawing/2014/main" id="{80C993B5-44F2-7BF5-EDF7-D0296D5E3E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817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70F12A-6E41-D1EF-649F-5CF1979F8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839" y="1340802"/>
            <a:ext cx="468715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6948A0-A78F-4176-620F-A0E617B11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839" y="4220527"/>
            <a:ext cx="46871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Imagem 8">
            <a:extLst>
              <a:ext uri="{FF2B5EF4-FFF2-40B4-BE49-F238E27FC236}">
                <a16:creationId xmlns:a16="http://schemas.microsoft.com/office/drawing/2014/main" id="{35D1653A-2923-2059-11E2-D6CB23E77E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25585" y="1534151"/>
            <a:ext cx="4045556" cy="40455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504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645AFB-F4AB-9793-A7F6-62E96498C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5616" y="1627916"/>
            <a:ext cx="5649098" cy="4476321"/>
          </a:xfrm>
        </p:spPr>
        <p:txBody>
          <a:bodyPr/>
          <a:lstStyle>
            <a:lvl3pPr>
              <a:defRPr sz="3600"/>
            </a:lvl3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648026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1751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80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4D0C6B9-6750-2DD5-684D-506BD614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C4F4DD-B433-CD58-B568-D3F81FD06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594657-F7D4-8F1F-E4DD-CCF5493A4F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360E7-9D77-5B49-96CF-A347A6A150A9}" type="datetimeFigureOut">
              <a:rPr lang="pt-BR" smtClean="0"/>
              <a:t>10/04/2024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DEE688-AACB-7191-47B2-560B54097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A4E92F-1F75-CCFE-1A16-9054F85A8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78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49" r:id="rId3"/>
    <p:sldLayoutId id="2147483650" r:id="rId4"/>
    <p:sldLayoutId id="2147483666" r:id="rId5"/>
    <p:sldLayoutId id="2147483651" r:id="rId6"/>
    <p:sldLayoutId id="2147483652" r:id="rId7"/>
    <p:sldLayoutId id="2147483653" r:id="rId8"/>
    <p:sldLayoutId id="2147483665" r:id="rId9"/>
    <p:sldLayoutId id="2147483654" r:id="rId10"/>
    <p:sldLayoutId id="2147483655" r:id="rId11"/>
    <p:sldLayoutId id="2147483663" r:id="rId12"/>
    <p:sldLayoutId id="2147483656" r:id="rId13"/>
    <p:sldLayoutId id="2147483664" r:id="rId14"/>
    <p:sldLayoutId id="2147483667" r:id="rId15"/>
    <p:sldLayoutId id="2147483657" r:id="rId16"/>
    <p:sldLayoutId id="2147483658" r:id="rId17"/>
    <p:sldLayoutId id="2147483661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rgbClr val="6B5C4C"/>
          </a:solidFill>
          <a:latin typeface="Basic Sans Bold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2500"/>
        </a:spcBef>
        <a:buFont typeface="Fonte do Sistema Regular"/>
        <a:buChar char="–"/>
        <a:defRPr sz="2000" kern="1200" baseline="0">
          <a:solidFill>
            <a:srgbClr val="AF977C"/>
          </a:solidFill>
          <a:latin typeface="Basic Sans" pitchFamily="2" charset="77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1200"/>
        </a:spcAft>
        <a:buFont typeface="Arial" panose="020B0604020202020204" pitchFamily="34" charset="0"/>
        <a:buNone/>
        <a:defRPr sz="2400" b="1" i="0" kern="1200" cap="all" baseline="0">
          <a:solidFill>
            <a:srgbClr val="85725E"/>
          </a:solidFill>
          <a:latin typeface="Basic Sans Bold" pitchFamily="2" charset="77"/>
          <a:ea typeface="+mn-ea"/>
          <a:cs typeface="+mn-cs"/>
        </a:defRPr>
      </a:lvl3pPr>
      <a:lvl4pPr marL="230400" indent="-228600" algn="l" defTabSz="914400" rtl="0" eaLnBrk="1" latinLnBrk="0" hangingPunct="1">
        <a:lnSpc>
          <a:spcPct val="100000"/>
        </a:lnSpc>
        <a:spcBef>
          <a:spcPts val="1100"/>
        </a:spcBef>
        <a:spcAft>
          <a:spcPts val="600"/>
        </a:spcAft>
        <a:buClr>
          <a:srgbClr val="E3BF5F"/>
        </a:buClr>
        <a:buFont typeface="Wingdings" pitchFamily="2" charset="2"/>
        <a:buChar char="§"/>
        <a:defRPr sz="20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600"/>
        </a:spcAft>
        <a:buFont typeface="Arial" panose="020B0604020202020204" pitchFamily="34" charset="0"/>
        <a:buNone/>
        <a:defRPr sz="2800" b="0" i="0" kern="1200" cap="all" baseline="0">
          <a:solidFill>
            <a:srgbClr val="85725E"/>
          </a:solidFill>
          <a:latin typeface="Basic Sans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342C209-2C0E-C881-A8A3-4DAC7CBC8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569" y="4285108"/>
            <a:ext cx="1607969" cy="535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69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6951E8C-91DC-6A4A-A50A-E1E56CE21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8407" y="2803988"/>
            <a:ext cx="9581791" cy="712960"/>
          </a:xfrm>
        </p:spPr>
        <p:txBody>
          <a:bodyPr>
            <a:normAutofit/>
          </a:bodyPr>
          <a:lstStyle/>
          <a:p>
            <a:pPr algn="l"/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5. O que muitos seguem hoje? Marcos7:6-9,13</a:t>
            </a:r>
          </a:p>
        </p:txBody>
      </p:sp>
      <p:sp>
        <p:nvSpPr>
          <p:cNvPr id="2" name="Espaço Reservado para Texto 3">
            <a:extLst>
              <a:ext uri="{FF2B5EF4-FFF2-40B4-BE49-F238E27FC236}">
                <a16:creationId xmlns:a16="http://schemas.microsoft.com/office/drawing/2014/main" id="{A3BD4B36-A82E-1C19-CE23-2EB54386ADA7}"/>
              </a:ext>
            </a:extLst>
          </p:cNvPr>
          <p:cNvSpPr txBox="1">
            <a:spLocks/>
          </p:cNvSpPr>
          <p:nvPr/>
        </p:nvSpPr>
        <p:spPr>
          <a:xfrm>
            <a:off x="2166565" y="3605776"/>
            <a:ext cx="9254151" cy="5790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1pPr>
            <a:lvl2pPr marL="230400" indent="-228600" algn="ctr" defTabSz="914400" rtl="0" eaLnBrk="1" latinLnBrk="0" hangingPunct="1">
              <a:lnSpc>
                <a:spcPct val="90000"/>
              </a:lnSpc>
              <a:spcBef>
                <a:spcPts val="2500"/>
              </a:spcBef>
              <a:buFont typeface="Fonte do Sistema Regular"/>
              <a:buChar char="–"/>
              <a:defRPr sz="2000" kern="1200" baseline="0">
                <a:solidFill>
                  <a:srgbClr val="AF977C"/>
                </a:solidFill>
                <a:latin typeface="Basic Sans" pitchFamily="2" charset="77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i="0" kern="1200" cap="all" baseline="0">
                <a:solidFill>
                  <a:srgbClr val="85725E"/>
                </a:solidFill>
                <a:latin typeface="Basic Sans Bold" pitchFamily="2" charset="77"/>
                <a:ea typeface="+mn-ea"/>
                <a:cs typeface="+mn-cs"/>
              </a:defRPr>
            </a:lvl3pPr>
            <a:lvl4pPr marL="230400" indent="-228600" algn="ctr" defTabSz="9144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Clr>
                <a:srgbClr val="E3BF5F"/>
              </a:buClr>
              <a:buFont typeface="Wingdings" pitchFamily="2" charset="2"/>
              <a:buChar char="§"/>
              <a:defRPr sz="20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0" i="0" kern="1200" cap="all" baseline="0">
                <a:solidFill>
                  <a:srgbClr val="85725E"/>
                </a:solidFill>
                <a:latin typeface="Basic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Seguem tradições feitas por homem que não tem valor para Deus.</a:t>
            </a:r>
            <a:endParaRPr lang="pt-BR" sz="2000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86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6951E8C-91DC-6A4A-A50A-E1E56CE21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3816" y="2616787"/>
            <a:ext cx="8484594" cy="1038217"/>
          </a:xfrm>
        </p:spPr>
        <p:txBody>
          <a:bodyPr>
            <a:normAutofit/>
          </a:bodyPr>
          <a:lstStyle/>
          <a:p>
            <a:pPr algn="l"/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6. O que é mais importante obedecer? Atos 5:29</a:t>
            </a:r>
          </a:p>
        </p:txBody>
      </p:sp>
      <p:sp>
        <p:nvSpPr>
          <p:cNvPr id="2" name="Espaço Reservado para Texto 3">
            <a:extLst>
              <a:ext uri="{FF2B5EF4-FFF2-40B4-BE49-F238E27FC236}">
                <a16:creationId xmlns:a16="http://schemas.microsoft.com/office/drawing/2014/main" id="{A3BD4B36-A82E-1C19-CE23-2EB54386ADA7}"/>
              </a:ext>
            </a:extLst>
          </p:cNvPr>
          <p:cNvSpPr txBox="1">
            <a:spLocks/>
          </p:cNvSpPr>
          <p:nvPr/>
        </p:nvSpPr>
        <p:spPr>
          <a:xfrm>
            <a:off x="2141208" y="3447105"/>
            <a:ext cx="9009707" cy="491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1pPr>
            <a:lvl2pPr marL="230400" indent="-228600" algn="ctr" defTabSz="914400" rtl="0" eaLnBrk="1" latinLnBrk="0" hangingPunct="1">
              <a:lnSpc>
                <a:spcPct val="90000"/>
              </a:lnSpc>
              <a:spcBef>
                <a:spcPts val="2500"/>
              </a:spcBef>
              <a:buFont typeface="Fonte do Sistema Regular"/>
              <a:buChar char="–"/>
              <a:defRPr sz="2000" kern="1200" baseline="0">
                <a:solidFill>
                  <a:srgbClr val="AF977C"/>
                </a:solidFill>
                <a:latin typeface="Basic Sans" pitchFamily="2" charset="77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i="0" kern="1200" cap="all" baseline="0">
                <a:solidFill>
                  <a:srgbClr val="85725E"/>
                </a:solidFill>
                <a:latin typeface="Basic Sans Bold" pitchFamily="2" charset="77"/>
                <a:ea typeface="+mn-ea"/>
                <a:cs typeface="+mn-cs"/>
              </a:defRPr>
            </a:lvl3pPr>
            <a:lvl4pPr marL="230400" indent="-228600" algn="ctr" defTabSz="9144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Clr>
                <a:srgbClr val="E3BF5F"/>
              </a:buClr>
              <a:buFont typeface="Wingdings" pitchFamily="2" charset="2"/>
              <a:buChar char="§"/>
              <a:defRPr sz="20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0" i="0" kern="1200" cap="all" baseline="0">
                <a:solidFill>
                  <a:srgbClr val="85725E"/>
                </a:solidFill>
                <a:latin typeface="Basic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Sempre obedecer a Deus acima de qualquer ser humano.</a:t>
            </a:r>
            <a:endParaRPr lang="pt-BR" sz="2000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58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6951E8C-91DC-6A4A-A50A-E1E56CE21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60794" y="2616787"/>
            <a:ext cx="9236032" cy="1038217"/>
          </a:xfrm>
        </p:spPr>
        <p:txBody>
          <a:bodyPr>
            <a:normAutofit/>
          </a:bodyPr>
          <a:lstStyle/>
          <a:p>
            <a:pPr algn="l"/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7. Qual é o benefício de obedecer aos mandamentos? Salmo 19:7-11</a:t>
            </a:r>
          </a:p>
        </p:txBody>
      </p:sp>
      <p:sp>
        <p:nvSpPr>
          <p:cNvPr id="2" name="Espaço Reservado para Texto 3">
            <a:extLst>
              <a:ext uri="{FF2B5EF4-FFF2-40B4-BE49-F238E27FC236}">
                <a16:creationId xmlns:a16="http://schemas.microsoft.com/office/drawing/2014/main" id="{A3BD4B36-A82E-1C19-CE23-2EB54386ADA7}"/>
              </a:ext>
            </a:extLst>
          </p:cNvPr>
          <p:cNvSpPr txBox="1">
            <a:spLocks/>
          </p:cNvSpPr>
          <p:nvPr/>
        </p:nvSpPr>
        <p:spPr>
          <a:xfrm>
            <a:off x="2368187" y="3637221"/>
            <a:ext cx="9009707" cy="916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1pPr>
            <a:lvl2pPr marL="230400" indent="-228600" algn="ctr" defTabSz="914400" rtl="0" eaLnBrk="1" latinLnBrk="0" hangingPunct="1">
              <a:lnSpc>
                <a:spcPct val="90000"/>
              </a:lnSpc>
              <a:spcBef>
                <a:spcPts val="2500"/>
              </a:spcBef>
              <a:buFont typeface="Fonte do Sistema Regular"/>
              <a:buChar char="–"/>
              <a:defRPr sz="2000" kern="1200" baseline="0">
                <a:solidFill>
                  <a:srgbClr val="AF977C"/>
                </a:solidFill>
                <a:latin typeface="Basic Sans" pitchFamily="2" charset="77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i="0" kern="1200" cap="all" baseline="0">
                <a:solidFill>
                  <a:srgbClr val="85725E"/>
                </a:solidFill>
                <a:latin typeface="Basic Sans Bold" pitchFamily="2" charset="77"/>
                <a:ea typeface="+mn-ea"/>
                <a:cs typeface="+mn-cs"/>
              </a:defRPr>
            </a:lvl3pPr>
            <a:lvl4pPr marL="230400" indent="-228600" algn="ctr" defTabSz="9144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Clr>
                <a:srgbClr val="E3BF5F"/>
              </a:buClr>
              <a:buFont typeface="Wingdings" pitchFamily="2" charset="2"/>
              <a:buChar char="§"/>
              <a:defRPr sz="20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0" i="0" kern="1200" cap="all" baseline="0">
                <a:solidFill>
                  <a:srgbClr val="85725E"/>
                </a:solidFill>
                <a:latin typeface="Basic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Traz paz a alma, alegra o coração, da sabedoria e refrigera a alma.</a:t>
            </a:r>
            <a:endParaRPr lang="pt-BR" sz="1800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11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835D68B-AAF7-530D-2CD1-313449A577AF}"/>
              </a:ext>
            </a:extLst>
          </p:cNvPr>
          <p:cNvSpPr txBox="1"/>
          <p:nvPr/>
        </p:nvSpPr>
        <p:spPr>
          <a:xfrm>
            <a:off x="982300" y="1249388"/>
            <a:ext cx="10227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u="none" strike="noStrike" baseline="0" dirty="0">
                <a:solidFill>
                  <a:schemeClr val="bg1"/>
                </a:solidFill>
                <a:latin typeface="Barlow" panose="00000500000000000000" pitchFamily="2" charset="0"/>
              </a:rPr>
              <a:t>A vida é cheia de escolhas, decisões, repleta de coisas que devemos abandonar e ocasiões em que temos de nos adaptar.</a:t>
            </a:r>
            <a:endParaRPr lang="pt-BR" sz="8800" b="1" dirty="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11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CFC2B557-0523-A5A6-6E9F-6D007E31DDE0}"/>
              </a:ext>
            </a:extLst>
          </p:cNvPr>
          <p:cNvSpPr txBox="1">
            <a:spLocks/>
          </p:cNvSpPr>
          <p:nvPr/>
        </p:nvSpPr>
        <p:spPr>
          <a:xfrm>
            <a:off x="1858978" y="3666653"/>
            <a:ext cx="8474043" cy="2516864"/>
          </a:xfrm>
          <a:prstGeom prst="roundRect">
            <a:avLst>
              <a:gd name="adj" fmla="val 50000"/>
            </a:avLst>
          </a:prstGeom>
          <a:solidFill>
            <a:srgbClr val="6B5C4C"/>
          </a:solidFill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90000"/>
              </a:lnSpc>
              <a:spcBef>
                <a:spcPts val="2500"/>
              </a:spcBef>
              <a:buFont typeface="Fonte do Sistema Regular"/>
              <a:buChar char="–"/>
              <a:defRPr sz="2000" kern="1200" baseline="0">
                <a:solidFill>
                  <a:srgbClr val="AF977C"/>
                </a:solidFill>
                <a:latin typeface="Basic Sans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i="0" kern="1200" cap="all" baseline="0">
                <a:solidFill>
                  <a:srgbClr val="85725E"/>
                </a:solidFill>
                <a:latin typeface="Basic Sans Bold" pitchFamily="2" charset="77"/>
                <a:ea typeface="+mn-ea"/>
                <a:cs typeface="+mn-cs"/>
              </a:defRPr>
            </a:lvl3pPr>
            <a:lvl4pPr marL="230400" indent="-228600" algn="l" defTabSz="9144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Clr>
                <a:srgbClr val="E3BF5F"/>
              </a:buClr>
              <a:buFont typeface="Wingdings" pitchFamily="2" charset="2"/>
              <a:buChar char="§"/>
              <a:defRPr sz="20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0" i="0" kern="1200" cap="all" baseline="0">
                <a:solidFill>
                  <a:srgbClr val="85725E"/>
                </a:solidFill>
                <a:latin typeface="Basic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pt-BR" sz="2800" b="1" i="0" u="none" strike="noStrike" baseline="0" dirty="0">
                <a:solidFill>
                  <a:schemeClr val="bg1"/>
                </a:solidFill>
                <a:latin typeface="Barlow" panose="00000500000000000000" pitchFamily="2" charset="0"/>
              </a:rPr>
              <a:t>Temos que escolher qual curso fazer, proposta de emprego aceitar, comqual pessoa vamos casar. Escolhas fáceis e escolhas difíceis.</a:t>
            </a:r>
            <a:endParaRPr lang="pt-BR" sz="33800" b="1" dirty="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93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995D71-CC02-E2C2-155D-E4B6FF7FA122}"/>
              </a:ext>
            </a:extLst>
          </p:cNvPr>
          <p:cNvSpPr txBox="1"/>
          <p:nvPr/>
        </p:nvSpPr>
        <p:spPr>
          <a:xfrm>
            <a:off x="2457855" y="794507"/>
            <a:ext cx="40184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Qual o critério que você tem usado para tomar decisões? </a:t>
            </a:r>
          </a:p>
          <a:p>
            <a:r>
              <a:rPr lang="pt-BR" sz="240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Todas nossas decisões são pautadas em algo, às vezes são questões financeiras e outras vezes sociais, mas há momentos que ficamos em dúvida de qual caminho seguir, a quem obedecer.</a:t>
            </a: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 </a:t>
            </a:r>
          </a:p>
          <a:p>
            <a:r>
              <a:rPr lang="pt-BR" sz="240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Pode ser um coração com um forte desejo, pode ser algum parente muito influente, pode ser simplesmente a vontade de Deus.</a:t>
            </a:r>
            <a:endParaRPr lang="pt-BR" sz="7200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  <p:pic>
        <p:nvPicPr>
          <p:cNvPr id="3" name="Picture 2" descr="A person with his hand on his chin&#10;&#10;Description automatically generated with medium confidence">
            <a:extLst>
              <a:ext uri="{FF2B5EF4-FFF2-40B4-BE49-F238E27FC236}">
                <a16:creationId xmlns:a16="http://schemas.microsoft.com/office/drawing/2014/main" id="{FDBCEF44-E7E2-0933-9630-238222252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375" y="0"/>
            <a:ext cx="4774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8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CD11D9-A973-B31F-9D0B-21501D38F6BE}"/>
              </a:ext>
            </a:extLst>
          </p:cNvPr>
          <p:cNvSpPr txBox="1"/>
          <p:nvPr/>
        </p:nvSpPr>
        <p:spPr>
          <a:xfrm>
            <a:off x="1629624" y="2951946"/>
            <a:ext cx="8510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Hoje vamos aprender como ter certeza se estamos decidindo corretamente.</a:t>
            </a:r>
            <a:endParaRPr lang="pt-BR" sz="9600" b="1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06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CD11D9-A973-B31F-9D0B-21501D38F6BE}"/>
              </a:ext>
            </a:extLst>
          </p:cNvPr>
          <p:cNvSpPr txBox="1"/>
          <p:nvPr/>
        </p:nvSpPr>
        <p:spPr>
          <a:xfrm>
            <a:off x="1629624" y="2951946"/>
            <a:ext cx="8510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Você crê que os dez mandamentos são um padrão divino para sua vida?</a:t>
            </a:r>
            <a:endParaRPr lang="pt-BR" sz="16600" b="1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73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CD11D9-A973-B31F-9D0B-21501D38F6BE}"/>
              </a:ext>
            </a:extLst>
          </p:cNvPr>
          <p:cNvSpPr txBox="1"/>
          <p:nvPr/>
        </p:nvSpPr>
        <p:spPr>
          <a:xfrm>
            <a:off x="1629624" y="2951946"/>
            <a:ext cx="8510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Deseja, com a ajuda de Deus, respeitar e seguir todos os mandamentos?</a:t>
            </a:r>
            <a:endParaRPr lang="pt-BR" sz="16600" b="1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70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342C209-2C0E-C881-A8A3-4DAC7CBC8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055" y="4336989"/>
            <a:ext cx="1607969" cy="535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976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1724E0B-15DF-B50D-FAF9-8A8AC0D67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9275" y="2819147"/>
            <a:ext cx="5558829" cy="2418282"/>
          </a:xfrm>
        </p:spPr>
        <p:txBody>
          <a:bodyPr>
            <a:normAutofit fontScale="90000"/>
          </a:bodyPr>
          <a:lstStyle/>
          <a:p>
            <a:r>
              <a:rPr lang="pt-BR" sz="7200" dirty="0">
                <a:solidFill>
                  <a:schemeClr val="accent5">
                    <a:lumMod val="50000"/>
                  </a:schemeClr>
                </a:solidFill>
                <a:latin typeface="Barlow SemiBold" panose="00000700000000000000" pitchFamily="2" charset="0"/>
              </a:rPr>
              <a:t>A obediência é sempre o melhor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523701-7007-5512-1619-D43F99DE1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3728" y="1620571"/>
            <a:ext cx="1849925" cy="796704"/>
          </a:xfrm>
          <a:solidFill>
            <a:schemeClr val="accent5">
              <a:lumMod val="50000"/>
            </a:schemeClr>
          </a:solidFill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pt-BR" sz="3200" dirty="0">
                <a:latin typeface="Barlow" panose="00000500000000000000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5043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25B11F0-C306-B179-E8BA-152C6F6EC9AE}"/>
              </a:ext>
            </a:extLst>
          </p:cNvPr>
          <p:cNvSpPr txBox="1"/>
          <p:nvPr/>
        </p:nvSpPr>
        <p:spPr>
          <a:xfrm>
            <a:off x="564333" y="543208"/>
            <a:ext cx="110633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u="none" strike="noStrike" baseline="0" dirty="0">
                <a:solidFill>
                  <a:srgbClr val="102232"/>
                </a:solidFill>
                <a:latin typeface="Barlow" panose="00000500000000000000" pitchFamily="2" charset="0"/>
              </a:rPr>
              <a:t>Imagine, você está em um avião em queda e possui apenas dois paraquedas. Há três passageiros, sua mãe, uma criança de cinco anos e um cardiologista muito importante cheio de operações agendadas, porém você tem apenas dois paraquedas! Para quem você dará? Justifique a sua escolha.</a:t>
            </a:r>
            <a:endParaRPr lang="pt-BR" sz="2800" cap="none" dirty="0">
              <a:solidFill>
                <a:srgbClr val="102232"/>
              </a:solidFill>
              <a:latin typeface="Barlow" panose="00000500000000000000" pitchFamily="2" charset="0"/>
            </a:endParaRPr>
          </a:p>
          <a:p>
            <a:endParaRPr lang="pt-BR" sz="2000" dirty="0">
              <a:solidFill>
                <a:srgbClr val="102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54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57B7155-E56E-08A3-F210-6C06231E60AF}"/>
              </a:ext>
            </a:extLst>
          </p:cNvPr>
          <p:cNvSpPr txBox="1"/>
          <p:nvPr/>
        </p:nvSpPr>
        <p:spPr>
          <a:xfrm>
            <a:off x="5875699" y="1536174"/>
            <a:ext cx="53837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400" b="1" i="0" u="none" strike="noStrike" baseline="0" dirty="0">
                <a:solidFill>
                  <a:srgbClr val="6B5C4C"/>
                </a:solidFill>
                <a:latin typeface="Barlow" panose="00000500000000000000" pitchFamily="2" charset="0"/>
              </a:rPr>
              <a:t>Uma criança de seis anos estava em seu quarto, quando sentiu um cheiro gostoso que vinha da cozinha. </a:t>
            </a:r>
            <a:r>
              <a:rPr lang="pt-BR" sz="2400" b="0" i="0" u="none" strike="noStrike" baseline="0" dirty="0">
                <a:solidFill>
                  <a:srgbClr val="6B5C4C"/>
                </a:solidFill>
                <a:latin typeface="Barlow" panose="00000500000000000000" pitchFamily="2" charset="0"/>
              </a:rPr>
              <a:t>Chegando lá flagrou sua mãe preparando um delicioso brigadeiro de panela. Sem pensar, correu para pegar um bocado na ponta do dedo, </a:t>
            </a:r>
            <a:r>
              <a:rPr lang="pt-BR" sz="2400" b="1" i="0" u="none" strike="noStrike" baseline="0" dirty="0">
                <a:solidFill>
                  <a:srgbClr val="6B5C4C"/>
                </a:solidFill>
                <a:latin typeface="Barlow" panose="00000500000000000000" pitchFamily="2" charset="0"/>
              </a:rPr>
              <a:t>a mãe assustada com a chegada súbita do filho gritou alertando o pequeno para que ele não se queimasse.</a:t>
            </a:r>
            <a:endParaRPr lang="pt-BR" sz="5400" b="1" dirty="0">
              <a:solidFill>
                <a:srgbClr val="6B5C4C"/>
              </a:solidFill>
              <a:latin typeface="Barlow" panose="00000500000000000000" pitchFamily="2" charset="0"/>
            </a:endParaRPr>
          </a:p>
        </p:txBody>
      </p:sp>
      <p:pic>
        <p:nvPicPr>
          <p:cNvPr id="7" name="Picture 6" descr="A picture containing food, plate, indoor, person&#10;&#10;Description automatically generated">
            <a:extLst>
              <a:ext uri="{FF2B5EF4-FFF2-40B4-BE49-F238E27FC236}">
                <a16:creationId xmlns:a16="http://schemas.microsoft.com/office/drawing/2014/main" id="{B498067D-984C-7EB8-4541-2FA11A247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2090" y="0"/>
            <a:ext cx="6047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1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C948A87-8F4F-B603-301F-DBF02B3B5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2511" y="518809"/>
            <a:ext cx="4187469" cy="5905501"/>
          </a:xfrm>
        </p:spPr>
        <p:txBody>
          <a:bodyPr>
            <a:normAutofit/>
          </a:bodyPr>
          <a:lstStyle/>
          <a:p>
            <a:pPr algn="l"/>
            <a:r>
              <a:rPr lang="pt-BR" sz="2400" b="1" i="0" u="none" strike="noStrike" baseline="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A criança não estava satisfeita com o impedimento, continuou a insistir</a:t>
            </a:r>
            <a:r>
              <a:rPr lang="pt-BR" sz="2400" b="0" i="0" u="none" strike="noStrike" baseline="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, pois aquele brigadeiro aparentava estar realmente gostoso! </a:t>
            </a:r>
            <a:r>
              <a:rPr lang="pt-BR" sz="2400" b="1" i="0" u="none" strike="noStrike" baseline="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Sua mãe continuava alertando sobre o perigo da panela quente, e quando ela se distraiu por apenas um segundo, o menino meteu a mão na panela</a:t>
            </a:r>
            <a:r>
              <a:rPr lang="pt-BR" sz="2400" b="0" i="0" u="none" strike="noStrike" baseline="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, para pegar pelo menos um pouquinho do desejado brigadeiro. Imediatamente sua pequena e frágil mão </a:t>
            </a:r>
            <a:r>
              <a:rPr lang="pt-BR" sz="2400" b="1" i="0" u="none" strike="noStrike" baseline="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sentiu a dor da queimadura e começou a chorar.</a:t>
            </a:r>
            <a:endParaRPr lang="pt-BR" sz="6000" b="1" cap="none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  <p:pic>
        <p:nvPicPr>
          <p:cNvPr id="14" name="Picture Placeholder 13" descr="A child smiling&#10;&#10;Description automatically generated with low confidence">
            <a:extLst>
              <a:ext uri="{FF2B5EF4-FFF2-40B4-BE49-F238E27FC236}">
                <a16:creationId xmlns:a16="http://schemas.microsoft.com/office/drawing/2014/main" id="{B5E86C32-EAAE-5376-5C76-C0483CEDF9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6657" r="166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432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6951E8C-91DC-6A4A-A50A-E1E56CE21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89019" y="2417275"/>
            <a:ext cx="10228164" cy="1011726"/>
          </a:xfrm>
        </p:spPr>
        <p:txBody>
          <a:bodyPr>
            <a:normAutofit/>
          </a:bodyPr>
          <a:lstStyle/>
          <a:p>
            <a:pPr algn="l"/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1. Quem escreveu a lei moral? Êxodo 31:18</a:t>
            </a:r>
          </a:p>
        </p:txBody>
      </p:sp>
      <p:sp>
        <p:nvSpPr>
          <p:cNvPr id="2" name="Espaço Reservado para Texto 3">
            <a:extLst>
              <a:ext uri="{FF2B5EF4-FFF2-40B4-BE49-F238E27FC236}">
                <a16:creationId xmlns:a16="http://schemas.microsoft.com/office/drawing/2014/main" id="{A3BD4B36-A82E-1C19-CE23-2EB54386ADA7}"/>
              </a:ext>
            </a:extLst>
          </p:cNvPr>
          <p:cNvSpPr txBox="1">
            <a:spLocks/>
          </p:cNvSpPr>
          <p:nvPr/>
        </p:nvSpPr>
        <p:spPr>
          <a:xfrm>
            <a:off x="2405898" y="3124235"/>
            <a:ext cx="7787477" cy="939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1pPr>
            <a:lvl2pPr marL="230400" indent="-228600" algn="ctr" defTabSz="914400" rtl="0" eaLnBrk="1" latinLnBrk="0" hangingPunct="1">
              <a:lnSpc>
                <a:spcPct val="90000"/>
              </a:lnSpc>
              <a:spcBef>
                <a:spcPts val="2500"/>
              </a:spcBef>
              <a:buFont typeface="Fonte do Sistema Regular"/>
              <a:buChar char="–"/>
              <a:defRPr sz="2000" kern="1200" baseline="0">
                <a:solidFill>
                  <a:srgbClr val="AF977C"/>
                </a:solidFill>
                <a:latin typeface="Basic Sans" pitchFamily="2" charset="77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i="0" kern="1200" cap="all" baseline="0">
                <a:solidFill>
                  <a:srgbClr val="85725E"/>
                </a:solidFill>
                <a:latin typeface="Basic Sans Bold" pitchFamily="2" charset="77"/>
                <a:ea typeface="+mn-ea"/>
                <a:cs typeface="+mn-cs"/>
              </a:defRPr>
            </a:lvl3pPr>
            <a:lvl4pPr marL="230400" indent="-228600" algn="ctr" defTabSz="9144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Clr>
                <a:srgbClr val="E3BF5F"/>
              </a:buClr>
              <a:buFont typeface="Wingdings" pitchFamily="2" charset="2"/>
              <a:buChar char="§"/>
              <a:defRPr sz="20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0" i="0" kern="1200" cap="all" baseline="0">
                <a:solidFill>
                  <a:srgbClr val="85725E"/>
                </a:solidFill>
                <a:latin typeface="Basic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Deus escreveu com seu próprio dedo em tábuas de pedra.</a:t>
            </a:r>
            <a:endParaRPr lang="pt-BR" sz="1800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87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6951E8C-91DC-6A4A-A50A-E1E56CE21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04584" y="2625505"/>
            <a:ext cx="9581791" cy="1174687"/>
          </a:xfrm>
        </p:spPr>
        <p:txBody>
          <a:bodyPr>
            <a:normAutofit/>
          </a:bodyPr>
          <a:lstStyle/>
          <a:p>
            <a:pPr algn="l"/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2. Como Jesus dividiu a lei? Mateus 22:36-40</a:t>
            </a:r>
          </a:p>
        </p:txBody>
      </p:sp>
      <p:sp>
        <p:nvSpPr>
          <p:cNvPr id="2" name="Espaço Reservado para Texto 3">
            <a:extLst>
              <a:ext uri="{FF2B5EF4-FFF2-40B4-BE49-F238E27FC236}">
                <a16:creationId xmlns:a16="http://schemas.microsoft.com/office/drawing/2014/main" id="{A3BD4B36-A82E-1C19-CE23-2EB54386ADA7}"/>
              </a:ext>
            </a:extLst>
          </p:cNvPr>
          <p:cNvSpPr txBox="1">
            <a:spLocks/>
          </p:cNvSpPr>
          <p:nvPr/>
        </p:nvSpPr>
        <p:spPr>
          <a:xfrm>
            <a:off x="2402384" y="3544254"/>
            <a:ext cx="7623789" cy="7601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1pPr>
            <a:lvl2pPr marL="230400" indent="-228600" algn="ctr" defTabSz="914400" rtl="0" eaLnBrk="1" latinLnBrk="0" hangingPunct="1">
              <a:lnSpc>
                <a:spcPct val="90000"/>
              </a:lnSpc>
              <a:spcBef>
                <a:spcPts val="2500"/>
              </a:spcBef>
              <a:buFont typeface="Fonte do Sistema Regular"/>
              <a:buChar char="–"/>
              <a:defRPr sz="2000" kern="1200" baseline="0">
                <a:solidFill>
                  <a:srgbClr val="AF977C"/>
                </a:solidFill>
                <a:latin typeface="Basic Sans" pitchFamily="2" charset="77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i="0" kern="1200" cap="all" baseline="0">
                <a:solidFill>
                  <a:srgbClr val="85725E"/>
                </a:solidFill>
                <a:latin typeface="Basic Sans Bold" pitchFamily="2" charset="77"/>
                <a:ea typeface="+mn-ea"/>
                <a:cs typeface="+mn-cs"/>
              </a:defRPr>
            </a:lvl3pPr>
            <a:lvl4pPr marL="230400" indent="-228600" algn="ctr" defTabSz="9144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Clr>
                <a:srgbClr val="E3BF5F"/>
              </a:buClr>
              <a:buFont typeface="Wingdings" pitchFamily="2" charset="2"/>
              <a:buChar char="§"/>
              <a:defRPr sz="20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0" i="0" kern="1200" cap="all" baseline="0">
                <a:solidFill>
                  <a:srgbClr val="85725E"/>
                </a:solidFill>
                <a:latin typeface="Basic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Em duas partes: O amor a Deus e ao próximo. Isto resume toda a Lei.</a:t>
            </a:r>
            <a:endParaRPr lang="pt-BR" sz="1800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69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6951E8C-91DC-6A4A-A50A-E1E56CE21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46656" y="2814497"/>
            <a:ext cx="9426156" cy="703905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3. Jesus mudou os mandamentos? Mateus 5:17 e 18</a:t>
            </a:r>
          </a:p>
        </p:txBody>
      </p:sp>
      <p:sp>
        <p:nvSpPr>
          <p:cNvPr id="2" name="Espaço Reservado para Texto 3">
            <a:extLst>
              <a:ext uri="{FF2B5EF4-FFF2-40B4-BE49-F238E27FC236}">
                <a16:creationId xmlns:a16="http://schemas.microsoft.com/office/drawing/2014/main" id="{A3BD4B36-A82E-1C19-CE23-2EB54386ADA7}"/>
              </a:ext>
            </a:extLst>
          </p:cNvPr>
          <p:cNvSpPr txBox="1">
            <a:spLocks/>
          </p:cNvSpPr>
          <p:nvPr/>
        </p:nvSpPr>
        <p:spPr>
          <a:xfrm>
            <a:off x="2126896" y="3273451"/>
            <a:ext cx="9173303" cy="817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1pPr>
            <a:lvl2pPr marL="230400" indent="-228600" algn="ctr" defTabSz="914400" rtl="0" eaLnBrk="1" latinLnBrk="0" hangingPunct="1">
              <a:lnSpc>
                <a:spcPct val="90000"/>
              </a:lnSpc>
              <a:spcBef>
                <a:spcPts val="2500"/>
              </a:spcBef>
              <a:buFont typeface="Fonte do Sistema Regular"/>
              <a:buChar char="–"/>
              <a:defRPr sz="2000" kern="1200" baseline="0">
                <a:solidFill>
                  <a:srgbClr val="AF977C"/>
                </a:solidFill>
                <a:latin typeface="Basic Sans" pitchFamily="2" charset="77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i="0" kern="1200" cap="all" baseline="0">
                <a:solidFill>
                  <a:srgbClr val="85725E"/>
                </a:solidFill>
                <a:latin typeface="Basic Sans Bold" pitchFamily="2" charset="77"/>
                <a:ea typeface="+mn-ea"/>
                <a:cs typeface="+mn-cs"/>
              </a:defRPr>
            </a:lvl3pPr>
            <a:lvl4pPr marL="230400" indent="-228600" algn="ctr" defTabSz="9144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Clr>
                <a:srgbClr val="E3BF5F"/>
              </a:buClr>
              <a:buFont typeface="Wingdings" pitchFamily="2" charset="2"/>
              <a:buChar char="§"/>
              <a:defRPr sz="20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0" i="0" kern="1200" cap="all" baseline="0">
                <a:solidFill>
                  <a:srgbClr val="85725E"/>
                </a:solidFill>
                <a:latin typeface="Basic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Não mudou, confirmou e nunca mudará pois a lei é eterna.</a:t>
            </a:r>
            <a:endParaRPr lang="pt-BR" sz="1800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5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6951E8C-91DC-6A4A-A50A-E1E56CE21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7474" y="2897108"/>
            <a:ext cx="10259073" cy="531891"/>
          </a:xfrm>
        </p:spPr>
        <p:txBody>
          <a:bodyPr>
            <a:normAutofit/>
          </a:bodyPr>
          <a:lstStyle/>
          <a:p>
            <a:pPr algn="l"/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4. Devemos guardar todos os mandamentos? Tiago 2:10</a:t>
            </a:r>
          </a:p>
        </p:txBody>
      </p:sp>
      <p:sp>
        <p:nvSpPr>
          <p:cNvPr id="2" name="Espaço Reservado para Texto 3">
            <a:extLst>
              <a:ext uri="{FF2B5EF4-FFF2-40B4-BE49-F238E27FC236}">
                <a16:creationId xmlns:a16="http://schemas.microsoft.com/office/drawing/2014/main" id="{A3BD4B36-A82E-1C19-CE23-2EB54386ADA7}"/>
              </a:ext>
            </a:extLst>
          </p:cNvPr>
          <p:cNvSpPr txBox="1">
            <a:spLocks/>
          </p:cNvSpPr>
          <p:nvPr/>
        </p:nvSpPr>
        <p:spPr>
          <a:xfrm>
            <a:off x="2135817" y="3398501"/>
            <a:ext cx="9226989" cy="96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1pPr>
            <a:lvl2pPr marL="230400" indent="-228600" algn="ctr" defTabSz="914400" rtl="0" eaLnBrk="1" latinLnBrk="0" hangingPunct="1">
              <a:lnSpc>
                <a:spcPct val="90000"/>
              </a:lnSpc>
              <a:spcBef>
                <a:spcPts val="2500"/>
              </a:spcBef>
              <a:buFont typeface="Fonte do Sistema Regular"/>
              <a:buChar char="–"/>
              <a:defRPr sz="2000" kern="1200" baseline="0">
                <a:solidFill>
                  <a:srgbClr val="AF977C"/>
                </a:solidFill>
                <a:latin typeface="Basic Sans" pitchFamily="2" charset="77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i="0" kern="1200" cap="all" baseline="0">
                <a:solidFill>
                  <a:srgbClr val="85725E"/>
                </a:solidFill>
                <a:latin typeface="Basic Sans Bold" pitchFamily="2" charset="77"/>
                <a:ea typeface="+mn-ea"/>
                <a:cs typeface="+mn-cs"/>
              </a:defRPr>
            </a:lvl3pPr>
            <a:lvl4pPr marL="230400" indent="-228600" algn="ctr" defTabSz="9144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Clr>
                <a:srgbClr val="E3BF5F"/>
              </a:buClr>
              <a:buFont typeface="Wingdings" pitchFamily="2" charset="2"/>
              <a:buChar char="§"/>
              <a:defRPr sz="20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0" i="0" kern="1200" cap="all" baseline="0">
                <a:solidFill>
                  <a:srgbClr val="85725E"/>
                </a:solidFill>
                <a:latin typeface="Basic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dirty="0">
                <a:solidFill>
                  <a:schemeClr val="accent5">
                    <a:lumMod val="50000"/>
                  </a:schemeClr>
                </a:solidFill>
              </a:rPr>
              <a:t>Aquele que não guarda somente um está transgredindo todos.</a:t>
            </a:r>
            <a:endParaRPr lang="pt-BR" sz="2000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69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1C0B5A1-33D0-E742-9FA0-5C19815C5B1C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1813</TotalTime>
  <Words>522</Words>
  <Application>Microsoft Office PowerPoint</Application>
  <PresentationFormat>Widescreen</PresentationFormat>
  <Paragraphs>27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9" baseType="lpstr">
      <vt:lpstr>Fonte do Sistema Regular</vt:lpstr>
      <vt:lpstr>Arial</vt:lpstr>
      <vt:lpstr>Calibri</vt:lpstr>
      <vt:lpstr>Barlow</vt:lpstr>
      <vt:lpstr>Wingdings</vt:lpstr>
      <vt:lpstr>Basic Sans</vt:lpstr>
      <vt:lpstr>Basic Sans Light</vt:lpstr>
      <vt:lpstr>Barlow SemiBold</vt:lpstr>
      <vt:lpstr>Basic Sans Bold</vt:lpstr>
      <vt:lpstr>Tema do Office</vt:lpstr>
      <vt:lpstr>Apresentação do PowerPoint</vt:lpstr>
      <vt:lpstr>A obediência é sempre o melhor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SOMBRAS NO CÉU</dc:title>
  <dc:creator>marcos aurelio gularte de castro</dc:creator>
  <cp:lastModifiedBy>UCB - APSo - Oseias Teruo Furushima Sallazar</cp:lastModifiedBy>
  <cp:revision>27</cp:revision>
  <dcterms:created xsi:type="dcterms:W3CDTF">2022-10-04T12:03:09Z</dcterms:created>
  <dcterms:modified xsi:type="dcterms:W3CDTF">2024-04-10T19:36:07Z</dcterms:modified>
</cp:coreProperties>
</file>