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97" r:id="rId2"/>
    <p:sldId id="256" r:id="rId3"/>
    <p:sldId id="299" r:id="rId4"/>
    <p:sldId id="318" r:id="rId5"/>
    <p:sldId id="319" r:id="rId6"/>
    <p:sldId id="264" r:id="rId7"/>
    <p:sldId id="302" r:id="rId8"/>
    <p:sldId id="303" r:id="rId9"/>
    <p:sldId id="320" r:id="rId10"/>
    <p:sldId id="305" r:id="rId11"/>
    <p:sldId id="321" r:id="rId12"/>
    <p:sldId id="322" r:id="rId13"/>
    <p:sldId id="308" r:id="rId14"/>
    <p:sldId id="310" r:id="rId15"/>
    <p:sldId id="312" r:id="rId16"/>
  </p:sldIdLst>
  <p:sldSz cx="12192000" cy="6858000"/>
  <p:notesSz cx="6858000" cy="9144000"/>
  <p:embeddedFontLst>
    <p:embeddedFont>
      <p:font typeface="Barlow" panose="00000500000000000000" pitchFamily="2" charset="0"/>
      <p:regular r:id="rId17"/>
      <p:bold r:id="rId18"/>
      <p:italic r:id="rId19"/>
      <p:boldItalic r:id="rId20"/>
    </p:embeddedFont>
    <p:embeddedFont>
      <p:font typeface="Barlow Bold" panose="00000800000000000000" pitchFamily="2" charset="0"/>
      <p:bold r:id="rId21"/>
    </p:embeddedFont>
    <p:embeddedFont>
      <p:font typeface="Barlow SemiBold" panose="00000700000000000000" pitchFamily="2" charset="0"/>
      <p:bold r:id="rId22"/>
      <p:boldItalic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C4C"/>
    <a:srgbClr val="25250E"/>
    <a:srgbClr val="8B3F09"/>
    <a:srgbClr val="102232"/>
    <a:srgbClr val="394934"/>
    <a:srgbClr val="8DB6DB"/>
    <a:srgbClr val="09131C"/>
    <a:srgbClr val="C9D490"/>
    <a:srgbClr val="1C1F0C"/>
    <a:srgbClr val="ADC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7"/>
    <p:restoredTop sz="96370"/>
  </p:normalViewPr>
  <p:slideViewPr>
    <p:cSldViewPr snapToGrid="0">
      <p:cViewPr varScale="1">
        <p:scale>
          <a:sx n="118" d="100"/>
          <a:sy n="118" d="100"/>
        </p:scale>
        <p:origin x="14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7" r:id="rId15"/>
    <p:sldLayoutId id="2147483657" r:id="rId16"/>
    <p:sldLayoutId id="2147483658" r:id="rId17"/>
    <p:sldLayoutId id="2147483661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2C209-2C0E-C881-A8A3-4DAC7CBC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36" y="4388870"/>
            <a:ext cx="1607969" cy="53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69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9303" y="2716040"/>
            <a:ext cx="8698105" cy="712960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5. Como devemos ofertar? II Coríntios 9:7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363155" y="3363910"/>
            <a:ext cx="7048661" cy="882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Devemos ofertar de coração e de acordo com nossa gratidão.</a:t>
            </a:r>
            <a:endParaRPr lang="pt-BR" sz="18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9303" y="2544027"/>
            <a:ext cx="9096458" cy="712960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6. Onde devemos entregar nossos dízimos e ofertas? Malaquias 3:8-10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372208" y="3210002"/>
            <a:ext cx="9254151" cy="1334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 casa do Senhor (igreja) é o lugar que devemos levar nossas ofertas.</a:t>
            </a:r>
            <a:endParaRPr lang="pt-BR" sz="16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8939" y="2716040"/>
            <a:ext cx="8987816" cy="712960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7. O que deve motivar nossa fidelidade? I João 4:19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182792" y="3137571"/>
            <a:ext cx="8144130" cy="1334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Nossa motivação principal vem do fato de Deus ter nos amado primeiro.</a:t>
            </a:r>
            <a:endParaRPr lang="pt-BR" sz="14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35D68B-AAF7-530D-2CD1-313449A577AF}"/>
              </a:ext>
            </a:extLst>
          </p:cNvPr>
          <p:cNvSpPr txBox="1"/>
          <p:nvPr/>
        </p:nvSpPr>
        <p:spPr>
          <a:xfrm>
            <a:off x="982300" y="597538"/>
            <a:ext cx="10227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Todos gostariam de ter recursos ilimitados, uma conta bancária cheia,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bons salários, uma herança gorda, seja como for todo ser humano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sonha em ter estabilidade e segurança financeira. Infelizmente isto é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uma utopia. Conheço milionários que perderam tudo, pessoas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prósperas que faliram e o pior, pessoas que tinham tudo e de repente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faleceram, não usufruindo de nada que possuíam. O resumo de tudo é: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viva a vida com o que tem e seja fiel a Deus, porque no céu, para onde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iremos, a traça nada pode corroer, porém a única segurança que temos</a:t>
            </a:r>
          </a:p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é a vida eterna no Senhor.</a:t>
            </a:r>
            <a:endParaRPr lang="pt-BR" sz="4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995D71-CC02-E2C2-155D-E4B6FF7FA122}"/>
              </a:ext>
            </a:extLst>
          </p:cNvPr>
          <p:cNvSpPr txBox="1"/>
          <p:nvPr/>
        </p:nvSpPr>
        <p:spPr>
          <a:xfrm>
            <a:off x="2158497" y="2951946"/>
            <a:ext cx="7875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Acredita que Deus é o Criador e Mantenedor de todas as coisas?</a:t>
            </a:r>
            <a:endParaRPr lang="pt-BR" sz="255800" b="1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2C209-2C0E-C881-A8A3-4DAC7CBC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965" y="4401840"/>
            <a:ext cx="1607969" cy="53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7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572" y="2991163"/>
            <a:ext cx="5775764" cy="2418282"/>
          </a:xfrm>
        </p:spPr>
        <p:txBody>
          <a:bodyPr>
            <a:normAutofit fontScale="90000"/>
          </a:bodyPr>
          <a:lstStyle/>
          <a:p>
            <a:r>
              <a:rPr lang="pt-BR" sz="7200" dirty="0">
                <a:solidFill>
                  <a:schemeClr val="accent5">
                    <a:lumMod val="50000"/>
                  </a:schemeClr>
                </a:solidFill>
                <a:latin typeface="Barlow SemiBold" panose="00000700000000000000" pitchFamily="2" charset="0"/>
              </a:rPr>
              <a:t>Fazendo tudo para jesus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23701-7007-5512-1619-D43F99DE1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2492" y="1783533"/>
            <a:ext cx="1849925" cy="796704"/>
          </a:xfrm>
          <a:solidFill>
            <a:schemeClr val="accent5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pt-BR" sz="3200" dirty="0">
                <a:latin typeface="Barlow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789F75A6-7DAF-9713-F57C-507A471AF3C7}"/>
              </a:ext>
            </a:extLst>
          </p:cNvPr>
          <p:cNvSpPr txBox="1">
            <a:spLocks/>
          </p:cNvSpPr>
          <p:nvPr/>
        </p:nvSpPr>
        <p:spPr>
          <a:xfrm>
            <a:off x="849517" y="2534970"/>
            <a:ext cx="10492966" cy="227242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i="0" u="none" strike="noStrike" baseline="0" dirty="0">
                <a:solidFill>
                  <a:schemeClr val="bg1"/>
                </a:solidFill>
                <a:latin typeface="Barlow SemiBold" panose="00000700000000000000" pitchFamily="2" charset="0"/>
              </a:rPr>
              <a:t>Se você recebesse dez milhões de reais como um prêmio, em um sorteioque não esperava, o que você faria com este dinheiro? Como você o usaria?</a:t>
            </a:r>
            <a:endParaRPr lang="pt-BR" sz="4800" b="1" dirty="0">
              <a:solidFill>
                <a:schemeClr val="bg1"/>
              </a:solidFill>
              <a:latin typeface="Barlow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948A87-8F4F-B603-301F-DBF02B3B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68615"/>
            <a:ext cx="5139350" cy="472076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 SemiBold" panose="00000700000000000000" pitchFamily="2" charset="0"/>
              </a:rPr>
              <a:t>Um menino muito feliz e obediente recebeu de sua mãe duas moedas de um real como presente.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 SemiBold" panose="00000700000000000000" pitchFamily="2" charset="0"/>
              </a:rPr>
              <a:t> 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Ele tinha ido bem nas provas da escola e sua mãe resolveu presenteá-lo. Quando ela entregou as moedas, deu a seguinte instrução: - Uma moeda pertence a Jesus, você deve levá-la à igreja no próximo sábado, a outra moeda é sua você pode comprar o que desejar.</a:t>
            </a:r>
            <a:endParaRPr lang="pt-BR" sz="36200" b="1" cap="none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15" name="Picture Placeholder 14" descr="A hand holding a coin&#10;&#10;Description automatically generated">
            <a:extLst>
              <a:ext uri="{FF2B5EF4-FFF2-40B4-BE49-F238E27FC236}">
                <a16:creationId xmlns:a16="http://schemas.microsoft.com/office/drawing/2014/main" id="{62F27545-FD3C-E453-B968-75E411F2D2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803" r="2803"/>
          <a:stretch>
            <a:fillRect/>
          </a:stretch>
        </p:blipFill>
        <p:spPr>
          <a:xfrm>
            <a:off x="231775" y="652463"/>
            <a:ext cx="5554663" cy="5553075"/>
          </a:xfrm>
        </p:spPr>
      </p:pic>
    </p:spTree>
    <p:extLst>
      <p:ext uri="{BB962C8B-B14F-4D97-AF65-F5344CB8AC3E}">
        <p14:creationId xmlns:p14="http://schemas.microsoft.com/office/powerpoint/2010/main" val="10130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948A87-8F4F-B603-301F-DBF02B3B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928" y="1076352"/>
            <a:ext cx="4364476" cy="4940685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Ele ficou tão feliz que nem conseguiu guardar as moedas, ficou segurando e mostrava a todas as pessoas com quem encontrava.</a:t>
            </a:r>
          </a:p>
          <a:p>
            <a:pPr algn="l">
              <a:lnSpc>
                <a:spcPct val="120000"/>
              </a:lnSpc>
            </a:pP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Enquanto brincava na rua com seus amigos, continuava segurando as moedas. De repente ele tropeçou e abriu a mãozinha para se apoiar no chão, enquanto isso as moedas rolaram. Uma caiu na beira do asfalto e ali ficou, a outra seguiu rua a baixo vagarosamente até que chegar ao bueiro e se foi. </a:t>
            </a: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O menino vendo que perdeu uma moeda, pegou a que sobrou e com lágrimas nos olhos exclamou: - Que pena! Perdi a moedinha de Jesus!</a:t>
            </a:r>
            <a:endParaRPr lang="pt-BR" sz="3600" b="1" cap="none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16" name="Picture Placeholder 15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15EC6CC4-C797-D50D-299A-2377BAEF2E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40" r="166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459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2743" y="2553077"/>
            <a:ext cx="9498582" cy="703908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1. Quem é o dono de tudo? Salmo 24:1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090567" y="3048759"/>
            <a:ext cx="7959485" cy="703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Deus é o criador e dono de todas as coisas.</a:t>
            </a:r>
            <a:endParaRPr lang="pt-BR" sz="10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4584" y="2670960"/>
            <a:ext cx="9581791" cy="685612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 Bold" panose="00000800000000000000" pitchFamily="2" charset="0"/>
              </a:rPr>
              <a:t>2. Quem nos dá forças para adquirir nossos bens? Deuteronômio 8:17 e 18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402384" y="3326955"/>
            <a:ext cx="8485147" cy="792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Tudo que possuímos é uma dádiva dada por Deus.</a:t>
            </a:r>
            <a:endParaRPr lang="pt-BR" sz="10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2573" y="2507812"/>
            <a:ext cx="7795632" cy="7039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 Bold" panose="00000800000000000000" pitchFamily="2" charset="0"/>
              </a:rPr>
              <a:t>3. Quanto do que temos pertence a Deus? Levítico 27:30 e 32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292814" y="3546166"/>
            <a:ext cx="8719990" cy="817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 tudo que Deus nos dá, 10 por cento pertence a Ele e devemos devolver.</a:t>
            </a:r>
            <a:endParaRPr lang="pt-BR" sz="16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272" y="2479519"/>
            <a:ext cx="7126574" cy="7039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4. Em que deve ser empregado o dízimo? I Coríntios 9:13 e 14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182566" y="3454504"/>
            <a:ext cx="8928219" cy="817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Os dízimos devem ser empregados exclusivamente na salvação do perdido.</a:t>
            </a:r>
            <a:endParaRPr lang="pt-BR" sz="14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522</Words>
  <Application>Microsoft Office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6" baseType="lpstr">
      <vt:lpstr>Fonte do Sistema Regular</vt:lpstr>
      <vt:lpstr>Arial</vt:lpstr>
      <vt:lpstr>Calibri</vt:lpstr>
      <vt:lpstr>Barlow</vt:lpstr>
      <vt:lpstr>Barlow Bold</vt:lpstr>
      <vt:lpstr>Wingdings</vt:lpstr>
      <vt:lpstr>Basic Sans</vt:lpstr>
      <vt:lpstr>Basic Sans Light</vt:lpstr>
      <vt:lpstr>Barlow SemiBold</vt:lpstr>
      <vt:lpstr>Basic Sans Bold</vt:lpstr>
      <vt:lpstr>Tema do Office</vt:lpstr>
      <vt:lpstr>Apresentação do PowerPoint</vt:lpstr>
      <vt:lpstr>Fazendo tudo para jesus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UCB - APSo - Oseias Teruo Furushima Sallazar</cp:lastModifiedBy>
  <cp:revision>42</cp:revision>
  <dcterms:created xsi:type="dcterms:W3CDTF">2022-10-04T12:03:09Z</dcterms:created>
  <dcterms:modified xsi:type="dcterms:W3CDTF">2024-04-10T19:15:28Z</dcterms:modified>
</cp:coreProperties>
</file>