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312735-0145-938B-450F-7C2A8F3B58BD}" v="26" dt="2024-10-09T12:49:55.983"/>
    <p1510:client id="{3685DAA6-A85C-5414-CF69-D11916E9AE4A}" v="161" dt="2024-10-08T18:27:52.054"/>
    <p1510:client id="{8933D62B-6E6A-7688-8CC7-63233AA4A630}" v="6" dt="2024-10-09T12:53:00.95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9"/>
    <p:restoredTop sz="94658"/>
  </p:normalViewPr>
  <p:slideViewPr>
    <p:cSldViewPr snapToGrid="0">
      <p:cViewPr varScale="1">
        <p:scale>
          <a:sx n="53" d="100"/>
          <a:sy n="53" d="100"/>
        </p:scale>
        <p:origin x="84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Beatriz de Albuquerque Ozorio Rago" userId="S::beatriz.ozorio@adventistas.org::073f1caa-c851-4470-85c4-4d504c612eb8" providerId="AD" clId="Web-{3685DAA6-A85C-5414-CF69-D11916E9AE4A}"/>
    <pc:docChg chg="modSld">
      <pc:chgData name="DSA - Beatriz de Albuquerque Ozorio Rago" userId="S::beatriz.ozorio@adventistas.org::073f1caa-c851-4470-85c4-4d504c612eb8" providerId="AD" clId="Web-{3685DAA6-A85C-5414-CF69-D11916E9AE4A}" dt="2024-10-08T18:27:36.928" v="98" actId="20577"/>
      <pc:docMkLst>
        <pc:docMk/>
      </pc:docMkLst>
      <pc:sldChg chg="modSp">
        <pc:chgData name="DSA - Beatriz de Albuquerque Ozorio Rago" userId="S::beatriz.ozorio@adventistas.org::073f1caa-c851-4470-85c4-4d504c612eb8" providerId="AD" clId="Web-{3685DAA6-A85C-5414-CF69-D11916E9AE4A}" dt="2024-10-08T17:39:06.586" v="2" actId="20577"/>
        <pc:sldMkLst>
          <pc:docMk/>
          <pc:sldMk cId="0" sldId="257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7:38:50.616" v="1" actId="20577"/>
          <ac:spMkLst>
            <pc:docMk/>
            <pc:sldMk cId="0" sldId="257"/>
            <ac:spMk id="71" creationId="{00000000-0000-0000-0000-000000000000}"/>
          </ac:spMkLst>
        </pc:spChg>
        <pc:spChg chg="mod">
          <ac:chgData name="DSA - Beatriz de Albuquerque Ozorio Rago" userId="S::beatriz.ozorio@adventistas.org::073f1caa-c851-4470-85c4-4d504c612eb8" providerId="AD" clId="Web-{3685DAA6-A85C-5414-CF69-D11916E9AE4A}" dt="2024-10-08T17:39:06.586" v="2" actId="20577"/>
          <ac:spMkLst>
            <pc:docMk/>
            <pc:sldMk cId="0" sldId="257"/>
            <ac:spMk id="72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7:39:30.697" v="8" actId="20577"/>
        <pc:sldMkLst>
          <pc:docMk/>
          <pc:sldMk cId="0" sldId="258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7:39:30.697" v="8" actId="20577"/>
          <ac:spMkLst>
            <pc:docMk/>
            <pc:sldMk cId="0" sldId="258"/>
            <ac:spMk id="77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7:39:59.871" v="10" actId="20577"/>
        <pc:sldMkLst>
          <pc:docMk/>
          <pc:sldMk cId="0" sldId="259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7:39:59.871" v="10" actId="20577"/>
          <ac:spMkLst>
            <pc:docMk/>
            <pc:sldMk cId="0" sldId="259"/>
            <ac:spMk id="83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7:44:51.832" v="12" actId="20577"/>
        <pc:sldMkLst>
          <pc:docMk/>
          <pc:sldMk cId="0" sldId="260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7:44:51.832" v="12" actId="20577"/>
          <ac:spMkLst>
            <pc:docMk/>
            <pc:sldMk cId="0" sldId="260"/>
            <ac:spMk id="88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7:46:29.746" v="16" actId="20577"/>
        <pc:sldMkLst>
          <pc:docMk/>
          <pc:sldMk cId="0" sldId="261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7:46:29.746" v="16" actId="20577"/>
          <ac:spMkLst>
            <pc:docMk/>
            <pc:sldMk cId="0" sldId="261"/>
            <ac:spMk id="102" creationId="{00000000-0000-0000-0000-000000000000}"/>
          </ac:spMkLst>
        </pc:spChg>
        <pc:spChg chg="mod">
          <ac:chgData name="DSA - Beatriz de Albuquerque Ozorio Rago" userId="S::beatriz.ozorio@adventistas.org::073f1caa-c851-4470-85c4-4d504c612eb8" providerId="AD" clId="Web-{3685DAA6-A85C-5414-CF69-D11916E9AE4A}" dt="2024-10-08T17:46:11.214" v="14" actId="20577"/>
          <ac:spMkLst>
            <pc:docMk/>
            <pc:sldMk cId="0" sldId="261"/>
            <ac:spMk id="103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7:46:36.622" v="18" actId="20577"/>
        <pc:sldMkLst>
          <pc:docMk/>
          <pc:sldMk cId="0" sldId="262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7:46:36.622" v="18" actId="20577"/>
          <ac:spMkLst>
            <pc:docMk/>
            <pc:sldMk cId="0" sldId="262"/>
            <ac:spMk id="107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7:47:28.579" v="20" actId="20577"/>
        <pc:sldMkLst>
          <pc:docMk/>
          <pc:sldMk cId="0" sldId="263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7:47:28.579" v="20" actId="20577"/>
          <ac:spMkLst>
            <pc:docMk/>
            <pc:sldMk cId="0" sldId="263"/>
            <ac:spMk id="113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7:47:54.753" v="22" actId="20577"/>
        <pc:sldMkLst>
          <pc:docMk/>
          <pc:sldMk cId="0" sldId="264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7:47:54.753" v="22" actId="20577"/>
          <ac:spMkLst>
            <pc:docMk/>
            <pc:sldMk cId="0" sldId="264"/>
            <ac:spMk id="127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7:49:30.698" v="35" actId="20577"/>
        <pc:sldMkLst>
          <pc:docMk/>
          <pc:sldMk cId="0" sldId="265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7:49:30.698" v="35" actId="20577"/>
          <ac:spMkLst>
            <pc:docMk/>
            <pc:sldMk cId="0" sldId="265"/>
            <ac:spMk id="132" creationId="{00000000-0000-0000-0000-000000000000}"/>
          </ac:spMkLst>
        </pc:spChg>
        <pc:spChg chg="mod">
          <ac:chgData name="DSA - Beatriz de Albuquerque Ozorio Rago" userId="S::beatriz.ozorio@adventistas.org::073f1caa-c851-4470-85c4-4d504c612eb8" providerId="AD" clId="Web-{3685DAA6-A85C-5414-CF69-D11916E9AE4A}" dt="2024-10-08T17:49:11.072" v="25" actId="20577"/>
          <ac:spMkLst>
            <pc:docMk/>
            <pc:sldMk cId="0" sldId="265"/>
            <ac:spMk id="137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7:50:31.359" v="39" actId="20577"/>
        <pc:sldMkLst>
          <pc:docMk/>
          <pc:sldMk cId="0" sldId="266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7:50:31.359" v="39" actId="20577"/>
          <ac:spMkLst>
            <pc:docMk/>
            <pc:sldMk cId="0" sldId="266"/>
            <ac:spMk id="145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7:50:44.157" v="41" actId="20577"/>
        <pc:sldMkLst>
          <pc:docMk/>
          <pc:sldMk cId="0" sldId="267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7:50:44.157" v="41" actId="20577"/>
          <ac:spMkLst>
            <pc:docMk/>
            <pc:sldMk cId="0" sldId="267"/>
            <ac:spMk id="150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7:58:35.773" v="45" actId="20577"/>
        <pc:sldMkLst>
          <pc:docMk/>
          <pc:sldMk cId="0" sldId="268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7:58:35.773" v="45" actId="20577"/>
          <ac:spMkLst>
            <pc:docMk/>
            <pc:sldMk cId="0" sldId="268"/>
            <ac:spMk id="159" creationId="{00000000-0000-0000-0000-000000000000}"/>
          </ac:spMkLst>
        </pc:spChg>
        <pc:spChg chg="mod">
          <ac:chgData name="DSA - Beatriz de Albuquerque Ozorio Rago" userId="S::beatriz.ozorio@adventistas.org::073f1caa-c851-4470-85c4-4d504c612eb8" providerId="AD" clId="Web-{3685DAA6-A85C-5414-CF69-D11916E9AE4A}" dt="2024-10-08T17:58:22.194" v="43" actId="20577"/>
          <ac:spMkLst>
            <pc:docMk/>
            <pc:sldMk cId="0" sldId="268"/>
            <ac:spMk id="160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8:03:48.111" v="47" actId="20577"/>
        <pc:sldMkLst>
          <pc:docMk/>
          <pc:sldMk cId="0" sldId="269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8:03:48.111" v="47" actId="20577"/>
          <ac:spMkLst>
            <pc:docMk/>
            <pc:sldMk cId="0" sldId="269"/>
            <ac:spMk id="164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8:04:42.084" v="51" actId="20577"/>
        <pc:sldMkLst>
          <pc:docMk/>
          <pc:sldMk cId="0" sldId="270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8:04:05.393" v="49" actId="20577"/>
          <ac:spMkLst>
            <pc:docMk/>
            <pc:sldMk cId="0" sldId="270"/>
            <ac:spMk id="171" creationId="{00000000-0000-0000-0000-000000000000}"/>
          </ac:spMkLst>
        </pc:spChg>
        <pc:spChg chg="mod">
          <ac:chgData name="DSA - Beatriz de Albuquerque Ozorio Rago" userId="S::beatriz.ozorio@adventistas.org::073f1caa-c851-4470-85c4-4d504c612eb8" providerId="AD" clId="Web-{3685DAA6-A85C-5414-CF69-D11916E9AE4A}" dt="2024-10-08T18:04:42.084" v="51" actId="20577"/>
          <ac:spMkLst>
            <pc:docMk/>
            <pc:sldMk cId="0" sldId="270"/>
            <ac:spMk id="173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8:06:23.576" v="53" actId="20577"/>
        <pc:sldMkLst>
          <pc:docMk/>
          <pc:sldMk cId="0" sldId="271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8:06:23.576" v="53" actId="20577"/>
          <ac:spMkLst>
            <pc:docMk/>
            <pc:sldMk cId="0" sldId="271"/>
            <ac:spMk id="179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8:14:39.897" v="57" actId="20577"/>
        <pc:sldMkLst>
          <pc:docMk/>
          <pc:sldMk cId="0" sldId="272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8:14:39.897" v="57" actId="20577"/>
          <ac:spMkLst>
            <pc:docMk/>
            <pc:sldMk cId="0" sldId="272"/>
            <ac:spMk id="184" creationId="{00000000-0000-0000-0000-000000000000}"/>
          </ac:spMkLst>
        </pc:spChg>
        <pc:spChg chg="mod">
          <ac:chgData name="DSA - Beatriz de Albuquerque Ozorio Rago" userId="S::beatriz.ozorio@adventistas.org::073f1caa-c851-4470-85c4-4d504c612eb8" providerId="AD" clId="Web-{3685DAA6-A85C-5414-CF69-D11916E9AE4A}" dt="2024-10-08T18:14:25.958" v="55" actId="20577"/>
          <ac:spMkLst>
            <pc:docMk/>
            <pc:sldMk cId="0" sldId="272"/>
            <ac:spMk id="186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8:18:08.304" v="61" actId="20577"/>
        <pc:sldMkLst>
          <pc:docMk/>
          <pc:sldMk cId="0" sldId="273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8:18:08.304" v="61" actId="20577"/>
          <ac:spMkLst>
            <pc:docMk/>
            <pc:sldMk cId="0" sldId="273"/>
            <ac:spMk id="191" creationId="{00000000-0000-0000-0000-000000000000}"/>
          </ac:spMkLst>
        </pc:spChg>
        <pc:spChg chg="mod">
          <ac:chgData name="DSA - Beatriz de Albuquerque Ozorio Rago" userId="S::beatriz.ozorio@adventistas.org::073f1caa-c851-4470-85c4-4d504c612eb8" providerId="AD" clId="Web-{3685DAA6-A85C-5414-CF69-D11916E9AE4A}" dt="2024-10-08T18:17:55.225" v="59" actId="20577"/>
          <ac:spMkLst>
            <pc:docMk/>
            <pc:sldMk cId="0" sldId="273"/>
            <ac:spMk id="193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8:20:58.880" v="67" actId="20577"/>
        <pc:sldMkLst>
          <pc:docMk/>
          <pc:sldMk cId="0" sldId="274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8:20:11.330" v="63" actId="20577"/>
          <ac:spMkLst>
            <pc:docMk/>
            <pc:sldMk cId="0" sldId="274"/>
            <ac:spMk id="198" creationId="{00000000-0000-0000-0000-000000000000}"/>
          </ac:spMkLst>
        </pc:spChg>
        <pc:spChg chg="mod">
          <ac:chgData name="DSA - Beatriz de Albuquerque Ozorio Rago" userId="S::beatriz.ozorio@adventistas.org::073f1caa-c851-4470-85c4-4d504c612eb8" providerId="AD" clId="Web-{3685DAA6-A85C-5414-CF69-D11916E9AE4A}" dt="2024-10-08T18:20:58.880" v="67" actId="20577"/>
          <ac:spMkLst>
            <pc:docMk/>
            <pc:sldMk cId="0" sldId="274"/>
            <ac:spMk id="200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8:21:06.740" v="69" actId="20577"/>
        <pc:sldMkLst>
          <pc:docMk/>
          <pc:sldMk cId="0" sldId="275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8:21:06.740" v="69" actId="20577"/>
          <ac:spMkLst>
            <pc:docMk/>
            <pc:sldMk cId="0" sldId="275"/>
            <ac:spMk id="204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8:24:10.943" v="72" actId="20577"/>
        <pc:sldMkLst>
          <pc:docMk/>
          <pc:sldMk cId="0" sldId="276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8:24:10.943" v="72" actId="20577"/>
          <ac:spMkLst>
            <pc:docMk/>
            <pc:sldMk cId="0" sldId="276"/>
            <ac:spMk id="211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8:25:00.681" v="78" actId="20577"/>
        <pc:sldMkLst>
          <pc:docMk/>
          <pc:sldMk cId="0" sldId="277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8:25:00.681" v="78" actId="20577"/>
          <ac:spMkLst>
            <pc:docMk/>
            <pc:sldMk cId="0" sldId="277"/>
            <ac:spMk id="222" creationId="{00000000-0000-0000-0000-000000000000}"/>
          </ac:spMkLst>
        </pc:spChg>
        <pc:spChg chg="mod">
          <ac:chgData name="DSA - Beatriz de Albuquerque Ozorio Rago" userId="S::beatriz.ozorio@adventistas.org::073f1caa-c851-4470-85c4-4d504c612eb8" providerId="AD" clId="Web-{3685DAA6-A85C-5414-CF69-D11916E9AE4A}" dt="2024-10-08T18:24:37.882" v="75" actId="20577"/>
          <ac:spMkLst>
            <pc:docMk/>
            <pc:sldMk cId="0" sldId="277"/>
            <ac:spMk id="227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8:25:11.635" v="80" actId="20577"/>
        <pc:sldMkLst>
          <pc:docMk/>
          <pc:sldMk cId="0" sldId="278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8:25:11.635" v="80" actId="20577"/>
          <ac:spMkLst>
            <pc:docMk/>
            <pc:sldMk cId="0" sldId="278"/>
            <ac:spMk id="240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8:25:57.889" v="86" actId="20577"/>
        <pc:sldMkLst>
          <pc:docMk/>
          <pc:sldMk cId="0" sldId="279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8:25:27.480" v="82" actId="20577"/>
          <ac:spMkLst>
            <pc:docMk/>
            <pc:sldMk cId="0" sldId="279"/>
            <ac:spMk id="245" creationId="{00000000-0000-0000-0000-000000000000}"/>
          </ac:spMkLst>
        </pc:spChg>
        <pc:spChg chg="mod">
          <ac:chgData name="DSA - Beatriz de Albuquerque Ozorio Rago" userId="S::beatriz.ozorio@adventistas.org::073f1caa-c851-4470-85c4-4d504c612eb8" providerId="AD" clId="Web-{3685DAA6-A85C-5414-CF69-D11916E9AE4A}" dt="2024-10-08T18:25:57.889" v="86" actId="20577"/>
          <ac:spMkLst>
            <pc:docMk/>
            <pc:sldMk cId="0" sldId="279"/>
            <ac:spMk id="248" creationId="{00000000-0000-0000-0000-000000000000}"/>
          </ac:spMkLst>
        </pc:spChg>
        <pc:spChg chg="mod">
          <ac:chgData name="DSA - Beatriz de Albuquerque Ozorio Rago" userId="S::beatriz.ozorio@adventistas.org::073f1caa-c851-4470-85c4-4d504c612eb8" providerId="AD" clId="Web-{3685DAA6-A85C-5414-CF69-D11916E9AE4A}" dt="2024-10-08T18:25:43.559" v="84" actId="20577"/>
          <ac:spMkLst>
            <pc:docMk/>
            <pc:sldMk cId="0" sldId="279"/>
            <ac:spMk id="249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8:26:42.970" v="92" actId="20577"/>
        <pc:sldMkLst>
          <pc:docMk/>
          <pc:sldMk cId="0" sldId="280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8:26:32.032" v="90" actId="20577"/>
          <ac:spMkLst>
            <pc:docMk/>
            <pc:sldMk cId="0" sldId="280"/>
            <ac:spMk id="253" creationId="{00000000-0000-0000-0000-000000000000}"/>
          </ac:spMkLst>
        </pc:spChg>
        <pc:spChg chg="mod">
          <ac:chgData name="DSA - Beatriz de Albuquerque Ozorio Rago" userId="S::beatriz.ozorio@adventistas.org::073f1caa-c851-4470-85c4-4d504c612eb8" providerId="AD" clId="Web-{3685DAA6-A85C-5414-CF69-D11916E9AE4A}" dt="2024-10-08T18:26:20.625" v="88" actId="20577"/>
          <ac:spMkLst>
            <pc:docMk/>
            <pc:sldMk cId="0" sldId="280"/>
            <ac:spMk id="254" creationId="{00000000-0000-0000-0000-000000000000}"/>
          </ac:spMkLst>
        </pc:spChg>
        <pc:spChg chg="mod">
          <ac:chgData name="DSA - Beatriz de Albuquerque Ozorio Rago" userId="S::beatriz.ozorio@adventistas.org::073f1caa-c851-4470-85c4-4d504c612eb8" providerId="AD" clId="Web-{3685DAA6-A85C-5414-CF69-D11916E9AE4A}" dt="2024-10-08T18:26:42.970" v="92" actId="20577"/>
          <ac:spMkLst>
            <pc:docMk/>
            <pc:sldMk cId="0" sldId="280"/>
            <ac:spMk id="255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3685DAA6-A85C-5414-CF69-D11916E9AE4A}" dt="2024-10-08T18:27:36.928" v="98" actId="20577"/>
        <pc:sldMkLst>
          <pc:docMk/>
          <pc:sldMk cId="0" sldId="281"/>
        </pc:sldMkLst>
        <pc:spChg chg="mod">
          <ac:chgData name="DSA - Beatriz de Albuquerque Ozorio Rago" userId="S::beatriz.ozorio@adventistas.org::073f1caa-c851-4470-85c4-4d504c612eb8" providerId="AD" clId="Web-{3685DAA6-A85C-5414-CF69-D11916E9AE4A}" dt="2024-10-08T18:27:08.379" v="94" actId="20577"/>
          <ac:spMkLst>
            <pc:docMk/>
            <pc:sldMk cId="0" sldId="281"/>
            <ac:spMk id="262" creationId="{00000000-0000-0000-0000-000000000000}"/>
          </ac:spMkLst>
        </pc:spChg>
        <pc:spChg chg="mod">
          <ac:chgData name="DSA - Beatriz de Albuquerque Ozorio Rago" userId="S::beatriz.ozorio@adventistas.org::073f1caa-c851-4470-85c4-4d504c612eb8" providerId="AD" clId="Web-{3685DAA6-A85C-5414-CF69-D11916E9AE4A}" dt="2024-10-08T18:27:25.005" v="96" actId="20577"/>
          <ac:spMkLst>
            <pc:docMk/>
            <pc:sldMk cId="0" sldId="281"/>
            <ac:spMk id="265" creationId="{00000000-0000-0000-0000-000000000000}"/>
          </ac:spMkLst>
        </pc:spChg>
        <pc:spChg chg="mod">
          <ac:chgData name="DSA - Beatriz de Albuquerque Ozorio Rago" userId="S::beatriz.ozorio@adventistas.org::073f1caa-c851-4470-85c4-4d504c612eb8" providerId="AD" clId="Web-{3685DAA6-A85C-5414-CF69-D11916E9AE4A}" dt="2024-10-08T18:27:36.928" v="98" actId="20577"/>
          <ac:spMkLst>
            <pc:docMk/>
            <pc:sldMk cId="0" sldId="281"/>
            <ac:spMk id="266" creationId="{00000000-0000-0000-0000-000000000000}"/>
          </ac:spMkLst>
        </pc:spChg>
      </pc:sldChg>
    </pc:docChg>
  </pc:docChgLst>
  <pc:docChgLst>
    <pc:chgData name="DSA - Beatriz de Albuquerque Ozorio Rago" userId="S::beatriz.ozorio@adventistas.org::073f1caa-c851-4470-85c4-4d504c612eb8" providerId="AD" clId="Web-{22312735-0145-938B-450F-7C2A8F3B58BD}"/>
    <pc:docChg chg="modSld">
      <pc:chgData name="DSA - Beatriz de Albuquerque Ozorio Rago" userId="S::beatriz.ozorio@adventistas.org::073f1caa-c851-4470-85c4-4d504c612eb8" providerId="AD" clId="Web-{22312735-0145-938B-450F-7C2A8F3B58BD}" dt="2024-10-09T12:49:53.045" v="10" actId="20577"/>
      <pc:docMkLst>
        <pc:docMk/>
      </pc:docMkLst>
      <pc:sldChg chg="modSp">
        <pc:chgData name="DSA - Beatriz de Albuquerque Ozorio Rago" userId="S::beatriz.ozorio@adventistas.org::073f1caa-c851-4470-85c4-4d504c612eb8" providerId="AD" clId="Web-{22312735-0145-938B-450F-7C2A8F3B58BD}" dt="2024-10-09T12:49:20.732" v="6" actId="20577"/>
        <pc:sldMkLst>
          <pc:docMk/>
          <pc:sldMk cId="0" sldId="260"/>
        </pc:sldMkLst>
        <pc:spChg chg="mod">
          <ac:chgData name="DSA - Beatriz de Albuquerque Ozorio Rago" userId="S::beatriz.ozorio@adventistas.org::073f1caa-c851-4470-85c4-4d504c612eb8" providerId="AD" clId="Web-{22312735-0145-938B-450F-7C2A8F3B58BD}" dt="2024-10-09T12:49:16.763" v="5" actId="20577"/>
          <ac:spMkLst>
            <pc:docMk/>
            <pc:sldMk cId="0" sldId="260"/>
            <ac:spMk id="88" creationId="{00000000-0000-0000-0000-000000000000}"/>
          </ac:spMkLst>
        </pc:spChg>
        <pc:spChg chg="mod">
          <ac:chgData name="DSA - Beatriz de Albuquerque Ozorio Rago" userId="S::beatriz.ozorio@adventistas.org::073f1caa-c851-4470-85c4-4d504c612eb8" providerId="AD" clId="Web-{22312735-0145-938B-450F-7C2A8F3B58BD}" dt="2024-10-09T12:49:20.732" v="6" actId="20577"/>
          <ac:spMkLst>
            <pc:docMk/>
            <pc:sldMk cId="0" sldId="260"/>
            <ac:spMk id="96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22312735-0145-938B-450F-7C2A8F3B58BD}" dt="2024-10-09T12:48:59.075" v="4" actId="20577"/>
        <pc:sldMkLst>
          <pc:docMk/>
          <pc:sldMk cId="0" sldId="263"/>
        </pc:sldMkLst>
        <pc:spChg chg="mod">
          <ac:chgData name="DSA - Beatriz de Albuquerque Ozorio Rago" userId="S::beatriz.ozorio@adventistas.org::073f1caa-c851-4470-85c4-4d504c612eb8" providerId="AD" clId="Web-{22312735-0145-938B-450F-7C2A8F3B58BD}" dt="2024-10-09T12:48:59.075" v="4" actId="20577"/>
          <ac:spMkLst>
            <pc:docMk/>
            <pc:sldMk cId="0" sldId="263"/>
            <ac:spMk id="116" creationId="{00000000-0000-0000-0000-000000000000}"/>
          </ac:spMkLst>
        </pc:spChg>
      </pc:sldChg>
      <pc:sldChg chg="modSp">
        <pc:chgData name="DSA - Beatriz de Albuquerque Ozorio Rago" userId="S::beatriz.ozorio@adventistas.org::073f1caa-c851-4470-85c4-4d504c612eb8" providerId="AD" clId="Web-{22312735-0145-938B-450F-7C2A8F3B58BD}" dt="2024-10-09T12:49:53.045" v="10" actId="20577"/>
        <pc:sldMkLst>
          <pc:docMk/>
          <pc:sldMk cId="0" sldId="265"/>
        </pc:sldMkLst>
        <pc:spChg chg="mod">
          <ac:chgData name="DSA - Beatriz de Albuquerque Ozorio Rago" userId="S::beatriz.ozorio@adventistas.org::073f1caa-c851-4470-85c4-4d504c612eb8" providerId="AD" clId="Web-{22312735-0145-938B-450F-7C2A8F3B58BD}" dt="2024-10-09T12:49:53.045" v="10" actId="20577"/>
          <ac:spMkLst>
            <pc:docMk/>
            <pc:sldMk cId="0" sldId="265"/>
            <ac:spMk id="134" creationId="{00000000-0000-0000-0000-000000000000}"/>
          </ac:spMkLst>
        </pc:spChg>
      </pc:sldChg>
    </pc:docChg>
  </pc:docChgLst>
  <pc:docChgLst>
    <pc:chgData name="DSA - Beatriz de Albuquerque Ozorio Rago" userId="S::beatriz.ozorio@adventistas.org::073f1caa-c851-4470-85c4-4d504c612eb8" providerId="AD" clId="Web-{8933D62B-6E6A-7688-8CC7-63233AA4A630}"/>
    <pc:docChg chg="modSld">
      <pc:chgData name="DSA - Beatriz de Albuquerque Ozorio Rago" userId="S::beatriz.ozorio@adventistas.org::073f1caa-c851-4470-85c4-4d504c612eb8" providerId="AD" clId="Web-{8933D62B-6E6A-7688-8CC7-63233AA4A630}" dt="2024-10-09T12:53:00.957" v="2" actId="20577"/>
      <pc:docMkLst>
        <pc:docMk/>
      </pc:docMkLst>
      <pc:sldChg chg="modSp">
        <pc:chgData name="DSA - Beatriz de Albuquerque Ozorio Rago" userId="S::beatriz.ozorio@adventistas.org::073f1caa-c851-4470-85c4-4d504c612eb8" providerId="AD" clId="Web-{8933D62B-6E6A-7688-8CC7-63233AA4A630}" dt="2024-10-09T12:53:00.957" v="2" actId="20577"/>
        <pc:sldMkLst>
          <pc:docMk/>
          <pc:sldMk cId="0" sldId="270"/>
        </pc:sldMkLst>
        <pc:spChg chg="mod">
          <ac:chgData name="DSA - Beatriz de Albuquerque Ozorio Rago" userId="S::beatriz.ozorio@adventistas.org::073f1caa-c851-4470-85c4-4d504c612eb8" providerId="AD" clId="Web-{8933D62B-6E6A-7688-8CC7-63233AA4A630}" dt="2024-10-09T12:53:00.957" v="2" actId="20577"/>
          <ac:spMkLst>
            <pc:docMk/>
            <pc:sldMk cId="0" sldId="270"/>
            <ac:spMk id="17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compaixão e misericórdia</a:t>
            </a:r>
          </a:p>
          <a:p>
            <a:endParaRPr/>
          </a:p>
          <a:p>
            <a:r>
              <a:t>Pr. João Luiz Marcon – Diretor do SALT/FAP</a:t>
            </a:r>
          </a:p>
          <a:p>
            <a:endParaRPr/>
          </a:p>
          <a:p>
            <a:r>
              <a:t>Texto bíblico base: “Quem despreza o próximo comete pecado, mas como é feliz quem trata com bondade os necessitados!” (Pv 14:21).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Lucas diz que as boas-novas de salvação chegaram ao leproso por meio da ação e das palavras de Jesus. O leproso se aproximou de Jesus, suplicando-lhe que, se fosse da vontade do Mestre, Ele poderia purificá-lo. O homem doente humildemente se submeteu à soberania de Cristo, não duvidando do poder nem da compaixão de Jesus. Mas, o Doador da vida fez algo fora do comum para Seus dias. Antes de falar qualquer palavra, Jesus estendeu Seu braço e o tocou. O Salvador revelou o amor divino ao tocar no leproso, pois ninguém poderia fazer tal ação sem ser também considerado impuro. Em linguagem não verbal, Jesus lhe devolveu a dignidade e o respeito humano. Depois, Jesus restabeleceu sua saúde com palavras de poder criador e restaurador.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 atitudes de Jesus inspiraram Francisco de Assis a deixar sua vida opulenta de prazeres e converter-se ao Senhor. O jovem rico abandonou tudo para ajudar quem precisava e pregar o evangelho aos pobres. Algo que marca a vida desse homem é a maneira como cuidava dos leprosos ao criar abrigos para atendê-los. Certa vez, Francisco encontrou um leproso à beira do caminho; ao contrário da maioria das pessoas que se mantinha à distância do doente, ele sentiu profunda compaixão e compreendeu que aquela pessoa necessitava do amor de Cristo e do cuidado humano. Aqueles que testemunharam esse encontro ficaram chocados e perplexos com a atitude de Francisco, mas ele explicou que, ao servir o leproso, estava servindo a Cristo.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Jesus cura e salva a pessoa pobre, mas também cura e salva a pessoa egoísta. Jesus nasceu e fez toda a diferença na vida dos pobres leprosos, na vida de Francisco e na vida de milhões de cristãos durante séculos. Certamente Ele fará toda a diferença em sua vida. </a:t>
            </a:r>
          </a:p>
          <a:p>
            <a:endParaRPr/>
          </a:p>
          <a:p>
            <a:r>
              <a:t>E se Jesus não tivesse nascido, teríamos conhecido Seu exemplo de cuidado e acolhimento aos pobres e necessitados?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III. Jesus nasceu para dar o exemplo de acolhimento àqueles que necessitam de ajuda (Lc 8:26-34)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Vejamos outro exemplo do evangelho de Lucas, onde observamos que Jesus teve compaixão de um endemoniado geraseno (Lc 8:26-34). Esse homem andava entre os sepulcros. Talvez hoje ele seria um andarilho, um sem-teto, sem família, que havia perdido o juízo por causa dos vícios e pecados. Ele estava desnudo e furioso (Mt 8:28). Tal era o medo que as pessoas tinham dele que o aprisionavam com grilhões e cadeias. Contudo, o endemoninhado despedaçava-os (Mc 5:4). O gadareno era totalmente escravo de Satanás.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Cumprindo seu papel como libertador messiânico, Jesus ouviu o clamor dessa pessoa por libertação do cativeiro do diabo. Após sua libertação, o homem agora estava em sã consciência, vestido e assentado aos pés de Jesus. Ele fora curado espiritual e mentalmente de seu estado deplorável. O evangelho foi ensinado a ele pelo próprio Mestre. Cristo o acolheu!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É importante dizer que Jesus dá o exemplo de uma vida cheia de significado em favor daqueles que precisam. Porém, Jesus não dá somente o exemplo; Ele também oferece o poder para viver uma vida de compaixão e misericórdia como Ele viveu; uma vida frutífera é possível quando vivemos unidos a Ele (Jo 15).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Esse exemplo pode ser visto em outro livro do médico Lucas, Atos dos Apóstolos. O livro de Atos é a continuidade da vida e do ministério de Cristo, só que agora na vida dos Seus discípulos. A missão profética de Jesus continua com homens e mulheres transformados e cheios do Espírito Santo. Eles produziram os frutos de amor, bondade, compaixão e misericórdia por todos, em especial pelos pobres. Por serem assim, foram chamados de cristãos, ou seja, pequenos cristos. Os não cristãos viam nos seguidores de Cristo o próprio Jesus em compaixão e misericórdia.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 amor de Cristo impulsionava a igreja a ensinar, curar e pregar o evangelho a todas as pessoas e em todos os lugares. A igreja era acolhedora como Jesus. Se havia necessitados, ela estava disposta a prover a eles o que precisavam (At 4:34, 35). Para suprir as necessidades, existia um fundo que visava ajudar pobres, escravos, viúvas, órfãos, estrangeiros, sendo eles cristãos ou não. O poder do evangelho trazia cuidado e acolhimento a quem precisava. Os primeiros cristãos amavam Jesus e as pessoas por quem Ele morreu. Cada ser humano, mesmo estando sob o poder do inimigo, era importante para a igreja. A igreja fez a diferença nos dias apostólicos porque ela seguia o amor e o exemplo de Jesus. Porque um dia Ele nasceu e toda pessoa é importante. Você é importante para Jesus.</a:t>
            </a:r>
          </a:p>
          <a:p>
            <a:endParaRPr/>
          </a:p>
          <a:p>
            <a:r>
              <a:t>E se Jesus não tivesse nascido, teríamos conhecido o perdão de Deus pelos pobres pecadores?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IV. Jesus nasceu para conceder uma nova vida a todos (Lc 8:43-48)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Desde seu início, o cristianismo revelou ser uma religião de amor por meio da compaixão e misericórdia com os pobres.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última história que tomamos do evangelho de Lucas vem da mulher curada de hemorragia. Ela sofria da enfermidade havia 12 anos e era rechaçada socialmente. Pelo que tudo indica, havia gastado seus recursos com médicos para ser curada e voltar a ter uma vida normal. Essa mulher também era cativa da enfermidade e oprimida emocionalmente pela situação em que se encontrava.</a:t>
            </a:r>
          </a:p>
          <a:p>
            <a:endParaRPr/>
          </a:p>
          <a:p>
            <a:r>
              <a:t>A mulher creu que Cristo curaria sua enfermidade, dando-lhe uma nova vida. Pela fé, ela tocou nas vestes de Jesus, e o Senhor a libertou de seu mal, concedendo o “ano aceitável do Senhor” (Lc 4:19). A expressão “ano aceitável do Senhor” se refere ao ano do jubileu (Lv 25:8-34). O jubileu ocorria a cada 50 anos e anunciava a libertação dos escravos, o perdão das dívidas aos pobres e empobrecidos e o retorno de sua herança perdida pelas mazelas da vida. A mulher curada estava agora no jubileu messiânico que Jesus anunciou na sinagoga de Nazaré em Lucas 4:18, 19. O jubileu representava o início de uma nova vida para todos os libertos do cativeiro e opressão; uma nova vida para os pobres.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pobreza sempre existiu na Terra. Entretanto, a Igreja de Cristo fez muito para diminuir a pobreza. Temos como exemplo em nosso meio os projetos da ADRA, a ASA, o Mutirão de Natal, lares de crianças, orfanatos, asilos, hospitais, abrigos, “o sopão”, etc. Muitos dos projetos da Igreja são como o jubileu, oportunidades de reiniciar a vida. É isto que Cristo oferece: um novo começo.</a:t>
            </a:r>
          </a:p>
          <a:p>
            <a:endParaRPr/>
          </a:p>
          <a:p>
            <a:r>
              <a:t>O “ano aceitável do Senhor” é o convite para aceitar a graça perdoadora e restauradora de Cristo. João 3:16 afirma: “Porque Deus amou ao mundo de tal maneira que deu o seu Filho unigênito, para que todo o que nele crê não pereça, mas tenha a vida eterna”. Deus quer perdoar nossas dívidas chamadas de pecado. Ele nos ama e quer transformar nossa vida. Deus quer nos salvar de nossas misérias espirituais, físicas, emocionais e sociais. Você deseja o perdão transformador de Cristo?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V. Conclusão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Imagine como seria nosso mundo se Jesus não tivesse nascido. Não é assustador pensar assim? Jesus nasceu para ser a bênção do Deus Trino para a humanidade caída, conforme a promessa divina feita a Abraão (Gn 12:3). Jesus nasceu para salvar os pobres e rejeitados da sociedade, para ser um exemplo do cuidado para com os desprovidos de recursos, para trazer o perdão do pecado e, o mais importante, uma nova vida de oportunidades com Deus.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Depois que Ele nasceu, o mundo nunca mais foi o mesmo. Isso graças ao Seu poderoso amor que traz compaixão e misericórdia. Seus discípulos estão espalhados pelo mundo todo e continuam a abençoar aqueles que mais necessitam. Desde os tempos mais antigos da igreja cristã até hoje, os cristãos têm mostrado compaixão e misericórdia pelas pessoas. Isso é fruto da obra de Cristo na vida daquele que crê. É a ação do Espírito que derrama o amor divino no coração daquele que está ligado a Jesus (Rm 5:5). É o poder transformador de Cristo.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Você deseja ser um seguidor de Jesus? Deseja aceitar o Jesus que veio ao mundo para transformar a vida das pessoas? Eler quer transformar sua vida. Ele quer perdoar seus pecados e lhe dar um novo começo. Se esse é seu desejo, coloque-se em pé, porque quero orar por sua decisão.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Ilustração: Lourenço era um diácono muito generoso, especialmente com os pobres. Viveu em Aragão, cidade do Império Romano no século I. Durante uma das perseguições aos cristãos, ordenaram a ele que trouxesse a um oficial romano alguns dos "tesouros da igreja". O que trouxe foram alguns pobres, miseráveis e aleijados e referiu-se a eles desta maneira: "Estes são os tesouros da igreja". Por ter respondido assim, foi queimado até a morte. Hoje, em Fort Lauderdale, na Flórida, existe um abrigo em homenagem ao diácono cristão: a Capela São Lourenço. Esse abrigo oferece alimento aos desabrigados, uma caixa postal, aconselhamento, referências de emprego, chuveiros, sanitários, serviços de capela, telefone e muito mais. A missão de Cristo pelos pobres influenciou a igreja de Fort Lauderdale.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Segundo historiadores do tempo do Império Romano, a caridade tinha pouco alcance na vida das pessoas, principalmente para aqueles que mais necessitavam. Qualquer ajuda tinha um propósito carregado de segundas intenções. Entretanto, Jesus nasceu e fez toda a diferença. </a:t>
            </a:r>
          </a:p>
          <a:p>
            <a:endParaRPr/>
          </a:p>
          <a:p>
            <a:r>
              <a:t>Em Lucas 4:18, 19, o evangelista apresenta a identidade e a missão messiânica do Senhor e mostra uma agenda de ações do que Ele fazia em Seu ministério em favor da humanidade caída: "evangelizar os pobres", "proclamar libertação aos cativos e restauração da vista aos cegos", "pôr em liberdade os oprimidos" e "proclamar o ano aceitável do Senhor" (Lc 5:12-32; 6: 6-11; 7:11-17, 36-47; 8:43-56; Is 61:1-2).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 relato de todo o evangelho é um testemunho dessas ações que revelam que Sua encarnação tinha objetivos de restauração e redenção (Jo 1:16; 3:16). Essas ações revelam também o bondoso cuidado de Cristo por todos, incluindo os pobres da sociedade.</a:t>
            </a:r>
          </a:p>
          <a:p>
            <a:endParaRPr/>
          </a:p>
          <a:p>
            <a:r>
              <a:t>E se Jesus não tivesse nascido, haveria salvação para os pobres?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II. Jesus nasceu para dignificar os pobres (Lc 5:12-15)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Entre os pensamentos da época de Cristo estava a ideia de que o sofrimento dos pobres se devia ao fato de essa classe de pessoas ser amaldiçoada como resultado de suas próprias escolhas. Jesus nasceu para “evangelizar os pobres” e “proclamar aos cativos” (Lc 4:18; 6:20); ou seja, proclamar as boas-novas de que Ele é o Salvador, o Cristo e o Senhor (Lc 2:11).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Quem eram os pobres? A resposta é bem mais ampla, mas, a princípio, eram aqueles que tinham poucos recursos financeiros ou bens, ou nenhum recurso. Os pobres estavam entre as multidões que seguiam a Jesus. O que vemos é que Jesus convivia com pessoas pobres porque tinha compaixão delas. Ele supria suas necessidades e as evangelizava.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Quando Lucas fala dos pobres, menciona também os cegos, aleijados, leprosos, surdos e coxos (Lc 7:22; 14:14, 21). Tomemos como exemplo o leproso de Lucas 5:12-15. Os leprosos estavam entre as pessoas pobres da época. Ao mencionar o leproso, Lucas se refere a uma pessoa com uma doença contagiosa e mortal. Sem condições de trabalhar, ela era separada do convívio social e dependia da generosidade e piedade dos outros. A lepra era considerada o castigo de Deus sobre uma pessoa. O leproso era insultado e repelido com pedras para que não se aproximasse dos saudáveis.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2.png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2-2.png" descr="2-2.png"/>
          <p:cNvPicPr>
            <a:picLocks noChangeAspect="1"/>
          </p:cNvPicPr>
          <p:nvPr/>
        </p:nvPicPr>
        <p:blipFill>
          <a:blip r:embed="rId3"/>
          <a:srcRect l="10789" t="39457" r="50652" b="39457"/>
          <a:stretch>
            <a:fillRect/>
          </a:stretch>
        </p:blipFill>
        <p:spPr>
          <a:xfrm>
            <a:off x="956513" y="3241459"/>
            <a:ext cx="13125928" cy="4037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Capa-2.png" descr="Capa-2.png"/>
          <p:cNvPicPr>
            <a:picLocks noChangeAspect="1"/>
          </p:cNvPicPr>
          <p:nvPr/>
        </p:nvPicPr>
        <p:blipFill>
          <a:blip r:embed="rId4"/>
          <a:srcRect l="39469" t="41389" r="38807" b="54307"/>
          <a:stretch>
            <a:fillRect/>
          </a:stretch>
        </p:blipFill>
        <p:spPr>
          <a:xfrm>
            <a:off x="20701569" y="357287"/>
            <a:ext cx="3284538" cy="36599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4.jpg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Titulo-branco.png" descr="Titulo-branco.png"/>
          <p:cNvPicPr>
            <a:picLocks noChangeAspect="1"/>
          </p:cNvPicPr>
          <p:nvPr/>
        </p:nvPicPr>
        <p:blipFill>
          <a:blip r:embed="rId3"/>
          <a:srcRect l="27335" t="47568" r="26766" b="11563"/>
          <a:stretch>
            <a:fillRect/>
          </a:stretch>
        </p:blipFill>
        <p:spPr>
          <a:xfrm>
            <a:off x="645616" y="12127111"/>
            <a:ext cx="1897372" cy="950302"/>
          </a:xfrm>
          <a:prstGeom prst="rect">
            <a:avLst/>
          </a:prstGeom>
          <a:ln w="12700">
            <a:miter lim="400000"/>
          </a:ln>
          <a:effectLst>
            <a:outerShdw blurRad="25400" dist="14587" dir="5400000" rotWithShape="0">
              <a:srgbClr val="000000"/>
            </a:outerShdw>
          </a:effectLst>
        </p:spPr>
      </p:pic>
      <p:sp>
        <p:nvSpPr>
          <p:cNvPr id="3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B-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1.jpg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Titulo-branco.png" descr="Titulo-branco.png"/>
          <p:cNvPicPr>
            <a:picLocks noChangeAspect="1"/>
          </p:cNvPicPr>
          <p:nvPr/>
        </p:nvPicPr>
        <p:blipFill>
          <a:blip r:embed="rId3"/>
          <a:srcRect l="27335" t="47568" r="26766" b="11563"/>
          <a:stretch>
            <a:fillRect/>
          </a:stretch>
        </p:blipFill>
        <p:spPr>
          <a:xfrm>
            <a:off x="21829216" y="620910"/>
            <a:ext cx="1897371" cy="950303"/>
          </a:xfrm>
          <a:prstGeom prst="rect">
            <a:avLst/>
          </a:prstGeom>
          <a:ln w="12700">
            <a:miter lim="400000"/>
          </a:ln>
          <a:effectLst>
            <a:outerShdw blurRad="25400" dist="14587" dir="5400000" rotWithShape="0">
              <a:srgbClr val="000000"/>
            </a:outerShdw>
          </a:effectLst>
        </p:spPr>
      </p:pic>
      <p:sp>
        <p:nvSpPr>
          <p:cNvPr id="3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3.jpg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Titulo-branco.png" descr="Titulo-branco.png"/>
          <p:cNvPicPr>
            <a:picLocks noChangeAspect="1"/>
          </p:cNvPicPr>
          <p:nvPr/>
        </p:nvPicPr>
        <p:blipFill>
          <a:blip r:embed="rId3"/>
          <a:srcRect l="27335" t="47568" r="26766" b="11563"/>
          <a:stretch>
            <a:fillRect/>
          </a:stretch>
        </p:blipFill>
        <p:spPr>
          <a:xfrm>
            <a:off x="417016" y="697110"/>
            <a:ext cx="1897372" cy="950303"/>
          </a:xfrm>
          <a:prstGeom prst="rect">
            <a:avLst/>
          </a:prstGeom>
          <a:ln w="12700">
            <a:miter lim="400000"/>
          </a:ln>
          <a:effectLst>
            <a:outerShdw blurRad="25400" dist="14587" dir="5400000" rotWithShape="0">
              <a:srgbClr val="000000"/>
            </a:outerShdw>
          </a:effectLst>
        </p:spPr>
      </p:pic>
      <p:sp>
        <p:nvSpPr>
          <p:cNvPr id="4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2.jpg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Titulo-branco.png" descr="Titulo-branco.png"/>
          <p:cNvPicPr>
            <a:picLocks noChangeAspect="1"/>
          </p:cNvPicPr>
          <p:nvPr/>
        </p:nvPicPr>
        <p:blipFill>
          <a:blip r:embed="rId3"/>
          <a:srcRect l="27335" t="47568" r="26766" b="11563"/>
          <a:stretch>
            <a:fillRect/>
          </a:stretch>
        </p:blipFill>
        <p:spPr>
          <a:xfrm>
            <a:off x="21930816" y="12203311"/>
            <a:ext cx="1897371" cy="950302"/>
          </a:xfrm>
          <a:prstGeom prst="rect">
            <a:avLst/>
          </a:prstGeom>
          <a:ln w="12700">
            <a:miter lim="400000"/>
          </a:ln>
          <a:effectLst>
            <a:outerShdw blurRad="25400" dist="14587" dir="5400000" rotWithShape="0">
              <a:srgbClr val="000000"/>
            </a:outerShdw>
          </a:effectLst>
        </p:spPr>
      </p:pic>
      <p:sp>
        <p:nvSpPr>
          <p:cNvPr id="5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X2Download.com-Enjoy-(1080p).mp4" descr="X2Download.com-Enjoy-(1080p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Capa-01.jpg" descr="Capa-01.jpg"/>
          <p:cNvPicPr>
            <a:picLocks noChangeAspect="1"/>
          </p:cNvPicPr>
          <p:nvPr/>
        </p:nvPicPr>
        <p:blipFill>
          <a:blip r:embed="rId5">
            <a:alphaModFix amt="87295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Capa-2.png" descr="Capa-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4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Menciona também os cegos, aleijados, leprosos, surdos e coxos."/>
          <p:cNvSpPr txBox="1"/>
          <p:nvPr/>
        </p:nvSpPr>
        <p:spPr>
          <a:xfrm>
            <a:off x="10876564" y="5828246"/>
            <a:ext cx="13603852" cy="6848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9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menciona também os cegos, aleijados, leprosos, surdos e coxos.</a:t>
            </a:r>
            <a:endParaRPr/>
          </a:p>
        </p:txBody>
      </p:sp>
      <p:pic>
        <p:nvPicPr>
          <p:cNvPr id="133" name="biblias.png" descr="biblias.png"/>
          <p:cNvPicPr>
            <a:picLocks noChangeAspect="1"/>
          </p:cNvPicPr>
          <p:nvPr/>
        </p:nvPicPr>
        <p:blipFill>
          <a:blip r:embed="rId3"/>
          <a:srcRect l="16827" t="36406" r="70390" b="35734"/>
          <a:stretch>
            <a:fillRect/>
          </a:stretch>
        </p:blipFill>
        <p:spPr>
          <a:xfrm>
            <a:off x="222070" y="5328639"/>
            <a:ext cx="9631577" cy="7848324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(Lc 7:22; 14:14, 21)"/>
          <p:cNvSpPr txBox="1"/>
          <p:nvPr/>
        </p:nvSpPr>
        <p:spPr>
          <a:xfrm>
            <a:off x="10905095" y="12528214"/>
            <a:ext cx="2537359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2200" b="0" i="1">
                <a:solidFill>
                  <a:schemeClr val="accent5">
                    <a:lumOff val="-298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(Lc 7:22; 14:14, 21)</a:t>
            </a:r>
          </a:p>
        </p:txBody>
      </p:sp>
      <p:grpSp>
        <p:nvGrpSpPr>
          <p:cNvPr id="140" name="Agrupar"/>
          <p:cNvGrpSpPr/>
          <p:nvPr/>
        </p:nvGrpSpPr>
        <p:grpSpPr>
          <a:xfrm>
            <a:off x="728378" y="3177528"/>
            <a:ext cx="11047505" cy="1868134"/>
            <a:chOff x="0" y="-1"/>
            <a:chExt cx="11047504" cy="1868132"/>
          </a:xfrm>
        </p:grpSpPr>
        <p:sp>
          <p:nvSpPr>
            <p:cNvPr id="135" name="Linha"/>
            <p:cNvSpPr/>
            <p:nvPr/>
          </p:nvSpPr>
          <p:spPr>
            <a:xfrm>
              <a:off x="287810" y="740107"/>
              <a:ext cx="7025136" cy="887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6C1E2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6" name="Forma"/>
            <p:cNvSpPr/>
            <p:nvPr/>
          </p:nvSpPr>
          <p:spPr>
            <a:xfrm rot="10800000">
              <a:off x="528275" y="-1"/>
              <a:ext cx="10519229" cy="135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3" y="203"/>
                  </a:moveTo>
                  <a:lnTo>
                    <a:pt x="21600" y="0"/>
                  </a:lnTo>
                  <a:lnTo>
                    <a:pt x="20268" y="21397"/>
                  </a:lnTo>
                  <a:lnTo>
                    <a:pt x="0" y="21600"/>
                  </a:lnTo>
                  <a:lnTo>
                    <a:pt x="1163" y="203"/>
                  </a:lnTo>
                  <a:close/>
                </a:path>
              </a:pathLst>
            </a:custGeom>
            <a:solidFill>
              <a:srgbClr val="6C1E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7" name="Quando Lucas fala dos pobres"/>
            <p:cNvSpPr txBox="1"/>
            <p:nvPr/>
          </p:nvSpPr>
          <p:spPr>
            <a:xfrm>
              <a:off x="1381840" y="302566"/>
              <a:ext cx="8117606" cy="748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4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pt-BR"/>
                <a:t>Quando Lucas fala dos pobres,</a:t>
              </a:r>
              <a:endParaRPr lang="pt-BR" dirty="0"/>
            </a:p>
          </p:txBody>
        </p:sp>
        <p:sp>
          <p:nvSpPr>
            <p:cNvPr id="138" name="Forma"/>
            <p:cNvSpPr/>
            <p:nvPr/>
          </p:nvSpPr>
          <p:spPr>
            <a:xfrm>
              <a:off x="7012166" y="1439333"/>
              <a:ext cx="2898449" cy="428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5" y="203"/>
                  </a:moveTo>
                  <a:lnTo>
                    <a:pt x="21600" y="0"/>
                  </a:lnTo>
                  <a:lnTo>
                    <a:pt x="20070" y="21397"/>
                  </a:lnTo>
                  <a:lnTo>
                    <a:pt x="0" y="21600"/>
                  </a:lnTo>
                  <a:lnTo>
                    <a:pt x="2015" y="20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2600"/>
                </a:gs>
                <a:gs pos="100000">
                  <a:schemeClr val="accent5">
                    <a:lumOff val="-298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9" name="Forma"/>
            <p:cNvSpPr/>
            <p:nvPr/>
          </p:nvSpPr>
          <p:spPr>
            <a:xfrm rot="10800000">
              <a:off x="0" y="13904"/>
              <a:ext cx="1002645" cy="876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03" y="24"/>
                  </a:moveTo>
                  <a:lnTo>
                    <a:pt x="21600" y="0"/>
                  </a:lnTo>
                  <a:lnTo>
                    <a:pt x="21235" y="21551"/>
                  </a:lnTo>
                  <a:lnTo>
                    <a:pt x="0" y="21600"/>
                  </a:lnTo>
                  <a:lnTo>
                    <a:pt x="8803" y="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2600"/>
                </a:gs>
                <a:gs pos="100000">
                  <a:schemeClr val="accent5">
                    <a:lumOff val="-298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jesus-2.png" descr="jesus-2.png"/>
          <p:cNvPicPr>
            <a:picLocks noChangeAspect="1"/>
          </p:cNvPicPr>
          <p:nvPr/>
        </p:nvPicPr>
        <p:blipFill>
          <a:blip r:embed="rId3"/>
          <a:srcRect l="35855" t="14310" r="53985" b="52463"/>
          <a:stretch>
            <a:fillRect/>
          </a:stretch>
        </p:blipFill>
        <p:spPr>
          <a:xfrm>
            <a:off x="12634629" y="2700489"/>
            <a:ext cx="11729445" cy="1095544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O Salvador revelou o amor divino ao tocar no leproso…"/>
          <p:cNvSpPr txBox="1"/>
          <p:nvPr/>
        </p:nvSpPr>
        <p:spPr>
          <a:xfrm>
            <a:off x="5335916" y="5037066"/>
            <a:ext cx="6702176" cy="7236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17999"/>
              </a:lnSpc>
              <a:defRPr sz="8000" b="0"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O </a:t>
            </a:r>
            <a:r>
              <a:rPr lang="pt-BR" b="1" dirty="0">
                <a:solidFill>
                  <a:schemeClr val="accent5">
                    <a:lumOff val="-29866"/>
                  </a:schemeClr>
                </a:solidFill>
              </a:rPr>
              <a:t>Salvador</a:t>
            </a:r>
            <a:r>
              <a:rPr lang="pt-BR" dirty="0"/>
              <a:t> revelou o amor divino ao tocar o </a:t>
            </a:r>
            <a:r>
              <a:rPr lang="pt-BR" i="1" dirty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leproso</a:t>
            </a:r>
            <a:r>
              <a:rPr lang="pt-BR" dirty="0"/>
              <a:t>…</a:t>
            </a:r>
          </a:p>
        </p:txBody>
      </p:sp>
      <p:pic>
        <p:nvPicPr>
          <p:cNvPr id="146" name="setas.png" descr="setas.png"/>
          <p:cNvPicPr>
            <a:picLocks noChangeAspect="1"/>
          </p:cNvPicPr>
          <p:nvPr/>
        </p:nvPicPr>
        <p:blipFill>
          <a:blip r:embed="rId4"/>
          <a:srcRect l="64929" t="13111" r="21285" b="58542"/>
          <a:stretch>
            <a:fillRect/>
          </a:stretch>
        </p:blipFill>
        <p:spPr>
          <a:xfrm>
            <a:off x="1908303" y="5266411"/>
            <a:ext cx="3342145" cy="1325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As atitudes de Jesus inspiraram Francisco de Assis a deixar sua vida opulenta de prazeres e converter-se ao Senhor."/>
          <p:cNvSpPr txBox="1"/>
          <p:nvPr/>
        </p:nvSpPr>
        <p:spPr>
          <a:xfrm>
            <a:off x="16849780" y="5726370"/>
            <a:ext cx="6702176" cy="5576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17999"/>
              </a:lnSpc>
              <a:defRPr sz="5100" b="0">
                <a:latin typeface="Arial"/>
                <a:ea typeface="Arial"/>
                <a:cs typeface="Arial"/>
                <a:sym typeface="Arial"/>
              </a:defRPr>
            </a:pPr>
            <a:r>
              <a:rPr lang="pt-BR"/>
              <a:t>As atitudes de Jesus inspiraram </a:t>
            </a:r>
            <a:r>
              <a:rPr lang="pt-BR" b="1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Francisco de Assis</a:t>
            </a:r>
            <a:r>
              <a:rPr lang="pt-BR"/>
              <a:t> a deixar sua vida opulenta de prazeres e converter-se ao Senhor.</a:t>
            </a:r>
          </a:p>
        </p:txBody>
      </p:sp>
      <p:pic>
        <p:nvPicPr>
          <p:cNvPr id="151" name="setas.png" descr="setas.png"/>
          <p:cNvPicPr>
            <a:picLocks noChangeAspect="1"/>
          </p:cNvPicPr>
          <p:nvPr/>
        </p:nvPicPr>
        <p:blipFill>
          <a:blip r:embed="rId3"/>
          <a:srcRect l="18660" r="73393" b="49936"/>
          <a:stretch>
            <a:fillRect/>
          </a:stretch>
        </p:blipFill>
        <p:spPr>
          <a:xfrm>
            <a:off x="14462533" y="7848070"/>
            <a:ext cx="1926367" cy="2341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Jesus-3.png" descr="Jesus-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03" y="2534099"/>
            <a:ext cx="9590015" cy="10378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sao-francisco.png" descr="sao-francisc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223" y="6854914"/>
            <a:ext cx="5405681" cy="6538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nascimento-Jesus-2.png" descr="nascimento-Jesus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1818" y="5878361"/>
            <a:ext cx="9084235" cy="702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nterrocagacao.png" descr="interrocagacao.png"/>
          <p:cNvPicPr>
            <a:picLocks noChangeAspect="1"/>
          </p:cNvPicPr>
          <p:nvPr/>
        </p:nvPicPr>
        <p:blipFill>
          <a:blip r:embed="rId4"/>
          <a:srcRect l="54477" r="25271"/>
          <a:stretch>
            <a:fillRect/>
          </a:stretch>
        </p:blipFill>
        <p:spPr>
          <a:xfrm>
            <a:off x="9464152" y="3235382"/>
            <a:ext cx="4996497" cy="748464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eríamos conhecido Seu exemplo de cuidado e acolhimento aos pobres e necessitados"/>
          <p:cNvSpPr txBox="1"/>
          <p:nvPr/>
        </p:nvSpPr>
        <p:spPr>
          <a:xfrm>
            <a:off x="1088616" y="8273477"/>
            <a:ext cx="9750376" cy="2745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17999"/>
              </a:lnSpc>
              <a:defRPr sz="5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teríamos conhecido Seu exemplo de cuidado e acolhimento aos pobres e necessitados</a:t>
            </a:r>
          </a:p>
        </p:txBody>
      </p:sp>
      <p:sp>
        <p:nvSpPr>
          <p:cNvPr id="160" name="E se Jesus não tivesse nascido,"/>
          <p:cNvSpPr txBox="1"/>
          <p:nvPr/>
        </p:nvSpPr>
        <p:spPr>
          <a:xfrm>
            <a:off x="3937918" y="6165670"/>
            <a:ext cx="7390024" cy="2184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17999"/>
              </a:lnSpc>
              <a:defRPr sz="6000" b="0" i="1">
                <a:solidFill>
                  <a:schemeClr val="accent5">
                    <a:lumOff val="-298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E se Jesus não tivesse nascido,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NASCEU PARA DAR O EXEMPLO DE ACOLHIMENTO ÀQUELES QUE NECESSITAM DE AJUDA"/>
          <p:cNvSpPr txBox="1"/>
          <p:nvPr/>
        </p:nvSpPr>
        <p:spPr>
          <a:xfrm>
            <a:off x="8670727" y="6151894"/>
            <a:ext cx="14310124" cy="3802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7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NASCEU PARA DAR O EXEMPLO DE ACOLHIMENTO ÀQUELES QUE NECESSITAM DE AJUDA</a:t>
            </a:r>
            <a:r>
              <a:rPr lang="pt-BR" dirty="0"/>
              <a:t>.</a:t>
            </a:r>
            <a:endParaRPr dirty="0"/>
          </a:p>
        </p:txBody>
      </p:sp>
      <p:sp>
        <p:nvSpPr>
          <p:cNvPr id="165" name="JESUS"/>
          <p:cNvSpPr txBox="1"/>
          <p:nvPr/>
        </p:nvSpPr>
        <p:spPr>
          <a:xfrm>
            <a:off x="8670727" y="3924945"/>
            <a:ext cx="7098991" cy="278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15000" b="0">
                <a:solidFill>
                  <a:schemeClr val="accent5">
                    <a:lumOff val="-29866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JESUS</a:t>
            </a:r>
          </a:p>
        </p:txBody>
      </p:sp>
      <p:sp>
        <p:nvSpPr>
          <p:cNvPr id="166" name="Lucas 8:26-34"/>
          <p:cNvSpPr/>
          <p:nvPr/>
        </p:nvSpPr>
        <p:spPr>
          <a:xfrm>
            <a:off x="19274313" y="12201182"/>
            <a:ext cx="4319073" cy="801977"/>
          </a:xfrm>
          <a:prstGeom prst="roundRect">
            <a:avLst>
              <a:gd name="adj" fmla="val 50000"/>
            </a:avLst>
          </a:prstGeom>
          <a:ln w="63500">
            <a:solidFill>
              <a:srgbClr val="73272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2800" b="0">
                <a:solidFill>
                  <a:srgbClr val="6E1E24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Lucas 8:26-34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endemoniado.png" descr="endemoniad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31" y="3508088"/>
            <a:ext cx="12014201" cy="102743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Jesus teve compaixão de um endemoniado geraseno."/>
          <p:cNvSpPr txBox="1"/>
          <p:nvPr/>
        </p:nvSpPr>
        <p:spPr>
          <a:xfrm>
            <a:off x="13044897" y="5112121"/>
            <a:ext cx="10594680" cy="4331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17999"/>
              </a:lnSpc>
              <a:defRPr sz="8000" b="0">
                <a:latin typeface="Arial"/>
                <a:ea typeface="Arial"/>
                <a:cs typeface="Arial"/>
                <a:sym typeface="Arial"/>
              </a:defRPr>
            </a:pPr>
            <a:r>
              <a:rPr lang="pt-BR" b="1" dirty="0"/>
              <a:t>Jesus</a:t>
            </a:r>
            <a:r>
              <a:rPr lang="pt-BR" dirty="0"/>
              <a:t> teve compaixão de um endemoninhado geraseno.</a:t>
            </a:r>
          </a:p>
        </p:txBody>
      </p:sp>
      <p:pic>
        <p:nvPicPr>
          <p:cNvPr id="172" name="setas.png" descr="setas.png"/>
          <p:cNvPicPr>
            <a:picLocks noChangeAspect="1"/>
          </p:cNvPicPr>
          <p:nvPr/>
        </p:nvPicPr>
        <p:blipFill>
          <a:blip r:embed="rId4"/>
          <a:srcRect l="29384" t="3712" r="55288" b="57563"/>
          <a:stretch>
            <a:fillRect/>
          </a:stretch>
        </p:blipFill>
        <p:spPr>
          <a:xfrm>
            <a:off x="9382790" y="5002605"/>
            <a:ext cx="3715870" cy="1811386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(Lucas 8:26-34"/>
          <p:cNvSpPr txBox="1"/>
          <p:nvPr/>
        </p:nvSpPr>
        <p:spPr>
          <a:xfrm>
            <a:off x="13158190" y="9516761"/>
            <a:ext cx="2082301" cy="466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2200" b="0" i="1">
                <a:solidFill>
                  <a:schemeClr val="accent5">
                    <a:lumOff val="-298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(Lucas 8:26-34</a:t>
            </a:r>
            <a:r>
              <a:rPr lang="pt-BR" dirty="0"/>
              <a:t>)</a:t>
            </a:r>
            <a:endParaRPr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jesus-2.png" descr="jesus-2.png"/>
          <p:cNvPicPr>
            <a:picLocks noChangeAspect="1"/>
          </p:cNvPicPr>
          <p:nvPr/>
        </p:nvPicPr>
        <p:blipFill>
          <a:blip r:embed="rId3"/>
          <a:srcRect l="43177" t="56540" r="44757"/>
          <a:stretch>
            <a:fillRect/>
          </a:stretch>
        </p:blipFill>
        <p:spPr>
          <a:xfrm>
            <a:off x="8083547" y="3096655"/>
            <a:ext cx="9184009" cy="944861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Cristo o…"/>
          <p:cNvSpPr txBox="1"/>
          <p:nvPr/>
        </p:nvSpPr>
        <p:spPr>
          <a:xfrm>
            <a:off x="3694460" y="7861048"/>
            <a:ext cx="6702176" cy="123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17999"/>
              </a:lnSpc>
              <a:defRPr sz="8000" b="0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chemeClr val="accent5">
                    <a:lumOff val="-29866"/>
                  </a:schemeClr>
                </a:solidFill>
              </a:rPr>
              <a:t>Cristo</a:t>
            </a:r>
            <a:r>
              <a:t> o…</a:t>
            </a:r>
          </a:p>
        </p:txBody>
      </p:sp>
      <p:sp>
        <p:nvSpPr>
          <p:cNvPr id="179" name="…acolheu!"/>
          <p:cNvSpPr txBox="1"/>
          <p:nvPr/>
        </p:nvSpPr>
        <p:spPr>
          <a:xfrm>
            <a:off x="16738173" y="7766606"/>
            <a:ext cx="6874153" cy="1425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8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…acolheu!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adoracao.png" descr="adoracao.png"/>
          <p:cNvPicPr>
            <a:picLocks noChangeAspect="1"/>
          </p:cNvPicPr>
          <p:nvPr/>
        </p:nvPicPr>
        <p:blipFill>
          <a:blip r:embed="rId3"/>
          <a:srcRect l="44301" t="68765" r="30376" b="966"/>
          <a:stretch>
            <a:fillRect/>
          </a:stretch>
        </p:blipFill>
        <p:spPr>
          <a:xfrm flipH="1">
            <a:off x="-39" y="3822605"/>
            <a:ext cx="10249235" cy="9893434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…que Jesus dá o exemplo de uma vida cheia de significado em favor daqueles que precisam."/>
          <p:cNvSpPr txBox="1"/>
          <p:nvPr/>
        </p:nvSpPr>
        <p:spPr>
          <a:xfrm>
            <a:off x="14915207" y="7424971"/>
            <a:ext cx="6702176" cy="465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51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…que Jesus dá o exemplo de uma vida cheia de significado em favor daqueles que precisam.</a:t>
            </a:r>
          </a:p>
        </p:txBody>
      </p:sp>
      <p:pic>
        <p:nvPicPr>
          <p:cNvPr id="185" name="setas.png" descr="setas.png"/>
          <p:cNvPicPr>
            <a:picLocks noChangeAspect="1"/>
          </p:cNvPicPr>
          <p:nvPr/>
        </p:nvPicPr>
        <p:blipFill>
          <a:blip r:embed="rId4"/>
          <a:srcRect l="19436" t="49100" r="72618" b="161"/>
          <a:stretch>
            <a:fillRect/>
          </a:stretch>
        </p:blipFill>
        <p:spPr>
          <a:xfrm rot="10800000" flipH="1">
            <a:off x="10724978" y="6501967"/>
            <a:ext cx="3904537" cy="4810516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É importante dizer…"/>
          <p:cNvSpPr txBox="1"/>
          <p:nvPr/>
        </p:nvSpPr>
        <p:spPr>
          <a:xfrm>
            <a:off x="9052865" y="5554556"/>
            <a:ext cx="6702175" cy="946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5100" b="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É importante dizer…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biblias.png" descr="biblias.png"/>
          <p:cNvPicPr>
            <a:picLocks noChangeAspect="1"/>
          </p:cNvPicPr>
          <p:nvPr/>
        </p:nvPicPr>
        <p:blipFill>
          <a:blip r:embed="rId3"/>
          <a:srcRect l="26699" r="63559" b="66973"/>
          <a:stretch>
            <a:fillRect/>
          </a:stretch>
        </p:blipFill>
        <p:spPr>
          <a:xfrm>
            <a:off x="14735709" y="2510559"/>
            <a:ext cx="8802034" cy="1115792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… é a continuidade da vida e do ministério de Cristo, só que agora na vida dos Seus discípulos."/>
          <p:cNvSpPr txBox="1"/>
          <p:nvPr/>
        </p:nvSpPr>
        <p:spPr>
          <a:xfrm>
            <a:off x="7997642" y="7454282"/>
            <a:ext cx="6702176" cy="465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51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… é a continuidade da vida e do ministério de Cristo, só que agora na vida dos Seus discípulos.</a:t>
            </a:r>
          </a:p>
        </p:txBody>
      </p:sp>
      <p:pic>
        <p:nvPicPr>
          <p:cNvPr id="192" name="setas.png" descr="setas.png"/>
          <p:cNvPicPr>
            <a:picLocks noChangeAspect="1"/>
          </p:cNvPicPr>
          <p:nvPr/>
        </p:nvPicPr>
        <p:blipFill>
          <a:blip r:embed="rId4"/>
          <a:srcRect l="19436" t="49100" r="72618" b="161"/>
          <a:stretch>
            <a:fillRect/>
          </a:stretch>
        </p:blipFill>
        <p:spPr>
          <a:xfrm rot="10800000" flipH="1">
            <a:off x="4159154" y="6035916"/>
            <a:ext cx="3904536" cy="4810517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O livro de Atos…"/>
          <p:cNvSpPr txBox="1"/>
          <p:nvPr/>
        </p:nvSpPr>
        <p:spPr>
          <a:xfrm>
            <a:off x="1226637" y="5175014"/>
            <a:ext cx="9231113" cy="1177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6500" i="1">
                <a:solidFill>
                  <a:schemeClr val="accent5">
                    <a:lumOff val="-298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O livro de Atos…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nterrocagacao.png" descr="interrocagacao.png"/>
          <p:cNvPicPr>
            <a:picLocks noChangeAspect="1"/>
          </p:cNvPicPr>
          <p:nvPr/>
        </p:nvPicPr>
        <p:blipFill>
          <a:blip r:embed="rId3"/>
          <a:srcRect t="16859" r="71676"/>
          <a:stretch>
            <a:fillRect/>
          </a:stretch>
        </p:blipFill>
        <p:spPr>
          <a:xfrm>
            <a:off x="17684774" y="5435233"/>
            <a:ext cx="6988144" cy="622277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E se Jesus não tivesse nascido,"/>
          <p:cNvSpPr txBox="1"/>
          <p:nvPr/>
        </p:nvSpPr>
        <p:spPr>
          <a:xfrm>
            <a:off x="10190663" y="6584239"/>
            <a:ext cx="7390024" cy="2184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17999"/>
              </a:lnSpc>
              <a:defRPr sz="6000" b="0" i="1">
                <a:solidFill>
                  <a:schemeClr val="accent5">
                    <a:lumOff val="-298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E se Jesus não tivesse nascido,</a:t>
            </a:r>
          </a:p>
        </p:txBody>
      </p:sp>
      <p:pic>
        <p:nvPicPr>
          <p:cNvPr id="199" name="jesus-2.png" descr="jesus-2.png"/>
          <p:cNvPicPr>
            <a:picLocks noChangeAspect="1"/>
          </p:cNvPicPr>
          <p:nvPr/>
        </p:nvPicPr>
        <p:blipFill>
          <a:blip r:embed="rId4"/>
          <a:srcRect l="57680" t="56417" r="26752"/>
          <a:stretch>
            <a:fillRect/>
          </a:stretch>
        </p:blipFill>
        <p:spPr>
          <a:xfrm>
            <a:off x="-18575" y="2883717"/>
            <a:ext cx="10405026" cy="8319878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eríamos conhecido o perdão de Deus pelos pobres pecadores"/>
          <p:cNvSpPr txBox="1"/>
          <p:nvPr/>
        </p:nvSpPr>
        <p:spPr>
          <a:xfrm>
            <a:off x="7830311" y="8647718"/>
            <a:ext cx="9750376" cy="1837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17999"/>
              </a:lnSpc>
              <a:defRPr sz="5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dirty="0"/>
              <a:t>teríamos conhecido o perdão de Deus pelos pobres pecadores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ompaixão e misericórdia"/>
          <p:cNvSpPr txBox="1"/>
          <p:nvPr/>
        </p:nvSpPr>
        <p:spPr>
          <a:xfrm>
            <a:off x="4790524" y="7240137"/>
            <a:ext cx="5457826" cy="68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defRPr sz="3500" b="0" i="1">
                <a:solidFill>
                  <a:schemeClr val="accent5">
                    <a:lumOff val="-298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Compaixão e misericórdia</a:t>
            </a:r>
          </a:p>
        </p:txBody>
      </p:sp>
      <p:sp>
        <p:nvSpPr>
          <p:cNvPr id="72" name="Provérbios 14:21"/>
          <p:cNvSpPr/>
          <p:nvPr/>
        </p:nvSpPr>
        <p:spPr>
          <a:xfrm>
            <a:off x="1087913" y="11914951"/>
            <a:ext cx="4319073" cy="801976"/>
          </a:xfrm>
          <a:prstGeom prst="roundRect">
            <a:avLst>
              <a:gd name="adj" fmla="val 50000"/>
            </a:avLst>
          </a:prstGeom>
          <a:ln w="63500">
            <a:solidFill>
              <a:srgbClr val="73272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2800" b="0">
                <a:solidFill>
                  <a:srgbClr val="6E1E24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/>
              <a:t>Provérbios 14:21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NASCEU PARA CONCEDER UMA NOVA VIDA A TODOS"/>
          <p:cNvSpPr txBox="1"/>
          <p:nvPr/>
        </p:nvSpPr>
        <p:spPr>
          <a:xfrm>
            <a:off x="8670727" y="5838343"/>
            <a:ext cx="13353060" cy="4383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81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NASCEU PARA CONCEDER UMA NOVA VIDA A TODOS</a:t>
            </a:r>
            <a:r>
              <a:rPr lang="pt-BR" dirty="0"/>
              <a:t>.</a:t>
            </a:r>
            <a:endParaRPr dirty="0"/>
          </a:p>
        </p:txBody>
      </p:sp>
      <p:sp>
        <p:nvSpPr>
          <p:cNvPr id="205" name="JESUS"/>
          <p:cNvSpPr txBox="1"/>
          <p:nvPr/>
        </p:nvSpPr>
        <p:spPr>
          <a:xfrm>
            <a:off x="8670727" y="3673515"/>
            <a:ext cx="7098991" cy="278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15000" b="0">
                <a:solidFill>
                  <a:schemeClr val="accent5">
                    <a:lumOff val="-29866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JESUS</a:t>
            </a:r>
          </a:p>
        </p:txBody>
      </p:sp>
      <p:sp>
        <p:nvSpPr>
          <p:cNvPr id="206" name="Lucas 8:43-48"/>
          <p:cNvSpPr/>
          <p:nvPr/>
        </p:nvSpPr>
        <p:spPr>
          <a:xfrm>
            <a:off x="19274313" y="12201182"/>
            <a:ext cx="4319073" cy="801977"/>
          </a:xfrm>
          <a:prstGeom prst="roundRect">
            <a:avLst>
              <a:gd name="adj" fmla="val 50000"/>
            </a:avLst>
          </a:prstGeom>
          <a:ln w="63500">
            <a:solidFill>
              <a:srgbClr val="73272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2800" b="0">
                <a:solidFill>
                  <a:srgbClr val="6E1E24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Lucas 8:43-48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mulher.png" descr="mulher.png"/>
          <p:cNvPicPr>
            <a:picLocks noChangeAspect="1"/>
          </p:cNvPicPr>
          <p:nvPr/>
        </p:nvPicPr>
        <p:blipFill>
          <a:blip r:embed="rId3"/>
          <a:srcRect l="73161"/>
          <a:stretch>
            <a:fillRect/>
          </a:stretch>
        </p:blipFill>
        <p:spPr>
          <a:xfrm flipH="1">
            <a:off x="14416433" y="3455845"/>
            <a:ext cx="9318253" cy="9871977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A mulher creu que Cristo curaria sua enfermidade, dando-lhe uma nova vida."/>
          <p:cNvSpPr txBox="1"/>
          <p:nvPr/>
        </p:nvSpPr>
        <p:spPr>
          <a:xfrm>
            <a:off x="912746" y="6378249"/>
            <a:ext cx="12856044" cy="4007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17999"/>
              </a:lnSpc>
              <a:defRPr sz="7400" b="0"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A </a:t>
            </a:r>
            <a:r>
              <a:rPr lang="pt-BR" dirty="0">
                <a:solidFill>
                  <a:schemeClr val="accent5">
                    <a:lumOff val="-29866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mulher</a:t>
            </a:r>
            <a:r>
              <a:rPr lang="pt-BR" dirty="0"/>
              <a:t> creu que Cristo curaria sua doença, dando-lhe uma nova vida.</a:t>
            </a:r>
          </a:p>
        </p:txBody>
      </p:sp>
      <p:grpSp>
        <p:nvGrpSpPr>
          <p:cNvPr id="218" name="Agrupar"/>
          <p:cNvGrpSpPr/>
          <p:nvPr/>
        </p:nvGrpSpPr>
        <p:grpSpPr>
          <a:xfrm>
            <a:off x="9280286" y="10322209"/>
            <a:ext cx="4958649" cy="875205"/>
            <a:chOff x="-2462184" y="0"/>
            <a:chExt cx="4958647" cy="875204"/>
          </a:xfrm>
        </p:grpSpPr>
        <p:pic>
          <p:nvPicPr>
            <p:cNvPr id="212" name="setas.png" descr="setas.png"/>
            <p:cNvPicPr>
              <a:picLocks noChangeAspect="1"/>
            </p:cNvPicPr>
            <p:nvPr/>
          </p:nvPicPr>
          <p:blipFill>
            <a:blip r:embed="rId4"/>
            <a:srcRect l="92013" t="56930"/>
            <a:stretch>
              <a:fillRect/>
            </a:stretch>
          </p:blipFill>
          <p:spPr>
            <a:xfrm>
              <a:off x="1655316" y="0"/>
              <a:ext cx="841148" cy="875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setas.png" descr="setas.png"/>
            <p:cNvPicPr>
              <a:picLocks noChangeAspect="1"/>
            </p:cNvPicPr>
            <p:nvPr/>
          </p:nvPicPr>
          <p:blipFill>
            <a:blip r:embed="rId4"/>
            <a:srcRect l="92013" t="56930"/>
            <a:stretch>
              <a:fillRect/>
            </a:stretch>
          </p:blipFill>
          <p:spPr>
            <a:xfrm>
              <a:off x="825056" y="0"/>
              <a:ext cx="841147" cy="875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setas.png" descr="setas.png"/>
            <p:cNvPicPr>
              <a:picLocks noChangeAspect="1"/>
            </p:cNvPicPr>
            <p:nvPr/>
          </p:nvPicPr>
          <p:blipFill>
            <a:blip r:embed="rId4"/>
            <a:srcRect l="92013" t="56930"/>
            <a:stretch>
              <a:fillRect/>
            </a:stretch>
          </p:blipFill>
          <p:spPr>
            <a:xfrm>
              <a:off x="-1" y="0"/>
              <a:ext cx="841148" cy="875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setas.png" descr="setas.png"/>
            <p:cNvPicPr>
              <a:picLocks noChangeAspect="1"/>
            </p:cNvPicPr>
            <p:nvPr/>
          </p:nvPicPr>
          <p:blipFill>
            <a:blip r:embed="rId4"/>
            <a:srcRect l="92013" t="56930"/>
            <a:stretch>
              <a:fillRect/>
            </a:stretch>
          </p:blipFill>
          <p:spPr>
            <a:xfrm>
              <a:off x="-806868" y="-1"/>
              <a:ext cx="841148" cy="875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setas.png" descr="setas.png"/>
            <p:cNvPicPr>
              <a:picLocks noChangeAspect="1"/>
            </p:cNvPicPr>
            <p:nvPr/>
          </p:nvPicPr>
          <p:blipFill>
            <a:blip r:embed="rId4"/>
            <a:srcRect l="92013" t="56930"/>
            <a:stretch>
              <a:fillRect/>
            </a:stretch>
          </p:blipFill>
          <p:spPr>
            <a:xfrm>
              <a:off x="-1637128" y="-1"/>
              <a:ext cx="841147" cy="875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setas.png" descr="setas.png"/>
            <p:cNvPicPr>
              <a:picLocks noChangeAspect="1"/>
            </p:cNvPicPr>
            <p:nvPr/>
          </p:nvPicPr>
          <p:blipFill>
            <a:blip r:embed="rId4"/>
            <a:srcRect l="92013" t="56930"/>
            <a:stretch>
              <a:fillRect/>
            </a:stretch>
          </p:blipFill>
          <p:spPr>
            <a:xfrm>
              <a:off x="-2462185" y="-1"/>
              <a:ext cx="841148" cy="875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mos como exemplo em nosso meio os projetos da:"/>
          <p:cNvSpPr txBox="1"/>
          <p:nvPr/>
        </p:nvSpPr>
        <p:spPr>
          <a:xfrm>
            <a:off x="11846016" y="5588618"/>
            <a:ext cx="9232363" cy="1837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5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Temos como exemplo em nosso meio os projetos de:</a:t>
            </a:r>
          </a:p>
        </p:txBody>
      </p:sp>
      <p:pic>
        <p:nvPicPr>
          <p:cNvPr id="223" name="terra-1.png" descr="terra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845" y="5739053"/>
            <a:ext cx="9232364" cy="7418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setas.png" descr="setas.png"/>
          <p:cNvPicPr>
            <a:picLocks noChangeAspect="1"/>
          </p:cNvPicPr>
          <p:nvPr/>
        </p:nvPicPr>
        <p:blipFill>
          <a:blip r:embed="rId4"/>
          <a:srcRect l="79496" t="54947" r="9968" b="1983"/>
          <a:stretch>
            <a:fillRect/>
          </a:stretch>
        </p:blipFill>
        <p:spPr>
          <a:xfrm>
            <a:off x="9917550" y="5798909"/>
            <a:ext cx="1796083" cy="14167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" name="Agrupar"/>
          <p:cNvGrpSpPr/>
          <p:nvPr/>
        </p:nvGrpSpPr>
        <p:grpSpPr>
          <a:xfrm>
            <a:off x="750822" y="3451454"/>
            <a:ext cx="11026345" cy="1868132"/>
            <a:chOff x="0" y="0"/>
            <a:chExt cx="11026344" cy="1868131"/>
          </a:xfrm>
        </p:grpSpPr>
        <p:sp>
          <p:nvSpPr>
            <p:cNvPr id="225" name="Linha"/>
            <p:cNvSpPr/>
            <p:nvPr/>
          </p:nvSpPr>
          <p:spPr>
            <a:xfrm>
              <a:off x="287810" y="740107"/>
              <a:ext cx="7025136" cy="887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6C1E2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6" name="Forma"/>
            <p:cNvSpPr/>
            <p:nvPr/>
          </p:nvSpPr>
          <p:spPr>
            <a:xfrm rot="10800000">
              <a:off x="528275" y="0"/>
              <a:ext cx="10498069" cy="1354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6" y="203"/>
                  </a:moveTo>
                  <a:lnTo>
                    <a:pt x="21600" y="0"/>
                  </a:lnTo>
                  <a:lnTo>
                    <a:pt x="20266" y="21397"/>
                  </a:lnTo>
                  <a:lnTo>
                    <a:pt x="0" y="21600"/>
                  </a:lnTo>
                  <a:lnTo>
                    <a:pt x="1166" y="203"/>
                  </a:lnTo>
                  <a:close/>
                </a:path>
              </a:pathLst>
            </a:custGeom>
            <a:solidFill>
              <a:srgbClr val="6C1E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7" name="A pobreza sempre existiu na Terra"/>
            <p:cNvSpPr txBox="1"/>
            <p:nvPr/>
          </p:nvSpPr>
          <p:spPr>
            <a:xfrm>
              <a:off x="1381840" y="302565"/>
              <a:ext cx="9050554" cy="748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4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pt-BR"/>
                <a:t>A pobreza sempre existiu na Terra.</a:t>
              </a:r>
              <a:endParaRPr/>
            </a:p>
          </p:txBody>
        </p:sp>
        <p:sp>
          <p:nvSpPr>
            <p:cNvPr id="228" name="Forma"/>
            <p:cNvSpPr/>
            <p:nvPr/>
          </p:nvSpPr>
          <p:spPr>
            <a:xfrm>
              <a:off x="5527417" y="1439333"/>
              <a:ext cx="2898449" cy="428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5" y="203"/>
                  </a:moveTo>
                  <a:lnTo>
                    <a:pt x="21600" y="0"/>
                  </a:lnTo>
                  <a:lnTo>
                    <a:pt x="20070" y="21397"/>
                  </a:lnTo>
                  <a:lnTo>
                    <a:pt x="0" y="21600"/>
                  </a:lnTo>
                  <a:lnTo>
                    <a:pt x="2015" y="20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2600"/>
                </a:gs>
                <a:gs pos="100000">
                  <a:schemeClr val="accent5">
                    <a:lumOff val="-298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9" name="Forma"/>
            <p:cNvSpPr/>
            <p:nvPr/>
          </p:nvSpPr>
          <p:spPr>
            <a:xfrm rot="10800000">
              <a:off x="0" y="13904"/>
              <a:ext cx="1002645" cy="876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03" y="24"/>
                  </a:moveTo>
                  <a:lnTo>
                    <a:pt x="21600" y="0"/>
                  </a:lnTo>
                  <a:lnTo>
                    <a:pt x="21235" y="21551"/>
                  </a:lnTo>
                  <a:lnTo>
                    <a:pt x="0" y="21600"/>
                  </a:lnTo>
                  <a:lnTo>
                    <a:pt x="8803" y="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2600"/>
                </a:gs>
                <a:gs pos="100000">
                  <a:schemeClr val="accent5">
                    <a:lumOff val="-298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231" name="logos-1.png" descr="logos-1.png"/>
          <p:cNvPicPr>
            <a:picLocks noChangeAspect="1"/>
          </p:cNvPicPr>
          <p:nvPr/>
        </p:nvPicPr>
        <p:blipFill>
          <a:blip r:embed="rId5"/>
          <a:srcRect l="42342" r="24272"/>
          <a:stretch>
            <a:fillRect/>
          </a:stretch>
        </p:blipFill>
        <p:spPr>
          <a:xfrm>
            <a:off x="11293139" y="8413942"/>
            <a:ext cx="3175557" cy="3022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logos-1.png" descr="logos-1.png"/>
          <p:cNvPicPr>
            <a:picLocks noChangeAspect="1"/>
          </p:cNvPicPr>
          <p:nvPr/>
        </p:nvPicPr>
        <p:blipFill>
          <a:blip r:embed="rId5"/>
          <a:srcRect t="30059" r="60292" b="12291"/>
          <a:stretch>
            <a:fillRect/>
          </a:stretch>
        </p:blipFill>
        <p:spPr>
          <a:xfrm>
            <a:off x="15292155" y="8739208"/>
            <a:ext cx="5141999" cy="2372464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e outros."/>
          <p:cNvSpPr txBox="1"/>
          <p:nvPr/>
        </p:nvSpPr>
        <p:spPr>
          <a:xfrm>
            <a:off x="17103051" y="12166143"/>
            <a:ext cx="3052859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5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 outros.</a:t>
            </a:r>
          </a:p>
        </p:txBody>
      </p:sp>
      <p:pic>
        <p:nvPicPr>
          <p:cNvPr id="235" name="setas.png" descr="setas.png"/>
          <p:cNvPicPr>
            <a:picLocks noChangeAspect="1"/>
          </p:cNvPicPr>
          <p:nvPr/>
        </p:nvPicPr>
        <p:blipFill>
          <a:blip r:embed="rId4"/>
          <a:srcRect l="29465" t="52274" r="54696" b="4656"/>
          <a:stretch>
            <a:fillRect/>
          </a:stretch>
        </p:blipFill>
        <p:spPr>
          <a:xfrm>
            <a:off x="15570638" y="12270254"/>
            <a:ext cx="1161072" cy="609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3DCBA4BF-9132-6C37-297C-8A80006A3E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690" y="8413942"/>
            <a:ext cx="5852172" cy="329184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VAMOS"/>
          <p:cNvSpPr txBox="1"/>
          <p:nvPr/>
        </p:nvSpPr>
        <p:spPr>
          <a:xfrm>
            <a:off x="8701322" y="5150860"/>
            <a:ext cx="13353060" cy="1249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81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VAMOS</a:t>
            </a:r>
          </a:p>
        </p:txBody>
      </p:sp>
      <p:sp>
        <p:nvSpPr>
          <p:cNvPr id="240" name="REFLETIR"/>
          <p:cNvSpPr txBox="1"/>
          <p:nvPr/>
        </p:nvSpPr>
        <p:spPr>
          <a:xfrm>
            <a:off x="8701322" y="5848389"/>
            <a:ext cx="11217815" cy="265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15000" b="0">
                <a:solidFill>
                  <a:schemeClr val="accent5">
                    <a:lumOff val="-29866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REFLETIR</a:t>
            </a:r>
            <a:r>
              <a:rPr lang="pt-BR" dirty="0"/>
              <a:t>.</a:t>
            </a:r>
            <a:endParaRPr dirty="0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nascimento-Jesus-1.png" descr="nascimento-Jesus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" y="2194910"/>
            <a:ext cx="11626864" cy="11277297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Imagine como seria nosso mundo se Jesus não tivesse nascido."/>
          <p:cNvSpPr txBox="1"/>
          <p:nvPr/>
        </p:nvSpPr>
        <p:spPr>
          <a:xfrm>
            <a:off x="13590822" y="3987655"/>
            <a:ext cx="8235369" cy="3273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6000" b="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Imagine como seria nosso mundo se Jesus não tivesse nascido.</a:t>
            </a:r>
          </a:p>
        </p:txBody>
      </p:sp>
      <p:pic>
        <p:nvPicPr>
          <p:cNvPr id="246" name="setas.png" descr="setas.png"/>
          <p:cNvPicPr>
            <a:picLocks noChangeAspect="1"/>
          </p:cNvPicPr>
          <p:nvPr/>
        </p:nvPicPr>
        <p:blipFill>
          <a:blip r:embed="rId4"/>
          <a:srcRect l="47466" r="37653" b="54684"/>
          <a:stretch>
            <a:fillRect/>
          </a:stretch>
        </p:blipFill>
        <p:spPr>
          <a:xfrm rot="2078224">
            <a:off x="10633471" y="3885102"/>
            <a:ext cx="3116981" cy="1831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nterrocagacao.png" descr="interrocagacao.png"/>
          <p:cNvPicPr>
            <a:picLocks noChangeAspect="1"/>
          </p:cNvPicPr>
          <p:nvPr/>
        </p:nvPicPr>
        <p:blipFill>
          <a:blip r:embed="rId5"/>
          <a:srcRect l="30953" t="8247" r="50526"/>
          <a:stretch>
            <a:fillRect/>
          </a:stretch>
        </p:blipFill>
        <p:spPr>
          <a:xfrm rot="2046397">
            <a:off x="17533855" y="7745103"/>
            <a:ext cx="3392591" cy="509897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pensar assim"/>
          <p:cNvSpPr txBox="1"/>
          <p:nvPr/>
        </p:nvSpPr>
        <p:spPr>
          <a:xfrm>
            <a:off x="12928560" y="10236045"/>
            <a:ext cx="5531479" cy="109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17999"/>
              </a:lnSpc>
              <a:defRPr sz="6000" b="0" i="1">
                <a:solidFill>
                  <a:schemeClr val="accent5">
                    <a:lumOff val="-298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pensar assim</a:t>
            </a:r>
          </a:p>
        </p:txBody>
      </p:sp>
      <p:sp>
        <p:nvSpPr>
          <p:cNvPr id="249" name="Não é assustador"/>
          <p:cNvSpPr txBox="1"/>
          <p:nvPr/>
        </p:nvSpPr>
        <p:spPr>
          <a:xfrm>
            <a:off x="12899978" y="9512052"/>
            <a:ext cx="5970425" cy="92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17999"/>
              </a:lnSpc>
              <a:defRPr sz="5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Não é assustador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Ele nasceu,"/>
          <p:cNvSpPr txBox="1"/>
          <p:nvPr/>
        </p:nvSpPr>
        <p:spPr>
          <a:xfrm>
            <a:off x="1174562" y="7072549"/>
            <a:ext cx="9864346" cy="2087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defRPr sz="12000" i="1">
                <a:solidFill>
                  <a:schemeClr val="accent5">
                    <a:lumOff val="-298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Ele nasceu,</a:t>
            </a:r>
          </a:p>
        </p:txBody>
      </p:sp>
      <p:sp>
        <p:nvSpPr>
          <p:cNvPr id="254" name="Depois que"/>
          <p:cNvSpPr txBox="1"/>
          <p:nvPr/>
        </p:nvSpPr>
        <p:spPr>
          <a:xfrm>
            <a:off x="3121523" y="6510504"/>
            <a:ext cx="5970425" cy="92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defRPr sz="5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Depois que</a:t>
            </a:r>
          </a:p>
        </p:txBody>
      </p:sp>
      <p:sp>
        <p:nvSpPr>
          <p:cNvPr id="255" name="o mundo nunca mais foi o mesmo."/>
          <p:cNvSpPr txBox="1"/>
          <p:nvPr/>
        </p:nvSpPr>
        <p:spPr>
          <a:xfrm>
            <a:off x="572320" y="9026777"/>
            <a:ext cx="11068831" cy="92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defRPr sz="5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o mundo nunca mais foi o mesmo.</a:t>
            </a:r>
          </a:p>
        </p:txBody>
      </p:sp>
      <p:pic>
        <p:nvPicPr>
          <p:cNvPr id="256" name="terra-2.png" descr="terra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1029" y="4354793"/>
            <a:ext cx="10776621" cy="8167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nterrocagacao.png" descr="interrocagacao.png"/>
          <p:cNvPicPr>
            <a:picLocks noChangeAspect="1"/>
          </p:cNvPicPr>
          <p:nvPr/>
        </p:nvPicPr>
        <p:blipFill>
          <a:blip r:embed="rId3"/>
          <a:srcRect l="30953" t="8247" r="50526"/>
          <a:stretch>
            <a:fillRect/>
          </a:stretch>
        </p:blipFill>
        <p:spPr>
          <a:xfrm rot="2046398">
            <a:off x="7450625" y="4051828"/>
            <a:ext cx="3392590" cy="5098971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JESUS"/>
          <p:cNvSpPr txBox="1"/>
          <p:nvPr/>
        </p:nvSpPr>
        <p:spPr>
          <a:xfrm>
            <a:off x="2196371" y="7581099"/>
            <a:ext cx="5531478" cy="1236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17999"/>
              </a:lnSpc>
              <a:defRPr sz="8000" b="0" i="1">
                <a:solidFill>
                  <a:schemeClr val="accent5">
                    <a:lumOff val="-298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JESUS</a:t>
            </a:r>
          </a:p>
        </p:txBody>
      </p:sp>
      <p:sp>
        <p:nvSpPr>
          <p:cNvPr id="262" name="Você deseja ser um seguidor de"/>
          <p:cNvSpPr txBox="1"/>
          <p:nvPr/>
        </p:nvSpPr>
        <p:spPr>
          <a:xfrm>
            <a:off x="2171890" y="5682605"/>
            <a:ext cx="6377697" cy="1837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17999"/>
              </a:lnSpc>
              <a:defRPr sz="5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Você deseja ser um seguidor de</a:t>
            </a:r>
          </a:p>
        </p:txBody>
      </p:sp>
      <p:pic>
        <p:nvPicPr>
          <p:cNvPr id="263" name="interrocagacao.png" descr="interrocagacao.png"/>
          <p:cNvPicPr>
            <a:picLocks noChangeAspect="1"/>
          </p:cNvPicPr>
          <p:nvPr/>
        </p:nvPicPr>
        <p:blipFill>
          <a:blip r:embed="rId3"/>
          <a:srcRect l="30953" t="8247" r="50526"/>
          <a:stretch>
            <a:fillRect/>
          </a:stretch>
        </p:blipFill>
        <p:spPr>
          <a:xfrm rot="1407935">
            <a:off x="17029160" y="4910444"/>
            <a:ext cx="5015169" cy="7537663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JESUS"/>
          <p:cNvSpPr txBox="1"/>
          <p:nvPr/>
        </p:nvSpPr>
        <p:spPr>
          <a:xfrm>
            <a:off x="13000658" y="9020175"/>
            <a:ext cx="5531479" cy="123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17999"/>
              </a:lnSpc>
              <a:defRPr sz="8000" b="0" i="1">
                <a:solidFill>
                  <a:schemeClr val="accent5">
                    <a:lumOff val="-298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JESUS</a:t>
            </a:r>
          </a:p>
        </p:txBody>
      </p:sp>
      <p:sp>
        <p:nvSpPr>
          <p:cNvPr id="265" name="Deseja aceitar o"/>
          <p:cNvSpPr txBox="1"/>
          <p:nvPr/>
        </p:nvSpPr>
        <p:spPr>
          <a:xfrm>
            <a:off x="12577549" y="8163846"/>
            <a:ext cx="6377697" cy="92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17999"/>
              </a:lnSpc>
              <a:defRPr sz="5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Deseja aceitar o </a:t>
            </a:r>
          </a:p>
        </p:txBody>
      </p:sp>
      <p:sp>
        <p:nvSpPr>
          <p:cNvPr id="266" name="que veio ao mundo para transformar a vida das pessoas"/>
          <p:cNvSpPr txBox="1"/>
          <p:nvPr/>
        </p:nvSpPr>
        <p:spPr>
          <a:xfrm>
            <a:off x="8691342" y="10108674"/>
            <a:ext cx="9443176" cy="1837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17999"/>
              </a:lnSpc>
              <a:defRPr sz="5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que veio ao mundo para transformar a vida das pessoas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coracao.png" descr="coraca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31533">
            <a:off x="2438369" y="3940759"/>
            <a:ext cx="8801847" cy="8453868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Desde seu início, o cristianismo revelou ser uma religião de amor por meio da compaixão e misericórdia com os pobres."/>
          <p:cNvSpPr txBox="1"/>
          <p:nvPr/>
        </p:nvSpPr>
        <p:spPr>
          <a:xfrm>
            <a:off x="11572896" y="4995318"/>
            <a:ext cx="11530161" cy="6344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17999"/>
              </a:lnSpc>
              <a:defRPr sz="7000" b="0">
                <a:latin typeface="Arial"/>
                <a:ea typeface="Arial"/>
                <a:cs typeface="Arial"/>
                <a:sym typeface="Arial"/>
              </a:defRPr>
            </a:pPr>
            <a:r>
              <a:rPr lang="pt-BR"/>
              <a:t>Desde seu início, o cristianismo revelou ser uma religião de amor por meio da </a:t>
            </a:r>
            <a:r>
              <a:rPr lang="pt-BR" b="1">
                <a:solidFill>
                  <a:schemeClr val="accent5">
                    <a:lumOff val="-29866"/>
                  </a:schemeClr>
                </a:solidFill>
              </a:rPr>
              <a:t>compaixão</a:t>
            </a:r>
            <a:r>
              <a:rPr lang="pt-BR"/>
              <a:t> e misericórdia com os pobres.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obre-2.png" descr="pobre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5073" y="7278403"/>
            <a:ext cx="7517140" cy="6437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diacono.png" descr="diacon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4186"/>
            <a:ext cx="10339311" cy="7471814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Lourenço era um diácono muito generoso, especialmente com os pobres."/>
          <p:cNvSpPr txBox="1"/>
          <p:nvPr/>
        </p:nvSpPr>
        <p:spPr>
          <a:xfrm>
            <a:off x="7199916" y="6323585"/>
            <a:ext cx="12559866" cy="3802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7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Lourenço era um diácono muito generoso, especialmente com os pobres.</a:t>
            </a:r>
          </a:p>
        </p:txBody>
      </p:sp>
      <p:pic>
        <p:nvPicPr>
          <p:cNvPr id="84" name="seta-6.png" descr="seta-6.png"/>
          <p:cNvPicPr>
            <a:picLocks noChangeAspect="1"/>
          </p:cNvPicPr>
          <p:nvPr/>
        </p:nvPicPr>
        <p:blipFill>
          <a:blip r:embed="rId5"/>
          <a:srcRect t="8801" r="61285" b="58941"/>
          <a:stretch>
            <a:fillRect/>
          </a:stretch>
        </p:blipFill>
        <p:spPr>
          <a:xfrm rot="1365643">
            <a:off x="6539853" y="5098817"/>
            <a:ext cx="2852063" cy="12752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 evangelista apresenta a identidade e a missão messiânica do Senhor e mostra uma agenda de ações do que Ele fazia em Seu ministério em favor da humanidade caída: &quot;evangelizar os pobres&quot;, &quot;proclamar libertação aos cativos e restauração da vista aos cegos"/>
          <p:cNvSpPr txBox="1"/>
          <p:nvPr/>
        </p:nvSpPr>
        <p:spPr>
          <a:xfrm>
            <a:off x="793334" y="5346401"/>
            <a:ext cx="13603853" cy="7285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5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dirty="0"/>
              <a:t>O evangelista apresenta a identidade e a missão messiânica do Senhor e mostra uma agenda de ações do que Ele fazia em Seu ministério em favor da humanidade caída: "evangelizar os pobres", "proclamar libertação aos cativos e restauração da vista aos cegos", "pôr em liberdade os oprimidos" e "proclamar o ano aceitável do Senhor".</a:t>
            </a:r>
          </a:p>
        </p:txBody>
      </p:sp>
      <p:grpSp>
        <p:nvGrpSpPr>
          <p:cNvPr id="94" name="Agrupar"/>
          <p:cNvGrpSpPr/>
          <p:nvPr/>
        </p:nvGrpSpPr>
        <p:grpSpPr>
          <a:xfrm>
            <a:off x="612805" y="2941158"/>
            <a:ext cx="9393611" cy="1868133"/>
            <a:chOff x="0" y="0"/>
            <a:chExt cx="9393610" cy="1868131"/>
          </a:xfrm>
        </p:grpSpPr>
        <p:sp>
          <p:nvSpPr>
            <p:cNvPr id="89" name="Linha"/>
            <p:cNvSpPr/>
            <p:nvPr/>
          </p:nvSpPr>
          <p:spPr>
            <a:xfrm>
              <a:off x="287810" y="740107"/>
              <a:ext cx="7025136" cy="887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6C1E2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0" name="Forma"/>
            <p:cNvSpPr/>
            <p:nvPr/>
          </p:nvSpPr>
          <p:spPr>
            <a:xfrm rot="10800000">
              <a:off x="528275" y="0"/>
              <a:ext cx="8865336" cy="1354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1" y="203"/>
                  </a:moveTo>
                  <a:lnTo>
                    <a:pt x="21600" y="0"/>
                  </a:lnTo>
                  <a:lnTo>
                    <a:pt x="20020" y="21397"/>
                  </a:lnTo>
                  <a:lnTo>
                    <a:pt x="0" y="21600"/>
                  </a:lnTo>
                  <a:lnTo>
                    <a:pt x="1381" y="203"/>
                  </a:lnTo>
                  <a:close/>
                </a:path>
              </a:pathLst>
            </a:custGeom>
            <a:solidFill>
              <a:srgbClr val="6C1E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1" name="Em Lucas 4:18, 19"/>
            <p:cNvSpPr txBox="1"/>
            <p:nvPr/>
          </p:nvSpPr>
          <p:spPr>
            <a:xfrm>
              <a:off x="1381840" y="330151"/>
              <a:ext cx="4739619" cy="693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4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Em Lucas 4:18, 19</a:t>
              </a:r>
            </a:p>
          </p:txBody>
        </p:sp>
        <p:sp>
          <p:nvSpPr>
            <p:cNvPr id="92" name="Forma"/>
            <p:cNvSpPr/>
            <p:nvPr/>
          </p:nvSpPr>
          <p:spPr>
            <a:xfrm>
              <a:off x="5527417" y="1439333"/>
              <a:ext cx="2898449" cy="428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5" y="203"/>
                  </a:moveTo>
                  <a:lnTo>
                    <a:pt x="21600" y="0"/>
                  </a:lnTo>
                  <a:lnTo>
                    <a:pt x="20070" y="21397"/>
                  </a:lnTo>
                  <a:lnTo>
                    <a:pt x="0" y="21600"/>
                  </a:lnTo>
                  <a:lnTo>
                    <a:pt x="2015" y="20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2600"/>
                </a:gs>
                <a:gs pos="100000">
                  <a:schemeClr val="accent5">
                    <a:lumOff val="-298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3" name="Forma"/>
            <p:cNvSpPr/>
            <p:nvPr/>
          </p:nvSpPr>
          <p:spPr>
            <a:xfrm rot="10800000">
              <a:off x="0" y="13904"/>
              <a:ext cx="1002645" cy="876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03" y="24"/>
                  </a:moveTo>
                  <a:lnTo>
                    <a:pt x="21600" y="0"/>
                  </a:lnTo>
                  <a:lnTo>
                    <a:pt x="21235" y="21551"/>
                  </a:lnTo>
                  <a:lnTo>
                    <a:pt x="0" y="21600"/>
                  </a:lnTo>
                  <a:lnTo>
                    <a:pt x="8803" y="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2600"/>
                </a:gs>
                <a:gs pos="100000">
                  <a:schemeClr val="accent5">
                    <a:lumOff val="-298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95" name="biblias.png" descr="biblias.png"/>
          <p:cNvPicPr>
            <a:picLocks noChangeAspect="1"/>
          </p:cNvPicPr>
          <p:nvPr/>
        </p:nvPicPr>
        <p:blipFill>
          <a:blip r:embed="rId3"/>
          <a:srcRect l="17376" t="70983" r="70827"/>
          <a:stretch>
            <a:fillRect/>
          </a:stretch>
        </p:blipFill>
        <p:spPr>
          <a:xfrm>
            <a:off x="13482457" y="3476540"/>
            <a:ext cx="10698606" cy="9839253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(Lc 5:12-32; 6: 6-11; 7:11-17, 36-47; 8:43-56; Is 61:1-2)"/>
          <p:cNvSpPr txBox="1"/>
          <p:nvPr/>
        </p:nvSpPr>
        <p:spPr>
          <a:xfrm>
            <a:off x="821866" y="12623586"/>
            <a:ext cx="7110921" cy="466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2200" b="0" i="1">
                <a:solidFill>
                  <a:schemeClr val="accent5">
                    <a:lumOff val="-298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(Lc 5:12-32; 6: 6-11; 7:11-17, 36-47; 8:43-56; Is 61:1-2</a:t>
            </a:r>
            <a:r>
              <a:rPr lang="pt-BR" dirty="0"/>
              <a:t>)</a:t>
            </a:r>
            <a:endParaRPr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jesus-2.png" descr="jesus-2.png"/>
          <p:cNvPicPr>
            <a:picLocks noChangeAspect="1"/>
          </p:cNvPicPr>
          <p:nvPr/>
        </p:nvPicPr>
        <p:blipFill>
          <a:blip r:embed="rId3"/>
          <a:srcRect l="64005" t="9284" r="20709" b="51718"/>
          <a:stretch>
            <a:fillRect/>
          </a:stretch>
        </p:blipFill>
        <p:spPr>
          <a:xfrm>
            <a:off x="59529" y="3044300"/>
            <a:ext cx="12796260" cy="9324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nterrocagacao.png" descr="interrocagacao.png"/>
          <p:cNvPicPr>
            <a:picLocks noChangeAspect="1"/>
          </p:cNvPicPr>
          <p:nvPr/>
        </p:nvPicPr>
        <p:blipFill>
          <a:blip r:embed="rId4"/>
          <a:srcRect l="30670" r="50460"/>
          <a:stretch>
            <a:fillRect/>
          </a:stretch>
        </p:blipFill>
        <p:spPr>
          <a:xfrm>
            <a:off x="16416413" y="3340766"/>
            <a:ext cx="5430662" cy="8731332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haveria salvação para os pobres"/>
          <p:cNvSpPr txBox="1"/>
          <p:nvPr/>
        </p:nvSpPr>
        <p:spPr>
          <a:xfrm>
            <a:off x="12751780" y="9641848"/>
            <a:ext cx="6215212" cy="1837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17999"/>
              </a:lnSpc>
              <a:defRPr sz="5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haveria salvação para os pobres</a:t>
            </a:r>
          </a:p>
        </p:txBody>
      </p:sp>
      <p:sp>
        <p:nvSpPr>
          <p:cNvPr id="103" name="E se Jesus não tivesse nascido,"/>
          <p:cNvSpPr txBox="1"/>
          <p:nvPr/>
        </p:nvSpPr>
        <p:spPr>
          <a:xfrm>
            <a:off x="11405518" y="7478320"/>
            <a:ext cx="7390024" cy="2184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17999"/>
              </a:lnSpc>
              <a:defRPr sz="6000" b="0" i="1">
                <a:solidFill>
                  <a:schemeClr val="accent5">
                    <a:lumOff val="-298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E se Jesus não tivesse nascido,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NASCEU PARA DIGNIFICAR OS POBRES"/>
          <p:cNvSpPr txBox="1"/>
          <p:nvPr/>
        </p:nvSpPr>
        <p:spPr>
          <a:xfrm>
            <a:off x="8670727" y="6641279"/>
            <a:ext cx="13353060" cy="2913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81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NASCEU PARA DIGNIFICAR OS POBRES</a:t>
            </a:r>
            <a:r>
              <a:rPr lang="pt-BR" dirty="0"/>
              <a:t>.</a:t>
            </a:r>
            <a:endParaRPr dirty="0"/>
          </a:p>
        </p:txBody>
      </p:sp>
      <p:sp>
        <p:nvSpPr>
          <p:cNvPr id="108" name="JESUS"/>
          <p:cNvSpPr txBox="1"/>
          <p:nvPr/>
        </p:nvSpPr>
        <p:spPr>
          <a:xfrm>
            <a:off x="8670727" y="4299825"/>
            <a:ext cx="7098991" cy="278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15000" b="0">
                <a:solidFill>
                  <a:schemeClr val="accent5">
                    <a:lumOff val="-29866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JESUS</a:t>
            </a:r>
          </a:p>
        </p:txBody>
      </p:sp>
      <p:sp>
        <p:nvSpPr>
          <p:cNvPr id="109" name="Lucas 5:12-15"/>
          <p:cNvSpPr/>
          <p:nvPr/>
        </p:nvSpPr>
        <p:spPr>
          <a:xfrm>
            <a:off x="19274313" y="12201182"/>
            <a:ext cx="4319073" cy="801977"/>
          </a:xfrm>
          <a:prstGeom prst="roundRect">
            <a:avLst>
              <a:gd name="adj" fmla="val 50000"/>
            </a:avLst>
          </a:prstGeom>
          <a:ln w="63500">
            <a:solidFill>
              <a:srgbClr val="73272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2800" b="0">
                <a:solidFill>
                  <a:srgbClr val="6E1E24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Lucas 5:12-15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Estava a ideia de que o sofrimento dos pobres se devia ao fato de essa classe de pessoas ser amaldiçoada como resultado de suas próprias escolhas."/>
          <p:cNvSpPr txBox="1"/>
          <p:nvPr/>
        </p:nvSpPr>
        <p:spPr>
          <a:xfrm>
            <a:off x="11549269" y="6228627"/>
            <a:ext cx="7994209" cy="637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5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Estava a ideia de que o sofrimento dos pobres se devia ao fato de essa classe de pessoas ser amaldiçoada como resultado de suas próprias escolhas.</a:t>
            </a:r>
          </a:p>
        </p:txBody>
      </p:sp>
      <p:grpSp>
        <p:nvGrpSpPr>
          <p:cNvPr id="119" name="Agrupar"/>
          <p:cNvGrpSpPr/>
          <p:nvPr/>
        </p:nvGrpSpPr>
        <p:grpSpPr>
          <a:xfrm>
            <a:off x="10811608" y="3793074"/>
            <a:ext cx="11047504" cy="1868134"/>
            <a:chOff x="0" y="-1"/>
            <a:chExt cx="11047503" cy="1868132"/>
          </a:xfrm>
        </p:grpSpPr>
        <p:sp>
          <p:nvSpPr>
            <p:cNvPr id="114" name="Linha"/>
            <p:cNvSpPr/>
            <p:nvPr/>
          </p:nvSpPr>
          <p:spPr>
            <a:xfrm>
              <a:off x="287810" y="740107"/>
              <a:ext cx="7025136" cy="887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6C1E2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5" name="Forma"/>
            <p:cNvSpPr/>
            <p:nvPr/>
          </p:nvSpPr>
          <p:spPr>
            <a:xfrm rot="10800000">
              <a:off x="528275" y="-1"/>
              <a:ext cx="10519228" cy="135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3" y="203"/>
                  </a:moveTo>
                  <a:lnTo>
                    <a:pt x="21600" y="0"/>
                  </a:lnTo>
                  <a:lnTo>
                    <a:pt x="20268" y="21397"/>
                  </a:lnTo>
                  <a:lnTo>
                    <a:pt x="0" y="21600"/>
                  </a:lnTo>
                  <a:lnTo>
                    <a:pt x="1163" y="203"/>
                  </a:lnTo>
                  <a:close/>
                </a:path>
              </a:pathLst>
            </a:custGeom>
            <a:solidFill>
              <a:srgbClr val="6C1E2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6" name="Pensamentos da época de Cristo"/>
            <p:cNvSpPr txBox="1"/>
            <p:nvPr/>
          </p:nvSpPr>
          <p:spPr>
            <a:xfrm>
              <a:off x="1381840" y="302566"/>
              <a:ext cx="8571256" cy="748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4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pt-BR" dirty="0"/>
                <a:t>Pensamentos da época de Cristo</a:t>
              </a:r>
            </a:p>
          </p:txBody>
        </p:sp>
        <p:sp>
          <p:nvSpPr>
            <p:cNvPr id="117" name="Forma"/>
            <p:cNvSpPr/>
            <p:nvPr/>
          </p:nvSpPr>
          <p:spPr>
            <a:xfrm>
              <a:off x="7012166" y="1439333"/>
              <a:ext cx="2898449" cy="428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5" y="203"/>
                  </a:moveTo>
                  <a:lnTo>
                    <a:pt x="21600" y="0"/>
                  </a:lnTo>
                  <a:lnTo>
                    <a:pt x="20070" y="21397"/>
                  </a:lnTo>
                  <a:lnTo>
                    <a:pt x="0" y="21600"/>
                  </a:lnTo>
                  <a:lnTo>
                    <a:pt x="2015" y="20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2600"/>
                </a:gs>
                <a:gs pos="100000">
                  <a:schemeClr val="accent5">
                    <a:lumOff val="-298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8" name="Forma"/>
            <p:cNvSpPr/>
            <p:nvPr/>
          </p:nvSpPr>
          <p:spPr>
            <a:xfrm rot="10800000">
              <a:off x="0" y="13904"/>
              <a:ext cx="1002645" cy="876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03" y="24"/>
                  </a:moveTo>
                  <a:lnTo>
                    <a:pt x="21600" y="0"/>
                  </a:lnTo>
                  <a:lnTo>
                    <a:pt x="21235" y="21551"/>
                  </a:lnTo>
                  <a:lnTo>
                    <a:pt x="0" y="21600"/>
                  </a:lnTo>
                  <a:lnTo>
                    <a:pt x="8803" y="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2600"/>
                </a:gs>
                <a:gs pos="100000">
                  <a:schemeClr val="accent5">
                    <a:lumOff val="-298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20" name="jesus-2.png" descr="jesus-2.png"/>
          <p:cNvPicPr>
            <a:picLocks noChangeAspect="1"/>
          </p:cNvPicPr>
          <p:nvPr/>
        </p:nvPicPr>
        <p:blipFill>
          <a:blip r:embed="rId3"/>
          <a:srcRect l="42357" t="56451" r="44107"/>
          <a:stretch>
            <a:fillRect/>
          </a:stretch>
        </p:blipFill>
        <p:spPr>
          <a:xfrm>
            <a:off x="151325" y="3054106"/>
            <a:ext cx="11331593" cy="10412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setas.png" descr="setas.png"/>
          <p:cNvPicPr>
            <a:picLocks noChangeAspect="1"/>
          </p:cNvPicPr>
          <p:nvPr/>
        </p:nvPicPr>
        <p:blipFill>
          <a:blip r:embed="rId4"/>
          <a:srcRect l="92936" t="14048" b="46449"/>
          <a:stretch>
            <a:fillRect/>
          </a:stretch>
        </p:blipFill>
        <p:spPr>
          <a:xfrm rot="1754290" flipH="1">
            <a:off x="18433341" y="8040309"/>
            <a:ext cx="2913422" cy="3143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obre.png" descr="pobre.png"/>
          <p:cNvPicPr>
            <a:picLocks noChangeAspect="1"/>
          </p:cNvPicPr>
          <p:nvPr/>
        </p:nvPicPr>
        <p:blipFill>
          <a:blip r:embed="rId3"/>
          <a:srcRect l="51655" t="56090" r="26722"/>
          <a:stretch>
            <a:fillRect/>
          </a:stretch>
        </p:blipFill>
        <p:spPr>
          <a:xfrm>
            <a:off x="180864" y="3441577"/>
            <a:ext cx="10997428" cy="9525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nterrocagacao.png" descr="interrocagacao.png"/>
          <p:cNvPicPr>
            <a:picLocks noChangeAspect="1"/>
          </p:cNvPicPr>
          <p:nvPr/>
        </p:nvPicPr>
        <p:blipFill>
          <a:blip r:embed="rId4"/>
          <a:srcRect l="79350" t="2349" b="2349"/>
          <a:stretch>
            <a:fillRect/>
          </a:stretch>
        </p:blipFill>
        <p:spPr>
          <a:xfrm rot="678014">
            <a:off x="16707053" y="4252183"/>
            <a:ext cx="5645424" cy="7904073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Quem eram os"/>
          <p:cNvSpPr txBox="1"/>
          <p:nvPr/>
        </p:nvSpPr>
        <p:spPr>
          <a:xfrm>
            <a:off x="11350542" y="7155831"/>
            <a:ext cx="7763009" cy="1425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17999"/>
              </a:lnSpc>
              <a:defRPr sz="8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/>
              <a:t>Quem eram os</a:t>
            </a:r>
          </a:p>
        </p:txBody>
      </p:sp>
      <p:sp>
        <p:nvSpPr>
          <p:cNvPr id="128" name="POBRES"/>
          <p:cNvSpPr txBox="1"/>
          <p:nvPr/>
        </p:nvSpPr>
        <p:spPr>
          <a:xfrm>
            <a:off x="10995154" y="8446593"/>
            <a:ext cx="7390024" cy="1804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117999"/>
              </a:lnSpc>
              <a:defRPr sz="12000" b="0" i="1">
                <a:solidFill>
                  <a:schemeClr val="accent5">
                    <a:lumOff val="-298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POBRES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6" ma:contentTypeDescription="Crie um novo documento." ma:contentTypeScope="" ma:versionID="9b56fdc4b02adda17492bf02ac1aae2f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3fbc66be045cf510e3adfee3e99e1f81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4EDFDE-8FDD-4308-B514-751E1372DA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15B327-6D8D-4F4D-AD58-8CDAFD1ED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6f6921-c430-45e7-8b30-d6d9b86d8f0f"/>
    <ds:schemaRef ds:uri="364167a4-bc77-49ec-93f2-879d4481ba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2644</Words>
  <Application>Microsoft Office PowerPoint</Application>
  <PresentationFormat>Personalizar</PresentationFormat>
  <Paragraphs>97</Paragraphs>
  <Slides>26</Slides>
  <Notes>25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DSA - Mitzi Carolina Celis Cuellar</cp:lastModifiedBy>
  <cp:revision>88</cp:revision>
  <dcterms:modified xsi:type="dcterms:W3CDTF">2024-10-09T12:53:04Z</dcterms:modified>
</cp:coreProperties>
</file>