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3"/>
  </p:sldMasterIdLst>
  <p:notesMasterIdLst>
    <p:notesMasterId r:id="rId26"/>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FED792-A950-3D3F-E7BD-B5470B71F362}" v="198" dt="2024-10-08T18:56:27.960"/>
    <p1510:client id="{9B2BF079-16FC-643A-41FE-D67F9494C9D9}" v="77" dt="2024-10-09T12:56:59.27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snapToGrid="0">
      <p:cViewPr varScale="1">
        <p:scale>
          <a:sx n="53" d="100"/>
          <a:sy n="53" d="100"/>
        </p:scale>
        <p:origin x="798"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SA - Beatriz de Albuquerque Ozorio Rago" userId="S::beatriz.ozorio@adventistas.org::073f1caa-c851-4470-85c4-4d504c612eb8" providerId="AD" clId="Web-{14FED792-A950-3D3F-E7BD-B5470B71F362}"/>
    <pc:docChg chg="modSld">
      <pc:chgData name="DSA - Beatriz de Albuquerque Ozorio Rago" userId="S::beatriz.ozorio@adventistas.org::073f1caa-c851-4470-85c4-4d504c612eb8" providerId="AD" clId="Web-{14FED792-A950-3D3F-E7BD-B5470B71F362}" dt="2024-10-08T18:56:20.412" v="131" actId="20577"/>
      <pc:docMkLst>
        <pc:docMk/>
      </pc:docMkLst>
      <pc:sldChg chg="modSp">
        <pc:chgData name="DSA - Beatriz de Albuquerque Ozorio Rago" userId="S::beatriz.ozorio@adventistas.org::073f1caa-c851-4470-85c4-4d504c612eb8" providerId="AD" clId="Web-{14FED792-A950-3D3F-E7BD-B5470B71F362}" dt="2024-10-08T18:29:34.794" v="3" actId="14100"/>
        <pc:sldMkLst>
          <pc:docMk/>
          <pc:sldMk cId="0" sldId="257"/>
        </pc:sldMkLst>
        <pc:spChg chg="mod">
          <ac:chgData name="DSA - Beatriz de Albuquerque Ozorio Rago" userId="S::beatriz.ozorio@adventistas.org::073f1caa-c851-4470-85c4-4d504c612eb8" providerId="AD" clId="Web-{14FED792-A950-3D3F-E7BD-B5470B71F362}" dt="2024-10-08T18:29:34.794" v="3" actId="14100"/>
          <ac:spMkLst>
            <pc:docMk/>
            <pc:sldMk cId="0" sldId="257"/>
            <ac:spMk id="71" creationId="{00000000-0000-0000-0000-000000000000}"/>
          </ac:spMkLst>
        </pc:spChg>
      </pc:sldChg>
      <pc:sldChg chg="modSp">
        <pc:chgData name="DSA - Beatriz de Albuquerque Ozorio Rago" userId="S::beatriz.ozorio@adventistas.org::073f1caa-c851-4470-85c4-4d504c612eb8" providerId="AD" clId="Web-{14FED792-A950-3D3F-E7BD-B5470B71F362}" dt="2024-10-08T18:33:53.795" v="28" actId="14100"/>
        <pc:sldMkLst>
          <pc:docMk/>
          <pc:sldMk cId="0" sldId="258"/>
        </pc:sldMkLst>
        <pc:spChg chg="mod">
          <ac:chgData name="DSA - Beatriz de Albuquerque Ozorio Rago" userId="S::beatriz.ozorio@adventistas.org::073f1caa-c851-4470-85c4-4d504c612eb8" providerId="AD" clId="Web-{14FED792-A950-3D3F-E7BD-B5470B71F362}" dt="2024-10-08T18:30:18.016" v="5" actId="20577"/>
          <ac:spMkLst>
            <pc:docMk/>
            <pc:sldMk cId="0" sldId="258"/>
            <ac:spMk id="77" creationId="{00000000-0000-0000-0000-000000000000}"/>
          </ac:spMkLst>
        </pc:spChg>
        <pc:spChg chg="mod">
          <ac:chgData name="DSA - Beatriz de Albuquerque Ozorio Rago" userId="S::beatriz.ozorio@adventistas.org::073f1caa-c851-4470-85c4-4d504c612eb8" providerId="AD" clId="Web-{14FED792-A950-3D3F-E7BD-B5470B71F362}" dt="2024-10-08T18:31:02.675" v="22" actId="20577"/>
          <ac:spMkLst>
            <pc:docMk/>
            <pc:sldMk cId="0" sldId="258"/>
            <ac:spMk id="82" creationId="{00000000-0000-0000-0000-000000000000}"/>
          </ac:spMkLst>
        </pc:spChg>
        <pc:spChg chg="mod">
          <ac:chgData name="DSA - Beatriz de Albuquerque Ozorio Rago" userId="S::beatriz.ozorio@adventistas.org::073f1caa-c851-4470-85c4-4d504c612eb8" providerId="AD" clId="Web-{14FED792-A950-3D3F-E7BD-B5470B71F362}" dt="2024-10-08T18:30:55.096" v="19" actId="14100"/>
          <ac:spMkLst>
            <pc:docMk/>
            <pc:sldMk cId="0" sldId="258"/>
            <ac:spMk id="83" creationId="{00000000-0000-0000-0000-000000000000}"/>
          </ac:spMkLst>
        </pc:spChg>
        <pc:spChg chg="mod">
          <ac:chgData name="DSA - Beatriz de Albuquerque Ozorio Rago" userId="S::beatriz.ozorio@adventistas.org::073f1caa-c851-4470-85c4-4d504c612eb8" providerId="AD" clId="Web-{14FED792-A950-3D3F-E7BD-B5470B71F362}" dt="2024-10-08T18:33:53.795" v="28" actId="14100"/>
          <ac:spMkLst>
            <pc:docMk/>
            <pc:sldMk cId="0" sldId="258"/>
            <ac:spMk id="84" creationId="{00000000-0000-0000-0000-000000000000}"/>
          </ac:spMkLst>
        </pc:spChg>
      </pc:sldChg>
      <pc:sldChg chg="modSp">
        <pc:chgData name="DSA - Beatriz de Albuquerque Ozorio Rago" userId="S::beatriz.ozorio@adventistas.org::073f1caa-c851-4470-85c4-4d504c612eb8" providerId="AD" clId="Web-{14FED792-A950-3D3F-E7BD-B5470B71F362}" dt="2024-10-08T18:34:50.377" v="32" actId="20577"/>
        <pc:sldMkLst>
          <pc:docMk/>
          <pc:sldMk cId="0" sldId="259"/>
        </pc:sldMkLst>
        <pc:spChg chg="mod">
          <ac:chgData name="DSA - Beatriz de Albuquerque Ozorio Rago" userId="S::beatriz.ozorio@adventistas.org::073f1caa-c851-4470-85c4-4d504c612eb8" providerId="AD" clId="Web-{14FED792-A950-3D3F-E7BD-B5470B71F362}" dt="2024-10-08T18:34:19.656" v="30" actId="20577"/>
          <ac:spMkLst>
            <pc:docMk/>
            <pc:sldMk cId="0" sldId="259"/>
            <ac:spMk id="89" creationId="{00000000-0000-0000-0000-000000000000}"/>
          </ac:spMkLst>
        </pc:spChg>
        <pc:spChg chg="mod">
          <ac:chgData name="DSA - Beatriz de Albuquerque Ozorio Rago" userId="S::beatriz.ozorio@adventistas.org::073f1caa-c851-4470-85c4-4d504c612eb8" providerId="AD" clId="Web-{14FED792-A950-3D3F-E7BD-B5470B71F362}" dt="2024-10-08T18:34:50.377" v="32" actId="20577"/>
          <ac:spMkLst>
            <pc:docMk/>
            <pc:sldMk cId="0" sldId="259"/>
            <ac:spMk id="90" creationId="{00000000-0000-0000-0000-000000000000}"/>
          </ac:spMkLst>
        </pc:spChg>
      </pc:sldChg>
      <pc:sldChg chg="modSp">
        <pc:chgData name="DSA - Beatriz de Albuquerque Ozorio Rago" userId="S::beatriz.ozorio@adventistas.org::073f1caa-c851-4470-85c4-4d504c612eb8" providerId="AD" clId="Web-{14FED792-A950-3D3F-E7BD-B5470B71F362}" dt="2024-10-08T18:36:28.164" v="33" actId="20577"/>
        <pc:sldMkLst>
          <pc:docMk/>
          <pc:sldMk cId="0" sldId="260"/>
        </pc:sldMkLst>
        <pc:spChg chg="mod">
          <ac:chgData name="DSA - Beatriz de Albuquerque Ozorio Rago" userId="S::beatriz.ozorio@adventistas.org::073f1caa-c851-4470-85c4-4d504c612eb8" providerId="AD" clId="Web-{14FED792-A950-3D3F-E7BD-B5470B71F362}" dt="2024-10-08T18:36:28.164" v="33" actId="20577"/>
          <ac:spMkLst>
            <pc:docMk/>
            <pc:sldMk cId="0" sldId="260"/>
            <ac:spMk id="95" creationId="{00000000-0000-0000-0000-000000000000}"/>
          </ac:spMkLst>
        </pc:spChg>
      </pc:sldChg>
      <pc:sldChg chg="modSp">
        <pc:chgData name="DSA - Beatriz de Albuquerque Ozorio Rago" userId="S::beatriz.ozorio@adventistas.org::073f1caa-c851-4470-85c4-4d504c612eb8" providerId="AD" clId="Web-{14FED792-A950-3D3F-E7BD-B5470B71F362}" dt="2024-10-08T18:38:48.314" v="43" actId="20577"/>
        <pc:sldMkLst>
          <pc:docMk/>
          <pc:sldMk cId="0" sldId="261"/>
        </pc:sldMkLst>
        <pc:spChg chg="mod">
          <ac:chgData name="DSA - Beatriz de Albuquerque Ozorio Rago" userId="S::beatriz.ozorio@adventistas.org::073f1caa-c851-4470-85c4-4d504c612eb8" providerId="AD" clId="Web-{14FED792-A950-3D3F-E7BD-B5470B71F362}" dt="2024-10-08T18:38:48.314" v="43" actId="20577"/>
          <ac:spMkLst>
            <pc:docMk/>
            <pc:sldMk cId="0" sldId="261"/>
            <ac:spMk id="101" creationId="{00000000-0000-0000-0000-000000000000}"/>
          </ac:spMkLst>
        </pc:spChg>
        <pc:spChg chg="mod">
          <ac:chgData name="DSA - Beatriz de Albuquerque Ozorio Rago" userId="S::beatriz.ozorio@adventistas.org::073f1caa-c851-4470-85c4-4d504c612eb8" providerId="AD" clId="Web-{14FED792-A950-3D3F-E7BD-B5470B71F362}" dt="2024-10-08T18:38:08.374" v="40" actId="20577"/>
          <ac:spMkLst>
            <pc:docMk/>
            <pc:sldMk cId="0" sldId="261"/>
            <ac:spMk id="103" creationId="{00000000-0000-0000-0000-000000000000}"/>
          </ac:spMkLst>
        </pc:spChg>
        <pc:spChg chg="mod">
          <ac:chgData name="DSA - Beatriz de Albuquerque Ozorio Rago" userId="S::beatriz.ozorio@adventistas.org::073f1caa-c851-4470-85c4-4d504c612eb8" providerId="AD" clId="Web-{14FED792-A950-3D3F-E7BD-B5470B71F362}" dt="2024-10-08T18:38:04.280" v="37" actId="20577"/>
          <ac:spMkLst>
            <pc:docMk/>
            <pc:sldMk cId="0" sldId="261"/>
            <ac:spMk id="104" creationId="{00000000-0000-0000-0000-000000000000}"/>
          </ac:spMkLst>
        </pc:spChg>
      </pc:sldChg>
      <pc:sldChg chg="modSp">
        <pc:chgData name="DSA - Beatriz de Albuquerque Ozorio Rago" userId="S::beatriz.ozorio@adventistas.org::073f1caa-c851-4470-85c4-4d504c612eb8" providerId="AD" clId="Web-{14FED792-A950-3D3F-E7BD-B5470B71F362}" dt="2024-10-08T18:40:38.492" v="53" actId="20577"/>
        <pc:sldMkLst>
          <pc:docMk/>
          <pc:sldMk cId="0" sldId="263"/>
        </pc:sldMkLst>
        <pc:spChg chg="mod">
          <ac:chgData name="DSA - Beatriz de Albuquerque Ozorio Rago" userId="S::beatriz.ozorio@adventistas.org::073f1caa-c851-4470-85c4-4d504c612eb8" providerId="AD" clId="Web-{14FED792-A950-3D3F-E7BD-B5470B71F362}" dt="2024-10-08T18:39:06.409" v="46" actId="20577"/>
          <ac:spMkLst>
            <pc:docMk/>
            <pc:sldMk cId="0" sldId="263"/>
            <ac:spMk id="118" creationId="{00000000-0000-0000-0000-000000000000}"/>
          </ac:spMkLst>
        </pc:spChg>
        <pc:spChg chg="mod">
          <ac:chgData name="DSA - Beatriz de Albuquerque Ozorio Rago" userId="S::beatriz.ozorio@adventistas.org::073f1caa-c851-4470-85c4-4d504c612eb8" providerId="AD" clId="Web-{14FED792-A950-3D3F-E7BD-B5470B71F362}" dt="2024-10-08T18:39:33.535" v="51" actId="20577"/>
          <ac:spMkLst>
            <pc:docMk/>
            <pc:sldMk cId="0" sldId="263"/>
            <ac:spMk id="127" creationId="{00000000-0000-0000-0000-000000000000}"/>
          </ac:spMkLst>
        </pc:spChg>
        <pc:spChg chg="mod">
          <ac:chgData name="DSA - Beatriz de Albuquerque Ozorio Rago" userId="S::beatriz.ozorio@adventistas.org::073f1caa-c851-4470-85c4-4d504c612eb8" providerId="AD" clId="Web-{14FED792-A950-3D3F-E7BD-B5470B71F362}" dt="2024-10-08T18:40:38.492" v="53" actId="20577"/>
          <ac:spMkLst>
            <pc:docMk/>
            <pc:sldMk cId="0" sldId="263"/>
            <ac:spMk id="128" creationId="{00000000-0000-0000-0000-000000000000}"/>
          </ac:spMkLst>
        </pc:spChg>
        <pc:grpChg chg="mod">
          <ac:chgData name="DSA - Beatriz de Albuquerque Ozorio Rago" userId="S::beatriz.ozorio@adventistas.org::073f1caa-c851-4470-85c4-4d504c612eb8" providerId="AD" clId="Web-{14FED792-A950-3D3F-E7BD-B5470B71F362}" dt="2024-10-08T18:39:10.518" v="47" actId="14100"/>
          <ac:grpSpMkLst>
            <pc:docMk/>
            <pc:sldMk cId="0" sldId="263"/>
            <ac:grpSpMk id="120" creationId="{00000000-0000-0000-0000-000000000000}"/>
          </ac:grpSpMkLst>
        </pc:grpChg>
      </pc:sldChg>
      <pc:sldChg chg="modSp">
        <pc:chgData name="DSA - Beatriz de Albuquerque Ozorio Rago" userId="S::beatriz.ozorio@adventistas.org::073f1caa-c851-4470-85c4-4d504c612eb8" providerId="AD" clId="Web-{14FED792-A950-3D3F-E7BD-B5470B71F362}" dt="2024-10-08T18:42:24.327" v="63" actId="20577"/>
        <pc:sldMkLst>
          <pc:docMk/>
          <pc:sldMk cId="0" sldId="264"/>
        </pc:sldMkLst>
        <pc:spChg chg="mod">
          <ac:chgData name="DSA - Beatriz de Albuquerque Ozorio Rago" userId="S::beatriz.ozorio@adventistas.org::073f1caa-c851-4470-85c4-4d504c612eb8" providerId="AD" clId="Web-{14FED792-A950-3D3F-E7BD-B5470B71F362}" dt="2024-10-08T18:41:22.261" v="55" actId="20577"/>
          <ac:spMkLst>
            <pc:docMk/>
            <pc:sldMk cId="0" sldId="264"/>
            <ac:spMk id="136" creationId="{00000000-0000-0000-0000-000000000000}"/>
          </ac:spMkLst>
        </pc:spChg>
        <pc:spChg chg="mod">
          <ac:chgData name="DSA - Beatriz de Albuquerque Ozorio Rago" userId="S::beatriz.ozorio@adventistas.org::073f1caa-c851-4470-85c4-4d504c612eb8" providerId="AD" clId="Web-{14FED792-A950-3D3F-E7BD-B5470B71F362}" dt="2024-10-08T18:41:36.152" v="57" actId="20577"/>
          <ac:spMkLst>
            <pc:docMk/>
            <pc:sldMk cId="0" sldId="264"/>
            <ac:spMk id="145" creationId="{00000000-0000-0000-0000-000000000000}"/>
          </ac:spMkLst>
        </pc:spChg>
        <pc:spChg chg="mod">
          <ac:chgData name="DSA - Beatriz de Albuquerque Ozorio Rago" userId="S::beatriz.ozorio@adventistas.org::073f1caa-c851-4470-85c4-4d504c612eb8" providerId="AD" clId="Web-{14FED792-A950-3D3F-E7BD-B5470B71F362}" dt="2024-10-08T18:41:48.794" v="59" actId="20577"/>
          <ac:spMkLst>
            <pc:docMk/>
            <pc:sldMk cId="0" sldId="264"/>
            <ac:spMk id="146" creationId="{00000000-0000-0000-0000-000000000000}"/>
          </ac:spMkLst>
        </pc:spChg>
        <pc:spChg chg="mod">
          <ac:chgData name="DSA - Beatriz de Albuquerque Ozorio Rago" userId="S::beatriz.ozorio@adventistas.org::073f1caa-c851-4470-85c4-4d504c612eb8" providerId="AD" clId="Web-{14FED792-A950-3D3F-E7BD-B5470B71F362}" dt="2024-10-08T18:42:24.327" v="63" actId="20577"/>
          <ac:spMkLst>
            <pc:docMk/>
            <pc:sldMk cId="0" sldId="264"/>
            <ac:spMk id="150" creationId="{00000000-0000-0000-0000-000000000000}"/>
          </ac:spMkLst>
        </pc:spChg>
      </pc:sldChg>
      <pc:sldChg chg="modSp">
        <pc:chgData name="DSA - Beatriz de Albuquerque Ozorio Rago" userId="S::beatriz.ozorio@adventistas.org::073f1caa-c851-4470-85c4-4d504c612eb8" providerId="AD" clId="Web-{14FED792-A950-3D3F-E7BD-B5470B71F362}" dt="2024-10-08T18:42:50.079" v="68" actId="20577"/>
        <pc:sldMkLst>
          <pc:docMk/>
          <pc:sldMk cId="0" sldId="265"/>
        </pc:sldMkLst>
        <pc:spChg chg="mod">
          <ac:chgData name="DSA - Beatriz de Albuquerque Ozorio Rago" userId="S::beatriz.ozorio@adventistas.org::073f1caa-c851-4470-85c4-4d504c612eb8" providerId="AD" clId="Web-{14FED792-A950-3D3F-E7BD-B5470B71F362}" dt="2024-10-08T18:42:37.297" v="66" actId="20577"/>
          <ac:spMkLst>
            <pc:docMk/>
            <pc:sldMk cId="0" sldId="265"/>
            <ac:spMk id="158" creationId="{00000000-0000-0000-0000-000000000000}"/>
          </ac:spMkLst>
        </pc:spChg>
        <pc:spChg chg="mod">
          <ac:chgData name="DSA - Beatriz de Albuquerque Ozorio Rago" userId="S::beatriz.ozorio@adventistas.org::073f1caa-c851-4470-85c4-4d504c612eb8" providerId="AD" clId="Web-{14FED792-A950-3D3F-E7BD-B5470B71F362}" dt="2024-10-08T18:42:50.079" v="68" actId="20577"/>
          <ac:spMkLst>
            <pc:docMk/>
            <pc:sldMk cId="0" sldId="265"/>
            <ac:spMk id="164" creationId="{00000000-0000-0000-0000-000000000000}"/>
          </ac:spMkLst>
        </pc:spChg>
      </pc:sldChg>
      <pc:sldChg chg="modSp">
        <pc:chgData name="DSA - Beatriz de Albuquerque Ozorio Rago" userId="S::beatriz.ozorio@adventistas.org::073f1caa-c851-4470-85c4-4d504c612eb8" providerId="AD" clId="Web-{14FED792-A950-3D3F-E7BD-B5470B71F362}" dt="2024-10-08T18:44:03.802" v="75" actId="20577"/>
        <pc:sldMkLst>
          <pc:docMk/>
          <pc:sldMk cId="0" sldId="267"/>
        </pc:sldMkLst>
        <pc:spChg chg="mod">
          <ac:chgData name="DSA - Beatriz de Albuquerque Ozorio Rago" userId="S::beatriz.ozorio@adventistas.org::073f1caa-c851-4470-85c4-4d504c612eb8" providerId="AD" clId="Web-{14FED792-A950-3D3F-E7BD-B5470B71F362}" dt="2024-10-08T18:43:23.378" v="71" actId="20577"/>
          <ac:spMkLst>
            <pc:docMk/>
            <pc:sldMk cId="0" sldId="267"/>
            <ac:spMk id="178" creationId="{00000000-0000-0000-0000-000000000000}"/>
          </ac:spMkLst>
        </pc:spChg>
        <pc:spChg chg="mod">
          <ac:chgData name="DSA - Beatriz de Albuquerque Ozorio Rago" userId="S::beatriz.ozorio@adventistas.org::073f1caa-c851-4470-85c4-4d504c612eb8" providerId="AD" clId="Web-{14FED792-A950-3D3F-E7BD-B5470B71F362}" dt="2024-10-08T18:43:39.426" v="73" actId="20577"/>
          <ac:spMkLst>
            <pc:docMk/>
            <pc:sldMk cId="0" sldId="267"/>
            <ac:spMk id="187" creationId="{00000000-0000-0000-0000-000000000000}"/>
          </ac:spMkLst>
        </pc:spChg>
        <pc:spChg chg="mod">
          <ac:chgData name="DSA - Beatriz de Albuquerque Ozorio Rago" userId="S::beatriz.ozorio@adventistas.org::073f1caa-c851-4470-85c4-4d504c612eb8" providerId="AD" clId="Web-{14FED792-A950-3D3F-E7BD-B5470B71F362}" dt="2024-10-08T18:44:03.802" v="75" actId="20577"/>
          <ac:spMkLst>
            <pc:docMk/>
            <pc:sldMk cId="0" sldId="267"/>
            <ac:spMk id="188" creationId="{00000000-0000-0000-0000-000000000000}"/>
          </ac:spMkLst>
        </pc:spChg>
      </pc:sldChg>
      <pc:sldChg chg="modSp">
        <pc:chgData name="DSA - Beatriz de Albuquerque Ozorio Rago" userId="S::beatriz.ozorio@adventistas.org::073f1caa-c851-4470-85c4-4d504c612eb8" providerId="AD" clId="Web-{14FED792-A950-3D3F-E7BD-B5470B71F362}" dt="2024-10-08T18:46:09.404" v="80" actId="20577"/>
        <pc:sldMkLst>
          <pc:docMk/>
          <pc:sldMk cId="0" sldId="268"/>
        </pc:sldMkLst>
        <pc:spChg chg="mod">
          <ac:chgData name="DSA - Beatriz de Albuquerque Ozorio Rago" userId="S::beatriz.ozorio@adventistas.org::073f1caa-c851-4470-85c4-4d504c612eb8" providerId="AD" clId="Web-{14FED792-A950-3D3F-E7BD-B5470B71F362}" dt="2024-10-08T18:45:56.950" v="78" actId="20577"/>
          <ac:spMkLst>
            <pc:docMk/>
            <pc:sldMk cId="0" sldId="268"/>
            <ac:spMk id="197" creationId="{00000000-0000-0000-0000-000000000000}"/>
          </ac:spMkLst>
        </pc:spChg>
        <pc:spChg chg="mod">
          <ac:chgData name="DSA - Beatriz de Albuquerque Ozorio Rago" userId="S::beatriz.ozorio@adventistas.org::073f1caa-c851-4470-85c4-4d504c612eb8" providerId="AD" clId="Web-{14FED792-A950-3D3F-E7BD-B5470B71F362}" dt="2024-10-08T18:46:09.404" v="80" actId="20577"/>
          <ac:spMkLst>
            <pc:docMk/>
            <pc:sldMk cId="0" sldId="268"/>
            <ac:spMk id="203" creationId="{00000000-0000-0000-0000-000000000000}"/>
          </ac:spMkLst>
        </pc:spChg>
      </pc:sldChg>
      <pc:sldChg chg="modSp">
        <pc:chgData name="DSA - Beatriz de Albuquerque Ozorio Rago" userId="S::beatriz.ozorio@adventistas.org::073f1caa-c851-4470-85c4-4d504c612eb8" providerId="AD" clId="Web-{14FED792-A950-3D3F-E7BD-B5470B71F362}" dt="2024-10-08T18:48:34.382" v="85" actId="20577"/>
        <pc:sldMkLst>
          <pc:docMk/>
          <pc:sldMk cId="0" sldId="269"/>
        </pc:sldMkLst>
        <pc:spChg chg="mod">
          <ac:chgData name="DSA - Beatriz de Albuquerque Ozorio Rago" userId="S::beatriz.ozorio@adventistas.org::073f1caa-c851-4470-85c4-4d504c612eb8" providerId="AD" clId="Web-{14FED792-A950-3D3F-E7BD-B5470B71F362}" dt="2024-10-08T18:48:23.194" v="83" actId="20577"/>
          <ac:spMkLst>
            <pc:docMk/>
            <pc:sldMk cId="0" sldId="269"/>
            <ac:spMk id="212" creationId="{00000000-0000-0000-0000-000000000000}"/>
          </ac:spMkLst>
        </pc:spChg>
        <pc:spChg chg="mod">
          <ac:chgData name="DSA - Beatriz de Albuquerque Ozorio Rago" userId="S::beatriz.ozorio@adventistas.org::073f1caa-c851-4470-85c4-4d504c612eb8" providerId="AD" clId="Web-{14FED792-A950-3D3F-E7BD-B5470B71F362}" dt="2024-10-08T18:48:34.382" v="85" actId="20577"/>
          <ac:spMkLst>
            <pc:docMk/>
            <pc:sldMk cId="0" sldId="269"/>
            <ac:spMk id="218" creationId="{00000000-0000-0000-0000-000000000000}"/>
          </ac:spMkLst>
        </pc:spChg>
      </pc:sldChg>
      <pc:sldChg chg="modSp">
        <pc:chgData name="DSA - Beatriz de Albuquerque Ozorio Rago" userId="S::beatriz.ozorio@adventistas.org::073f1caa-c851-4470-85c4-4d504c612eb8" providerId="AD" clId="Web-{14FED792-A950-3D3F-E7BD-B5470B71F362}" dt="2024-10-08T18:48:48.805" v="87" actId="20577"/>
        <pc:sldMkLst>
          <pc:docMk/>
          <pc:sldMk cId="0" sldId="270"/>
        </pc:sldMkLst>
        <pc:spChg chg="mod">
          <ac:chgData name="DSA - Beatriz de Albuquerque Ozorio Rago" userId="S::beatriz.ozorio@adventistas.org::073f1caa-c851-4470-85c4-4d504c612eb8" providerId="AD" clId="Web-{14FED792-A950-3D3F-E7BD-B5470B71F362}" dt="2024-10-08T18:48:48.805" v="87" actId="20577"/>
          <ac:spMkLst>
            <pc:docMk/>
            <pc:sldMk cId="0" sldId="270"/>
            <ac:spMk id="223" creationId="{00000000-0000-0000-0000-000000000000}"/>
          </ac:spMkLst>
        </pc:spChg>
      </pc:sldChg>
      <pc:sldChg chg="modSp">
        <pc:chgData name="DSA - Beatriz de Albuquerque Ozorio Rago" userId="S::beatriz.ozorio@adventistas.org::073f1caa-c851-4470-85c4-4d504c612eb8" providerId="AD" clId="Web-{14FED792-A950-3D3F-E7BD-B5470B71F362}" dt="2024-10-08T18:49:47.949" v="94" actId="20577"/>
        <pc:sldMkLst>
          <pc:docMk/>
          <pc:sldMk cId="0" sldId="271"/>
        </pc:sldMkLst>
        <pc:spChg chg="mod">
          <ac:chgData name="DSA - Beatriz de Albuquerque Ozorio Rago" userId="S::beatriz.ozorio@adventistas.org::073f1caa-c851-4470-85c4-4d504c612eb8" providerId="AD" clId="Web-{14FED792-A950-3D3F-E7BD-B5470B71F362}" dt="2024-10-08T18:49:05.384" v="90" actId="20577"/>
          <ac:spMkLst>
            <pc:docMk/>
            <pc:sldMk cId="0" sldId="271"/>
            <ac:spMk id="233" creationId="{00000000-0000-0000-0000-000000000000}"/>
          </ac:spMkLst>
        </pc:spChg>
        <pc:spChg chg="mod">
          <ac:chgData name="DSA - Beatriz de Albuquerque Ozorio Rago" userId="S::beatriz.ozorio@adventistas.org::073f1caa-c851-4470-85c4-4d504c612eb8" providerId="AD" clId="Web-{14FED792-A950-3D3F-E7BD-B5470B71F362}" dt="2024-10-08T18:49:17.057" v="92" actId="20577"/>
          <ac:spMkLst>
            <pc:docMk/>
            <pc:sldMk cId="0" sldId="271"/>
            <ac:spMk id="242" creationId="{00000000-0000-0000-0000-000000000000}"/>
          </ac:spMkLst>
        </pc:spChg>
        <pc:spChg chg="mod">
          <ac:chgData name="DSA - Beatriz de Albuquerque Ozorio Rago" userId="S::beatriz.ozorio@adventistas.org::073f1caa-c851-4470-85c4-4d504c612eb8" providerId="AD" clId="Web-{14FED792-A950-3D3F-E7BD-B5470B71F362}" dt="2024-10-08T18:49:47.949" v="94" actId="20577"/>
          <ac:spMkLst>
            <pc:docMk/>
            <pc:sldMk cId="0" sldId="271"/>
            <ac:spMk id="243" creationId="{00000000-0000-0000-0000-000000000000}"/>
          </ac:spMkLst>
        </pc:spChg>
      </pc:sldChg>
      <pc:sldChg chg="modSp">
        <pc:chgData name="DSA - Beatriz de Albuquerque Ozorio Rago" userId="S::beatriz.ozorio@adventistas.org::073f1caa-c851-4470-85c4-4d504c612eb8" providerId="AD" clId="Web-{14FED792-A950-3D3F-E7BD-B5470B71F362}" dt="2024-10-08T18:52:49.524" v="103" actId="20577"/>
        <pc:sldMkLst>
          <pc:docMk/>
          <pc:sldMk cId="0" sldId="272"/>
        </pc:sldMkLst>
        <pc:spChg chg="mod">
          <ac:chgData name="DSA - Beatriz de Albuquerque Ozorio Rago" userId="S::beatriz.ozorio@adventistas.org::073f1caa-c851-4470-85c4-4d504c612eb8" providerId="AD" clId="Web-{14FED792-A950-3D3F-E7BD-B5470B71F362}" dt="2024-10-08T18:50:27.702" v="97" actId="20577"/>
          <ac:spMkLst>
            <pc:docMk/>
            <pc:sldMk cId="0" sldId="272"/>
            <ac:spMk id="252" creationId="{00000000-0000-0000-0000-000000000000}"/>
          </ac:spMkLst>
        </pc:spChg>
        <pc:spChg chg="mod">
          <ac:chgData name="DSA - Beatriz de Albuquerque Ozorio Rago" userId="S::beatriz.ozorio@adventistas.org::073f1caa-c851-4470-85c4-4d504c612eb8" providerId="AD" clId="Web-{14FED792-A950-3D3F-E7BD-B5470B71F362}" dt="2024-10-08T18:50:39.890" v="99" actId="20577"/>
          <ac:spMkLst>
            <pc:docMk/>
            <pc:sldMk cId="0" sldId="272"/>
            <ac:spMk id="261" creationId="{00000000-0000-0000-0000-000000000000}"/>
          </ac:spMkLst>
        </pc:spChg>
        <pc:spChg chg="mod">
          <ac:chgData name="DSA - Beatriz de Albuquerque Ozorio Rago" userId="S::beatriz.ozorio@adventistas.org::073f1caa-c851-4470-85c4-4d504c612eb8" providerId="AD" clId="Web-{14FED792-A950-3D3F-E7BD-B5470B71F362}" dt="2024-10-08T18:52:26.538" v="101" actId="20577"/>
          <ac:spMkLst>
            <pc:docMk/>
            <pc:sldMk cId="0" sldId="272"/>
            <ac:spMk id="262" creationId="{00000000-0000-0000-0000-000000000000}"/>
          </ac:spMkLst>
        </pc:spChg>
        <pc:spChg chg="mod">
          <ac:chgData name="DSA - Beatriz de Albuquerque Ozorio Rago" userId="S::beatriz.ozorio@adventistas.org::073f1caa-c851-4470-85c4-4d504c612eb8" providerId="AD" clId="Web-{14FED792-A950-3D3F-E7BD-B5470B71F362}" dt="2024-10-08T18:52:49.524" v="103" actId="20577"/>
          <ac:spMkLst>
            <pc:docMk/>
            <pc:sldMk cId="0" sldId="272"/>
            <ac:spMk id="266" creationId="{00000000-0000-0000-0000-000000000000}"/>
          </ac:spMkLst>
        </pc:spChg>
      </pc:sldChg>
      <pc:sldChg chg="modSp">
        <pc:chgData name="DSA - Beatriz de Albuquerque Ozorio Rago" userId="S::beatriz.ozorio@adventistas.org::073f1caa-c851-4470-85c4-4d504c612eb8" providerId="AD" clId="Web-{14FED792-A950-3D3F-E7BD-B5470B71F362}" dt="2024-10-08T18:53:06.884" v="105" actId="20577"/>
        <pc:sldMkLst>
          <pc:docMk/>
          <pc:sldMk cId="0" sldId="273"/>
        </pc:sldMkLst>
        <pc:spChg chg="mod">
          <ac:chgData name="DSA - Beatriz de Albuquerque Ozorio Rago" userId="S::beatriz.ozorio@adventistas.org::073f1caa-c851-4470-85c4-4d504c612eb8" providerId="AD" clId="Web-{14FED792-A950-3D3F-E7BD-B5470B71F362}" dt="2024-10-08T18:53:06.884" v="105" actId="20577"/>
          <ac:spMkLst>
            <pc:docMk/>
            <pc:sldMk cId="0" sldId="273"/>
            <ac:spMk id="272" creationId="{00000000-0000-0000-0000-000000000000}"/>
          </ac:spMkLst>
        </pc:spChg>
      </pc:sldChg>
      <pc:sldChg chg="modSp">
        <pc:chgData name="DSA - Beatriz de Albuquerque Ozorio Rago" userId="S::beatriz.ozorio@adventistas.org::073f1caa-c851-4470-85c4-4d504c612eb8" providerId="AD" clId="Web-{14FED792-A950-3D3F-E7BD-B5470B71F362}" dt="2024-10-08T18:53:21.963" v="107" actId="20577"/>
        <pc:sldMkLst>
          <pc:docMk/>
          <pc:sldMk cId="0" sldId="274"/>
        </pc:sldMkLst>
        <pc:spChg chg="mod">
          <ac:chgData name="DSA - Beatriz de Albuquerque Ozorio Rago" userId="S::beatriz.ozorio@adventistas.org::073f1caa-c851-4470-85c4-4d504c612eb8" providerId="AD" clId="Web-{14FED792-A950-3D3F-E7BD-B5470B71F362}" dt="2024-10-08T18:53:21.963" v="107" actId="20577"/>
          <ac:spMkLst>
            <pc:docMk/>
            <pc:sldMk cId="0" sldId="274"/>
            <ac:spMk id="277" creationId="{00000000-0000-0000-0000-000000000000}"/>
          </ac:spMkLst>
        </pc:spChg>
      </pc:sldChg>
      <pc:sldChg chg="modSp">
        <pc:chgData name="DSA - Beatriz de Albuquerque Ozorio Rago" userId="S::beatriz.ozorio@adventistas.org::073f1caa-c851-4470-85c4-4d504c612eb8" providerId="AD" clId="Web-{14FED792-A950-3D3F-E7BD-B5470B71F362}" dt="2024-10-08T18:54:24.124" v="112" actId="20577"/>
        <pc:sldMkLst>
          <pc:docMk/>
          <pc:sldMk cId="0" sldId="275"/>
        </pc:sldMkLst>
        <pc:spChg chg="mod">
          <ac:chgData name="DSA - Beatriz de Albuquerque Ozorio Rago" userId="S::beatriz.ozorio@adventistas.org::073f1caa-c851-4470-85c4-4d504c612eb8" providerId="AD" clId="Web-{14FED792-A950-3D3F-E7BD-B5470B71F362}" dt="2024-10-08T18:54:24.124" v="112" actId="20577"/>
          <ac:spMkLst>
            <pc:docMk/>
            <pc:sldMk cId="0" sldId="275"/>
            <ac:spMk id="282" creationId="{00000000-0000-0000-0000-000000000000}"/>
          </ac:spMkLst>
        </pc:spChg>
      </pc:sldChg>
      <pc:sldChg chg="modSp">
        <pc:chgData name="DSA - Beatriz de Albuquerque Ozorio Rago" userId="S::beatriz.ozorio@adventistas.org::073f1caa-c851-4470-85c4-4d504c612eb8" providerId="AD" clId="Web-{14FED792-A950-3D3F-E7BD-B5470B71F362}" dt="2024-10-08T18:55:58.083" v="127" actId="20577"/>
        <pc:sldMkLst>
          <pc:docMk/>
          <pc:sldMk cId="0" sldId="276"/>
        </pc:sldMkLst>
        <pc:spChg chg="mod">
          <ac:chgData name="DSA - Beatriz de Albuquerque Ozorio Rago" userId="S::beatriz.ozorio@adventistas.org::073f1caa-c851-4470-85c4-4d504c612eb8" providerId="AD" clId="Web-{14FED792-A950-3D3F-E7BD-B5470B71F362}" dt="2024-10-08T18:55:58.083" v="127" actId="20577"/>
          <ac:spMkLst>
            <pc:docMk/>
            <pc:sldMk cId="0" sldId="276"/>
            <ac:spMk id="289" creationId="{00000000-0000-0000-0000-000000000000}"/>
          </ac:spMkLst>
        </pc:spChg>
        <pc:spChg chg="mod">
          <ac:chgData name="DSA - Beatriz de Albuquerque Ozorio Rago" userId="S::beatriz.ozorio@adventistas.org::073f1caa-c851-4470-85c4-4d504c612eb8" providerId="AD" clId="Web-{14FED792-A950-3D3F-E7BD-B5470B71F362}" dt="2024-10-08T18:55:14.080" v="124" actId="20577"/>
          <ac:spMkLst>
            <pc:docMk/>
            <pc:sldMk cId="0" sldId="276"/>
            <ac:spMk id="290" creationId="{00000000-0000-0000-0000-000000000000}"/>
          </ac:spMkLst>
        </pc:spChg>
        <pc:picChg chg="mod">
          <ac:chgData name="DSA - Beatriz de Albuquerque Ozorio Rago" userId="S::beatriz.ozorio@adventistas.org::073f1caa-c851-4470-85c4-4d504c612eb8" providerId="AD" clId="Web-{14FED792-A950-3D3F-E7BD-B5470B71F362}" dt="2024-10-08T18:54:42.828" v="117" actId="1076"/>
          <ac:picMkLst>
            <pc:docMk/>
            <pc:sldMk cId="0" sldId="276"/>
            <ac:picMk id="291" creationId="{00000000-0000-0000-0000-000000000000}"/>
          </ac:picMkLst>
        </pc:picChg>
      </pc:sldChg>
      <pc:sldChg chg="modSp">
        <pc:chgData name="DSA - Beatriz de Albuquerque Ozorio Rago" userId="S::beatriz.ozorio@adventistas.org::073f1caa-c851-4470-85c4-4d504c612eb8" providerId="AD" clId="Web-{14FED792-A950-3D3F-E7BD-B5470B71F362}" dt="2024-10-08T18:56:20.412" v="131" actId="20577"/>
        <pc:sldMkLst>
          <pc:docMk/>
          <pc:sldMk cId="0" sldId="277"/>
        </pc:sldMkLst>
        <pc:spChg chg="mod">
          <ac:chgData name="DSA - Beatriz de Albuquerque Ozorio Rago" userId="S::beatriz.ozorio@adventistas.org::073f1caa-c851-4470-85c4-4d504c612eb8" providerId="AD" clId="Web-{14FED792-A950-3D3F-E7BD-B5470B71F362}" dt="2024-10-08T18:56:06.927" v="129" actId="20577"/>
          <ac:spMkLst>
            <pc:docMk/>
            <pc:sldMk cId="0" sldId="277"/>
            <ac:spMk id="300" creationId="{00000000-0000-0000-0000-000000000000}"/>
          </ac:spMkLst>
        </pc:spChg>
        <pc:spChg chg="mod">
          <ac:chgData name="DSA - Beatriz de Albuquerque Ozorio Rago" userId="S::beatriz.ozorio@adventistas.org::073f1caa-c851-4470-85c4-4d504c612eb8" providerId="AD" clId="Web-{14FED792-A950-3D3F-E7BD-B5470B71F362}" dt="2024-10-08T18:56:20.412" v="131" actId="20577"/>
          <ac:spMkLst>
            <pc:docMk/>
            <pc:sldMk cId="0" sldId="277"/>
            <ac:spMk id="301" creationId="{00000000-0000-0000-0000-000000000000}"/>
          </ac:spMkLst>
        </pc:spChg>
      </pc:sldChg>
    </pc:docChg>
  </pc:docChgLst>
  <pc:docChgLst>
    <pc:chgData name="DSA - Beatriz de Albuquerque Ozorio Rago" userId="S::beatriz.ozorio@adventistas.org::073f1caa-c851-4470-85c4-4d504c612eb8" providerId="AD" clId="Web-{9B2BF079-16FC-643A-41FE-D67F9494C9D9}"/>
    <pc:docChg chg="modSld">
      <pc:chgData name="DSA - Beatriz de Albuquerque Ozorio Rago" userId="S::beatriz.ozorio@adventistas.org::073f1caa-c851-4470-85c4-4d504c612eb8" providerId="AD" clId="Web-{9B2BF079-16FC-643A-41FE-D67F9494C9D9}" dt="2024-10-09T12:56:59.152" v="39" actId="20577"/>
      <pc:docMkLst>
        <pc:docMk/>
      </pc:docMkLst>
      <pc:sldChg chg="modSp">
        <pc:chgData name="DSA - Beatriz de Albuquerque Ozorio Rago" userId="S::beatriz.ozorio@adventistas.org::073f1caa-c851-4470-85c4-4d504c612eb8" providerId="AD" clId="Web-{9B2BF079-16FC-643A-41FE-D67F9494C9D9}" dt="2024-10-09T12:56:59.152" v="39" actId="20577"/>
        <pc:sldMkLst>
          <pc:docMk/>
          <pc:sldMk cId="0" sldId="271"/>
        </pc:sldMkLst>
        <pc:spChg chg="mod">
          <ac:chgData name="DSA - Beatriz de Albuquerque Ozorio Rago" userId="S::beatriz.ozorio@adventistas.org::073f1caa-c851-4470-85c4-4d504c612eb8" providerId="AD" clId="Web-{9B2BF079-16FC-643A-41FE-D67F9494C9D9}" dt="2024-10-09T12:56:59.152" v="39" actId="20577"/>
          <ac:spMkLst>
            <pc:docMk/>
            <pc:sldMk cId="0" sldId="271"/>
            <ac:spMk id="24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Shape 63"/>
          <p:cNvSpPr>
            <a:spLocks noGrp="1" noRot="1" noChangeAspect="1"/>
          </p:cNvSpPr>
          <p:nvPr>
            <p:ph type="sldImg"/>
          </p:nvPr>
        </p:nvSpPr>
        <p:spPr>
          <a:xfrm>
            <a:off x="1143000" y="685800"/>
            <a:ext cx="4572000" cy="3429000"/>
          </a:xfrm>
          <a:prstGeom prst="rect">
            <a:avLst/>
          </a:prstGeom>
        </p:spPr>
        <p:txBody>
          <a:bodyPr/>
          <a:lstStyle/>
          <a:p>
            <a:endParaRPr/>
          </a:p>
        </p:txBody>
      </p:sp>
      <p:sp>
        <p:nvSpPr>
          <p:cNvPr id="64" name="Shape 6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Shape 72"/>
          <p:cNvSpPr>
            <a:spLocks noGrp="1" noRot="1" noChangeAspect="1"/>
          </p:cNvSpPr>
          <p:nvPr>
            <p:ph type="sldImg"/>
          </p:nvPr>
        </p:nvSpPr>
        <p:spPr>
          <a:xfrm>
            <a:off x="381000" y="685800"/>
            <a:ext cx="6096000" cy="3429000"/>
          </a:xfrm>
          <a:prstGeom prst="rect">
            <a:avLst/>
          </a:prstGeom>
        </p:spPr>
        <p:txBody>
          <a:bodyPr/>
          <a:lstStyle/>
          <a:p>
            <a:endParaRPr/>
          </a:p>
        </p:txBody>
      </p:sp>
      <p:sp>
        <p:nvSpPr>
          <p:cNvPr id="73" name="Shape 73"/>
          <p:cNvSpPr>
            <a:spLocks noGrp="1"/>
          </p:cNvSpPr>
          <p:nvPr>
            <p:ph type="body" sz="quarter" idx="1"/>
          </p:nvPr>
        </p:nvSpPr>
        <p:spPr>
          <a:prstGeom prst="rect">
            <a:avLst/>
          </a:prstGeom>
        </p:spPr>
        <p:txBody>
          <a:bodyPr/>
          <a:lstStyle/>
          <a:p>
            <a:r>
              <a:t>Os ensinamentos e as práticas de Jesus e do cristianismo são essenciais na educação</a:t>
            </a:r>
          </a:p>
          <a:p>
            <a:endParaRPr/>
          </a:p>
          <a:p>
            <a:r>
              <a:t>Pr. Eduardo Franco Silva</a:t>
            </a:r>
          </a:p>
          <a:p>
            <a:r>
              <a:t>Reitor do SALT/UNACH</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noRot="1" noChangeAspect="1"/>
          </p:cNvSpPr>
          <p:nvPr>
            <p:ph type="sldImg"/>
          </p:nvPr>
        </p:nvSpPr>
        <p:spPr>
          <a:xfrm>
            <a:off x="381000" y="685800"/>
            <a:ext cx="6096000" cy="3429000"/>
          </a:xfrm>
          <a:prstGeom prst="rect">
            <a:avLst/>
          </a:prstGeom>
        </p:spPr>
        <p:txBody>
          <a:bodyPr/>
          <a:lstStyle/>
          <a:p>
            <a:endParaRPr/>
          </a:p>
        </p:txBody>
      </p:sp>
      <p:sp>
        <p:nvSpPr>
          <p:cNvPr id="172" name="Shape 172"/>
          <p:cNvSpPr>
            <a:spLocks noGrp="1"/>
          </p:cNvSpPr>
          <p:nvPr>
            <p:ph type="body" sz="quarter" idx="1"/>
          </p:nvPr>
        </p:nvSpPr>
        <p:spPr>
          <a:prstGeom prst="rect">
            <a:avLst/>
          </a:prstGeom>
        </p:spPr>
        <p:txBody>
          <a:bodyPr/>
          <a:lstStyle/>
          <a:p>
            <a:r>
              <a:t>Como Jesus ensinava (Marcos 4:1-2)</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xfrm>
            <a:off x="381000" y="685800"/>
            <a:ext cx="6096000" cy="3429000"/>
          </a:xfrm>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p>
            <a:r>
              <a:t>1. Jesus ensinava com métodos didáticos avançados.</a:t>
            </a:r>
          </a:p>
          <a:p>
            <a:endParaRPr/>
          </a:p>
          <a:p>
            <a:endParaRPr/>
          </a:p>
          <a:p>
            <a:r>
              <a:t>a. Atualmente, muitos sistemas educacionais estão implementando reformas educacionais baseadas em estudos recentes sobre como as pessoas aprendem. Um exemplo é o movimento de reforma no ensino superior chileno que propõe uma formação baseada nas competências, ou seja, na habilidade de realizar uma tarefa e não apenas no conhecimento teórico. Essa abordagem integra o ensino teórico, afetivo e prático.</a:t>
            </a:r>
          </a:p>
          <a:p>
            <a:endParaRPr/>
          </a:p>
          <a:p>
            <a:r>
              <a:t>b. Jesus utilizou esse tipo de ensino, antecipando-se aos teóricos. Por exemplo, Jesus ensinou no Sermão da Montanha que Seus seguidores deveriam confiar que Deus os protegeria (Mateus 6:25-31). Depois, quando eles atravessam o mar, Ele demonstra Sua proteção acalmando a tempestade (Mateus 8:23-27) e, em seguida, faz com que eles coloquem essa confiança em prática quando os enviou para pregar sem levar dinheiro ou provisões (Mateus 10:9, 10). Jesus também usou uma variada gama de recursos didáticos para ensinar as verdades eternas, levando as pessoas do conhecido ao desconhecido, com exemplos da natureza, da vida cotidiana, parábolas, uso de perguntas, discursos, atividades práticas, entre muitas outras estratégias didáticas. Tudo isso com o propósito de transformar a vida das pessoas para o seu bem e salvação.</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a:spLocks noGrp="1" noRot="1" noChangeAspect="1"/>
          </p:cNvSpPr>
          <p:nvPr>
            <p:ph type="sldImg"/>
          </p:nvPr>
        </p:nvSpPr>
        <p:spPr>
          <a:xfrm>
            <a:off x="381000" y="685800"/>
            <a:ext cx="6096000" cy="3429000"/>
          </a:xfrm>
          <a:prstGeom prst="rect">
            <a:avLst/>
          </a:prstGeom>
        </p:spPr>
        <p:txBody>
          <a:bodyPr/>
          <a:lstStyle/>
          <a:p>
            <a:endParaRPr/>
          </a:p>
        </p:txBody>
      </p:sp>
      <p:sp>
        <p:nvSpPr>
          <p:cNvPr id="206" name="Shape 206"/>
          <p:cNvSpPr>
            <a:spLocks noGrp="1"/>
          </p:cNvSpPr>
          <p:nvPr>
            <p:ph type="body" sz="quarter" idx="1"/>
          </p:nvPr>
        </p:nvSpPr>
        <p:spPr>
          <a:prstGeom prst="rect">
            <a:avLst/>
          </a:prstGeom>
        </p:spPr>
        <p:txBody>
          <a:bodyPr/>
          <a:lstStyle/>
          <a:p>
            <a:r>
              <a:t>2. Jesus abordava as pessoas de forma holística.</a:t>
            </a:r>
          </a:p>
          <a:p>
            <a:endParaRPr/>
          </a:p>
          <a:p>
            <a:endParaRPr/>
          </a:p>
          <a:p>
            <a:r>
              <a:t>Em Seu ensino, Jesus não ensinava apenas o conhecimento teórico, mas também abordava as pessoas de forma holística. Um exemplo claro é a experiência de Zaqueu, um cobrador de impostos que não apenas compreendeu o evangelho, mas, por meio do ensino holístico de Jesus, que o visitou em sua casa e lhe demonstrou afeto e coragem, foi restaurado para encontrar perdão e paz consigo mesmo, restauração social por meio de uma genuína mudança de atitude, e restauração espiritual por meio de uma reconciliação com Deus e com o próximo (Lucas 19:1-10).</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xfrm>
            <a:off x="381000" y="685800"/>
            <a:ext cx="6096000" cy="3429000"/>
          </a:xfrm>
          <a:prstGeom prst="rect">
            <a:avLst/>
          </a:prstGeom>
        </p:spPr>
        <p:txBody>
          <a:bodyPr/>
          <a:lstStyle/>
          <a:p>
            <a:endParaRPr/>
          </a:p>
        </p:txBody>
      </p:sp>
      <p:sp>
        <p:nvSpPr>
          <p:cNvPr id="221" name="Shape 221"/>
          <p:cNvSpPr>
            <a:spLocks noGrp="1"/>
          </p:cNvSpPr>
          <p:nvPr>
            <p:ph type="body" sz="quarter" idx="1"/>
          </p:nvPr>
        </p:nvSpPr>
        <p:spPr>
          <a:prstGeom prst="rect">
            <a:avLst/>
          </a:prstGeom>
        </p:spPr>
        <p:txBody>
          <a:bodyPr/>
          <a:lstStyle/>
          <a:p>
            <a:r>
              <a:t>3. Jesus ensinava com a autoridade de Seu próprio exemplo.</a:t>
            </a:r>
          </a:p>
          <a:p>
            <a:endParaRPr/>
          </a:p>
          <a:p>
            <a:endParaRPr/>
          </a:p>
          <a:p>
            <a:r>
              <a:t>Todos os ensinamentos de Jesus foram respaldados por Seu exemplo. Jesus incorporou em Sua vida o que queria ensinar. Jesus disse a Seus discípulos: “Aprendam de mim, porque sou manso e humilde de coração” (Mateus 11:29). Jesus ensinou a Seus discípulos que, se quisessem ser líderes, deveriam adotar uma atitude de serviço (Mateus 20:26), uma atitude que Ele mesmo demonstrou graficamente quando tomou o lugar de um servo ao lavar os pés deles na última ceia. O mesmo se aplica ao Seu ensinamento de estar sempre pronto para perdoar, o que Ele fez com Seus próprios algozes quando O crucificaram pedindo a Deus: “Pai, perdoa-lhes, porque não sabem o que fazem” (Lucas 23:34).</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noRot="1" noChangeAspect="1"/>
          </p:cNvSpPr>
          <p:nvPr>
            <p:ph type="sldImg"/>
          </p:nvPr>
        </p:nvSpPr>
        <p:spPr>
          <a:xfrm>
            <a:off x="381000" y="685800"/>
            <a:ext cx="6096000" cy="3429000"/>
          </a:xfrm>
          <a:prstGeom prst="rect">
            <a:avLst/>
          </a:prstGeom>
        </p:spPr>
        <p:txBody>
          <a:bodyPr/>
          <a:lstStyle/>
          <a:p>
            <a:endParaRPr/>
          </a:p>
        </p:txBody>
      </p:sp>
      <p:sp>
        <p:nvSpPr>
          <p:cNvPr id="227" name="Shape 227"/>
          <p:cNvSpPr>
            <a:spLocks noGrp="1"/>
          </p:cNvSpPr>
          <p:nvPr>
            <p:ph type="body" sz="quarter" idx="1"/>
          </p:nvPr>
        </p:nvSpPr>
        <p:spPr>
          <a:prstGeom prst="rect">
            <a:avLst/>
          </a:prstGeom>
        </p:spPr>
        <p:txBody>
          <a:bodyPr/>
          <a:lstStyle/>
          <a:p>
            <a:r>
              <a:t>Os ensinamentos de Jesus transformam a vida das pessoas (Lucas 19:1-10)</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noRot="1" noChangeAspect="1"/>
          </p:cNvSpPr>
          <p:nvPr>
            <p:ph type="sldImg"/>
          </p:nvPr>
        </p:nvSpPr>
        <p:spPr>
          <a:xfrm>
            <a:off x="381000" y="685800"/>
            <a:ext cx="6096000" cy="3429000"/>
          </a:xfrm>
          <a:prstGeom prst="rect">
            <a:avLst/>
          </a:prstGeom>
        </p:spPr>
        <p:txBody>
          <a:bodyPr/>
          <a:lstStyle/>
          <a:p>
            <a:endParaRPr/>
          </a:p>
        </p:txBody>
      </p:sp>
      <p:sp>
        <p:nvSpPr>
          <p:cNvPr id="246" name="Shape 246"/>
          <p:cNvSpPr>
            <a:spLocks noGrp="1"/>
          </p:cNvSpPr>
          <p:nvPr>
            <p:ph type="body" sz="quarter" idx="1"/>
          </p:nvPr>
        </p:nvSpPr>
        <p:spPr>
          <a:prstGeom prst="rect">
            <a:avLst/>
          </a:prstGeom>
        </p:spPr>
        <p:txBody>
          <a:bodyPr/>
          <a:lstStyle/>
          <a:p>
            <a:r>
              <a:t>1. Jesus ajudava as pessoas a avaliarem sua vida atual e a se transformarem em pessoas melhores.</a:t>
            </a:r>
          </a:p>
          <a:p>
            <a:endParaRPr/>
          </a:p>
          <a:p>
            <a:endParaRPr/>
          </a:p>
          <a:p>
            <a:r>
              <a:t>a. Seguindo o exemplo de Zaqueu, podemos ver que esse homem, que havia acumulado riquezas cobrando impostos de forma desonesta e imprópria, graças à demonstração de bondade e amor de Jesus, se arrepende, decide devolver quatro vezes o que havia defraudado e começa a viver uma nova vida transformada por Jesus. É por isso que Jesus pôde declarar: “Hoje a salvação chegou a esta casa”, porque Jesus, que é a salvação, entrou naquela casa e porque a mensagem de salvação foi aceita por Zaqueu e sua vida havia sido transformada.</a:t>
            </a:r>
          </a:p>
          <a:p>
            <a:endParaRPr/>
          </a:p>
          <a:p>
            <a:r>
              <a:t>b. Hoje, assim como Zaqueu, um homem pecador e cheio de culpa, considerado indigno por muitos e por ele mesmo, você também pode deixar Jesus entrar em sua vida e em seu lar, aceitar o amor de Cristo e permitir que Ele transforme sua vida para sempre.</a:t>
            </a:r>
          </a:p>
          <a:p>
            <a:r>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a:spLocks noGrp="1" noRot="1" noChangeAspect="1"/>
          </p:cNvSpPr>
          <p:nvPr>
            <p:ph type="sldImg"/>
          </p:nvPr>
        </p:nvSpPr>
        <p:spPr>
          <a:xfrm>
            <a:off x="381000" y="685800"/>
            <a:ext cx="6096000" cy="3429000"/>
          </a:xfrm>
          <a:prstGeom prst="rect">
            <a:avLst/>
          </a:prstGeom>
        </p:spPr>
        <p:txBody>
          <a:bodyPr/>
          <a:lstStyle/>
          <a:p>
            <a:endParaRPr/>
          </a:p>
        </p:txBody>
      </p:sp>
      <p:sp>
        <p:nvSpPr>
          <p:cNvPr id="269" name="Shape 269"/>
          <p:cNvSpPr>
            <a:spLocks noGrp="1"/>
          </p:cNvSpPr>
          <p:nvPr>
            <p:ph type="body" sz="quarter" idx="1"/>
          </p:nvPr>
        </p:nvSpPr>
        <p:spPr>
          <a:prstGeom prst="rect">
            <a:avLst/>
          </a:prstGeom>
        </p:spPr>
        <p:txBody>
          <a:bodyPr/>
          <a:lstStyle/>
          <a:p>
            <a:r>
              <a:t>2. Os ensinamentos de Jesus enfatizam Seu amor e ajudam as pessoas a se reconectarem com Deus de uma forma salvadora.</a:t>
            </a:r>
          </a:p>
          <a:p>
            <a:endParaRPr/>
          </a:p>
          <a:p>
            <a:endParaRPr/>
          </a:p>
          <a:p>
            <a:r>
              <a:t>a. Outro exemplo de como os ensinamentos de Cristo podem transformar a vida das pessoas é o da mulher que foi pega em flagrante delito de adultério. O relato do apóstolo João nos diz que Jesus estava ensinando mais uma vez (João 8:2). Então, os líderes judeus trouxeram a Ele uma mulher apanhada em flagrante delito de adultério. De acordo com a lei judaica, ela deveria ser apedrejada; então os líderes perguntaram a Jesus: “O que você diz?”, mas Jesus não respondeu, e começou a escrever no chão. Alguns autores sugerem que Ele poderia ter escrito palavras relacionadas aos pecados dos acusadores. Então Jesus sentenciou: “Quem de vocês estiver sem pecado seja o primeiro a atirar uma pedra nela” (João 8:7). João acrescenta que os líderes acusados por sua consciência se retiraram; então o Mestre falou à mulher: “Onde estão os que te acusam? Ninguém te condenou?” E ela respondeu “Ninguém, Senhor”, ao que Jesus respondeu: “Nem eu te condeno. Vá e não peques mais”. O encontro com o Salvador não só salvou a vida da mulher, mas ela foi resgatada de uma vida de pecado e sofrimento para uma nova vida de serviço a Deus.</a:t>
            </a:r>
          </a:p>
          <a:p>
            <a:endParaRPr/>
          </a:p>
          <a:p>
            <a:r>
              <a:t>b. Os ensinamentos de perdão, restauração e salvação são claramente exemplificados na experiência dessa mulher perdoada por Cristo, que também foi ensinada.</a:t>
            </a:r>
          </a:p>
          <a:p>
            <a:endParaRPr/>
          </a:p>
          <a:p>
            <a:r>
              <a:t>c. Nesse episódio, Jesus ensinou de forma prática e direta aos líderes, à multidão e à própria mulher o poder transformador do amor e do perdão de Deus. Assim como a mulher adúltera perdoada por Jesus, cada um de nós pode experimentar por si mesmo o poder transformador de Jesus e de Seus ensinamentos.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a:spLocks noGrp="1" noRot="1" noChangeAspect="1"/>
          </p:cNvSpPr>
          <p:nvPr>
            <p:ph type="sldImg"/>
          </p:nvPr>
        </p:nvSpPr>
        <p:spPr>
          <a:xfrm>
            <a:off x="381000" y="685800"/>
            <a:ext cx="6096000" cy="3429000"/>
          </a:xfrm>
          <a:prstGeom prst="rect">
            <a:avLst/>
          </a:prstGeom>
        </p:spPr>
        <p:txBody>
          <a:bodyPr/>
          <a:lstStyle/>
          <a:p>
            <a:endParaRPr/>
          </a:p>
        </p:txBody>
      </p:sp>
      <p:sp>
        <p:nvSpPr>
          <p:cNvPr id="274" name="Shape 274"/>
          <p:cNvSpPr>
            <a:spLocks noGrp="1"/>
          </p:cNvSpPr>
          <p:nvPr>
            <p:ph type="body" sz="quarter" idx="1"/>
          </p:nvPr>
        </p:nvSpPr>
        <p:spPr>
          <a:prstGeom prst="rect">
            <a:avLst/>
          </a:prstGeom>
        </p:spPr>
        <p:txBody>
          <a:bodyPr/>
          <a:lstStyle/>
          <a:p>
            <a:r>
              <a:t>Conclusão</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hape 279"/>
          <p:cNvSpPr>
            <a:spLocks noGrp="1" noRot="1" noChangeAspect="1"/>
          </p:cNvSpPr>
          <p:nvPr>
            <p:ph type="sldImg"/>
          </p:nvPr>
        </p:nvSpPr>
        <p:spPr>
          <a:xfrm>
            <a:off x="381000" y="685800"/>
            <a:ext cx="6096000" cy="3429000"/>
          </a:xfrm>
          <a:prstGeom prst="rect">
            <a:avLst/>
          </a:prstGeom>
        </p:spPr>
        <p:txBody>
          <a:bodyPr/>
          <a:lstStyle/>
          <a:p>
            <a:endParaRPr/>
          </a:p>
        </p:txBody>
      </p:sp>
      <p:sp>
        <p:nvSpPr>
          <p:cNvPr id="280" name="Shape 280"/>
          <p:cNvSpPr>
            <a:spLocks noGrp="1"/>
          </p:cNvSpPr>
          <p:nvPr>
            <p:ph type="body" sz="quarter" idx="1"/>
          </p:nvPr>
        </p:nvSpPr>
        <p:spPr>
          <a:prstGeom prst="rect">
            <a:avLst/>
          </a:prstGeom>
        </p:spPr>
        <p:txBody>
          <a:bodyPr/>
          <a:lstStyle/>
          <a:p>
            <a:r>
              <a:t>Sem dúvida, o legado dos ensinamentos de Jesus na educação é imenso e difícil de quantificar. Contudo, a evidência mais concreta da centralidade dos ensinamentos de Cristo na educação é o testemunho de milhares de vidas transformadas por meio da educação baseada nos ensinamentos de Cristo, como exemplificado pela experiência de George Müller.</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hape 286"/>
          <p:cNvSpPr>
            <a:spLocks noGrp="1" noRot="1" noChangeAspect="1"/>
          </p:cNvSpPr>
          <p:nvPr>
            <p:ph type="sldImg"/>
          </p:nvPr>
        </p:nvSpPr>
        <p:spPr>
          <a:xfrm>
            <a:off x="381000" y="685800"/>
            <a:ext cx="6096000" cy="3429000"/>
          </a:xfrm>
          <a:prstGeom prst="rect">
            <a:avLst/>
          </a:prstGeom>
        </p:spPr>
        <p:txBody>
          <a:bodyPr/>
          <a:lstStyle/>
          <a:p>
            <a:endParaRPr/>
          </a:p>
        </p:txBody>
      </p:sp>
      <p:sp>
        <p:nvSpPr>
          <p:cNvPr id="287" name="Shape 287"/>
          <p:cNvSpPr>
            <a:spLocks noGrp="1"/>
          </p:cNvSpPr>
          <p:nvPr>
            <p:ph type="body" sz="quarter" idx="1"/>
          </p:nvPr>
        </p:nvSpPr>
        <p:spPr>
          <a:prstGeom prst="rect">
            <a:avLst/>
          </a:prstGeom>
        </p:spPr>
        <p:txBody>
          <a:bodyPr/>
          <a:lstStyle/>
          <a:p>
            <a:r>
              <a:t>No outono alemão de 1805, George Müller nasceu no seio de uma família cristã. Apesar dos ensinamentos de seus pais, Müller levou uma vida desordenada e irresponsável, envolvendo-se no que ele define em sua autobiografia como “todos os tipos de pecados”, chegando até mesmo à prisão. Em 1825, em meio a uma profunda sensação de vazio, ele começou a ler os ensinamentos de Jesus na Bíblia e recebeu a influência da educação cristã e das amizades piedosas. Como resultado, decidiu entregar sua vida a Jesus e viver para cumprir a missão de Cristo na Terra; dedicou-se a cuidar dos órfãos em Bristol, Inglaterra, proporcionando-lhes moradia, abrigo, alimento e educação cristã. George Müller escreveu vários livros que impactaram milhões de pessoas com seu testemunho e experiência pessoal com Cristo. Seu legado tem inspirado muitos até hoje a se comprometerem com o evangelho de Jesus e a cuidar dos necessitados por meio de instituições como a Müller Foundation.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5"/>
          <p:cNvSpPr>
            <a:spLocks noGrp="1" noRot="1" noChangeAspect="1"/>
          </p:cNvSpPr>
          <p:nvPr>
            <p:ph type="sldImg"/>
          </p:nvPr>
        </p:nvSpPr>
        <p:spPr>
          <a:xfrm>
            <a:off x="381000" y="685800"/>
            <a:ext cx="6096000" cy="3429000"/>
          </a:xfrm>
          <a:prstGeom prst="rect">
            <a:avLst/>
          </a:prstGeom>
        </p:spPr>
        <p:txBody>
          <a:bodyPr/>
          <a:lstStyle/>
          <a:p>
            <a:endParaRPr/>
          </a:p>
        </p:txBody>
      </p:sp>
      <p:sp>
        <p:nvSpPr>
          <p:cNvPr id="86" name="Shape 86"/>
          <p:cNvSpPr>
            <a:spLocks noGrp="1"/>
          </p:cNvSpPr>
          <p:nvPr>
            <p:ph type="body" sz="quarter" idx="1"/>
          </p:nvPr>
        </p:nvSpPr>
        <p:spPr>
          <a:prstGeom prst="rect">
            <a:avLst/>
          </a:prstGeom>
        </p:spPr>
        <p:txBody>
          <a:bodyPr/>
          <a:lstStyle/>
          <a:p>
            <a:r>
              <a:t>Durante a Semana Santa, lembramos a vida, a morte e a ressurreição de Jesus, que é o fundamento de nossa fé e a base para as crenças de milhões de pessoas ao redor do mundo. A vinda de Jesus mudou a história e a cultura de muitas nações com a mensagem de amor e salvação, e continua transformando a vida de milhões de pessoas até hoje, trazendo esperança e salvação para aqueles que O aceitam como Salvador.</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noRot="1" noChangeAspect="1"/>
          </p:cNvSpPr>
          <p:nvPr>
            <p:ph type="sldImg"/>
          </p:nvPr>
        </p:nvSpPr>
        <p:spPr>
          <a:xfrm>
            <a:off x="381000" y="685800"/>
            <a:ext cx="6096000" cy="3429000"/>
          </a:xfrm>
          <a:prstGeom prst="rect">
            <a:avLst/>
          </a:prstGeom>
        </p:spPr>
        <p:txBody>
          <a:bodyPr/>
          <a:lstStyle/>
          <a:p>
            <a:endParaRPr/>
          </a:p>
        </p:txBody>
      </p:sp>
      <p:sp>
        <p:nvSpPr>
          <p:cNvPr id="297" name="Shape 297"/>
          <p:cNvSpPr>
            <a:spLocks noGrp="1"/>
          </p:cNvSpPr>
          <p:nvPr>
            <p:ph type="body" sz="quarter" idx="1"/>
          </p:nvPr>
        </p:nvSpPr>
        <p:spPr>
          <a:prstGeom prst="rect">
            <a:avLst/>
          </a:prstGeom>
        </p:spPr>
        <p:txBody>
          <a:bodyPr/>
          <a:lstStyle/>
          <a:p>
            <a:r>
              <a:t>As experiências de Zaqueu, a mulher adúltera perdoada por Cristo, bem como a vida de George Müller, nos mostram que os ensinamentos de Cristo são essenciais na educação, pois eles têm o poder de mudar a vida das pessoas, de levá-las a uma transformação de uma vida de pecado e distanciamento de Deus para uma vida dirigida por Jesus Cristo e Seus ensinamentos, uma nova vida que, ao receber o perdão e a salvação que Jesus oferece, é caracterizada pela fé e pela bondade.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noRot="1" noChangeAspect="1"/>
          </p:cNvSpPr>
          <p:nvPr>
            <p:ph type="sldImg"/>
          </p:nvPr>
        </p:nvSpPr>
        <p:spPr>
          <a:xfrm>
            <a:off x="381000" y="685800"/>
            <a:ext cx="6096000" cy="3429000"/>
          </a:xfrm>
          <a:prstGeom prst="rect">
            <a:avLst/>
          </a:prstGeom>
        </p:spPr>
        <p:txBody>
          <a:bodyPr/>
          <a:lstStyle/>
          <a:p>
            <a:endParaRPr/>
          </a:p>
        </p:txBody>
      </p:sp>
      <p:sp>
        <p:nvSpPr>
          <p:cNvPr id="303" name="Shape 303"/>
          <p:cNvSpPr>
            <a:spLocks noGrp="1"/>
          </p:cNvSpPr>
          <p:nvPr>
            <p:ph type="body" sz="quarter" idx="1"/>
          </p:nvPr>
        </p:nvSpPr>
        <p:spPr>
          <a:prstGeom prst="rect">
            <a:avLst/>
          </a:prstGeom>
        </p:spPr>
        <p:txBody>
          <a:bodyPr/>
          <a:lstStyle/>
          <a:p>
            <a:r>
              <a:t>Você também quer experimentar a influência dos ensinamentos de Jesus? Você quer hoje aceitar a obra salvadora de Jesus em sua vida? Se esse é o seu desejo, convido você a se levantar e se juntar a mim em oração a Deus.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381000" y="685800"/>
            <a:ext cx="6096000" cy="3429000"/>
          </a:xfrm>
          <a:prstGeom prst="rect">
            <a:avLst/>
          </a:prstGeom>
        </p:spPr>
        <p:txBody>
          <a:bodyPr/>
          <a:lstStyle/>
          <a:p>
            <a:endParaRPr/>
          </a:p>
        </p:txBody>
      </p:sp>
      <p:sp>
        <p:nvSpPr>
          <p:cNvPr id="92" name="Shape 92"/>
          <p:cNvSpPr>
            <a:spLocks noGrp="1"/>
          </p:cNvSpPr>
          <p:nvPr>
            <p:ph type="body" sz="quarter" idx="1"/>
          </p:nvPr>
        </p:nvSpPr>
        <p:spPr>
          <a:prstGeom prst="rect">
            <a:avLst/>
          </a:prstGeom>
        </p:spPr>
        <p:txBody>
          <a:bodyPr/>
          <a:lstStyle/>
          <a:p>
            <a:r>
              <a:t>Hoje podemos nos perguntar quão essenciais são os ensinamentos de Jesus para a educação?</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a:spLocks noGrp="1" noRot="1" noChangeAspect="1"/>
          </p:cNvSpPr>
          <p:nvPr>
            <p:ph type="sldImg"/>
          </p:nvPr>
        </p:nvSpPr>
        <p:spPr>
          <a:xfrm>
            <a:off x="381000" y="685800"/>
            <a:ext cx="6096000" cy="3429000"/>
          </a:xfrm>
          <a:prstGeom prst="rect">
            <a:avLst/>
          </a:prstGeom>
        </p:spPr>
        <p:txBody>
          <a:bodyPr/>
          <a:lstStyle/>
          <a:p>
            <a:endParaRPr/>
          </a:p>
        </p:txBody>
      </p:sp>
      <p:sp>
        <p:nvSpPr>
          <p:cNvPr id="98" name="Shape 98"/>
          <p:cNvSpPr>
            <a:spLocks noGrp="1"/>
          </p:cNvSpPr>
          <p:nvPr>
            <p:ph type="body" sz="quarter" idx="1"/>
          </p:nvPr>
        </p:nvSpPr>
        <p:spPr>
          <a:prstGeom prst="rect">
            <a:avLst/>
          </a:prstGeom>
        </p:spPr>
        <p:txBody>
          <a:bodyPr/>
          <a:lstStyle/>
          <a:p>
            <a:r>
              <a:t>Se Jesus não tivesse vindo, a educação do mundo seria muito diferente do que é hoje. A influência de Jesus e do cristianismo foi amplamente documentada. James Kennedy e Jerry Newcombe, em seu livro “E se Jesus não tivesse nascido?”, destacam como a educação cristã baseada nos ensinamentos de Jesus tem sido altamente influente na educação, contribuindo, por exemplo, para a codificação de idiomas para escrever a Bíblia na língua das pessoas, como o alfabeto cirílico usado para dar forma escrita aos idiomas de milhões de pessoas. Além disso, os ensinamentos de Cristo na educação cristã impulsionaram os ideais de educação para todos em muitos países, permitindo que a educação alcançasse não apenas as elites, mas também os menos afortunados e milhões de crianças em muitos países do mundo. Além do mais, ajudou a promover a criação de universidades de excelência como Yale, Harvard e Oxford, para citar apenas algumas. Embora muitas delas tenham abandonado sua identidade cristã, existem hoje muitas outras universidades confessionais e um grande número de escolas primárias e secundárias em todo o mundo que permanecem fiéis à sua vocação cristã e ao espírito missionário de transmitir os ensinamentos de Jesus, ajudando a transformar a vida de milhões de pessoas com sua mensagem de salvação.</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a:spLocks noGrp="1" noRot="1" noChangeAspect="1"/>
          </p:cNvSpPr>
          <p:nvPr>
            <p:ph type="sldImg"/>
          </p:nvPr>
        </p:nvSpPr>
        <p:spPr>
          <a:xfrm>
            <a:off x="381000" y="685800"/>
            <a:ext cx="6096000" cy="3429000"/>
          </a:xfrm>
          <a:prstGeom prst="rect">
            <a:avLst/>
          </a:prstGeom>
        </p:spPr>
        <p:txBody>
          <a:bodyPr/>
          <a:lstStyle/>
          <a:p>
            <a:endParaRPr/>
          </a:p>
        </p:txBody>
      </p:sp>
      <p:sp>
        <p:nvSpPr>
          <p:cNvPr id="106" name="Shape 106"/>
          <p:cNvSpPr>
            <a:spLocks noGrp="1"/>
          </p:cNvSpPr>
          <p:nvPr>
            <p:ph type="body" sz="quarter" idx="1"/>
          </p:nvPr>
        </p:nvSpPr>
        <p:spPr>
          <a:prstGeom prst="rect">
            <a:avLst/>
          </a:prstGeom>
        </p:spPr>
        <p:txBody>
          <a:bodyPr/>
          <a:lstStyle/>
          <a:p>
            <a:r>
              <a:t>Hoje veremos como os ensinamentos de Jesus são essenciais para a educação e como eles podem transformar a vida das pessoas para seu bem-estar e salvação.</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Shape 111"/>
          <p:cNvSpPr>
            <a:spLocks noGrp="1" noRot="1" noChangeAspect="1"/>
          </p:cNvSpPr>
          <p:nvPr>
            <p:ph type="sldImg"/>
          </p:nvPr>
        </p:nvSpPr>
        <p:spPr>
          <a:xfrm>
            <a:off x="381000" y="685800"/>
            <a:ext cx="6096000" cy="3429000"/>
          </a:xfrm>
          <a:prstGeom prst="rect">
            <a:avLst/>
          </a:prstGeom>
        </p:spPr>
        <p:txBody>
          <a:bodyPr/>
          <a:lstStyle/>
          <a:p>
            <a:endParaRPr/>
          </a:p>
        </p:txBody>
      </p:sp>
      <p:sp>
        <p:nvSpPr>
          <p:cNvPr id="112" name="Shape 112"/>
          <p:cNvSpPr>
            <a:spLocks noGrp="1"/>
          </p:cNvSpPr>
          <p:nvPr>
            <p:ph type="body" sz="quarter" idx="1"/>
          </p:nvPr>
        </p:nvSpPr>
        <p:spPr>
          <a:prstGeom prst="rect">
            <a:avLst/>
          </a:prstGeom>
        </p:spPr>
        <p:txBody>
          <a:bodyPr/>
          <a:lstStyle/>
          <a:p>
            <a:r>
              <a:t>Os ensinamentos de Jesus e o cumprimento da missão da igreja. (Mateus 28:19, 20)</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noRot="1" noChangeAspect="1"/>
          </p:cNvSpPr>
          <p:nvPr>
            <p:ph type="sldImg"/>
          </p:nvPr>
        </p:nvSpPr>
        <p:spPr>
          <a:xfrm>
            <a:off x="381000" y="685800"/>
            <a:ext cx="6096000" cy="3429000"/>
          </a:xfrm>
          <a:prstGeom prst="rect">
            <a:avLst/>
          </a:prstGeom>
        </p:spPr>
        <p:txBody>
          <a:bodyPr/>
          <a:lstStyle/>
          <a:p>
            <a:endParaRPr/>
          </a:p>
        </p:txBody>
      </p:sp>
      <p:sp>
        <p:nvSpPr>
          <p:cNvPr id="130" name="Shape 130"/>
          <p:cNvSpPr>
            <a:spLocks noGrp="1"/>
          </p:cNvSpPr>
          <p:nvPr>
            <p:ph type="body" sz="quarter" idx="1"/>
          </p:nvPr>
        </p:nvSpPr>
        <p:spPr>
          <a:prstGeom prst="rect">
            <a:avLst/>
          </a:prstGeom>
        </p:spPr>
        <p:txBody>
          <a:bodyPr/>
          <a:lstStyle/>
          <a:p>
            <a:r>
              <a:t>1. Jesus dedicou Seu ministério a ensinar.</a:t>
            </a:r>
          </a:p>
          <a:p>
            <a:endParaRPr/>
          </a:p>
          <a:p>
            <a:endParaRPr/>
          </a:p>
          <a:p>
            <a:r>
              <a:t>a. Jesus veio ao mundo com o propósito de “buscar e salvar o perdido” (Lucas 19:10) e, para conseguir isso, Cristo dedicou grande parte de Seu tempo e esforço ao ensino. Mateus nos diz que “Jesus percorria todas as cidades e aldeias, ensinando” (Mateus 9:35). Os Evangelhos usam a palavra “ensinar” cerca de 50 vezes para descrever a atividade de Cristo. Ele ensinava no campo, na estrada, no templo, nas sinagogas, nas casas, em público para multidões e em particular para seguidores mais próximos. Seu ministério foi tão dedicado ao ensino que, quando foi capturado, Ele mesmo declarou: “Todos os dias eu estava com vocês no templo, ensinando [...]” (Marcos 14:49). Seu ensino era proclamar o evangelho (Lucas 20:1), ou seja, a salvação gratuita por meio da vida e da morte de Jesus em nosso lugar.</a:t>
            </a:r>
          </a:p>
          <a:p>
            <a:endParaRPr/>
          </a:p>
          <a:p>
            <a:r>
              <a:t>b. Como resultado de Seus ensinamentos, a vida de milhares de pessoas foi transformada para sempre, trazendo-lhes vida, esperança e mudanças que as tornaram pessoas melhores, abandonando o pecado, como no caso da mulher apanhada em adultério, e tornando-se gentis com o próximo, como no caso de Zaqueu, só para citar alguns entre muitos outros. Esses mesmos ensinamentos continuaram transformando e salvando muitas pessoas depois que Jesus morreu, ressuscitou e ascendeu ao Céu por meio dos ensinamentos de Seus discípulos ao longo dos séculos até hoje.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noRot="1" noChangeAspect="1"/>
          </p:cNvSpPr>
          <p:nvPr>
            <p:ph type="sldImg"/>
          </p:nvPr>
        </p:nvSpPr>
        <p:spPr>
          <a:xfrm>
            <a:off x="381000" y="685800"/>
            <a:ext cx="6096000" cy="3429000"/>
          </a:xfrm>
          <a:prstGeom prst="rect">
            <a:avLst/>
          </a:prstGeom>
        </p:spPr>
        <p:txBody>
          <a:bodyPr/>
          <a:lstStyle/>
          <a:p>
            <a:endParaRPr/>
          </a:p>
        </p:txBody>
      </p:sp>
      <p:sp>
        <p:nvSpPr>
          <p:cNvPr id="152" name="Shape 152"/>
          <p:cNvSpPr>
            <a:spLocks noGrp="1"/>
          </p:cNvSpPr>
          <p:nvPr>
            <p:ph type="body" sz="quarter" idx="1"/>
          </p:nvPr>
        </p:nvSpPr>
        <p:spPr>
          <a:prstGeom prst="rect">
            <a:avLst/>
          </a:prstGeom>
        </p:spPr>
        <p:txBody>
          <a:bodyPr/>
          <a:lstStyle/>
          <a:p>
            <a:r>
              <a:t>2. O ensinamento como método para o cumprimento da missão.</a:t>
            </a:r>
          </a:p>
          <a:p>
            <a:endParaRPr/>
          </a:p>
          <a:p>
            <a:endParaRPr/>
          </a:p>
          <a:p>
            <a:r>
              <a:t>a. Ao cumprir a missão de fazer discípulos que Jesus deixou para a igreja (Mateus 28:19, 20), o ensinamento ocupa um lugar central. Jesus ordena a formação de discípulos, batizando-os e ensinando-os a guardar todas as coisas que Ele havia ordenado, um trabalho que é muito mais extenso no tempo e se projeta para toda a vida cristã.</a:t>
            </a:r>
          </a:p>
          <a:p>
            <a:endParaRPr/>
          </a:p>
          <a:p>
            <a:r>
              <a:t>b. Os discípulos levavam muito a sério o papel do ensino no cumprimento da missão, dedicando grande parte de seu tempo ao trabalho de ensinar. Por exemplo, somos informados de que Paulo ficou um ano e meio ensinando a igreja em Corinto (Atos 18:11) e um ano em Antioquia com outros discípulos (Atos 11:26). Além disso, Paulo incentiva os líderes a ensinar a doutrina bíblica à igreja (1 Timóteo 4:6, 11-16; 6:2). A capacidade de ensinar era considerada um requisito para aqueles que lideravam a igreja como bispos (1 Timóteo 3:2).</a:t>
            </a:r>
          </a:p>
          <a:p>
            <a:endParaRPr/>
          </a:p>
          <a:p>
            <a:r>
              <a:t>c. Assim, o ensino foi uma atividade fundamental no desenvolvimento da igreja cristã desde seus primórdios e continuaria a ser assim por muitos séculos até hoje, deixando um legado de enorme riqueza no sistema educacional ocidental.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xfrm>
            <a:off x="381000" y="685800"/>
            <a:ext cx="6096000" cy="3429000"/>
          </a:xfrm>
          <a:prstGeom prst="rect">
            <a:avLst/>
          </a:prstGeom>
        </p:spPr>
        <p:txBody>
          <a:bodyPr/>
          <a:lstStyle/>
          <a:p>
            <a:endParaRPr/>
          </a:p>
        </p:txBody>
      </p:sp>
      <p:sp>
        <p:nvSpPr>
          <p:cNvPr id="166" name="Shape 166"/>
          <p:cNvSpPr>
            <a:spLocks noGrp="1"/>
          </p:cNvSpPr>
          <p:nvPr>
            <p:ph type="body" sz="quarter" idx="1"/>
          </p:nvPr>
        </p:nvSpPr>
        <p:spPr>
          <a:prstGeom prst="rect">
            <a:avLst/>
          </a:prstGeom>
        </p:spPr>
        <p:txBody>
          <a:bodyPr/>
          <a:lstStyle/>
          <a:p>
            <a:r>
              <a:t>3. Os ensinamentos de Jesus são essenciais na educação cristã.</a:t>
            </a:r>
          </a:p>
          <a:p>
            <a:endParaRPr/>
          </a:p>
          <a:p>
            <a:endParaRPr/>
          </a:p>
          <a:p>
            <a:r>
              <a:t>Seguindo a ordem de Jesus de ensinar “todas as coisas que tenho ordenado a vocês” (Mateus 28:20), a educação cristã que os discípulos transmitiam era baseada na vida e nos ensinamentos de Cristo (Atos 1:1). Nesse sentido, o principal ensinamento dos apóstolos era a salvação gratuita por meio da vida e da morte de Jesus em nosso lugar (1 Coríntios 15:13; Romanos 5:17-20). Esse ensinamento central é o que tem motivado os cristãos a ensinar aos outros as boas novas de salvação ao longo da história. Muitos, como Jan Hus, Martinho Lutero, William Tyndale, deram suas vidas e até foram martirizados por sua lealdade ao ensino da salvação por meio do sacrifício de Cristo. Os ensinamentos de Jesus e dos apóstolos sobre a salvação por meio de Jesus são essenciais para uma educação que busca transformar a vida das pessoas como Jesus fazia.</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EMA">
    <p:spTree>
      <p:nvGrpSpPr>
        <p:cNvPr id="1" name=""/>
        <p:cNvGrpSpPr/>
        <p:nvPr/>
      </p:nvGrpSpPr>
      <p:grpSpPr>
        <a:xfrm>
          <a:off x="0" y="0"/>
          <a:ext cx="0" cy="0"/>
          <a:chOff x="0" y="0"/>
          <a:chExt cx="0" cy="0"/>
        </a:xfrm>
      </p:grpSpPr>
      <p:pic>
        <p:nvPicPr>
          <p:cNvPr id="18" name="3.png" descr="3.pn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19" name="Capa-2.png" descr="Capa-2.png"/>
          <p:cNvPicPr>
            <a:picLocks noChangeAspect="1"/>
          </p:cNvPicPr>
          <p:nvPr/>
        </p:nvPicPr>
        <p:blipFill>
          <a:blip r:embed="rId3"/>
          <a:srcRect l="39469" t="41389" r="38807" b="54307"/>
          <a:stretch>
            <a:fillRect/>
          </a:stretch>
        </p:blipFill>
        <p:spPr>
          <a:xfrm>
            <a:off x="20701570" y="357287"/>
            <a:ext cx="3284537" cy="365998"/>
          </a:xfrm>
          <a:prstGeom prst="rect">
            <a:avLst/>
          </a:prstGeom>
          <a:ln w="12700">
            <a:miter lim="400000"/>
          </a:ln>
        </p:spPr>
      </p:pic>
      <p:pic>
        <p:nvPicPr>
          <p:cNvPr id="20" name="3-1.png" descr="3-1.png"/>
          <p:cNvPicPr>
            <a:picLocks noChangeAspect="1"/>
          </p:cNvPicPr>
          <p:nvPr/>
        </p:nvPicPr>
        <p:blipFill>
          <a:blip r:embed="rId4"/>
          <a:srcRect l="10004" t="36961" r="49904" b="35620"/>
          <a:stretch>
            <a:fillRect/>
          </a:stretch>
        </p:blipFill>
        <p:spPr>
          <a:xfrm>
            <a:off x="1062688" y="1184111"/>
            <a:ext cx="14610390" cy="5620425"/>
          </a:xfrm>
          <a:prstGeom prst="rect">
            <a:avLst/>
          </a:prstGeom>
          <a:ln w="12700">
            <a:miter lim="400000"/>
          </a:ln>
        </p:spPr>
      </p:pic>
      <p:sp>
        <p:nvSpPr>
          <p:cNvPr id="21"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S">
    <p:spTree>
      <p:nvGrpSpPr>
        <p:cNvPr id="1" name=""/>
        <p:cNvGrpSpPr/>
        <p:nvPr/>
      </p:nvGrpSpPr>
      <p:grpSpPr>
        <a:xfrm>
          <a:off x="0" y="0"/>
          <a:ext cx="0" cy="0"/>
          <a:chOff x="0" y="0"/>
          <a:chExt cx="0" cy="0"/>
        </a:xfrm>
      </p:grpSpPr>
      <p:pic>
        <p:nvPicPr>
          <p:cNvPr id="28" name="4.jpg" descr="4.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29" name="Titulo-branco.png" descr="Titulo-branco.png"/>
          <p:cNvPicPr>
            <a:picLocks noChangeAspect="1"/>
          </p:cNvPicPr>
          <p:nvPr/>
        </p:nvPicPr>
        <p:blipFill>
          <a:blip r:embed="rId3"/>
          <a:srcRect l="27335" t="47568" r="26766" b="11563"/>
          <a:stretch>
            <a:fillRect/>
          </a:stretch>
        </p:blipFill>
        <p:spPr>
          <a:xfrm>
            <a:off x="645616" y="12127111"/>
            <a:ext cx="1897372" cy="950302"/>
          </a:xfrm>
          <a:prstGeom prst="rect">
            <a:avLst/>
          </a:prstGeom>
          <a:ln w="12700">
            <a:miter lim="400000"/>
          </a:ln>
          <a:effectLst>
            <a:outerShdw blurRad="25400" dist="14587" dir="5400000" rotWithShape="0">
              <a:srgbClr val="000000"/>
            </a:outerShdw>
          </a:effectLst>
        </p:spPr>
      </p:pic>
      <p:sp>
        <p:nvSpPr>
          <p:cNvPr id="30"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SUB-TÍTULOS">
    <p:spTree>
      <p:nvGrpSpPr>
        <p:cNvPr id="1" name=""/>
        <p:cNvGrpSpPr/>
        <p:nvPr/>
      </p:nvGrpSpPr>
      <p:grpSpPr>
        <a:xfrm>
          <a:off x="0" y="0"/>
          <a:ext cx="0" cy="0"/>
          <a:chOff x="0" y="0"/>
          <a:chExt cx="0" cy="0"/>
        </a:xfrm>
      </p:grpSpPr>
      <p:pic>
        <p:nvPicPr>
          <p:cNvPr id="37" name="1.jpg" descr="1.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38" name="Titulo-branco.png" descr="Titulo-branco.png"/>
          <p:cNvPicPr>
            <a:picLocks noChangeAspect="1"/>
          </p:cNvPicPr>
          <p:nvPr/>
        </p:nvPicPr>
        <p:blipFill>
          <a:blip r:embed="rId3"/>
          <a:srcRect l="27335" t="47568" r="26766" b="11563"/>
          <a:stretch>
            <a:fillRect/>
          </a:stretch>
        </p:blipFill>
        <p:spPr>
          <a:xfrm>
            <a:off x="21829216" y="620910"/>
            <a:ext cx="1897371" cy="950303"/>
          </a:xfrm>
          <a:prstGeom prst="rect">
            <a:avLst/>
          </a:prstGeom>
          <a:ln w="12700">
            <a:miter lim="400000"/>
          </a:ln>
          <a:effectLst>
            <a:outerShdw blurRad="25400" dist="14587" dir="5400000" rotWithShape="0">
              <a:srgbClr val="000000"/>
            </a:outerShdw>
          </a:effectLst>
        </p:spPr>
      </p:pic>
      <p:sp>
        <p:nvSpPr>
          <p:cNvPr id="39"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NTEÚDO-1">
    <p:spTree>
      <p:nvGrpSpPr>
        <p:cNvPr id="1" name=""/>
        <p:cNvGrpSpPr/>
        <p:nvPr/>
      </p:nvGrpSpPr>
      <p:grpSpPr>
        <a:xfrm>
          <a:off x="0" y="0"/>
          <a:ext cx="0" cy="0"/>
          <a:chOff x="0" y="0"/>
          <a:chExt cx="0" cy="0"/>
        </a:xfrm>
      </p:grpSpPr>
      <p:pic>
        <p:nvPicPr>
          <p:cNvPr id="46" name="3.jpg" descr="3.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47" name="Titulo-branco.png" descr="Titulo-branco.png"/>
          <p:cNvPicPr>
            <a:picLocks noChangeAspect="1"/>
          </p:cNvPicPr>
          <p:nvPr/>
        </p:nvPicPr>
        <p:blipFill>
          <a:blip r:embed="rId3"/>
          <a:srcRect l="27335" t="47568" r="26766" b="11563"/>
          <a:stretch>
            <a:fillRect/>
          </a:stretch>
        </p:blipFill>
        <p:spPr>
          <a:xfrm>
            <a:off x="417016" y="697110"/>
            <a:ext cx="1897372" cy="950303"/>
          </a:xfrm>
          <a:prstGeom prst="rect">
            <a:avLst/>
          </a:prstGeom>
          <a:ln w="12700">
            <a:miter lim="400000"/>
          </a:ln>
          <a:effectLst>
            <a:outerShdw blurRad="25400" dist="14587" dir="5400000" rotWithShape="0">
              <a:srgbClr val="000000"/>
            </a:outerShdw>
          </a:effectLst>
        </p:spPr>
      </p:pic>
      <p:sp>
        <p:nvSpPr>
          <p:cNvPr id="48" name="Número do Slide"/>
          <p:cNvSpPr txBox="1">
            <a:spLocks noGrp="1"/>
          </p:cNvSpPr>
          <p:nvPr>
            <p:ph type="sldNum" sz="quarter" idx="2"/>
          </p:nvPr>
        </p:nvSpPr>
        <p:spPr>
          <a:xfrm>
            <a:off x="19906337" y="12808585"/>
            <a:ext cx="515264" cy="53848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NTEÚDO-2">
    <p:spTree>
      <p:nvGrpSpPr>
        <p:cNvPr id="1" name=""/>
        <p:cNvGrpSpPr/>
        <p:nvPr/>
      </p:nvGrpSpPr>
      <p:grpSpPr>
        <a:xfrm>
          <a:off x="0" y="0"/>
          <a:ext cx="0" cy="0"/>
          <a:chOff x="0" y="0"/>
          <a:chExt cx="0" cy="0"/>
        </a:xfrm>
      </p:grpSpPr>
      <p:pic>
        <p:nvPicPr>
          <p:cNvPr id="55" name="2.jpg" descr="2.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56" name="Titulo-branco.png" descr="Titulo-branco.png"/>
          <p:cNvPicPr>
            <a:picLocks noChangeAspect="1"/>
          </p:cNvPicPr>
          <p:nvPr/>
        </p:nvPicPr>
        <p:blipFill>
          <a:blip r:embed="rId3"/>
          <a:srcRect l="27335" t="47568" r="26766" b="11563"/>
          <a:stretch>
            <a:fillRect/>
          </a:stretch>
        </p:blipFill>
        <p:spPr>
          <a:xfrm>
            <a:off x="21930816" y="12203311"/>
            <a:ext cx="1897371" cy="950302"/>
          </a:xfrm>
          <a:prstGeom prst="rect">
            <a:avLst/>
          </a:prstGeom>
          <a:ln w="12700">
            <a:miter lim="400000"/>
          </a:ln>
          <a:effectLst>
            <a:outerShdw blurRad="25400" dist="14587" dir="5400000" rotWithShape="0">
              <a:srgbClr val="000000"/>
            </a:outerShdw>
          </a:effectLst>
        </p:spPr>
      </p:pic>
      <p:sp>
        <p:nvSpPr>
          <p:cNvPr id="57" name="Número do Slide"/>
          <p:cNvSpPr txBox="1">
            <a:spLocks noGrp="1"/>
          </p:cNvSpPr>
          <p:nvPr>
            <p:ph type="sldNum" sz="quarter" idx="2"/>
          </p:nvPr>
        </p:nvSpPr>
        <p:spPr>
          <a:xfrm>
            <a:off x="19906337" y="12808585"/>
            <a:ext cx="515264" cy="53848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o do Título"/>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Texto do Título</a:t>
            </a:r>
          </a:p>
        </p:txBody>
      </p:sp>
      <p:sp>
        <p:nvSpPr>
          <p:cNvPr id="3" name="Nível de Corpo Um…"/>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Nível de Corpo Um</a:t>
            </a:r>
          </a:p>
          <a:p>
            <a:pPr lvl="1"/>
            <a:r>
              <a:t>Nível de Corpo Dois</a:t>
            </a:r>
          </a:p>
          <a:p>
            <a:pPr lvl="2"/>
            <a:r>
              <a:t>Nível de Corpo Três</a:t>
            </a:r>
          </a:p>
          <a:p>
            <a:pPr lvl="3"/>
            <a:r>
              <a:t>Nível de Corpo Quatro</a:t>
            </a:r>
          </a:p>
          <a:p>
            <a:pPr lvl="4"/>
            <a:r>
              <a:t>Nível de Corpo Cinco</a:t>
            </a:r>
          </a:p>
        </p:txBody>
      </p:sp>
      <p:sp>
        <p:nvSpPr>
          <p:cNvPr id="4" name="Número do Slide"/>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X2Download.com-Enjoy-(1080p).mp4" descr="X2Download.com-Enjoy-(1080p).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24384000" cy="13716000"/>
          </a:xfrm>
          <a:prstGeom prst="rect">
            <a:avLst/>
          </a:prstGeom>
          <a:ln w="12700">
            <a:miter lim="400000"/>
          </a:ln>
        </p:spPr>
      </p:pic>
      <p:pic>
        <p:nvPicPr>
          <p:cNvPr id="67" name="Capa-01.jpg" descr="Capa-01.jpg"/>
          <p:cNvPicPr>
            <a:picLocks noChangeAspect="1"/>
          </p:cNvPicPr>
          <p:nvPr/>
        </p:nvPicPr>
        <p:blipFill>
          <a:blip r:embed="rId5">
            <a:alphaModFix amt="87295"/>
          </a:blip>
          <a:stretch>
            <a:fillRect/>
          </a:stretch>
        </p:blipFill>
        <p:spPr>
          <a:xfrm>
            <a:off x="0" y="0"/>
            <a:ext cx="24384000" cy="13716000"/>
          </a:xfrm>
          <a:prstGeom prst="rect">
            <a:avLst/>
          </a:prstGeom>
          <a:ln w="12700">
            <a:miter lim="400000"/>
          </a:ln>
        </p:spPr>
      </p:pic>
      <p:pic>
        <p:nvPicPr>
          <p:cNvPr id="68" name="Capa-2.png" descr="Capa-2.png"/>
          <p:cNvPicPr>
            <a:picLocks noChangeAspect="1"/>
          </p:cNvPicPr>
          <p:nvPr/>
        </p:nvPicPr>
        <p:blipFill>
          <a:blip r:embed="rId6"/>
          <a:stretch>
            <a:fillRect/>
          </a:stretch>
        </p:blipFill>
        <p:spPr>
          <a:xfrm>
            <a:off x="0" y="0"/>
            <a:ext cx="24384000" cy="13716000"/>
          </a:xfrm>
          <a:prstGeom prst="rect">
            <a:avLst/>
          </a:prstGeom>
          <a:ln w="12700">
            <a:miter lim="400000"/>
          </a:ln>
        </p:spPr>
      </p:pic>
    </p:spTree>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6"/>
                </p:tgtEl>
              </p:cMediaNode>
            </p:video>
            <p:seq concurrent="1" prevAc="none" nextAc="seek">
              <p:cTn id="8" restart="whenNotActive" fill="hold" evtFilter="cancelBubble" nodeType="interactiveSeq">
                <p:stCondLst>
                  <p:cond evt="onClick" delay="0">
                    <p:tgtEl>
                      <p:spTgt spid="6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6"/>
                                        </p:tgtEl>
                                      </p:cBhvr>
                                    </p:cmd>
                                  </p:childTnLst>
                                </p:cTn>
                              </p:par>
                            </p:childTnLst>
                          </p:cTn>
                        </p:par>
                      </p:childTnLst>
                    </p:cTn>
                  </p:par>
                </p:childTnLst>
              </p:cTn>
              <p:nextCondLst>
                <p:cond evt="onClick" delay="0">
                  <p:tgtEl>
                    <p:spTgt spid="6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 name="Agrupar"/>
          <p:cNvGrpSpPr/>
          <p:nvPr/>
        </p:nvGrpSpPr>
        <p:grpSpPr>
          <a:xfrm>
            <a:off x="671293" y="2922061"/>
            <a:ext cx="16427509" cy="2655769"/>
            <a:chOff x="0" y="-403361"/>
            <a:chExt cx="16427507" cy="2655768"/>
          </a:xfrm>
        </p:grpSpPr>
        <p:sp>
          <p:nvSpPr>
            <p:cNvPr id="154" name="Forma"/>
            <p:cNvSpPr/>
            <p:nvPr/>
          </p:nvSpPr>
          <p:spPr>
            <a:xfrm>
              <a:off x="0" y="-175579"/>
              <a:ext cx="16427507" cy="1934335"/>
            </a:xfrm>
            <a:custGeom>
              <a:avLst/>
              <a:gdLst/>
              <a:ahLst/>
              <a:cxnLst>
                <a:cxn ang="0">
                  <a:pos x="wd2" y="hd2"/>
                </a:cxn>
                <a:cxn ang="5400000">
                  <a:pos x="wd2" y="hd2"/>
                </a:cxn>
                <a:cxn ang="10800000">
                  <a:pos x="wd2" y="hd2"/>
                </a:cxn>
                <a:cxn ang="16200000">
                  <a:pos x="wd2" y="hd2"/>
                </a:cxn>
              </a:cxnLst>
              <a:rect l="0" t="0" r="r" b="b"/>
              <a:pathLst>
                <a:path w="21600" h="21600" extrusionOk="0">
                  <a:moveTo>
                    <a:pt x="1648" y="142"/>
                  </a:moveTo>
                  <a:lnTo>
                    <a:pt x="21600" y="0"/>
                  </a:lnTo>
                  <a:lnTo>
                    <a:pt x="20222" y="21458"/>
                  </a:lnTo>
                  <a:lnTo>
                    <a:pt x="0" y="21600"/>
                  </a:lnTo>
                  <a:lnTo>
                    <a:pt x="1648" y="142"/>
                  </a:lnTo>
                  <a:close/>
                </a:path>
              </a:pathLst>
            </a:custGeom>
            <a:solidFill>
              <a:srgbClr val="6C1E2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157" name="Agrupar"/>
            <p:cNvGrpSpPr/>
            <p:nvPr/>
          </p:nvGrpSpPr>
          <p:grpSpPr>
            <a:xfrm>
              <a:off x="1565156" y="-403361"/>
              <a:ext cx="2389898" cy="2389899"/>
              <a:chOff x="0" y="0"/>
              <a:chExt cx="2389897" cy="2389897"/>
            </a:xfrm>
          </p:grpSpPr>
          <p:sp>
            <p:nvSpPr>
              <p:cNvPr id="155" name="Círculo"/>
              <p:cNvSpPr/>
              <p:nvPr/>
            </p:nvSpPr>
            <p:spPr>
              <a:xfrm>
                <a:off x="0" y="0"/>
                <a:ext cx="2389898" cy="2389898"/>
              </a:xfrm>
              <a:prstGeom prst="ellipse">
                <a:avLst/>
              </a:prstGeom>
              <a:solidFill>
                <a:srgbClr val="6C1E2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56" name="3"/>
              <p:cNvSpPr/>
              <p:nvPr/>
            </p:nvSpPr>
            <p:spPr>
              <a:xfrm>
                <a:off x="115402" y="115402"/>
                <a:ext cx="2159094" cy="2159094"/>
              </a:xfrm>
              <a:prstGeom prst="ellipse">
                <a:avLst/>
              </a:prstGeom>
              <a:gradFill flip="none" rotWithShape="1">
                <a:gsLst>
                  <a:gs pos="0">
                    <a:srgbClr val="FF2600"/>
                  </a:gs>
                  <a:gs pos="100000">
                    <a:schemeClr val="accent5">
                      <a:lumOff val="-29866"/>
                    </a:schemeClr>
                  </a:gs>
                </a:gsLst>
                <a:lin ang="54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defRPr sz="6000">
                    <a:solidFill>
                      <a:srgbClr val="FFFFFF"/>
                    </a:solidFill>
                    <a:latin typeface="Arial"/>
                    <a:ea typeface="Arial"/>
                    <a:cs typeface="Arial"/>
                    <a:sym typeface="Arial"/>
                  </a:defRPr>
                </a:lvl1pPr>
              </a:lstStyle>
              <a:p>
                <a:r>
                  <a:t>3</a:t>
                </a:r>
              </a:p>
            </p:txBody>
          </p:sp>
        </p:grpSp>
        <p:sp>
          <p:nvSpPr>
            <p:cNvPr id="158" name="Os ensinamentos de Jesus são essenciais na educação cristã"/>
            <p:cNvSpPr txBox="1"/>
            <p:nvPr/>
          </p:nvSpPr>
          <p:spPr>
            <a:xfrm>
              <a:off x="4167288" y="-136870"/>
              <a:ext cx="11099314" cy="18569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l" defTabSz="457200">
                <a:defRPr sz="5700">
                  <a:solidFill>
                    <a:srgbClr val="FFFFFF"/>
                  </a:solidFill>
                  <a:latin typeface="Arial"/>
                  <a:ea typeface="Arial"/>
                  <a:cs typeface="Arial"/>
                  <a:sym typeface="Arial"/>
                </a:defRPr>
              </a:lvl1pPr>
            </a:lstStyle>
            <a:p>
              <a:r>
                <a:rPr lang="pt-BR"/>
                <a:t>Os ensinamentos de Jesus são essenciais na educação cristã.</a:t>
              </a:r>
              <a:endParaRPr lang="pt-BR" dirty="0"/>
            </a:p>
          </p:txBody>
        </p:sp>
        <p:sp>
          <p:nvSpPr>
            <p:cNvPr id="159" name="Forma"/>
            <p:cNvSpPr/>
            <p:nvPr/>
          </p:nvSpPr>
          <p:spPr>
            <a:xfrm>
              <a:off x="12106763" y="1823609"/>
              <a:ext cx="2898449" cy="428798"/>
            </a:xfrm>
            <a:custGeom>
              <a:avLst/>
              <a:gdLst/>
              <a:ahLst/>
              <a:cxnLst>
                <a:cxn ang="0">
                  <a:pos x="wd2" y="hd2"/>
                </a:cxn>
                <a:cxn ang="5400000">
                  <a:pos x="wd2" y="hd2"/>
                </a:cxn>
                <a:cxn ang="10800000">
                  <a:pos x="wd2" y="hd2"/>
                </a:cxn>
                <a:cxn ang="16200000">
                  <a:pos x="wd2" y="hd2"/>
                </a:cxn>
              </a:cxnLst>
              <a:rect l="0" t="0" r="r" b="b"/>
              <a:pathLst>
                <a:path w="21600" h="21600" extrusionOk="0">
                  <a:moveTo>
                    <a:pt x="2015" y="203"/>
                  </a:moveTo>
                  <a:lnTo>
                    <a:pt x="21600" y="0"/>
                  </a:lnTo>
                  <a:lnTo>
                    <a:pt x="20070" y="21397"/>
                  </a:lnTo>
                  <a:lnTo>
                    <a:pt x="0" y="21600"/>
                  </a:lnTo>
                  <a:lnTo>
                    <a:pt x="2015" y="203"/>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163" name="Agrupar"/>
          <p:cNvGrpSpPr/>
          <p:nvPr/>
        </p:nvGrpSpPr>
        <p:grpSpPr>
          <a:xfrm>
            <a:off x="1667962" y="8513021"/>
            <a:ext cx="1905001" cy="1905001"/>
            <a:chOff x="0" y="0"/>
            <a:chExt cx="1905000" cy="1905000"/>
          </a:xfrm>
        </p:grpSpPr>
        <p:sp>
          <p:nvSpPr>
            <p:cNvPr id="161" name="Círculo"/>
            <p:cNvSpPr/>
            <p:nvPr/>
          </p:nvSpPr>
          <p:spPr>
            <a:xfrm>
              <a:off x="0" y="0"/>
              <a:ext cx="1905000" cy="19050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62" name="A"/>
            <p:cNvSpPr/>
            <p:nvPr/>
          </p:nvSpPr>
          <p:spPr>
            <a:xfrm>
              <a:off x="91987" y="91987"/>
              <a:ext cx="1721026" cy="1721026"/>
            </a:xfrm>
            <a:prstGeom prst="ellipse">
              <a:avLst/>
            </a:prstGeom>
            <a:gradFill flip="none" rotWithShape="1">
              <a:gsLst>
                <a:gs pos="0">
                  <a:schemeClr val="accent5"/>
                </a:gs>
                <a:gs pos="100000">
                  <a:schemeClr val="accent5">
                    <a:hueOff val="-82419"/>
                    <a:satOff val="-9513"/>
                    <a:lumOff val="-16343"/>
                  </a:schemeClr>
                </a:gs>
              </a:gsLst>
              <a:lin ang="54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defRPr sz="6000">
                  <a:solidFill>
                    <a:srgbClr val="FFFFFF"/>
                  </a:solidFill>
                  <a:latin typeface="Arial"/>
                  <a:ea typeface="Arial"/>
                  <a:cs typeface="Arial"/>
                  <a:sym typeface="Arial"/>
                </a:defRPr>
              </a:lvl1pPr>
            </a:lstStyle>
            <a:p>
              <a:r>
                <a:t>A</a:t>
              </a:r>
            </a:p>
          </p:txBody>
        </p:sp>
      </p:grpSp>
      <p:sp>
        <p:nvSpPr>
          <p:cNvPr id="164" name="Seguindo a ordem de Jesus de ensinar “todas as coisas que tenho ordenado a vocês” (Mateus 28:20), a educação cristã que os discípulos transmitiam era baseada na vida e nos ensinamentos de Cristo (Atos 1:1). Nesse sentido, o principal ensinamento dos após"/>
          <p:cNvSpPr txBox="1"/>
          <p:nvPr/>
        </p:nvSpPr>
        <p:spPr>
          <a:xfrm>
            <a:off x="3865353" y="6730927"/>
            <a:ext cx="19175050" cy="54691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5000" b="0">
                <a:latin typeface="Arial"/>
                <a:ea typeface="Arial"/>
                <a:cs typeface="Arial"/>
                <a:sym typeface="Arial"/>
              </a:defRPr>
            </a:lvl1pPr>
          </a:lstStyle>
          <a:p>
            <a:r>
              <a:rPr lang="pt-BR"/>
              <a:t>Seguindo a ordem de Jesus de ensinar “todas as coisas que tenho ordenado a vocês” (Mateus 28:20), a educação cristã que os discípulos transmitiam era baseada na vida e nos ensinamentos de Cristo (Atos 1:1). Nesse sentido, o principal ensinamento dos apóstolos era a salvação gratuita por meio da vida e da morte de Jesus em nosso lugar (1 Coríntios 15:13; Romanos 5:17-20).</a:t>
            </a: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COMO JESUS"/>
          <p:cNvSpPr txBox="1"/>
          <p:nvPr/>
        </p:nvSpPr>
        <p:spPr>
          <a:xfrm>
            <a:off x="8670727" y="5150860"/>
            <a:ext cx="13353060" cy="1249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8100" b="0">
                <a:latin typeface="Arial"/>
                <a:ea typeface="Arial"/>
                <a:cs typeface="Arial"/>
                <a:sym typeface="Arial"/>
              </a:defRPr>
            </a:lvl1pPr>
          </a:lstStyle>
          <a:p>
            <a:r>
              <a:t>COMO JESUS</a:t>
            </a:r>
          </a:p>
        </p:txBody>
      </p:sp>
      <p:sp>
        <p:nvSpPr>
          <p:cNvPr id="169" name="ENSINAVA"/>
          <p:cNvSpPr txBox="1"/>
          <p:nvPr/>
        </p:nvSpPr>
        <p:spPr>
          <a:xfrm>
            <a:off x="8670727" y="5783839"/>
            <a:ext cx="10993637" cy="278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15000" b="0">
                <a:solidFill>
                  <a:schemeClr val="accent5">
                    <a:lumOff val="-29866"/>
                  </a:schemeClr>
                </a:solidFill>
                <a:latin typeface="Arial Black"/>
                <a:ea typeface="Arial Black"/>
                <a:cs typeface="Arial Black"/>
                <a:sym typeface="Arial Black"/>
              </a:defRPr>
            </a:lvl1pPr>
          </a:lstStyle>
          <a:p>
            <a:r>
              <a:t>ENSINAVA</a:t>
            </a:r>
          </a:p>
        </p:txBody>
      </p:sp>
      <p:sp>
        <p:nvSpPr>
          <p:cNvPr id="170" name="Marcos 4:1-2"/>
          <p:cNvSpPr/>
          <p:nvPr/>
        </p:nvSpPr>
        <p:spPr>
          <a:xfrm>
            <a:off x="19274313" y="12201182"/>
            <a:ext cx="4319073" cy="801977"/>
          </a:xfrm>
          <a:prstGeom prst="roundRect">
            <a:avLst>
              <a:gd name="adj" fmla="val 50000"/>
            </a:avLst>
          </a:prstGeom>
          <a:ln w="63500">
            <a:solidFill>
              <a:srgbClr val="73272C"/>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2800" b="0">
                <a:solidFill>
                  <a:srgbClr val="6E1E24"/>
                </a:solidFill>
                <a:latin typeface="Arial Black"/>
                <a:ea typeface="Arial Black"/>
                <a:cs typeface="Arial Black"/>
                <a:sym typeface="Arial Black"/>
              </a:defRPr>
            </a:lvl1pPr>
          </a:lstStyle>
          <a:p>
            <a:r>
              <a:t>Marcos 4:1-2</a:t>
            </a: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0" name="Agrupar"/>
          <p:cNvGrpSpPr/>
          <p:nvPr/>
        </p:nvGrpSpPr>
        <p:grpSpPr>
          <a:xfrm>
            <a:off x="671293" y="2955128"/>
            <a:ext cx="16574045" cy="2622702"/>
            <a:chOff x="0" y="-370294"/>
            <a:chExt cx="16574043" cy="2622701"/>
          </a:xfrm>
        </p:grpSpPr>
        <p:sp>
          <p:nvSpPr>
            <p:cNvPr id="174" name="Forma"/>
            <p:cNvSpPr/>
            <p:nvPr/>
          </p:nvSpPr>
          <p:spPr>
            <a:xfrm>
              <a:off x="0" y="-57981"/>
              <a:ext cx="16574043" cy="1816737"/>
            </a:xfrm>
            <a:custGeom>
              <a:avLst/>
              <a:gdLst/>
              <a:ahLst/>
              <a:cxnLst>
                <a:cxn ang="0">
                  <a:pos x="wd2" y="hd2"/>
                </a:cxn>
                <a:cxn ang="5400000">
                  <a:pos x="wd2" y="hd2"/>
                </a:cxn>
                <a:cxn ang="10800000">
                  <a:pos x="wd2" y="hd2"/>
                </a:cxn>
                <a:cxn ang="16200000">
                  <a:pos x="wd2" y="hd2"/>
                </a:cxn>
              </a:cxnLst>
              <a:rect l="0" t="0" r="r" b="b"/>
              <a:pathLst>
                <a:path w="21600" h="21600" extrusionOk="0">
                  <a:moveTo>
                    <a:pt x="1555" y="151"/>
                  </a:moveTo>
                  <a:lnTo>
                    <a:pt x="21600" y="0"/>
                  </a:lnTo>
                  <a:lnTo>
                    <a:pt x="20313" y="21449"/>
                  </a:lnTo>
                  <a:lnTo>
                    <a:pt x="0" y="21600"/>
                  </a:lnTo>
                  <a:lnTo>
                    <a:pt x="1555" y="151"/>
                  </a:lnTo>
                  <a:close/>
                </a:path>
              </a:pathLst>
            </a:custGeom>
            <a:solidFill>
              <a:srgbClr val="6C1E2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177" name="Agrupar"/>
            <p:cNvGrpSpPr/>
            <p:nvPr/>
          </p:nvGrpSpPr>
          <p:grpSpPr>
            <a:xfrm>
              <a:off x="1526370" y="-370294"/>
              <a:ext cx="2317301" cy="2317301"/>
              <a:chOff x="0" y="0"/>
              <a:chExt cx="2317300" cy="2317300"/>
            </a:xfrm>
          </p:grpSpPr>
          <p:sp>
            <p:nvSpPr>
              <p:cNvPr id="175" name="Círculo"/>
              <p:cNvSpPr/>
              <p:nvPr/>
            </p:nvSpPr>
            <p:spPr>
              <a:xfrm>
                <a:off x="0" y="0"/>
                <a:ext cx="2317301" cy="2317301"/>
              </a:xfrm>
              <a:prstGeom prst="ellipse">
                <a:avLst/>
              </a:prstGeom>
              <a:solidFill>
                <a:srgbClr val="6C1E2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76" name="1"/>
              <p:cNvSpPr/>
              <p:nvPr/>
            </p:nvSpPr>
            <p:spPr>
              <a:xfrm>
                <a:off x="111896" y="111896"/>
                <a:ext cx="2093508" cy="2093508"/>
              </a:xfrm>
              <a:prstGeom prst="ellipse">
                <a:avLst/>
              </a:prstGeom>
              <a:gradFill flip="none" rotWithShape="1">
                <a:gsLst>
                  <a:gs pos="0">
                    <a:srgbClr val="FF2600"/>
                  </a:gs>
                  <a:gs pos="100000">
                    <a:schemeClr val="accent5">
                      <a:lumOff val="-29866"/>
                    </a:schemeClr>
                  </a:gs>
                </a:gsLst>
                <a:lin ang="54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defRPr sz="6000">
                    <a:solidFill>
                      <a:srgbClr val="FFFFFF"/>
                    </a:solidFill>
                    <a:latin typeface="Arial"/>
                    <a:ea typeface="Arial"/>
                    <a:cs typeface="Arial"/>
                    <a:sym typeface="Arial"/>
                  </a:defRPr>
                </a:lvl1pPr>
              </a:lstStyle>
              <a:p>
                <a:r>
                  <a:t>1</a:t>
                </a:r>
              </a:p>
            </p:txBody>
          </p:sp>
        </p:grpSp>
        <p:sp>
          <p:nvSpPr>
            <p:cNvPr id="178" name="Jesus ensinava com métodos didáticos avançados"/>
            <p:cNvSpPr txBox="1"/>
            <p:nvPr/>
          </p:nvSpPr>
          <p:spPr>
            <a:xfrm>
              <a:off x="3849051" y="-78071"/>
              <a:ext cx="11412578" cy="18569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l" defTabSz="457200">
                <a:defRPr sz="5700">
                  <a:solidFill>
                    <a:srgbClr val="FFFFFF"/>
                  </a:solidFill>
                  <a:latin typeface="Arial"/>
                  <a:ea typeface="Arial"/>
                  <a:cs typeface="Arial"/>
                  <a:sym typeface="Arial"/>
                </a:defRPr>
              </a:lvl1pPr>
            </a:lstStyle>
            <a:p>
              <a:r>
                <a:rPr lang="pt-BR"/>
                <a:t>Jesus ensinava com métodos didáticos avançados.</a:t>
              </a:r>
              <a:endParaRPr lang="pt-BR" dirty="0"/>
            </a:p>
          </p:txBody>
        </p:sp>
        <p:sp>
          <p:nvSpPr>
            <p:cNvPr id="179" name="Forma"/>
            <p:cNvSpPr/>
            <p:nvPr/>
          </p:nvSpPr>
          <p:spPr>
            <a:xfrm>
              <a:off x="12297705" y="1823609"/>
              <a:ext cx="2898449" cy="428798"/>
            </a:xfrm>
            <a:custGeom>
              <a:avLst/>
              <a:gdLst/>
              <a:ahLst/>
              <a:cxnLst>
                <a:cxn ang="0">
                  <a:pos x="wd2" y="hd2"/>
                </a:cxn>
                <a:cxn ang="5400000">
                  <a:pos x="wd2" y="hd2"/>
                </a:cxn>
                <a:cxn ang="10800000">
                  <a:pos x="wd2" y="hd2"/>
                </a:cxn>
                <a:cxn ang="16200000">
                  <a:pos x="wd2" y="hd2"/>
                </a:cxn>
              </a:cxnLst>
              <a:rect l="0" t="0" r="r" b="b"/>
              <a:pathLst>
                <a:path w="21600" h="21600" extrusionOk="0">
                  <a:moveTo>
                    <a:pt x="2015" y="203"/>
                  </a:moveTo>
                  <a:lnTo>
                    <a:pt x="21600" y="0"/>
                  </a:lnTo>
                  <a:lnTo>
                    <a:pt x="20070" y="21397"/>
                  </a:lnTo>
                  <a:lnTo>
                    <a:pt x="0" y="21600"/>
                  </a:lnTo>
                  <a:lnTo>
                    <a:pt x="2015" y="203"/>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183" name="Agrupar"/>
          <p:cNvGrpSpPr/>
          <p:nvPr/>
        </p:nvGrpSpPr>
        <p:grpSpPr>
          <a:xfrm>
            <a:off x="3163674" y="10116437"/>
            <a:ext cx="1905001" cy="1905001"/>
            <a:chOff x="0" y="0"/>
            <a:chExt cx="1905000" cy="1905000"/>
          </a:xfrm>
        </p:grpSpPr>
        <p:sp>
          <p:nvSpPr>
            <p:cNvPr id="181" name="Círculo"/>
            <p:cNvSpPr/>
            <p:nvPr/>
          </p:nvSpPr>
          <p:spPr>
            <a:xfrm>
              <a:off x="0" y="0"/>
              <a:ext cx="1905000" cy="19050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82" name="B"/>
            <p:cNvSpPr/>
            <p:nvPr/>
          </p:nvSpPr>
          <p:spPr>
            <a:xfrm>
              <a:off x="91987" y="91987"/>
              <a:ext cx="1721026" cy="1721026"/>
            </a:xfrm>
            <a:prstGeom prst="ellipse">
              <a:avLst/>
            </a:prstGeom>
            <a:gradFill flip="none" rotWithShape="1">
              <a:gsLst>
                <a:gs pos="0">
                  <a:schemeClr val="accent4"/>
                </a:gs>
                <a:gs pos="100000">
                  <a:schemeClr val="accent4">
                    <a:hueOff val="-1081314"/>
                    <a:satOff val="4338"/>
                    <a:lumOff val="-8931"/>
                  </a:schemeClr>
                </a:gs>
              </a:gsLst>
              <a:lin ang="54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defRPr sz="6000">
                  <a:solidFill>
                    <a:srgbClr val="FFFFFF"/>
                  </a:solidFill>
                  <a:latin typeface="Arial"/>
                  <a:ea typeface="Arial"/>
                  <a:cs typeface="Arial"/>
                  <a:sym typeface="Arial"/>
                </a:defRPr>
              </a:lvl1pPr>
            </a:lstStyle>
            <a:p>
              <a:r>
                <a:t>B</a:t>
              </a:r>
            </a:p>
          </p:txBody>
        </p:sp>
      </p:grpSp>
      <p:grpSp>
        <p:nvGrpSpPr>
          <p:cNvPr id="186" name="Agrupar"/>
          <p:cNvGrpSpPr/>
          <p:nvPr/>
        </p:nvGrpSpPr>
        <p:grpSpPr>
          <a:xfrm>
            <a:off x="3163674" y="6732915"/>
            <a:ext cx="1905001" cy="1905001"/>
            <a:chOff x="0" y="0"/>
            <a:chExt cx="1905000" cy="1905000"/>
          </a:xfrm>
        </p:grpSpPr>
        <p:sp>
          <p:nvSpPr>
            <p:cNvPr id="184" name="Círculo"/>
            <p:cNvSpPr/>
            <p:nvPr/>
          </p:nvSpPr>
          <p:spPr>
            <a:xfrm>
              <a:off x="0" y="0"/>
              <a:ext cx="1905000" cy="19050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85" name="A"/>
            <p:cNvSpPr/>
            <p:nvPr/>
          </p:nvSpPr>
          <p:spPr>
            <a:xfrm>
              <a:off x="91987" y="91987"/>
              <a:ext cx="1721026" cy="1721026"/>
            </a:xfrm>
            <a:prstGeom prst="ellipse">
              <a:avLst/>
            </a:prstGeom>
            <a:gradFill flip="none" rotWithShape="1">
              <a:gsLst>
                <a:gs pos="0">
                  <a:schemeClr val="accent5"/>
                </a:gs>
                <a:gs pos="100000">
                  <a:schemeClr val="accent5">
                    <a:hueOff val="-82419"/>
                    <a:satOff val="-9513"/>
                    <a:lumOff val="-16343"/>
                  </a:schemeClr>
                </a:gs>
              </a:gsLst>
              <a:lin ang="54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defRPr sz="6000">
                  <a:solidFill>
                    <a:srgbClr val="FFFFFF"/>
                  </a:solidFill>
                  <a:latin typeface="Arial"/>
                  <a:ea typeface="Arial"/>
                  <a:cs typeface="Arial"/>
                  <a:sym typeface="Arial"/>
                </a:defRPr>
              </a:lvl1pPr>
            </a:lstStyle>
            <a:p>
              <a:r>
                <a:t>A</a:t>
              </a:r>
            </a:p>
          </p:txBody>
        </p:sp>
      </p:grpSp>
      <p:sp>
        <p:nvSpPr>
          <p:cNvPr id="187" name="Muitos sistemas educacionais estão implementando reformas educacionais baseadas em estudos recentes sobre como as pessoas aprendem;"/>
          <p:cNvSpPr txBox="1"/>
          <p:nvPr/>
        </p:nvSpPr>
        <p:spPr>
          <a:xfrm>
            <a:off x="5392889" y="6577003"/>
            <a:ext cx="14918509" cy="2216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4000" b="0">
                <a:latin typeface="Arial"/>
                <a:ea typeface="Arial"/>
                <a:cs typeface="Arial"/>
                <a:sym typeface="Arial"/>
              </a:defRPr>
            </a:lvl1pPr>
          </a:lstStyle>
          <a:p>
            <a:r>
              <a:rPr lang="pt-BR"/>
              <a:t>Muitos sistemas educacionais estão implementando reformas educacionais baseadas em estudos recentes sobre como as pessoas aprendem;</a:t>
            </a:r>
          </a:p>
        </p:txBody>
      </p:sp>
      <p:sp>
        <p:nvSpPr>
          <p:cNvPr id="188" name="Jesus utilizou esse tipo de ensino, antecipando-se aos teóricos. Por exemplo, Jesus ensinou no Sermão da Montanha que Seus seguidores deveriam confiar que Deus os protegeria (Mateus 6:25-31)."/>
          <p:cNvSpPr txBox="1"/>
          <p:nvPr/>
        </p:nvSpPr>
        <p:spPr>
          <a:xfrm>
            <a:off x="5392889" y="9597349"/>
            <a:ext cx="12717581" cy="29431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4000" b="0">
                <a:latin typeface="Arial"/>
                <a:ea typeface="Arial"/>
                <a:cs typeface="Arial"/>
                <a:sym typeface="Arial"/>
              </a:defRPr>
            </a:lvl1pPr>
          </a:lstStyle>
          <a:p>
            <a:r>
              <a:rPr lang="pt-BR"/>
              <a:t>Jesus utilizou esse tipo de ensino, antecipando-se aos teóricos. Por exemplo, Jesus ensinou no Sermão da Montanha que Seus seguidores deveriam confiar que Deus os protegeria (Mateus 6:25-31)</a:t>
            </a:r>
            <a:r>
              <a:t>.</a:t>
            </a:r>
          </a:p>
        </p:txBody>
      </p:sp>
      <p:pic>
        <p:nvPicPr>
          <p:cNvPr id="189" name="livros.png" descr="livros.png"/>
          <p:cNvPicPr>
            <a:picLocks noChangeAspect="1"/>
          </p:cNvPicPr>
          <p:nvPr/>
        </p:nvPicPr>
        <p:blipFill>
          <a:blip r:embed="rId3"/>
          <a:srcRect l="2392" r="80075" b="64665"/>
          <a:stretch>
            <a:fillRect/>
          </a:stretch>
        </p:blipFill>
        <p:spPr>
          <a:xfrm>
            <a:off x="17629005" y="7001490"/>
            <a:ext cx="7100303" cy="6990806"/>
          </a:xfrm>
          <a:prstGeom prst="rect">
            <a:avLst/>
          </a:prstGeom>
          <a:ln w="12700">
            <a:miter lim="400000"/>
          </a:ln>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9" name="Agrupar"/>
          <p:cNvGrpSpPr/>
          <p:nvPr/>
        </p:nvGrpSpPr>
        <p:grpSpPr>
          <a:xfrm>
            <a:off x="671293" y="2955128"/>
            <a:ext cx="16574045" cy="2622702"/>
            <a:chOff x="0" y="-370294"/>
            <a:chExt cx="16574043" cy="2622701"/>
          </a:xfrm>
        </p:grpSpPr>
        <p:sp>
          <p:nvSpPr>
            <p:cNvPr id="193" name="Forma"/>
            <p:cNvSpPr/>
            <p:nvPr/>
          </p:nvSpPr>
          <p:spPr>
            <a:xfrm>
              <a:off x="0" y="-57981"/>
              <a:ext cx="16574043" cy="1816737"/>
            </a:xfrm>
            <a:custGeom>
              <a:avLst/>
              <a:gdLst/>
              <a:ahLst/>
              <a:cxnLst>
                <a:cxn ang="0">
                  <a:pos x="wd2" y="hd2"/>
                </a:cxn>
                <a:cxn ang="5400000">
                  <a:pos x="wd2" y="hd2"/>
                </a:cxn>
                <a:cxn ang="10800000">
                  <a:pos x="wd2" y="hd2"/>
                </a:cxn>
                <a:cxn ang="16200000">
                  <a:pos x="wd2" y="hd2"/>
                </a:cxn>
              </a:cxnLst>
              <a:rect l="0" t="0" r="r" b="b"/>
              <a:pathLst>
                <a:path w="21600" h="21600" extrusionOk="0">
                  <a:moveTo>
                    <a:pt x="1555" y="151"/>
                  </a:moveTo>
                  <a:lnTo>
                    <a:pt x="21600" y="0"/>
                  </a:lnTo>
                  <a:lnTo>
                    <a:pt x="20313" y="21449"/>
                  </a:lnTo>
                  <a:lnTo>
                    <a:pt x="0" y="21600"/>
                  </a:lnTo>
                  <a:lnTo>
                    <a:pt x="1555" y="151"/>
                  </a:lnTo>
                  <a:close/>
                </a:path>
              </a:pathLst>
            </a:custGeom>
            <a:solidFill>
              <a:srgbClr val="6C1E2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196" name="Agrupar"/>
            <p:cNvGrpSpPr/>
            <p:nvPr/>
          </p:nvGrpSpPr>
          <p:grpSpPr>
            <a:xfrm>
              <a:off x="1526370" y="-370294"/>
              <a:ext cx="2317301" cy="2317301"/>
              <a:chOff x="0" y="0"/>
              <a:chExt cx="2317300" cy="2317300"/>
            </a:xfrm>
          </p:grpSpPr>
          <p:sp>
            <p:nvSpPr>
              <p:cNvPr id="194" name="Círculo"/>
              <p:cNvSpPr/>
              <p:nvPr/>
            </p:nvSpPr>
            <p:spPr>
              <a:xfrm>
                <a:off x="0" y="0"/>
                <a:ext cx="2317301" cy="2317301"/>
              </a:xfrm>
              <a:prstGeom prst="ellipse">
                <a:avLst/>
              </a:prstGeom>
              <a:solidFill>
                <a:srgbClr val="6C1E2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95" name="2"/>
              <p:cNvSpPr/>
              <p:nvPr/>
            </p:nvSpPr>
            <p:spPr>
              <a:xfrm>
                <a:off x="111896" y="111896"/>
                <a:ext cx="2093508" cy="2093508"/>
              </a:xfrm>
              <a:prstGeom prst="ellipse">
                <a:avLst/>
              </a:prstGeom>
              <a:gradFill flip="none" rotWithShape="1">
                <a:gsLst>
                  <a:gs pos="0">
                    <a:srgbClr val="FF2600"/>
                  </a:gs>
                  <a:gs pos="100000">
                    <a:schemeClr val="accent5">
                      <a:lumOff val="-29866"/>
                    </a:schemeClr>
                  </a:gs>
                </a:gsLst>
                <a:lin ang="54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defRPr sz="6000">
                    <a:solidFill>
                      <a:srgbClr val="FFFFFF"/>
                    </a:solidFill>
                    <a:latin typeface="Arial"/>
                    <a:ea typeface="Arial"/>
                    <a:cs typeface="Arial"/>
                    <a:sym typeface="Arial"/>
                  </a:defRPr>
                </a:lvl1pPr>
              </a:lstStyle>
              <a:p>
                <a:r>
                  <a:t>2</a:t>
                </a:r>
              </a:p>
            </p:txBody>
          </p:sp>
        </p:grpSp>
        <p:sp>
          <p:nvSpPr>
            <p:cNvPr id="197" name="Jesus abordava as pessoas de forma holística"/>
            <p:cNvSpPr txBox="1"/>
            <p:nvPr/>
          </p:nvSpPr>
          <p:spPr>
            <a:xfrm>
              <a:off x="3849051" y="-78071"/>
              <a:ext cx="11412578" cy="18569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l" defTabSz="457200">
                <a:defRPr sz="5700">
                  <a:solidFill>
                    <a:srgbClr val="FFFFFF"/>
                  </a:solidFill>
                  <a:latin typeface="Arial"/>
                  <a:ea typeface="Arial"/>
                  <a:cs typeface="Arial"/>
                  <a:sym typeface="Arial"/>
                </a:defRPr>
              </a:lvl1pPr>
            </a:lstStyle>
            <a:p>
              <a:r>
                <a:rPr dirty="0"/>
                <a:t>Jesus abordava as pessoas de forma holística</a:t>
              </a:r>
              <a:r>
                <a:rPr lang="pt-BR" dirty="0"/>
                <a:t>.</a:t>
              </a:r>
            </a:p>
          </p:txBody>
        </p:sp>
        <p:sp>
          <p:nvSpPr>
            <p:cNvPr id="198" name="Forma"/>
            <p:cNvSpPr/>
            <p:nvPr/>
          </p:nvSpPr>
          <p:spPr>
            <a:xfrm>
              <a:off x="12297705" y="1823609"/>
              <a:ext cx="2898449" cy="428798"/>
            </a:xfrm>
            <a:custGeom>
              <a:avLst/>
              <a:gdLst/>
              <a:ahLst/>
              <a:cxnLst>
                <a:cxn ang="0">
                  <a:pos x="wd2" y="hd2"/>
                </a:cxn>
                <a:cxn ang="5400000">
                  <a:pos x="wd2" y="hd2"/>
                </a:cxn>
                <a:cxn ang="10800000">
                  <a:pos x="wd2" y="hd2"/>
                </a:cxn>
                <a:cxn ang="16200000">
                  <a:pos x="wd2" y="hd2"/>
                </a:cxn>
              </a:cxnLst>
              <a:rect l="0" t="0" r="r" b="b"/>
              <a:pathLst>
                <a:path w="21600" h="21600" extrusionOk="0">
                  <a:moveTo>
                    <a:pt x="2015" y="203"/>
                  </a:moveTo>
                  <a:lnTo>
                    <a:pt x="21600" y="0"/>
                  </a:lnTo>
                  <a:lnTo>
                    <a:pt x="20070" y="21397"/>
                  </a:lnTo>
                  <a:lnTo>
                    <a:pt x="0" y="21600"/>
                  </a:lnTo>
                  <a:lnTo>
                    <a:pt x="2015" y="203"/>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202" name="Agrupar"/>
          <p:cNvGrpSpPr/>
          <p:nvPr/>
        </p:nvGrpSpPr>
        <p:grpSpPr>
          <a:xfrm>
            <a:off x="1254254" y="5810029"/>
            <a:ext cx="1905001" cy="1905001"/>
            <a:chOff x="0" y="0"/>
            <a:chExt cx="1905000" cy="1905000"/>
          </a:xfrm>
        </p:grpSpPr>
        <p:sp>
          <p:nvSpPr>
            <p:cNvPr id="200" name="Círculo"/>
            <p:cNvSpPr/>
            <p:nvPr/>
          </p:nvSpPr>
          <p:spPr>
            <a:xfrm>
              <a:off x="0" y="0"/>
              <a:ext cx="1905000" cy="19050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01" name="A"/>
            <p:cNvSpPr/>
            <p:nvPr/>
          </p:nvSpPr>
          <p:spPr>
            <a:xfrm>
              <a:off x="91987" y="91987"/>
              <a:ext cx="1721026" cy="1721026"/>
            </a:xfrm>
            <a:prstGeom prst="ellipse">
              <a:avLst/>
            </a:prstGeom>
            <a:gradFill flip="none" rotWithShape="1">
              <a:gsLst>
                <a:gs pos="0">
                  <a:schemeClr val="accent5"/>
                </a:gs>
                <a:gs pos="100000">
                  <a:schemeClr val="accent5">
                    <a:hueOff val="-82419"/>
                    <a:satOff val="-9513"/>
                    <a:lumOff val="-16343"/>
                  </a:schemeClr>
                </a:gs>
              </a:gsLst>
              <a:lin ang="54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defRPr sz="6000">
                  <a:solidFill>
                    <a:srgbClr val="FFFFFF"/>
                  </a:solidFill>
                  <a:latin typeface="Arial"/>
                  <a:ea typeface="Arial"/>
                  <a:cs typeface="Arial"/>
                  <a:sym typeface="Arial"/>
                </a:defRPr>
              </a:lvl1pPr>
            </a:lstStyle>
            <a:p>
              <a:r>
                <a:t>A</a:t>
              </a:r>
            </a:p>
          </p:txBody>
        </p:sp>
      </p:grpSp>
      <p:sp>
        <p:nvSpPr>
          <p:cNvPr id="203" name="Em Seu ensino, Jesus não ensinava apenas o conhecimento teórico, mas também abordava as pessoas de forma holística. Um exemplo claro é a experiência de Zaqueu, um cobrador de impostos que não apenas compreendeu o evangelho, mas, por meio do ensino holíst"/>
          <p:cNvSpPr txBox="1"/>
          <p:nvPr/>
        </p:nvSpPr>
        <p:spPr>
          <a:xfrm>
            <a:off x="3387998" y="5721423"/>
            <a:ext cx="13934089" cy="73012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4000" b="0">
                <a:latin typeface="Arial"/>
                <a:ea typeface="Arial"/>
                <a:cs typeface="Arial"/>
                <a:sym typeface="Arial"/>
              </a:defRPr>
            </a:lvl1pPr>
          </a:lstStyle>
          <a:p>
            <a:r>
              <a:rPr lang="pt-BR"/>
              <a:t>Em Seu ensino, Jesus não ensinava apenas o conhecimento teórico, mas também abordava as pessoas de forma holística. Um exemplo claro é a experiência de Zaqueu, um cobrador de impostos que não apenas compreendeu o evangelho, mas, por meio do ensino holístico de Jesus, que o visitou em sua casa e lhe demonstrou afeto e coragem, foi restaurado para encontrar perdão e paz consigo mesmo, restauração social por meio de uma genuína mudança de atitude, e restauração espiritual por meio de uma reconciliação com Deus e com o próximo (Lucas 19:1-10)</a:t>
            </a:r>
            <a:r>
              <a:t>.</a:t>
            </a:r>
          </a:p>
        </p:txBody>
      </p:sp>
      <p:pic>
        <p:nvPicPr>
          <p:cNvPr id="204" name="livros.png" descr="livros.png"/>
          <p:cNvPicPr>
            <a:picLocks noChangeAspect="1"/>
          </p:cNvPicPr>
          <p:nvPr/>
        </p:nvPicPr>
        <p:blipFill>
          <a:blip r:embed="rId3"/>
          <a:srcRect l="25337" r="56109" b="65951"/>
          <a:stretch>
            <a:fillRect/>
          </a:stretch>
        </p:blipFill>
        <p:spPr>
          <a:xfrm>
            <a:off x="17288164" y="7525872"/>
            <a:ext cx="6581905" cy="5900595"/>
          </a:xfrm>
          <a:prstGeom prst="rect">
            <a:avLst/>
          </a:prstGeom>
          <a:ln w="12700">
            <a:miter lim="400000"/>
          </a:ln>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4" name="Agrupar"/>
          <p:cNvGrpSpPr/>
          <p:nvPr/>
        </p:nvGrpSpPr>
        <p:grpSpPr>
          <a:xfrm>
            <a:off x="671293" y="2955128"/>
            <a:ext cx="16574045" cy="2622702"/>
            <a:chOff x="0" y="-370294"/>
            <a:chExt cx="16574043" cy="2622701"/>
          </a:xfrm>
        </p:grpSpPr>
        <p:sp>
          <p:nvSpPr>
            <p:cNvPr id="208" name="Forma"/>
            <p:cNvSpPr/>
            <p:nvPr/>
          </p:nvSpPr>
          <p:spPr>
            <a:xfrm>
              <a:off x="0" y="-57981"/>
              <a:ext cx="16574043" cy="1816737"/>
            </a:xfrm>
            <a:custGeom>
              <a:avLst/>
              <a:gdLst/>
              <a:ahLst/>
              <a:cxnLst>
                <a:cxn ang="0">
                  <a:pos x="wd2" y="hd2"/>
                </a:cxn>
                <a:cxn ang="5400000">
                  <a:pos x="wd2" y="hd2"/>
                </a:cxn>
                <a:cxn ang="10800000">
                  <a:pos x="wd2" y="hd2"/>
                </a:cxn>
                <a:cxn ang="16200000">
                  <a:pos x="wd2" y="hd2"/>
                </a:cxn>
              </a:cxnLst>
              <a:rect l="0" t="0" r="r" b="b"/>
              <a:pathLst>
                <a:path w="21600" h="21600" extrusionOk="0">
                  <a:moveTo>
                    <a:pt x="1555" y="151"/>
                  </a:moveTo>
                  <a:lnTo>
                    <a:pt x="21600" y="0"/>
                  </a:lnTo>
                  <a:lnTo>
                    <a:pt x="20313" y="21449"/>
                  </a:lnTo>
                  <a:lnTo>
                    <a:pt x="0" y="21600"/>
                  </a:lnTo>
                  <a:lnTo>
                    <a:pt x="1555" y="151"/>
                  </a:lnTo>
                  <a:close/>
                </a:path>
              </a:pathLst>
            </a:custGeom>
            <a:solidFill>
              <a:srgbClr val="6C1E2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211" name="Agrupar"/>
            <p:cNvGrpSpPr/>
            <p:nvPr/>
          </p:nvGrpSpPr>
          <p:grpSpPr>
            <a:xfrm>
              <a:off x="1526370" y="-370294"/>
              <a:ext cx="2317301" cy="2317301"/>
              <a:chOff x="0" y="0"/>
              <a:chExt cx="2317300" cy="2317300"/>
            </a:xfrm>
          </p:grpSpPr>
          <p:sp>
            <p:nvSpPr>
              <p:cNvPr id="209" name="Círculo"/>
              <p:cNvSpPr/>
              <p:nvPr/>
            </p:nvSpPr>
            <p:spPr>
              <a:xfrm>
                <a:off x="0" y="0"/>
                <a:ext cx="2317301" cy="2317301"/>
              </a:xfrm>
              <a:prstGeom prst="ellipse">
                <a:avLst/>
              </a:prstGeom>
              <a:solidFill>
                <a:srgbClr val="6C1E2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10" name="3"/>
              <p:cNvSpPr/>
              <p:nvPr/>
            </p:nvSpPr>
            <p:spPr>
              <a:xfrm>
                <a:off x="111896" y="111896"/>
                <a:ext cx="2093508" cy="2093508"/>
              </a:xfrm>
              <a:prstGeom prst="ellipse">
                <a:avLst/>
              </a:prstGeom>
              <a:gradFill flip="none" rotWithShape="1">
                <a:gsLst>
                  <a:gs pos="0">
                    <a:srgbClr val="FF2600"/>
                  </a:gs>
                  <a:gs pos="100000">
                    <a:schemeClr val="accent5">
                      <a:lumOff val="-29866"/>
                    </a:schemeClr>
                  </a:gs>
                </a:gsLst>
                <a:lin ang="54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defRPr sz="6000">
                    <a:solidFill>
                      <a:srgbClr val="FFFFFF"/>
                    </a:solidFill>
                    <a:latin typeface="Arial"/>
                    <a:ea typeface="Arial"/>
                    <a:cs typeface="Arial"/>
                    <a:sym typeface="Arial"/>
                  </a:defRPr>
                </a:lvl1pPr>
              </a:lstStyle>
              <a:p>
                <a:r>
                  <a:t>3</a:t>
                </a:r>
              </a:p>
            </p:txBody>
          </p:sp>
        </p:grpSp>
        <p:sp>
          <p:nvSpPr>
            <p:cNvPr id="212" name="Jesus ensinava com a autoridade de Seu próprio exemplo"/>
            <p:cNvSpPr txBox="1"/>
            <p:nvPr/>
          </p:nvSpPr>
          <p:spPr>
            <a:xfrm>
              <a:off x="3849051" y="-78071"/>
              <a:ext cx="12207672" cy="18569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l" defTabSz="457200">
                <a:defRPr sz="5700">
                  <a:solidFill>
                    <a:srgbClr val="FFFFFF"/>
                  </a:solidFill>
                  <a:latin typeface="Arial"/>
                  <a:ea typeface="Arial"/>
                  <a:cs typeface="Arial"/>
                  <a:sym typeface="Arial"/>
                </a:defRPr>
              </a:lvl1pPr>
            </a:lstStyle>
            <a:p>
              <a:r>
                <a:rPr dirty="0"/>
                <a:t>Jesus ensinava com a autoridade de Seu próprio exemplo</a:t>
              </a:r>
              <a:r>
                <a:rPr lang="pt-BR" dirty="0"/>
                <a:t>.</a:t>
              </a:r>
            </a:p>
          </p:txBody>
        </p:sp>
        <p:sp>
          <p:nvSpPr>
            <p:cNvPr id="213" name="Forma"/>
            <p:cNvSpPr/>
            <p:nvPr/>
          </p:nvSpPr>
          <p:spPr>
            <a:xfrm>
              <a:off x="12297705" y="1823609"/>
              <a:ext cx="2898449" cy="428798"/>
            </a:xfrm>
            <a:custGeom>
              <a:avLst/>
              <a:gdLst/>
              <a:ahLst/>
              <a:cxnLst>
                <a:cxn ang="0">
                  <a:pos x="wd2" y="hd2"/>
                </a:cxn>
                <a:cxn ang="5400000">
                  <a:pos x="wd2" y="hd2"/>
                </a:cxn>
                <a:cxn ang="10800000">
                  <a:pos x="wd2" y="hd2"/>
                </a:cxn>
                <a:cxn ang="16200000">
                  <a:pos x="wd2" y="hd2"/>
                </a:cxn>
              </a:cxnLst>
              <a:rect l="0" t="0" r="r" b="b"/>
              <a:pathLst>
                <a:path w="21600" h="21600" extrusionOk="0">
                  <a:moveTo>
                    <a:pt x="2015" y="203"/>
                  </a:moveTo>
                  <a:lnTo>
                    <a:pt x="21600" y="0"/>
                  </a:lnTo>
                  <a:lnTo>
                    <a:pt x="20070" y="21397"/>
                  </a:lnTo>
                  <a:lnTo>
                    <a:pt x="0" y="21600"/>
                  </a:lnTo>
                  <a:lnTo>
                    <a:pt x="2015" y="203"/>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217" name="Agrupar"/>
          <p:cNvGrpSpPr/>
          <p:nvPr/>
        </p:nvGrpSpPr>
        <p:grpSpPr>
          <a:xfrm>
            <a:off x="1063312" y="8196804"/>
            <a:ext cx="1905001" cy="1905001"/>
            <a:chOff x="0" y="0"/>
            <a:chExt cx="1905000" cy="1905000"/>
          </a:xfrm>
        </p:grpSpPr>
        <p:sp>
          <p:nvSpPr>
            <p:cNvPr id="215" name="Círculo"/>
            <p:cNvSpPr/>
            <p:nvPr/>
          </p:nvSpPr>
          <p:spPr>
            <a:xfrm>
              <a:off x="0" y="0"/>
              <a:ext cx="1905000" cy="19050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16" name="A"/>
            <p:cNvSpPr/>
            <p:nvPr/>
          </p:nvSpPr>
          <p:spPr>
            <a:xfrm>
              <a:off x="91987" y="91987"/>
              <a:ext cx="1721026" cy="1721026"/>
            </a:xfrm>
            <a:prstGeom prst="ellipse">
              <a:avLst/>
            </a:prstGeom>
            <a:gradFill flip="none" rotWithShape="1">
              <a:gsLst>
                <a:gs pos="0">
                  <a:schemeClr val="accent5"/>
                </a:gs>
                <a:gs pos="100000">
                  <a:schemeClr val="accent5">
                    <a:hueOff val="-82419"/>
                    <a:satOff val="-9513"/>
                    <a:lumOff val="-16343"/>
                  </a:schemeClr>
                </a:gs>
              </a:gsLst>
              <a:lin ang="54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defRPr sz="6000">
                  <a:solidFill>
                    <a:srgbClr val="FFFFFF"/>
                  </a:solidFill>
                  <a:latin typeface="Arial"/>
                  <a:ea typeface="Arial"/>
                  <a:cs typeface="Arial"/>
                  <a:sym typeface="Arial"/>
                </a:defRPr>
              </a:lvl1pPr>
            </a:lstStyle>
            <a:p>
              <a:r>
                <a:t>A</a:t>
              </a:r>
            </a:p>
          </p:txBody>
        </p:sp>
      </p:grpSp>
      <p:sp>
        <p:nvSpPr>
          <p:cNvPr id="218" name="Todos os ensinamentos de Jesus foram respaldados por Seu exemplo. Jesus incorporou em Sua vida o que queria ensinar. Jesus disse a Seus discípulos: “Aprendam de mim, porque sou manso e humilde de coração” (Mateus 11:29)."/>
          <p:cNvSpPr txBox="1"/>
          <p:nvPr/>
        </p:nvSpPr>
        <p:spPr>
          <a:xfrm>
            <a:off x="3177106" y="7314539"/>
            <a:ext cx="12473681" cy="36695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4000" b="0">
                <a:latin typeface="Arial"/>
                <a:ea typeface="Arial"/>
                <a:cs typeface="Arial"/>
                <a:sym typeface="Arial"/>
              </a:defRPr>
            </a:lvl1pPr>
          </a:lstStyle>
          <a:p>
            <a:r>
              <a:rPr lang="pt-BR"/>
              <a:t>Todos os ensinamentos de Jesus foram respaldados por Seu exemplo. Jesus incorporou em Sua vida o que queria ensinar. Jesus disse a Seus discípulos: “Aprendam de mim, porque sou manso e humilde de coração” (Mateus 11:29).</a:t>
            </a:r>
          </a:p>
        </p:txBody>
      </p:sp>
      <p:pic>
        <p:nvPicPr>
          <p:cNvPr id="219" name="livros.png" descr="livros.png"/>
          <p:cNvPicPr>
            <a:picLocks noChangeAspect="1"/>
          </p:cNvPicPr>
          <p:nvPr/>
        </p:nvPicPr>
        <p:blipFill>
          <a:blip r:embed="rId3"/>
          <a:srcRect l="25337" r="56109" b="65951"/>
          <a:stretch>
            <a:fillRect/>
          </a:stretch>
        </p:blipFill>
        <p:spPr>
          <a:xfrm>
            <a:off x="16492573" y="7112164"/>
            <a:ext cx="6581904" cy="5900596"/>
          </a:xfrm>
          <a:prstGeom prst="rect">
            <a:avLst/>
          </a:prstGeom>
          <a:ln w="12700">
            <a:miter lim="400000"/>
          </a:ln>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TRANSFORMAM A VIDA DAS PESSOAS"/>
          <p:cNvSpPr txBox="1"/>
          <p:nvPr/>
        </p:nvSpPr>
        <p:spPr>
          <a:xfrm>
            <a:off x="7747841" y="6216593"/>
            <a:ext cx="10488150" cy="25660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7100" b="0">
                <a:latin typeface="Arial"/>
                <a:ea typeface="Arial"/>
                <a:cs typeface="Arial"/>
                <a:sym typeface="Arial"/>
              </a:defRPr>
            </a:lvl1pPr>
          </a:lstStyle>
          <a:p>
            <a:r>
              <a:rPr dirty="0"/>
              <a:t>TRANSFORMAM A VIDA DAS PESSOAS</a:t>
            </a:r>
            <a:r>
              <a:rPr lang="pt-BR" dirty="0"/>
              <a:t>.</a:t>
            </a:r>
            <a:endParaRPr dirty="0"/>
          </a:p>
        </p:txBody>
      </p:sp>
      <p:sp>
        <p:nvSpPr>
          <p:cNvPr id="224" name="OS ENSINAMENTOS DE JESUS"/>
          <p:cNvSpPr txBox="1"/>
          <p:nvPr/>
        </p:nvSpPr>
        <p:spPr>
          <a:xfrm>
            <a:off x="7747841" y="5061685"/>
            <a:ext cx="15201485" cy="1371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7100" b="0">
                <a:solidFill>
                  <a:schemeClr val="accent5">
                    <a:lumOff val="-29866"/>
                  </a:schemeClr>
                </a:solidFill>
                <a:latin typeface="Arial Black"/>
                <a:ea typeface="Arial Black"/>
                <a:cs typeface="Arial Black"/>
                <a:sym typeface="Arial Black"/>
              </a:defRPr>
            </a:lvl1pPr>
          </a:lstStyle>
          <a:p>
            <a:r>
              <a:t>OS ENSINAMENTOS DE JESUS</a:t>
            </a:r>
          </a:p>
        </p:txBody>
      </p:sp>
      <p:sp>
        <p:nvSpPr>
          <p:cNvPr id="225" name="Lucas 19:1-10"/>
          <p:cNvSpPr/>
          <p:nvPr/>
        </p:nvSpPr>
        <p:spPr>
          <a:xfrm>
            <a:off x="19274313" y="12201182"/>
            <a:ext cx="4319073" cy="801977"/>
          </a:xfrm>
          <a:prstGeom prst="roundRect">
            <a:avLst>
              <a:gd name="adj" fmla="val 50000"/>
            </a:avLst>
          </a:prstGeom>
          <a:ln w="63500">
            <a:solidFill>
              <a:srgbClr val="73272C"/>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2800" b="0">
                <a:solidFill>
                  <a:srgbClr val="6E1E24"/>
                </a:solidFill>
                <a:latin typeface="Arial Black"/>
                <a:ea typeface="Arial Black"/>
                <a:cs typeface="Arial Black"/>
                <a:sym typeface="Arial Black"/>
              </a:defRPr>
            </a:lvl1pPr>
          </a:lstStyle>
          <a:p>
            <a:r>
              <a:t>Lucas 19:1-10</a:t>
            </a: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 name="Agrupar"/>
          <p:cNvGrpSpPr/>
          <p:nvPr/>
        </p:nvGrpSpPr>
        <p:grpSpPr>
          <a:xfrm>
            <a:off x="671294" y="2955128"/>
            <a:ext cx="22535123" cy="2622702"/>
            <a:chOff x="0" y="-370294"/>
            <a:chExt cx="22535122" cy="2622701"/>
          </a:xfrm>
        </p:grpSpPr>
        <p:sp>
          <p:nvSpPr>
            <p:cNvPr id="229" name="Forma"/>
            <p:cNvSpPr/>
            <p:nvPr/>
          </p:nvSpPr>
          <p:spPr>
            <a:xfrm>
              <a:off x="0" y="-57981"/>
              <a:ext cx="22535122" cy="1816737"/>
            </a:xfrm>
            <a:custGeom>
              <a:avLst/>
              <a:gdLst/>
              <a:ahLst/>
              <a:cxnLst>
                <a:cxn ang="0">
                  <a:pos x="wd2" y="hd2"/>
                </a:cxn>
                <a:cxn ang="5400000">
                  <a:pos x="wd2" y="hd2"/>
                </a:cxn>
                <a:cxn ang="10800000">
                  <a:pos x="wd2" y="hd2"/>
                </a:cxn>
                <a:cxn ang="16200000">
                  <a:pos x="wd2" y="hd2"/>
                </a:cxn>
              </a:cxnLst>
              <a:rect l="0" t="0" r="r" b="b"/>
              <a:pathLst>
                <a:path w="21600" h="21600" extrusionOk="0">
                  <a:moveTo>
                    <a:pt x="1143" y="151"/>
                  </a:moveTo>
                  <a:lnTo>
                    <a:pt x="21600" y="0"/>
                  </a:lnTo>
                  <a:lnTo>
                    <a:pt x="20653" y="21449"/>
                  </a:lnTo>
                  <a:lnTo>
                    <a:pt x="0" y="21600"/>
                  </a:lnTo>
                  <a:lnTo>
                    <a:pt x="1143" y="151"/>
                  </a:lnTo>
                  <a:close/>
                </a:path>
              </a:pathLst>
            </a:custGeom>
            <a:solidFill>
              <a:srgbClr val="6C1E2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232" name="Agrupar"/>
            <p:cNvGrpSpPr/>
            <p:nvPr/>
          </p:nvGrpSpPr>
          <p:grpSpPr>
            <a:xfrm>
              <a:off x="1526370" y="-370294"/>
              <a:ext cx="2317301" cy="2317301"/>
              <a:chOff x="0" y="0"/>
              <a:chExt cx="2317300" cy="2317300"/>
            </a:xfrm>
          </p:grpSpPr>
          <p:sp>
            <p:nvSpPr>
              <p:cNvPr id="230" name="Círculo"/>
              <p:cNvSpPr/>
              <p:nvPr/>
            </p:nvSpPr>
            <p:spPr>
              <a:xfrm>
                <a:off x="0" y="0"/>
                <a:ext cx="2317301" cy="2317301"/>
              </a:xfrm>
              <a:prstGeom prst="ellipse">
                <a:avLst/>
              </a:prstGeom>
              <a:solidFill>
                <a:srgbClr val="6C1E2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31" name="1"/>
              <p:cNvSpPr/>
              <p:nvPr/>
            </p:nvSpPr>
            <p:spPr>
              <a:xfrm>
                <a:off x="111896" y="111896"/>
                <a:ext cx="2093508" cy="2093508"/>
              </a:xfrm>
              <a:prstGeom prst="ellipse">
                <a:avLst/>
              </a:prstGeom>
              <a:gradFill flip="none" rotWithShape="1">
                <a:gsLst>
                  <a:gs pos="0">
                    <a:srgbClr val="FF2600"/>
                  </a:gs>
                  <a:gs pos="100000">
                    <a:schemeClr val="accent5">
                      <a:lumOff val="-29866"/>
                    </a:schemeClr>
                  </a:gs>
                </a:gsLst>
                <a:lin ang="54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defRPr sz="6000">
                    <a:solidFill>
                      <a:srgbClr val="FFFFFF"/>
                    </a:solidFill>
                    <a:latin typeface="Arial"/>
                    <a:ea typeface="Arial"/>
                    <a:cs typeface="Arial"/>
                    <a:sym typeface="Arial"/>
                  </a:defRPr>
                </a:lvl1pPr>
              </a:lstStyle>
              <a:p>
                <a:r>
                  <a:t>1</a:t>
                </a:r>
              </a:p>
            </p:txBody>
          </p:sp>
        </p:grpSp>
        <p:sp>
          <p:nvSpPr>
            <p:cNvPr id="233" name="Jesus ajudava as pessoas a avaliarem sua vida atual e a se transformarem em pessoas melhores"/>
            <p:cNvSpPr txBox="1"/>
            <p:nvPr/>
          </p:nvSpPr>
          <p:spPr>
            <a:xfrm>
              <a:off x="3849051" y="-103471"/>
              <a:ext cx="17497736" cy="18569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l" defTabSz="457200">
                <a:defRPr sz="5700">
                  <a:solidFill>
                    <a:srgbClr val="FFFFFF"/>
                  </a:solidFill>
                  <a:latin typeface="Arial"/>
                  <a:ea typeface="Arial"/>
                  <a:cs typeface="Arial"/>
                  <a:sym typeface="Arial"/>
                </a:defRPr>
              </a:lvl1pPr>
            </a:lstStyle>
            <a:p>
              <a:r>
                <a:rPr lang="pt-BR" dirty="0"/>
                <a:t>Jesus ajudava as pessoas a avaliarem sua vida atual e a se transformarem em pessoas melhores.</a:t>
              </a:r>
            </a:p>
          </p:txBody>
        </p:sp>
        <p:sp>
          <p:nvSpPr>
            <p:cNvPr id="234" name="Forma"/>
            <p:cNvSpPr/>
            <p:nvPr/>
          </p:nvSpPr>
          <p:spPr>
            <a:xfrm>
              <a:off x="18057788" y="1823609"/>
              <a:ext cx="2898449" cy="428798"/>
            </a:xfrm>
            <a:custGeom>
              <a:avLst/>
              <a:gdLst/>
              <a:ahLst/>
              <a:cxnLst>
                <a:cxn ang="0">
                  <a:pos x="wd2" y="hd2"/>
                </a:cxn>
                <a:cxn ang="5400000">
                  <a:pos x="wd2" y="hd2"/>
                </a:cxn>
                <a:cxn ang="10800000">
                  <a:pos x="wd2" y="hd2"/>
                </a:cxn>
                <a:cxn ang="16200000">
                  <a:pos x="wd2" y="hd2"/>
                </a:cxn>
              </a:cxnLst>
              <a:rect l="0" t="0" r="r" b="b"/>
              <a:pathLst>
                <a:path w="21600" h="21600" extrusionOk="0">
                  <a:moveTo>
                    <a:pt x="2015" y="203"/>
                  </a:moveTo>
                  <a:lnTo>
                    <a:pt x="21600" y="0"/>
                  </a:lnTo>
                  <a:lnTo>
                    <a:pt x="20070" y="21397"/>
                  </a:lnTo>
                  <a:lnTo>
                    <a:pt x="0" y="21600"/>
                  </a:lnTo>
                  <a:lnTo>
                    <a:pt x="2015" y="203"/>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238" name="Agrupar"/>
          <p:cNvGrpSpPr/>
          <p:nvPr/>
        </p:nvGrpSpPr>
        <p:grpSpPr>
          <a:xfrm>
            <a:off x="8100573" y="9798200"/>
            <a:ext cx="1905001" cy="1905001"/>
            <a:chOff x="0" y="0"/>
            <a:chExt cx="1905000" cy="1905000"/>
          </a:xfrm>
        </p:grpSpPr>
        <p:sp>
          <p:nvSpPr>
            <p:cNvPr id="236" name="Círculo"/>
            <p:cNvSpPr/>
            <p:nvPr/>
          </p:nvSpPr>
          <p:spPr>
            <a:xfrm>
              <a:off x="0" y="0"/>
              <a:ext cx="1905000" cy="19050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37" name="B"/>
            <p:cNvSpPr/>
            <p:nvPr/>
          </p:nvSpPr>
          <p:spPr>
            <a:xfrm>
              <a:off x="91987" y="91987"/>
              <a:ext cx="1721026" cy="1721026"/>
            </a:xfrm>
            <a:prstGeom prst="ellipse">
              <a:avLst/>
            </a:prstGeom>
            <a:gradFill flip="none" rotWithShape="1">
              <a:gsLst>
                <a:gs pos="0">
                  <a:schemeClr val="accent4"/>
                </a:gs>
                <a:gs pos="100000">
                  <a:schemeClr val="accent4">
                    <a:hueOff val="-1081314"/>
                    <a:satOff val="4338"/>
                    <a:lumOff val="-8931"/>
                  </a:schemeClr>
                </a:gs>
              </a:gsLst>
              <a:lin ang="54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defRPr sz="6000">
                  <a:solidFill>
                    <a:srgbClr val="FFFFFF"/>
                  </a:solidFill>
                  <a:latin typeface="Arial"/>
                  <a:ea typeface="Arial"/>
                  <a:cs typeface="Arial"/>
                  <a:sym typeface="Arial"/>
                </a:defRPr>
              </a:lvl1pPr>
            </a:lstStyle>
            <a:p>
              <a:r>
                <a:t>B</a:t>
              </a:r>
            </a:p>
          </p:txBody>
        </p:sp>
      </p:grpSp>
      <p:grpSp>
        <p:nvGrpSpPr>
          <p:cNvPr id="241" name="Agrupar"/>
          <p:cNvGrpSpPr/>
          <p:nvPr/>
        </p:nvGrpSpPr>
        <p:grpSpPr>
          <a:xfrm>
            <a:off x="3199729" y="6414678"/>
            <a:ext cx="1905001" cy="1905001"/>
            <a:chOff x="0" y="0"/>
            <a:chExt cx="1905000" cy="1905000"/>
          </a:xfrm>
        </p:grpSpPr>
        <p:sp>
          <p:nvSpPr>
            <p:cNvPr id="239" name="Círculo"/>
            <p:cNvSpPr/>
            <p:nvPr/>
          </p:nvSpPr>
          <p:spPr>
            <a:xfrm>
              <a:off x="0" y="0"/>
              <a:ext cx="1905000" cy="19050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40" name="A"/>
            <p:cNvSpPr/>
            <p:nvPr/>
          </p:nvSpPr>
          <p:spPr>
            <a:xfrm>
              <a:off x="91987" y="91987"/>
              <a:ext cx="1721026" cy="1721026"/>
            </a:xfrm>
            <a:prstGeom prst="ellipse">
              <a:avLst/>
            </a:prstGeom>
            <a:gradFill flip="none" rotWithShape="1">
              <a:gsLst>
                <a:gs pos="0">
                  <a:schemeClr val="accent5"/>
                </a:gs>
                <a:gs pos="100000">
                  <a:schemeClr val="accent5">
                    <a:hueOff val="-82419"/>
                    <a:satOff val="-9513"/>
                    <a:lumOff val="-16343"/>
                  </a:schemeClr>
                </a:gs>
              </a:gsLst>
              <a:lin ang="54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defRPr sz="6000">
                  <a:solidFill>
                    <a:srgbClr val="FFFFFF"/>
                  </a:solidFill>
                  <a:latin typeface="Arial"/>
                  <a:ea typeface="Arial"/>
                  <a:cs typeface="Arial"/>
                  <a:sym typeface="Arial"/>
                </a:defRPr>
              </a:lvl1pPr>
            </a:lstStyle>
            <a:p>
              <a:r>
                <a:t>A</a:t>
              </a:r>
            </a:p>
          </p:txBody>
        </p:sp>
      </p:grpSp>
      <p:sp>
        <p:nvSpPr>
          <p:cNvPr id="242" name="Seguindo o exemplo de Zaqueu, podemos ver que esse homem, que havia acumulado riquezas cobrando impostos de forma desonesta e imprópria, graças à demonstração de bondade e amor de Jesus;"/>
          <p:cNvSpPr txBox="1"/>
          <p:nvPr/>
        </p:nvSpPr>
        <p:spPr>
          <a:xfrm>
            <a:off x="5428944" y="5169238"/>
            <a:ext cx="14918509" cy="4395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4000" b="0">
                <a:latin typeface="Arial"/>
                <a:ea typeface="Arial"/>
                <a:cs typeface="Arial"/>
                <a:sym typeface="Arial"/>
              </a:defRPr>
            </a:lvl1pPr>
          </a:lstStyle>
          <a:p>
            <a:r>
              <a:rPr lang="pt-BR" dirty="0"/>
              <a:t>Seguindo o exemplo de Zaqueu, podemos ver que esse homem, que havia acumulado riquezas cobrando impostos de forma desonesta e imprópria, graças à demonstração de bondade e amor de Jesus, se arrependeu, decidiu devolver quatro vezes o que fraudou e passou a viver uma nova vida transformada por Jesus;</a:t>
            </a:r>
          </a:p>
        </p:txBody>
      </p:sp>
      <p:sp>
        <p:nvSpPr>
          <p:cNvPr id="243" name="Assim como Zaqueu, um homem pecador e cheio de culpa, considerado indigno por muitos e por ele mesmo, você também pode deixar Jesus entrar em sua vida e em seu lar, aceitar o amor de Cristo e permitir que Ele transforme sua vida para sempre."/>
          <p:cNvSpPr txBox="1"/>
          <p:nvPr/>
        </p:nvSpPr>
        <p:spPr>
          <a:xfrm>
            <a:off x="10329788" y="8915936"/>
            <a:ext cx="12717581" cy="36695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4000" b="0">
                <a:latin typeface="Arial"/>
                <a:ea typeface="Arial"/>
                <a:cs typeface="Arial"/>
                <a:sym typeface="Arial"/>
              </a:defRPr>
            </a:lvl1pPr>
          </a:lstStyle>
          <a:p>
            <a:r>
              <a:rPr lang="pt-BR"/>
              <a:t>Assim como Zaqueu, um homem pecador e cheio de culpa, considerado indigno por muitos e por ele mesmo, você também pode deixar Jesus entrar em sua vida e em seu lar, aceitar o amor de Cristo e permitir que Ele transforme sua vida para sempre.</a:t>
            </a:r>
          </a:p>
        </p:txBody>
      </p:sp>
      <p:pic>
        <p:nvPicPr>
          <p:cNvPr id="244" name="livros.png" descr="livros.png"/>
          <p:cNvPicPr>
            <a:picLocks noChangeAspect="1"/>
          </p:cNvPicPr>
          <p:nvPr/>
        </p:nvPicPr>
        <p:blipFill>
          <a:blip r:embed="rId3"/>
          <a:srcRect l="428" t="42143" r="78925" b="35711"/>
          <a:stretch>
            <a:fillRect/>
          </a:stretch>
        </p:blipFill>
        <p:spPr>
          <a:xfrm>
            <a:off x="830339" y="9180200"/>
            <a:ext cx="7178315" cy="3761214"/>
          </a:xfrm>
          <a:prstGeom prst="rect">
            <a:avLst/>
          </a:prstGeom>
          <a:ln w="12700">
            <a:miter lim="400000"/>
          </a:ln>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4" name="Agrupar"/>
          <p:cNvGrpSpPr/>
          <p:nvPr/>
        </p:nvGrpSpPr>
        <p:grpSpPr>
          <a:xfrm>
            <a:off x="671293" y="2955128"/>
            <a:ext cx="21068301" cy="2622702"/>
            <a:chOff x="0" y="-370294"/>
            <a:chExt cx="21068300" cy="2622701"/>
          </a:xfrm>
        </p:grpSpPr>
        <p:sp>
          <p:nvSpPr>
            <p:cNvPr id="248" name="Forma"/>
            <p:cNvSpPr/>
            <p:nvPr/>
          </p:nvSpPr>
          <p:spPr>
            <a:xfrm>
              <a:off x="0" y="-57981"/>
              <a:ext cx="21068300" cy="1816737"/>
            </a:xfrm>
            <a:custGeom>
              <a:avLst/>
              <a:gdLst/>
              <a:ahLst/>
              <a:cxnLst>
                <a:cxn ang="0">
                  <a:pos x="wd2" y="hd2"/>
                </a:cxn>
                <a:cxn ang="5400000">
                  <a:pos x="wd2" y="hd2"/>
                </a:cxn>
                <a:cxn ang="10800000">
                  <a:pos x="wd2" y="hd2"/>
                </a:cxn>
                <a:cxn ang="16200000">
                  <a:pos x="wd2" y="hd2"/>
                </a:cxn>
              </a:cxnLst>
              <a:rect l="0" t="0" r="r" b="b"/>
              <a:pathLst>
                <a:path w="21600" h="21600" extrusionOk="0">
                  <a:moveTo>
                    <a:pt x="1223" y="151"/>
                  </a:moveTo>
                  <a:lnTo>
                    <a:pt x="21600" y="0"/>
                  </a:lnTo>
                  <a:lnTo>
                    <a:pt x="20588" y="21449"/>
                  </a:lnTo>
                  <a:lnTo>
                    <a:pt x="0" y="21600"/>
                  </a:lnTo>
                  <a:lnTo>
                    <a:pt x="1223" y="151"/>
                  </a:lnTo>
                  <a:close/>
                </a:path>
              </a:pathLst>
            </a:custGeom>
            <a:solidFill>
              <a:srgbClr val="6C1E2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251" name="Agrupar"/>
            <p:cNvGrpSpPr/>
            <p:nvPr/>
          </p:nvGrpSpPr>
          <p:grpSpPr>
            <a:xfrm>
              <a:off x="1526370" y="-370294"/>
              <a:ext cx="2317301" cy="2317301"/>
              <a:chOff x="0" y="0"/>
              <a:chExt cx="2317300" cy="2317300"/>
            </a:xfrm>
          </p:grpSpPr>
          <p:sp>
            <p:nvSpPr>
              <p:cNvPr id="249" name="Círculo"/>
              <p:cNvSpPr/>
              <p:nvPr/>
            </p:nvSpPr>
            <p:spPr>
              <a:xfrm>
                <a:off x="0" y="0"/>
                <a:ext cx="2317301" cy="2317301"/>
              </a:xfrm>
              <a:prstGeom prst="ellipse">
                <a:avLst/>
              </a:prstGeom>
              <a:solidFill>
                <a:srgbClr val="6C1E2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50" name="2"/>
              <p:cNvSpPr/>
              <p:nvPr/>
            </p:nvSpPr>
            <p:spPr>
              <a:xfrm>
                <a:off x="111896" y="111896"/>
                <a:ext cx="2093508" cy="2093508"/>
              </a:xfrm>
              <a:prstGeom prst="ellipse">
                <a:avLst/>
              </a:prstGeom>
              <a:gradFill flip="none" rotWithShape="1">
                <a:gsLst>
                  <a:gs pos="0">
                    <a:srgbClr val="FF2600"/>
                  </a:gs>
                  <a:gs pos="100000">
                    <a:schemeClr val="accent5">
                      <a:lumOff val="-29866"/>
                    </a:schemeClr>
                  </a:gs>
                </a:gsLst>
                <a:lin ang="54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defRPr sz="6000">
                    <a:solidFill>
                      <a:srgbClr val="FFFFFF"/>
                    </a:solidFill>
                    <a:latin typeface="Arial"/>
                    <a:ea typeface="Arial"/>
                    <a:cs typeface="Arial"/>
                    <a:sym typeface="Arial"/>
                  </a:defRPr>
                </a:lvl1pPr>
              </a:lstStyle>
              <a:p>
                <a:r>
                  <a:t>2</a:t>
                </a:r>
              </a:p>
            </p:txBody>
          </p:sp>
        </p:grpSp>
        <p:sp>
          <p:nvSpPr>
            <p:cNvPr id="252" name="Os ensinamentos de Jesus enfatizam Seu amor e ajudam as pessoas a se reconectarem com Deus de uma forma salvadora"/>
            <p:cNvSpPr txBox="1"/>
            <p:nvPr/>
          </p:nvSpPr>
          <p:spPr>
            <a:xfrm>
              <a:off x="3849051" y="168150"/>
              <a:ext cx="16050007" cy="13644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l" defTabSz="457200">
                <a:defRPr sz="4100">
                  <a:solidFill>
                    <a:srgbClr val="FFFFFF"/>
                  </a:solidFill>
                  <a:latin typeface="Arial"/>
                  <a:ea typeface="Arial"/>
                  <a:cs typeface="Arial"/>
                  <a:sym typeface="Arial"/>
                </a:defRPr>
              </a:lvl1pPr>
            </a:lstStyle>
            <a:p>
              <a:r>
                <a:rPr dirty="0"/>
                <a:t>Os ensinamentos de Jesus enfatizam Seu amor e ajudam as pessoas a se reconectarem com Deus de uma forma salvadora</a:t>
              </a:r>
              <a:r>
                <a:rPr lang="pt-BR" dirty="0"/>
                <a:t>.</a:t>
              </a:r>
            </a:p>
          </p:txBody>
        </p:sp>
        <p:sp>
          <p:nvSpPr>
            <p:cNvPr id="253" name="Forma"/>
            <p:cNvSpPr/>
            <p:nvPr/>
          </p:nvSpPr>
          <p:spPr>
            <a:xfrm>
              <a:off x="16689371" y="1823609"/>
              <a:ext cx="2898449" cy="428798"/>
            </a:xfrm>
            <a:custGeom>
              <a:avLst/>
              <a:gdLst/>
              <a:ahLst/>
              <a:cxnLst>
                <a:cxn ang="0">
                  <a:pos x="wd2" y="hd2"/>
                </a:cxn>
                <a:cxn ang="5400000">
                  <a:pos x="wd2" y="hd2"/>
                </a:cxn>
                <a:cxn ang="10800000">
                  <a:pos x="wd2" y="hd2"/>
                </a:cxn>
                <a:cxn ang="16200000">
                  <a:pos x="wd2" y="hd2"/>
                </a:cxn>
              </a:cxnLst>
              <a:rect l="0" t="0" r="r" b="b"/>
              <a:pathLst>
                <a:path w="21600" h="21600" extrusionOk="0">
                  <a:moveTo>
                    <a:pt x="2015" y="203"/>
                  </a:moveTo>
                  <a:lnTo>
                    <a:pt x="21600" y="0"/>
                  </a:lnTo>
                  <a:lnTo>
                    <a:pt x="20070" y="21397"/>
                  </a:lnTo>
                  <a:lnTo>
                    <a:pt x="0" y="21600"/>
                  </a:lnTo>
                  <a:lnTo>
                    <a:pt x="2015" y="203"/>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257" name="Agrupar"/>
          <p:cNvGrpSpPr/>
          <p:nvPr/>
        </p:nvGrpSpPr>
        <p:grpSpPr>
          <a:xfrm>
            <a:off x="2567934" y="8123672"/>
            <a:ext cx="1905001" cy="1905001"/>
            <a:chOff x="0" y="0"/>
            <a:chExt cx="1905000" cy="1905000"/>
          </a:xfrm>
        </p:grpSpPr>
        <p:sp>
          <p:nvSpPr>
            <p:cNvPr id="255" name="Círculo"/>
            <p:cNvSpPr/>
            <p:nvPr/>
          </p:nvSpPr>
          <p:spPr>
            <a:xfrm>
              <a:off x="0" y="0"/>
              <a:ext cx="1905000" cy="19050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56" name="B"/>
            <p:cNvSpPr/>
            <p:nvPr/>
          </p:nvSpPr>
          <p:spPr>
            <a:xfrm>
              <a:off x="91987" y="91987"/>
              <a:ext cx="1721026" cy="1721026"/>
            </a:xfrm>
            <a:prstGeom prst="ellipse">
              <a:avLst/>
            </a:prstGeom>
            <a:gradFill flip="none" rotWithShape="1">
              <a:gsLst>
                <a:gs pos="0">
                  <a:schemeClr val="accent4"/>
                </a:gs>
                <a:gs pos="100000">
                  <a:schemeClr val="accent4">
                    <a:hueOff val="-1081314"/>
                    <a:satOff val="4338"/>
                    <a:lumOff val="-8931"/>
                  </a:schemeClr>
                </a:gs>
              </a:gsLst>
              <a:lin ang="54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defRPr sz="6000">
                  <a:solidFill>
                    <a:srgbClr val="FFFFFF"/>
                  </a:solidFill>
                  <a:latin typeface="Arial"/>
                  <a:ea typeface="Arial"/>
                  <a:cs typeface="Arial"/>
                  <a:sym typeface="Arial"/>
                </a:defRPr>
              </a:lvl1pPr>
            </a:lstStyle>
            <a:p>
              <a:r>
                <a:t>B</a:t>
              </a:r>
            </a:p>
          </p:txBody>
        </p:sp>
      </p:grpSp>
      <p:grpSp>
        <p:nvGrpSpPr>
          <p:cNvPr id="260" name="Agrupar"/>
          <p:cNvGrpSpPr/>
          <p:nvPr/>
        </p:nvGrpSpPr>
        <p:grpSpPr>
          <a:xfrm>
            <a:off x="936018" y="5663036"/>
            <a:ext cx="1905001" cy="1905001"/>
            <a:chOff x="0" y="0"/>
            <a:chExt cx="1905000" cy="1905000"/>
          </a:xfrm>
        </p:grpSpPr>
        <p:sp>
          <p:nvSpPr>
            <p:cNvPr id="258" name="Círculo"/>
            <p:cNvSpPr/>
            <p:nvPr/>
          </p:nvSpPr>
          <p:spPr>
            <a:xfrm>
              <a:off x="0" y="0"/>
              <a:ext cx="1905000" cy="19050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59" name="A"/>
            <p:cNvSpPr/>
            <p:nvPr/>
          </p:nvSpPr>
          <p:spPr>
            <a:xfrm>
              <a:off x="91987" y="91987"/>
              <a:ext cx="1721026" cy="1721026"/>
            </a:xfrm>
            <a:prstGeom prst="ellipse">
              <a:avLst/>
            </a:prstGeom>
            <a:gradFill flip="none" rotWithShape="1">
              <a:gsLst>
                <a:gs pos="0">
                  <a:schemeClr val="accent5"/>
                </a:gs>
                <a:gs pos="100000">
                  <a:schemeClr val="accent5">
                    <a:hueOff val="-82419"/>
                    <a:satOff val="-9513"/>
                    <a:lumOff val="-16343"/>
                  </a:schemeClr>
                </a:gs>
              </a:gsLst>
              <a:lin ang="54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defRPr sz="6000">
                  <a:solidFill>
                    <a:srgbClr val="FFFFFF"/>
                  </a:solidFill>
                  <a:latin typeface="Arial"/>
                  <a:ea typeface="Arial"/>
                  <a:cs typeface="Arial"/>
                  <a:sym typeface="Arial"/>
                </a:defRPr>
              </a:lvl1pPr>
            </a:lstStyle>
            <a:p>
              <a:r>
                <a:t>A</a:t>
              </a:r>
            </a:p>
          </p:txBody>
        </p:sp>
      </p:grpSp>
      <p:sp>
        <p:nvSpPr>
          <p:cNvPr id="261" name="Mulher que foi pega em flagrante delito de adultério;"/>
          <p:cNvSpPr txBox="1"/>
          <p:nvPr/>
        </p:nvSpPr>
        <p:spPr>
          <a:xfrm>
            <a:off x="3165233" y="6233476"/>
            <a:ext cx="14918509" cy="7641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4000" b="0">
                <a:latin typeface="Arial"/>
                <a:ea typeface="Arial"/>
                <a:cs typeface="Arial"/>
                <a:sym typeface="Arial"/>
              </a:defRPr>
            </a:lvl1pPr>
          </a:lstStyle>
          <a:p>
            <a:r>
              <a:rPr lang="pt-BR"/>
              <a:t>Mulher que foi pega em flagrante delito de adultério;</a:t>
            </a:r>
          </a:p>
        </p:txBody>
      </p:sp>
      <p:sp>
        <p:nvSpPr>
          <p:cNvPr id="262" name="Os ensinamentos de perdão, restauração e salvação são claramente exemplificados na experiência dessa mulher perdoada por Cristo, que também foi ensinada;"/>
          <p:cNvSpPr txBox="1"/>
          <p:nvPr/>
        </p:nvSpPr>
        <p:spPr>
          <a:xfrm>
            <a:off x="4797149" y="7967760"/>
            <a:ext cx="14918510" cy="2216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4000" b="0">
                <a:latin typeface="Arial"/>
                <a:ea typeface="Arial"/>
                <a:cs typeface="Arial"/>
                <a:sym typeface="Arial"/>
              </a:defRPr>
            </a:lvl1pPr>
          </a:lstStyle>
          <a:p>
            <a:r>
              <a:rPr lang="pt-BR"/>
              <a:t>Os ensinamentos de perdão, restauração e salvação são claramente exemplificados na experiência dessa mulher perdoada por Cristo, que também foi ensinada;</a:t>
            </a:r>
          </a:p>
        </p:txBody>
      </p:sp>
      <p:grpSp>
        <p:nvGrpSpPr>
          <p:cNvPr id="265" name="Agrupar"/>
          <p:cNvGrpSpPr/>
          <p:nvPr/>
        </p:nvGrpSpPr>
        <p:grpSpPr>
          <a:xfrm>
            <a:off x="936018" y="10584307"/>
            <a:ext cx="1905001" cy="1905001"/>
            <a:chOff x="0" y="0"/>
            <a:chExt cx="1905000" cy="1905000"/>
          </a:xfrm>
        </p:grpSpPr>
        <p:sp>
          <p:nvSpPr>
            <p:cNvPr id="263" name="Círculo"/>
            <p:cNvSpPr/>
            <p:nvPr/>
          </p:nvSpPr>
          <p:spPr>
            <a:xfrm>
              <a:off x="0" y="0"/>
              <a:ext cx="1905000" cy="19050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64" name="C"/>
            <p:cNvSpPr/>
            <p:nvPr/>
          </p:nvSpPr>
          <p:spPr>
            <a:xfrm>
              <a:off x="91987" y="91987"/>
              <a:ext cx="1721026" cy="1721026"/>
            </a:xfrm>
            <a:prstGeom prst="ellipse">
              <a:avLst/>
            </a:prstGeom>
            <a:gradFill flip="none" rotWithShape="1">
              <a:gsLst>
                <a:gs pos="0">
                  <a:schemeClr val="accent1"/>
                </a:gs>
                <a:gs pos="100000">
                  <a:schemeClr val="accent1">
                    <a:hueOff val="114395"/>
                    <a:lumOff val="-24975"/>
                  </a:schemeClr>
                </a:gs>
              </a:gsLst>
              <a:lin ang="54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defRPr sz="6000">
                  <a:solidFill>
                    <a:srgbClr val="FFFFFF"/>
                  </a:solidFill>
                  <a:latin typeface="Arial"/>
                  <a:ea typeface="Arial"/>
                  <a:cs typeface="Arial"/>
                  <a:sym typeface="Arial"/>
                </a:defRPr>
              </a:lvl1pPr>
            </a:lstStyle>
            <a:p>
              <a:r>
                <a:t>C</a:t>
              </a:r>
            </a:p>
          </p:txBody>
        </p:sp>
      </p:grpSp>
      <p:sp>
        <p:nvSpPr>
          <p:cNvPr id="266" name="Jesus ensinou de forma prática e direta aos líderes, à multidão e à própria mulher o poder transformador do amor e do perdão de Deus."/>
          <p:cNvSpPr txBox="1"/>
          <p:nvPr/>
        </p:nvSpPr>
        <p:spPr>
          <a:xfrm>
            <a:off x="3165233" y="10791571"/>
            <a:ext cx="16574043" cy="1490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4000" b="0">
                <a:latin typeface="Arial"/>
                <a:ea typeface="Arial"/>
                <a:cs typeface="Arial"/>
                <a:sym typeface="Arial"/>
              </a:defRPr>
            </a:lvl1pPr>
          </a:lstStyle>
          <a:p>
            <a:r>
              <a:rPr lang="pt-BR"/>
              <a:t>Jesus ensinou de forma prática e direta aos líderes, à multidão e à própria mulher o poder transformador do amor e do perdão de Deus.</a:t>
            </a:r>
          </a:p>
        </p:txBody>
      </p:sp>
      <p:pic>
        <p:nvPicPr>
          <p:cNvPr id="267" name="mulher.png" descr="mulher.png"/>
          <p:cNvPicPr>
            <a:picLocks noChangeAspect="1"/>
          </p:cNvPicPr>
          <p:nvPr/>
        </p:nvPicPr>
        <p:blipFill>
          <a:blip r:embed="rId3"/>
          <a:srcRect r="82222"/>
          <a:stretch>
            <a:fillRect/>
          </a:stretch>
        </p:blipFill>
        <p:spPr>
          <a:xfrm>
            <a:off x="18471603" y="4383521"/>
            <a:ext cx="5868067" cy="9385291"/>
          </a:xfrm>
          <a:prstGeom prst="rect">
            <a:avLst/>
          </a:prstGeom>
          <a:ln w="12700">
            <a:miter lim="400000"/>
          </a:ln>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VAMOS"/>
          <p:cNvSpPr txBox="1"/>
          <p:nvPr/>
        </p:nvSpPr>
        <p:spPr>
          <a:xfrm>
            <a:off x="8701322" y="5150860"/>
            <a:ext cx="13353060" cy="1249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8100" b="0">
                <a:latin typeface="Arial"/>
                <a:ea typeface="Arial"/>
                <a:cs typeface="Arial"/>
                <a:sym typeface="Arial"/>
              </a:defRPr>
            </a:lvl1pPr>
          </a:lstStyle>
          <a:p>
            <a:r>
              <a:t>VAMOS</a:t>
            </a:r>
          </a:p>
        </p:txBody>
      </p:sp>
      <p:sp>
        <p:nvSpPr>
          <p:cNvPr id="272" name="REFLETIR"/>
          <p:cNvSpPr txBox="1"/>
          <p:nvPr/>
        </p:nvSpPr>
        <p:spPr>
          <a:xfrm>
            <a:off x="8701322" y="5848389"/>
            <a:ext cx="11217815" cy="2652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15000" b="0">
                <a:solidFill>
                  <a:schemeClr val="accent5">
                    <a:lumOff val="-29866"/>
                  </a:schemeClr>
                </a:solidFill>
                <a:latin typeface="Arial Black"/>
                <a:ea typeface="Arial Black"/>
                <a:cs typeface="Arial Black"/>
                <a:sym typeface="Arial Black"/>
              </a:defRPr>
            </a:lvl1pPr>
          </a:lstStyle>
          <a:p>
            <a:r>
              <a:rPr dirty="0"/>
              <a:t>REFLETIR</a:t>
            </a:r>
            <a:r>
              <a:rPr lang="pt-BR" dirty="0"/>
              <a:t>.</a:t>
            </a:r>
            <a:endParaRPr dirty="0"/>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 name="jesus-2.png" descr="jesus-2.png"/>
          <p:cNvPicPr>
            <a:picLocks noChangeAspect="1"/>
          </p:cNvPicPr>
          <p:nvPr/>
        </p:nvPicPr>
        <p:blipFill>
          <a:blip r:embed="rId3"/>
          <a:srcRect l="7092" t="64328" r="84450" b="3580"/>
          <a:stretch>
            <a:fillRect/>
          </a:stretch>
        </p:blipFill>
        <p:spPr>
          <a:xfrm>
            <a:off x="760591" y="3409949"/>
            <a:ext cx="8445513" cy="9151990"/>
          </a:xfrm>
          <a:prstGeom prst="rect">
            <a:avLst/>
          </a:prstGeom>
          <a:ln w="12700">
            <a:miter lim="400000"/>
          </a:ln>
        </p:spPr>
      </p:pic>
      <p:sp>
        <p:nvSpPr>
          <p:cNvPr id="277" name="A evidência mais concreta da centralidade dos ensinamentos de Cristo na educação é o testemunho de milhares de vidas transformadas por meio da educação baseada nos ensinamentos de Cristo."/>
          <p:cNvSpPr txBox="1"/>
          <p:nvPr/>
        </p:nvSpPr>
        <p:spPr>
          <a:xfrm>
            <a:off x="9255239" y="4219222"/>
            <a:ext cx="13244161" cy="6864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lnSpc>
                <a:spcPct val="117999"/>
              </a:lnSpc>
              <a:defRPr sz="6300" b="0">
                <a:latin typeface="Arial"/>
                <a:ea typeface="Arial"/>
                <a:cs typeface="Arial"/>
                <a:sym typeface="Arial"/>
              </a:defRPr>
            </a:pPr>
            <a:r>
              <a:rPr lang="pt-BR"/>
              <a:t>A </a:t>
            </a:r>
            <a:r>
              <a:rPr lang="pt-BR" b="1">
                <a:solidFill>
                  <a:schemeClr val="accent5">
                    <a:lumOff val="-29866"/>
                  </a:schemeClr>
                </a:solidFill>
              </a:rPr>
              <a:t>evidência</a:t>
            </a:r>
            <a:r>
              <a:rPr lang="pt-BR"/>
              <a:t> mais concreta da centralidade dos ensinamentos de Cristo na educação é o testemunho de milhares de vidas transformadas por meio da educação baseada nos ensinamentos de Cristo.</a:t>
            </a:r>
          </a:p>
        </p:txBody>
      </p:sp>
      <p:pic>
        <p:nvPicPr>
          <p:cNvPr id="278" name="setas.png" descr="setas.png"/>
          <p:cNvPicPr>
            <a:picLocks noChangeAspect="1"/>
          </p:cNvPicPr>
          <p:nvPr/>
        </p:nvPicPr>
        <p:blipFill>
          <a:blip r:embed="rId4"/>
          <a:srcRect l="46876" r="37810" b="53276"/>
          <a:stretch>
            <a:fillRect/>
          </a:stretch>
        </p:blipFill>
        <p:spPr>
          <a:xfrm rot="12504781">
            <a:off x="18248179" y="10297543"/>
            <a:ext cx="4129045" cy="2430732"/>
          </a:xfrm>
          <a:prstGeom prst="rect">
            <a:avLst/>
          </a:prstGeom>
          <a:ln w="12700">
            <a:miter lim="400000"/>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Os ensinamentos e as práticas de Jesus e do cristianismo são essenciais na educação"/>
          <p:cNvSpPr txBox="1"/>
          <p:nvPr/>
        </p:nvSpPr>
        <p:spPr>
          <a:xfrm>
            <a:off x="1392705" y="5624246"/>
            <a:ext cx="9053022" cy="1316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457200">
              <a:lnSpc>
                <a:spcPct val="117999"/>
              </a:lnSpc>
              <a:defRPr sz="3500" b="0" i="1">
                <a:solidFill>
                  <a:schemeClr val="accent5">
                    <a:lumOff val="-29866"/>
                  </a:schemeClr>
                </a:solidFill>
                <a:latin typeface="Arial"/>
                <a:ea typeface="Arial"/>
                <a:cs typeface="Arial"/>
                <a:sym typeface="Arial"/>
              </a:defRPr>
            </a:lvl1pPr>
          </a:lstStyle>
          <a:p>
            <a:r>
              <a:rPr dirty="0"/>
              <a:t>Os ensinamentos e as práticas de Jesus e do cristianismo são essenciais na educação</a:t>
            </a:r>
            <a:r>
              <a:rPr lang="pt-BR" dirty="0"/>
              <a:t>.</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eu legado tem inspirado muitos até hoje a se comprometerem com o evangelho de Jesus e a cuidar dos necessitados por meio de instituições como a Müller Foundation."/>
          <p:cNvSpPr txBox="1"/>
          <p:nvPr/>
        </p:nvSpPr>
        <p:spPr>
          <a:xfrm>
            <a:off x="3113271" y="5046638"/>
            <a:ext cx="12416745" cy="6864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lnSpc>
                <a:spcPct val="117999"/>
              </a:lnSpc>
              <a:defRPr sz="6300" b="0" i="1">
                <a:latin typeface="Arial"/>
                <a:ea typeface="Arial"/>
                <a:cs typeface="Arial"/>
                <a:sym typeface="Arial"/>
              </a:defRPr>
            </a:pPr>
            <a:r>
              <a:rPr lang="pt-BR" dirty="0"/>
              <a:t>Seu legado tem inspirado muitos até hoje a se comprometerem com o evangelho de Jesus e a cuidarem dos necessitados por meio de instituições como a </a:t>
            </a:r>
            <a:r>
              <a:rPr lang="pt-BR" b="1" dirty="0"/>
              <a:t>Müller Foundation</a:t>
            </a:r>
            <a:r>
              <a:rPr lang="pt-BR" dirty="0"/>
              <a:t>.</a:t>
            </a:r>
          </a:p>
        </p:txBody>
      </p:sp>
      <p:sp>
        <p:nvSpPr>
          <p:cNvPr id="283" name="George Müller"/>
          <p:cNvSpPr txBox="1"/>
          <p:nvPr/>
        </p:nvSpPr>
        <p:spPr>
          <a:xfrm>
            <a:off x="2699563" y="3335049"/>
            <a:ext cx="13244162" cy="1803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9500" b="0">
                <a:solidFill>
                  <a:srgbClr val="945200"/>
                </a:solidFill>
                <a:latin typeface="Arial Black"/>
                <a:ea typeface="Arial Black"/>
                <a:cs typeface="Arial Black"/>
                <a:sym typeface="Arial Black"/>
              </a:defRPr>
            </a:lvl1pPr>
          </a:lstStyle>
          <a:p>
            <a:r>
              <a:t>George Müller</a:t>
            </a:r>
          </a:p>
        </p:txBody>
      </p:sp>
      <p:pic>
        <p:nvPicPr>
          <p:cNvPr id="284" name="setas.png" descr="setas.png"/>
          <p:cNvPicPr>
            <a:picLocks noChangeAspect="1"/>
          </p:cNvPicPr>
          <p:nvPr/>
        </p:nvPicPr>
        <p:blipFill>
          <a:blip r:embed="rId3"/>
          <a:srcRect l="92479" t="9971" b="42137"/>
          <a:stretch>
            <a:fillRect/>
          </a:stretch>
        </p:blipFill>
        <p:spPr>
          <a:xfrm>
            <a:off x="899037" y="3328523"/>
            <a:ext cx="1633709" cy="2007238"/>
          </a:xfrm>
          <a:prstGeom prst="rect">
            <a:avLst/>
          </a:prstGeom>
          <a:ln w="12700">
            <a:miter lim="400000"/>
          </a:ln>
        </p:spPr>
      </p:pic>
      <p:pic>
        <p:nvPicPr>
          <p:cNvPr id="285" name="George Müller.png" descr="George Müller.png"/>
          <p:cNvPicPr>
            <a:picLocks noChangeAspect="1"/>
          </p:cNvPicPr>
          <p:nvPr/>
        </p:nvPicPr>
        <p:blipFill>
          <a:blip r:embed="rId4"/>
          <a:stretch>
            <a:fillRect/>
          </a:stretch>
        </p:blipFill>
        <p:spPr>
          <a:xfrm>
            <a:off x="13824595" y="3839373"/>
            <a:ext cx="10367045" cy="10018572"/>
          </a:xfrm>
          <a:prstGeom prst="rect">
            <a:avLst/>
          </a:prstGeom>
          <a:ln w="12700">
            <a:miter lim="400000"/>
          </a:ln>
        </p:spPr>
      </p:pic>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Zaqueu, a mulher adúltera perdoada por Cristo, bem como a vida de George Müller, nos mostram que os ensinamentos de Cristo são essenciais na educação, pois eles têm o poder de mudar a vida das pessoas, de levá-las a uma transformação de uma vida de pecad"/>
          <p:cNvSpPr txBox="1"/>
          <p:nvPr/>
        </p:nvSpPr>
        <p:spPr>
          <a:xfrm>
            <a:off x="2317680" y="4553574"/>
            <a:ext cx="11744274" cy="84236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4200" b="0" i="1">
                <a:latin typeface="Arial"/>
                <a:ea typeface="Arial"/>
                <a:cs typeface="Arial"/>
                <a:sym typeface="Arial"/>
              </a:defRPr>
            </a:lvl1pPr>
          </a:lstStyle>
          <a:p>
            <a:r>
              <a:rPr lang="pt-BR" dirty="0"/>
              <a:t>Zaqueu e da mulher adúltera perdoada por Cristo, bem como a vida de George Müller, nos mostram que os ensinamentos de Cristo são essenciais na educação, pois eles têm o poder de mudar a vida das pessoas, de levá-las a uma transformação de uma vida de pecado e distanciamento de Deus para uma vida dirigida por Jesus Cristo e Seus ensinamentos, uma nova vida que, ao receber o perdão e a salvação que Jesus oferece, é caracterizada pela fé e pela bondade.</a:t>
            </a:r>
          </a:p>
        </p:txBody>
      </p:sp>
      <p:sp>
        <p:nvSpPr>
          <p:cNvPr id="290" name="As experiências de"/>
          <p:cNvSpPr txBox="1"/>
          <p:nvPr/>
        </p:nvSpPr>
        <p:spPr>
          <a:xfrm>
            <a:off x="2413150" y="2709787"/>
            <a:ext cx="13244162" cy="1717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9500" b="0">
                <a:solidFill>
                  <a:schemeClr val="accent1">
                    <a:lumOff val="-13575"/>
                  </a:schemeClr>
                </a:solidFill>
                <a:latin typeface="Arial Black"/>
                <a:ea typeface="Arial Black"/>
                <a:cs typeface="Arial Black"/>
                <a:sym typeface="Arial Black"/>
              </a:defRPr>
            </a:lvl1pPr>
          </a:lstStyle>
          <a:p>
            <a:r>
              <a:rPr lang="pt-BR"/>
              <a:t>As experiências de</a:t>
            </a:r>
          </a:p>
        </p:txBody>
      </p:sp>
      <p:pic>
        <p:nvPicPr>
          <p:cNvPr id="291" name="setas.png" descr="setas.png"/>
          <p:cNvPicPr>
            <a:picLocks noChangeAspect="1"/>
          </p:cNvPicPr>
          <p:nvPr/>
        </p:nvPicPr>
        <p:blipFill>
          <a:blip r:embed="rId3"/>
          <a:srcRect l="92479" t="9971" b="42137"/>
          <a:stretch>
            <a:fillRect/>
          </a:stretch>
        </p:blipFill>
        <p:spPr>
          <a:xfrm>
            <a:off x="612624" y="2660226"/>
            <a:ext cx="1633709" cy="2007238"/>
          </a:xfrm>
          <a:prstGeom prst="rect">
            <a:avLst/>
          </a:prstGeom>
          <a:ln w="12700">
            <a:miter lim="400000"/>
          </a:ln>
        </p:spPr>
      </p:pic>
      <p:grpSp>
        <p:nvGrpSpPr>
          <p:cNvPr id="295" name="Agrupar"/>
          <p:cNvGrpSpPr/>
          <p:nvPr/>
        </p:nvGrpSpPr>
        <p:grpSpPr>
          <a:xfrm>
            <a:off x="14133472" y="2190449"/>
            <a:ext cx="10834006" cy="11696910"/>
            <a:chOff x="0" y="0"/>
            <a:chExt cx="10834005" cy="11696908"/>
          </a:xfrm>
        </p:grpSpPr>
        <p:pic>
          <p:nvPicPr>
            <p:cNvPr id="292" name="mulher.png" descr="mulher.png"/>
            <p:cNvPicPr>
              <a:picLocks noChangeAspect="1"/>
            </p:cNvPicPr>
            <p:nvPr/>
          </p:nvPicPr>
          <p:blipFill>
            <a:blip r:embed="rId4"/>
            <a:srcRect r="82222" b="24420"/>
            <a:stretch>
              <a:fillRect/>
            </a:stretch>
          </p:blipFill>
          <p:spPr>
            <a:xfrm>
              <a:off x="3263053" y="2545042"/>
              <a:ext cx="7570953" cy="9151867"/>
            </a:xfrm>
            <a:prstGeom prst="rect">
              <a:avLst/>
            </a:prstGeom>
            <a:ln w="12700" cap="flat">
              <a:noFill/>
              <a:miter lim="400000"/>
            </a:ln>
            <a:effectLst/>
          </p:spPr>
        </p:pic>
        <p:pic>
          <p:nvPicPr>
            <p:cNvPr id="293" name="Zaqueu.png" descr="Zaqueu.png"/>
            <p:cNvPicPr>
              <a:picLocks noChangeAspect="1"/>
            </p:cNvPicPr>
            <p:nvPr/>
          </p:nvPicPr>
          <p:blipFill>
            <a:blip r:embed="rId5"/>
            <a:stretch>
              <a:fillRect/>
            </a:stretch>
          </p:blipFill>
          <p:spPr>
            <a:xfrm>
              <a:off x="269079" y="0"/>
              <a:ext cx="5894418" cy="7418372"/>
            </a:xfrm>
            <a:prstGeom prst="rect">
              <a:avLst/>
            </a:prstGeom>
            <a:ln w="12700" cap="flat">
              <a:noFill/>
              <a:miter lim="400000"/>
            </a:ln>
            <a:effectLst/>
          </p:spPr>
        </p:pic>
        <p:pic>
          <p:nvPicPr>
            <p:cNvPr id="294" name="George Müller.png" descr="George Müller.png"/>
            <p:cNvPicPr>
              <a:picLocks noChangeAspect="1"/>
            </p:cNvPicPr>
            <p:nvPr/>
          </p:nvPicPr>
          <p:blipFill>
            <a:blip r:embed="rId6"/>
            <a:stretch>
              <a:fillRect/>
            </a:stretch>
          </p:blipFill>
          <p:spPr>
            <a:xfrm>
              <a:off x="0" y="4226755"/>
              <a:ext cx="7676403" cy="7418373"/>
            </a:xfrm>
            <a:prstGeom prst="rect">
              <a:avLst/>
            </a:prstGeom>
            <a:ln w="12700" cap="flat">
              <a:noFill/>
              <a:miter lim="400000"/>
            </a:ln>
            <a:effectLst/>
          </p:spPr>
        </p:pic>
      </p:gr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 name="interrocagacao.png" descr="interrocagacao.png"/>
          <p:cNvPicPr>
            <a:picLocks noChangeAspect="1"/>
          </p:cNvPicPr>
          <p:nvPr/>
        </p:nvPicPr>
        <p:blipFill>
          <a:blip r:embed="rId3"/>
          <a:srcRect t="15672" r="72637" b="1941"/>
          <a:stretch>
            <a:fillRect/>
          </a:stretch>
        </p:blipFill>
        <p:spPr>
          <a:xfrm>
            <a:off x="14614323" y="3542822"/>
            <a:ext cx="7875535" cy="7193354"/>
          </a:xfrm>
          <a:prstGeom prst="rect">
            <a:avLst/>
          </a:prstGeom>
          <a:ln w="12700">
            <a:miter lim="400000"/>
          </a:ln>
        </p:spPr>
      </p:pic>
      <p:sp>
        <p:nvSpPr>
          <p:cNvPr id="300" name="Você também quer experimentar a influência dos"/>
          <p:cNvSpPr txBox="1"/>
          <p:nvPr/>
        </p:nvSpPr>
        <p:spPr>
          <a:xfrm>
            <a:off x="2575512" y="6573924"/>
            <a:ext cx="11924576" cy="25313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457200">
              <a:lnSpc>
                <a:spcPct val="117999"/>
              </a:lnSpc>
              <a:defRPr sz="7000" b="0">
                <a:latin typeface="Arial"/>
                <a:ea typeface="Arial"/>
                <a:cs typeface="Arial"/>
                <a:sym typeface="Arial"/>
              </a:defRPr>
            </a:lvl1pPr>
          </a:lstStyle>
          <a:p>
            <a:r>
              <a:rPr lang="pt-BR"/>
              <a:t>Você também quer experimentar a influência dos</a:t>
            </a:r>
          </a:p>
        </p:txBody>
      </p:sp>
      <p:sp>
        <p:nvSpPr>
          <p:cNvPr id="301" name="ensinamentos de Jesus"/>
          <p:cNvSpPr txBox="1"/>
          <p:nvPr/>
        </p:nvSpPr>
        <p:spPr>
          <a:xfrm>
            <a:off x="1893983" y="8977291"/>
            <a:ext cx="14384641" cy="14260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457200">
              <a:defRPr sz="8600" b="0">
                <a:solidFill>
                  <a:schemeClr val="accent5">
                    <a:lumOff val="-29866"/>
                  </a:schemeClr>
                </a:solidFill>
                <a:latin typeface="Arial Black"/>
                <a:ea typeface="Arial Black"/>
                <a:cs typeface="Arial Black"/>
                <a:sym typeface="Arial Black"/>
              </a:defRPr>
            </a:lvl1pPr>
          </a:lstStyle>
          <a:p>
            <a:r>
              <a:rPr lang="pt-BR"/>
              <a:t>ensinamentos de Jesus</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Agrupar"/>
          <p:cNvGrpSpPr/>
          <p:nvPr/>
        </p:nvGrpSpPr>
        <p:grpSpPr>
          <a:xfrm>
            <a:off x="1060708" y="3346732"/>
            <a:ext cx="12341352" cy="1868133"/>
            <a:chOff x="0" y="-1"/>
            <a:chExt cx="12341350" cy="1868132"/>
          </a:xfrm>
        </p:grpSpPr>
        <p:sp>
          <p:nvSpPr>
            <p:cNvPr id="75" name="Linha"/>
            <p:cNvSpPr/>
            <p:nvPr/>
          </p:nvSpPr>
          <p:spPr>
            <a:xfrm>
              <a:off x="287810" y="740107"/>
              <a:ext cx="7025136" cy="8872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6" name="Forma"/>
            <p:cNvSpPr/>
            <p:nvPr/>
          </p:nvSpPr>
          <p:spPr>
            <a:xfrm rot="10800000">
              <a:off x="528275" y="-1"/>
              <a:ext cx="11813075" cy="1354051"/>
            </a:xfrm>
            <a:custGeom>
              <a:avLst/>
              <a:gdLst/>
              <a:ahLst/>
              <a:cxnLst>
                <a:cxn ang="0">
                  <a:pos x="wd2" y="hd2"/>
                </a:cxn>
                <a:cxn ang="5400000">
                  <a:pos x="wd2" y="hd2"/>
                </a:cxn>
                <a:cxn ang="10800000">
                  <a:pos x="wd2" y="hd2"/>
                </a:cxn>
                <a:cxn ang="16200000">
                  <a:pos x="wd2" y="hd2"/>
                </a:cxn>
              </a:cxnLst>
              <a:rect l="0" t="0" r="r" b="b"/>
              <a:pathLst>
                <a:path w="21600" h="21600" extrusionOk="0">
                  <a:moveTo>
                    <a:pt x="1036" y="203"/>
                  </a:moveTo>
                  <a:lnTo>
                    <a:pt x="21600" y="0"/>
                  </a:lnTo>
                  <a:lnTo>
                    <a:pt x="20414" y="21397"/>
                  </a:lnTo>
                  <a:lnTo>
                    <a:pt x="0" y="21600"/>
                  </a:lnTo>
                  <a:lnTo>
                    <a:pt x="1036" y="203"/>
                  </a:lnTo>
                  <a:close/>
                </a:path>
              </a:pathLst>
            </a:custGeom>
            <a:solidFill>
              <a:srgbClr val="6C1E2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7" name="Durante a Semana Santa, lembramos a"/>
            <p:cNvSpPr txBox="1"/>
            <p:nvPr/>
          </p:nvSpPr>
          <p:spPr>
            <a:xfrm>
              <a:off x="1381840" y="302565"/>
              <a:ext cx="10039606" cy="7489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a:defRPr sz="4200">
                  <a:solidFill>
                    <a:srgbClr val="FFFFFF"/>
                  </a:solidFill>
                  <a:latin typeface="Arial"/>
                  <a:ea typeface="Arial"/>
                  <a:cs typeface="Arial"/>
                  <a:sym typeface="Arial"/>
                </a:defRPr>
              </a:lvl1pPr>
            </a:lstStyle>
            <a:p>
              <a:r>
                <a:rPr lang="pt-BR"/>
                <a:t>Durante a Semana Santa, lembramos a</a:t>
              </a:r>
            </a:p>
          </p:txBody>
        </p:sp>
        <p:sp>
          <p:nvSpPr>
            <p:cNvPr id="78" name="Forma"/>
            <p:cNvSpPr/>
            <p:nvPr/>
          </p:nvSpPr>
          <p:spPr>
            <a:xfrm>
              <a:off x="5527417" y="1439333"/>
              <a:ext cx="2898449" cy="428798"/>
            </a:xfrm>
            <a:custGeom>
              <a:avLst/>
              <a:gdLst/>
              <a:ahLst/>
              <a:cxnLst>
                <a:cxn ang="0">
                  <a:pos x="wd2" y="hd2"/>
                </a:cxn>
                <a:cxn ang="5400000">
                  <a:pos x="wd2" y="hd2"/>
                </a:cxn>
                <a:cxn ang="10800000">
                  <a:pos x="wd2" y="hd2"/>
                </a:cxn>
                <a:cxn ang="16200000">
                  <a:pos x="wd2" y="hd2"/>
                </a:cxn>
              </a:cxnLst>
              <a:rect l="0" t="0" r="r" b="b"/>
              <a:pathLst>
                <a:path w="21600" h="21600" extrusionOk="0">
                  <a:moveTo>
                    <a:pt x="2015" y="203"/>
                  </a:moveTo>
                  <a:lnTo>
                    <a:pt x="21600" y="0"/>
                  </a:lnTo>
                  <a:lnTo>
                    <a:pt x="20070" y="21397"/>
                  </a:lnTo>
                  <a:lnTo>
                    <a:pt x="0" y="21600"/>
                  </a:lnTo>
                  <a:lnTo>
                    <a:pt x="2015" y="203"/>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9" name="Forma"/>
            <p:cNvSpPr/>
            <p:nvPr/>
          </p:nvSpPr>
          <p:spPr>
            <a:xfrm rot="10800000">
              <a:off x="0" y="13904"/>
              <a:ext cx="1002645" cy="876552"/>
            </a:xfrm>
            <a:custGeom>
              <a:avLst/>
              <a:gdLst/>
              <a:ahLst/>
              <a:cxnLst>
                <a:cxn ang="0">
                  <a:pos x="wd2" y="hd2"/>
                </a:cxn>
                <a:cxn ang="5400000">
                  <a:pos x="wd2" y="hd2"/>
                </a:cxn>
                <a:cxn ang="10800000">
                  <a:pos x="wd2" y="hd2"/>
                </a:cxn>
                <a:cxn ang="16200000">
                  <a:pos x="wd2" y="hd2"/>
                </a:cxn>
              </a:cxnLst>
              <a:rect l="0" t="0" r="r" b="b"/>
              <a:pathLst>
                <a:path w="21600" h="21600" extrusionOk="0">
                  <a:moveTo>
                    <a:pt x="8803" y="24"/>
                  </a:moveTo>
                  <a:lnTo>
                    <a:pt x="21600" y="0"/>
                  </a:lnTo>
                  <a:lnTo>
                    <a:pt x="21235" y="21551"/>
                  </a:lnTo>
                  <a:lnTo>
                    <a:pt x="0" y="21600"/>
                  </a:lnTo>
                  <a:lnTo>
                    <a:pt x="8803" y="24"/>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pic>
        <p:nvPicPr>
          <p:cNvPr id="81" name="jesus-2.png" descr="jesus-2.png"/>
          <p:cNvPicPr>
            <a:picLocks noChangeAspect="1"/>
          </p:cNvPicPr>
          <p:nvPr/>
        </p:nvPicPr>
        <p:blipFill>
          <a:blip r:embed="rId3"/>
          <a:srcRect l="63365" t="6509" r="19918" b="52124"/>
          <a:stretch>
            <a:fillRect/>
          </a:stretch>
        </p:blipFill>
        <p:spPr>
          <a:xfrm>
            <a:off x="8719144" y="4641684"/>
            <a:ext cx="12679556" cy="8961469"/>
          </a:xfrm>
          <a:prstGeom prst="rect">
            <a:avLst/>
          </a:prstGeom>
          <a:ln w="12700">
            <a:miter lim="400000"/>
          </a:ln>
        </p:spPr>
      </p:pic>
      <p:sp>
        <p:nvSpPr>
          <p:cNvPr id="82" name="VIDA"/>
          <p:cNvSpPr/>
          <p:nvPr/>
        </p:nvSpPr>
        <p:spPr>
          <a:xfrm>
            <a:off x="7770883" y="7831216"/>
            <a:ext cx="2911000" cy="1008582"/>
          </a:xfrm>
          <a:prstGeom prst="roundRect">
            <a:avLst>
              <a:gd name="adj" fmla="val 50000"/>
            </a:avLst>
          </a:prstGeom>
          <a:ln w="63500">
            <a:solidFill>
              <a:srgbClr val="73272C"/>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5000" b="0">
                <a:solidFill>
                  <a:srgbClr val="6E1E24"/>
                </a:solidFill>
                <a:latin typeface="Arial Black"/>
                <a:ea typeface="Arial Black"/>
                <a:cs typeface="Arial Black"/>
                <a:sym typeface="Arial Black"/>
              </a:defRPr>
            </a:lvl1pPr>
          </a:lstStyle>
          <a:p>
            <a:r>
              <a:rPr lang="pt-BR" dirty="0"/>
              <a:t>a </a:t>
            </a:r>
            <a:r>
              <a:rPr dirty="0"/>
              <a:t>VIDA</a:t>
            </a:r>
          </a:p>
        </p:txBody>
      </p:sp>
      <p:sp>
        <p:nvSpPr>
          <p:cNvPr id="83" name="MORTE"/>
          <p:cNvSpPr/>
          <p:nvPr/>
        </p:nvSpPr>
        <p:spPr>
          <a:xfrm>
            <a:off x="7190165" y="9342534"/>
            <a:ext cx="3785359" cy="1008582"/>
          </a:xfrm>
          <a:prstGeom prst="roundRect">
            <a:avLst>
              <a:gd name="adj" fmla="val 50000"/>
            </a:avLst>
          </a:prstGeom>
          <a:ln w="63500">
            <a:solidFill>
              <a:srgbClr val="73272C"/>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5000" b="0">
                <a:solidFill>
                  <a:srgbClr val="6E1E24"/>
                </a:solidFill>
                <a:latin typeface="Arial Black"/>
                <a:ea typeface="Arial Black"/>
                <a:cs typeface="Arial Black"/>
                <a:sym typeface="Arial Black"/>
              </a:defRPr>
            </a:lvl1pPr>
          </a:lstStyle>
          <a:p>
            <a:r>
              <a:rPr lang="pt-BR" dirty="0"/>
              <a:t>a </a:t>
            </a:r>
            <a:r>
              <a:rPr dirty="0"/>
              <a:t>MORTE</a:t>
            </a:r>
          </a:p>
        </p:txBody>
      </p:sp>
      <p:sp>
        <p:nvSpPr>
          <p:cNvPr id="84" name="RESSURREIRÇÃO"/>
          <p:cNvSpPr/>
          <p:nvPr/>
        </p:nvSpPr>
        <p:spPr>
          <a:xfrm>
            <a:off x="4252211" y="10853852"/>
            <a:ext cx="7099834" cy="1008582"/>
          </a:xfrm>
          <a:prstGeom prst="roundRect">
            <a:avLst>
              <a:gd name="adj" fmla="val 50000"/>
            </a:avLst>
          </a:prstGeom>
          <a:ln w="63500">
            <a:solidFill>
              <a:srgbClr val="73272C"/>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5000" b="0">
                <a:solidFill>
                  <a:srgbClr val="6E1E24"/>
                </a:solidFill>
                <a:latin typeface="Arial Black"/>
                <a:ea typeface="Arial Black"/>
                <a:cs typeface="Arial Black"/>
                <a:sym typeface="Arial Black"/>
              </a:defRPr>
            </a:lvl1pPr>
          </a:lstStyle>
          <a:p>
            <a:r>
              <a:rPr lang="pt-BR" dirty="0"/>
              <a:t>a RESSURREIÇÃO</a:t>
            </a:r>
            <a:endParaRPr dirty="0"/>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interrocagacao.png" descr="interrocagacao.png"/>
          <p:cNvPicPr>
            <a:picLocks noChangeAspect="1"/>
          </p:cNvPicPr>
          <p:nvPr/>
        </p:nvPicPr>
        <p:blipFill>
          <a:blip r:embed="rId3"/>
          <a:srcRect l="30670" r="50460"/>
          <a:stretch>
            <a:fillRect/>
          </a:stretch>
        </p:blipFill>
        <p:spPr>
          <a:xfrm>
            <a:off x="16309467" y="2492375"/>
            <a:ext cx="5430662" cy="8731332"/>
          </a:xfrm>
          <a:prstGeom prst="rect">
            <a:avLst/>
          </a:prstGeom>
          <a:ln w="12700">
            <a:miter lim="400000"/>
          </a:ln>
        </p:spPr>
      </p:pic>
      <p:sp>
        <p:nvSpPr>
          <p:cNvPr id="89" name="Hoje podemos nos perguntar quão essenciais são os ensinamentos de"/>
          <p:cNvSpPr txBox="1"/>
          <p:nvPr/>
        </p:nvSpPr>
        <p:spPr>
          <a:xfrm>
            <a:off x="4194656" y="6669395"/>
            <a:ext cx="14230798" cy="25313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457200">
              <a:lnSpc>
                <a:spcPct val="117999"/>
              </a:lnSpc>
              <a:defRPr sz="7000" b="0">
                <a:latin typeface="Arial"/>
                <a:ea typeface="Arial"/>
                <a:cs typeface="Arial"/>
                <a:sym typeface="Arial"/>
              </a:defRPr>
            </a:lvl1pPr>
          </a:lstStyle>
          <a:p>
            <a:r>
              <a:rPr lang="pt-BR"/>
              <a:t>Hoje podemos nos perguntar quão essenciais são os ensinamentos de</a:t>
            </a:r>
          </a:p>
        </p:txBody>
      </p:sp>
      <p:sp>
        <p:nvSpPr>
          <p:cNvPr id="90" name="Jesus para a educação"/>
          <p:cNvSpPr txBox="1"/>
          <p:nvPr/>
        </p:nvSpPr>
        <p:spPr>
          <a:xfrm>
            <a:off x="2643695" y="8661867"/>
            <a:ext cx="16209157" cy="18022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457200">
              <a:lnSpc>
                <a:spcPct val="117999"/>
              </a:lnSpc>
              <a:defRPr sz="10000" b="0">
                <a:solidFill>
                  <a:schemeClr val="accent5">
                    <a:lumOff val="-29866"/>
                  </a:schemeClr>
                </a:solidFill>
                <a:latin typeface="Arial Black"/>
                <a:ea typeface="Arial Black"/>
                <a:cs typeface="Arial Black"/>
                <a:sym typeface="Arial Black"/>
              </a:defRPr>
            </a:lvl1pPr>
          </a:lstStyle>
          <a:p>
            <a:r>
              <a:rPr lang="pt-BR"/>
              <a:t>Jesus para a educação</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jesus-2.png" descr="jesus-2.png"/>
          <p:cNvPicPr>
            <a:picLocks noChangeAspect="1"/>
          </p:cNvPicPr>
          <p:nvPr/>
        </p:nvPicPr>
        <p:blipFill>
          <a:blip r:embed="rId3"/>
          <a:srcRect l="20817" t="15202" r="65251" b="51057"/>
          <a:stretch>
            <a:fillRect/>
          </a:stretch>
        </p:blipFill>
        <p:spPr>
          <a:xfrm>
            <a:off x="11653499" y="4218143"/>
            <a:ext cx="12955723" cy="8961420"/>
          </a:xfrm>
          <a:prstGeom prst="rect">
            <a:avLst/>
          </a:prstGeom>
          <a:ln w="12700">
            <a:miter lim="400000"/>
          </a:ln>
        </p:spPr>
      </p:pic>
      <p:sp>
        <p:nvSpPr>
          <p:cNvPr id="95" name="Se Jesus não tivesse vindo, a educação do mundo seria muito diferente do que é hoje."/>
          <p:cNvSpPr txBox="1"/>
          <p:nvPr/>
        </p:nvSpPr>
        <p:spPr>
          <a:xfrm>
            <a:off x="2317060" y="5257319"/>
            <a:ext cx="9477635" cy="65012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r" defTabSz="457200">
              <a:lnSpc>
                <a:spcPct val="117999"/>
              </a:lnSpc>
              <a:defRPr sz="7000" b="0">
                <a:latin typeface="Arial"/>
                <a:ea typeface="Arial"/>
                <a:cs typeface="Arial"/>
                <a:sym typeface="Arial"/>
              </a:defRPr>
            </a:pPr>
            <a:r>
              <a:rPr lang="pt-BR"/>
              <a:t>Se </a:t>
            </a:r>
            <a:r>
              <a:rPr lang="pt-BR">
                <a:solidFill>
                  <a:schemeClr val="accent5">
                    <a:hueOff val="-82419"/>
                    <a:satOff val="-9513"/>
                    <a:lumOff val="-16343"/>
                  </a:schemeClr>
                </a:solidFill>
                <a:latin typeface="Arial Black"/>
                <a:ea typeface="Arial Black"/>
                <a:cs typeface="Arial Black"/>
                <a:sym typeface="Arial Black"/>
              </a:rPr>
              <a:t>Jesus não tivesse vindo</a:t>
            </a:r>
            <a:r>
              <a:rPr lang="pt-BR"/>
              <a:t>, a educação do mundo seria muito diferente do que é hoje</a:t>
            </a:r>
            <a:r>
              <a:t>.</a:t>
            </a:r>
          </a:p>
        </p:txBody>
      </p:sp>
      <p:pic>
        <p:nvPicPr>
          <p:cNvPr id="96" name="setas.png" descr="setas.png"/>
          <p:cNvPicPr>
            <a:picLocks noChangeAspect="1"/>
          </p:cNvPicPr>
          <p:nvPr/>
        </p:nvPicPr>
        <p:blipFill>
          <a:blip r:embed="rId4"/>
          <a:srcRect l="46425" t="47059" r="36434"/>
          <a:stretch>
            <a:fillRect/>
          </a:stretch>
        </p:blipFill>
        <p:spPr>
          <a:xfrm rot="1617382">
            <a:off x="654512" y="3969214"/>
            <a:ext cx="5012348" cy="2986972"/>
          </a:xfrm>
          <a:prstGeom prst="rect">
            <a:avLst/>
          </a:prstGeom>
          <a:ln w="12700">
            <a:miter lim="400000"/>
          </a:ln>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jesus-2.png" descr="jesus-2.png"/>
          <p:cNvPicPr>
            <a:picLocks noChangeAspect="1"/>
          </p:cNvPicPr>
          <p:nvPr/>
        </p:nvPicPr>
        <p:blipFill>
          <a:blip r:embed="rId3"/>
          <a:srcRect l="49420" t="6335" r="41085" b="46690"/>
          <a:stretch>
            <a:fillRect/>
          </a:stretch>
        </p:blipFill>
        <p:spPr>
          <a:xfrm>
            <a:off x="5376469" y="3995377"/>
            <a:ext cx="6366979" cy="8997594"/>
          </a:xfrm>
          <a:prstGeom prst="rect">
            <a:avLst/>
          </a:prstGeom>
          <a:ln w="12700">
            <a:miter lim="400000"/>
          </a:ln>
        </p:spPr>
      </p:pic>
      <p:sp>
        <p:nvSpPr>
          <p:cNvPr id="101" name="Os ensinamentos de"/>
          <p:cNvSpPr txBox="1"/>
          <p:nvPr/>
        </p:nvSpPr>
        <p:spPr>
          <a:xfrm>
            <a:off x="10782155" y="6222949"/>
            <a:ext cx="9477635" cy="1260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457200">
              <a:lnSpc>
                <a:spcPct val="117999"/>
              </a:lnSpc>
              <a:defRPr sz="7000" b="0">
                <a:latin typeface="Arial"/>
                <a:ea typeface="Arial"/>
                <a:cs typeface="Arial"/>
                <a:sym typeface="Arial"/>
              </a:defRPr>
            </a:lvl1pPr>
          </a:lstStyle>
          <a:p>
            <a:r>
              <a:rPr dirty="0"/>
              <a:t>O</a:t>
            </a:r>
            <a:r>
              <a:rPr lang="pt-BR" dirty="0"/>
              <a:t>s ensinamentos de</a:t>
            </a:r>
          </a:p>
        </p:txBody>
      </p:sp>
      <p:pic>
        <p:nvPicPr>
          <p:cNvPr id="102" name="setas.png" descr="setas.png"/>
          <p:cNvPicPr>
            <a:picLocks noChangeAspect="1"/>
          </p:cNvPicPr>
          <p:nvPr/>
        </p:nvPicPr>
        <p:blipFill>
          <a:blip r:embed="rId4"/>
          <a:srcRect l="92192" t="60762"/>
          <a:stretch>
            <a:fillRect/>
          </a:stretch>
        </p:blipFill>
        <p:spPr>
          <a:xfrm rot="3773255">
            <a:off x="14621788" y="4345738"/>
            <a:ext cx="1798409" cy="1743910"/>
          </a:xfrm>
          <a:prstGeom prst="rect">
            <a:avLst/>
          </a:prstGeom>
          <a:ln w="12700">
            <a:miter lim="400000"/>
          </a:ln>
        </p:spPr>
      </p:pic>
      <p:sp>
        <p:nvSpPr>
          <p:cNvPr id="103" name="JESUS"/>
          <p:cNvSpPr txBox="1"/>
          <p:nvPr/>
        </p:nvSpPr>
        <p:spPr>
          <a:xfrm>
            <a:off x="11418628" y="6736289"/>
            <a:ext cx="9477635" cy="2652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15000" b="0">
                <a:solidFill>
                  <a:schemeClr val="accent5">
                    <a:lumOff val="-29866"/>
                  </a:schemeClr>
                </a:solidFill>
                <a:latin typeface="Arial Black"/>
                <a:ea typeface="Arial Black"/>
                <a:cs typeface="Arial Black"/>
                <a:sym typeface="Arial Black"/>
              </a:defRPr>
            </a:lvl1pPr>
          </a:lstStyle>
          <a:p>
            <a:r>
              <a:rPr dirty="0"/>
              <a:t>JESUS</a:t>
            </a:r>
          </a:p>
        </p:txBody>
      </p:sp>
      <p:sp>
        <p:nvSpPr>
          <p:cNvPr id="104" name="são essenciais para a educação"/>
          <p:cNvSpPr txBox="1"/>
          <p:nvPr/>
        </p:nvSpPr>
        <p:spPr>
          <a:xfrm>
            <a:off x="12787046" y="8906943"/>
            <a:ext cx="7835733" cy="22570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7000" b="0">
                <a:latin typeface="Arial"/>
                <a:ea typeface="Arial"/>
                <a:cs typeface="Arial"/>
                <a:sym typeface="Arial"/>
              </a:defRPr>
            </a:lvl1pPr>
          </a:lstStyle>
          <a:p>
            <a:r>
              <a:rPr lang="pt-BR" dirty="0"/>
              <a:t>são essenciais para a educação.</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E O CUMPRIMENTO DA MISSÃO DA IGREJA"/>
          <p:cNvSpPr txBox="1"/>
          <p:nvPr/>
        </p:nvSpPr>
        <p:spPr>
          <a:xfrm>
            <a:off x="7334133" y="6406146"/>
            <a:ext cx="13353060" cy="23093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7100" b="0">
                <a:latin typeface="Arial"/>
                <a:ea typeface="Arial"/>
                <a:cs typeface="Arial"/>
                <a:sym typeface="Arial"/>
              </a:defRPr>
            </a:lvl1pPr>
          </a:lstStyle>
          <a:p>
            <a:r>
              <a:t>E O CUMPRIMENTO DA MISSÃO DA IGREJA</a:t>
            </a:r>
          </a:p>
        </p:txBody>
      </p:sp>
      <p:sp>
        <p:nvSpPr>
          <p:cNvPr id="109" name="OS ENSINAMENTOS DE JESUS"/>
          <p:cNvSpPr txBox="1"/>
          <p:nvPr/>
        </p:nvSpPr>
        <p:spPr>
          <a:xfrm>
            <a:off x="7334133" y="5000496"/>
            <a:ext cx="15201485" cy="1371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7100" b="0">
                <a:solidFill>
                  <a:schemeClr val="accent5">
                    <a:lumOff val="-29866"/>
                  </a:schemeClr>
                </a:solidFill>
                <a:latin typeface="Arial Black"/>
                <a:ea typeface="Arial Black"/>
                <a:cs typeface="Arial Black"/>
                <a:sym typeface="Arial Black"/>
              </a:defRPr>
            </a:lvl1pPr>
          </a:lstStyle>
          <a:p>
            <a:r>
              <a:t>OS ENSINAMENTOS DE JESUS</a:t>
            </a:r>
          </a:p>
        </p:txBody>
      </p:sp>
      <p:sp>
        <p:nvSpPr>
          <p:cNvPr id="110" name="Mateus 28:19, 20"/>
          <p:cNvSpPr/>
          <p:nvPr/>
        </p:nvSpPr>
        <p:spPr>
          <a:xfrm>
            <a:off x="19274313" y="12201182"/>
            <a:ext cx="4319073" cy="801977"/>
          </a:xfrm>
          <a:prstGeom prst="roundRect">
            <a:avLst>
              <a:gd name="adj" fmla="val 50000"/>
            </a:avLst>
          </a:prstGeom>
          <a:ln w="63500">
            <a:solidFill>
              <a:srgbClr val="73272C"/>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2800" b="0">
                <a:solidFill>
                  <a:srgbClr val="6E1E24"/>
                </a:solidFill>
                <a:latin typeface="Arial Black"/>
                <a:ea typeface="Arial Black"/>
                <a:cs typeface="Arial Black"/>
                <a:sym typeface="Arial Black"/>
              </a:defRPr>
            </a:lvl1pPr>
          </a:lstStyle>
          <a:p>
            <a:r>
              <a:t>Mateus 28:19, 20</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 name="Agrupar"/>
          <p:cNvGrpSpPr/>
          <p:nvPr/>
        </p:nvGrpSpPr>
        <p:grpSpPr>
          <a:xfrm>
            <a:off x="671293" y="3404353"/>
            <a:ext cx="19481162" cy="2173478"/>
            <a:chOff x="0" y="-63184"/>
            <a:chExt cx="18366039" cy="2099136"/>
          </a:xfrm>
        </p:grpSpPr>
        <p:sp>
          <p:nvSpPr>
            <p:cNvPr id="114" name="Forma"/>
            <p:cNvSpPr/>
            <p:nvPr/>
          </p:nvSpPr>
          <p:spPr>
            <a:xfrm>
              <a:off x="0" y="188250"/>
              <a:ext cx="18366039" cy="1354051"/>
            </a:xfrm>
            <a:custGeom>
              <a:avLst/>
              <a:gdLst/>
              <a:ahLst/>
              <a:cxnLst>
                <a:cxn ang="0">
                  <a:pos x="wd2" y="hd2"/>
                </a:cxn>
                <a:cxn ang="5400000">
                  <a:pos x="wd2" y="hd2"/>
                </a:cxn>
                <a:cxn ang="10800000">
                  <a:pos x="wd2" y="hd2"/>
                </a:cxn>
                <a:cxn ang="16200000">
                  <a:pos x="wd2" y="hd2"/>
                </a:cxn>
              </a:cxnLst>
              <a:rect l="0" t="0" r="r" b="b"/>
              <a:pathLst>
                <a:path w="21600" h="21600" extrusionOk="0">
                  <a:moveTo>
                    <a:pt x="1004" y="203"/>
                  </a:moveTo>
                  <a:lnTo>
                    <a:pt x="21600" y="0"/>
                  </a:lnTo>
                  <a:lnTo>
                    <a:pt x="20837" y="21397"/>
                  </a:lnTo>
                  <a:lnTo>
                    <a:pt x="0" y="21600"/>
                  </a:lnTo>
                  <a:lnTo>
                    <a:pt x="1004" y="203"/>
                  </a:lnTo>
                  <a:close/>
                </a:path>
              </a:pathLst>
            </a:custGeom>
            <a:solidFill>
              <a:srgbClr val="6C1E2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117" name="Agrupar"/>
            <p:cNvGrpSpPr/>
            <p:nvPr/>
          </p:nvGrpSpPr>
          <p:grpSpPr>
            <a:xfrm>
              <a:off x="1565156" y="0"/>
              <a:ext cx="1730552" cy="1730552"/>
              <a:chOff x="0" y="0"/>
              <a:chExt cx="1730551" cy="1730551"/>
            </a:xfrm>
          </p:grpSpPr>
          <p:sp>
            <p:nvSpPr>
              <p:cNvPr id="115" name="Círculo"/>
              <p:cNvSpPr/>
              <p:nvPr/>
            </p:nvSpPr>
            <p:spPr>
              <a:xfrm>
                <a:off x="0" y="0"/>
                <a:ext cx="1730552" cy="1730552"/>
              </a:xfrm>
              <a:prstGeom prst="ellipse">
                <a:avLst/>
              </a:prstGeom>
              <a:solidFill>
                <a:srgbClr val="6C1E2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16" name="1"/>
              <p:cNvSpPr/>
              <p:nvPr/>
            </p:nvSpPr>
            <p:spPr>
              <a:xfrm>
                <a:off x="83563" y="83563"/>
                <a:ext cx="1563425" cy="1563425"/>
              </a:xfrm>
              <a:prstGeom prst="ellipse">
                <a:avLst/>
              </a:prstGeom>
              <a:gradFill flip="none" rotWithShape="1">
                <a:gsLst>
                  <a:gs pos="0">
                    <a:srgbClr val="FF2600"/>
                  </a:gs>
                  <a:gs pos="100000">
                    <a:schemeClr val="accent5">
                      <a:lumOff val="-29866"/>
                    </a:schemeClr>
                  </a:gs>
                </a:gsLst>
                <a:lin ang="54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defRPr sz="6000">
                    <a:solidFill>
                      <a:srgbClr val="FFFFFF"/>
                    </a:solidFill>
                    <a:latin typeface="Arial"/>
                    <a:ea typeface="Arial"/>
                    <a:cs typeface="Arial"/>
                    <a:sym typeface="Arial"/>
                  </a:defRPr>
                </a:lvl1pPr>
              </a:lstStyle>
              <a:p>
                <a:r>
                  <a:t>1</a:t>
                </a:r>
              </a:p>
            </p:txBody>
          </p:sp>
        </p:grpSp>
        <p:sp>
          <p:nvSpPr>
            <p:cNvPr id="118" name="Jesus dedicou Seu ministério a ensinar"/>
            <p:cNvSpPr/>
            <p:nvPr/>
          </p:nvSpPr>
          <p:spPr>
            <a:xfrm>
              <a:off x="3530814" y="-63184"/>
              <a:ext cx="13890225" cy="185691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l" defTabSz="457200">
                <a:defRPr sz="5700">
                  <a:solidFill>
                    <a:srgbClr val="FFFFFF"/>
                  </a:solidFill>
                  <a:latin typeface="Arial"/>
                  <a:ea typeface="Arial"/>
                  <a:cs typeface="Arial"/>
                  <a:sym typeface="Arial"/>
                </a:defRPr>
              </a:lvl1pPr>
            </a:lstStyle>
            <a:p>
              <a:r>
                <a:rPr dirty="0"/>
                <a:t>Jesus dedicou Seu ministério a ensinar</a:t>
              </a:r>
              <a:r>
                <a:rPr lang="pt-BR" dirty="0"/>
                <a:t>.</a:t>
              </a:r>
            </a:p>
          </p:txBody>
        </p:sp>
        <p:sp>
          <p:nvSpPr>
            <p:cNvPr id="119" name="Forma"/>
            <p:cNvSpPr/>
            <p:nvPr/>
          </p:nvSpPr>
          <p:spPr>
            <a:xfrm>
              <a:off x="14207125" y="1607154"/>
              <a:ext cx="2898449" cy="428798"/>
            </a:xfrm>
            <a:custGeom>
              <a:avLst/>
              <a:gdLst/>
              <a:ahLst/>
              <a:cxnLst>
                <a:cxn ang="0">
                  <a:pos x="wd2" y="hd2"/>
                </a:cxn>
                <a:cxn ang="5400000">
                  <a:pos x="wd2" y="hd2"/>
                </a:cxn>
                <a:cxn ang="10800000">
                  <a:pos x="wd2" y="hd2"/>
                </a:cxn>
                <a:cxn ang="16200000">
                  <a:pos x="wd2" y="hd2"/>
                </a:cxn>
              </a:cxnLst>
              <a:rect l="0" t="0" r="r" b="b"/>
              <a:pathLst>
                <a:path w="21600" h="21600" extrusionOk="0">
                  <a:moveTo>
                    <a:pt x="2015" y="203"/>
                  </a:moveTo>
                  <a:lnTo>
                    <a:pt x="21600" y="0"/>
                  </a:lnTo>
                  <a:lnTo>
                    <a:pt x="20070" y="21397"/>
                  </a:lnTo>
                  <a:lnTo>
                    <a:pt x="0" y="21600"/>
                  </a:lnTo>
                  <a:lnTo>
                    <a:pt x="2015" y="203"/>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123" name="Agrupar"/>
          <p:cNvGrpSpPr/>
          <p:nvPr/>
        </p:nvGrpSpPr>
        <p:grpSpPr>
          <a:xfrm>
            <a:off x="3163674" y="9445730"/>
            <a:ext cx="1905001" cy="1905001"/>
            <a:chOff x="0" y="0"/>
            <a:chExt cx="1905000" cy="1905000"/>
          </a:xfrm>
        </p:grpSpPr>
        <p:sp>
          <p:nvSpPr>
            <p:cNvPr id="121" name="Círculo"/>
            <p:cNvSpPr/>
            <p:nvPr/>
          </p:nvSpPr>
          <p:spPr>
            <a:xfrm>
              <a:off x="0" y="0"/>
              <a:ext cx="1905000" cy="19050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2" name="B"/>
            <p:cNvSpPr/>
            <p:nvPr/>
          </p:nvSpPr>
          <p:spPr>
            <a:xfrm>
              <a:off x="91987" y="91987"/>
              <a:ext cx="1721026" cy="1721026"/>
            </a:xfrm>
            <a:prstGeom prst="ellipse">
              <a:avLst/>
            </a:prstGeom>
            <a:gradFill flip="none" rotWithShape="1">
              <a:gsLst>
                <a:gs pos="0">
                  <a:schemeClr val="accent4"/>
                </a:gs>
                <a:gs pos="100000">
                  <a:schemeClr val="accent4">
                    <a:hueOff val="-1081314"/>
                    <a:satOff val="4338"/>
                    <a:lumOff val="-8931"/>
                  </a:schemeClr>
                </a:gs>
              </a:gsLst>
              <a:lin ang="54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defRPr sz="6000">
                  <a:solidFill>
                    <a:srgbClr val="FFFFFF"/>
                  </a:solidFill>
                  <a:latin typeface="Arial"/>
                  <a:ea typeface="Arial"/>
                  <a:cs typeface="Arial"/>
                  <a:sym typeface="Arial"/>
                </a:defRPr>
              </a:lvl1pPr>
            </a:lstStyle>
            <a:p>
              <a:r>
                <a:t>B</a:t>
              </a:r>
            </a:p>
          </p:txBody>
        </p:sp>
      </p:grpSp>
      <p:grpSp>
        <p:nvGrpSpPr>
          <p:cNvPr id="126" name="Agrupar"/>
          <p:cNvGrpSpPr/>
          <p:nvPr/>
        </p:nvGrpSpPr>
        <p:grpSpPr>
          <a:xfrm>
            <a:off x="3163674" y="6444483"/>
            <a:ext cx="1905001" cy="1905001"/>
            <a:chOff x="0" y="0"/>
            <a:chExt cx="1905000" cy="1905000"/>
          </a:xfrm>
        </p:grpSpPr>
        <p:sp>
          <p:nvSpPr>
            <p:cNvPr id="124" name="Círculo"/>
            <p:cNvSpPr/>
            <p:nvPr/>
          </p:nvSpPr>
          <p:spPr>
            <a:xfrm>
              <a:off x="0" y="0"/>
              <a:ext cx="1905001" cy="1905001"/>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25" name="A"/>
            <p:cNvSpPr/>
            <p:nvPr/>
          </p:nvSpPr>
          <p:spPr>
            <a:xfrm>
              <a:off x="91987" y="91987"/>
              <a:ext cx="1721026" cy="1721026"/>
            </a:xfrm>
            <a:prstGeom prst="ellipse">
              <a:avLst/>
            </a:prstGeom>
            <a:gradFill flip="none" rotWithShape="1">
              <a:gsLst>
                <a:gs pos="0">
                  <a:schemeClr val="accent5"/>
                </a:gs>
                <a:gs pos="100000">
                  <a:schemeClr val="accent5">
                    <a:hueOff val="-82419"/>
                    <a:satOff val="-9513"/>
                    <a:lumOff val="-16343"/>
                  </a:schemeClr>
                </a:gs>
              </a:gsLst>
              <a:lin ang="54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defRPr sz="6000">
                  <a:solidFill>
                    <a:srgbClr val="FFFFFF"/>
                  </a:solidFill>
                  <a:latin typeface="Arial"/>
                  <a:ea typeface="Arial"/>
                  <a:cs typeface="Arial"/>
                  <a:sym typeface="Arial"/>
                </a:defRPr>
              </a:lvl1pPr>
            </a:lstStyle>
            <a:p>
              <a:r>
                <a:t>A</a:t>
              </a:r>
            </a:p>
          </p:txBody>
        </p:sp>
      </p:grpSp>
      <p:sp>
        <p:nvSpPr>
          <p:cNvPr id="127" name="Jesus veio ao mundo com o propósito de “buscar e salvar o perdido” (Lucas 19:10);"/>
          <p:cNvSpPr txBox="1"/>
          <p:nvPr/>
        </p:nvSpPr>
        <p:spPr>
          <a:xfrm>
            <a:off x="5392889" y="6478271"/>
            <a:ext cx="14918509" cy="18374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5000" b="0">
                <a:latin typeface="Arial"/>
                <a:ea typeface="Arial"/>
                <a:cs typeface="Arial"/>
                <a:sym typeface="Arial"/>
              </a:defRPr>
            </a:lvl1pPr>
          </a:lstStyle>
          <a:p>
            <a:r>
              <a:rPr lang="pt-BR"/>
              <a:t>Jesus veio ao mundo com o propósito de “buscar e salvar o perdido” (Lucas 19:10);</a:t>
            </a:r>
          </a:p>
        </p:txBody>
      </p:sp>
      <p:sp>
        <p:nvSpPr>
          <p:cNvPr id="128" name="Como resultado de Seus ensinamentos, a vida de milhares de pessoas foi transformada para sempre."/>
          <p:cNvSpPr txBox="1"/>
          <p:nvPr/>
        </p:nvSpPr>
        <p:spPr>
          <a:xfrm>
            <a:off x="5392889" y="9479517"/>
            <a:ext cx="14918511" cy="18374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5000" b="0">
                <a:latin typeface="Arial"/>
                <a:ea typeface="Arial"/>
                <a:cs typeface="Arial"/>
                <a:sym typeface="Arial"/>
              </a:defRPr>
            </a:lvl1pPr>
          </a:lstStyle>
          <a:p>
            <a:r>
              <a:rPr lang="pt-BR"/>
              <a:t>Como resultado de Seus ensinamentos, a vida de milhares de pessoas foi transformada para sempre.</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 name="Agrupar"/>
          <p:cNvGrpSpPr/>
          <p:nvPr/>
        </p:nvGrpSpPr>
        <p:grpSpPr>
          <a:xfrm>
            <a:off x="671293" y="2955128"/>
            <a:ext cx="16574045" cy="2622702"/>
            <a:chOff x="0" y="-370294"/>
            <a:chExt cx="16574043" cy="2622701"/>
          </a:xfrm>
        </p:grpSpPr>
        <p:sp>
          <p:nvSpPr>
            <p:cNvPr id="132" name="Forma"/>
            <p:cNvSpPr/>
            <p:nvPr/>
          </p:nvSpPr>
          <p:spPr>
            <a:xfrm>
              <a:off x="0" y="-57981"/>
              <a:ext cx="16574043" cy="1816737"/>
            </a:xfrm>
            <a:custGeom>
              <a:avLst/>
              <a:gdLst/>
              <a:ahLst/>
              <a:cxnLst>
                <a:cxn ang="0">
                  <a:pos x="wd2" y="hd2"/>
                </a:cxn>
                <a:cxn ang="5400000">
                  <a:pos x="wd2" y="hd2"/>
                </a:cxn>
                <a:cxn ang="10800000">
                  <a:pos x="wd2" y="hd2"/>
                </a:cxn>
                <a:cxn ang="16200000">
                  <a:pos x="wd2" y="hd2"/>
                </a:cxn>
              </a:cxnLst>
              <a:rect l="0" t="0" r="r" b="b"/>
              <a:pathLst>
                <a:path w="21600" h="21600" extrusionOk="0">
                  <a:moveTo>
                    <a:pt x="1555" y="151"/>
                  </a:moveTo>
                  <a:lnTo>
                    <a:pt x="21600" y="0"/>
                  </a:lnTo>
                  <a:lnTo>
                    <a:pt x="20313" y="21449"/>
                  </a:lnTo>
                  <a:lnTo>
                    <a:pt x="0" y="21600"/>
                  </a:lnTo>
                  <a:lnTo>
                    <a:pt x="1555" y="151"/>
                  </a:lnTo>
                  <a:close/>
                </a:path>
              </a:pathLst>
            </a:custGeom>
            <a:solidFill>
              <a:srgbClr val="6C1E2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nvGrpSpPr>
            <p:cNvPr id="135" name="Agrupar"/>
            <p:cNvGrpSpPr/>
            <p:nvPr/>
          </p:nvGrpSpPr>
          <p:grpSpPr>
            <a:xfrm>
              <a:off x="1526370" y="-370294"/>
              <a:ext cx="2317301" cy="2317301"/>
              <a:chOff x="0" y="0"/>
              <a:chExt cx="2317300" cy="2317300"/>
            </a:xfrm>
          </p:grpSpPr>
          <p:sp>
            <p:nvSpPr>
              <p:cNvPr id="133" name="Círculo"/>
              <p:cNvSpPr/>
              <p:nvPr/>
            </p:nvSpPr>
            <p:spPr>
              <a:xfrm>
                <a:off x="0" y="0"/>
                <a:ext cx="2317301" cy="2317301"/>
              </a:xfrm>
              <a:prstGeom prst="ellipse">
                <a:avLst/>
              </a:prstGeom>
              <a:solidFill>
                <a:srgbClr val="6C1E2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34" name="2"/>
              <p:cNvSpPr/>
              <p:nvPr/>
            </p:nvSpPr>
            <p:spPr>
              <a:xfrm>
                <a:off x="111896" y="111896"/>
                <a:ext cx="2093508" cy="2093508"/>
              </a:xfrm>
              <a:prstGeom prst="ellipse">
                <a:avLst/>
              </a:prstGeom>
              <a:gradFill flip="none" rotWithShape="1">
                <a:gsLst>
                  <a:gs pos="0">
                    <a:srgbClr val="FF2600"/>
                  </a:gs>
                  <a:gs pos="100000">
                    <a:schemeClr val="accent5">
                      <a:lumOff val="-29866"/>
                    </a:schemeClr>
                  </a:gs>
                </a:gsLst>
                <a:lin ang="54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defRPr sz="6000">
                    <a:solidFill>
                      <a:srgbClr val="FFFFFF"/>
                    </a:solidFill>
                    <a:latin typeface="Arial"/>
                    <a:ea typeface="Arial"/>
                    <a:cs typeface="Arial"/>
                    <a:sym typeface="Arial"/>
                  </a:defRPr>
                </a:lvl1pPr>
              </a:lstStyle>
              <a:p>
                <a:r>
                  <a:t>2</a:t>
                </a:r>
              </a:p>
            </p:txBody>
          </p:sp>
        </p:grpSp>
        <p:sp>
          <p:nvSpPr>
            <p:cNvPr id="136" name="O ensinamento como método para o cumprimento da missão"/>
            <p:cNvSpPr txBox="1"/>
            <p:nvPr/>
          </p:nvSpPr>
          <p:spPr>
            <a:xfrm>
              <a:off x="3849051" y="-78071"/>
              <a:ext cx="11412578" cy="18569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l" defTabSz="457200">
                <a:defRPr sz="5700">
                  <a:solidFill>
                    <a:srgbClr val="FFFFFF"/>
                  </a:solidFill>
                  <a:latin typeface="Arial"/>
                  <a:ea typeface="Arial"/>
                  <a:cs typeface="Arial"/>
                  <a:sym typeface="Arial"/>
                </a:defRPr>
              </a:lvl1pPr>
            </a:lstStyle>
            <a:p>
              <a:r>
                <a:rPr lang="pt-BR"/>
                <a:t>O ensinamento como método para o cumprimento da missão</a:t>
              </a:r>
            </a:p>
          </p:txBody>
        </p:sp>
        <p:sp>
          <p:nvSpPr>
            <p:cNvPr id="137" name="Forma"/>
            <p:cNvSpPr/>
            <p:nvPr/>
          </p:nvSpPr>
          <p:spPr>
            <a:xfrm>
              <a:off x="12297705" y="1823609"/>
              <a:ext cx="2898449" cy="428798"/>
            </a:xfrm>
            <a:custGeom>
              <a:avLst/>
              <a:gdLst/>
              <a:ahLst/>
              <a:cxnLst>
                <a:cxn ang="0">
                  <a:pos x="wd2" y="hd2"/>
                </a:cxn>
                <a:cxn ang="5400000">
                  <a:pos x="wd2" y="hd2"/>
                </a:cxn>
                <a:cxn ang="10800000">
                  <a:pos x="wd2" y="hd2"/>
                </a:cxn>
                <a:cxn ang="16200000">
                  <a:pos x="wd2" y="hd2"/>
                </a:cxn>
              </a:cxnLst>
              <a:rect l="0" t="0" r="r" b="b"/>
              <a:pathLst>
                <a:path w="21600" h="21600" extrusionOk="0">
                  <a:moveTo>
                    <a:pt x="2015" y="203"/>
                  </a:moveTo>
                  <a:lnTo>
                    <a:pt x="21600" y="0"/>
                  </a:lnTo>
                  <a:lnTo>
                    <a:pt x="20070" y="21397"/>
                  </a:lnTo>
                  <a:lnTo>
                    <a:pt x="0" y="21600"/>
                  </a:lnTo>
                  <a:lnTo>
                    <a:pt x="2015" y="203"/>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141" name="Agrupar"/>
          <p:cNvGrpSpPr/>
          <p:nvPr/>
        </p:nvGrpSpPr>
        <p:grpSpPr>
          <a:xfrm>
            <a:off x="3163674" y="8366135"/>
            <a:ext cx="1905001" cy="1905001"/>
            <a:chOff x="0" y="0"/>
            <a:chExt cx="1905000" cy="1905000"/>
          </a:xfrm>
        </p:grpSpPr>
        <p:sp>
          <p:nvSpPr>
            <p:cNvPr id="139" name="Círculo"/>
            <p:cNvSpPr/>
            <p:nvPr/>
          </p:nvSpPr>
          <p:spPr>
            <a:xfrm>
              <a:off x="0" y="0"/>
              <a:ext cx="1905000" cy="19050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40" name="B"/>
            <p:cNvSpPr/>
            <p:nvPr/>
          </p:nvSpPr>
          <p:spPr>
            <a:xfrm>
              <a:off x="91987" y="91987"/>
              <a:ext cx="1721026" cy="1721026"/>
            </a:xfrm>
            <a:prstGeom prst="ellipse">
              <a:avLst/>
            </a:prstGeom>
            <a:gradFill flip="none" rotWithShape="1">
              <a:gsLst>
                <a:gs pos="0">
                  <a:schemeClr val="accent4"/>
                </a:gs>
                <a:gs pos="100000">
                  <a:schemeClr val="accent4">
                    <a:hueOff val="-1081314"/>
                    <a:satOff val="4338"/>
                    <a:lumOff val="-8931"/>
                  </a:schemeClr>
                </a:gs>
              </a:gsLst>
              <a:lin ang="54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defRPr sz="6000">
                  <a:solidFill>
                    <a:srgbClr val="FFFFFF"/>
                  </a:solidFill>
                  <a:latin typeface="Arial"/>
                  <a:ea typeface="Arial"/>
                  <a:cs typeface="Arial"/>
                  <a:sym typeface="Arial"/>
                </a:defRPr>
              </a:lvl1pPr>
            </a:lstStyle>
            <a:p>
              <a:r>
                <a:t>B</a:t>
              </a:r>
            </a:p>
          </p:txBody>
        </p:sp>
      </p:grpSp>
      <p:grpSp>
        <p:nvGrpSpPr>
          <p:cNvPr id="144" name="Agrupar"/>
          <p:cNvGrpSpPr/>
          <p:nvPr/>
        </p:nvGrpSpPr>
        <p:grpSpPr>
          <a:xfrm>
            <a:off x="3163674" y="5905499"/>
            <a:ext cx="1905001" cy="1905001"/>
            <a:chOff x="0" y="0"/>
            <a:chExt cx="1905000" cy="1905000"/>
          </a:xfrm>
        </p:grpSpPr>
        <p:sp>
          <p:nvSpPr>
            <p:cNvPr id="142" name="Círculo"/>
            <p:cNvSpPr/>
            <p:nvPr/>
          </p:nvSpPr>
          <p:spPr>
            <a:xfrm>
              <a:off x="0" y="0"/>
              <a:ext cx="1905000" cy="19050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43" name="A"/>
            <p:cNvSpPr/>
            <p:nvPr/>
          </p:nvSpPr>
          <p:spPr>
            <a:xfrm>
              <a:off x="91987" y="91987"/>
              <a:ext cx="1721026" cy="1721026"/>
            </a:xfrm>
            <a:prstGeom prst="ellipse">
              <a:avLst/>
            </a:prstGeom>
            <a:gradFill flip="none" rotWithShape="1">
              <a:gsLst>
                <a:gs pos="0">
                  <a:schemeClr val="accent5"/>
                </a:gs>
                <a:gs pos="100000">
                  <a:schemeClr val="accent5">
                    <a:hueOff val="-82419"/>
                    <a:satOff val="-9513"/>
                    <a:lumOff val="-16343"/>
                  </a:schemeClr>
                </a:gs>
              </a:gsLst>
              <a:lin ang="54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defRPr sz="6000">
                  <a:solidFill>
                    <a:srgbClr val="FFFFFF"/>
                  </a:solidFill>
                  <a:latin typeface="Arial"/>
                  <a:ea typeface="Arial"/>
                  <a:cs typeface="Arial"/>
                  <a:sym typeface="Arial"/>
                </a:defRPr>
              </a:lvl1pPr>
            </a:lstStyle>
            <a:p>
              <a:r>
                <a:t>A</a:t>
              </a:r>
            </a:p>
          </p:txBody>
        </p:sp>
      </p:grpSp>
      <p:sp>
        <p:nvSpPr>
          <p:cNvPr id="145" name="Missão de fazer discípulos que Jesus deixou para a igreja (Mateus 28:19, 20);"/>
          <p:cNvSpPr txBox="1"/>
          <p:nvPr/>
        </p:nvSpPr>
        <p:spPr>
          <a:xfrm>
            <a:off x="5392889" y="6112764"/>
            <a:ext cx="14918509" cy="1490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4000" b="0">
                <a:latin typeface="Arial"/>
                <a:ea typeface="Arial"/>
                <a:cs typeface="Arial"/>
                <a:sym typeface="Arial"/>
              </a:defRPr>
            </a:lvl1pPr>
          </a:lstStyle>
          <a:p>
            <a:r>
              <a:rPr lang="pt-BR"/>
              <a:t>Missão de fazer discípulos que Jesus deixou para a igreja (Mateus 28:19, 20);</a:t>
            </a:r>
          </a:p>
        </p:txBody>
      </p:sp>
      <p:sp>
        <p:nvSpPr>
          <p:cNvPr id="146" name="Os discípulos levavam muito a sério o papel do ensino no cumprimento da missão;"/>
          <p:cNvSpPr txBox="1"/>
          <p:nvPr/>
        </p:nvSpPr>
        <p:spPr>
          <a:xfrm>
            <a:off x="5392889" y="8573399"/>
            <a:ext cx="14918511" cy="1490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4000" b="0">
                <a:latin typeface="Arial"/>
                <a:ea typeface="Arial"/>
                <a:cs typeface="Arial"/>
                <a:sym typeface="Arial"/>
              </a:defRPr>
            </a:lvl1pPr>
          </a:lstStyle>
          <a:p>
            <a:r>
              <a:rPr lang="pt-BR"/>
              <a:t>Os discípulos levavam muito a sério o papel do ensino no cumprimento da missão;</a:t>
            </a:r>
          </a:p>
        </p:txBody>
      </p:sp>
      <p:grpSp>
        <p:nvGrpSpPr>
          <p:cNvPr id="149" name="Agrupar"/>
          <p:cNvGrpSpPr/>
          <p:nvPr/>
        </p:nvGrpSpPr>
        <p:grpSpPr>
          <a:xfrm>
            <a:off x="3163674" y="10826771"/>
            <a:ext cx="1905001" cy="1905001"/>
            <a:chOff x="0" y="0"/>
            <a:chExt cx="1905000" cy="1905000"/>
          </a:xfrm>
        </p:grpSpPr>
        <p:sp>
          <p:nvSpPr>
            <p:cNvPr id="147" name="Círculo"/>
            <p:cNvSpPr/>
            <p:nvPr/>
          </p:nvSpPr>
          <p:spPr>
            <a:xfrm>
              <a:off x="0" y="0"/>
              <a:ext cx="1905000" cy="1905000"/>
            </a:xfrm>
            <a:prstGeom prst="ellipse">
              <a:avLst/>
            </a:prstGeom>
            <a:solidFill>
              <a:srgbClr val="0000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48" name="C"/>
            <p:cNvSpPr/>
            <p:nvPr/>
          </p:nvSpPr>
          <p:spPr>
            <a:xfrm>
              <a:off x="91987" y="91987"/>
              <a:ext cx="1721026" cy="1721026"/>
            </a:xfrm>
            <a:prstGeom prst="ellipse">
              <a:avLst/>
            </a:prstGeom>
            <a:gradFill flip="none" rotWithShape="1">
              <a:gsLst>
                <a:gs pos="0">
                  <a:schemeClr val="accent1"/>
                </a:gs>
                <a:gs pos="100000">
                  <a:schemeClr val="accent1">
                    <a:hueOff val="114395"/>
                    <a:lumOff val="-24975"/>
                  </a:schemeClr>
                </a:gs>
              </a:gsLst>
              <a:lin ang="54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defRPr sz="6000">
                  <a:solidFill>
                    <a:srgbClr val="FFFFFF"/>
                  </a:solidFill>
                  <a:latin typeface="Arial"/>
                  <a:ea typeface="Arial"/>
                  <a:cs typeface="Arial"/>
                  <a:sym typeface="Arial"/>
                </a:defRPr>
              </a:lvl1pPr>
            </a:lstStyle>
            <a:p>
              <a:r>
                <a:t>C</a:t>
              </a:r>
            </a:p>
          </p:txBody>
        </p:sp>
      </p:grpSp>
      <p:sp>
        <p:nvSpPr>
          <p:cNvPr id="150" name="O ensino foi uma atividade fundamental no desenvolvimento da igreja cristã desde seus primórdios e continuaria a ser assim por muitos séculos até hoje."/>
          <p:cNvSpPr txBox="1"/>
          <p:nvPr/>
        </p:nvSpPr>
        <p:spPr>
          <a:xfrm>
            <a:off x="5392889" y="10670859"/>
            <a:ext cx="16574044" cy="2216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4000" b="0">
                <a:latin typeface="Arial"/>
                <a:ea typeface="Arial"/>
                <a:cs typeface="Arial"/>
                <a:sym typeface="Arial"/>
              </a:defRPr>
            </a:lvl1pPr>
          </a:lstStyle>
          <a:p>
            <a:r>
              <a:rPr lang="pt-BR" dirty="0"/>
              <a:t>O ensino foi uma atividade fundamental no desenvolvimento da igreja cristã desde seus primórdios e continuou a ser assim por muitos séculos até hoje.</a:t>
            </a:r>
          </a:p>
        </p:txBody>
      </p:sp>
    </p:spTree>
  </p:cSld>
  <p:clrMapOvr>
    <a:masterClrMapping/>
  </p:clrMapOvr>
  <p:transition>
    <p:fade/>
  </p:transition>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F9EA5E59716CA04482326D7D6394CBC5" ma:contentTypeVersion="16" ma:contentTypeDescription="Crie um novo documento." ma:contentTypeScope="" ma:versionID="9b56fdc4b02adda17492bf02ac1aae2f">
  <xsd:schema xmlns:xsd="http://www.w3.org/2001/XMLSchema" xmlns:xs="http://www.w3.org/2001/XMLSchema" xmlns:p="http://schemas.microsoft.com/office/2006/metadata/properties" xmlns:ns2="546f6921-c430-45e7-8b30-d6d9b86d8f0f" xmlns:ns3="364167a4-bc77-49ec-93f2-879d4481bae7" targetNamespace="http://schemas.microsoft.com/office/2006/metadata/properties" ma:root="true" ma:fieldsID="3fbc66be045cf510e3adfee3e99e1f81" ns2:_="" ns3:_="">
    <xsd:import namespace="546f6921-c430-45e7-8b30-d6d9b86d8f0f"/>
    <xsd:import namespace="364167a4-bc77-49ec-93f2-879d4481bae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6f6921-c430-45e7-8b30-d6d9b86d8f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Location" ma:index="23"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4167a4-bc77-49ec-93f2-879d4481bae7" elementFormDefault="qualified">
    <xsd:import namespace="http://schemas.microsoft.com/office/2006/documentManagement/types"/>
    <xsd:import namespace="http://schemas.microsoft.com/office/infopath/2007/PartnerControls"/>
    <xsd:element name="SharedWithUsers" ma:index="16"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talhes de Compartilhado Com" ma:internalName="SharedWithDetails" ma:readOnly="true">
      <xsd:simpleType>
        <xsd:restriction base="dms:Note">
          <xsd:maxLength value="255"/>
        </xsd:restriction>
      </xsd:simpleType>
    </xsd:element>
    <xsd:element name="TaxCatchAll" ma:index="20" nillable="true" ma:displayName="Taxonomy Catch All Column" ma:hidden="true" ma:list="{1321966f-2f05-4b4c-8c5f-5864bf1374cb}" ma:internalName="TaxCatchAll" ma:showField="CatchAllData" ma:web="364167a4-bc77-49ec-93f2-879d4481ba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1951F65-0C02-4E15-B7B4-ADDAF9BBB7E9}">
  <ds:schemaRefs>
    <ds:schemaRef ds:uri="http://schemas.microsoft.com/sharepoint/v3/contenttype/forms"/>
  </ds:schemaRefs>
</ds:datastoreItem>
</file>

<file path=customXml/itemProps2.xml><?xml version="1.0" encoding="utf-8"?>
<ds:datastoreItem xmlns:ds="http://schemas.openxmlformats.org/officeDocument/2006/customXml" ds:itemID="{0B2FA420-24D3-482B-A37D-9F8580C320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6f6921-c430-45e7-8b30-d6d9b86d8f0f"/>
    <ds:schemaRef ds:uri="364167a4-bc77-49ec-93f2-879d4481ba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3338</Words>
  <Application>Microsoft Office PowerPoint</Application>
  <PresentationFormat>Personalizar</PresentationFormat>
  <Paragraphs>138</Paragraphs>
  <Slides>22</Slides>
  <Notes>21</Notes>
  <HiddenSlides>0</HiddenSlides>
  <MMClips>1</MMClips>
  <ScaleCrop>false</ScaleCrop>
  <HeadingPairs>
    <vt:vector size="4" baseType="variant">
      <vt:variant>
        <vt:lpstr>Tema</vt:lpstr>
      </vt:variant>
      <vt:variant>
        <vt:i4>1</vt:i4>
      </vt:variant>
      <vt:variant>
        <vt:lpstr>Títulos de slides</vt:lpstr>
      </vt:variant>
      <vt:variant>
        <vt:i4>22</vt:i4>
      </vt:variant>
    </vt:vector>
  </HeadingPairs>
  <TitlesOfParts>
    <vt:vector size="23" baseType="lpstr">
      <vt:lpstr>White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DSA - Mitzi Carolina Celis Cuellar</cp:lastModifiedBy>
  <cp:revision>93</cp:revision>
  <dcterms:modified xsi:type="dcterms:W3CDTF">2024-10-09T12:57:02Z</dcterms:modified>
</cp:coreProperties>
</file>